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3" r:id="rId4"/>
    <p:sldMasterId id="2147483690" r:id="rId5"/>
    <p:sldMasterId id="2147483720" r:id="rId6"/>
  </p:sldMasterIdLst>
  <p:notesMasterIdLst>
    <p:notesMasterId r:id="rId12"/>
  </p:notesMasterIdLst>
  <p:handoutMasterIdLst>
    <p:handoutMasterId r:id="rId13"/>
  </p:handoutMasterIdLst>
  <p:sldIdLst>
    <p:sldId id="259" r:id="rId7"/>
    <p:sldId id="269" r:id="rId8"/>
    <p:sldId id="260" r:id="rId9"/>
    <p:sldId id="261" r:id="rId10"/>
    <p:sldId id="262" r:id="rId11"/>
  </p:sldIdLst>
  <p:sldSz cx="9144000" cy="6858000" type="screen4x3"/>
  <p:notesSz cx="9309100" cy="7023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1F20"/>
    <a:srgbClr val="FFCC01"/>
    <a:srgbClr val="000000"/>
    <a:srgbClr val="211F1F"/>
    <a:srgbClr val="FFFF99"/>
    <a:srgbClr val="AD8817"/>
    <a:srgbClr val="AA9158"/>
    <a:srgbClr val="0000FF"/>
    <a:srgbClr val="FFFFCC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10" autoAdjust="0"/>
    <p:restoredTop sz="94660"/>
  </p:normalViewPr>
  <p:slideViewPr>
    <p:cSldViewPr snapToGrid="0">
      <p:cViewPr varScale="1">
        <p:scale>
          <a:sx n="81" d="100"/>
          <a:sy n="81" d="100"/>
        </p:scale>
        <p:origin x="78" y="66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7F3D769-FB89-68D2-FDCE-F63F84B325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838" cy="352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956DD9-82B7-2DD1-17C2-5AFEFAA54A2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73675" y="0"/>
            <a:ext cx="4033838" cy="352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4E0B21-AD33-443A-8BF5-B180B3EED2ED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D847C-F370-A93E-4344-E8181A423F4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670675"/>
            <a:ext cx="4033838" cy="352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AC0834-EADB-723F-8C09-AA9B695C886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273675" y="6670675"/>
            <a:ext cx="4033838" cy="352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FD9612-5402-46C5-9F6F-3A6EC383D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7919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2781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541" y="0"/>
            <a:ext cx="4033943" cy="352781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44DD812-1AA5-4BC5-AB23-68CCDA028D11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4988" y="877888"/>
            <a:ext cx="3159125" cy="2370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910" y="3379868"/>
            <a:ext cx="7447280" cy="276534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70320"/>
            <a:ext cx="4033943" cy="352780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541" y="6670320"/>
            <a:ext cx="4033943" cy="352780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026CB39F-E249-459B-9F49-F4C960F7C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572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CB39F-E249-459B-9F49-F4C960F7C03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246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CB39F-E249-459B-9F49-F4C960F7C03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969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CB39F-E249-459B-9F49-F4C960F7C03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267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2.png"/><Relationship Id="rId11" Type="http://schemas.openxmlformats.org/officeDocument/2006/relationships/image" Target="../media/image27.jpe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8">
            <a:extLst>
              <a:ext uri="{FF2B5EF4-FFF2-40B4-BE49-F238E27FC236}">
                <a16:creationId xmlns:a16="http://schemas.microsoft.com/office/drawing/2014/main" id="{E6AA9DEE-9321-CD09-D254-C278ED880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69" y="1059008"/>
            <a:ext cx="8998718" cy="4813906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A549D6F3-045F-AC6B-5CE4-E75014D68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 descr="800px-US-O10_insignia_svg.png">
            <a:extLst>
              <a:ext uri="{FF2B5EF4-FFF2-40B4-BE49-F238E27FC236}">
                <a16:creationId xmlns:a16="http://schemas.microsoft.com/office/drawing/2014/main" id="{A6E1CBB9-7146-0DD6-1627-B30917D57F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43"/>
          <a:stretch/>
        </p:blipFill>
        <p:spPr>
          <a:xfrm>
            <a:off x="325943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95AE3EE7-8633-C673-4F1B-05ECC7B2BA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43"/>
          <a:stretch/>
        </p:blipFill>
        <p:spPr>
          <a:xfrm>
            <a:off x="540516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793E08C-21E2-9982-1D75-95D20E7F96B3}"/>
              </a:ext>
            </a:extLst>
          </p:cNvPr>
          <p:cNvSpPr txBox="1">
            <a:spLocks/>
          </p:cNvSpPr>
          <p:nvPr userDrawn="1"/>
        </p:nvSpPr>
        <p:spPr>
          <a:xfrm>
            <a:off x="4000500" y="6704875"/>
            <a:ext cx="1143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/>
            </a:pPr>
            <a:fld id="{E82CFA9B-4785-4222-B2D1-FB953FCA43F9}" type="slidenum">
              <a:rPr lang="en-US" sz="800" smtClean="0">
                <a:solidFill>
                  <a:schemeClr val="bg1"/>
                </a:solidFill>
                <a:latin typeface="+mn-lt"/>
              </a:rPr>
              <a:pPr defTabSz="457200">
                <a:defRPr/>
              </a:pPr>
              <a:t>‹#›</a:t>
            </a:fld>
            <a:endParaRPr lang="en-US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Classification bottom">
            <a:extLst>
              <a:ext uri="{FF2B5EF4-FFF2-40B4-BE49-F238E27FC236}">
                <a16:creationId xmlns:a16="http://schemas.microsoft.com/office/drawing/2014/main" id="{6BBB2CF8-1E21-7856-895C-4C88E109D699}"/>
              </a:ext>
            </a:extLst>
          </p:cNvPr>
          <p:cNvSpPr txBox="1"/>
          <p:nvPr userDrawn="1"/>
        </p:nvSpPr>
        <p:spPr bwMode="black">
          <a:xfrm>
            <a:off x="8896371" y="6698385"/>
            <a:ext cx="247629" cy="129601"/>
          </a:xfrm>
          <a:prstGeom prst="rect">
            <a:avLst/>
          </a:prstGeom>
          <a:noFill/>
        </p:spPr>
        <p:txBody>
          <a:bodyPr wrap="none" lIns="45720" tIns="0" rIns="0" bIns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6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CUI</a:t>
            </a:r>
          </a:p>
        </p:txBody>
      </p:sp>
    </p:spTree>
    <p:extLst>
      <p:ext uri="{BB962C8B-B14F-4D97-AF65-F5344CB8AC3E}">
        <p14:creationId xmlns:p14="http://schemas.microsoft.com/office/powerpoint/2010/main" val="50816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761" y="961196"/>
            <a:ext cx="7772400" cy="480131"/>
          </a:xfrm>
          <a:prstGeom prst="rect">
            <a:avLst/>
          </a:prstGeo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761" y="1144468"/>
            <a:ext cx="7772400" cy="3657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836760" y="591864"/>
            <a:ext cx="7470627" cy="369332"/>
          </a:xfrm>
          <a:prstGeom prst="rect">
            <a:avLst/>
          </a:prstGeom>
        </p:spPr>
        <p:txBody>
          <a:bodyPr vert="horz" wrap="square" lIns="182880" tIns="45720" rIns="91440" bIns="45720" rtlCol="0" anchor="t" anchorCtr="0">
            <a:spAutoFit/>
          </a:bodyPr>
          <a:lstStyle>
            <a:lvl1pPr marL="0" indent="0">
              <a:buFont typeface="Arial" panose="020B0604020202020204" pitchFamily="34" charset="0"/>
              <a:buNone/>
              <a:defRPr lang="en-US" sz="2000" b="1" i="1" smtClean="0">
                <a:solidFill>
                  <a:schemeClr val="tx1"/>
                </a:solidFill>
                <a:ea typeface="+mj-ea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>
              <a:spcBef>
                <a:spcPct val="0"/>
              </a:spcBef>
            </a:pPr>
            <a:r>
              <a:rPr lang="en-US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651602289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1073F75-54A3-475F-AA05-5C3B983A0E0C}" type="slidenum">
              <a:t>‹#›</a:t>
            </a:fld>
            <a:endParaRPr lang="en-US"/>
          </a:p>
        </p:txBody>
      </p:sp>
      <p:sp>
        <p:nvSpPr>
          <p:cNvPr id="3" name="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9 February 2022, V.III</a:t>
            </a:r>
          </a:p>
        </p:txBody>
      </p:sp>
      <p:sp>
        <p:nvSpPr>
          <p:cNvPr id="4" name="Holder 5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CUI</a:t>
            </a:r>
          </a:p>
        </p:txBody>
      </p:sp>
    </p:spTree>
    <p:extLst>
      <p:ext uri="{BB962C8B-B14F-4D97-AF65-F5344CB8AC3E}">
        <p14:creationId xmlns:p14="http://schemas.microsoft.com/office/powerpoint/2010/main" val="355768538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1021E787-A102-0C27-45DB-785A663DA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18" y="108714"/>
            <a:ext cx="8979408" cy="82296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Facer:  Click to edit Master title style</a:t>
            </a:r>
            <a:br>
              <a:rPr lang="en-US"/>
            </a:br>
            <a:r>
              <a:rPr lang="en-US" sz="2400">
                <a:solidFill>
                  <a:schemeClr val="bg1">
                    <a:lumMod val="50000"/>
                  </a:schemeClr>
                </a:solidFill>
              </a:rPr>
              <a:t>Master sub–title style</a:t>
            </a:r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B543ABA-E07F-E4DE-F9AF-5B11FF289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77" y="1058862"/>
            <a:ext cx="8979408" cy="5492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558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1021E787-A102-0C27-45DB-785A663DAF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618" y="90958"/>
            <a:ext cx="8979408" cy="82296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/>
              <a:t>Backup Copy of Graphics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1E6A02-BC6E-CCA0-9CC3-0B4CA3B0BBAF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Backup Copy of Graphics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20EEAD5C-CF0F-960E-D527-45EC0E046E85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7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/>
            </a:pPr>
            <a:fld id="{E82CFA9B-4785-4222-B2D1-FB953FCA43F9}" type="slidenum">
              <a:rPr lang="en-US" smtClean="0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4074FFB-37BF-CB5C-0EF5-C35AAC94F123}"/>
              </a:ext>
            </a:extLst>
          </p:cNvPr>
          <p:cNvGrpSpPr/>
          <p:nvPr userDrawn="1"/>
        </p:nvGrpSpPr>
        <p:grpSpPr>
          <a:xfrm>
            <a:off x="268785" y="2416058"/>
            <a:ext cx="1728091" cy="1976113"/>
            <a:chOff x="505518" y="4200743"/>
            <a:chExt cx="1728091" cy="1976113"/>
          </a:xfrm>
        </p:grpSpPr>
        <p:pic>
          <p:nvPicPr>
            <p:cNvPr id="8" name="Picture 7" descr="800px-US-O10_insignia_svg.png">
              <a:extLst>
                <a:ext uri="{FF2B5EF4-FFF2-40B4-BE49-F238E27FC236}">
                  <a16:creationId xmlns:a16="http://schemas.microsoft.com/office/drawing/2014/main" id="{FE8E8CF2-0A84-C531-AD9B-C9EC0952AC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588"/>
            <a:stretch/>
          </p:blipFill>
          <p:spPr>
            <a:xfrm>
              <a:off x="505518" y="4200743"/>
              <a:ext cx="1728091" cy="399433"/>
            </a:xfrm>
            <a:prstGeom prst="rect">
              <a:avLst/>
            </a:prstGeom>
            <a:effectLst>
              <a:outerShdw blurRad="50800" dist="38100" dir="5400000" algn="tl" rotWithShape="0">
                <a:prstClr val="black">
                  <a:alpha val="80000"/>
                </a:prstClr>
              </a:outerShdw>
            </a:effectLst>
          </p:spPr>
        </p:pic>
        <p:pic>
          <p:nvPicPr>
            <p:cNvPr id="9" name="Picture 8" descr="800px-US-O10_insignia_svg.png">
              <a:extLst>
                <a:ext uri="{FF2B5EF4-FFF2-40B4-BE49-F238E27FC236}">
                  <a16:creationId xmlns:a16="http://schemas.microsoft.com/office/drawing/2014/main" id="{AC7973BB-6B4E-1F6B-AEBE-B3CA02DFD2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4743"/>
            <a:stretch/>
          </p:blipFill>
          <p:spPr>
            <a:xfrm>
              <a:off x="714479" y="4600176"/>
              <a:ext cx="1292915" cy="399433"/>
            </a:xfrm>
            <a:prstGeom prst="rect">
              <a:avLst/>
            </a:prstGeom>
            <a:effectLst>
              <a:outerShdw blurRad="50800" dist="38100" dir="5400000" algn="tl" rotWithShape="0">
                <a:prstClr val="black">
                  <a:alpha val="80000"/>
                </a:prstClr>
              </a:outerShdw>
            </a:effectLst>
          </p:spPr>
        </p:pic>
        <p:pic>
          <p:nvPicPr>
            <p:cNvPr id="10" name="Picture 9" descr="800px-US-O10_insignia_svg.png">
              <a:extLst>
                <a:ext uri="{FF2B5EF4-FFF2-40B4-BE49-F238E27FC236}">
                  <a16:creationId xmlns:a16="http://schemas.microsoft.com/office/drawing/2014/main" id="{0C7EC07F-A82C-8BCD-B994-F4E835B540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9658"/>
            <a:stretch/>
          </p:blipFill>
          <p:spPr>
            <a:xfrm>
              <a:off x="923440" y="4999609"/>
              <a:ext cx="864879" cy="399433"/>
            </a:xfrm>
            <a:prstGeom prst="rect">
              <a:avLst/>
            </a:prstGeom>
            <a:effectLst>
              <a:outerShdw blurRad="50800" dist="38100" dir="5400000" algn="tl" rotWithShape="0">
                <a:prstClr val="black">
                  <a:alpha val="80000"/>
                </a:prstClr>
              </a:outerShdw>
            </a:effectLst>
          </p:spPr>
        </p:pic>
        <p:pic>
          <p:nvPicPr>
            <p:cNvPr id="11" name="Picture 10" descr="800px-US-O10_insignia_svg.png">
              <a:extLst>
                <a:ext uri="{FF2B5EF4-FFF2-40B4-BE49-F238E27FC236}">
                  <a16:creationId xmlns:a16="http://schemas.microsoft.com/office/drawing/2014/main" id="{F601B18A-2287-560B-C44E-CE3974F2FC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4851"/>
            <a:stretch/>
          </p:blipFill>
          <p:spPr>
            <a:xfrm>
              <a:off x="1132402" y="5388516"/>
              <a:ext cx="432079" cy="399433"/>
            </a:xfrm>
            <a:prstGeom prst="rect">
              <a:avLst/>
            </a:prstGeom>
            <a:effectLst>
              <a:outerShdw blurRad="50800" dist="38100" dir="5400000" algn="tl" rotWithShape="0">
                <a:prstClr val="black">
                  <a:alpha val="80000"/>
                </a:prstClr>
              </a:outerShdw>
            </a:effectLst>
          </p:spPr>
        </p:pic>
        <p:pic>
          <p:nvPicPr>
            <p:cNvPr id="12" name="Picture 11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0670BA6-9A39-302F-7262-736E98B48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4597" y="5916640"/>
              <a:ext cx="502563" cy="260216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D070C908-3A84-0561-4220-030247271AC8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399" y="3726032"/>
            <a:ext cx="2441448" cy="2441448"/>
          </a:xfrm>
          <a:prstGeom prst="rect">
            <a:avLst/>
          </a:prstGeom>
        </p:spPr>
      </p:pic>
      <p:pic>
        <p:nvPicPr>
          <p:cNvPr id="14" name="Picture 13" descr="A red flag with white stars&#10;&#10;Description automatically generated with medium confidence">
            <a:extLst>
              <a:ext uri="{FF2B5EF4-FFF2-40B4-BE49-F238E27FC236}">
                <a16:creationId xmlns:a16="http://schemas.microsoft.com/office/drawing/2014/main" id="{7096E702-B807-AE30-76FE-A87F0937FD03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2732" y="3832338"/>
            <a:ext cx="2438398" cy="2444500"/>
          </a:xfrm>
          <a:prstGeom prst="rect">
            <a:avLst/>
          </a:prstGeom>
        </p:spPr>
      </p:pic>
      <p:pic>
        <p:nvPicPr>
          <p:cNvPr id="15" name="Picture 14" descr="A red and white flag&#10;&#10;Description automatically generated with medium confidence">
            <a:extLst>
              <a:ext uri="{FF2B5EF4-FFF2-40B4-BE49-F238E27FC236}">
                <a16:creationId xmlns:a16="http://schemas.microsoft.com/office/drawing/2014/main" id="{5D171E13-C4FC-BF76-B938-DE6B5869C8A7}"/>
              </a:ext>
            </a:extLst>
          </p:cNvPr>
          <p:cNvPicPr preferRelativeResize="0">
            <a:picLocks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2722" y="2317360"/>
            <a:ext cx="1444752" cy="1097280"/>
          </a:xfrm>
          <a:prstGeom prst="rect">
            <a:avLst/>
          </a:prstGeom>
        </p:spPr>
      </p:pic>
      <p:pic>
        <p:nvPicPr>
          <p:cNvPr id="16" name="Picture 15" descr="A picture containing queen, first-aid kit, gift wrapping, flag&#10;&#10;Description automatically generated">
            <a:extLst>
              <a:ext uri="{FF2B5EF4-FFF2-40B4-BE49-F238E27FC236}">
                <a16:creationId xmlns:a16="http://schemas.microsoft.com/office/drawing/2014/main" id="{4C235AD0-79BD-84D1-4931-E043E19DE09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032" y="1025646"/>
            <a:ext cx="1440180" cy="1097280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5F1F85B3-CE3D-431D-9C57-2874AD6D927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4738" y="2815491"/>
            <a:ext cx="297356" cy="399433"/>
          </a:xfrm>
          <a:prstGeom prst="rect">
            <a:avLst/>
          </a:prstGeom>
        </p:spPr>
      </p:pic>
      <p:pic>
        <p:nvPicPr>
          <p:cNvPr id="18" name="Picture 17" descr="A red flag with a white star&#10;&#10;Description automatically generated with low confidence">
            <a:extLst>
              <a:ext uri="{FF2B5EF4-FFF2-40B4-BE49-F238E27FC236}">
                <a16:creationId xmlns:a16="http://schemas.microsoft.com/office/drawing/2014/main" id="{F0329716-3D71-A0BD-DE45-1B3B6AD89314}"/>
              </a:ext>
            </a:extLst>
          </p:cNvPr>
          <p:cNvPicPr>
            <a:picLocks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3909492"/>
            <a:ext cx="2133600" cy="2136942"/>
          </a:xfrm>
          <a:prstGeom prst="rect">
            <a:avLst/>
          </a:prstGeom>
        </p:spPr>
      </p:pic>
      <p:pic>
        <p:nvPicPr>
          <p:cNvPr id="19" name="Picture 18" descr="A picture containing text, clipart, vector graphics, businesscard&#10;&#10;Description automatically generated">
            <a:extLst>
              <a:ext uri="{FF2B5EF4-FFF2-40B4-BE49-F238E27FC236}">
                <a16:creationId xmlns:a16="http://schemas.microsoft.com/office/drawing/2014/main" id="{C36DAEE9-C361-3740-AF61-046C7C60064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1744" y="1040410"/>
            <a:ext cx="1440180" cy="1097417"/>
          </a:xfrm>
          <a:prstGeom prst="rect">
            <a:avLst/>
          </a:prstGeom>
        </p:spPr>
      </p:pic>
      <p:pic>
        <p:nvPicPr>
          <p:cNvPr id="20" name="Picture 19" descr="A picture containing text, queen, first-aid kit, flag&#10;&#10;Description automatically generated">
            <a:extLst>
              <a:ext uri="{FF2B5EF4-FFF2-40B4-BE49-F238E27FC236}">
                <a16:creationId xmlns:a16="http://schemas.microsoft.com/office/drawing/2014/main" id="{C14AD379-6A66-ACDB-5E5A-9A553F0FDBCF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0911" y="1040049"/>
            <a:ext cx="1440180" cy="109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5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8">
            <a:extLst>
              <a:ext uri="{FF2B5EF4-FFF2-40B4-BE49-F238E27FC236}">
                <a16:creationId xmlns:a16="http://schemas.microsoft.com/office/drawing/2014/main" id="{E6AA9DEE-9321-CD09-D254-C278ED880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69" y="1059008"/>
            <a:ext cx="8998718" cy="4813906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A549D6F3-045F-AC6B-5CE4-E75014D68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 descr="800px-US-O10_insignia_svg.png">
            <a:extLst>
              <a:ext uri="{FF2B5EF4-FFF2-40B4-BE49-F238E27FC236}">
                <a16:creationId xmlns:a16="http://schemas.microsoft.com/office/drawing/2014/main" id="{A6E1CBB9-7146-0DD6-1627-B30917D57F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43"/>
          <a:stretch/>
        </p:blipFill>
        <p:spPr>
          <a:xfrm>
            <a:off x="325943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95AE3EE7-8633-C673-4F1B-05ECC7B2BA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43"/>
          <a:stretch/>
        </p:blipFill>
        <p:spPr>
          <a:xfrm>
            <a:off x="540516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17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22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9144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 userDrawn="1"/>
        </p:nvGrpSpPr>
        <p:grpSpPr>
          <a:xfrm>
            <a:off x="7594122" y="6006424"/>
            <a:ext cx="1247775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 userDrawn="1"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 userDrawn="1"/>
        </p:nvGrpSpPr>
        <p:grpSpPr>
          <a:xfrm>
            <a:off x="511175" y="0"/>
            <a:ext cx="1495425" cy="1868351"/>
            <a:chOff x="234176" y="0"/>
            <a:chExt cx="2299264" cy="2872650"/>
          </a:xfrm>
        </p:grpSpPr>
        <p:sp>
          <p:nvSpPr>
            <p:cNvPr id="38" name="Freeform 37"/>
            <p:cNvSpPr/>
            <p:nvPr userDrawn="1"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 userDrawn="1"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 userDrawn="1"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 userDrawn="1"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 userDrawn="1"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 userDrawn="1"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 userDrawn="1"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 userDrawn="1"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 userDrawn="1"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 userDrawn="1"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 userDrawn="1"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 userDrawn="1"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 userDrawn="1"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 userDrawn="1"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 userDrawn="1"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58D8547-5513-FBC6-692F-AA8E18D16365}"/>
              </a:ext>
            </a:extLst>
          </p:cNvPr>
          <p:cNvGrpSpPr/>
          <p:nvPr userDrawn="1"/>
        </p:nvGrpSpPr>
        <p:grpSpPr>
          <a:xfrm>
            <a:off x="7790" y="5577523"/>
            <a:ext cx="7498080" cy="248961"/>
            <a:chOff x="1202" y="5562600"/>
            <a:chExt cx="7340040" cy="248961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79EAAAC-F10E-15F0-22EA-5E28339F93F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02" y="5755807"/>
              <a:ext cx="7340040" cy="16805"/>
            </a:xfrm>
            <a:prstGeom prst="line">
              <a:avLst/>
            </a:prstGeom>
            <a:ln w="28575">
              <a:solidFill>
                <a:srgbClr val="FFCC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E60013D-0BA8-F6E7-E6E2-395312F5223D}"/>
                </a:ext>
              </a:extLst>
            </p:cNvPr>
            <p:cNvSpPr txBox="1"/>
            <p:nvPr userDrawn="1"/>
          </p:nvSpPr>
          <p:spPr>
            <a:xfrm>
              <a:off x="3078912" y="5565340"/>
              <a:ext cx="27425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 WE ARE THE ARMY’S HOME 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105585B-212F-3B6D-6BAB-A1E7D24BB02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426" y="5562600"/>
              <a:ext cx="7250528" cy="16805"/>
            </a:xfrm>
            <a:prstGeom prst="line">
              <a:avLst/>
            </a:prstGeom>
            <a:ln w="28575">
              <a:solidFill>
                <a:srgbClr val="FFCC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ED0F03C8-CD36-1E15-284C-0AD3682588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87312" y="5272361"/>
            <a:ext cx="701101" cy="823031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BD8496EC-D77D-5B13-7E0F-6D689EFCD4F1}"/>
              </a:ext>
            </a:extLst>
          </p:cNvPr>
          <p:cNvSpPr/>
          <p:nvPr userDrawn="1"/>
        </p:nvSpPr>
        <p:spPr>
          <a:xfrm>
            <a:off x="-5972" y="3123"/>
            <a:ext cx="3268997" cy="1188720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9E7088E1-B41D-4399-3FD8-1E1D84BF2B1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73" y="866328"/>
            <a:ext cx="5364252" cy="3321299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037FC38B-D2C5-B99D-7E80-7903263FB0A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0468" y="2506019"/>
            <a:ext cx="3987506" cy="2657645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7BDEFC86-5F68-551C-C3D9-D6DB27F9ED1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8481" y="586385"/>
            <a:ext cx="3315894" cy="213903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BD10DD8E-0F89-0AF9-2061-A321E9A9D54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8662" y="1435458"/>
            <a:ext cx="2624142" cy="1956090"/>
          </a:xfrm>
          <a:prstGeom prst="rect">
            <a:avLst/>
          </a:prstGeom>
          <a:effectLst>
            <a:softEdge rad="2032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AE9DC3-3161-B8BE-A0E4-6D33FB08E1B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46887" y="5260944"/>
            <a:ext cx="914444" cy="8604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86A5A6-34E4-B3B4-F3A1-E84E82AB80D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1014" y="-150321"/>
            <a:ext cx="3249450" cy="1231499"/>
          </a:xfrm>
          <a:prstGeom prst="rect">
            <a:avLst/>
          </a:prstGeom>
        </p:spPr>
      </p:pic>
      <p:pic>
        <p:nvPicPr>
          <p:cNvPr id="8" name="Picture 7" descr="800px-US-O10_insignia_svg.png">
            <a:extLst>
              <a:ext uri="{FF2B5EF4-FFF2-40B4-BE49-F238E27FC236}">
                <a16:creationId xmlns:a16="http://schemas.microsoft.com/office/drawing/2014/main" id="{A267C353-D83D-E852-3C06-A772C541DC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43"/>
          <a:stretch/>
        </p:blipFill>
        <p:spPr>
          <a:xfrm>
            <a:off x="2856765" y="5569808"/>
            <a:ext cx="678070" cy="209483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9" name="Picture 8" descr="800px-US-O10_insignia_svg.png">
            <a:extLst>
              <a:ext uri="{FF2B5EF4-FFF2-40B4-BE49-F238E27FC236}">
                <a16:creationId xmlns:a16="http://schemas.microsoft.com/office/drawing/2014/main" id="{136D9EB6-B281-F39E-DE87-A9C227ABC5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43"/>
          <a:stretch/>
        </p:blipFill>
        <p:spPr>
          <a:xfrm>
            <a:off x="5609167" y="5569808"/>
            <a:ext cx="678070" cy="209483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947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9144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 userDrawn="1"/>
        </p:nvGrpSpPr>
        <p:grpSpPr>
          <a:xfrm>
            <a:off x="7594122" y="6006424"/>
            <a:ext cx="1247775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 userDrawn="1"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 userDrawn="1"/>
        </p:nvGrpSpPr>
        <p:grpSpPr>
          <a:xfrm>
            <a:off x="511175" y="0"/>
            <a:ext cx="1495425" cy="1868351"/>
            <a:chOff x="234176" y="0"/>
            <a:chExt cx="2299264" cy="2872650"/>
          </a:xfrm>
        </p:grpSpPr>
        <p:sp>
          <p:nvSpPr>
            <p:cNvPr id="38" name="Freeform 37"/>
            <p:cNvSpPr/>
            <p:nvPr userDrawn="1"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 userDrawn="1"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 userDrawn="1"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 userDrawn="1"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 userDrawn="1"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 userDrawn="1"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 userDrawn="1"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 userDrawn="1"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 userDrawn="1"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 userDrawn="1"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 userDrawn="1"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 userDrawn="1"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 userDrawn="1"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 userDrawn="1"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 userDrawn="1"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E37461D-060E-0E01-F698-898A2E845818}"/>
              </a:ext>
            </a:extLst>
          </p:cNvPr>
          <p:cNvGrpSpPr/>
          <p:nvPr userDrawn="1"/>
        </p:nvGrpSpPr>
        <p:grpSpPr>
          <a:xfrm>
            <a:off x="-218" y="-3702"/>
            <a:ext cx="9144000" cy="6272048"/>
            <a:chOff x="-218" y="-3702"/>
            <a:chExt cx="9144000" cy="627204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A0DF8FC-1FC1-F06B-686A-BA2232F7D0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alphaModFix amt="2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18" y="-3702"/>
              <a:ext cx="9144000" cy="6088866"/>
            </a:xfrm>
            <a:prstGeom prst="rect">
              <a:avLst/>
            </a:prstGeom>
            <a:effectLst/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B94F49D-571E-1FDA-D1A4-7D853BFAF3B9}"/>
                </a:ext>
              </a:extLst>
            </p:cNvPr>
            <p:cNvSpPr txBox="1"/>
            <p:nvPr userDrawn="1"/>
          </p:nvSpPr>
          <p:spPr>
            <a:xfrm>
              <a:off x="3467621" y="6022125"/>
              <a:ext cx="230595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***   We Are The Army’s Home   ***</a:t>
              </a:r>
            </a:p>
          </p:txBody>
        </p:sp>
      </p:grp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BDB43B0A-8BF7-5A3B-6759-DD3F657F7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2" y="99922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10F1152-CA75-F764-BD8D-119A91B8594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102" y="-69505"/>
            <a:ext cx="2294330" cy="869521"/>
          </a:xfrm>
          <a:prstGeom prst="rect">
            <a:avLst/>
          </a:prstGeom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636438DE-FB3D-50B6-8DC3-FBAFAB6288BC}"/>
              </a:ext>
            </a:extLst>
          </p:cNvPr>
          <p:cNvSpPr/>
          <p:nvPr userDrawn="1"/>
        </p:nvSpPr>
        <p:spPr>
          <a:xfrm>
            <a:off x="-8792" y="6072203"/>
            <a:ext cx="9152792" cy="773793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7EAC9B2-7494-89AF-A05A-378B57195B79}"/>
              </a:ext>
            </a:extLst>
          </p:cNvPr>
          <p:cNvGrpSpPr/>
          <p:nvPr userDrawn="1"/>
        </p:nvGrpSpPr>
        <p:grpSpPr>
          <a:xfrm>
            <a:off x="-13020" y="6078647"/>
            <a:ext cx="9176753" cy="200055"/>
            <a:chOff x="-823" y="6611053"/>
            <a:chExt cx="9183128" cy="200055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AFDB1245-86B0-8404-BB33-D45B59BA0769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823" y="6633793"/>
              <a:ext cx="9183128" cy="3346"/>
            </a:xfrm>
            <a:prstGeom prst="line">
              <a:avLst/>
            </a:prstGeom>
            <a:ln w="28575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72A2FDAC-2600-36A8-BDEF-1F698396560B}"/>
                </a:ext>
              </a:extLst>
            </p:cNvPr>
            <p:cNvSpPr txBox="1"/>
            <p:nvPr userDrawn="1"/>
          </p:nvSpPr>
          <p:spPr>
            <a:xfrm>
              <a:off x="3400361" y="6611053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18B3903-E7BB-A6F5-0E42-3FD9356BC19F}"/>
              </a:ext>
            </a:extLst>
          </p:cNvPr>
          <p:cNvCxnSpPr>
            <a:cxnSpLocks/>
          </p:cNvCxnSpPr>
          <p:nvPr userDrawn="1"/>
        </p:nvCxnSpPr>
        <p:spPr>
          <a:xfrm>
            <a:off x="-23576" y="6235668"/>
            <a:ext cx="9176753" cy="25133"/>
          </a:xfrm>
          <a:prstGeom prst="line">
            <a:avLst/>
          </a:prstGeom>
          <a:ln w="28575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AMC">
            <a:extLst>
              <a:ext uri="{FF2B5EF4-FFF2-40B4-BE49-F238E27FC236}">
                <a16:creationId xmlns:a16="http://schemas.microsoft.com/office/drawing/2014/main" id="{A5B62CBF-D59B-5DD5-93DD-1DCFC4B485A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683773" y="5747531"/>
            <a:ext cx="577241" cy="677368"/>
            <a:chOff x="3311" y="1116"/>
            <a:chExt cx="1816" cy="2131"/>
          </a:xfrm>
        </p:grpSpPr>
        <p:sp>
          <p:nvSpPr>
            <p:cNvPr id="68" name="WHITE bkgrnd">
              <a:extLst>
                <a:ext uri="{FF2B5EF4-FFF2-40B4-BE49-F238E27FC236}">
                  <a16:creationId xmlns:a16="http://schemas.microsoft.com/office/drawing/2014/main" id="{FA9A24AD-D836-EB56-F6FC-3E5846CAFF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9" name="BLACK outline">
              <a:extLst>
                <a:ext uri="{FF2B5EF4-FFF2-40B4-BE49-F238E27FC236}">
                  <a16:creationId xmlns:a16="http://schemas.microsoft.com/office/drawing/2014/main" id="{9C51BFEE-7F6B-ADF7-0154-381A2FCA86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70" name="BLUE">
              <a:extLst>
                <a:ext uri="{FF2B5EF4-FFF2-40B4-BE49-F238E27FC236}">
                  <a16:creationId xmlns:a16="http://schemas.microsoft.com/office/drawing/2014/main" id="{AE071DB0-6941-24E4-D4A1-21D27A3EB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71" name="RED">
              <a:extLst>
                <a:ext uri="{FF2B5EF4-FFF2-40B4-BE49-F238E27FC236}">
                  <a16:creationId xmlns:a16="http://schemas.microsoft.com/office/drawing/2014/main" id="{F6C3ACA7-316F-E1AA-1DFA-6E4435C3F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72" name="Picture 71">
            <a:extLst>
              <a:ext uri="{FF2B5EF4-FFF2-40B4-BE49-F238E27FC236}">
                <a16:creationId xmlns:a16="http://schemas.microsoft.com/office/drawing/2014/main" id="{C283641D-7B83-8BC9-2469-43D89A5CA51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01442" y="5750836"/>
            <a:ext cx="717327" cy="671715"/>
          </a:xfrm>
          <a:prstGeom prst="rect">
            <a:avLst/>
          </a:prstGeom>
        </p:spPr>
      </p:pic>
      <p:pic>
        <p:nvPicPr>
          <p:cNvPr id="2" name="Picture 1" descr="800px-US-O10_insignia_svg.png">
            <a:extLst>
              <a:ext uri="{FF2B5EF4-FFF2-40B4-BE49-F238E27FC236}">
                <a16:creationId xmlns:a16="http://schemas.microsoft.com/office/drawing/2014/main" id="{4ED72442-2512-D97E-DA47-DA12FFE375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43"/>
          <a:stretch/>
        </p:blipFill>
        <p:spPr>
          <a:xfrm>
            <a:off x="325943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3B7773A9-FA8F-2324-7DED-E6CB9A11E0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43"/>
          <a:stretch/>
        </p:blipFill>
        <p:spPr>
          <a:xfrm>
            <a:off x="540516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1B51D9F-2674-6A92-BA7A-5C598019098E}"/>
              </a:ext>
            </a:extLst>
          </p:cNvPr>
          <p:cNvSpPr txBox="1"/>
          <p:nvPr userDrawn="1"/>
        </p:nvSpPr>
        <p:spPr>
          <a:xfrm>
            <a:off x="4350639" y="-77833"/>
            <a:ext cx="4283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CUI</a:t>
            </a:r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DFA00D-79B2-7FE2-2500-88B4BA0B64F5}"/>
              </a:ext>
            </a:extLst>
          </p:cNvPr>
          <p:cNvSpPr txBox="1"/>
          <p:nvPr userDrawn="1"/>
        </p:nvSpPr>
        <p:spPr>
          <a:xfrm>
            <a:off x="4365022" y="6587491"/>
            <a:ext cx="4283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CUI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33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9144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 userDrawn="1"/>
        </p:nvGrpSpPr>
        <p:grpSpPr>
          <a:xfrm>
            <a:off x="7594122" y="6006424"/>
            <a:ext cx="1247775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 userDrawn="1"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 userDrawn="1"/>
        </p:nvGrpSpPr>
        <p:grpSpPr>
          <a:xfrm>
            <a:off x="511175" y="0"/>
            <a:ext cx="1495425" cy="1868351"/>
            <a:chOff x="234176" y="0"/>
            <a:chExt cx="2299264" cy="2872650"/>
          </a:xfrm>
        </p:grpSpPr>
        <p:sp>
          <p:nvSpPr>
            <p:cNvPr id="38" name="Freeform 37"/>
            <p:cNvSpPr/>
            <p:nvPr userDrawn="1"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 userDrawn="1"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 userDrawn="1"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 userDrawn="1"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 userDrawn="1"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 userDrawn="1"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 userDrawn="1"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 userDrawn="1"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 userDrawn="1"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 userDrawn="1"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 userDrawn="1"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 userDrawn="1"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 userDrawn="1"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 userDrawn="1"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 userDrawn="1"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79901A9-059A-1BD5-62C2-0A8043C01D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4" y="0"/>
            <a:ext cx="9147291" cy="6163056"/>
          </a:xfrm>
          <a:prstGeom prst="rect">
            <a:avLst/>
          </a:prstGeom>
          <a:noFill/>
          <a:effectLst/>
        </p:spPr>
      </p:pic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EBF2B9F2-660D-BA44-21B7-FC095FAC7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2" y="99922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86B353A-D389-A689-0E3D-DF81F546EB9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102" y="-69505"/>
            <a:ext cx="2294330" cy="869521"/>
          </a:xfrm>
          <a:prstGeom prst="rect">
            <a:avLst/>
          </a:prstGeom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6E629478-BE70-6454-70DB-E179407A3356}"/>
              </a:ext>
            </a:extLst>
          </p:cNvPr>
          <p:cNvSpPr/>
          <p:nvPr userDrawn="1"/>
        </p:nvSpPr>
        <p:spPr>
          <a:xfrm>
            <a:off x="-8792" y="6072203"/>
            <a:ext cx="9152792" cy="773793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9F4E2C0B-5996-E71E-F239-A8D7327DB979}"/>
              </a:ext>
            </a:extLst>
          </p:cNvPr>
          <p:cNvGrpSpPr/>
          <p:nvPr userDrawn="1"/>
        </p:nvGrpSpPr>
        <p:grpSpPr>
          <a:xfrm>
            <a:off x="-13020" y="6078647"/>
            <a:ext cx="9176753" cy="200055"/>
            <a:chOff x="-823" y="6611053"/>
            <a:chExt cx="9183128" cy="200055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AE0569D9-CE41-9E0F-5C0E-43E5E9E12D79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823" y="6633793"/>
              <a:ext cx="9183128" cy="3346"/>
            </a:xfrm>
            <a:prstGeom prst="line">
              <a:avLst/>
            </a:prstGeom>
            <a:ln w="28575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74AD0BCB-0118-34D1-4861-49565EBED9AC}"/>
                </a:ext>
              </a:extLst>
            </p:cNvPr>
            <p:cNvSpPr txBox="1"/>
            <p:nvPr userDrawn="1"/>
          </p:nvSpPr>
          <p:spPr>
            <a:xfrm>
              <a:off x="3400361" y="6611053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E82408E0-3458-4F49-D62A-ABBA6AA76C24}"/>
              </a:ext>
            </a:extLst>
          </p:cNvPr>
          <p:cNvCxnSpPr>
            <a:cxnSpLocks/>
          </p:cNvCxnSpPr>
          <p:nvPr userDrawn="1"/>
        </p:nvCxnSpPr>
        <p:spPr>
          <a:xfrm>
            <a:off x="-23576" y="6235668"/>
            <a:ext cx="9176753" cy="25133"/>
          </a:xfrm>
          <a:prstGeom prst="line">
            <a:avLst/>
          </a:prstGeom>
          <a:ln w="28575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AMC">
            <a:extLst>
              <a:ext uri="{FF2B5EF4-FFF2-40B4-BE49-F238E27FC236}">
                <a16:creationId xmlns:a16="http://schemas.microsoft.com/office/drawing/2014/main" id="{0E048E65-ADBE-A325-082E-790344B033F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683773" y="5747531"/>
            <a:ext cx="577241" cy="677368"/>
            <a:chOff x="3311" y="1116"/>
            <a:chExt cx="1816" cy="2131"/>
          </a:xfrm>
        </p:grpSpPr>
        <p:sp>
          <p:nvSpPr>
            <p:cNvPr id="69" name="WHITE bkgrnd">
              <a:extLst>
                <a:ext uri="{FF2B5EF4-FFF2-40B4-BE49-F238E27FC236}">
                  <a16:creationId xmlns:a16="http://schemas.microsoft.com/office/drawing/2014/main" id="{EC45BC9B-258F-1A3B-0DFC-8767AB74F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70" name="BLACK outline">
              <a:extLst>
                <a:ext uri="{FF2B5EF4-FFF2-40B4-BE49-F238E27FC236}">
                  <a16:creationId xmlns:a16="http://schemas.microsoft.com/office/drawing/2014/main" id="{8980677A-7B83-2D3D-C029-9303DE0C54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71" name="BLUE">
              <a:extLst>
                <a:ext uri="{FF2B5EF4-FFF2-40B4-BE49-F238E27FC236}">
                  <a16:creationId xmlns:a16="http://schemas.microsoft.com/office/drawing/2014/main" id="{62256B08-BFD1-2CF1-CCC6-EE0042D4F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72" name="RED">
              <a:extLst>
                <a:ext uri="{FF2B5EF4-FFF2-40B4-BE49-F238E27FC236}">
                  <a16:creationId xmlns:a16="http://schemas.microsoft.com/office/drawing/2014/main" id="{7F0D72AD-824E-6BD0-A0C5-7D6ABFABBF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73" name="Picture 72">
            <a:extLst>
              <a:ext uri="{FF2B5EF4-FFF2-40B4-BE49-F238E27FC236}">
                <a16:creationId xmlns:a16="http://schemas.microsoft.com/office/drawing/2014/main" id="{90E45AAF-EAE9-46B8-435B-242AF44F987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01442" y="5750836"/>
            <a:ext cx="717327" cy="671715"/>
          </a:xfrm>
          <a:prstGeom prst="rect">
            <a:avLst/>
          </a:prstGeom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9E06873E-72C2-41F9-88F9-2569EDBF96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43"/>
          <a:stretch/>
        </p:blipFill>
        <p:spPr>
          <a:xfrm>
            <a:off x="325943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6" name="Picture 5" descr="800px-US-O10_insignia_svg.png">
            <a:extLst>
              <a:ext uri="{FF2B5EF4-FFF2-40B4-BE49-F238E27FC236}">
                <a16:creationId xmlns:a16="http://schemas.microsoft.com/office/drawing/2014/main" id="{B1ABD116-3A9A-C20A-342D-A02E221FA0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43"/>
          <a:stretch/>
        </p:blipFill>
        <p:spPr>
          <a:xfrm>
            <a:off x="540516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5F8D497-2E5E-EDCA-EB5A-F4AC4C2925BF}"/>
              </a:ext>
            </a:extLst>
          </p:cNvPr>
          <p:cNvSpPr txBox="1"/>
          <p:nvPr userDrawn="1"/>
        </p:nvSpPr>
        <p:spPr>
          <a:xfrm>
            <a:off x="4350639" y="-77833"/>
            <a:ext cx="4283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CUI</a:t>
            </a:r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DE506F-C749-6FAB-0DD0-3993D421B7AC}"/>
              </a:ext>
            </a:extLst>
          </p:cNvPr>
          <p:cNvSpPr txBox="1"/>
          <p:nvPr userDrawn="1"/>
        </p:nvSpPr>
        <p:spPr>
          <a:xfrm>
            <a:off x="4365022" y="6587491"/>
            <a:ext cx="4283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CUI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7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Slid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9144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 userDrawn="1"/>
        </p:nvGrpSpPr>
        <p:grpSpPr>
          <a:xfrm>
            <a:off x="7594122" y="6006424"/>
            <a:ext cx="1247775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 userDrawn="1"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 userDrawn="1"/>
        </p:nvGrpSpPr>
        <p:grpSpPr>
          <a:xfrm>
            <a:off x="511175" y="0"/>
            <a:ext cx="1495425" cy="1868351"/>
            <a:chOff x="234176" y="0"/>
            <a:chExt cx="2299264" cy="2872650"/>
          </a:xfrm>
        </p:grpSpPr>
        <p:sp>
          <p:nvSpPr>
            <p:cNvPr id="38" name="Freeform 37"/>
            <p:cNvSpPr/>
            <p:nvPr userDrawn="1"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 userDrawn="1"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 userDrawn="1"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 userDrawn="1"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 userDrawn="1"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 userDrawn="1"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 userDrawn="1"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 userDrawn="1"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 userDrawn="1"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 userDrawn="1"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 userDrawn="1"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 userDrawn="1"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 userDrawn="1"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 userDrawn="1"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 userDrawn="1"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0D6E72D7-AE84-4CF4-0576-8690654676E5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163056"/>
          </a:xfrm>
          <a:prstGeom prst="rect">
            <a:avLst/>
          </a:prstGeom>
          <a:effectLst/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7873A0-3ADE-C3FC-7042-731AA7F92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2" y="99922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A5145D-5CDD-71DC-8769-9373C9C17A3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102" y="-69505"/>
            <a:ext cx="2294330" cy="869521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0BEAE806-8572-34EB-D87C-6C96E7D86EC9}"/>
              </a:ext>
            </a:extLst>
          </p:cNvPr>
          <p:cNvSpPr/>
          <p:nvPr userDrawn="1"/>
        </p:nvSpPr>
        <p:spPr>
          <a:xfrm>
            <a:off x="-8792" y="6072203"/>
            <a:ext cx="9152792" cy="773793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1BC4870-D1D4-B6A9-1BE5-C2BFEA64A9EE}"/>
              </a:ext>
            </a:extLst>
          </p:cNvPr>
          <p:cNvGrpSpPr/>
          <p:nvPr userDrawn="1"/>
        </p:nvGrpSpPr>
        <p:grpSpPr>
          <a:xfrm>
            <a:off x="-13020" y="6078647"/>
            <a:ext cx="9176753" cy="200055"/>
            <a:chOff x="-823" y="6611053"/>
            <a:chExt cx="9183128" cy="200055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03498AF-EB7F-ED8B-B4FA-922DA01D3E3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823" y="6633793"/>
              <a:ext cx="9183128" cy="3346"/>
            </a:xfrm>
            <a:prstGeom prst="line">
              <a:avLst/>
            </a:prstGeom>
            <a:ln w="28575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BD4A638E-B4A0-63B2-302F-818978040F6E}"/>
                </a:ext>
              </a:extLst>
            </p:cNvPr>
            <p:cNvSpPr txBox="1"/>
            <p:nvPr userDrawn="1"/>
          </p:nvSpPr>
          <p:spPr>
            <a:xfrm>
              <a:off x="3400361" y="6611053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034B5A96-35C8-F57B-5A3C-1371940A421D}"/>
              </a:ext>
            </a:extLst>
          </p:cNvPr>
          <p:cNvCxnSpPr>
            <a:cxnSpLocks/>
          </p:cNvCxnSpPr>
          <p:nvPr userDrawn="1"/>
        </p:nvCxnSpPr>
        <p:spPr>
          <a:xfrm>
            <a:off x="-23576" y="6235668"/>
            <a:ext cx="9176753" cy="25133"/>
          </a:xfrm>
          <a:prstGeom prst="line">
            <a:avLst/>
          </a:prstGeom>
          <a:ln w="28575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AMC">
            <a:extLst>
              <a:ext uri="{FF2B5EF4-FFF2-40B4-BE49-F238E27FC236}">
                <a16:creationId xmlns:a16="http://schemas.microsoft.com/office/drawing/2014/main" id="{3D2054B7-DFC2-A887-1ECD-B25F7254ABA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683773" y="5747531"/>
            <a:ext cx="577241" cy="677368"/>
            <a:chOff x="3311" y="1116"/>
            <a:chExt cx="1816" cy="2131"/>
          </a:xfrm>
        </p:grpSpPr>
        <p:sp>
          <p:nvSpPr>
            <p:cNvPr id="70" name="WHITE bkgrnd">
              <a:extLst>
                <a:ext uri="{FF2B5EF4-FFF2-40B4-BE49-F238E27FC236}">
                  <a16:creationId xmlns:a16="http://schemas.microsoft.com/office/drawing/2014/main" id="{46ACC3B1-C080-AC30-380E-A77FFFA94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71" name="BLACK outline">
              <a:extLst>
                <a:ext uri="{FF2B5EF4-FFF2-40B4-BE49-F238E27FC236}">
                  <a16:creationId xmlns:a16="http://schemas.microsoft.com/office/drawing/2014/main" id="{37514AE2-40B4-19F8-35EF-732C3DDA01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72" name="BLUE">
              <a:extLst>
                <a:ext uri="{FF2B5EF4-FFF2-40B4-BE49-F238E27FC236}">
                  <a16:creationId xmlns:a16="http://schemas.microsoft.com/office/drawing/2014/main" id="{31BE23C5-664F-650D-FDB9-41BA6C5F7A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73" name="RED">
              <a:extLst>
                <a:ext uri="{FF2B5EF4-FFF2-40B4-BE49-F238E27FC236}">
                  <a16:creationId xmlns:a16="http://schemas.microsoft.com/office/drawing/2014/main" id="{CFB6196C-FD3B-BB74-6DF1-B1933A1B3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74" name="Picture 73">
            <a:extLst>
              <a:ext uri="{FF2B5EF4-FFF2-40B4-BE49-F238E27FC236}">
                <a16:creationId xmlns:a16="http://schemas.microsoft.com/office/drawing/2014/main" id="{3651695E-B8BF-AF6C-7C2A-4A79E012150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01442" y="5750836"/>
            <a:ext cx="717327" cy="671715"/>
          </a:xfrm>
          <a:prstGeom prst="rect">
            <a:avLst/>
          </a:prstGeom>
        </p:spPr>
      </p:pic>
      <p:pic>
        <p:nvPicPr>
          <p:cNvPr id="8" name="Picture 7" descr="800px-US-O10_insignia_svg.png">
            <a:extLst>
              <a:ext uri="{FF2B5EF4-FFF2-40B4-BE49-F238E27FC236}">
                <a16:creationId xmlns:a16="http://schemas.microsoft.com/office/drawing/2014/main" id="{293708AD-062F-E5FD-8540-573CA041AB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43"/>
          <a:stretch/>
        </p:blipFill>
        <p:spPr>
          <a:xfrm>
            <a:off x="325943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9" name="Picture 8" descr="800px-US-O10_insignia_svg.png">
            <a:extLst>
              <a:ext uri="{FF2B5EF4-FFF2-40B4-BE49-F238E27FC236}">
                <a16:creationId xmlns:a16="http://schemas.microsoft.com/office/drawing/2014/main" id="{0261474F-A80F-B9BA-AAEB-7D344EBD74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43"/>
          <a:stretch/>
        </p:blipFill>
        <p:spPr>
          <a:xfrm>
            <a:off x="540516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A5054EC-23DE-14D2-98EF-742F1B76035D}"/>
              </a:ext>
            </a:extLst>
          </p:cNvPr>
          <p:cNvSpPr txBox="1"/>
          <p:nvPr userDrawn="1"/>
        </p:nvSpPr>
        <p:spPr>
          <a:xfrm>
            <a:off x="4350639" y="-77833"/>
            <a:ext cx="4283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CUI</a:t>
            </a:r>
            <a:endParaRPr lang="en-US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BB68EA-A873-FDF9-ECE1-50639BCFDEA4}"/>
              </a:ext>
            </a:extLst>
          </p:cNvPr>
          <p:cNvSpPr txBox="1"/>
          <p:nvPr userDrawn="1"/>
        </p:nvSpPr>
        <p:spPr>
          <a:xfrm>
            <a:off x="4365022" y="6587491"/>
            <a:ext cx="4283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CUI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10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Slid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9144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 userDrawn="1"/>
        </p:nvGrpSpPr>
        <p:grpSpPr>
          <a:xfrm>
            <a:off x="7594122" y="6006424"/>
            <a:ext cx="1247775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 userDrawn="1"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 userDrawn="1"/>
        </p:nvGrpSpPr>
        <p:grpSpPr>
          <a:xfrm>
            <a:off x="511175" y="0"/>
            <a:ext cx="1495425" cy="1868351"/>
            <a:chOff x="234176" y="0"/>
            <a:chExt cx="2299264" cy="2872650"/>
          </a:xfrm>
        </p:grpSpPr>
        <p:sp>
          <p:nvSpPr>
            <p:cNvPr id="38" name="Freeform 37"/>
            <p:cNvSpPr/>
            <p:nvPr userDrawn="1"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 userDrawn="1"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 userDrawn="1"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 userDrawn="1"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 userDrawn="1"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 userDrawn="1"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 userDrawn="1"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 userDrawn="1"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 userDrawn="1"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 userDrawn="1"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 userDrawn="1"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 userDrawn="1"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 userDrawn="1"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 userDrawn="1"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 userDrawn="1"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17ED2AF-F1C6-0FD2-CD56-6A55A37D1C06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81"/>
            <a:ext cx="9144000" cy="6163056"/>
          </a:xfrm>
          <a:prstGeom prst="rect">
            <a:avLst/>
          </a:prstGeom>
          <a:effectLst/>
        </p:spPr>
      </p:pic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77B26595-AFF1-A461-53CB-843A2D157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2" y="99922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C00729-A179-1234-FC2A-E507BD9E32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102" y="-69505"/>
            <a:ext cx="2294330" cy="869521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7E59FB3B-B516-CAA0-1456-32CEC67334BF}"/>
              </a:ext>
            </a:extLst>
          </p:cNvPr>
          <p:cNvSpPr/>
          <p:nvPr userDrawn="1"/>
        </p:nvSpPr>
        <p:spPr>
          <a:xfrm>
            <a:off x="-8792" y="6072203"/>
            <a:ext cx="9152792" cy="773793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9AFC963-87A0-347B-7756-1C61058FA917}"/>
              </a:ext>
            </a:extLst>
          </p:cNvPr>
          <p:cNvGrpSpPr/>
          <p:nvPr userDrawn="1"/>
        </p:nvGrpSpPr>
        <p:grpSpPr>
          <a:xfrm>
            <a:off x="-13020" y="6078647"/>
            <a:ext cx="9176753" cy="200055"/>
            <a:chOff x="-823" y="6611053"/>
            <a:chExt cx="9183128" cy="200055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9A049219-FF67-DAE6-8B36-EF12D1DEFDB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823" y="6633793"/>
              <a:ext cx="9183128" cy="3346"/>
            </a:xfrm>
            <a:prstGeom prst="line">
              <a:avLst/>
            </a:prstGeom>
            <a:ln w="28575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95FEE851-7B66-1209-F64D-0C885522C3C8}"/>
                </a:ext>
              </a:extLst>
            </p:cNvPr>
            <p:cNvSpPr txBox="1"/>
            <p:nvPr userDrawn="1"/>
          </p:nvSpPr>
          <p:spPr>
            <a:xfrm>
              <a:off x="3400361" y="6611053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2B0A9FB9-1C2B-4638-1AF7-76CE2394CCF5}"/>
              </a:ext>
            </a:extLst>
          </p:cNvPr>
          <p:cNvCxnSpPr>
            <a:cxnSpLocks/>
          </p:cNvCxnSpPr>
          <p:nvPr userDrawn="1"/>
        </p:nvCxnSpPr>
        <p:spPr>
          <a:xfrm>
            <a:off x="-23576" y="6235668"/>
            <a:ext cx="9176753" cy="25133"/>
          </a:xfrm>
          <a:prstGeom prst="line">
            <a:avLst/>
          </a:prstGeom>
          <a:ln w="28575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AMC">
            <a:extLst>
              <a:ext uri="{FF2B5EF4-FFF2-40B4-BE49-F238E27FC236}">
                <a16:creationId xmlns:a16="http://schemas.microsoft.com/office/drawing/2014/main" id="{C9D64A83-EB81-6CEC-1836-AA1673EFBC3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683773" y="5747531"/>
            <a:ext cx="577241" cy="677368"/>
            <a:chOff x="3311" y="1116"/>
            <a:chExt cx="1816" cy="2131"/>
          </a:xfrm>
        </p:grpSpPr>
        <p:sp>
          <p:nvSpPr>
            <p:cNvPr id="70" name="WHITE bkgrnd">
              <a:extLst>
                <a:ext uri="{FF2B5EF4-FFF2-40B4-BE49-F238E27FC236}">
                  <a16:creationId xmlns:a16="http://schemas.microsoft.com/office/drawing/2014/main" id="{6B84A696-E218-9662-061E-36D05DED24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71" name="BLACK outline">
              <a:extLst>
                <a:ext uri="{FF2B5EF4-FFF2-40B4-BE49-F238E27FC236}">
                  <a16:creationId xmlns:a16="http://schemas.microsoft.com/office/drawing/2014/main" id="{DA3DE2BE-799F-20B1-6074-3BFB3EEF76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72" name="BLUE">
              <a:extLst>
                <a:ext uri="{FF2B5EF4-FFF2-40B4-BE49-F238E27FC236}">
                  <a16:creationId xmlns:a16="http://schemas.microsoft.com/office/drawing/2014/main" id="{33DDADC9-5B35-212D-075B-080EADC55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73" name="RED">
              <a:extLst>
                <a:ext uri="{FF2B5EF4-FFF2-40B4-BE49-F238E27FC236}">
                  <a16:creationId xmlns:a16="http://schemas.microsoft.com/office/drawing/2014/main" id="{C5EA9833-15AD-A133-1D72-8E8B97C707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74" name="Picture 73">
            <a:extLst>
              <a:ext uri="{FF2B5EF4-FFF2-40B4-BE49-F238E27FC236}">
                <a16:creationId xmlns:a16="http://schemas.microsoft.com/office/drawing/2014/main" id="{A9D161E2-8A12-F01D-02DF-B641F1044A5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01442" y="5750836"/>
            <a:ext cx="717327" cy="671715"/>
          </a:xfrm>
          <a:prstGeom prst="rect">
            <a:avLst/>
          </a:prstGeom>
        </p:spPr>
      </p:pic>
      <p:pic>
        <p:nvPicPr>
          <p:cNvPr id="2" name="Picture 1" descr="800px-US-O10_insignia_svg.png">
            <a:extLst>
              <a:ext uri="{FF2B5EF4-FFF2-40B4-BE49-F238E27FC236}">
                <a16:creationId xmlns:a16="http://schemas.microsoft.com/office/drawing/2014/main" id="{F155C002-5105-BE50-ACD2-CE310EDCA5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43"/>
          <a:stretch/>
        </p:blipFill>
        <p:spPr>
          <a:xfrm>
            <a:off x="325943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9" name="Picture 8" descr="800px-US-O10_insignia_svg.png">
            <a:extLst>
              <a:ext uri="{FF2B5EF4-FFF2-40B4-BE49-F238E27FC236}">
                <a16:creationId xmlns:a16="http://schemas.microsoft.com/office/drawing/2014/main" id="{42F88708-5C4D-608D-8501-35F70CD611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43"/>
          <a:stretch/>
        </p:blipFill>
        <p:spPr>
          <a:xfrm>
            <a:off x="540516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DED8730-B7AA-128D-7CE3-B7A6F6D1CDE9}"/>
              </a:ext>
            </a:extLst>
          </p:cNvPr>
          <p:cNvSpPr txBox="1"/>
          <p:nvPr userDrawn="1"/>
        </p:nvSpPr>
        <p:spPr>
          <a:xfrm>
            <a:off x="4350639" y="-77833"/>
            <a:ext cx="4283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CUI</a:t>
            </a:r>
            <a:endParaRPr lang="en-US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B6667C-501D-E999-5EB6-81516B286037}"/>
              </a:ext>
            </a:extLst>
          </p:cNvPr>
          <p:cNvSpPr txBox="1"/>
          <p:nvPr userDrawn="1"/>
        </p:nvSpPr>
        <p:spPr>
          <a:xfrm>
            <a:off x="4365022" y="6587491"/>
            <a:ext cx="4283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CUI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24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22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9144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 userDrawn="1"/>
        </p:nvGrpSpPr>
        <p:grpSpPr>
          <a:xfrm>
            <a:off x="7594122" y="6006424"/>
            <a:ext cx="1247775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 userDrawn="1"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 userDrawn="1"/>
        </p:nvGrpSpPr>
        <p:grpSpPr>
          <a:xfrm>
            <a:off x="511175" y="0"/>
            <a:ext cx="1495425" cy="1868351"/>
            <a:chOff x="234176" y="0"/>
            <a:chExt cx="2299264" cy="2872650"/>
          </a:xfrm>
        </p:grpSpPr>
        <p:sp>
          <p:nvSpPr>
            <p:cNvPr id="38" name="Freeform 37"/>
            <p:cNvSpPr/>
            <p:nvPr userDrawn="1"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 userDrawn="1"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 userDrawn="1"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 userDrawn="1"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 userDrawn="1"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 userDrawn="1"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 userDrawn="1"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 userDrawn="1"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 userDrawn="1"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 userDrawn="1"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 userDrawn="1"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 userDrawn="1"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 userDrawn="1"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 userDrawn="1"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 userDrawn="1"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58D8547-5513-FBC6-692F-AA8E18D16365}"/>
              </a:ext>
            </a:extLst>
          </p:cNvPr>
          <p:cNvGrpSpPr/>
          <p:nvPr userDrawn="1"/>
        </p:nvGrpSpPr>
        <p:grpSpPr>
          <a:xfrm>
            <a:off x="7790" y="5577523"/>
            <a:ext cx="7498080" cy="248961"/>
            <a:chOff x="1202" y="5562600"/>
            <a:chExt cx="7340040" cy="248961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79EAAAC-F10E-15F0-22EA-5E28339F93F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02" y="5755807"/>
              <a:ext cx="7340040" cy="16805"/>
            </a:xfrm>
            <a:prstGeom prst="line">
              <a:avLst/>
            </a:prstGeom>
            <a:ln w="28575">
              <a:solidFill>
                <a:srgbClr val="FFCC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E60013D-0BA8-F6E7-E6E2-395312F5223D}"/>
                </a:ext>
              </a:extLst>
            </p:cNvPr>
            <p:cNvSpPr txBox="1"/>
            <p:nvPr userDrawn="1"/>
          </p:nvSpPr>
          <p:spPr>
            <a:xfrm>
              <a:off x="3078912" y="5565340"/>
              <a:ext cx="27425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 WE ARE THE ARMY’S HOME 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105585B-212F-3B6D-6BAB-A1E7D24BB02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426" y="5562600"/>
              <a:ext cx="7250528" cy="16805"/>
            </a:xfrm>
            <a:prstGeom prst="line">
              <a:avLst/>
            </a:prstGeom>
            <a:ln w="28575">
              <a:solidFill>
                <a:srgbClr val="FFCC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ED0F03C8-CD36-1E15-284C-0AD3682588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87312" y="5272361"/>
            <a:ext cx="701101" cy="823031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BD8496EC-D77D-5B13-7E0F-6D689EFCD4F1}"/>
              </a:ext>
            </a:extLst>
          </p:cNvPr>
          <p:cNvSpPr/>
          <p:nvPr userDrawn="1"/>
        </p:nvSpPr>
        <p:spPr>
          <a:xfrm>
            <a:off x="-5972" y="3123"/>
            <a:ext cx="3268997" cy="1188720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9E7088E1-B41D-4399-3FD8-1E1D84BF2B1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73" y="866328"/>
            <a:ext cx="5364252" cy="3321299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037FC38B-D2C5-B99D-7E80-7903263FB0A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0468" y="2506019"/>
            <a:ext cx="3987506" cy="2657645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7BDEFC86-5F68-551C-C3D9-D6DB27F9ED1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8481" y="586385"/>
            <a:ext cx="3315894" cy="213903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BD10DD8E-0F89-0AF9-2061-A321E9A9D54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8662" y="1435458"/>
            <a:ext cx="2624142" cy="1956090"/>
          </a:xfrm>
          <a:prstGeom prst="rect">
            <a:avLst/>
          </a:prstGeom>
          <a:effectLst>
            <a:softEdge rad="2032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AE9DC3-3161-B8BE-A0E4-6D33FB08E1B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46887" y="5260944"/>
            <a:ext cx="914444" cy="8604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86A5A6-34E4-B3B4-F3A1-E84E82AB80D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1014" y="-150321"/>
            <a:ext cx="3249450" cy="1231499"/>
          </a:xfrm>
          <a:prstGeom prst="rect">
            <a:avLst/>
          </a:prstGeom>
        </p:spPr>
      </p:pic>
      <p:pic>
        <p:nvPicPr>
          <p:cNvPr id="8" name="Picture 7" descr="800px-US-O10_insignia_svg.png">
            <a:extLst>
              <a:ext uri="{FF2B5EF4-FFF2-40B4-BE49-F238E27FC236}">
                <a16:creationId xmlns:a16="http://schemas.microsoft.com/office/drawing/2014/main" id="{A267C353-D83D-E852-3C06-A772C541DC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43"/>
          <a:stretch/>
        </p:blipFill>
        <p:spPr>
          <a:xfrm>
            <a:off x="2856765" y="5569808"/>
            <a:ext cx="678070" cy="209483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9" name="Picture 8" descr="800px-US-O10_insignia_svg.png">
            <a:extLst>
              <a:ext uri="{FF2B5EF4-FFF2-40B4-BE49-F238E27FC236}">
                <a16:creationId xmlns:a16="http://schemas.microsoft.com/office/drawing/2014/main" id="{136D9EB6-B281-F39E-DE87-A9C227ABC5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43"/>
          <a:stretch/>
        </p:blipFill>
        <p:spPr>
          <a:xfrm>
            <a:off x="5609167" y="5569808"/>
            <a:ext cx="678070" cy="209483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511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up or Guidance Slide">
    <p:bg>
      <p:bgPr>
        <a:solidFill>
          <a:srgbClr val="22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9144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 userDrawn="1"/>
        </p:nvGrpSpPr>
        <p:grpSpPr>
          <a:xfrm>
            <a:off x="7594122" y="6006424"/>
            <a:ext cx="1247775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 userDrawn="1"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 userDrawn="1"/>
        </p:nvGrpSpPr>
        <p:grpSpPr>
          <a:xfrm>
            <a:off x="511175" y="0"/>
            <a:ext cx="1495425" cy="1868351"/>
            <a:chOff x="234176" y="0"/>
            <a:chExt cx="2299264" cy="2872650"/>
          </a:xfrm>
        </p:grpSpPr>
        <p:sp>
          <p:nvSpPr>
            <p:cNvPr id="38" name="Freeform 37"/>
            <p:cNvSpPr/>
            <p:nvPr userDrawn="1"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 userDrawn="1"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 userDrawn="1"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 userDrawn="1"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 userDrawn="1"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 userDrawn="1"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 userDrawn="1"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 userDrawn="1"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 userDrawn="1"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 userDrawn="1"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 userDrawn="1"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 userDrawn="1"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 userDrawn="1"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 userDrawn="1"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 userDrawn="1"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09DF6054-B237-90DD-28A7-36C8648E3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2" y="99922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F7953F-1ACC-DC00-C907-851FCD6B78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1014" y="-150321"/>
            <a:ext cx="3249450" cy="1231499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B70EA5DA-B947-653D-8912-F2D513125BB2}"/>
              </a:ext>
            </a:extLst>
          </p:cNvPr>
          <p:cNvGrpSpPr/>
          <p:nvPr userDrawn="1"/>
        </p:nvGrpSpPr>
        <p:grpSpPr>
          <a:xfrm>
            <a:off x="-13020" y="6389931"/>
            <a:ext cx="9176753" cy="200055"/>
            <a:chOff x="-823" y="6601325"/>
            <a:chExt cx="9183128" cy="200055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3DC60C6-DB1B-EA27-DAA5-6D5651E22DE3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823" y="6624065"/>
              <a:ext cx="9183128" cy="3346"/>
            </a:xfrm>
            <a:prstGeom prst="line">
              <a:avLst/>
            </a:prstGeom>
            <a:ln w="28575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0EFF4C9-7629-233A-E393-EBADDF9E8FC9}"/>
                </a:ext>
              </a:extLst>
            </p:cNvPr>
            <p:cNvSpPr txBox="1"/>
            <p:nvPr userDrawn="1"/>
          </p:nvSpPr>
          <p:spPr>
            <a:xfrm>
              <a:off x="3400361" y="6601325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5A56150-4E0F-6B90-CA73-D8DDAA88CFBF}"/>
              </a:ext>
            </a:extLst>
          </p:cNvPr>
          <p:cNvCxnSpPr>
            <a:cxnSpLocks/>
          </p:cNvCxnSpPr>
          <p:nvPr userDrawn="1"/>
        </p:nvCxnSpPr>
        <p:spPr>
          <a:xfrm>
            <a:off x="-23576" y="6546952"/>
            <a:ext cx="9176753" cy="25133"/>
          </a:xfrm>
          <a:prstGeom prst="line">
            <a:avLst/>
          </a:prstGeom>
          <a:ln w="28575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AMC">
            <a:extLst>
              <a:ext uri="{FF2B5EF4-FFF2-40B4-BE49-F238E27FC236}">
                <a16:creationId xmlns:a16="http://schemas.microsoft.com/office/drawing/2014/main" id="{B32B51D1-9381-9348-5F62-1C716BE418B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683773" y="6068543"/>
            <a:ext cx="577241" cy="677368"/>
            <a:chOff x="3311" y="1116"/>
            <a:chExt cx="1816" cy="2131"/>
          </a:xfrm>
        </p:grpSpPr>
        <p:sp>
          <p:nvSpPr>
            <p:cNvPr id="29" name="WHITE bkgrnd">
              <a:extLst>
                <a:ext uri="{FF2B5EF4-FFF2-40B4-BE49-F238E27FC236}">
                  <a16:creationId xmlns:a16="http://schemas.microsoft.com/office/drawing/2014/main" id="{D1AD9D57-9C19-42D2-F5D5-F2D7D6BF9D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30" name="BLACK outline">
              <a:extLst>
                <a:ext uri="{FF2B5EF4-FFF2-40B4-BE49-F238E27FC236}">
                  <a16:creationId xmlns:a16="http://schemas.microsoft.com/office/drawing/2014/main" id="{5C2DA171-42C9-B10F-4687-AB722E4194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31" name="BLUE">
              <a:extLst>
                <a:ext uri="{FF2B5EF4-FFF2-40B4-BE49-F238E27FC236}">
                  <a16:creationId xmlns:a16="http://schemas.microsoft.com/office/drawing/2014/main" id="{EDDFDC83-2940-AC24-788E-25BFB9CDE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36" name="RED">
              <a:extLst>
                <a:ext uri="{FF2B5EF4-FFF2-40B4-BE49-F238E27FC236}">
                  <a16:creationId xmlns:a16="http://schemas.microsoft.com/office/drawing/2014/main" id="{18502D7B-D25A-4486-0C1A-230773E0B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56" name="Picture 55">
            <a:extLst>
              <a:ext uri="{FF2B5EF4-FFF2-40B4-BE49-F238E27FC236}">
                <a16:creationId xmlns:a16="http://schemas.microsoft.com/office/drawing/2014/main" id="{5F17F949-F155-F6A6-A942-2610B79EA78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02398" y="6071040"/>
            <a:ext cx="715414" cy="673331"/>
          </a:xfrm>
          <a:prstGeom prst="rect">
            <a:avLst/>
          </a:prstGeom>
        </p:spPr>
      </p:pic>
      <p:pic>
        <p:nvPicPr>
          <p:cNvPr id="2" name="Picture 1" descr="800px-US-O10_insignia_svg.png">
            <a:extLst>
              <a:ext uri="{FF2B5EF4-FFF2-40B4-BE49-F238E27FC236}">
                <a16:creationId xmlns:a16="http://schemas.microsoft.com/office/drawing/2014/main" id="{282BC945-EBE1-0D37-18BA-631A844818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43"/>
          <a:stretch/>
        </p:blipFill>
        <p:spPr>
          <a:xfrm>
            <a:off x="3259437" y="6411889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6" name="Picture 5" descr="800px-US-O10_insignia_svg.png">
            <a:extLst>
              <a:ext uri="{FF2B5EF4-FFF2-40B4-BE49-F238E27FC236}">
                <a16:creationId xmlns:a16="http://schemas.microsoft.com/office/drawing/2014/main" id="{7E55220F-C0F1-3DC0-270F-474C03F326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43"/>
          <a:stretch/>
        </p:blipFill>
        <p:spPr>
          <a:xfrm>
            <a:off x="5405167" y="6411889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AE8DA65-B121-0FD4-BA44-34E64F5CEC26}"/>
              </a:ext>
            </a:extLst>
          </p:cNvPr>
          <p:cNvSpPr txBox="1"/>
          <p:nvPr userDrawn="1"/>
        </p:nvSpPr>
        <p:spPr>
          <a:xfrm>
            <a:off x="4350639" y="-77833"/>
            <a:ext cx="4283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CUI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750930-225F-EADA-D1D9-8A0A68DCD00C}"/>
              </a:ext>
            </a:extLst>
          </p:cNvPr>
          <p:cNvSpPr txBox="1"/>
          <p:nvPr userDrawn="1"/>
        </p:nvSpPr>
        <p:spPr>
          <a:xfrm>
            <a:off x="4365022" y="6587491"/>
            <a:ext cx="4283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CUI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23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up or Guidanc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9144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 userDrawn="1"/>
        </p:nvGrpSpPr>
        <p:grpSpPr>
          <a:xfrm>
            <a:off x="7594122" y="6006424"/>
            <a:ext cx="1247775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 userDrawn="1"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 userDrawn="1"/>
        </p:nvGrpSpPr>
        <p:grpSpPr>
          <a:xfrm>
            <a:off x="511175" y="0"/>
            <a:ext cx="1495425" cy="1868351"/>
            <a:chOff x="234176" y="0"/>
            <a:chExt cx="2299264" cy="2872650"/>
          </a:xfrm>
        </p:grpSpPr>
        <p:sp>
          <p:nvSpPr>
            <p:cNvPr id="38" name="Freeform 37"/>
            <p:cNvSpPr/>
            <p:nvPr userDrawn="1"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 userDrawn="1"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 userDrawn="1"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 userDrawn="1"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 userDrawn="1"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 userDrawn="1"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 userDrawn="1"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 userDrawn="1"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 userDrawn="1"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 userDrawn="1"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 userDrawn="1"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 userDrawn="1"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 userDrawn="1"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 userDrawn="1"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 userDrawn="1"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09DF6054-B237-90DD-28A7-36C8648E3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2" y="99922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214DC6-9BBF-4C4E-BD25-7BC713BB67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6422" y="-184438"/>
            <a:ext cx="2987444" cy="1132202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591692FE-F3C4-57F8-5D6B-455D2A2C670D}"/>
              </a:ext>
            </a:extLst>
          </p:cNvPr>
          <p:cNvSpPr/>
          <p:nvPr userDrawn="1"/>
        </p:nvSpPr>
        <p:spPr>
          <a:xfrm>
            <a:off x="-8792" y="6072203"/>
            <a:ext cx="9152792" cy="773793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ED7CD6D-CB09-D30F-5FC8-A67147729950}"/>
              </a:ext>
            </a:extLst>
          </p:cNvPr>
          <p:cNvGrpSpPr/>
          <p:nvPr userDrawn="1"/>
        </p:nvGrpSpPr>
        <p:grpSpPr>
          <a:xfrm>
            <a:off x="-13020" y="6078647"/>
            <a:ext cx="9176753" cy="200055"/>
            <a:chOff x="-823" y="6611053"/>
            <a:chExt cx="9183128" cy="200055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8AEB47E-8792-A6B0-3070-595A822655D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823" y="6633793"/>
              <a:ext cx="9183128" cy="3346"/>
            </a:xfrm>
            <a:prstGeom prst="line">
              <a:avLst/>
            </a:prstGeom>
            <a:ln w="28575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698581A-E668-2191-9588-C59389AAA445}"/>
                </a:ext>
              </a:extLst>
            </p:cNvPr>
            <p:cNvSpPr txBox="1"/>
            <p:nvPr userDrawn="1"/>
          </p:nvSpPr>
          <p:spPr>
            <a:xfrm>
              <a:off x="3400361" y="6611053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2483D76-44D2-4EAF-BFCD-D6159C7638DC}"/>
              </a:ext>
            </a:extLst>
          </p:cNvPr>
          <p:cNvCxnSpPr>
            <a:cxnSpLocks/>
          </p:cNvCxnSpPr>
          <p:nvPr userDrawn="1"/>
        </p:nvCxnSpPr>
        <p:spPr>
          <a:xfrm>
            <a:off x="-23576" y="6235668"/>
            <a:ext cx="9176753" cy="25133"/>
          </a:xfrm>
          <a:prstGeom prst="line">
            <a:avLst/>
          </a:prstGeom>
          <a:ln w="28575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AMC">
            <a:extLst>
              <a:ext uri="{FF2B5EF4-FFF2-40B4-BE49-F238E27FC236}">
                <a16:creationId xmlns:a16="http://schemas.microsoft.com/office/drawing/2014/main" id="{BF68FA4D-1CDB-F22C-5170-AAB139C5899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683773" y="5747531"/>
            <a:ext cx="577241" cy="677368"/>
            <a:chOff x="3311" y="1116"/>
            <a:chExt cx="1816" cy="2131"/>
          </a:xfrm>
        </p:grpSpPr>
        <p:sp>
          <p:nvSpPr>
            <p:cNvPr id="63" name="WHITE bkgrnd">
              <a:extLst>
                <a:ext uri="{FF2B5EF4-FFF2-40B4-BE49-F238E27FC236}">
                  <a16:creationId xmlns:a16="http://schemas.microsoft.com/office/drawing/2014/main" id="{B1E205E7-5A87-165C-F88F-1A20B9310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4" name="BLACK outline">
              <a:extLst>
                <a:ext uri="{FF2B5EF4-FFF2-40B4-BE49-F238E27FC236}">
                  <a16:creationId xmlns:a16="http://schemas.microsoft.com/office/drawing/2014/main" id="{D8FDE5D6-A1E9-2F27-98B7-2F3E844D5A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5" name="BLUE">
              <a:extLst>
                <a:ext uri="{FF2B5EF4-FFF2-40B4-BE49-F238E27FC236}">
                  <a16:creationId xmlns:a16="http://schemas.microsoft.com/office/drawing/2014/main" id="{23A3542B-CDFA-8967-A0FE-857C12445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6" name="RED">
              <a:extLst>
                <a:ext uri="{FF2B5EF4-FFF2-40B4-BE49-F238E27FC236}">
                  <a16:creationId xmlns:a16="http://schemas.microsoft.com/office/drawing/2014/main" id="{C53ED7ED-3C73-5539-3DB2-0D5317C02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67" name="Picture 66">
            <a:extLst>
              <a:ext uri="{FF2B5EF4-FFF2-40B4-BE49-F238E27FC236}">
                <a16:creationId xmlns:a16="http://schemas.microsoft.com/office/drawing/2014/main" id="{6F8CE5CD-919D-7C5A-83B4-4DFE4719DD1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02398" y="5750028"/>
            <a:ext cx="715414" cy="673331"/>
          </a:xfrm>
          <a:prstGeom prst="rect">
            <a:avLst/>
          </a:prstGeom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47FB7A94-CA35-FF72-6851-1B19B83A13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43"/>
          <a:stretch/>
        </p:blipFill>
        <p:spPr>
          <a:xfrm>
            <a:off x="325943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6" name="Picture 5" descr="800px-US-O10_insignia_svg.png">
            <a:extLst>
              <a:ext uri="{FF2B5EF4-FFF2-40B4-BE49-F238E27FC236}">
                <a16:creationId xmlns:a16="http://schemas.microsoft.com/office/drawing/2014/main" id="{6B952BAA-8F14-32F9-4A7D-8B1C3ED2A8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43"/>
          <a:stretch/>
        </p:blipFill>
        <p:spPr>
          <a:xfrm>
            <a:off x="540516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7181846-1FAE-C83A-E097-AAE8C1841ACD}"/>
              </a:ext>
            </a:extLst>
          </p:cNvPr>
          <p:cNvSpPr txBox="1"/>
          <p:nvPr userDrawn="1"/>
        </p:nvSpPr>
        <p:spPr>
          <a:xfrm>
            <a:off x="4350639" y="-69207"/>
            <a:ext cx="4283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CUI</a:t>
            </a:r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D8943F-8E3C-C13C-BDB1-14E860703F97}"/>
              </a:ext>
            </a:extLst>
          </p:cNvPr>
          <p:cNvSpPr txBox="1"/>
          <p:nvPr userDrawn="1"/>
        </p:nvSpPr>
        <p:spPr>
          <a:xfrm>
            <a:off x="4365022" y="6596117"/>
            <a:ext cx="4283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CUI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17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761" y="961196"/>
            <a:ext cx="7772400" cy="480131"/>
          </a:xfrm>
          <a:prstGeom prst="rect">
            <a:avLst/>
          </a:prstGeo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761" y="1144468"/>
            <a:ext cx="7772400" cy="3657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 descr="800px-US-O10_insignia_svg.png">
            <a:extLst>
              <a:ext uri="{FF2B5EF4-FFF2-40B4-BE49-F238E27FC236}">
                <a16:creationId xmlns:a16="http://schemas.microsoft.com/office/drawing/2014/main" id="{8C18510A-69CD-B593-5D13-91349E4D5A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43"/>
          <a:stretch/>
        </p:blipFill>
        <p:spPr>
          <a:xfrm>
            <a:off x="3259437" y="6489165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5" name="Picture 4" descr="800px-US-O10_insignia_svg.png">
            <a:extLst>
              <a:ext uri="{FF2B5EF4-FFF2-40B4-BE49-F238E27FC236}">
                <a16:creationId xmlns:a16="http://schemas.microsoft.com/office/drawing/2014/main" id="{045794FA-DB91-BFAD-6E95-E0DC64CD87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43"/>
          <a:stretch/>
        </p:blipFill>
        <p:spPr>
          <a:xfrm>
            <a:off x="5405167" y="6489165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2629D0-9EBA-D134-8FDF-E70D363C74D2}"/>
              </a:ext>
            </a:extLst>
          </p:cNvPr>
          <p:cNvSpPr txBox="1"/>
          <p:nvPr userDrawn="1"/>
        </p:nvSpPr>
        <p:spPr>
          <a:xfrm>
            <a:off x="4350639" y="-77833"/>
            <a:ext cx="4283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CUI</a:t>
            </a:r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F0E52A-BF4D-E4A1-73B3-C802658D712E}"/>
              </a:ext>
            </a:extLst>
          </p:cNvPr>
          <p:cNvSpPr txBox="1"/>
          <p:nvPr userDrawn="1"/>
        </p:nvSpPr>
        <p:spPr>
          <a:xfrm>
            <a:off x="4365022" y="6587491"/>
            <a:ext cx="4283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CUI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5A9796-E134-A1F0-2852-09683244D3AB}"/>
              </a:ext>
            </a:extLst>
          </p:cNvPr>
          <p:cNvSpPr txBox="1"/>
          <p:nvPr userDrawn="1"/>
        </p:nvSpPr>
        <p:spPr>
          <a:xfrm>
            <a:off x="4503039" y="74567"/>
            <a:ext cx="4283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CUI</a:t>
            </a:r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296C6A-38DB-4760-EEDF-32801EBB55C1}"/>
              </a:ext>
            </a:extLst>
          </p:cNvPr>
          <p:cNvSpPr txBox="1"/>
          <p:nvPr userDrawn="1"/>
        </p:nvSpPr>
        <p:spPr>
          <a:xfrm>
            <a:off x="4517422" y="6739891"/>
            <a:ext cx="4283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CUI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644883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MSC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761" y="104035"/>
            <a:ext cx="7955280" cy="480131"/>
          </a:xfr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C6894C-EE38-ACDA-708C-21213963389B}"/>
              </a:ext>
            </a:extLst>
          </p:cNvPr>
          <p:cNvSpPr txBox="1"/>
          <p:nvPr userDrawn="1"/>
        </p:nvSpPr>
        <p:spPr>
          <a:xfrm>
            <a:off x="4350639" y="-77833"/>
            <a:ext cx="4283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CUI</a:t>
            </a:r>
            <a:endParaRPr 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9E935B-1D56-A44C-C2EA-7112B6CC6082}"/>
              </a:ext>
            </a:extLst>
          </p:cNvPr>
          <p:cNvSpPr txBox="1"/>
          <p:nvPr userDrawn="1"/>
        </p:nvSpPr>
        <p:spPr>
          <a:xfrm>
            <a:off x="4365022" y="6587491"/>
            <a:ext cx="4283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CUI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462086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6345"/>
            <a:ext cx="8229600" cy="50344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2667"/>
            <a:ext cx="82296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493" tIns="43247" rIns="86493" bIns="4324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1F241A-02D1-FC4C-93C5-60D96EB6505A}"/>
              </a:ext>
            </a:extLst>
          </p:cNvPr>
          <p:cNvSpPr txBox="1"/>
          <p:nvPr userDrawn="1"/>
        </p:nvSpPr>
        <p:spPr>
          <a:xfrm>
            <a:off x="4350639" y="-77833"/>
            <a:ext cx="4283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CUI</a:t>
            </a: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6BA030-2D2B-6F8B-1D9E-6E4D9D303FBA}"/>
              </a:ext>
            </a:extLst>
          </p:cNvPr>
          <p:cNvSpPr txBox="1"/>
          <p:nvPr userDrawn="1"/>
        </p:nvSpPr>
        <p:spPr>
          <a:xfrm>
            <a:off x="4365022" y="6587491"/>
            <a:ext cx="4283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CUI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3211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C097F1-24DA-2AF6-28DF-E49FA7CBE60A}"/>
              </a:ext>
            </a:extLst>
          </p:cNvPr>
          <p:cNvSpPr txBox="1"/>
          <p:nvPr userDrawn="1"/>
        </p:nvSpPr>
        <p:spPr>
          <a:xfrm>
            <a:off x="4350639" y="-77833"/>
            <a:ext cx="4283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CUI</a:t>
            </a:r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4E4933-A7B8-0929-B3E0-D42A33C1E4F3}"/>
              </a:ext>
            </a:extLst>
          </p:cNvPr>
          <p:cNvSpPr txBox="1"/>
          <p:nvPr userDrawn="1"/>
        </p:nvSpPr>
        <p:spPr>
          <a:xfrm>
            <a:off x="4365022" y="6587491"/>
            <a:ext cx="4283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CUI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976611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9144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 userDrawn="1"/>
        </p:nvGrpSpPr>
        <p:grpSpPr>
          <a:xfrm>
            <a:off x="7594122" y="6006424"/>
            <a:ext cx="1247775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 userDrawn="1"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 userDrawn="1"/>
        </p:nvGrpSpPr>
        <p:grpSpPr>
          <a:xfrm>
            <a:off x="511175" y="0"/>
            <a:ext cx="1495425" cy="1868351"/>
            <a:chOff x="234176" y="0"/>
            <a:chExt cx="2299264" cy="2872650"/>
          </a:xfrm>
        </p:grpSpPr>
        <p:sp>
          <p:nvSpPr>
            <p:cNvPr id="38" name="Freeform 37"/>
            <p:cNvSpPr/>
            <p:nvPr userDrawn="1"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 userDrawn="1"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 userDrawn="1"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 userDrawn="1"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 userDrawn="1"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 userDrawn="1"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 userDrawn="1"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 userDrawn="1"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 userDrawn="1"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 userDrawn="1"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 userDrawn="1"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 userDrawn="1"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 userDrawn="1"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 userDrawn="1"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 userDrawn="1"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E37461D-060E-0E01-F698-898A2E845818}"/>
              </a:ext>
            </a:extLst>
          </p:cNvPr>
          <p:cNvGrpSpPr/>
          <p:nvPr userDrawn="1"/>
        </p:nvGrpSpPr>
        <p:grpSpPr>
          <a:xfrm>
            <a:off x="-218" y="-3702"/>
            <a:ext cx="9144000" cy="6272048"/>
            <a:chOff x="-218" y="-3702"/>
            <a:chExt cx="9144000" cy="627204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A0DF8FC-1FC1-F06B-686A-BA2232F7D0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alphaModFix amt="2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18" y="-3702"/>
              <a:ext cx="9144000" cy="6088866"/>
            </a:xfrm>
            <a:prstGeom prst="rect">
              <a:avLst/>
            </a:prstGeom>
            <a:effectLst/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B94F49D-571E-1FDA-D1A4-7D853BFAF3B9}"/>
                </a:ext>
              </a:extLst>
            </p:cNvPr>
            <p:cNvSpPr txBox="1"/>
            <p:nvPr userDrawn="1"/>
          </p:nvSpPr>
          <p:spPr>
            <a:xfrm>
              <a:off x="3467621" y="6022125"/>
              <a:ext cx="230595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***   We Are The Army’s Home   ***</a:t>
              </a:r>
            </a:p>
          </p:txBody>
        </p:sp>
      </p:grp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BDB43B0A-8BF7-5A3B-6759-DD3F657F7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2" y="99922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10F1152-CA75-F764-BD8D-119A91B8594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102" y="-69505"/>
            <a:ext cx="2294330" cy="869521"/>
          </a:xfrm>
          <a:prstGeom prst="rect">
            <a:avLst/>
          </a:prstGeom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636438DE-FB3D-50B6-8DC3-FBAFAB6288BC}"/>
              </a:ext>
            </a:extLst>
          </p:cNvPr>
          <p:cNvSpPr/>
          <p:nvPr userDrawn="1"/>
        </p:nvSpPr>
        <p:spPr>
          <a:xfrm>
            <a:off x="-8792" y="6072203"/>
            <a:ext cx="9152792" cy="773793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7EAC9B2-7494-89AF-A05A-378B57195B79}"/>
              </a:ext>
            </a:extLst>
          </p:cNvPr>
          <p:cNvGrpSpPr/>
          <p:nvPr userDrawn="1"/>
        </p:nvGrpSpPr>
        <p:grpSpPr>
          <a:xfrm>
            <a:off x="-13020" y="6078647"/>
            <a:ext cx="9176753" cy="200055"/>
            <a:chOff x="-823" y="6611053"/>
            <a:chExt cx="9183128" cy="200055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AFDB1245-86B0-8404-BB33-D45B59BA0769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823" y="6633793"/>
              <a:ext cx="9183128" cy="3346"/>
            </a:xfrm>
            <a:prstGeom prst="line">
              <a:avLst/>
            </a:prstGeom>
            <a:ln w="28575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72A2FDAC-2600-36A8-BDEF-1F698396560B}"/>
                </a:ext>
              </a:extLst>
            </p:cNvPr>
            <p:cNvSpPr txBox="1"/>
            <p:nvPr userDrawn="1"/>
          </p:nvSpPr>
          <p:spPr>
            <a:xfrm>
              <a:off x="3400361" y="6611053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18B3903-E7BB-A6F5-0E42-3FD9356BC19F}"/>
              </a:ext>
            </a:extLst>
          </p:cNvPr>
          <p:cNvCxnSpPr>
            <a:cxnSpLocks/>
          </p:cNvCxnSpPr>
          <p:nvPr userDrawn="1"/>
        </p:nvCxnSpPr>
        <p:spPr>
          <a:xfrm>
            <a:off x="-23576" y="6235668"/>
            <a:ext cx="9176753" cy="25133"/>
          </a:xfrm>
          <a:prstGeom prst="line">
            <a:avLst/>
          </a:prstGeom>
          <a:ln w="28575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AMC">
            <a:extLst>
              <a:ext uri="{FF2B5EF4-FFF2-40B4-BE49-F238E27FC236}">
                <a16:creationId xmlns:a16="http://schemas.microsoft.com/office/drawing/2014/main" id="{A5B62CBF-D59B-5DD5-93DD-1DCFC4B485A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683773" y="5747531"/>
            <a:ext cx="577241" cy="677368"/>
            <a:chOff x="3311" y="1116"/>
            <a:chExt cx="1816" cy="2131"/>
          </a:xfrm>
        </p:grpSpPr>
        <p:sp>
          <p:nvSpPr>
            <p:cNvPr id="68" name="WHITE bkgrnd">
              <a:extLst>
                <a:ext uri="{FF2B5EF4-FFF2-40B4-BE49-F238E27FC236}">
                  <a16:creationId xmlns:a16="http://schemas.microsoft.com/office/drawing/2014/main" id="{FA9A24AD-D836-EB56-F6FC-3E5846CAFF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9" name="BLACK outline">
              <a:extLst>
                <a:ext uri="{FF2B5EF4-FFF2-40B4-BE49-F238E27FC236}">
                  <a16:creationId xmlns:a16="http://schemas.microsoft.com/office/drawing/2014/main" id="{9C51BFEE-7F6B-ADF7-0154-381A2FCA86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70" name="BLUE">
              <a:extLst>
                <a:ext uri="{FF2B5EF4-FFF2-40B4-BE49-F238E27FC236}">
                  <a16:creationId xmlns:a16="http://schemas.microsoft.com/office/drawing/2014/main" id="{AE071DB0-6941-24E4-D4A1-21D27A3EB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71" name="RED">
              <a:extLst>
                <a:ext uri="{FF2B5EF4-FFF2-40B4-BE49-F238E27FC236}">
                  <a16:creationId xmlns:a16="http://schemas.microsoft.com/office/drawing/2014/main" id="{F6C3ACA7-316F-E1AA-1DFA-6E4435C3F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72" name="Picture 71">
            <a:extLst>
              <a:ext uri="{FF2B5EF4-FFF2-40B4-BE49-F238E27FC236}">
                <a16:creationId xmlns:a16="http://schemas.microsoft.com/office/drawing/2014/main" id="{C283641D-7B83-8BC9-2469-43D89A5CA51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01442" y="5750836"/>
            <a:ext cx="717327" cy="671715"/>
          </a:xfrm>
          <a:prstGeom prst="rect">
            <a:avLst/>
          </a:prstGeom>
        </p:spPr>
      </p:pic>
      <p:pic>
        <p:nvPicPr>
          <p:cNvPr id="2" name="Picture 1" descr="800px-US-O10_insignia_svg.png">
            <a:extLst>
              <a:ext uri="{FF2B5EF4-FFF2-40B4-BE49-F238E27FC236}">
                <a16:creationId xmlns:a16="http://schemas.microsoft.com/office/drawing/2014/main" id="{4ED72442-2512-D97E-DA47-DA12FFE375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43"/>
          <a:stretch/>
        </p:blipFill>
        <p:spPr>
          <a:xfrm>
            <a:off x="325943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3B7773A9-FA8F-2324-7DED-E6CB9A11E0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43"/>
          <a:stretch/>
        </p:blipFill>
        <p:spPr>
          <a:xfrm>
            <a:off x="540516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6A98BE3-78D8-4050-B868-ACA176827791}"/>
              </a:ext>
            </a:extLst>
          </p:cNvPr>
          <p:cNvSpPr txBox="1">
            <a:spLocks/>
          </p:cNvSpPr>
          <p:nvPr userDrawn="1"/>
        </p:nvSpPr>
        <p:spPr>
          <a:xfrm>
            <a:off x="4000500" y="6704875"/>
            <a:ext cx="1143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/>
            </a:pPr>
            <a:fld id="{E82CFA9B-4785-4222-B2D1-FB953FCA43F9}" type="slidenum">
              <a:rPr lang="en-US" sz="800" smtClean="0">
                <a:solidFill>
                  <a:schemeClr val="bg1"/>
                </a:solidFill>
                <a:latin typeface="+mn-lt"/>
              </a:rPr>
              <a:pPr defTabSz="457200">
                <a:defRPr/>
              </a:pPr>
              <a:t>‹#›</a:t>
            </a:fld>
            <a:endParaRPr lang="en-US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Classification bottom">
            <a:extLst>
              <a:ext uri="{FF2B5EF4-FFF2-40B4-BE49-F238E27FC236}">
                <a16:creationId xmlns:a16="http://schemas.microsoft.com/office/drawing/2014/main" id="{17E12206-BA49-43AF-6413-B37072FF10AF}"/>
              </a:ext>
            </a:extLst>
          </p:cNvPr>
          <p:cNvSpPr txBox="1"/>
          <p:nvPr userDrawn="1"/>
        </p:nvSpPr>
        <p:spPr bwMode="black">
          <a:xfrm>
            <a:off x="8896371" y="6698385"/>
            <a:ext cx="247629" cy="129601"/>
          </a:xfrm>
          <a:prstGeom prst="rect">
            <a:avLst/>
          </a:prstGeom>
          <a:noFill/>
        </p:spPr>
        <p:txBody>
          <a:bodyPr wrap="none" lIns="45720" tIns="0" rIns="0" bIns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6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CUI</a:t>
            </a:r>
          </a:p>
        </p:txBody>
      </p:sp>
    </p:spTree>
    <p:extLst>
      <p:ext uri="{BB962C8B-B14F-4D97-AF65-F5344CB8AC3E}">
        <p14:creationId xmlns:p14="http://schemas.microsoft.com/office/powerpoint/2010/main" val="243339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9144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 userDrawn="1"/>
        </p:nvGrpSpPr>
        <p:grpSpPr>
          <a:xfrm>
            <a:off x="7594122" y="6006424"/>
            <a:ext cx="1247775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 userDrawn="1"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 userDrawn="1"/>
        </p:nvGrpSpPr>
        <p:grpSpPr>
          <a:xfrm>
            <a:off x="511175" y="0"/>
            <a:ext cx="1495425" cy="1868351"/>
            <a:chOff x="234176" y="0"/>
            <a:chExt cx="2299264" cy="2872650"/>
          </a:xfrm>
        </p:grpSpPr>
        <p:sp>
          <p:nvSpPr>
            <p:cNvPr id="38" name="Freeform 37"/>
            <p:cNvSpPr/>
            <p:nvPr userDrawn="1"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 userDrawn="1"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 userDrawn="1"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 userDrawn="1"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 userDrawn="1"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 userDrawn="1"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 userDrawn="1"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 userDrawn="1"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 userDrawn="1"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 userDrawn="1"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 userDrawn="1"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 userDrawn="1"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 userDrawn="1"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 userDrawn="1"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 userDrawn="1"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79901A9-059A-1BD5-62C2-0A8043C01D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4" y="0"/>
            <a:ext cx="9147291" cy="6163056"/>
          </a:xfrm>
          <a:prstGeom prst="rect">
            <a:avLst/>
          </a:prstGeom>
          <a:noFill/>
          <a:effectLst/>
        </p:spPr>
      </p:pic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EBF2B9F2-660D-BA44-21B7-FC095FAC7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2" y="99922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86B353A-D389-A689-0E3D-DF81F546EB9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102" y="-69505"/>
            <a:ext cx="2294330" cy="869521"/>
          </a:xfrm>
          <a:prstGeom prst="rect">
            <a:avLst/>
          </a:prstGeom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6E629478-BE70-6454-70DB-E179407A3356}"/>
              </a:ext>
            </a:extLst>
          </p:cNvPr>
          <p:cNvSpPr/>
          <p:nvPr userDrawn="1"/>
        </p:nvSpPr>
        <p:spPr>
          <a:xfrm>
            <a:off x="-8792" y="6072203"/>
            <a:ext cx="9152792" cy="773793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9F4E2C0B-5996-E71E-F239-A8D7327DB979}"/>
              </a:ext>
            </a:extLst>
          </p:cNvPr>
          <p:cNvGrpSpPr/>
          <p:nvPr userDrawn="1"/>
        </p:nvGrpSpPr>
        <p:grpSpPr>
          <a:xfrm>
            <a:off x="-13020" y="6078647"/>
            <a:ext cx="9176753" cy="200055"/>
            <a:chOff x="-823" y="6611053"/>
            <a:chExt cx="9183128" cy="200055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AE0569D9-CE41-9E0F-5C0E-43E5E9E12D79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823" y="6633793"/>
              <a:ext cx="9183128" cy="3346"/>
            </a:xfrm>
            <a:prstGeom prst="line">
              <a:avLst/>
            </a:prstGeom>
            <a:ln w="28575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74AD0BCB-0118-34D1-4861-49565EBED9AC}"/>
                </a:ext>
              </a:extLst>
            </p:cNvPr>
            <p:cNvSpPr txBox="1"/>
            <p:nvPr userDrawn="1"/>
          </p:nvSpPr>
          <p:spPr>
            <a:xfrm>
              <a:off x="3400361" y="6611053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E82408E0-3458-4F49-D62A-ABBA6AA76C24}"/>
              </a:ext>
            </a:extLst>
          </p:cNvPr>
          <p:cNvCxnSpPr>
            <a:cxnSpLocks/>
          </p:cNvCxnSpPr>
          <p:nvPr userDrawn="1"/>
        </p:nvCxnSpPr>
        <p:spPr>
          <a:xfrm>
            <a:off x="-23576" y="6235668"/>
            <a:ext cx="9176753" cy="25133"/>
          </a:xfrm>
          <a:prstGeom prst="line">
            <a:avLst/>
          </a:prstGeom>
          <a:ln w="28575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AMC">
            <a:extLst>
              <a:ext uri="{FF2B5EF4-FFF2-40B4-BE49-F238E27FC236}">
                <a16:creationId xmlns:a16="http://schemas.microsoft.com/office/drawing/2014/main" id="{0E048E65-ADBE-A325-082E-790344B033F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683773" y="5747531"/>
            <a:ext cx="577241" cy="677368"/>
            <a:chOff x="3311" y="1116"/>
            <a:chExt cx="1816" cy="2131"/>
          </a:xfrm>
        </p:grpSpPr>
        <p:sp>
          <p:nvSpPr>
            <p:cNvPr id="69" name="WHITE bkgrnd">
              <a:extLst>
                <a:ext uri="{FF2B5EF4-FFF2-40B4-BE49-F238E27FC236}">
                  <a16:creationId xmlns:a16="http://schemas.microsoft.com/office/drawing/2014/main" id="{EC45BC9B-258F-1A3B-0DFC-8767AB74F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70" name="BLACK outline">
              <a:extLst>
                <a:ext uri="{FF2B5EF4-FFF2-40B4-BE49-F238E27FC236}">
                  <a16:creationId xmlns:a16="http://schemas.microsoft.com/office/drawing/2014/main" id="{8980677A-7B83-2D3D-C029-9303DE0C54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71" name="BLUE">
              <a:extLst>
                <a:ext uri="{FF2B5EF4-FFF2-40B4-BE49-F238E27FC236}">
                  <a16:creationId xmlns:a16="http://schemas.microsoft.com/office/drawing/2014/main" id="{62256B08-BFD1-2CF1-CCC6-EE0042D4F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72" name="RED">
              <a:extLst>
                <a:ext uri="{FF2B5EF4-FFF2-40B4-BE49-F238E27FC236}">
                  <a16:creationId xmlns:a16="http://schemas.microsoft.com/office/drawing/2014/main" id="{7F0D72AD-824E-6BD0-A0C5-7D6ABFABBF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73" name="Picture 72">
            <a:extLst>
              <a:ext uri="{FF2B5EF4-FFF2-40B4-BE49-F238E27FC236}">
                <a16:creationId xmlns:a16="http://schemas.microsoft.com/office/drawing/2014/main" id="{90E45AAF-EAE9-46B8-435B-242AF44F987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01442" y="5750836"/>
            <a:ext cx="717327" cy="671715"/>
          </a:xfrm>
          <a:prstGeom prst="rect">
            <a:avLst/>
          </a:prstGeom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9E06873E-72C2-41F9-88F9-2569EDBF96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43"/>
          <a:stretch/>
        </p:blipFill>
        <p:spPr>
          <a:xfrm>
            <a:off x="325943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6" name="Picture 5" descr="800px-US-O10_insignia_svg.png">
            <a:extLst>
              <a:ext uri="{FF2B5EF4-FFF2-40B4-BE49-F238E27FC236}">
                <a16:creationId xmlns:a16="http://schemas.microsoft.com/office/drawing/2014/main" id="{B1ABD116-3A9A-C20A-342D-A02E221FA0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43"/>
          <a:stretch/>
        </p:blipFill>
        <p:spPr>
          <a:xfrm>
            <a:off x="540516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C4F9A47-6724-ED12-4A66-6F30AA1DF75E}"/>
              </a:ext>
            </a:extLst>
          </p:cNvPr>
          <p:cNvSpPr txBox="1">
            <a:spLocks/>
          </p:cNvSpPr>
          <p:nvPr userDrawn="1"/>
        </p:nvSpPr>
        <p:spPr>
          <a:xfrm>
            <a:off x="4000500" y="6704875"/>
            <a:ext cx="1143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/>
            </a:pPr>
            <a:fld id="{E82CFA9B-4785-4222-B2D1-FB953FCA43F9}" type="slidenum">
              <a:rPr lang="en-US" sz="800" smtClean="0">
                <a:solidFill>
                  <a:schemeClr val="bg1"/>
                </a:solidFill>
                <a:latin typeface="+mn-lt"/>
              </a:rPr>
              <a:pPr defTabSz="457200">
                <a:defRPr/>
              </a:pPr>
              <a:t>‹#›</a:t>
            </a:fld>
            <a:endParaRPr lang="en-US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Classification bottom">
            <a:extLst>
              <a:ext uri="{FF2B5EF4-FFF2-40B4-BE49-F238E27FC236}">
                <a16:creationId xmlns:a16="http://schemas.microsoft.com/office/drawing/2014/main" id="{18B06A94-00A1-7DF7-C6C9-34DE72F6452A}"/>
              </a:ext>
            </a:extLst>
          </p:cNvPr>
          <p:cNvSpPr txBox="1"/>
          <p:nvPr userDrawn="1"/>
        </p:nvSpPr>
        <p:spPr bwMode="black">
          <a:xfrm>
            <a:off x="8896371" y="6698385"/>
            <a:ext cx="247629" cy="129601"/>
          </a:xfrm>
          <a:prstGeom prst="rect">
            <a:avLst/>
          </a:prstGeom>
          <a:noFill/>
        </p:spPr>
        <p:txBody>
          <a:bodyPr wrap="none" lIns="45720" tIns="0" rIns="0" bIns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6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CUI</a:t>
            </a:r>
          </a:p>
        </p:txBody>
      </p:sp>
    </p:spTree>
    <p:extLst>
      <p:ext uri="{BB962C8B-B14F-4D97-AF65-F5344CB8AC3E}">
        <p14:creationId xmlns:p14="http://schemas.microsoft.com/office/powerpoint/2010/main" val="28467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Slid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9144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 userDrawn="1"/>
        </p:nvGrpSpPr>
        <p:grpSpPr>
          <a:xfrm>
            <a:off x="7594122" y="6006424"/>
            <a:ext cx="1247775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 userDrawn="1"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 userDrawn="1"/>
        </p:nvGrpSpPr>
        <p:grpSpPr>
          <a:xfrm>
            <a:off x="511175" y="0"/>
            <a:ext cx="1495425" cy="1868351"/>
            <a:chOff x="234176" y="0"/>
            <a:chExt cx="2299264" cy="2872650"/>
          </a:xfrm>
        </p:grpSpPr>
        <p:sp>
          <p:nvSpPr>
            <p:cNvPr id="38" name="Freeform 37"/>
            <p:cNvSpPr/>
            <p:nvPr userDrawn="1"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 userDrawn="1"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 userDrawn="1"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 userDrawn="1"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 userDrawn="1"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 userDrawn="1"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 userDrawn="1"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 userDrawn="1"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 userDrawn="1"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 userDrawn="1"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 userDrawn="1"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 userDrawn="1"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 userDrawn="1"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 userDrawn="1"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 userDrawn="1"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0D6E72D7-AE84-4CF4-0576-8690654676E5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163056"/>
          </a:xfrm>
          <a:prstGeom prst="rect">
            <a:avLst/>
          </a:prstGeom>
          <a:effectLst/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7873A0-3ADE-C3FC-7042-731AA7F92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2" y="99922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A5145D-5CDD-71DC-8769-9373C9C17A3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102" y="-69505"/>
            <a:ext cx="2294330" cy="869521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0BEAE806-8572-34EB-D87C-6C96E7D86EC9}"/>
              </a:ext>
            </a:extLst>
          </p:cNvPr>
          <p:cNvSpPr/>
          <p:nvPr userDrawn="1"/>
        </p:nvSpPr>
        <p:spPr>
          <a:xfrm>
            <a:off x="-8792" y="6072203"/>
            <a:ext cx="9152792" cy="773793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1BC4870-D1D4-B6A9-1BE5-C2BFEA64A9EE}"/>
              </a:ext>
            </a:extLst>
          </p:cNvPr>
          <p:cNvGrpSpPr/>
          <p:nvPr userDrawn="1"/>
        </p:nvGrpSpPr>
        <p:grpSpPr>
          <a:xfrm>
            <a:off x="-13020" y="6078647"/>
            <a:ext cx="9176753" cy="200055"/>
            <a:chOff x="-823" y="6611053"/>
            <a:chExt cx="9183128" cy="200055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03498AF-EB7F-ED8B-B4FA-922DA01D3E3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823" y="6633793"/>
              <a:ext cx="9183128" cy="3346"/>
            </a:xfrm>
            <a:prstGeom prst="line">
              <a:avLst/>
            </a:prstGeom>
            <a:ln w="28575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BD4A638E-B4A0-63B2-302F-818978040F6E}"/>
                </a:ext>
              </a:extLst>
            </p:cNvPr>
            <p:cNvSpPr txBox="1"/>
            <p:nvPr userDrawn="1"/>
          </p:nvSpPr>
          <p:spPr>
            <a:xfrm>
              <a:off x="3400361" y="6611053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034B5A96-35C8-F57B-5A3C-1371940A421D}"/>
              </a:ext>
            </a:extLst>
          </p:cNvPr>
          <p:cNvCxnSpPr>
            <a:cxnSpLocks/>
          </p:cNvCxnSpPr>
          <p:nvPr userDrawn="1"/>
        </p:nvCxnSpPr>
        <p:spPr>
          <a:xfrm>
            <a:off x="-23576" y="6235668"/>
            <a:ext cx="9176753" cy="25133"/>
          </a:xfrm>
          <a:prstGeom prst="line">
            <a:avLst/>
          </a:prstGeom>
          <a:ln w="28575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AMC">
            <a:extLst>
              <a:ext uri="{FF2B5EF4-FFF2-40B4-BE49-F238E27FC236}">
                <a16:creationId xmlns:a16="http://schemas.microsoft.com/office/drawing/2014/main" id="{3D2054B7-DFC2-A887-1ECD-B25F7254ABA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683773" y="5747531"/>
            <a:ext cx="577241" cy="677368"/>
            <a:chOff x="3311" y="1116"/>
            <a:chExt cx="1816" cy="2131"/>
          </a:xfrm>
        </p:grpSpPr>
        <p:sp>
          <p:nvSpPr>
            <p:cNvPr id="70" name="WHITE bkgrnd">
              <a:extLst>
                <a:ext uri="{FF2B5EF4-FFF2-40B4-BE49-F238E27FC236}">
                  <a16:creationId xmlns:a16="http://schemas.microsoft.com/office/drawing/2014/main" id="{46ACC3B1-C080-AC30-380E-A77FFFA94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71" name="BLACK outline">
              <a:extLst>
                <a:ext uri="{FF2B5EF4-FFF2-40B4-BE49-F238E27FC236}">
                  <a16:creationId xmlns:a16="http://schemas.microsoft.com/office/drawing/2014/main" id="{37514AE2-40B4-19F8-35EF-732C3DDA01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72" name="BLUE">
              <a:extLst>
                <a:ext uri="{FF2B5EF4-FFF2-40B4-BE49-F238E27FC236}">
                  <a16:creationId xmlns:a16="http://schemas.microsoft.com/office/drawing/2014/main" id="{31BE23C5-664F-650D-FDB9-41BA6C5F7A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73" name="RED">
              <a:extLst>
                <a:ext uri="{FF2B5EF4-FFF2-40B4-BE49-F238E27FC236}">
                  <a16:creationId xmlns:a16="http://schemas.microsoft.com/office/drawing/2014/main" id="{CFB6196C-FD3B-BB74-6DF1-B1933A1B3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74" name="Picture 73">
            <a:extLst>
              <a:ext uri="{FF2B5EF4-FFF2-40B4-BE49-F238E27FC236}">
                <a16:creationId xmlns:a16="http://schemas.microsoft.com/office/drawing/2014/main" id="{3651695E-B8BF-AF6C-7C2A-4A79E012150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01442" y="5750836"/>
            <a:ext cx="717327" cy="671715"/>
          </a:xfrm>
          <a:prstGeom prst="rect">
            <a:avLst/>
          </a:prstGeom>
        </p:spPr>
      </p:pic>
      <p:pic>
        <p:nvPicPr>
          <p:cNvPr id="8" name="Picture 7" descr="800px-US-O10_insignia_svg.png">
            <a:extLst>
              <a:ext uri="{FF2B5EF4-FFF2-40B4-BE49-F238E27FC236}">
                <a16:creationId xmlns:a16="http://schemas.microsoft.com/office/drawing/2014/main" id="{293708AD-062F-E5FD-8540-573CA041AB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43"/>
          <a:stretch/>
        </p:blipFill>
        <p:spPr>
          <a:xfrm>
            <a:off x="325943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9" name="Picture 8" descr="800px-US-O10_insignia_svg.png">
            <a:extLst>
              <a:ext uri="{FF2B5EF4-FFF2-40B4-BE49-F238E27FC236}">
                <a16:creationId xmlns:a16="http://schemas.microsoft.com/office/drawing/2014/main" id="{0261474F-A80F-B9BA-AAEB-7D344EBD74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43"/>
          <a:stretch/>
        </p:blipFill>
        <p:spPr>
          <a:xfrm>
            <a:off x="540516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42EE63A-2485-1534-E07C-742CAC9160E5}"/>
              </a:ext>
            </a:extLst>
          </p:cNvPr>
          <p:cNvSpPr txBox="1">
            <a:spLocks/>
          </p:cNvSpPr>
          <p:nvPr userDrawn="1"/>
        </p:nvSpPr>
        <p:spPr>
          <a:xfrm>
            <a:off x="4000500" y="6704875"/>
            <a:ext cx="1143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/>
            </a:pPr>
            <a:fld id="{E82CFA9B-4785-4222-B2D1-FB953FCA43F9}" type="slidenum">
              <a:rPr lang="en-US" sz="800" smtClean="0">
                <a:solidFill>
                  <a:schemeClr val="bg1"/>
                </a:solidFill>
                <a:latin typeface="+mn-lt"/>
              </a:rPr>
              <a:pPr defTabSz="457200">
                <a:defRPr/>
              </a:pPr>
              <a:t>‹#›</a:t>
            </a:fld>
            <a:endParaRPr lang="en-US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Classification bottom">
            <a:extLst>
              <a:ext uri="{FF2B5EF4-FFF2-40B4-BE49-F238E27FC236}">
                <a16:creationId xmlns:a16="http://schemas.microsoft.com/office/drawing/2014/main" id="{6AB13D19-CD0B-93C9-2BEF-E358DE162A6D}"/>
              </a:ext>
            </a:extLst>
          </p:cNvPr>
          <p:cNvSpPr txBox="1"/>
          <p:nvPr userDrawn="1"/>
        </p:nvSpPr>
        <p:spPr bwMode="black">
          <a:xfrm>
            <a:off x="8896371" y="6698385"/>
            <a:ext cx="247629" cy="129601"/>
          </a:xfrm>
          <a:prstGeom prst="rect">
            <a:avLst/>
          </a:prstGeom>
          <a:noFill/>
        </p:spPr>
        <p:txBody>
          <a:bodyPr wrap="none" lIns="45720" tIns="0" rIns="0" bIns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6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CUI</a:t>
            </a:r>
          </a:p>
        </p:txBody>
      </p:sp>
    </p:spTree>
    <p:extLst>
      <p:ext uri="{BB962C8B-B14F-4D97-AF65-F5344CB8AC3E}">
        <p14:creationId xmlns:p14="http://schemas.microsoft.com/office/powerpoint/2010/main" val="176813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Slid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9144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 userDrawn="1"/>
        </p:nvGrpSpPr>
        <p:grpSpPr>
          <a:xfrm>
            <a:off x="7594122" y="6006424"/>
            <a:ext cx="1247775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 userDrawn="1"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 userDrawn="1"/>
        </p:nvGrpSpPr>
        <p:grpSpPr>
          <a:xfrm>
            <a:off x="511175" y="0"/>
            <a:ext cx="1495425" cy="1868351"/>
            <a:chOff x="234176" y="0"/>
            <a:chExt cx="2299264" cy="2872650"/>
          </a:xfrm>
        </p:grpSpPr>
        <p:sp>
          <p:nvSpPr>
            <p:cNvPr id="38" name="Freeform 37"/>
            <p:cNvSpPr/>
            <p:nvPr userDrawn="1"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 userDrawn="1"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 userDrawn="1"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 userDrawn="1"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 userDrawn="1"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 userDrawn="1"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 userDrawn="1"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 userDrawn="1"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 userDrawn="1"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 userDrawn="1"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 userDrawn="1"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 userDrawn="1"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 userDrawn="1"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 userDrawn="1"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 userDrawn="1"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17ED2AF-F1C6-0FD2-CD56-6A55A37D1C06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81"/>
            <a:ext cx="9144000" cy="6163056"/>
          </a:xfrm>
          <a:prstGeom prst="rect">
            <a:avLst/>
          </a:prstGeom>
          <a:effectLst/>
        </p:spPr>
      </p:pic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77B26595-AFF1-A461-53CB-843A2D157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2" y="99922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C00729-A179-1234-FC2A-E507BD9E32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102" y="-69505"/>
            <a:ext cx="2294330" cy="869521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7E59FB3B-B516-CAA0-1456-32CEC67334BF}"/>
              </a:ext>
            </a:extLst>
          </p:cNvPr>
          <p:cNvSpPr/>
          <p:nvPr userDrawn="1"/>
        </p:nvSpPr>
        <p:spPr>
          <a:xfrm>
            <a:off x="-8792" y="6072203"/>
            <a:ext cx="9152792" cy="773793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9AFC963-87A0-347B-7756-1C61058FA917}"/>
              </a:ext>
            </a:extLst>
          </p:cNvPr>
          <p:cNvGrpSpPr/>
          <p:nvPr userDrawn="1"/>
        </p:nvGrpSpPr>
        <p:grpSpPr>
          <a:xfrm>
            <a:off x="-13020" y="6078647"/>
            <a:ext cx="9176753" cy="200055"/>
            <a:chOff x="-823" y="6611053"/>
            <a:chExt cx="9183128" cy="200055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9A049219-FF67-DAE6-8B36-EF12D1DEFDB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823" y="6633793"/>
              <a:ext cx="9183128" cy="3346"/>
            </a:xfrm>
            <a:prstGeom prst="line">
              <a:avLst/>
            </a:prstGeom>
            <a:ln w="28575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95FEE851-7B66-1209-F64D-0C885522C3C8}"/>
                </a:ext>
              </a:extLst>
            </p:cNvPr>
            <p:cNvSpPr txBox="1"/>
            <p:nvPr userDrawn="1"/>
          </p:nvSpPr>
          <p:spPr>
            <a:xfrm>
              <a:off x="3400361" y="6611053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2B0A9FB9-1C2B-4638-1AF7-76CE2394CCF5}"/>
              </a:ext>
            </a:extLst>
          </p:cNvPr>
          <p:cNvCxnSpPr>
            <a:cxnSpLocks/>
          </p:cNvCxnSpPr>
          <p:nvPr userDrawn="1"/>
        </p:nvCxnSpPr>
        <p:spPr>
          <a:xfrm>
            <a:off x="-23576" y="6235668"/>
            <a:ext cx="9176753" cy="25133"/>
          </a:xfrm>
          <a:prstGeom prst="line">
            <a:avLst/>
          </a:prstGeom>
          <a:ln w="28575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AMC">
            <a:extLst>
              <a:ext uri="{FF2B5EF4-FFF2-40B4-BE49-F238E27FC236}">
                <a16:creationId xmlns:a16="http://schemas.microsoft.com/office/drawing/2014/main" id="{C9D64A83-EB81-6CEC-1836-AA1673EFBC3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683773" y="5747531"/>
            <a:ext cx="577241" cy="677368"/>
            <a:chOff x="3311" y="1116"/>
            <a:chExt cx="1816" cy="2131"/>
          </a:xfrm>
        </p:grpSpPr>
        <p:sp>
          <p:nvSpPr>
            <p:cNvPr id="70" name="WHITE bkgrnd">
              <a:extLst>
                <a:ext uri="{FF2B5EF4-FFF2-40B4-BE49-F238E27FC236}">
                  <a16:creationId xmlns:a16="http://schemas.microsoft.com/office/drawing/2014/main" id="{6B84A696-E218-9662-061E-36D05DED24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71" name="BLACK outline">
              <a:extLst>
                <a:ext uri="{FF2B5EF4-FFF2-40B4-BE49-F238E27FC236}">
                  <a16:creationId xmlns:a16="http://schemas.microsoft.com/office/drawing/2014/main" id="{DA3DE2BE-799F-20B1-6074-3BFB3EEF76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72" name="BLUE">
              <a:extLst>
                <a:ext uri="{FF2B5EF4-FFF2-40B4-BE49-F238E27FC236}">
                  <a16:creationId xmlns:a16="http://schemas.microsoft.com/office/drawing/2014/main" id="{33DDADC9-5B35-212D-075B-080EADC55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73" name="RED">
              <a:extLst>
                <a:ext uri="{FF2B5EF4-FFF2-40B4-BE49-F238E27FC236}">
                  <a16:creationId xmlns:a16="http://schemas.microsoft.com/office/drawing/2014/main" id="{C5EA9833-15AD-A133-1D72-8E8B97C707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74" name="Picture 73">
            <a:extLst>
              <a:ext uri="{FF2B5EF4-FFF2-40B4-BE49-F238E27FC236}">
                <a16:creationId xmlns:a16="http://schemas.microsoft.com/office/drawing/2014/main" id="{A9D161E2-8A12-F01D-02DF-B641F1044A5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01442" y="5750836"/>
            <a:ext cx="717327" cy="671715"/>
          </a:xfrm>
          <a:prstGeom prst="rect">
            <a:avLst/>
          </a:prstGeom>
        </p:spPr>
      </p:pic>
      <p:pic>
        <p:nvPicPr>
          <p:cNvPr id="2" name="Picture 1" descr="800px-US-O10_insignia_svg.png">
            <a:extLst>
              <a:ext uri="{FF2B5EF4-FFF2-40B4-BE49-F238E27FC236}">
                <a16:creationId xmlns:a16="http://schemas.microsoft.com/office/drawing/2014/main" id="{F155C002-5105-BE50-ACD2-CE310EDCA5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43"/>
          <a:stretch/>
        </p:blipFill>
        <p:spPr>
          <a:xfrm>
            <a:off x="325943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9" name="Picture 8" descr="800px-US-O10_insignia_svg.png">
            <a:extLst>
              <a:ext uri="{FF2B5EF4-FFF2-40B4-BE49-F238E27FC236}">
                <a16:creationId xmlns:a16="http://schemas.microsoft.com/office/drawing/2014/main" id="{42F88708-5C4D-608D-8501-35F70CD611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43"/>
          <a:stretch/>
        </p:blipFill>
        <p:spPr>
          <a:xfrm>
            <a:off x="540516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202F7D7-A8EA-0CCC-E42F-DBFD4A65876A}"/>
              </a:ext>
            </a:extLst>
          </p:cNvPr>
          <p:cNvSpPr txBox="1">
            <a:spLocks/>
          </p:cNvSpPr>
          <p:nvPr userDrawn="1"/>
        </p:nvSpPr>
        <p:spPr>
          <a:xfrm>
            <a:off x="4000500" y="6704875"/>
            <a:ext cx="1143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/>
            </a:pPr>
            <a:fld id="{E82CFA9B-4785-4222-B2D1-FB953FCA43F9}" type="slidenum">
              <a:rPr lang="en-US" sz="800" smtClean="0">
                <a:solidFill>
                  <a:schemeClr val="bg1"/>
                </a:solidFill>
                <a:latin typeface="+mn-lt"/>
              </a:rPr>
              <a:pPr defTabSz="457200">
                <a:defRPr/>
              </a:pPr>
              <a:t>‹#›</a:t>
            </a:fld>
            <a:endParaRPr lang="en-US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Classification bottom">
            <a:extLst>
              <a:ext uri="{FF2B5EF4-FFF2-40B4-BE49-F238E27FC236}">
                <a16:creationId xmlns:a16="http://schemas.microsoft.com/office/drawing/2014/main" id="{F9A6B0E4-A77C-8B5A-C7CD-0AD35208C3A6}"/>
              </a:ext>
            </a:extLst>
          </p:cNvPr>
          <p:cNvSpPr txBox="1"/>
          <p:nvPr userDrawn="1"/>
        </p:nvSpPr>
        <p:spPr bwMode="black">
          <a:xfrm>
            <a:off x="8896371" y="6698385"/>
            <a:ext cx="247629" cy="129601"/>
          </a:xfrm>
          <a:prstGeom prst="rect">
            <a:avLst/>
          </a:prstGeom>
          <a:noFill/>
        </p:spPr>
        <p:txBody>
          <a:bodyPr wrap="none" lIns="45720" tIns="0" rIns="0" bIns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6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CUI</a:t>
            </a:r>
          </a:p>
        </p:txBody>
      </p:sp>
    </p:spTree>
    <p:extLst>
      <p:ext uri="{BB962C8B-B14F-4D97-AF65-F5344CB8AC3E}">
        <p14:creationId xmlns:p14="http://schemas.microsoft.com/office/powerpoint/2010/main" val="230659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up or Guidance Slide">
    <p:bg>
      <p:bgPr>
        <a:solidFill>
          <a:srgbClr val="22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9144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 userDrawn="1"/>
        </p:nvGrpSpPr>
        <p:grpSpPr>
          <a:xfrm>
            <a:off x="7594122" y="6006424"/>
            <a:ext cx="1247775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 userDrawn="1"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 userDrawn="1"/>
        </p:nvGrpSpPr>
        <p:grpSpPr>
          <a:xfrm>
            <a:off x="511175" y="0"/>
            <a:ext cx="1495425" cy="1868351"/>
            <a:chOff x="234176" y="0"/>
            <a:chExt cx="2299264" cy="2872650"/>
          </a:xfrm>
        </p:grpSpPr>
        <p:sp>
          <p:nvSpPr>
            <p:cNvPr id="38" name="Freeform 37"/>
            <p:cNvSpPr/>
            <p:nvPr userDrawn="1"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 userDrawn="1"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 userDrawn="1"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 userDrawn="1"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 userDrawn="1"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 userDrawn="1"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 userDrawn="1"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 userDrawn="1"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 userDrawn="1"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 userDrawn="1"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 userDrawn="1"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 userDrawn="1"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 userDrawn="1"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 userDrawn="1"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 userDrawn="1"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09DF6054-B237-90DD-28A7-36C8648E3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2" y="99922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F7953F-1ACC-DC00-C907-851FCD6B78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1014" y="-150321"/>
            <a:ext cx="3249450" cy="1231499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B70EA5DA-B947-653D-8912-F2D513125BB2}"/>
              </a:ext>
            </a:extLst>
          </p:cNvPr>
          <p:cNvGrpSpPr/>
          <p:nvPr userDrawn="1"/>
        </p:nvGrpSpPr>
        <p:grpSpPr>
          <a:xfrm>
            <a:off x="-13020" y="6389931"/>
            <a:ext cx="9176753" cy="200055"/>
            <a:chOff x="-823" y="6601325"/>
            <a:chExt cx="9183128" cy="200055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3DC60C6-DB1B-EA27-DAA5-6D5651E22DE3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823" y="6624065"/>
              <a:ext cx="9183128" cy="3346"/>
            </a:xfrm>
            <a:prstGeom prst="line">
              <a:avLst/>
            </a:prstGeom>
            <a:ln w="28575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0EFF4C9-7629-233A-E393-EBADDF9E8FC9}"/>
                </a:ext>
              </a:extLst>
            </p:cNvPr>
            <p:cNvSpPr txBox="1"/>
            <p:nvPr userDrawn="1"/>
          </p:nvSpPr>
          <p:spPr>
            <a:xfrm>
              <a:off x="3400361" y="6601325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5A56150-4E0F-6B90-CA73-D8DDAA88CFBF}"/>
              </a:ext>
            </a:extLst>
          </p:cNvPr>
          <p:cNvCxnSpPr>
            <a:cxnSpLocks/>
          </p:cNvCxnSpPr>
          <p:nvPr userDrawn="1"/>
        </p:nvCxnSpPr>
        <p:spPr>
          <a:xfrm>
            <a:off x="-23576" y="6546952"/>
            <a:ext cx="9176753" cy="25133"/>
          </a:xfrm>
          <a:prstGeom prst="line">
            <a:avLst/>
          </a:prstGeom>
          <a:ln w="28575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AMC">
            <a:extLst>
              <a:ext uri="{FF2B5EF4-FFF2-40B4-BE49-F238E27FC236}">
                <a16:creationId xmlns:a16="http://schemas.microsoft.com/office/drawing/2014/main" id="{B32B51D1-9381-9348-5F62-1C716BE418B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683773" y="6068543"/>
            <a:ext cx="577241" cy="677368"/>
            <a:chOff x="3311" y="1116"/>
            <a:chExt cx="1816" cy="2131"/>
          </a:xfrm>
        </p:grpSpPr>
        <p:sp>
          <p:nvSpPr>
            <p:cNvPr id="29" name="WHITE bkgrnd">
              <a:extLst>
                <a:ext uri="{FF2B5EF4-FFF2-40B4-BE49-F238E27FC236}">
                  <a16:creationId xmlns:a16="http://schemas.microsoft.com/office/drawing/2014/main" id="{D1AD9D57-9C19-42D2-F5D5-F2D7D6BF9D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30" name="BLACK outline">
              <a:extLst>
                <a:ext uri="{FF2B5EF4-FFF2-40B4-BE49-F238E27FC236}">
                  <a16:creationId xmlns:a16="http://schemas.microsoft.com/office/drawing/2014/main" id="{5C2DA171-42C9-B10F-4687-AB722E4194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31" name="BLUE">
              <a:extLst>
                <a:ext uri="{FF2B5EF4-FFF2-40B4-BE49-F238E27FC236}">
                  <a16:creationId xmlns:a16="http://schemas.microsoft.com/office/drawing/2014/main" id="{EDDFDC83-2940-AC24-788E-25BFB9CDE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36" name="RED">
              <a:extLst>
                <a:ext uri="{FF2B5EF4-FFF2-40B4-BE49-F238E27FC236}">
                  <a16:creationId xmlns:a16="http://schemas.microsoft.com/office/drawing/2014/main" id="{18502D7B-D25A-4486-0C1A-230773E0B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56" name="Picture 55">
            <a:extLst>
              <a:ext uri="{FF2B5EF4-FFF2-40B4-BE49-F238E27FC236}">
                <a16:creationId xmlns:a16="http://schemas.microsoft.com/office/drawing/2014/main" id="{5F17F949-F155-F6A6-A942-2610B79EA78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02398" y="6071040"/>
            <a:ext cx="715414" cy="673331"/>
          </a:xfrm>
          <a:prstGeom prst="rect">
            <a:avLst/>
          </a:prstGeom>
        </p:spPr>
      </p:pic>
      <p:pic>
        <p:nvPicPr>
          <p:cNvPr id="2" name="Picture 1" descr="800px-US-O10_insignia_svg.png">
            <a:extLst>
              <a:ext uri="{FF2B5EF4-FFF2-40B4-BE49-F238E27FC236}">
                <a16:creationId xmlns:a16="http://schemas.microsoft.com/office/drawing/2014/main" id="{282BC945-EBE1-0D37-18BA-631A844818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43"/>
          <a:stretch/>
        </p:blipFill>
        <p:spPr>
          <a:xfrm>
            <a:off x="3259437" y="6411889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6" name="Picture 5" descr="800px-US-O10_insignia_svg.png">
            <a:extLst>
              <a:ext uri="{FF2B5EF4-FFF2-40B4-BE49-F238E27FC236}">
                <a16:creationId xmlns:a16="http://schemas.microsoft.com/office/drawing/2014/main" id="{7E55220F-C0F1-3DC0-270F-474C03F326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43"/>
          <a:stretch/>
        </p:blipFill>
        <p:spPr>
          <a:xfrm>
            <a:off x="5405167" y="6411889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2676A61-B842-35BE-8BD1-18B2FB2C7958}"/>
              </a:ext>
            </a:extLst>
          </p:cNvPr>
          <p:cNvSpPr txBox="1">
            <a:spLocks/>
          </p:cNvSpPr>
          <p:nvPr userDrawn="1"/>
        </p:nvSpPr>
        <p:spPr>
          <a:xfrm>
            <a:off x="4000500" y="6704875"/>
            <a:ext cx="1143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/>
            </a:pPr>
            <a:r>
              <a:rPr lang="en-US" sz="800" dirty="0">
                <a:solidFill>
                  <a:schemeClr val="bg1"/>
                </a:solidFill>
                <a:latin typeface="+mn-lt"/>
              </a:rPr>
              <a:t>14</a:t>
            </a:r>
          </a:p>
        </p:txBody>
      </p:sp>
      <p:sp>
        <p:nvSpPr>
          <p:cNvPr id="9" name="Classification bottom">
            <a:extLst>
              <a:ext uri="{FF2B5EF4-FFF2-40B4-BE49-F238E27FC236}">
                <a16:creationId xmlns:a16="http://schemas.microsoft.com/office/drawing/2014/main" id="{59110F65-88BE-35F9-31E8-23C71E3BA3E1}"/>
              </a:ext>
            </a:extLst>
          </p:cNvPr>
          <p:cNvSpPr txBox="1"/>
          <p:nvPr userDrawn="1"/>
        </p:nvSpPr>
        <p:spPr bwMode="black">
          <a:xfrm>
            <a:off x="8896371" y="6698385"/>
            <a:ext cx="247629" cy="129601"/>
          </a:xfrm>
          <a:prstGeom prst="rect">
            <a:avLst/>
          </a:prstGeom>
          <a:noFill/>
        </p:spPr>
        <p:txBody>
          <a:bodyPr wrap="none" lIns="45720" tIns="0" rIns="0" bIns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6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CUI</a:t>
            </a:r>
          </a:p>
        </p:txBody>
      </p:sp>
    </p:spTree>
    <p:extLst>
      <p:ext uri="{BB962C8B-B14F-4D97-AF65-F5344CB8AC3E}">
        <p14:creationId xmlns:p14="http://schemas.microsoft.com/office/powerpoint/2010/main" val="106822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up or Guidanc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9144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 userDrawn="1"/>
        </p:nvGrpSpPr>
        <p:grpSpPr>
          <a:xfrm>
            <a:off x="7594122" y="6006424"/>
            <a:ext cx="1247775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 userDrawn="1"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 userDrawn="1"/>
        </p:nvGrpSpPr>
        <p:grpSpPr>
          <a:xfrm>
            <a:off x="511175" y="0"/>
            <a:ext cx="1495425" cy="1868351"/>
            <a:chOff x="234176" y="0"/>
            <a:chExt cx="2299264" cy="2872650"/>
          </a:xfrm>
        </p:grpSpPr>
        <p:sp>
          <p:nvSpPr>
            <p:cNvPr id="38" name="Freeform 37"/>
            <p:cNvSpPr/>
            <p:nvPr userDrawn="1"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 userDrawn="1"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 userDrawn="1"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 userDrawn="1"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 userDrawn="1"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 userDrawn="1"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 userDrawn="1"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 userDrawn="1"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 userDrawn="1"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 userDrawn="1"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 userDrawn="1"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 userDrawn="1"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 userDrawn="1"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 userDrawn="1"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 userDrawn="1"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09DF6054-B237-90DD-28A7-36C8648E3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2" y="99922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214DC6-9BBF-4C4E-BD25-7BC713BB67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6422" y="-184438"/>
            <a:ext cx="2987444" cy="1132202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591692FE-F3C4-57F8-5D6B-455D2A2C670D}"/>
              </a:ext>
            </a:extLst>
          </p:cNvPr>
          <p:cNvSpPr/>
          <p:nvPr userDrawn="1"/>
        </p:nvSpPr>
        <p:spPr>
          <a:xfrm>
            <a:off x="-8792" y="6072203"/>
            <a:ext cx="9152792" cy="773793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ED7CD6D-CB09-D30F-5FC8-A67147729950}"/>
              </a:ext>
            </a:extLst>
          </p:cNvPr>
          <p:cNvGrpSpPr/>
          <p:nvPr userDrawn="1"/>
        </p:nvGrpSpPr>
        <p:grpSpPr>
          <a:xfrm>
            <a:off x="-13020" y="6078647"/>
            <a:ext cx="9176753" cy="200055"/>
            <a:chOff x="-823" y="6611053"/>
            <a:chExt cx="9183128" cy="200055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8AEB47E-8792-A6B0-3070-595A822655D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823" y="6633793"/>
              <a:ext cx="9183128" cy="3346"/>
            </a:xfrm>
            <a:prstGeom prst="line">
              <a:avLst/>
            </a:prstGeom>
            <a:ln w="28575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698581A-E668-2191-9588-C59389AAA445}"/>
                </a:ext>
              </a:extLst>
            </p:cNvPr>
            <p:cNvSpPr txBox="1"/>
            <p:nvPr userDrawn="1"/>
          </p:nvSpPr>
          <p:spPr>
            <a:xfrm>
              <a:off x="3400361" y="6611053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2483D76-44D2-4EAF-BFCD-D6159C7638DC}"/>
              </a:ext>
            </a:extLst>
          </p:cNvPr>
          <p:cNvCxnSpPr>
            <a:cxnSpLocks/>
          </p:cNvCxnSpPr>
          <p:nvPr userDrawn="1"/>
        </p:nvCxnSpPr>
        <p:spPr>
          <a:xfrm>
            <a:off x="-23576" y="6235668"/>
            <a:ext cx="9176753" cy="25133"/>
          </a:xfrm>
          <a:prstGeom prst="line">
            <a:avLst/>
          </a:prstGeom>
          <a:ln w="28575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AMC">
            <a:extLst>
              <a:ext uri="{FF2B5EF4-FFF2-40B4-BE49-F238E27FC236}">
                <a16:creationId xmlns:a16="http://schemas.microsoft.com/office/drawing/2014/main" id="{BF68FA4D-1CDB-F22C-5170-AAB139C5899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683773" y="5747531"/>
            <a:ext cx="577241" cy="677368"/>
            <a:chOff x="3311" y="1116"/>
            <a:chExt cx="1816" cy="2131"/>
          </a:xfrm>
        </p:grpSpPr>
        <p:sp>
          <p:nvSpPr>
            <p:cNvPr id="63" name="WHITE bkgrnd">
              <a:extLst>
                <a:ext uri="{FF2B5EF4-FFF2-40B4-BE49-F238E27FC236}">
                  <a16:creationId xmlns:a16="http://schemas.microsoft.com/office/drawing/2014/main" id="{B1E205E7-5A87-165C-F88F-1A20B9310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4" name="BLACK outline">
              <a:extLst>
                <a:ext uri="{FF2B5EF4-FFF2-40B4-BE49-F238E27FC236}">
                  <a16:creationId xmlns:a16="http://schemas.microsoft.com/office/drawing/2014/main" id="{D8FDE5D6-A1E9-2F27-98B7-2F3E844D5A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5" name="BLUE">
              <a:extLst>
                <a:ext uri="{FF2B5EF4-FFF2-40B4-BE49-F238E27FC236}">
                  <a16:creationId xmlns:a16="http://schemas.microsoft.com/office/drawing/2014/main" id="{23A3542B-CDFA-8967-A0FE-857C12445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6" name="RED">
              <a:extLst>
                <a:ext uri="{FF2B5EF4-FFF2-40B4-BE49-F238E27FC236}">
                  <a16:creationId xmlns:a16="http://schemas.microsoft.com/office/drawing/2014/main" id="{C53ED7ED-3C73-5539-3DB2-0D5317C02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67" name="Picture 66">
            <a:extLst>
              <a:ext uri="{FF2B5EF4-FFF2-40B4-BE49-F238E27FC236}">
                <a16:creationId xmlns:a16="http://schemas.microsoft.com/office/drawing/2014/main" id="{6F8CE5CD-919D-7C5A-83B4-4DFE4719DD1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02398" y="5750028"/>
            <a:ext cx="715414" cy="673331"/>
          </a:xfrm>
          <a:prstGeom prst="rect">
            <a:avLst/>
          </a:prstGeom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47FB7A94-CA35-FF72-6851-1B19B83A13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43"/>
          <a:stretch/>
        </p:blipFill>
        <p:spPr>
          <a:xfrm>
            <a:off x="325943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6" name="Picture 5" descr="800px-US-O10_insignia_svg.png">
            <a:extLst>
              <a:ext uri="{FF2B5EF4-FFF2-40B4-BE49-F238E27FC236}">
                <a16:creationId xmlns:a16="http://schemas.microsoft.com/office/drawing/2014/main" id="{6B952BAA-8F14-32F9-4A7D-8B1C3ED2A8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43"/>
          <a:stretch/>
        </p:blipFill>
        <p:spPr>
          <a:xfrm>
            <a:off x="540516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583926C-9E83-0F6C-E2FE-AB99D91EC82F}"/>
              </a:ext>
            </a:extLst>
          </p:cNvPr>
          <p:cNvSpPr txBox="1">
            <a:spLocks/>
          </p:cNvSpPr>
          <p:nvPr userDrawn="1"/>
        </p:nvSpPr>
        <p:spPr>
          <a:xfrm>
            <a:off x="4000500" y="6704875"/>
            <a:ext cx="1143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/>
            </a:pPr>
            <a:fld id="{E82CFA9B-4785-4222-B2D1-FB953FCA43F9}" type="slidenum">
              <a:rPr lang="en-US" sz="800" smtClean="0">
                <a:solidFill>
                  <a:schemeClr val="bg1"/>
                </a:solidFill>
                <a:latin typeface="+mn-lt"/>
              </a:rPr>
              <a:pPr defTabSz="457200">
                <a:defRPr/>
              </a:pPr>
              <a:t>‹#›</a:t>
            </a:fld>
            <a:endParaRPr lang="en-US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Classification bottom">
            <a:extLst>
              <a:ext uri="{FF2B5EF4-FFF2-40B4-BE49-F238E27FC236}">
                <a16:creationId xmlns:a16="http://schemas.microsoft.com/office/drawing/2014/main" id="{297D576C-0928-C14D-C127-EE840DFA613C}"/>
              </a:ext>
            </a:extLst>
          </p:cNvPr>
          <p:cNvSpPr txBox="1"/>
          <p:nvPr userDrawn="1"/>
        </p:nvSpPr>
        <p:spPr bwMode="black">
          <a:xfrm>
            <a:off x="8896371" y="6698385"/>
            <a:ext cx="247629" cy="129601"/>
          </a:xfrm>
          <a:prstGeom prst="rect">
            <a:avLst/>
          </a:prstGeom>
          <a:noFill/>
        </p:spPr>
        <p:txBody>
          <a:bodyPr wrap="none" lIns="45720" tIns="0" rIns="0" bIns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6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CUI</a:t>
            </a:r>
          </a:p>
        </p:txBody>
      </p:sp>
    </p:spTree>
    <p:extLst>
      <p:ext uri="{BB962C8B-B14F-4D97-AF65-F5344CB8AC3E}">
        <p14:creationId xmlns:p14="http://schemas.microsoft.com/office/powerpoint/2010/main" val="187572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761" y="961196"/>
            <a:ext cx="7772400" cy="480131"/>
          </a:xfrm>
          <a:prstGeom prst="rect">
            <a:avLst/>
          </a:prstGeo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761" y="1144468"/>
            <a:ext cx="7772400" cy="3657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 descr="800px-US-O10_insignia_svg.png">
            <a:extLst>
              <a:ext uri="{FF2B5EF4-FFF2-40B4-BE49-F238E27FC236}">
                <a16:creationId xmlns:a16="http://schemas.microsoft.com/office/drawing/2014/main" id="{8C18510A-69CD-B593-5D13-91349E4D5A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43"/>
          <a:stretch/>
        </p:blipFill>
        <p:spPr>
          <a:xfrm>
            <a:off x="3259437" y="6489165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5" name="Picture 4" descr="800px-US-O10_insignia_svg.png">
            <a:extLst>
              <a:ext uri="{FF2B5EF4-FFF2-40B4-BE49-F238E27FC236}">
                <a16:creationId xmlns:a16="http://schemas.microsoft.com/office/drawing/2014/main" id="{045794FA-DB91-BFAD-6E95-E0DC64CD87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43"/>
          <a:stretch/>
        </p:blipFill>
        <p:spPr>
          <a:xfrm>
            <a:off x="5405167" y="6489165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517F3E-6AD9-0E5E-1C29-40DD959B53E5}"/>
              </a:ext>
            </a:extLst>
          </p:cNvPr>
          <p:cNvSpPr txBox="1">
            <a:spLocks/>
          </p:cNvSpPr>
          <p:nvPr userDrawn="1"/>
        </p:nvSpPr>
        <p:spPr>
          <a:xfrm>
            <a:off x="4000500" y="6704875"/>
            <a:ext cx="1143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/>
            </a:pPr>
            <a:fld id="{E82CFA9B-4785-4222-B2D1-FB953FCA43F9}" type="slidenum">
              <a:rPr lang="en-US" sz="800" smtClean="0">
                <a:solidFill>
                  <a:schemeClr val="bg1"/>
                </a:solidFill>
                <a:latin typeface="+mn-lt"/>
              </a:rPr>
              <a:pPr defTabSz="457200">
                <a:defRPr/>
              </a:pPr>
              <a:t>‹#›</a:t>
            </a:fld>
            <a:endParaRPr lang="en-US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Classification bottom">
            <a:extLst>
              <a:ext uri="{FF2B5EF4-FFF2-40B4-BE49-F238E27FC236}">
                <a16:creationId xmlns:a16="http://schemas.microsoft.com/office/drawing/2014/main" id="{F57FF2C9-2DFE-EA78-C1C0-23CE4C2C9C89}"/>
              </a:ext>
            </a:extLst>
          </p:cNvPr>
          <p:cNvSpPr txBox="1"/>
          <p:nvPr userDrawn="1"/>
        </p:nvSpPr>
        <p:spPr bwMode="black">
          <a:xfrm>
            <a:off x="8896371" y="6698385"/>
            <a:ext cx="247629" cy="129601"/>
          </a:xfrm>
          <a:prstGeom prst="rect">
            <a:avLst/>
          </a:prstGeom>
          <a:noFill/>
        </p:spPr>
        <p:txBody>
          <a:bodyPr wrap="none" lIns="45720" tIns="0" rIns="0" bIns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6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CUI</a:t>
            </a:r>
          </a:p>
        </p:txBody>
      </p:sp>
    </p:spTree>
    <p:extLst>
      <p:ext uri="{BB962C8B-B14F-4D97-AF65-F5344CB8AC3E}">
        <p14:creationId xmlns:p14="http://schemas.microsoft.com/office/powerpoint/2010/main" val="337244845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0CFB2E1-B8E0-B1DC-C539-527F339F520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8792" y="6476846"/>
            <a:ext cx="9152792" cy="369151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311CAF-E684-E20D-24ED-0B819B1A9195}"/>
              </a:ext>
            </a:extLst>
          </p:cNvPr>
          <p:cNvGrpSpPr/>
          <p:nvPr userDrawn="1"/>
        </p:nvGrpSpPr>
        <p:grpSpPr>
          <a:xfrm>
            <a:off x="-13020" y="6469685"/>
            <a:ext cx="9176753" cy="200055"/>
            <a:chOff x="-823" y="6639519"/>
            <a:chExt cx="9183128" cy="200055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C5178AA-3A40-97F5-BAC2-654CDE2AFD0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823" y="6670483"/>
              <a:ext cx="9183128" cy="3346"/>
            </a:xfrm>
            <a:prstGeom prst="line">
              <a:avLst/>
            </a:prstGeom>
            <a:ln w="19050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F2B4992-DE1F-519E-5BBC-799688230884}"/>
                </a:ext>
              </a:extLst>
            </p:cNvPr>
            <p:cNvSpPr txBox="1"/>
            <p:nvPr userDrawn="1"/>
          </p:nvSpPr>
          <p:spPr>
            <a:xfrm>
              <a:off x="3400361" y="6639519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grpSp>
        <p:nvGrpSpPr>
          <p:cNvPr id="352" name="Group 351" hidden="1"/>
          <p:cNvGrpSpPr/>
          <p:nvPr userDrawn="1"/>
        </p:nvGrpSpPr>
        <p:grpSpPr>
          <a:xfrm>
            <a:off x="-2847091" y="1573213"/>
            <a:ext cx="14838183" cy="4480560"/>
            <a:chOff x="-2847091" y="1573213"/>
            <a:chExt cx="14838183" cy="4480560"/>
          </a:xfrm>
        </p:grpSpPr>
        <p:sp>
          <p:nvSpPr>
            <p:cNvPr id="151" name="Freeform 5"/>
            <p:cNvSpPr>
              <a:spLocks/>
            </p:cNvSpPr>
            <p:nvPr userDrawn="1"/>
          </p:nvSpPr>
          <p:spPr bwMode="auto">
            <a:xfrm>
              <a:off x="-2120535" y="4903087"/>
              <a:ext cx="317135" cy="319129"/>
            </a:xfrm>
            <a:custGeom>
              <a:avLst/>
              <a:gdLst>
                <a:gd name="T0" fmla="*/ 55 w 148"/>
                <a:gd name="T1" fmla="*/ 131 h 137"/>
                <a:gd name="T2" fmla="*/ 61 w 148"/>
                <a:gd name="T3" fmla="*/ 128 h 137"/>
                <a:gd name="T4" fmla="*/ 67 w 148"/>
                <a:gd name="T5" fmla="*/ 136 h 137"/>
                <a:gd name="T6" fmla="*/ 82 w 148"/>
                <a:gd name="T7" fmla="*/ 135 h 137"/>
                <a:gd name="T8" fmla="*/ 90 w 148"/>
                <a:gd name="T9" fmla="*/ 128 h 137"/>
                <a:gd name="T10" fmla="*/ 90 w 148"/>
                <a:gd name="T11" fmla="*/ 57 h 137"/>
                <a:gd name="T12" fmla="*/ 102 w 148"/>
                <a:gd name="T13" fmla="*/ 53 h 137"/>
                <a:gd name="T14" fmla="*/ 102 w 148"/>
                <a:gd name="T15" fmla="*/ 16 h 137"/>
                <a:gd name="T16" fmla="*/ 113 w 148"/>
                <a:gd name="T17" fmla="*/ 15 h 137"/>
                <a:gd name="T18" fmla="*/ 126 w 148"/>
                <a:gd name="T19" fmla="*/ 11 h 137"/>
                <a:gd name="T20" fmla="*/ 132 w 148"/>
                <a:gd name="T21" fmla="*/ 15 h 137"/>
                <a:gd name="T22" fmla="*/ 140 w 148"/>
                <a:gd name="T23" fmla="*/ 10 h 137"/>
                <a:gd name="T24" fmla="*/ 148 w 148"/>
                <a:gd name="T25" fmla="*/ 9 h 137"/>
                <a:gd name="T26" fmla="*/ 147 w 148"/>
                <a:gd name="T27" fmla="*/ 7 h 137"/>
                <a:gd name="T28" fmla="*/ 123 w 148"/>
                <a:gd name="T29" fmla="*/ 8 h 137"/>
                <a:gd name="T30" fmla="*/ 105 w 148"/>
                <a:gd name="T31" fmla="*/ 9 h 137"/>
                <a:gd name="T32" fmla="*/ 79 w 148"/>
                <a:gd name="T33" fmla="*/ 9 h 137"/>
                <a:gd name="T34" fmla="*/ 75 w 148"/>
                <a:gd name="T35" fmla="*/ 5 h 137"/>
                <a:gd name="T36" fmla="*/ 35 w 148"/>
                <a:gd name="T37" fmla="*/ 5 h 137"/>
                <a:gd name="T38" fmla="*/ 24 w 148"/>
                <a:gd name="T39" fmla="*/ 3 h 137"/>
                <a:gd name="T40" fmla="*/ 13 w 148"/>
                <a:gd name="T41" fmla="*/ 2 h 137"/>
                <a:gd name="T42" fmla="*/ 8 w 148"/>
                <a:gd name="T43" fmla="*/ 0 h 137"/>
                <a:gd name="T44" fmla="*/ 4 w 148"/>
                <a:gd name="T45" fmla="*/ 3 h 137"/>
                <a:gd name="T46" fmla="*/ 0 w 148"/>
                <a:gd name="T47" fmla="*/ 4 h 137"/>
                <a:gd name="T48" fmla="*/ 7 w 148"/>
                <a:gd name="T49" fmla="*/ 18 h 137"/>
                <a:gd name="T50" fmla="*/ 18 w 148"/>
                <a:gd name="T51" fmla="*/ 40 h 137"/>
                <a:gd name="T52" fmla="*/ 30 w 148"/>
                <a:gd name="T53" fmla="*/ 62 h 137"/>
                <a:gd name="T54" fmla="*/ 30 w 148"/>
                <a:gd name="T55" fmla="*/ 81 h 137"/>
                <a:gd name="T56" fmla="*/ 34 w 148"/>
                <a:gd name="T57" fmla="*/ 97 h 137"/>
                <a:gd name="T58" fmla="*/ 42 w 148"/>
                <a:gd name="T59" fmla="*/ 124 h 137"/>
                <a:gd name="T60" fmla="*/ 50 w 148"/>
                <a:gd name="T61" fmla="*/ 132 h 137"/>
                <a:gd name="T62" fmla="*/ 55 w 148"/>
                <a:gd name="T63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37">
                  <a:moveTo>
                    <a:pt x="55" y="131"/>
                  </a:moveTo>
                  <a:cubicBezTo>
                    <a:pt x="55" y="129"/>
                    <a:pt x="59" y="125"/>
                    <a:pt x="61" y="128"/>
                  </a:cubicBezTo>
                  <a:cubicBezTo>
                    <a:pt x="64" y="131"/>
                    <a:pt x="63" y="136"/>
                    <a:pt x="67" y="136"/>
                  </a:cubicBezTo>
                  <a:cubicBezTo>
                    <a:pt x="72" y="136"/>
                    <a:pt x="81" y="137"/>
                    <a:pt x="82" y="135"/>
                  </a:cubicBezTo>
                  <a:cubicBezTo>
                    <a:pt x="84" y="133"/>
                    <a:pt x="90" y="132"/>
                    <a:pt x="90" y="128"/>
                  </a:cubicBezTo>
                  <a:cubicBezTo>
                    <a:pt x="90" y="125"/>
                    <a:pt x="90" y="60"/>
                    <a:pt x="90" y="57"/>
                  </a:cubicBezTo>
                  <a:cubicBezTo>
                    <a:pt x="90" y="55"/>
                    <a:pt x="102" y="57"/>
                    <a:pt x="102" y="53"/>
                  </a:cubicBezTo>
                  <a:cubicBezTo>
                    <a:pt x="102" y="49"/>
                    <a:pt x="102" y="16"/>
                    <a:pt x="102" y="16"/>
                  </a:cubicBezTo>
                  <a:cubicBezTo>
                    <a:pt x="102" y="16"/>
                    <a:pt x="110" y="15"/>
                    <a:pt x="113" y="15"/>
                  </a:cubicBezTo>
                  <a:cubicBezTo>
                    <a:pt x="115" y="14"/>
                    <a:pt x="124" y="10"/>
                    <a:pt x="126" y="11"/>
                  </a:cubicBezTo>
                  <a:cubicBezTo>
                    <a:pt x="128" y="12"/>
                    <a:pt x="131" y="17"/>
                    <a:pt x="132" y="15"/>
                  </a:cubicBezTo>
                  <a:cubicBezTo>
                    <a:pt x="133" y="14"/>
                    <a:pt x="137" y="10"/>
                    <a:pt x="140" y="10"/>
                  </a:cubicBezTo>
                  <a:cubicBezTo>
                    <a:pt x="142" y="10"/>
                    <a:pt x="145" y="10"/>
                    <a:pt x="148" y="9"/>
                  </a:cubicBezTo>
                  <a:cubicBezTo>
                    <a:pt x="147" y="8"/>
                    <a:pt x="147" y="7"/>
                    <a:pt x="147" y="7"/>
                  </a:cubicBezTo>
                  <a:cubicBezTo>
                    <a:pt x="147" y="4"/>
                    <a:pt x="126" y="7"/>
                    <a:pt x="123" y="8"/>
                  </a:cubicBezTo>
                  <a:cubicBezTo>
                    <a:pt x="119" y="9"/>
                    <a:pt x="108" y="11"/>
                    <a:pt x="105" y="9"/>
                  </a:cubicBezTo>
                  <a:cubicBezTo>
                    <a:pt x="101" y="8"/>
                    <a:pt x="79" y="9"/>
                    <a:pt x="79" y="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39" y="5"/>
                    <a:pt x="35" y="5"/>
                  </a:cubicBezTo>
                  <a:cubicBezTo>
                    <a:pt x="30" y="5"/>
                    <a:pt x="28" y="5"/>
                    <a:pt x="24" y="3"/>
                  </a:cubicBezTo>
                  <a:cubicBezTo>
                    <a:pt x="21" y="1"/>
                    <a:pt x="17" y="1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5" y="32"/>
                    <a:pt x="18" y="40"/>
                  </a:cubicBezTo>
                  <a:cubicBezTo>
                    <a:pt x="21" y="48"/>
                    <a:pt x="28" y="56"/>
                    <a:pt x="30" y="62"/>
                  </a:cubicBezTo>
                  <a:cubicBezTo>
                    <a:pt x="32" y="68"/>
                    <a:pt x="28" y="77"/>
                    <a:pt x="30" y="81"/>
                  </a:cubicBezTo>
                  <a:cubicBezTo>
                    <a:pt x="32" y="84"/>
                    <a:pt x="33" y="91"/>
                    <a:pt x="34" y="97"/>
                  </a:cubicBezTo>
                  <a:cubicBezTo>
                    <a:pt x="36" y="104"/>
                    <a:pt x="36" y="118"/>
                    <a:pt x="42" y="124"/>
                  </a:cubicBezTo>
                  <a:cubicBezTo>
                    <a:pt x="45" y="126"/>
                    <a:pt x="47" y="129"/>
                    <a:pt x="50" y="132"/>
                  </a:cubicBezTo>
                  <a:cubicBezTo>
                    <a:pt x="53" y="133"/>
                    <a:pt x="55" y="133"/>
                    <a:pt x="55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2" name="Freeform 6"/>
            <p:cNvSpPr>
              <a:spLocks/>
            </p:cNvSpPr>
            <p:nvPr userDrawn="1"/>
          </p:nvSpPr>
          <p:spPr bwMode="auto">
            <a:xfrm>
              <a:off x="-1803401" y="4868440"/>
              <a:ext cx="197999" cy="175065"/>
            </a:xfrm>
            <a:custGeom>
              <a:avLst/>
              <a:gdLst>
                <a:gd name="T0" fmla="*/ 62 w 93"/>
                <a:gd name="T1" fmla="*/ 3 h 75"/>
                <a:gd name="T2" fmla="*/ 60 w 93"/>
                <a:gd name="T3" fmla="*/ 0 h 75"/>
                <a:gd name="T4" fmla="*/ 50 w 93"/>
                <a:gd name="T5" fmla="*/ 0 h 75"/>
                <a:gd name="T6" fmla="*/ 44 w 93"/>
                <a:gd name="T7" fmla="*/ 6 h 75"/>
                <a:gd name="T8" fmla="*/ 33 w 93"/>
                <a:gd name="T9" fmla="*/ 13 h 75"/>
                <a:gd name="T10" fmla="*/ 21 w 93"/>
                <a:gd name="T11" fmla="*/ 25 h 75"/>
                <a:gd name="T12" fmla="*/ 6 w 93"/>
                <a:gd name="T13" fmla="*/ 23 h 75"/>
                <a:gd name="T14" fmla="*/ 0 w 93"/>
                <a:gd name="T15" fmla="*/ 24 h 75"/>
                <a:gd name="T16" fmla="*/ 7 w 93"/>
                <a:gd name="T17" fmla="*/ 30 h 75"/>
                <a:gd name="T18" fmla="*/ 13 w 93"/>
                <a:gd name="T19" fmla="*/ 43 h 75"/>
                <a:gd name="T20" fmla="*/ 25 w 93"/>
                <a:gd name="T21" fmla="*/ 51 h 75"/>
                <a:gd name="T22" fmla="*/ 29 w 93"/>
                <a:gd name="T23" fmla="*/ 59 h 75"/>
                <a:gd name="T24" fmla="*/ 38 w 93"/>
                <a:gd name="T25" fmla="*/ 66 h 75"/>
                <a:gd name="T26" fmla="*/ 46 w 93"/>
                <a:gd name="T27" fmla="*/ 71 h 75"/>
                <a:gd name="T28" fmla="*/ 57 w 93"/>
                <a:gd name="T29" fmla="*/ 73 h 75"/>
                <a:gd name="T30" fmla="*/ 70 w 93"/>
                <a:gd name="T31" fmla="*/ 75 h 75"/>
                <a:gd name="T32" fmla="*/ 82 w 93"/>
                <a:gd name="T33" fmla="*/ 64 h 75"/>
                <a:gd name="T34" fmla="*/ 85 w 93"/>
                <a:gd name="T35" fmla="*/ 54 h 75"/>
                <a:gd name="T36" fmla="*/ 91 w 93"/>
                <a:gd name="T37" fmla="*/ 46 h 75"/>
                <a:gd name="T38" fmla="*/ 88 w 93"/>
                <a:gd name="T39" fmla="*/ 37 h 75"/>
                <a:gd name="T40" fmla="*/ 91 w 93"/>
                <a:gd name="T41" fmla="*/ 28 h 75"/>
                <a:gd name="T42" fmla="*/ 90 w 93"/>
                <a:gd name="T43" fmla="*/ 11 h 75"/>
                <a:gd name="T44" fmla="*/ 77 w 93"/>
                <a:gd name="T45" fmla="*/ 7 h 75"/>
                <a:gd name="T46" fmla="*/ 62 w 93"/>
                <a:gd name="T4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3" h="75">
                  <a:moveTo>
                    <a:pt x="62" y="3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44" y="8"/>
                    <a:pt x="37" y="12"/>
                    <a:pt x="33" y="13"/>
                  </a:cubicBezTo>
                  <a:cubicBezTo>
                    <a:pt x="28" y="15"/>
                    <a:pt x="24" y="24"/>
                    <a:pt x="21" y="25"/>
                  </a:cubicBezTo>
                  <a:cubicBezTo>
                    <a:pt x="18" y="27"/>
                    <a:pt x="9" y="23"/>
                    <a:pt x="6" y="23"/>
                  </a:cubicBezTo>
                  <a:cubicBezTo>
                    <a:pt x="5" y="23"/>
                    <a:pt x="2" y="23"/>
                    <a:pt x="0" y="24"/>
                  </a:cubicBezTo>
                  <a:cubicBezTo>
                    <a:pt x="2" y="27"/>
                    <a:pt x="5" y="30"/>
                    <a:pt x="7" y="30"/>
                  </a:cubicBezTo>
                  <a:cubicBezTo>
                    <a:pt x="8" y="30"/>
                    <a:pt x="9" y="42"/>
                    <a:pt x="13" y="43"/>
                  </a:cubicBezTo>
                  <a:cubicBezTo>
                    <a:pt x="17" y="45"/>
                    <a:pt x="25" y="49"/>
                    <a:pt x="25" y="51"/>
                  </a:cubicBezTo>
                  <a:cubicBezTo>
                    <a:pt x="25" y="53"/>
                    <a:pt x="29" y="56"/>
                    <a:pt x="29" y="59"/>
                  </a:cubicBezTo>
                  <a:cubicBezTo>
                    <a:pt x="29" y="62"/>
                    <a:pt x="34" y="66"/>
                    <a:pt x="38" y="66"/>
                  </a:cubicBezTo>
                  <a:cubicBezTo>
                    <a:pt x="45" y="66"/>
                    <a:pt x="46" y="69"/>
                    <a:pt x="46" y="71"/>
                  </a:cubicBezTo>
                  <a:cubicBezTo>
                    <a:pt x="46" y="73"/>
                    <a:pt x="56" y="71"/>
                    <a:pt x="57" y="73"/>
                  </a:cubicBezTo>
                  <a:cubicBezTo>
                    <a:pt x="58" y="75"/>
                    <a:pt x="68" y="74"/>
                    <a:pt x="70" y="75"/>
                  </a:cubicBezTo>
                  <a:cubicBezTo>
                    <a:pt x="74" y="71"/>
                    <a:pt x="80" y="67"/>
                    <a:pt x="82" y="64"/>
                  </a:cubicBezTo>
                  <a:cubicBezTo>
                    <a:pt x="85" y="60"/>
                    <a:pt x="82" y="55"/>
                    <a:pt x="85" y="54"/>
                  </a:cubicBezTo>
                  <a:cubicBezTo>
                    <a:pt x="88" y="52"/>
                    <a:pt x="93" y="46"/>
                    <a:pt x="91" y="46"/>
                  </a:cubicBezTo>
                  <a:cubicBezTo>
                    <a:pt x="89" y="45"/>
                    <a:pt x="91" y="40"/>
                    <a:pt x="88" y="37"/>
                  </a:cubicBezTo>
                  <a:cubicBezTo>
                    <a:pt x="85" y="35"/>
                    <a:pt x="91" y="33"/>
                    <a:pt x="91" y="28"/>
                  </a:cubicBezTo>
                  <a:cubicBezTo>
                    <a:pt x="90" y="23"/>
                    <a:pt x="92" y="12"/>
                    <a:pt x="90" y="11"/>
                  </a:cubicBezTo>
                  <a:cubicBezTo>
                    <a:pt x="89" y="10"/>
                    <a:pt x="81" y="10"/>
                    <a:pt x="77" y="7"/>
                  </a:cubicBezTo>
                  <a:cubicBezTo>
                    <a:pt x="72" y="4"/>
                    <a:pt x="62" y="3"/>
                    <a:pt x="6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3" name="Freeform 7"/>
            <p:cNvSpPr>
              <a:spLocks/>
            </p:cNvSpPr>
            <p:nvPr userDrawn="1"/>
          </p:nvSpPr>
          <p:spPr bwMode="auto">
            <a:xfrm>
              <a:off x="-1927570" y="4923148"/>
              <a:ext cx="221490" cy="246185"/>
            </a:xfrm>
            <a:custGeom>
              <a:avLst/>
              <a:gdLst>
                <a:gd name="T0" fmla="*/ 96 w 104"/>
                <a:gd name="T1" fmla="*/ 42 h 105"/>
                <a:gd name="T2" fmla="*/ 87 w 104"/>
                <a:gd name="T3" fmla="*/ 35 h 105"/>
                <a:gd name="T4" fmla="*/ 83 w 104"/>
                <a:gd name="T5" fmla="*/ 27 h 105"/>
                <a:gd name="T6" fmla="*/ 71 w 104"/>
                <a:gd name="T7" fmla="*/ 19 h 105"/>
                <a:gd name="T8" fmla="*/ 65 w 104"/>
                <a:gd name="T9" fmla="*/ 6 h 105"/>
                <a:gd name="T10" fmla="*/ 58 w 104"/>
                <a:gd name="T11" fmla="*/ 0 h 105"/>
                <a:gd name="T12" fmla="*/ 50 w 104"/>
                <a:gd name="T13" fmla="*/ 1 h 105"/>
                <a:gd name="T14" fmla="*/ 42 w 104"/>
                <a:gd name="T15" fmla="*/ 6 h 105"/>
                <a:gd name="T16" fmla="*/ 36 w 104"/>
                <a:gd name="T17" fmla="*/ 2 h 105"/>
                <a:gd name="T18" fmla="*/ 23 w 104"/>
                <a:gd name="T19" fmla="*/ 6 h 105"/>
                <a:gd name="T20" fmla="*/ 12 w 104"/>
                <a:gd name="T21" fmla="*/ 7 h 105"/>
                <a:gd name="T22" fmla="*/ 12 w 104"/>
                <a:gd name="T23" fmla="*/ 44 h 105"/>
                <a:gd name="T24" fmla="*/ 0 w 104"/>
                <a:gd name="T25" fmla="*/ 48 h 105"/>
                <a:gd name="T26" fmla="*/ 0 w 104"/>
                <a:gd name="T27" fmla="*/ 80 h 105"/>
                <a:gd name="T28" fmla="*/ 5 w 104"/>
                <a:gd name="T29" fmla="*/ 83 h 105"/>
                <a:gd name="T30" fmla="*/ 9 w 104"/>
                <a:gd name="T31" fmla="*/ 95 h 105"/>
                <a:gd name="T32" fmla="*/ 7 w 104"/>
                <a:gd name="T33" fmla="*/ 98 h 105"/>
                <a:gd name="T34" fmla="*/ 9 w 104"/>
                <a:gd name="T35" fmla="*/ 103 h 105"/>
                <a:gd name="T36" fmla="*/ 21 w 104"/>
                <a:gd name="T37" fmla="*/ 102 h 105"/>
                <a:gd name="T38" fmla="*/ 31 w 104"/>
                <a:gd name="T39" fmla="*/ 91 h 105"/>
                <a:gd name="T40" fmla="*/ 39 w 104"/>
                <a:gd name="T41" fmla="*/ 85 h 105"/>
                <a:gd name="T42" fmla="*/ 53 w 104"/>
                <a:gd name="T43" fmla="*/ 89 h 105"/>
                <a:gd name="T44" fmla="*/ 64 w 104"/>
                <a:gd name="T45" fmla="*/ 84 h 105"/>
                <a:gd name="T46" fmla="*/ 68 w 104"/>
                <a:gd name="T47" fmla="*/ 77 h 105"/>
                <a:gd name="T48" fmla="*/ 78 w 104"/>
                <a:gd name="T49" fmla="*/ 70 h 105"/>
                <a:gd name="T50" fmla="*/ 83 w 104"/>
                <a:gd name="T51" fmla="*/ 62 h 105"/>
                <a:gd name="T52" fmla="*/ 93 w 104"/>
                <a:gd name="T53" fmla="*/ 56 h 105"/>
                <a:gd name="T54" fmla="*/ 100 w 104"/>
                <a:gd name="T55" fmla="*/ 52 h 105"/>
                <a:gd name="T56" fmla="*/ 104 w 104"/>
                <a:gd name="T57" fmla="*/ 47 h 105"/>
                <a:gd name="T58" fmla="*/ 104 w 104"/>
                <a:gd name="T59" fmla="*/ 47 h 105"/>
                <a:gd name="T60" fmla="*/ 96 w 104"/>
                <a:gd name="T61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5">
                  <a:moveTo>
                    <a:pt x="96" y="42"/>
                  </a:moveTo>
                  <a:cubicBezTo>
                    <a:pt x="92" y="42"/>
                    <a:pt x="87" y="38"/>
                    <a:pt x="87" y="35"/>
                  </a:cubicBezTo>
                  <a:cubicBezTo>
                    <a:pt x="87" y="32"/>
                    <a:pt x="83" y="29"/>
                    <a:pt x="83" y="27"/>
                  </a:cubicBezTo>
                  <a:cubicBezTo>
                    <a:pt x="83" y="25"/>
                    <a:pt x="75" y="21"/>
                    <a:pt x="71" y="19"/>
                  </a:cubicBezTo>
                  <a:cubicBezTo>
                    <a:pt x="67" y="18"/>
                    <a:pt x="66" y="6"/>
                    <a:pt x="65" y="6"/>
                  </a:cubicBezTo>
                  <a:cubicBezTo>
                    <a:pt x="63" y="6"/>
                    <a:pt x="60" y="3"/>
                    <a:pt x="58" y="0"/>
                  </a:cubicBezTo>
                  <a:cubicBezTo>
                    <a:pt x="55" y="1"/>
                    <a:pt x="52" y="1"/>
                    <a:pt x="50" y="1"/>
                  </a:cubicBezTo>
                  <a:cubicBezTo>
                    <a:pt x="47" y="1"/>
                    <a:pt x="43" y="5"/>
                    <a:pt x="42" y="6"/>
                  </a:cubicBezTo>
                  <a:cubicBezTo>
                    <a:pt x="41" y="8"/>
                    <a:pt x="38" y="3"/>
                    <a:pt x="36" y="2"/>
                  </a:cubicBezTo>
                  <a:cubicBezTo>
                    <a:pt x="34" y="1"/>
                    <a:pt x="25" y="5"/>
                    <a:pt x="23" y="6"/>
                  </a:cubicBezTo>
                  <a:cubicBezTo>
                    <a:pt x="20" y="6"/>
                    <a:pt x="12" y="7"/>
                    <a:pt x="12" y="7"/>
                  </a:cubicBezTo>
                  <a:cubicBezTo>
                    <a:pt x="12" y="7"/>
                    <a:pt x="12" y="40"/>
                    <a:pt x="12" y="44"/>
                  </a:cubicBezTo>
                  <a:cubicBezTo>
                    <a:pt x="12" y="48"/>
                    <a:pt x="0" y="46"/>
                    <a:pt x="0" y="48"/>
                  </a:cubicBezTo>
                  <a:cubicBezTo>
                    <a:pt x="0" y="49"/>
                    <a:pt x="0" y="64"/>
                    <a:pt x="0" y="80"/>
                  </a:cubicBezTo>
                  <a:cubicBezTo>
                    <a:pt x="2" y="81"/>
                    <a:pt x="5" y="82"/>
                    <a:pt x="5" y="83"/>
                  </a:cubicBezTo>
                  <a:cubicBezTo>
                    <a:pt x="7" y="86"/>
                    <a:pt x="10" y="93"/>
                    <a:pt x="9" y="95"/>
                  </a:cubicBezTo>
                  <a:cubicBezTo>
                    <a:pt x="8" y="97"/>
                    <a:pt x="7" y="96"/>
                    <a:pt x="7" y="98"/>
                  </a:cubicBezTo>
                  <a:cubicBezTo>
                    <a:pt x="7" y="100"/>
                    <a:pt x="5" y="103"/>
                    <a:pt x="9" y="103"/>
                  </a:cubicBezTo>
                  <a:cubicBezTo>
                    <a:pt x="12" y="103"/>
                    <a:pt x="18" y="105"/>
                    <a:pt x="21" y="102"/>
                  </a:cubicBezTo>
                  <a:cubicBezTo>
                    <a:pt x="23" y="100"/>
                    <a:pt x="31" y="94"/>
                    <a:pt x="31" y="91"/>
                  </a:cubicBezTo>
                  <a:cubicBezTo>
                    <a:pt x="32" y="88"/>
                    <a:pt x="33" y="82"/>
                    <a:pt x="39" y="85"/>
                  </a:cubicBezTo>
                  <a:cubicBezTo>
                    <a:pt x="45" y="89"/>
                    <a:pt x="45" y="89"/>
                    <a:pt x="53" y="89"/>
                  </a:cubicBezTo>
                  <a:cubicBezTo>
                    <a:pt x="61" y="89"/>
                    <a:pt x="63" y="89"/>
                    <a:pt x="64" y="84"/>
                  </a:cubicBezTo>
                  <a:cubicBezTo>
                    <a:pt x="65" y="80"/>
                    <a:pt x="64" y="77"/>
                    <a:pt x="68" y="77"/>
                  </a:cubicBezTo>
                  <a:cubicBezTo>
                    <a:pt x="73" y="77"/>
                    <a:pt x="78" y="73"/>
                    <a:pt x="78" y="70"/>
                  </a:cubicBezTo>
                  <a:cubicBezTo>
                    <a:pt x="78" y="67"/>
                    <a:pt x="81" y="62"/>
                    <a:pt x="83" y="62"/>
                  </a:cubicBezTo>
                  <a:cubicBezTo>
                    <a:pt x="86" y="62"/>
                    <a:pt x="92" y="59"/>
                    <a:pt x="93" y="56"/>
                  </a:cubicBezTo>
                  <a:cubicBezTo>
                    <a:pt x="93" y="53"/>
                    <a:pt x="98" y="54"/>
                    <a:pt x="100" y="52"/>
                  </a:cubicBezTo>
                  <a:cubicBezTo>
                    <a:pt x="101" y="51"/>
                    <a:pt x="102" y="49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5"/>
                    <a:pt x="103" y="42"/>
                    <a:pt x="96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4" name="Freeform 8"/>
            <p:cNvSpPr>
              <a:spLocks/>
            </p:cNvSpPr>
            <p:nvPr userDrawn="1"/>
          </p:nvSpPr>
          <p:spPr bwMode="auto">
            <a:xfrm>
              <a:off x="-1667486" y="5132860"/>
              <a:ext cx="35238" cy="41943"/>
            </a:xfrm>
            <a:custGeom>
              <a:avLst/>
              <a:gdLst>
                <a:gd name="T0" fmla="*/ 8 w 16"/>
                <a:gd name="T1" fmla="*/ 0 h 18"/>
                <a:gd name="T2" fmla="*/ 0 w 16"/>
                <a:gd name="T3" fmla="*/ 8 h 18"/>
                <a:gd name="T4" fmla="*/ 8 w 16"/>
                <a:gd name="T5" fmla="*/ 18 h 18"/>
                <a:gd name="T6" fmla="*/ 14 w 16"/>
                <a:gd name="T7" fmla="*/ 15 h 18"/>
                <a:gd name="T8" fmla="*/ 16 w 16"/>
                <a:gd name="T9" fmla="*/ 13 h 18"/>
                <a:gd name="T10" fmla="*/ 15 w 16"/>
                <a:gd name="T11" fmla="*/ 3 h 18"/>
                <a:gd name="T12" fmla="*/ 8 w 16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8">
                  <a:moveTo>
                    <a:pt x="8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4" y="18"/>
                    <a:pt x="8" y="18"/>
                  </a:cubicBezTo>
                  <a:cubicBezTo>
                    <a:pt x="11" y="18"/>
                    <a:pt x="14" y="18"/>
                    <a:pt x="14" y="15"/>
                  </a:cubicBezTo>
                  <a:cubicBezTo>
                    <a:pt x="14" y="14"/>
                    <a:pt x="15" y="13"/>
                    <a:pt x="16" y="13"/>
                  </a:cubicBezTo>
                  <a:cubicBezTo>
                    <a:pt x="16" y="11"/>
                    <a:pt x="15" y="6"/>
                    <a:pt x="15" y="3"/>
                  </a:cubicBezTo>
                  <a:cubicBezTo>
                    <a:pt x="13" y="2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5" name="Freeform 9"/>
            <p:cNvSpPr>
              <a:spLocks/>
            </p:cNvSpPr>
            <p:nvPr userDrawn="1"/>
          </p:nvSpPr>
          <p:spPr bwMode="auto">
            <a:xfrm>
              <a:off x="-1756418" y="5205803"/>
              <a:ext cx="55373" cy="60179"/>
            </a:xfrm>
            <a:custGeom>
              <a:avLst/>
              <a:gdLst>
                <a:gd name="T0" fmla="*/ 19 w 26"/>
                <a:gd name="T1" fmla="*/ 2 h 26"/>
                <a:gd name="T2" fmla="*/ 7 w 26"/>
                <a:gd name="T3" fmla="*/ 7 h 26"/>
                <a:gd name="T4" fmla="*/ 0 w 26"/>
                <a:gd name="T5" fmla="*/ 17 h 26"/>
                <a:gd name="T6" fmla="*/ 7 w 26"/>
                <a:gd name="T7" fmla="*/ 25 h 26"/>
                <a:gd name="T8" fmla="*/ 12 w 26"/>
                <a:gd name="T9" fmla="*/ 26 h 26"/>
                <a:gd name="T10" fmla="*/ 15 w 26"/>
                <a:gd name="T11" fmla="*/ 20 h 26"/>
                <a:gd name="T12" fmla="*/ 22 w 26"/>
                <a:gd name="T13" fmla="*/ 18 h 26"/>
                <a:gd name="T14" fmla="*/ 26 w 26"/>
                <a:gd name="T15" fmla="*/ 11 h 26"/>
                <a:gd name="T16" fmla="*/ 19 w 26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19" y="2"/>
                  </a:moveTo>
                  <a:cubicBezTo>
                    <a:pt x="17" y="0"/>
                    <a:pt x="8" y="4"/>
                    <a:pt x="7" y="7"/>
                  </a:cubicBezTo>
                  <a:cubicBezTo>
                    <a:pt x="6" y="10"/>
                    <a:pt x="0" y="17"/>
                    <a:pt x="0" y="1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3" y="23"/>
                    <a:pt x="15" y="20"/>
                  </a:cubicBezTo>
                  <a:cubicBezTo>
                    <a:pt x="16" y="18"/>
                    <a:pt x="22" y="21"/>
                    <a:pt x="22" y="18"/>
                  </a:cubicBezTo>
                  <a:cubicBezTo>
                    <a:pt x="22" y="16"/>
                    <a:pt x="26" y="13"/>
                    <a:pt x="26" y="11"/>
                  </a:cubicBezTo>
                  <a:cubicBezTo>
                    <a:pt x="26" y="8"/>
                    <a:pt x="20" y="5"/>
                    <a:pt x="19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6" name="Freeform 10"/>
            <p:cNvSpPr>
              <a:spLocks noEditPoints="1"/>
            </p:cNvSpPr>
            <p:nvPr userDrawn="1"/>
          </p:nvSpPr>
          <p:spPr bwMode="auto">
            <a:xfrm>
              <a:off x="-2014824" y="5034386"/>
              <a:ext cx="401032" cy="355601"/>
            </a:xfrm>
            <a:custGeom>
              <a:avLst/>
              <a:gdLst>
                <a:gd name="T0" fmla="*/ 178 w 187"/>
                <a:gd name="T1" fmla="*/ 57 h 153"/>
                <a:gd name="T2" fmla="*/ 178 w 187"/>
                <a:gd name="T3" fmla="*/ 56 h 153"/>
                <a:gd name="T4" fmla="*/ 176 w 187"/>
                <a:gd name="T5" fmla="*/ 58 h 153"/>
                <a:gd name="T6" fmla="*/ 170 w 187"/>
                <a:gd name="T7" fmla="*/ 61 h 153"/>
                <a:gd name="T8" fmla="*/ 162 w 187"/>
                <a:gd name="T9" fmla="*/ 51 h 153"/>
                <a:gd name="T10" fmla="*/ 170 w 187"/>
                <a:gd name="T11" fmla="*/ 43 h 153"/>
                <a:gd name="T12" fmla="*/ 177 w 187"/>
                <a:gd name="T13" fmla="*/ 46 h 153"/>
                <a:gd name="T14" fmla="*/ 177 w 187"/>
                <a:gd name="T15" fmla="*/ 44 h 153"/>
                <a:gd name="T16" fmla="*/ 176 w 187"/>
                <a:gd name="T17" fmla="*/ 25 h 153"/>
                <a:gd name="T18" fmla="*/ 169 w 187"/>
                <a:gd name="T19" fmla="*/ 4 h 153"/>
                <a:gd name="T20" fmla="*/ 155 w 187"/>
                <a:gd name="T21" fmla="*/ 2 h 153"/>
                <a:gd name="T22" fmla="*/ 144 w 187"/>
                <a:gd name="T23" fmla="*/ 0 h 153"/>
                <a:gd name="T24" fmla="*/ 140 w 187"/>
                <a:gd name="T25" fmla="*/ 5 h 153"/>
                <a:gd name="T26" fmla="*/ 133 w 187"/>
                <a:gd name="T27" fmla="*/ 9 h 153"/>
                <a:gd name="T28" fmla="*/ 123 w 187"/>
                <a:gd name="T29" fmla="*/ 15 h 153"/>
                <a:gd name="T30" fmla="*/ 118 w 187"/>
                <a:gd name="T31" fmla="*/ 23 h 153"/>
                <a:gd name="T32" fmla="*/ 108 w 187"/>
                <a:gd name="T33" fmla="*/ 30 h 153"/>
                <a:gd name="T34" fmla="*/ 104 w 187"/>
                <a:gd name="T35" fmla="*/ 37 h 153"/>
                <a:gd name="T36" fmla="*/ 93 w 187"/>
                <a:gd name="T37" fmla="*/ 42 h 153"/>
                <a:gd name="T38" fmla="*/ 79 w 187"/>
                <a:gd name="T39" fmla="*/ 38 h 153"/>
                <a:gd name="T40" fmla="*/ 71 w 187"/>
                <a:gd name="T41" fmla="*/ 44 h 153"/>
                <a:gd name="T42" fmla="*/ 61 w 187"/>
                <a:gd name="T43" fmla="*/ 55 h 153"/>
                <a:gd name="T44" fmla="*/ 49 w 187"/>
                <a:gd name="T45" fmla="*/ 56 h 153"/>
                <a:gd name="T46" fmla="*/ 47 w 187"/>
                <a:gd name="T47" fmla="*/ 51 h 153"/>
                <a:gd name="T48" fmla="*/ 49 w 187"/>
                <a:gd name="T49" fmla="*/ 48 h 153"/>
                <a:gd name="T50" fmla="*/ 45 w 187"/>
                <a:gd name="T51" fmla="*/ 36 h 153"/>
                <a:gd name="T52" fmla="*/ 40 w 187"/>
                <a:gd name="T53" fmla="*/ 33 h 153"/>
                <a:gd name="T54" fmla="*/ 40 w 187"/>
                <a:gd name="T55" fmla="*/ 72 h 153"/>
                <a:gd name="T56" fmla="*/ 32 w 187"/>
                <a:gd name="T57" fmla="*/ 79 h 153"/>
                <a:gd name="T58" fmla="*/ 17 w 187"/>
                <a:gd name="T59" fmla="*/ 80 h 153"/>
                <a:gd name="T60" fmla="*/ 11 w 187"/>
                <a:gd name="T61" fmla="*/ 72 h 153"/>
                <a:gd name="T62" fmla="*/ 5 w 187"/>
                <a:gd name="T63" fmla="*/ 75 h 153"/>
                <a:gd name="T64" fmla="*/ 0 w 187"/>
                <a:gd name="T65" fmla="*/ 76 h 153"/>
                <a:gd name="T66" fmla="*/ 8 w 187"/>
                <a:gd name="T67" fmla="*/ 94 h 153"/>
                <a:gd name="T68" fmla="*/ 20 w 187"/>
                <a:gd name="T69" fmla="*/ 115 h 153"/>
                <a:gd name="T70" fmla="*/ 20 w 187"/>
                <a:gd name="T71" fmla="*/ 125 h 153"/>
                <a:gd name="T72" fmla="*/ 20 w 187"/>
                <a:gd name="T73" fmla="*/ 134 h 153"/>
                <a:gd name="T74" fmla="*/ 24 w 187"/>
                <a:gd name="T75" fmla="*/ 143 h 153"/>
                <a:gd name="T76" fmla="*/ 28 w 187"/>
                <a:gd name="T77" fmla="*/ 146 h 153"/>
                <a:gd name="T78" fmla="*/ 35 w 187"/>
                <a:gd name="T79" fmla="*/ 150 h 153"/>
                <a:gd name="T80" fmla="*/ 42 w 187"/>
                <a:gd name="T81" fmla="*/ 150 h 153"/>
                <a:gd name="T82" fmla="*/ 56 w 187"/>
                <a:gd name="T83" fmla="*/ 147 h 153"/>
                <a:gd name="T84" fmla="*/ 67 w 187"/>
                <a:gd name="T85" fmla="*/ 143 h 153"/>
                <a:gd name="T86" fmla="*/ 85 w 187"/>
                <a:gd name="T87" fmla="*/ 142 h 153"/>
                <a:gd name="T88" fmla="*/ 96 w 187"/>
                <a:gd name="T89" fmla="*/ 141 h 153"/>
                <a:gd name="T90" fmla="*/ 103 w 187"/>
                <a:gd name="T91" fmla="*/ 140 h 153"/>
                <a:gd name="T92" fmla="*/ 113 w 187"/>
                <a:gd name="T93" fmla="*/ 137 h 153"/>
                <a:gd name="T94" fmla="*/ 137 w 187"/>
                <a:gd name="T95" fmla="*/ 123 h 153"/>
                <a:gd name="T96" fmla="*/ 165 w 187"/>
                <a:gd name="T97" fmla="*/ 91 h 153"/>
                <a:gd name="T98" fmla="*/ 181 w 187"/>
                <a:gd name="T99" fmla="*/ 74 h 153"/>
                <a:gd name="T100" fmla="*/ 187 w 187"/>
                <a:gd name="T101" fmla="*/ 56 h 153"/>
                <a:gd name="T102" fmla="*/ 178 w 187"/>
                <a:gd name="T103" fmla="*/ 57 h 153"/>
                <a:gd name="T104" fmla="*/ 142 w 187"/>
                <a:gd name="T105" fmla="*/ 92 h 153"/>
                <a:gd name="T106" fmla="*/ 135 w 187"/>
                <a:gd name="T107" fmla="*/ 94 h 153"/>
                <a:gd name="T108" fmla="*/ 132 w 187"/>
                <a:gd name="T109" fmla="*/ 100 h 153"/>
                <a:gd name="T110" fmla="*/ 127 w 187"/>
                <a:gd name="T111" fmla="*/ 99 h 153"/>
                <a:gd name="T112" fmla="*/ 120 w 187"/>
                <a:gd name="T113" fmla="*/ 91 h 153"/>
                <a:gd name="T114" fmla="*/ 127 w 187"/>
                <a:gd name="T115" fmla="*/ 81 h 153"/>
                <a:gd name="T116" fmla="*/ 139 w 187"/>
                <a:gd name="T117" fmla="*/ 76 h 153"/>
                <a:gd name="T118" fmla="*/ 146 w 187"/>
                <a:gd name="T119" fmla="*/ 85 h 153"/>
                <a:gd name="T120" fmla="*/ 142 w 187"/>
                <a:gd name="T121" fmla="*/ 9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3">
                  <a:moveTo>
                    <a:pt x="178" y="57"/>
                  </a:moveTo>
                  <a:cubicBezTo>
                    <a:pt x="178" y="57"/>
                    <a:pt x="178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6" y="61"/>
                    <a:pt x="173" y="61"/>
                    <a:pt x="170" y="61"/>
                  </a:cubicBezTo>
                  <a:cubicBezTo>
                    <a:pt x="166" y="61"/>
                    <a:pt x="162" y="52"/>
                    <a:pt x="162" y="51"/>
                  </a:cubicBezTo>
                  <a:cubicBezTo>
                    <a:pt x="162" y="50"/>
                    <a:pt x="167" y="43"/>
                    <a:pt x="170" y="43"/>
                  </a:cubicBezTo>
                  <a:cubicBezTo>
                    <a:pt x="172" y="43"/>
                    <a:pt x="175" y="45"/>
                    <a:pt x="177" y="46"/>
                  </a:cubicBezTo>
                  <a:cubicBezTo>
                    <a:pt x="177" y="45"/>
                    <a:pt x="177" y="45"/>
                    <a:pt x="177" y="44"/>
                  </a:cubicBezTo>
                  <a:cubicBezTo>
                    <a:pt x="177" y="43"/>
                    <a:pt x="179" y="26"/>
                    <a:pt x="176" y="25"/>
                  </a:cubicBezTo>
                  <a:cubicBezTo>
                    <a:pt x="173" y="23"/>
                    <a:pt x="170" y="6"/>
                    <a:pt x="169" y="4"/>
                  </a:cubicBezTo>
                  <a:cubicBezTo>
                    <a:pt x="168" y="3"/>
                    <a:pt x="156" y="4"/>
                    <a:pt x="155" y="2"/>
                  </a:cubicBezTo>
                  <a:cubicBezTo>
                    <a:pt x="154" y="0"/>
                    <a:pt x="144" y="2"/>
                    <a:pt x="144" y="0"/>
                  </a:cubicBezTo>
                  <a:cubicBezTo>
                    <a:pt x="142" y="2"/>
                    <a:pt x="141" y="4"/>
                    <a:pt x="140" y="5"/>
                  </a:cubicBezTo>
                  <a:cubicBezTo>
                    <a:pt x="138" y="7"/>
                    <a:pt x="133" y="6"/>
                    <a:pt x="133" y="9"/>
                  </a:cubicBezTo>
                  <a:cubicBezTo>
                    <a:pt x="132" y="12"/>
                    <a:pt x="126" y="15"/>
                    <a:pt x="123" y="15"/>
                  </a:cubicBezTo>
                  <a:cubicBezTo>
                    <a:pt x="121" y="15"/>
                    <a:pt x="118" y="20"/>
                    <a:pt x="118" y="23"/>
                  </a:cubicBezTo>
                  <a:cubicBezTo>
                    <a:pt x="118" y="26"/>
                    <a:pt x="113" y="30"/>
                    <a:pt x="108" y="30"/>
                  </a:cubicBezTo>
                  <a:cubicBezTo>
                    <a:pt x="104" y="30"/>
                    <a:pt x="105" y="33"/>
                    <a:pt x="104" y="37"/>
                  </a:cubicBezTo>
                  <a:cubicBezTo>
                    <a:pt x="103" y="42"/>
                    <a:pt x="101" y="42"/>
                    <a:pt x="93" y="42"/>
                  </a:cubicBezTo>
                  <a:cubicBezTo>
                    <a:pt x="85" y="42"/>
                    <a:pt x="85" y="42"/>
                    <a:pt x="79" y="38"/>
                  </a:cubicBezTo>
                  <a:cubicBezTo>
                    <a:pt x="73" y="35"/>
                    <a:pt x="72" y="41"/>
                    <a:pt x="71" y="44"/>
                  </a:cubicBezTo>
                  <a:cubicBezTo>
                    <a:pt x="71" y="47"/>
                    <a:pt x="63" y="53"/>
                    <a:pt x="61" y="55"/>
                  </a:cubicBezTo>
                  <a:cubicBezTo>
                    <a:pt x="58" y="58"/>
                    <a:pt x="52" y="56"/>
                    <a:pt x="49" y="56"/>
                  </a:cubicBezTo>
                  <a:cubicBezTo>
                    <a:pt x="45" y="56"/>
                    <a:pt x="47" y="53"/>
                    <a:pt x="47" y="51"/>
                  </a:cubicBezTo>
                  <a:cubicBezTo>
                    <a:pt x="47" y="49"/>
                    <a:pt x="48" y="50"/>
                    <a:pt x="49" y="48"/>
                  </a:cubicBezTo>
                  <a:cubicBezTo>
                    <a:pt x="50" y="46"/>
                    <a:pt x="47" y="39"/>
                    <a:pt x="45" y="36"/>
                  </a:cubicBezTo>
                  <a:cubicBezTo>
                    <a:pt x="45" y="35"/>
                    <a:pt x="42" y="34"/>
                    <a:pt x="40" y="33"/>
                  </a:cubicBezTo>
                  <a:cubicBezTo>
                    <a:pt x="40" y="51"/>
                    <a:pt x="40" y="70"/>
                    <a:pt x="40" y="72"/>
                  </a:cubicBezTo>
                  <a:cubicBezTo>
                    <a:pt x="40" y="76"/>
                    <a:pt x="34" y="77"/>
                    <a:pt x="32" y="79"/>
                  </a:cubicBezTo>
                  <a:cubicBezTo>
                    <a:pt x="31" y="81"/>
                    <a:pt x="22" y="80"/>
                    <a:pt x="17" y="80"/>
                  </a:cubicBezTo>
                  <a:cubicBezTo>
                    <a:pt x="13" y="80"/>
                    <a:pt x="14" y="75"/>
                    <a:pt x="11" y="72"/>
                  </a:cubicBezTo>
                  <a:cubicBezTo>
                    <a:pt x="9" y="69"/>
                    <a:pt x="5" y="73"/>
                    <a:pt x="5" y="75"/>
                  </a:cubicBezTo>
                  <a:cubicBezTo>
                    <a:pt x="5" y="77"/>
                    <a:pt x="3" y="77"/>
                    <a:pt x="0" y="76"/>
                  </a:cubicBezTo>
                  <a:cubicBezTo>
                    <a:pt x="3" y="82"/>
                    <a:pt x="7" y="88"/>
                    <a:pt x="8" y="94"/>
                  </a:cubicBezTo>
                  <a:cubicBezTo>
                    <a:pt x="11" y="102"/>
                    <a:pt x="18" y="110"/>
                    <a:pt x="20" y="115"/>
                  </a:cubicBezTo>
                  <a:cubicBezTo>
                    <a:pt x="21" y="120"/>
                    <a:pt x="23" y="125"/>
                    <a:pt x="20" y="125"/>
                  </a:cubicBezTo>
                  <a:cubicBezTo>
                    <a:pt x="16" y="126"/>
                    <a:pt x="16" y="128"/>
                    <a:pt x="20" y="134"/>
                  </a:cubicBezTo>
                  <a:cubicBezTo>
                    <a:pt x="24" y="139"/>
                    <a:pt x="20" y="142"/>
                    <a:pt x="24" y="143"/>
                  </a:cubicBezTo>
                  <a:cubicBezTo>
                    <a:pt x="27" y="144"/>
                    <a:pt x="26" y="146"/>
                    <a:pt x="28" y="146"/>
                  </a:cubicBezTo>
                  <a:cubicBezTo>
                    <a:pt x="31" y="146"/>
                    <a:pt x="33" y="148"/>
                    <a:pt x="35" y="150"/>
                  </a:cubicBezTo>
                  <a:cubicBezTo>
                    <a:pt x="36" y="153"/>
                    <a:pt x="40" y="153"/>
                    <a:pt x="42" y="150"/>
                  </a:cubicBezTo>
                  <a:cubicBezTo>
                    <a:pt x="44" y="147"/>
                    <a:pt x="50" y="147"/>
                    <a:pt x="56" y="147"/>
                  </a:cubicBezTo>
                  <a:cubicBezTo>
                    <a:pt x="62" y="147"/>
                    <a:pt x="61" y="144"/>
                    <a:pt x="67" y="143"/>
                  </a:cubicBezTo>
                  <a:cubicBezTo>
                    <a:pt x="73" y="141"/>
                    <a:pt x="80" y="141"/>
                    <a:pt x="85" y="142"/>
                  </a:cubicBezTo>
                  <a:cubicBezTo>
                    <a:pt x="90" y="144"/>
                    <a:pt x="93" y="143"/>
                    <a:pt x="96" y="141"/>
                  </a:cubicBezTo>
                  <a:cubicBezTo>
                    <a:pt x="98" y="140"/>
                    <a:pt x="103" y="143"/>
                    <a:pt x="103" y="140"/>
                  </a:cubicBezTo>
                  <a:cubicBezTo>
                    <a:pt x="104" y="136"/>
                    <a:pt x="108" y="137"/>
                    <a:pt x="113" y="137"/>
                  </a:cubicBezTo>
                  <a:cubicBezTo>
                    <a:pt x="117" y="137"/>
                    <a:pt x="128" y="130"/>
                    <a:pt x="137" y="123"/>
                  </a:cubicBezTo>
                  <a:cubicBezTo>
                    <a:pt x="146" y="115"/>
                    <a:pt x="160" y="99"/>
                    <a:pt x="165" y="91"/>
                  </a:cubicBezTo>
                  <a:cubicBezTo>
                    <a:pt x="169" y="84"/>
                    <a:pt x="177" y="77"/>
                    <a:pt x="181" y="74"/>
                  </a:cubicBezTo>
                  <a:cubicBezTo>
                    <a:pt x="184" y="71"/>
                    <a:pt x="186" y="63"/>
                    <a:pt x="187" y="56"/>
                  </a:cubicBezTo>
                  <a:cubicBezTo>
                    <a:pt x="183" y="56"/>
                    <a:pt x="178" y="57"/>
                    <a:pt x="178" y="57"/>
                  </a:cubicBezTo>
                  <a:close/>
                  <a:moveTo>
                    <a:pt x="142" y="92"/>
                  </a:moveTo>
                  <a:cubicBezTo>
                    <a:pt x="142" y="95"/>
                    <a:pt x="136" y="92"/>
                    <a:pt x="135" y="94"/>
                  </a:cubicBezTo>
                  <a:cubicBezTo>
                    <a:pt x="133" y="97"/>
                    <a:pt x="132" y="100"/>
                    <a:pt x="132" y="100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6" y="84"/>
                    <a:pt x="127" y="81"/>
                  </a:cubicBezTo>
                  <a:cubicBezTo>
                    <a:pt x="128" y="78"/>
                    <a:pt x="137" y="74"/>
                    <a:pt x="139" y="76"/>
                  </a:cubicBezTo>
                  <a:cubicBezTo>
                    <a:pt x="140" y="79"/>
                    <a:pt x="146" y="82"/>
                    <a:pt x="146" y="85"/>
                  </a:cubicBezTo>
                  <a:cubicBezTo>
                    <a:pt x="146" y="87"/>
                    <a:pt x="142" y="90"/>
                    <a:pt x="142" y="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7" name="Freeform 11"/>
            <p:cNvSpPr>
              <a:spLocks/>
            </p:cNvSpPr>
            <p:nvPr userDrawn="1"/>
          </p:nvSpPr>
          <p:spPr bwMode="auto">
            <a:xfrm>
              <a:off x="-2120535" y="4616784"/>
              <a:ext cx="290287" cy="311834"/>
            </a:xfrm>
            <a:custGeom>
              <a:avLst/>
              <a:gdLst>
                <a:gd name="T0" fmla="*/ 8 w 136"/>
                <a:gd name="T1" fmla="*/ 123 h 134"/>
                <a:gd name="T2" fmla="*/ 13 w 136"/>
                <a:gd name="T3" fmla="*/ 125 h 134"/>
                <a:gd name="T4" fmla="*/ 24 w 136"/>
                <a:gd name="T5" fmla="*/ 126 h 134"/>
                <a:gd name="T6" fmla="*/ 35 w 136"/>
                <a:gd name="T7" fmla="*/ 128 h 134"/>
                <a:gd name="T8" fmla="*/ 75 w 136"/>
                <a:gd name="T9" fmla="*/ 128 h 134"/>
                <a:gd name="T10" fmla="*/ 79 w 136"/>
                <a:gd name="T11" fmla="*/ 132 h 134"/>
                <a:gd name="T12" fmla="*/ 105 w 136"/>
                <a:gd name="T13" fmla="*/ 132 h 134"/>
                <a:gd name="T14" fmla="*/ 123 w 136"/>
                <a:gd name="T15" fmla="*/ 131 h 134"/>
                <a:gd name="T16" fmla="*/ 126 w 136"/>
                <a:gd name="T17" fmla="*/ 130 h 134"/>
                <a:gd name="T18" fmla="*/ 112 w 136"/>
                <a:gd name="T19" fmla="*/ 114 h 134"/>
                <a:gd name="T20" fmla="*/ 114 w 136"/>
                <a:gd name="T21" fmla="*/ 78 h 134"/>
                <a:gd name="T22" fmla="*/ 131 w 136"/>
                <a:gd name="T23" fmla="*/ 78 h 134"/>
                <a:gd name="T24" fmla="*/ 134 w 136"/>
                <a:gd name="T25" fmla="*/ 75 h 134"/>
                <a:gd name="T26" fmla="*/ 136 w 136"/>
                <a:gd name="T27" fmla="*/ 54 h 134"/>
                <a:gd name="T28" fmla="*/ 133 w 136"/>
                <a:gd name="T29" fmla="*/ 54 h 134"/>
                <a:gd name="T30" fmla="*/ 123 w 136"/>
                <a:gd name="T31" fmla="*/ 55 h 134"/>
                <a:gd name="T32" fmla="*/ 117 w 136"/>
                <a:gd name="T33" fmla="*/ 58 h 134"/>
                <a:gd name="T34" fmla="*/ 117 w 136"/>
                <a:gd name="T35" fmla="*/ 49 h 134"/>
                <a:gd name="T36" fmla="*/ 111 w 136"/>
                <a:gd name="T37" fmla="*/ 40 h 134"/>
                <a:gd name="T38" fmla="*/ 113 w 136"/>
                <a:gd name="T39" fmla="*/ 25 h 134"/>
                <a:gd name="T40" fmla="*/ 111 w 136"/>
                <a:gd name="T41" fmla="*/ 16 h 134"/>
                <a:gd name="T42" fmla="*/ 103 w 136"/>
                <a:gd name="T43" fmla="*/ 15 h 134"/>
                <a:gd name="T44" fmla="*/ 97 w 136"/>
                <a:gd name="T45" fmla="*/ 13 h 134"/>
                <a:gd name="T46" fmla="*/ 88 w 136"/>
                <a:gd name="T47" fmla="*/ 13 h 134"/>
                <a:gd name="T48" fmla="*/ 83 w 136"/>
                <a:gd name="T49" fmla="*/ 22 h 134"/>
                <a:gd name="T50" fmla="*/ 70 w 136"/>
                <a:gd name="T51" fmla="*/ 24 h 134"/>
                <a:gd name="T52" fmla="*/ 60 w 136"/>
                <a:gd name="T53" fmla="*/ 17 h 134"/>
                <a:gd name="T54" fmla="*/ 55 w 136"/>
                <a:gd name="T55" fmla="*/ 9 h 134"/>
                <a:gd name="T56" fmla="*/ 53 w 136"/>
                <a:gd name="T57" fmla="*/ 0 h 134"/>
                <a:gd name="T58" fmla="*/ 15 w 136"/>
                <a:gd name="T59" fmla="*/ 0 h 134"/>
                <a:gd name="T60" fmla="*/ 9 w 136"/>
                <a:gd name="T61" fmla="*/ 3 h 134"/>
                <a:gd name="T62" fmla="*/ 19 w 136"/>
                <a:gd name="T63" fmla="*/ 26 h 134"/>
                <a:gd name="T64" fmla="*/ 17 w 136"/>
                <a:gd name="T65" fmla="*/ 37 h 134"/>
                <a:gd name="T66" fmla="*/ 24 w 136"/>
                <a:gd name="T67" fmla="*/ 60 h 134"/>
                <a:gd name="T68" fmla="*/ 16 w 136"/>
                <a:gd name="T69" fmla="*/ 76 h 134"/>
                <a:gd name="T70" fmla="*/ 8 w 136"/>
                <a:gd name="T71" fmla="*/ 96 h 134"/>
                <a:gd name="T72" fmla="*/ 2 w 136"/>
                <a:gd name="T73" fmla="*/ 112 h 134"/>
                <a:gd name="T74" fmla="*/ 0 w 136"/>
                <a:gd name="T75" fmla="*/ 126 h 134"/>
                <a:gd name="T76" fmla="*/ 0 w 136"/>
                <a:gd name="T77" fmla="*/ 127 h 134"/>
                <a:gd name="T78" fmla="*/ 4 w 136"/>
                <a:gd name="T79" fmla="*/ 126 h 134"/>
                <a:gd name="T80" fmla="*/ 8 w 136"/>
                <a:gd name="T8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6" h="134">
                  <a:moveTo>
                    <a:pt x="8" y="123"/>
                  </a:moveTo>
                  <a:cubicBezTo>
                    <a:pt x="11" y="123"/>
                    <a:pt x="9" y="127"/>
                    <a:pt x="13" y="125"/>
                  </a:cubicBezTo>
                  <a:cubicBezTo>
                    <a:pt x="17" y="124"/>
                    <a:pt x="21" y="124"/>
                    <a:pt x="24" y="126"/>
                  </a:cubicBezTo>
                  <a:cubicBezTo>
                    <a:pt x="28" y="128"/>
                    <a:pt x="30" y="128"/>
                    <a:pt x="35" y="128"/>
                  </a:cubicBezTo>
                  <a:cubicBezTo>
                    <a:pt x="39" y="128"/>
                    <a:pt x="75" y="128"/>
                    <a:pt x="75" y="128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101" y="131"/>
                    <a:pt x="105" y="132"/>
                  </a:cubicBezTo>
                  <a:cubicBezTo>
                    <a:pt x="108" y="134"/>
                    <a:pt x="119" y="132"/>
                    <a:pt x="123" y="131"/>
                  </a:cubicBezTo>
                  <a:cubicBezTo>
                    <a:pt x="123" y="131"/>
                    <a:pt x="124" y="131"/>
                    <a:pt x="126" y="130"/>
                  </a:cubicBezTo>
                  <a:cubicBezTo>
                    <a:pt x="112" y="114"/>
                    <a:pt x="112" y="114"/>
                    <a:pt x="112" y="114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6" y="54"/>
                    <a:pt x="136" y="54"/>
                    <a:pt x="136" y="54"/>
                  </a:cubicBezTo>
                  <a:cubicBezTo>
                    <a:pt x="136" y="54"/>
                    <a:pt x="134" y="53"/>
                    <a:pt x="133" y="54"/>
                  </a:cubicBezTo>
                  <a:cubicBezTo>
                    <a:pt x="130" y="55"/>
                    <a:pt x="127" y="55"/>
                    <a:pt x="123" y="55"/>
                  </a:cubicBezTo>
                  <a:cubicBezTo>
                    <a:pt x="119" y="55"/>
                    <a:pt x="119" y="58"/>
                    <a:pt x="117" y="58"/>
                  </a:cubicBezTo>
                  <a:cubicBezTo>
                    <a:pt x="115" y="57"/>
                    <a:pt x="116" y="51"/>
                    <a:pt x="117" y="49"/>
                  </a:cubicBezTo>
                  <a:cubicBezTo>
                    <a:pt x="117" y="47"/>
                    <a:pt x="114" y="42"/>
                    <a:pt x="111" y="40"/>
                  </a:cubicBezTo>
                  <a:cubicBezTo>
                    <a:pt x="108" y="38"/>
                    <a:pt x="114" y="27"/>
                    <a:pt x="113" y="25"/>
                  </a:cubicBezTo>
                  <a:cubicBezTo>
                    <a:pt x="111" y="24"/>
                    <a:pt x="111" y="20"/>
                    <a:pt x="111" y="16"/>
                  </a:cubicBezTo>
                  <a:cubicBezTo>
                    <a:pt x="111" y="13"/>
                    <a:pt x="108" y="15"/>
                    <a:pt x="103" y="15"/>
                  </a:cubicBezTo>
                  <a:cubicBezTo>
                    <a:pt x="98" y="15"/>
                    <a:pt x="97" y="13"/>
                    <a:pt x="97" y="13"/>
                  </a:cubicBezTo>
                  <a:cubicBezTo>
                    <a:pt x="97" y="13"/>
                    <a:pt x="91" y="11"/>
                    <a:pt x="88" y="13"/>
                  </a:cubicBezTo>
                  <a:cubicBezTo>
                    <a:pt x="85" y="14"/>
                    <a:pt x="85" y="23"/>
                    <a:pt x="83" y="22"/>
                  </a:cubicBezTo>
                  <a:cubicBezTo>
                    <a:pt x="81" y="22"/>
                    <a:pt x="75" y="23"/>
                    <a:pt x="70" y="24"/>
                  </a:cubicBezTo>
                  <a:cubicBezTo>
                    <a:pt x="64" y="26"/>
                    <a:pt x="62" y="23"/>
                    <a:pt x="60" y="17"/>
                  </a:cubicBezTo>
                  <a:cubicBezTo>
                    <a:pt x="57" y="12"/>
                    <a:pt x="54" y="14"/>
                    <a:pt x="55" y="9"/>
                  </a:cubicBezTo>
                  <a:cubicBezTo>
                    <a:pt x="56" y="5"/>
                    <a:pt x="53" y="0"/>
                    <a:pt x="53" y="0"/>
                  </a:cubicBezTo>
                  <a:cubicBezTo>
                    <a:pt x="53" y="0"/>
                    <a:pt x="19" y="0"/>
                    <a:pt x="15" y="0"/>
                  </a:cubicBezTo>
                  <a:cubicBezTo>
                    <a:pt x="14" y="0"/>
                    <a:pt x="11" y="2"/>
                    <a:pt x="9" y="3"/>
                  </a:cubicBezTo>
                  <a:cubicBezTo>
                    <a:pt x="11" y="11"/>
                    <a:pt x="18" y="23"/>
                    <a:pt x="19" y="26"/>
                  </a:cubicBezTo>
                  <a:cubicBezTo>
                    <a:pt x="21" y="29"/>
                    <a:pt x="17" y="32"/>
                    <a:pt x="17" y="37"/>
                  </a:cubicBezTo>
                  <a:cubicBezTo>
                    <a:pt x="17" y="43"/>
                    <a:pt x="24" y="53"/>
                    <a:pt x="24" y="60"/>
                  </a:cubicBezTo>
                  <a:cubicBezTo>
                    <a:pt x="25" y="67"/>
                    <a:pt x="20" y="71"/>
                    <a:pt x="16" y="76"/>
                  </a:cubicBezTo>
                  <a:cubicBezTo>
                    <a:pt x="12" y="80"/>
                    <a:pt x="8" y="90"/>
                    <a:pt x="8" y="96"/>
                  </a:cubicBezTo>
                  <a:cubicBezTo>
                    <a:pt x="8" y="103"/>
                    <a:pt x="1" y="109"/>
                    <a:pt x="2" y="112"/>
                  </a:cubicBezTo>
                  <a:cubicBezTo>
                    <a:pt x="2" y="115"/>
                    <a:pt x="1" y="123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3"/>
                    <a:pt x="8" y="1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8" name="Freeform 12"/>
            <p:cNvSpPr>
              <a:spLocks/>
            </p:cNvSpPr>
            <p:nvPr userDrawn="1"/>
          </p:nvSpPr>
          <p:spPr bwMode="auto">
            <a:xfrm>
              <a:off x="-1880587" y="4675139"/>
              <a:ext cx="288609" cy="255303"/>
            </a:xfrm>
            <a:custGeom>
              <a:avLst/>
              <a:gdLst>
                <a:gd name="T0" fmla="*/ 104 w 135"/>
                <a:gd name="T1" fmla="*/ 4 h 110"/>
                <a:gd name="T2" fmla="*/ 95 w 135"/>
                <a:gd name="T3" fmla="*/ 0 h 110"/>
                <a:gd name="T4" fmla="*/ 81 w 135"/>
                <a:gd name="T5" fmla="*/ 2 h 110"/>
                <a:gd name="T6" fmla="*/ 78 w 135"/>
                <a:gd name="T7" fmla="*/ 9 h 110"/>
                <a:gd name="T8" fmla="*/ 77 w 135"/>
                <a:gd name="T9" fmla="*/ 15 h 110"/>
                <a:gd name="T10" fmla="*/ 76 w 135"/>
                <a:gd name="T11" fmla="*/ 27 h 110"/>
                <a:gd name="T12" fmla="*/ 73 w 135"/>
                <a:gd name="T13" fmla="*/ 37 h 110"/>
                <a:gd name="T14" fmla="*/ 81 w 135"/>
                <a:gd name="T15" fmla="*/ 46 h 110"/>
                <a:gd name="T16" fmla="*/ 89 w 135"/>
                <a:gd name="T17" fmla="*/ 43 h 110"/>
                <a:gd name="T18" fmla="*/ 91 w 135"/>
                <a:gd name="T19" fmla="*/ 51 h 110"/>
                <a:gd name="T20" fmla="*/ 88 w 135"/>
                <a:gd name="T21" fmla="*/ 56 h 110"/>
                <a:gd name="T22" fmla="*/ 80 w 135"/>
                <a:gd name="T23" fmla="*/ 56 h 110"/>
                <a:gd name="T24" fmla="*/ 76 w 135"/>
                <a:gd name="T25" fmla="*/ 47 h 110"/>
                <a:gd name="T26" fmla="*/ 67 w 135"/>
                <a:gd name="T27" fmla="*/ 45 h 110"/>
                <a:gd name="T28" fmla="*/ 61 w 135"/>
                <a:gd name="T29" fmla="*/ 38 h 110"/>
                <a:gd name="T30" fmla="*/ 56 w 135"/>
                <a:gd name="T31" fmla="*/ 40 h 110"/>
                <a:gd name="T32" fmla="*/ 51 w 135"/>
                <a:gd name="T33" fmla="*/ 42 h 110"/>
                <a:gd name="T34" fmla="*/ 41 w 135"/>
                <a:gd name="T35" fmla="*/ 39 h 110"/>
                <a:gd name="T36" fmla="*/ 38 w 135"/>
                <a:gd name="T37" fmla="*/ 34 h 110"/>
                <a:gd name="T38" fmla="*/ 31 w 135"/>
                <a:gd name="T39" fmla="*/ 34 h 110"/>
                <a:gd name="T40" fmla="*/ 27 w 135"/>
                <a:gd name="T41" fmla="*/ 32 h 110"/>
                <a:gd name="T42" fmla="*/ 24 w 135"/>
                <a:gd name="T43" fmla="*/ 29 h 110"/>
                <a:gd name="T44" fmla="*/ 22 w 135"/>
                <a:gd name="T45" fmla="*/ 50 h 110"/>
                <a:gd name="T46" fmla="*/ 19 w 135"/>
                <a:gd name="T47" fmla="*/ 53 h 110"/>
                <a:gd name="T48" fmla="*/ 2 w 135"/>
                <a:gd name="T49" fmla="*/ 53 h 110"/>
                <a:gd name="T50" fmla="*/ 0 w 135"/>
                <a:gd name="T51" fmla="*/ 89 h 110"/>
                <a:gd name="T52" fmla="*/ 14 w 135"/>
                <a:gd name="T53" fmla="*/ 105 h 110"/>
                <a:gd name="T54" fmla="*/ 35 w 135"/>
                <a:gd name="T55" fmla="*/ 105 h 110"/>
                <a:gd name="T56" fmla="*/ 36 w 135"/>
                <a:gd name="T57" fmla="*/ 107 h 110"/>
                <a:gd name="T58" fmla="*/ 42 w 135"/>
                <a:gd name="T59" fmla="*/ 106 h 110"/>
                <a:gd name="T60" fmla="*/ 57 w 135"/>
                <a:gd name="T61" fmla="*/ 108 h 110"/>
                <a:gd name="T62" fmla="*/ 69 w 135"/>
                <a:gd name="T63" fmla="*/ 96 h 110"/>
                <a:gd name="T64" fmla="*/ 80 w 135"/>
                <a:gd name="T65" fmla="*/ 89 h 110"/>
                <a:gd name="T66" fmla="*/ 86 w 135"/>
                <a:gd name="T67" fmla="*/ 83 h 110"/>
                <a:gd name="T68" fmla="*/ 96 w 135"/>
                <a:gd name="T69" fmla="*/ 83 h 110"/>
                <a:gd name="T70" fmla="*/ 97 w 135"/>
                <a:gd name="T71" fmla="*/ 83 h 110"/>
                <a:gd name="T72" fmla="*/ 94 w 135"/>
                <a:gd name="T73" fmla="*/ 75 h 110"/>
                <a:gd name="T74" fmla="*/ 127 w 135"/>
                <a:gd name="T75" fmla="*/ 64 h 110"/>
                <a:gd name="T76" fmla="*/ 125 w 135"/>
                <a:gd name="T77" fmla="*/ 59 h 110"/>
                <a:gd name="T78" fmla="*/ 126 w 135"/>
                <a:gd name="T79" fmla="*/ 49 h 110"/>
                <a:gd name="T80" fmla="*/ 131 w 135"/>
                <a:gd name="T81" fmla="*/ 46 h 110"/>
                <a:gd name="T82" fmla="*/ 131 w 135"/>
                <a:gd name="T83" fmla="*/ 28 h 110"/>
                <a:gd name="T84" fmla="*/ 135 w 135"/>
                <a:gd name="T85" fmla="*/ 26 h 110"/>
                <a:gd name="T86" fmla="*/ 129 w 135"/>
                <a:gd name="T87" fmla="*/ 14 h 110"/>
                <a:gd name="T88" fmla="*/ 114 w 135"/>
                <a:gd name="T89" fmla="*/ 8 h 110"/>
                <a:gd name="T90" fmla="*/ 104 w 135"/>
                <a:gd name="T91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5" h="110">
                  <a:moveTo>
                    <a:pt x="104" y="4"/>
                  </a:moveTo>
                  <a:cubicBezTo>
                    <a:pt x="102" y="4"/>
                    <a:pt x="98" y="2"/>
                    <a:pt x="95" y="0"/>
                  </a:cubicBezTo>
                  <a:cubicBezTo>
                    <a:pt x="93" y="2"/>
                    <a:pt x="85" y="2"/>
                    <a:pt x="81" y="2"/>
                  </a:cubicBezTo>
                  <a:cubicBezTo>
                    <a:pt x="77" y="2"/>
                    <a:pt x="81" y="7"/>
                    <a:pt x="78" y="9"/>
                  </a:cubicBezTo>
                  <a:cubicBezTo>
                    <a:pt x="76" y="11"/>
                    <a:pt x="75" y="14"/>
                    <a:pt x="77" y="15"/>
                  </a:cubicBezTo>
                  <a:cubicBezTo>
                    <a:pt x="79" y="16"/>
                    <a:pt x="76" y="24"/>
                    <a:pt x="76" y="27"/>
                  </a:cubicBezTo>
                  <a:cubicBezTo>
                    <a:pt x="76" y="30"/>
                    <a:pt x="72" y="36"/>
                    <a:pt x="73" y="37"/>
                  </a:cubicBezTo>
                  <a:cubicBezTo>
                    <a:pt x="75" y="38"/>
                    <a:pt x="78" y="45"/>
                    <a:pt x="81" y="46"/>
                  </a:cubicBezTo>
                  <a:cubicBezTo>
                    <a:pt x="85" y="47"/>
                    <a:pt x="87" y="43"/>
                    <a:pt x="89" y="43"/>
                  </a:cubicBezTo>
                  <a:cubicBezTo>
                    <a:pt x="91" y="43"/>
                    <a:pt x="91" y="48"/>
                    <a:pt x="91" y="51"/>
                  </a:cubicBezTo>
                  <a:cubicBezTo>
                    <a:pt x="91" y="54"/>
                    <a:pt x="88" y="56"/>
                    <a:pt x="88" y="56"/>
                  </a:cubicBezTo>
                  <a:cubicBezTo>
                    <a:pt x="88" y="56"/>
                    <a:pt x="83" y="58"/>
                    <a:pt x="80" y="56"/>
                  </a:cubicBezTo>
                  <a:cubicBezTo>
                    <a:pt x="78" y="54"/>
                    <a:pt x="76" y="48"/>
                    <a:pt x="76" y="47"/>
                  </a:cubicBezTo>
                  <a:cubicBezTo>
                    <a:pt x="76" y="45"/>
                    <a:pt x="69" y="45"/>
                    <a:pt x="67" y="45"/>
                  </a:cubicBezTo>
                  <a:cubicBezTo>
                    <a:pt x="64" y="45"/>
                    <a:pt x="62" y="40"/>
                    <a:pt x="61" y="38"/>
                  </a:cubicBezTo>
                  <a:cubicBezTo>
                    <a:pt x="60" y="36"/>
                    <a:pt x="56" y="39"/>
                    <a:pt x="56" y="40"/>
                  </a:cubicBezTo>
                  <a:cubicBezTo>
                    <a:pt x="56" y="42"/>
                    <a:pt x="54" y="42"/>
                    <a:pt x="51" y="42"/>
                  </a:cubicBezTo>
                  <a:cubicBezTo>
                    <a:pt x="49" y="42"/>
                    <a:pt x="44" y="38"/>
                    <a:pt x="41" y="39"/>
                  </a:cubicBezTo>
                  <a:cubicBezTo>
                    <a:pt x="39" y="40"/>
                    <a:pt x="37" y="36"/>
                    <a:pt x="38" y="34"/>
                  </a:cubicBezTo>
                  <a:cubicBezTo>
                    <a:pt x="38" y="32"/>
                    <a:pt x="33" y="33"/>
                    <a:pt x="31" y="34"/>
                  </a:cubicBezTo>
                  <a:cubicBezTo>
                    <a:pt x="29" y="35"/>
                    <a:pt x="27" y="32"/>
                    <a:pt x="27" y="32"/>
                  </a:cubicBezTo>
                  <a:cubicBezTo>
                    <a:pt x="27" y="32"/>
                    <a:pt x="26" y="30"/>
                    <a:pt x="24" y="29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21" y="104"/>
                    <a:pt x="35" y="102"/>
                    <a:pt x="35" y="105"/>
                  </a:cubicBezTo>
                  <a:cubicBezTo>
                    <a:pt x="35" y="105"/>
                    <a:pt x="35" y="106"/>
                    <a:pt x="36" y="107"/>
                  </a:cubicBezTo>
                  <a:cubicBezTo>
                    <a:pt x="38" y="106"/>
                    <a:pt x="41" y="106"/>
                    <a:pt x="42" y="106"/>
                  </a:cubicBezTo>
                  <a:cubicBezTo>
                    <a:pt x="45" y="106"/>
                    <a:pt x="54" y="110"/>
                    <a:pt x="57" y="108"/>
                  </a:cubicBezTo>
                  <a:cubicBezTo>
                    <a:pt x="60" y="107"/>
                    <a:pt x="64" y="98"/>
                    <a:pt x="69" y="96"/>
                  </a:cubicBezTo>
                  <a:cubicBezTo>
                    <a:pt x="73" y="95"/>
                    <a:pt x="80" y="91"/>
                    <a:pt x="80" y="89"/>
                  </a:cubicBezTo>
                  <a:cubicBezTo>
                    <a:pt x="80" y="87"/>
                    <a:pt x="80" y="85"/>
                    <a:pt x="86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7" y="83"/>
                    <a:pt x="97" y="83"/>
                    <a:pt x="97" y="83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125" y="64"/>
                    <a:pt x="127" y="64"/>
                  </a:cubicBezTo>
                  <a:cubicBezTo>
                    <a:pt x="125" y="61"/>
                    <a:pt x="124" y="60"/>
                    <a:pt x="125" y="59"/>
                  </a:cubicBezTo>
                  <a:cubicBezTo>
                    <a:pt x="126" y="59"/>
                    <a:pt x="126" y="51"/>
                    <a:pt x="126" y="49"/>
                  </a:cubicBezTo>
                  <a:cubicBezTo>
                    <a:pt x="126" y="47"/>
                    <a:pt x="134" y="48"/>
                    <a:pt x="131" y="46"/>
                  </a:cubicBezTo>
                  <a:cubicBezTo>
                    <a:pt x="129" y="44"/>
                    <a:pt x="129" y="31"/>
                    <a:pt x="131" y="28"/>
                  </a:cubicBezTo>
                  <a:cubicBezTo>
                    <a:pt x="132" y="26"/>
                    <a:pt x="135" y="28"/>
                    <a:pt x="135" y="26"/>
                  </a:cubicBezTo>
                  <a:cubicBezTo>
                    <a:pt x="135" y="24"/>
                    <a:pt x="131" y="17"/>
                    <a:pt x="129" y="14"/>
                  </a:cubicBezTo>
                  <a:cubicBezTo>
                    <a:pt x="128" y="13"/>
                    <a:pt x="117" y="9"/>
                    <a:pt x="114" y="8"/>
                  </a:cubicBezTo>
                  <a:cubicBezTo>
                    <a:pt x="111" y="8"/>
                    <a:pt x="107" y="4"/>
                    <a:pt x="104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9" name="Freeform 13"/>
            <p:cNvSpPr>
              <a:spLocks/>
            </p:cNvSpPr>
            <p:nvPr userDrawn="1"/>
          </p:nvSpPr>
          <p:spPr bwMode="auto">
            <a:xfrm>
              <a:off x="-1709435" y="4492780"/>
              <a:ext cx="48661" cy="43766"/>
            </a:xfrm>
            <a:custGeom>
              <a:avLst/>
              <a:gdLst>
                <a:gd name="T0" fmla="*/ 19 w 23"/>
                <a:gd name="T1" fmla="*/ 0 h 19"/>
                <a:gd name="T2" fmla="*/ 12 w 23"/>
                <a:gd name="T3" fmla="*/ 2 h 19"/>
                <a:gd name="T4" fmla="*/ 7 w 23"/>
                <a:gd name="T5" fmla="*/ 3 h 19"/>
                <a:gd name="T6" fmla="*/ 5 w 23"/>
                <a:gd name="T7" fmla="*/ 4 h 19"/>
                <a:gd name="T8" fmla="*/ 3 w 23"/>
                <a:gd name="T9" fmla="*/ 11 h 19"/>
                <a:gd name="T10" fmla="*/ 0 w 23"/>
                <a:gd name="T11" fmla="*/ 14 h 19"/>
                <a:gd name="T12" fmla="*/ 3 w 23"/>
                <a:gd name="T13" fmla="*/ 17 h 19"/>
                <a:gd name="T14" fmla="*/ 6 w 23"/>
                <a:gd name="T15" fmla="*/ 18 h 19"/>
                <a:gd name="T16" fmla="*/ 12 w 23"/>
                <a:gd name="T17" fmla="*/ 14 h 19"/>
                <a:gd name="T18" fmla="*/ 23 w 23"/>
                <a:gd name="T19" fmla="*/ 12 h 19"/>
                <a:gd name="T20" fmla="*/ 21 w 23"/>
                <a:gd name="T21" fmla="*/ 5 h 19"/>
                <a:gd name="T22" fmla="*/ 19 w 23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19">
                  <a:moveTo>
                    <a:pt x="19" y="0"/>
                  </a:moveTo>
                  <a:cubicBezTo>
                    <a:pt x="16" y="1"/>
                    <a:pt x="14" y="2"/>
                    <a:pt x="12" y="2"/>
                  </a:cubicBezTo>
                  <a:cubicBezTo>
                    <a:pt x="11" y="3"/>
                    <a:pt x="10" y="4"/>
                    <a:pt x="7" y="3"/>
                  </a:cubicBezTo>
                  <a:cubicBezTo>
                    <a:pt x="6" y="4"/>
                    <a:pt x="6" y="4"/>
                    <a:pt x="5" y="4"/>
                  </a:cubicBezTo>
                  <a:cubicBezTo>
                    <a:pt x="2" y="5"/>
                    <a:pt x="3" y="11"/>
                    <a:pt x="3" y="11"/>
                  </a:cubicBezTo>
                  <a:cubicBezTo>
                    <a:pt x="3" y="11"/>
                    <a:pt x="0" y="11"/>
                    <a:pt x="0" y="14"/>
                  </a:cubicBezTo>
                  <a:cubicBezTo>
                    <a:pt x="0" y="16"/>
                    <a:pt x="2" y="17"/>
                    <a:pt x="3" y="17"/>
                  </a:cubicBezTo>
                  <a:cubicBezTo>
                    <a:pt x="4" y="17"/>
                    <a:pt x="5" y="18"/>
                    <a:pt x="6" y="18"/>
                  </a:cubicBezTo>
                  <a:cubicBezTo>
                    <a:pt x="13" y="19"/>
                    <a:pt x="12" y="14"/>
                    <a:pt x="12" y="14"/>
                  </a:cubicBezTo>
                  <a:cubicBezTo>
                    <a:pt x="12" y="14"/>
                    <a:pt x="22" y="15"/>
                    <a:pt x="23" y="12"/>
                  </a:cubicBezTo>
                  <a:cubicBezTo>
                    <a:pt x="23" y="9"/>
                    <a:pt x="21" y="5"/>
                    <a:pt x="21" y="5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0" name="Freeform 14"/>
            <p:cNvSpPr>
              <a:spLocks/>
            </p:cNvSpPr>
            <p:nvPr userDrawn="1"/>
          </p:nvSpPr>
          <p:spPr bwMode="auto">
            <a:xfrm>
              <a:off x="-1407403" y="4155416"/>
              <a:ext cx="258406" cy="351953"/>
            </a:xfrm>
            <a:custGeom>
              <a:avLst/>
              <a:gdLst>
                <a:gd name="T0" fmla="*/ 28 w 121"/>
                <a:gd name="T1" fmla="*/ 29 h 151"/>
                <a:gd name="T2" fmla="*/ 36 w 121"/>
                <a:gd name="T3" fmla="*/ 35 h 151"/>
                <a:gd name="T4" fmla="*/ 59 w 121"/>
                <a:gd name="T5" fmla="*/ 43 h 151"/>
                <a:gd name="T6" fmla="*/ 75 w 121"/>
                <a:gd name="T7" fmla="*/ 46 h 151"/>
                <a:gd name="T8" fmla="*/ 79 w 121"/>
                <a:gd name="T9" fmla="*/ 49 h 151"/>
                <a:gd name="T10" fmla="*/ 48 w 121"/>
                <a:gd name="T11" fmla="*/ 77 h 151"/>
                <a:gd name="T12" fmla="*/ 35 w 121"/>
                <a:gd name="T13" fmla="*/ 79 h 151"/>
                <a:gd name="T14" fmla="*/ 20 w 121"/>
                <a:gd name="T15" fmla="*/ 87 h 151"/>
                <a:gd name="T16" fmla="*/ 11 w 121"/>
                <a:gd name="T17" fmla="*/ 88 h 151"/>
                <a:gd name="T18" fmla="*/ 5 w 121"/>
                <a:gd name="T19" fmla="*/ 96 h 151"/>
                <a:gd name="T20" fmla="*/ 0 w 121"/>
                <a:gd name="T21" fmla="*/ 104 h 151"/>
                <a:gd name="T22" fmla="*/ 0 w 121"/>
                <a:gd name="T23" fmla="*/ 142 h 151"/>
                <a:gd name="T24" fmla="*/ 6 w 121"/>
                <a:gd name="T25" fmla="*/ 151 h 151"/>
                <a:gd name="T26" fmla="*/ 32 w 121"/>
                <a:gd name="T27" fmla="*/ 125 h 151"/>
                <a:gd name="T28" fmla="*/ 52 w 121"/>
                <a:gd name="T29" fmla="*/ 111 h 151"/>
                <a:gd name="T30" fmla="*/ 81 w 121"/>
                <a:gd name="T31" fmla="*/ 85 h 151"/>
                <a:gd name="T32" fmla="*/ 95 w 121"/>
                <a:gd name="T33" fmla="*/ 65 h 151"/>
                <a:gd name="T34" fmla="*/ 105 w 121"/>
                <a:gd name="T35" fmla="*/ 48 h 151"/>
                <a:gd name="T36" fmla="*/ 116 w 121"/>
                <a:gd name="T37" fmla="*/ 27 h 151"/>
                <a:gd name="T38" fmla="*/ 120 w 121"/>
                <a:gd name="T39" fmla="*/ 8 h 151"/>
                <a:gd name="T40" fmla="*/ 112 w 121"/>
                <a:gd name="T41" fmla="*/ 4 h 151"/>
                <a:gd name="T42" fmla="*/ 86 w 121"/>
                <a:gd name="T43" fmla="*/ 11 h 151"/>
                <a:gd name="T44" fmla="*/ 68 w 121"/>
                <a:gd name="T45" fmla="*/ 15 h 151"/>
                <a:gd name="T46" fmla="*/ 52 w 121"/>
                <a:gd name="T47" fmla="*/ 17 h 151"/>
                <a:gd name="T48" fmla="*/ 33 w 121"/>
                <a:gd name="T49" fmla="*/ 16 h 151"/>
                <a:gd name="T50" fmla="*/ 27 w 121"/>
                <a:gd name="T51" fmla="*/ 10 h 151"/>
                <a:gd name="T52" fmla="*/ 21 w 121"/>
                <a:gd name="T53" fmla="*/ 19 h 151"/>
                <a:gd name="T54" fmla="*/ 28 w 121"/>
                <a:gd name="T55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51">
                  <a:moveTo>
                    <a:pt x="28" y="29"/>
                  </a:moveTo>
                  <a:cubicBezTo>
                    <a:pt x="30" y="30"/>
                    <a:pt x="33" y="35"/>
                    <a:pt x="36" y="35"/>
                  </a:cubicBezTo>
                  <a:cubicBezTo>
                    <a:pt x="38" y="36"/>
                    <a:pt x="51" y="40"/>
                    <a:pt x="59" y="43"/>
                  </a:cubicBezTo>
                  <a:cubicBezTo>
                    <a:pt x="67" y="46"/>
                    <a:pt x="73" y="46"/>
                    <a:pt x="75" y="46"/>
                  </a:cubicBezTo>
                  <a:cubicBezTo>
                    <a:pt x="78" y="46"/>
                    <a:pt x="82" y="47"/>
                    <a:pt x="79" y="49"/>
                  </a:cubicBezTo>
                  <a:cubicBezTo>
                    <a:pt x="77" y="50"/>
                    <a:pt x="52" y="74"/>
                    <a:pt x="48" y="77"/>
                  </a:cubicBezTo>
                  <a:cubicBezTo>
                    <a:pt x="45" y="81"/>
                    <a:pt x="43" y="79"/>
                    <a:pt x="35" y="79"/>
                  </a:cubicBezTo>
                  <a:cubicBezTo>
                    <a:pt x="28" y="79"/>
                    <a:pt x="22" y="87"/>
                    <a:pt x="20" y="87"/>
                  </a:cubicBezTo>
                  <a:cubicBezTo>
                    <a:pt x="19" y="87"/>
                    <a:pt x="14" y="87"/>
                    <a:pt x="11" y="88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11" y="145"/>
                    <a:pt x="23" y="134"/>
                    <a:pt x="32" y="125"/>
                  </a:cubicBezTo>
                  <a:cubicBezTo>
                    <a:pt x="42" y="116"/>
                    <a:pt x="47" y="114"/>
                    <a:pt x="52" y="111"/>
                  </a:cubicBezTo>
                  <a:cubicBezTo>
                    <a:pt x="58" y="109"/>
                    <a:pt x="72" y="96"/>
                    <a:pt x="81" y="85"/>
                  </a:cubicBezTo>
                  <a:cubicBezTo>
                    <a:pt x="87" y="78"/>
                    <a:pt x="94" y="70"/>
                    <a:pt x="95" y="65"/>
                  </a:cubicBezTo>
                  <a:cubicBezTo>
                    <a:pt x="96" y="60"/>
                    <a:pt x="101" y="53"/>
                    <a:pt x="105" y="48"/>
                  </a:cubicBezTo>
                  <a:cubicBezTo>
                    <a:pt x="109" y="43"/>
                    <a:pt x="116" y="30"/>
                    <a:pt x="116" y="27"/>
                  </a:cubicBezTo>
                  <a:cubicBezTo>
                    <a:pt x="116" y="23"/>
                    <a:pt x="120" y="15"/>
                    <a:pt x="120" y="8"/>
                  </a:cubicBezTo>
                  <a:cubicBezTo>
                    <a:pt x="121" y="1"/>
                    <a:pt x="114" y="0"/>
                    <a:pt x="112" y="4"/>
                  </a:cubicBezTo>
                  <a:cubicBezTo>
                    <a:pt x="111" y="8"/>
                    <a:pt x="96" y="10"/>
                    <a:pt x="86" y="11"/>
                  </a:cubicBezTo>
                  <a:cubicBezTo>
                    <a:pt x="77" y="11"/>
                    <a:pt x="71" y="12"/>
                    <a:pt x="68" y="15"/>
                  </a:cubicBezTo>
                  <a:cubicBezTo>
                    <a:pt x="64" y="18"/>
                    <a:pt x="56" y="14"/>
                    <a:pt x="52" y="17"/>
                  </a:cubicBezTo>
                  <a:cubicBezTo>
                    <a:pt x="49" y="20"/>
                    <a:pt x="37" y="23"/>
                    <a:pt x="33" y="16"/>
                  </a:cubicBezTo>
                  <a:cubicBezTo>
                    <a:pt x="31" y="12"/>
                    <a:pt x="29" y="11"/>
                    <a:pt x="27" y="10"/>
                  </a:cubicBezTo>
                  <a:cubicBezTo>
                    <a:pt x="24" y="13"/>
                    <a:pt x="20" y="17"/>
                    <a:pt x="21" y="19"/>
                  </a:cubicBezTo>
                  <a:cubicBezTo>
                    <a:pt x="22" y="21"/>
                    <a:pt x="26" y="28"/>
                    <a:pt x="2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1" name="Freeform 15"/>
            <p:cNvSpPr>
              <a:spLocks/>
            </p:cNvSpPr>
            <p:nvPr userDrawn="1"/>
          </p:nvSpPr>
          <p:spPr bwMode="auto">
            <a:xfrm>
              <a:off x="-2743058" y="3513512"/>
              <a:ext cx="300355" cy="242538"/>
            </a:xfrm>
            <a:custGeom>
              <a:avLst/>
              <a:gdLst>
                <a:gd name="T0" fmla="*/ 51 w 140"/>
                <a:gd name="T1" fmla="*/ 104 h 104"/>
                <a:gd name="T2" fmla="*/ 51 w 140"/>
                <a:gd name="T3" fmla="*/ 89 h 104"/>
                <a:gd name="T4" fmla="*/ 70 w 140"/>
                <a:gd name="T5" fmla="*/ 78 h 104"/>
                <a:gd name="T6" fmla="*/ 77 w 140"/>
                <a:gd name="T7" fmla="*/ 76 h 104"/>
                <a:gd name="T8" fmla="*/ 88 w 140"/>
                <a:gd name="T9" fmla="*/ 73 h 104"/>
                <a:gd name="T10" fmla="*/ 94 w 140"/>
                <a:gd name="T11" fmla="*/ 67 h 104"/>
                <a:gd name="T12" fmla="*/ 103 w 140"/>
                <a:gd name="T13" fmla="*/ 64 h 104"/>
                <a:gd name="T14" fmla="*/ 108 w 140"/>
                <a:gd name="T15" fmla="*/ 61 h 104"/>
                <a:gd name="T16" fmla="*/ 109 w 140"/>
                <a:gd name="T17" fmla="*/ 54 h 104"/>
                <a:gd name="T18" fmla="*/ 113 w 140"/>
                <a:gd name="T19" fmla="*/ 52 h 104"/>
                <a:gd name="T20" fmla="*/ 120 w 140"/>
                <a:gd name="T21" fmla="*/ 48 h 104"/>
                <a:gd name="T22" fmla="*/ 137 w 140"/>
                <a:gd name="T23" fmla="*/ 47 h 104"/>
                <a:gd name="T24" fmla="*/ 140 w 140"/>
                <a:gd name="T25" fmla="*/ 43 h 104"/>
                <a:gd name="T26" fmla="*/ 135 w 140"/>
                <a:gd name="T27" fmla="*/ 35 h 104"/>
                <a:gd name="T28" fmla="*/ 134 w 140"/>
                <a:gd name="T29" fmla="*/ 26 h 104"/>
                <a:gd name="T30" fmla="*/ 131 w 140"/>
                <a:gd name="T31" fmla="*/ 14 h 104"/>
                <a:gd name="T32" fmla="*/ 129 w 140"/>
                <a:gd name="T33" fmla="*/ 11 h 104"/>
                <a:gd name="T34" fmla="*/ 116 w 140"/>
                <a:gd name="T35" fmla="*/ 8 h 104"/>
                <a:gd name="T36" fmla="*/ 96 w 140"/>
                <a:gd name="T37" fmla="*/ 6 h 104"/>
                <a:gd name="T38" fmla="*/ 85 w 140"/>
                <a:gd name="T39" fmla="*/ 1 h 104"/>
                <a:gd name="T40" fmla="*/ 72 w 140"/>
                <a:gd name="T41" fmla="*/ 23 h 104"/>
                <a:gd name="T42" fmla="*/ 54 w 140"/>
                <a:gd name="T43" fmla="*/ 31 h 104"/>
                <a:gd name="T44" fmla="*/ 46 w 140"/>
                <a:gd name="T45" fmla="*/ 41 h 104"/>
                <a:gd name="T46" fmla="*/ 39 w 140"/>
                <a:gd name="T47" fmla="*/ 51 h 104"/>
                <a:gd name="T48" fmla="*/ 39 w 140"/>
                <a:gd name="T49" fmla="*/ 67 h 104"/>
                <a:gd name="T50" fmla="*/ 25 w 140"/>
                <a:gd name="T51" fmla="*/ 85 h 104"/>
                <a:gd name="T52" fmla="*/ 8 w 140"/>
                <a:gd name="T53" fmla="*/ 96 h 104"/>
                <a:gd name="T54" fmla="*/ 0 w 140"/>
                <a:gd name="T55" fmla="*/ 100 h 104"/>
                <a:gd name="T56" fmla="*/ 43 w 140"/>
                <a:gd name="T57" fmla="*/ 100 h 104"/>
                <a:gd name="T58" fmla="*/ 51 w 140"/>
                <a:gd name="T5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04">
                  <a:moveTo>
                    <a:pt x="51" y="104"/>
                  </a:moveTo>
                  <a:cubicBezTo>
                    <a:pt x="51" y="97"/>
                    <a:pt x="51" y="90"/>
                    <a:pt x="51" y="89"/>
                  </a:cubicBezTo>
                  <a:cubicBezTo>
                    <a:pt x="52" y="88"/>
                    <a:pt x="67" y="79"/>
                    <a:pt x="70" y="78"/>
                  </a:cubicBezTo>
                  <a:cubicBezTo>
                    <a:pt x="72" y="76"/>
                    <a:pt x="77" y="78"/>
                    <a:pt x="77" y="76"/>
                  </a:cubicBezTo>
                  <a:cubicBezTo>
                    <a:pt x="77" y="73"/>
                    <a:pt x="84" y="74"/>
                    <a:pt x="88" y="73"/>
                  </a:cubicBezTo>
                  <a:cubicBezTo>
                    <a:pt x="91" y="73"/>
                    <a:pt x="94" y="70"/>
                    <a:pt x="94" y="67"/>
                  </a:cubicBezTo>
                  <a:cubicBezTo>
                    <a:pt x="94" y="64"/>
                    <a:pt x="99" y="65"/>
                    <a:pt x="103" y="64"/>
                  </a:cubicBezTo>
                  <a:cubicBezTo>
                    <a:pt x="106" y="64"/>
                    <a:pt x="106" y="61"/>
                    <a:pt x="108" y="61"/>
                  </a:cubicBezTo>
                  <a:cubicBezTo>
                    <a:pt x="110" y="61"/>
                    <a:pt x="109" y="58"/>
                    <a:pt x="109" y="54"/>
                  </a:cubicBezTo>
                  <a:cubicBezTo>
                    <a:pt x="110" y="51"/>
                    <a:pt x="110" y="52"/>
                    <a:pt x="113" y="52"/>
                  </a:cubicBezTo>
                  <a:cubicBezTo>
                    <a:pt x="117" y="52"/>
                    <a:pt x="120" y="50"/>
                    <a:pt x="120" y="48"/>
                  </a:cubicBezTo>
                  <a:cubicBezTo>
                    <a:pt x="120" y="46"/>
                    <a:pt x="135" y="47"/>
                    <a:pt x="137" y="47"/>
                  </a:cubicBezTo>
                  <a:cubicBezTo>
                    <a:pt x="139" y="47"/>
                    <a:pt x="140" y="45"/>
                    <a:pt x="140" y="43"/>
                  </a:cubicBezTo>
                  <a:cubicBezTo>
                    <a:pt x="139" y="41"/>
                    <a:pt x="137" y="36"/>
                    <a:pt x="135" y="35"/>
                  </a:cubicBezTo>
                  <a:cubicBezTo>
                    <a:pt x="133" y="35"/>
                    <a:pt x="134" y="30"/>
                    <a:pt x="134" y="26"/>
                  </a:cubicBezTo>
                  <a:cubicBezTo>
                    <a:pt x="134" y="21"/>
                    <a:pt x="134" y="17"/>
                    <a:pt x="131" y="14"/>
                  </a:cubicBezTo>
                  <a:cubicBezTo>
                    <a:pt x="130" y="14"/>
                    <a:pt x="130" y="12"/>
                    <a:pt x="129" y="11"/>
                  </a:cubicBezTo>
                  <a:cubicBezTo>
                    <a:pt x="125" y="11"/>
                    <a:pt x="120" y="8"/>
                    <a:pt x="116" y="8"/>
                  </a:cubicBezTo>
                  <a:cubicBezTo>
                    <a:pt x="110" y="8"/>
                    <a:pt x="100" y="11"/>
                    <a:pt x="96" y="6"/>
                  </a:cubicBezTo>
                  <a:cubicBezTo>
                    <a:pt x="91" y="1"/>
                    <a:pt x="88" y="0"/>
                    <a:pt x="85" y="1"/>
                  </a:cubicBezTo>
                  <a:cubicBezTo>
                    <a:pt x="82" y="3"/>
                    <a:pt x="76" y="19"/>
                    <a:pt x="72" y="23"/>
                  </a:cubicBezTo>
                  <a:cubicBezTo>
                    <a:pt x="69" y="28"/>
                    <a:pt x="59" y="31"/>
                    <a:pt x="54" y="31"/>
                  </a:cubicBezTo>
                  <a:cubicBezTo>
                    <a:pt x="50" y="31"/>
                    <a:pt x="49" y="38"/>
                    <a:pt x="46" y="41"/>
                  </a:cubicBezTo>
                  <a:cubicBezTo>
                    <a:pt x="42" y="43"/>
                    <a:pt x="43" y="48"/>
                    <a:pt x="39" y="51"/>
                  </a:cubicBezTo>
                  <a:cubicBezTo>
                    <a:pt x="35" y="54"/>
                    <a:pt x="37" y="64"/>
                    <a:pt x="39" y="67"/>
                  </a:cubicBezTo>
                  <a:cubicBezTo>
                    <a:pt x="41" y="71"/>
                    <a:pt x="31" y="82"/>
                    <a:pt x="25" y="85"/>
                  </a:cubicBezTo>
                  <a:cubicBezTo>
                    <a:pt x="19" y="88"/>
                    <a:pt x="18" y="94"/>
                    <a:pt x="8" y="96"/>
                  </a:cubicBezTo>
                  <a:cubicBezTo>
                    <a:pt x="5" y="96"/>
                    <a:pt x="2" y="98"/>
                    <a:pt x="0" y="100"/>
                  </a:cubicBezTo>
                  <a:cubicBezTo>
                    <a:pt x="14" y="100"/>
                    <a:pt x="36" y="100"/>
                    <a:pt x="43" y="100"/>
                  </a:cubicBezTo>
                  <a:cubicBezTo>
                    <a:pt x="52" y="100"/>
                    <a:pt x="50" y="101"/>
                    <a:pt x="51" y="10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2" name="Freeform 16"/>
            <p:cNvSpPr>
              <a:spLocks/>
            </p:cNvSpPr>
            <p:nvPr userDrawn="1"/>
          </p:nvSpPr>
          <p:spPr bwMode="auto">
            <a:xfrm>
              <a:off x="-2231280" y="3469746"/>
              <a:ext cx="107389" cy="204242"/>
            </a:xfrm>
            <a:custGeom>
              <a:avLst/>
              <a:gdLst>
                <a:gd name="T0" fmla="*/ 14 w 50"/>
                <a:gd name="T1" fmla="*/ 23 h 88"/>
                <a:gd name="T2" fmla="*/ 10 w 50"/>
                <a:gd name="T3" fmla="*/ 34 h 88"/>
                <a:gd name="T4" fmla="*/ 3 w 50"/>
                <a:gd name="T5" fmla="*/ 41 h 88"/>
                <a:gd name="T6" fmla="*/ 7 w 50"/>
                <a:gd name="T7" fmla="*/ 53 h 88"/>
                <a:gd name="T8" fmla="*/ 12 w 50"/>
                <a:gd name="T9" fmla="*/ 60 h 88"/>
                <a:gd name="T10" fmla="*/ 21 w 50"/>
                <a:gd name="T11" fmla="*/ 66 h 88"/>
                <a:gd name="T12" fmla="*/ 27 w 50"/>
                <a:gd name="T13" fmla="*/ 85 h 88"/>
                <a:gd name="T14" fmla="*/ 28 w 50"/>
                <a:gd name="T15" fmla="*/ 88 h 88"/>
                <a:gd name="T16" fmla="*/ 33 w 50"/>
                <a:gd name="T17" fmla="*/ 84 h 88"/>
                <a:gd name="T18" fmla="*/ 35 w 50"/>
                <a:gd name="T19" fmla="*/ 76 h 88"/>
                <a:gd name="T20" fmla="*/ 36 w 50"/>
                <a:gd name="T21" fmla="*/ 71 h 88"/>
                <a:gd name="T22" fmla="*/ 45 w 50"/>
                <a:gd name="T23" fmla="*/ 63 h 88"/>
                <a:gd name="T24" fmla="*/ 50 w 50"/>
                <a:gd name="T25" fmla="*/ 60 h 88"/>
                <a:gd name="T26" fmla="*/ 50 w 50"/>
                <a:gd name="T27" fmla="*/ 54 h 88"/>
                <a:gd name="T28" fmla="*/ 46 w 50"/>
                <a:gd name="T29" fmla="*/ 49 h 88"/>
                <a:gd name="T30" fmla="*/ 41 w 50"/>
                <a:gd name="T31" fmla="*/ 46 h 88"/>
                <a:gd name="T32" fmla="*/ 32 w 50"/>
                <a:gd name="T33" fmla="*/ 42 h 88"/>
                <a:gd name="T34" fmla="*/ 41 w 50"/>
                <a:gd name="T35" fmla="*/ 35 h 88"/>
                <a:gd name="T36" fmla="*/ 41 w 50"/>
                <a:gd name="T37" fmla="*/ 20 h 88"/>
                <a:gd name="T38" fmla="*/ 43 w 50"/>
                <a:gd name="T39" fmla="*/ 11 h 88"/>
                <a:gd name="T40" fmla="*/ 42 w 50"/>
                <a:gd name="T41" fmla="*/ 7 h 88"/>
                <a:gd name="T42" fmla="*/ 36 w 50"/>
                <a:gd name="T43" fmla="*/ 5 h 88"/>
                <a:gd name="T44" fmla="*/ 20 w 50"/>
                <a:gd name="T45" fmla="*/ 4 h 88"/>
                <a:gd name="T46" fmla="*/ 14 w 50"/>
                <a:gd name="T47" fmla="*/ 6 h 88"/>
                <a:gd name="T48" fmla="*/ 14 w 50"/>
                <a:gd name="T4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88">
                  <a:moveTo>
                    <a:pt x="14" y="23"/>
                  </a:moveTo>
                  <a:cubicBezTo>
                    <a:pt x="16" y="27"/>
                    <a:pt x="13" y="33"/>
                    <a:pt x="10" y="34"/>
                  </a:cubicBezTo>
                  <a:cubicBezTo>
                    <a:pt x="7" y="35"/>
                    <a:pt x="5" y="41"/>
                    <a:pt x="3" y="41"/>
                  </a:cubicBezTo>
                  <a:cubicBezTo>
                    <a:pt x="0" y="41"/>
                    <a:pt x="3" y="51"/>
                    <a:pt x="7" y="53"/>
                  </a:cubicBezTo>
                  <a:cubicBezTo>
                    <a:pt x="12" y="55"/>
                    <a:pt x="12" y="58"/>
                    <a:pt x="12" y="60"/>
                  </a:cubicBezTo>
                  <a:cubicBezTo>
                    <a:pt x="12" y="62"/>
                    <a:pt x="19" y="64"/>
                    <a:pt x="21" y="66"/>
                  </a:cubicBezTo>
                  <a:cubicBezTo>
                    <a:pt x="23" y="69"/>
                    <a:pt x="27" y="81"/>
                    <a:pt x="27" y="85"/>
                  </a:cubicBezTo>
                  <a:cubicBezTo>
                    <a:pt x="27" y="86"/>
                    <a:pt x="27" y="87"/>
                    <a:pt x="28" y="88"/>
                  </a:cubicBezTo>
                  <a:cubicBezTo>
                    <a:pt x="30" y="87"/>
                    <a:pt x="32" y="86"/>
                    <a:pt x="33" y="84"/>
                  </a:cubicBezTo>
                  <a:cubicBezTo>
                    <a:pt x="34" y="81"/>
                    <a:pt x="35" y="77"/>
                    <a:pt x="35" y="76"/>
                  </a:cubicBezTo>
                  <a:cubicBezTo>
                    <a:pt x="34" y="74"/>
                    <a:pt x="34" y="72"/>
                    <a:pt x="36" y="71"/>
                  </a:cubicBezTo>
                  <a:cubicBezTo>
                    <a:pt x="37" y="70"/>
                    <a:pt x="43" y="63"/>
                    <a:pt x="45" y="63"/>
                  </a:cubicBezTo>
                  <a:cubicBezTo>
                    <a:pt x="46" y="62"/>
                    <a:pt x="50" y="63"/>
                    <a:pt x="50" y="60"/>
                  </a:cubicBezTo>
                  <a:cubicBezTo>
                    <a:pt x="50" y="58"/>
                    <a:pt x="50" y="56"/>
                    <a:pt x="50" y="54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47"/>
                    <a:pt x="42" y="44"/>
                    <a:pt x="41" y="46"/>
                  </a:cubicBezTo>
                  <a:cubicBezTo>
                    <a:pt x="39" y="48"/>
                    <a:pt x="32" y="46"/>
                    <a:pt x="32" y="42"/>
                  </a:cubicBezTo>
                  <a:cubicBezTo>
                    <a:pt x="31" y="38"/>
                    <a:pt x="36" y="38"/>
                    <a:pt x="41" y="35"/>
                  </a:cubicBezTo>
                  <a:cubicBezTo>
                    <a:pt x="46" y="31"/>
                    <a:pt x="46" y="24"/>
                    <a:pt x="41" y="20"/>
                  </a:cubicBezTo>
                  <a:cubicBezTo>
                    <a:pt x="36" y="16"/>
                    <a:pt x="39" y="14"/>
                    <a:pt x="43" y="11"/>
                  </a:cubicBezTo>
                  <a:cubicBezTo>
                    <a:pt x="47" y="7"/>
                    <a:pt x="43" y="5"/>
                    <a:pt x="42" y="7"/>
                  </a:cubicBezTo>
                  <a:cubicBezTo>
                    <a:pt x="40" y="8"/>
                    <a:pt x="37" y="9"/>
                    <a:pt x="36" y="5"/>
                  </a:cubicBezTo>
                  <a:cubicBezTo>
                    <a:pt x="36" y="1"/>
                    <a:pt x="24" y="0"/>
                    <a:pt x="20" y="4"/>
                  </a:cubicBezTo>
                  <a:cubicBezTo>
                    <a:pt x="18" y="5"/>
                    <a:pt x="16" y="6"/>
                    <a:pt x="14" y="6"/>
                  </a:cubicBezTo>
                  <a:cubicBezTo>
                    <a:pt x="13" y="12"/>
                    <a:pt x="12" y="20"/>
                    <a:pt x="14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3" name="Freeform 17"/>
            <p:cNvSpPr>
              <a:spLocks/>
            </p:cNvSpPr>
            <p:nvPr userDrawn="1"/>
          </p:nvSpPr>
          <p:spPr bwMode="auto">
            <a:xfrm>
              <a:off x="-2633990" y="3477040"/>
              <a:ext cx="521845" cy="505135"/>
            </a:xfrm>
            <a:custGeom>
              <a:avLst/>
              <a:gdLst>
                <a:gd name="T0" fmla="*/ 83 w 243"/>
                <a:gd name="T1" fmla="*/ 42 h 217"/>
                <a:gd name="T2" fmla="*/ 84 w 243"/>
                <a:gd name="T3" fmla="*/ 51 h 217"/>
                <a:gd name="T4" fmla="*/ 89 w 243"/>
                <a:gd name="T5" fmla="*/ 59 h 217"/>
                <a:gd name="T6" fmla="*/ 86 w 243"/>
                <a:gd name="T7" fmla="*/ 63 h 217"/>
                <a:gd name="T8" fmla="*/ 69 w 243"/>
                <a:gd name="T9" fmla="*/ 64 h 217"/>
                <a:gd name="T10" fmla="*/ 62 w 243"/>
                <a:gd name="T11" fmla="*/ 68 h 217"/>
                <a:gd name="T12" fmla="*/ 58 w 243"/>
                <a:gd name="T13" fmla="*/ 70 h 217"/>
                <a:gd name="T14" fmla="*/ 57 w 243"/>
                <a:gd name="T15" fmla="*/ 77 h 217"/>
                <a:gd name="T16" fmla="*/ 52 w 243"/>
                <a:gd name="T17" fmla="*/ 80 h 217"/>
                <a:gd name="T18" fmla="*/ 43 w 243"/>
                <a:gd name="T19" fmla="*/ 83 h 217"/>
                <a:gd name="T20" fmla="*/ 37 w 243"/>
                <a:gd name="T21" fmla="*/ 89 h 217"/>
                <a:gd name="T22" fmla="*/ 26 w 243"/>
                <a:gd name="T23" fmla="*/ 92 h 217"/>
                <a:gd name="T24" fmla="*/ 19 w 243"/>
                <a:gd name="T25" fmla="*/ 94 h 217"/>
                <a:gd name="T26" fmla="*/ 0 w 243"/>
                <a:gd name="T27" fmla="*/ 105 h 217"/>
                <a:gd name="T28" fmla="*/ 0 w 243"/>
                <a:gd name="T29" fmla="*/ 120 h 217"/>
                <a:gd name="T30" fmla="*/ 3 w 243"/>
                <a:gd name="T31" fmla="*/ 122 h 217"/>
                <a:gd name="T32" fmla="*/ 116 w 243"/>
                <a:gd name="T33" fmla="*/ 192 h 217"/>
                <a:gd name="T34" fmla="*/ 123 w 243"/>
                <a:gd name="T35" fmla="*/ 201 h 217"/>
                <a:gd name="T36" fmla="*/ 136 w 243"/>
                <a:gd name="T37" fmla="*/ 205 h 217"/>
                <a:gd name="T38" fmla="*/ 142 w 243"/>
                <a:gd name="T39" fmla="*/ 217 h 217"/>
                <a:gd name="T40" fmla="*/ 154 w 243"/>
                <a:gd name="T41" fmla="*/ 214 h 217"/>
                <a:gd name="T42" fmla="*/ 172 w 243"/>
                <a:gd name="T43" fmla="*/ 209 h 217"/>
                <a:gd name="T44" fmla="*/ 193 w 243"/>
                <a:gd name="T45" fmla="*/ 193 h 217"/>
                <a:gd name="T46" fmla="*/ 243 w 243"/>
                <a:gd name="T47" fmla="*/ 164 h 217"/>
                <a:gd name="T48" fmla="*/ 243 w 243"/>
                <a:gd name="T49" fmla="*/ 164 h 217"/>
                <a:gd name="T50" fmla="*/ 237 w 243"/>
                <a:gd name="T51" fmla="*/ 155 h 217"/>
                <a:gd name="T52" fmla="*/ 229 w 243"/>
                <a:gd name="T53" fmla="*/ 153 h 217"/>
                <a:gd name="T54" fmla="*/ 220 w 243"/>
                <a:gd name="T55" fmla="*/ 148 h 217"/>
                <a:gd name="T56" fmla="*/ 219 w 243"/>
                <a:gd name="T57" fmla="*/ 140 h 217"/>
                <a:gd name="T58" fmla="*/ 214 w 243"/>
                <a:gd name="T59" fmla="*/ 133 h 217"/>
                <a:gd name="T60" fmla="*/ 219 w 243"/>
                <a:gd name="T61" fmla="*/ 128 h 217"/>
                <a:gd name="T62" fmla="*/ 217 w 243"/>
                <a:gd name="T63" fmla="*/ 123 h 217"/>
                <a:gd name="T64" fmla="*/ 217 w 243"/>
                <a:gd name="T65" fmla="*/ 116 h 217"/>
                <a:gd name="T66" fmla="*/ 218 w 243"/>
                <a:gd name="T67" fmla="*/ 109 h 217"/>
                <a:gd name="T68" fmla="*/ 219 w 243"/>
                <a:gd name="T69" fmla="*/ 97 h 217"/>
                <a:gd name="T70" fmla="*/ 213 w 243"/>
                <a:gd name="T71" fmla="*/ 87 h 217"/>
                <a:gd name="T72" fmla="*/ 216 w 243"/>
                <a:gd name="T73" fmla="*/ 85 h 217"/>
                <a:gd name="T74" fmla="*/ 215 w 243"/>
                <a:gd name="T75" fmla="*/ 82 h 217"/>
                <a:gd name="T76" fmla="*/ 209 w 243"/>
                <a:gd name="T77" fmla="*/ 63 h 217"/>
                <a:gd name="T78" fmla="*/ 200 w 243"/>
                <a:gd name="T79" fmla="*/ 57 h 217"/>
                <a:gd name="T80" fmla="*/ 195 w 243"/>
                <a:gd name="T81" fmla="*/ 50 h 217"/>
                <a:gd name="T82" fmla="*/ 191 w 243"/>
                <a:gd name="T83" fmla="*/ 38 h 217"/>
                <a:gd name="T84" fmla="*/ 198 w 243"/>
                <a:gd name="T85" fmla="*/ 31 h 217"/>
                <a:gd name="T86" fmla="*/ 202 w 243"/>
                <a:gd name="T87" fmla="*/ 20 h 217"/>
                <a:gd name="T88" fmla="*/ 202 w 243"/>
                <a:gd name="T89" fmla="*/ 3 h 217"/>
                <a:gd name="T90" fmla="*/ 191 w 243"/>
                <a:gd name="T91" fmla="*/ 1 h 217"/>
                <a:gd name="T92" fmla="*/ 179 w 243"/>
                <a:gd name="T93" fmla="*/ 2 h 217"/>
                <a:gd name="T94" fmla="*/ 163 w 243"/>
                <a:gd name="T95" fmla="*/ 5 h 217"/>
                <a:gd name="T96" fmla="*/ 119 w 243"/>
                <a:gd name="T97" fmla="*/ 7 h 217"/>
                <a:gd name="T98" fmla="*/ 101 w 243"/>
                <a:gd name="T99" fmla="*/ 16 h 217"/>
                <a:gd name="T100" fmla="*/ 83 w 243"/>
                <a:gd name="T101" fmla="*/ 25 h 217"/>
                <a:gd name="T102" fmla="*/ 78 w 243"/>
                <a:gd name="T103" fmla="*/ 27 h 217"/>
                <a:gd name="T104" fmla="*/ 80 w 243"/>
                <a:gd name="T105" fmla="*/ 30 h 217"/>
                <a:gd name="T106" fmla="*/ 83 w 243"/>
                <a:gd name="T107" fmla="*/ 4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7">
                  <a:moveTo>
                    <a:pt x="83" y="42"/>
                  </a:moveTo>
                  <a:cubicBezTo>
                    <a:pt x="83" y="46"/>
                    <a:pt x="82" y="51"/>
                    <a:pt x="84" y="51"/>
                  </a:cubicBezTo>
                  <a:cubicBezTo>
                    <a:pt x="86" y="52"/>
                    <a:pt x="88" y="57"/>
                    <a:pt x="89" y="59"/>
                  </a:cubicBezTo>
                  <a:cubicBezTo>
                    <a:pt x="89" y="61"/>
                    <a:pt x="88" y="63"/>
                    <a:pt x="86" y="63"/>
                  </a:cubicBezTo>
                  <a:cubicBezTo>
                    <a:pt x="84" y="63"/>
                    <a:pt x="69" y="62"/>
                    <a:pt x="69" y="64"/>
                  </a:cubicBezTo>
                  <a:cubicBezTo>
                    <a:pt x="69" y="66"/>
                    <a:pt x="66" y="68"/>
                    <a:pt x="62" y="68"/>
                  </a:cubicBezTo>
                  <a:cubicBezTo>
                    <a:pt x="59" y="68"/>
                    <a:pt x="59" y="67"/>
                    <a:pt x="58" y="70"/>
                  </a:cubicBezTo>
                  <a:cubicBezTo>
                    <a:pt x="58" y="74"/>
                    <a:pt x="59" y="77"/>
                    <a:pt x="57" y="77"/>
                  </a:cubicBezTo>
                  <a:cubicBezTo>
                    <a:pt x="55" y="77"/>
                    <a:pt x="55" y="80"/>
                    <a:pt x="52" y="80"/>
                  </a:cubicBezTo>
                  <a:cubicBezTo>
                    <a:pt x="48" y="81"/>
                    <a:pt x="43" y="80"/>
                    <a:pt x="43" y="83"/>
                  </a:cubicBezTo>
                  <a:cubicBezTo>
                    <a:pt x="43" y="86"/>
                    <a:pt x="40" y="89"/>
                    <a:pt x="37" y="89"/>
                  </a:cubicBezTo>
                  <a:cubicBezTo>
                    <a:pt x="33" y="90"/>
                    <a:pt x="26" y="89"/>
                    <a:pt x="26" y="92"/>
                  </a:cubicBezTo>
                  <a:cubicBezTo>
                    <a:pt x="26" y="94"/>
                    <a:pt x="21" y="92"/>
                    <a:pt x="19" y="94"/>
                  </a:cubicBezTo>
                  <a:cubicBezTo>
                    <a:pt x="16" y="95"/>
                    <a:pt x="1" y="104"/>
                    <a:pt x="0" y="105"/>
                  </a:cubicBezTo>
                  <a:cubicBezTo>
                    <a:pt x="0" y="106"/>
                    <a:pt x="0" y="113"/>
                    <a:pt x="0" y="120"/>
                  </a:cubicBezTo>
                  <a:cubicBezTo>
                    <a:pt x="1" y="120"/>
                    <a:pt x="2" y="121"/>
                    <a:pt x="3" y="122"/>
                  </a:cubicBezTo>
                  <a:cubicBezTo>
                    <a:pt x="9" y="125"/>
                    <a:pt x="113" y="189"/>
                    <a:pt x="116" y="192"/>
                  </a:cubicBezTo>
                  <a:cubicBezTo>
                    <a:pt x="119" y="195"/>
                    <a:pt x="123" y="201"/>
                    <a:pt x="123" y="201"/>
                  </a:cubicBezTo>
                  <a:cubicBezTo>
                    <a:pt x="123" y="201"/>
                    <a:pt x="131" y="202"/>
                    <a:pt x="136" y="205"/>
                  </a:cubicBezTo>
                  <a:cubicBezTo>
                    <a:pt x="142" y="208"/>
                    <a:pt x="142" y="217"/>
                    <a:pt x="142" y="217"/>
                  </a:cubicBezTo>
                  <a:cubicBezTo>
                    <a:pt x="142" y="217"/>
                    <a:pt x="149" y="215"/>
                    <a:pt x="154" y="214"/>
                  </a:cubicBezTo>
                  <a:cubicBezTo>
                    <a:pt x="158" y="214"/>
                    <a:pt x="172" y="209"/>
                    <a:pt x="172" y="209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2" y="159"/>
                    <a:pt x="240" y="155"/>
                    <a:pt x="237" y="155"/>
                  </a:cubicBezTo>
                  <a:cubicBezTo>
                    <a:pt x="234" y="155"/>
                    <a:pt x="232" y="153"/>
                    <a:pt x="229" y="153"/>
                  </a:cubicBezTo>
                  <a:cubicBezTo>
                    <a:pt x="225" y="153"/>
                    <a:pt x="221" y="151"/>
                    <a:pt x="220" y="148"/>
                  </a:cubicBezTo>
                  <a:cubicBezTo>
                    <a:pt x="220" y="145"/>
                    <a:pt x="222" y="143"/>
                    <a:pt x="219" y="140"/>
                  </a:cubicBezTo>
                  <a:cubicBezTo>
                    <a:pt x="217" y="136"/>
                    <a:pt x="214" y="135"/>
                    <a:pt x="214" y="133"/>
                  </a:cubicBezTo>
                  <a:cubicBezTo>
                    <a:pt x="214" y="131"/>
                    <a:pt x="218" y="128"/>
                    <a:pt x="219" y="128"/>
                  </a:cubicBezTo>
                  <a:cubicBezTo>
                    <a:pt x="220" y="127"/>
                    <a:pt x="217" y="125"/>
                    <a:pt x="217" y="123"/>
                  </a:cubicBezTo>
                  <a:cubicBezTo>
                    <a:pt x="217" y="121"/>
                    <a:pt x="216" y="118"/>
                    <a:pt x="217" y="116"/>
                  </a:cubicBezTo>
                  <a:cubicBezTo>
                    <a:pt x="219" y="114"/>
                    <a:pt x="220" y="112"/>
                    <a:pt x="218" y="109"/>
                  </a:cubicBezTo>
                  <a:cubicBezTo>
                    <a:pt x="216" y="105"/>
                    <a:pt x="221" y="102"/>
                    <a:pt x="219" y="97"/>
                  </a:cubicBezTo>
                  <a:cubicBezTo>
                    <a:pt x="216" y="93"/>
                    <a:pt x="213" y="89"/>
                    <a:pt x="213" y="87"/>
                  </a:cubicBezTo>
                  <a:cubicBezTo>
                    <a:pt x="213" y="87"/>
                    <a:pt x="214" y="86"/>
                    <a:pt x="216" y="85"/>
                  </a:cubicBezTo>
                  <a:cubicBezTo>
                    <a:pt x="215" y="84"/>
                    <a:pt x="215" y="83"/>
                    <a:pt x="215" y="82"/>
                  </a:cubicBezTo>
                  <a:cubicBezTo>
                    <a:pt x="215" y="78"/>
                    <a:pt x="211" y="66"/>
                    <a:pt x="209" y="63"/>
                  </a:cubicBezTo>
                  <a:cubicBezTo>
                    <a:pt x="207" y="61"/>
                    <a:pt x="200" y="59"/>
                    <a:pt x="200" y="57"/>
                  </a:cubicBezTo>
                  <a:cubicBezTo>
                    <a:pt x="200" y="55"/>
                    <a:pt x="200" y="52"/>
                    <a:pt x="195" y="50"/>
                  </a:cubicBezTo>
                  <a:cubicBezTo>
                    <a:pt x="191" y="48"/>
                    <a:pt x="188" y="38"/>
                    <a:pt x="191" y="38"/>
                  </a:cubicBezTo>
                  <a:cubicBezTo>
                    <a:pt x="193" y="38"/>
                    <a:pt x="195" y="32"/>
                    <a:pt x="198" y="31"/>
                  </a:cubicBezTo>
                  <a:cubicBezTo>
                    <a:pt x="201" y="30"/>
                    <a:pt x="204" y="24"/>
                    <a:pt x="202" y="20"/>
                  </a:cubicBezTo>
                  <a:cubicBezTo>
                    <a:pt x="200" y="17"/>
                    <a:pt x="201" y="9"/>
                    <a:pt x="202" y="3"/>
                  </a:cubicBezTo>
                  <a:cubicBezTo>
                    <a:pt x="197" y="3"/>
                    <a:pt x="192" y="1"/>
                    <a:pt x="191" y="1"/>
                  </a:cubicBezTo>
                  <a:cubicBezTo>
                    <a:pt x="189" y="0"/>
                    <a:pt x="183" y="2"/>
                    <a:pt x="179" y="2"/>
                  </a:cubicBezTo>
                  <a:cubicBezTo>
                    <a:pt x="175" y="2"/>
                    <a:pt x="166" y="8"/>
                    <a:pt x="163" y="5"/>
                  </a:cubicBezTo>
                  <a:cubicBezTo>
                    <a:pt x="160" y="2"/>
                    <a:pt x="128" y="7"/>
                    <a:pt x="119" y="7"/>
                  </a:cubicBezTo>
                  <a:cubicBezTo>
                    <a:pt x="110" y="8"/>
                    <a:pt x="106" y="16"/>
                    <a:pt x="101" y="16"/>
                  </a:cubicBezTo>
                  <a:cubicBezTo>
                    <a:pt x="95" y="16"/>
                    <a:pt x="87" y="20"/>
                    <a:pt x="83" y="25"/>
                  </a:cubicBezTo>
                  <a:cubicBezTo>
                    <a:pt x="81" y="26"/>
                    <a:pt x="80" y="27"/>
                    <a:pt x="78" y="27"/>
                  </a:cubicBezTo>
                  <a:cubicBezTo>
                    <a:pt x="79" y="28"/>
                    <a:pt x="79" y="30"/>
                    <a:pt x="80" y="30"/>
                  </a:cubicBezTo>
                  <a:cubicBezTo>
                    <a:pt x="83" y="33"/>
                    <a:pt x="83" y="37"/>
                    <a:pt x="83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4" name="Freeform 18"/>
            <p:cNvSpPr>
              <a:spLocks/>
            </p:cNvSpPr>
            <p:nvPr userDrawn="1"/>
          </p:nvSpPr>
          <p:spPr bwMode="auto">
            <a:xfrm>
              <a:off x="-2177585" y="3595574"/>
              <a:ext cx="382574" cy="368365"/>
            </a:xfrm>
            <a:custGeom>
              <a:avLst/>
              <a:gdLst>
                <a:gd name="T0" fmla="*/ 20 w 178"/>
                <a:gd name="T1" fmla="*/ 9 h 158"/>
                <a:gd name="T2" fmla="*/ 11 w 178"/>
                <a:gd name="T3" fmla="*/ 17 h 158"/>
                <a:gd name="T4" fmla="*/ 10 w 178"/>
                <a:gd name="T5" fmla="*/ 22 h 158"/>
                <a:gd name="T6" fmla="*/ 8 w 178"/>
                <a:gd name="T7" fmla="*/ 30 h 158"/>
                <a:gd name="T8" fmla="*/ 0 w 178"/>
                <a:gd name="T9" fmla="*/ 36 h 158"/>
                <a:gd name="T10" fmla="*/ 6 w 178"/>
                <a:gd name="T11" fmla="*/ 46 h 158"/>
                <a:gd name="T12" fmla="*/ 5 w 178"/>
                <a:gd name="T13" fmla="*/ 58 h 158"/>
                <a:gd name="T14" fmla="*/ 4 w 178"/>
                <a:gd name="T15" fmla="*/ 65 h 158"/>
                <a:gd name="T16" fmla="*/ 4 w 178"/>
                <a:gd name="T17" fmla="*/ 72 h 158"/>
                <a:gd name="T18" fmla="*/ 6 w 178"/>
                <a:gd name="T19" fmla="*/ 77 h 158"/>
                <a:gd name="T20" fmla="*/ 1 w 178"/>
                <a:gd name="T21" fmla="*/ 82 h 158"/>
                <a:gd name="T22" fmla="*/ 6 w 178"/>
                <a:gd name="T23" fmla="*/ 89 h 158"/>
                <a:gd name="T24" fmla="*/ 7 w 178"/>
                <a:gd name="T25" fmla="*/ 97 h 158"/>
                <a:gd name="T26" fmla="*/ 16 w 178"/>
                <a:gd name="T27" fmla="*/ 102 h 158"/>
                <a:gd name="T28" fmla="*/ 24 w 178"/>
                <a:gd name="T29" fmla="*/ 104 h 158"/>
                <a:gd name="T30" fmla="*/ 30 w 178"/>
                <a:gd name="T31" fmla="*/ 113 h 158"/>
                <a:gd name="T32" fmla="*/ 47 w 178"/>
                <a:gd name="T33" fmla="*/ 116 h 158"/>
                <a:gd name="T34" fmla="*/ 55 w 178"/>
                <a:gd name="T35" fmla="*/ 123 h 158"/>
                <a:gd name="T36" fmla="*/ 74 w 178"/>
                <a:gd name="T37" fmla="*/ 113 h 158"/>
                <a:gd name="T38" fmla="*/ 163 w 178"/>
                <a:gd name="T39" fmla="*/ 158 h 158"/>
                <a:gd name="T40" fmla="*/ 163 w 178"/>
                <a:gd name="T41" fmla="*/ 152 h 158"/>
                <a:gd name="T42" fmla="*/ 174 w 178"/>
                <a:gd name="T43" fmla="*/ 152 h 158"/>
                <a:gd name="T44" fmla="*/ 174 w 178"/>
                <a:gd name="T45" fmla="*/ 46 h 158"/>
                <a:gd name="T46" fmla="*/ 174 w 178"/>
                <a:gd name="T47" fmla="*/ 30 h 158"/>
                <a:gd name="T48" fmla="*/ 175 w 178"/>
                <a:gd name="T49" fmla="*/ 17 h 158"/>
                <a:gd name="T50" fmla="*/ 176 w 178"/>
                <a:gd name="T51" fmla="*/ 14 h 158"/>
                <a:gd name="T52" fmla="*/ 176 w 178"/>
                <a:gd name="T53" fmla="*/ 13 h 158"/>
                <a:gd name="T54" fmla="*/ 160 w 178"/>
                <a:gd name="T55" fmla="*/ 10 h 158"/>
                <a:gd name="T56" fmla="*/ 143 w 178"/>
                <a:gd name="T57" fmla="*/ 1 h 158"/>
                <a:gd name="T58" fmla="*/ 117 w 178"/>
                <a:gd name="T59" fmla="*/ 13 h 158"/>
                <a:gd name="T60" fmla="*/ 118 w 178"/>
                <a:gd name="T61" fmla="*/ 27 h 158"/>
                <a:gd name="T62" fmla="*/ 100 w 178"/>
                <a:gd name="T63" fmla="*/ 28 h 158"/>
                <a:gd name="T64" fmla="*/ 79 w 178"/>
                <a:gd name="T65" fmla="*/ 20 h 158"/>
                <a:gd name="T66" fmla="*/ 67 w 178"/>
                <a:gd name="T67" fmla="*/ 13 h 158"/>
                <a:gd name="T68" fmla="*/ 60 w 178"/>
                <a:gd name="T69" fmla="*/ 7 h 158"/>
                <a:gd name="T70" fmla="*/ 38 w 178"/>
                <a:gd name="T71" fmla="*/ 3 h 158"/>
                <a:gd name="T72" fmla="*/ 25 w 178"/>
                <a:gd name="T73" fmla="*/ 0 h 158"/>
                <a:gd name="T74" fmla="*/ 25 w 178"/>
                <a:gd name="T75" fmla="*/ 6 h 158"/>
                <a:gd name="T76" fmla="*/ 20 w 178"/>
                <a:gd name="T7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" h="158">
                  <a:moveTo>
                    <a:pt x="20" y="9"/>
                  </a:moveTo>
                  <a:cubicBezTo>
                    <a:pt x="18" y="9"/>
                    <a:pt x="12" y="16"/>
                    <a:pt x="11" y="17"/>
                  </a:cubicBezTo>
                  <a:cubicBezTo>
                    <a:pt x="9" y="18"/>
                    <a:pt x="9" y="20"/>
                    <a:pt x="10" y="22"/>
                  </a:cubicBezTo>
                  <a:cubicBezTo>
                    <a:pt x="10" y="23"/>
                    <a:pt x="9" y="27"/>
                    <a:pt x="8" y="30"/>
                  </a:cubicBezTo>
                  <a:cubicBezTo>
                    <a:pt x="6" y="33"/>
                    <a:pt x="1" y="35"/>
                    <a:pt x="0" y="36"/>
                  </a:cubicBezTo>
                  <a:cubicBezTo>
                    <a:pt x="0" y="38"/>
                    <a:pt x="3" y="42"/>
                    <a:pt x="6" y="46"/>
                  </a:cubicBezTo>
                  <a:cubicBezTo>
                    <a:pt x="8" y="51"/>
                    <a:pt x="3" y="54"/>
                    <a:pt x="5" y="58"/>
                  </a:cubicBezTo>
                  <a:cubicBezTo>
                    <a:pt x="7" y="61"/>
                    <a:pt x="6" y="63"/>
                    <a:pt x="4" y="65"/>
                  </a:cubicBezTo>
                  <a:cubicBezTo>
                    <a:pt x="3" y="67"/>
                    <a:pt x="4" y="70"/>
                    <a:pt x="4" y="72"/>
                  </a:cubicBezTo>
                  <a:cubicBezTo>
                    <a:pt x="4" y="74"/>
                    <a:pt x="7" y="76"/>
                    <a:pt x="6" y="77"/>
                  </a:cubicBezTo>
                  <a:cubicBezTo>
                    <a:pt x="5" y="77"/>
                    <a:pt x="1" y="80"/>
                    <a:pt x="1" y="82"/>
                  </a:cubicBezTo>
                  <a:cubicBezTo>
                    <a:pt x="1" y="84"/>
                    <a:pt x="4" y="85"/>
                    <a:pt x="6" y="89"/>
                  </a:cubicBezTo>
                  <a:cubicBezTo>
                    <a:pt x="9" y="92"/>
                    <a:pt x="7" y="94"/>
                    <a:pt x="7" y="97"/>
                  </a:cubicBezTo>
                  <a:cubicBezTo>
                    <a:pt x="8" y="100"/>
                    <a:pt x="12" y="102"/>
                    <a:pt x="16" y="102"/>
                  </a:cubicBezTo>
                  <a:cubicBezTo>
                    <a:pt x="19" y="102"/>
                    <a:pt x="21" y="104"/>
                    <a:pt x="24" y="104"/>
                  </a:cubicBezTo>
                  <a:cubicBezTo>
                    <a:pt x="27" y="104"/>
                    <a:pt x="29" y="108"/>
                    <a:pt x="30" y="113"/>
                  </a:cubicBezTo>
                  <a:cubicBezTo>
                    <a:pt x="31" y="113"/>
                    <a:pt x="43" y="113"/>
                    <a:pt x="47" y="116"/>
                  </a:cubicBezTo>
                  <a:cubicBezTo>
                    <a:pt x="52" y="119"/>
                    <a:pt x="55" y="123"/>
                    <a:pt x="55" y="12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53"/>
                    <a:pt x="174" y="46"/>
                  </a:cubicBezTo>
                  <a:cubicBezTo>
                    <a:pt x="174" y="39"/>
                    <a:pt x="170" y="34"/>
                    <a:pt x="174" y="30"/>
                  </a:cubicBezTo>
                  <a:cubicBezTo>
                    <a:pt x="178" y="26"/>
                    <a:pt x="173" y="24"/>
                    <a:pt x="175" y="17"/>
                  </a:cubicBezTo>
                  <a:cubicBezTo>
                    <a:pt x="176" y="16"/>
                    <a:pt x="176" y="15"/>
                    <a:pt x="176" y="14"/>
                  </a:cubicBezTo>
                  <a:cubicBezTo>
                    <a:pt x="176" y="14"/>
                    <a:pt x="176" y="14"/>
                    <a:pt x="176" y="13"/>
                  </a:cubicBezTo>
                  <a:cubicBezTo>
                    <a:pt x="175" y="11"/>
                    <a:pt x="171" y="11"/>
                    <a:pt x="160" y="10"/>
                  </a:cubicBezTo>
                  <a:cubicBezTo>
                    <a:pt x="150" y="8"/>
                    <a:pt x="154" y="2"/>
                    <a:pt x="143" y="1"/>
                  </a:cubicBezTo>
                  <a:cubicBezTo>
                    <a:pt x="131" y="0"/>
                    <a:pt x="117" y="9"/>
                    <a:pt x="117" y="13"/>
                  </a:cubicBezTo>
                  <a:cubicBezTo>
                    <a:pt x="117" y="18"/>
                    <a:pt x="122" y="23"/>
                    <a:pt x="118" y="27"/>
                  </a:cubicBezTo>
                  <a:cubicBezTo>
                    <a:pt x="114" y="32"/>
                    <a:pt x="106" y="33"/>
                    <a:pt x="100" y="28"/>
                  </a:cubicBezTo>
                  <a:cubicBezTo>
                    <a:pt x="94" y="23"/>
                    <a:pt x="86" y="20"/>
                    <a:pt x="79" y="20"/>
                  </a:cubicBezTo>
                  <a:cubicBezTo>
                    <a:pt x="72" y="20"/>
                    <a:pt x="67" y="16"/>
                    <a:pt x="67" y="13"/>
                  </a:cubicBezTo>
                  <a:cubicBezTo>
                    <a:pt x="68" y="9"/>
                    <a:pt x="66" y="8"/>
                    <a:pt x="60" y="7"/>
                  </a:cubicBezTo>
                  <a:cubicBezTo>
                    <a:pt x="54" y="5"/>
                    <a:pt x="49" y="1"/>
                    <a:pt x="38" y="3"/>
                  </a:cubicBezTo>
                  <a:cubicBezTo>
                    <a:pt x="33" y="3"/>
                    <a:pt x="28" y="2"/>
                    <a:pt x="25" y="0"/>
                  </a:cubicBezTo>
                  <a:cubicBezTo>
                    <a:pt x="25" y="2"/>
                    <a:pt x="25" y="4"/>
                    <a:pt x="25" y="6"/>
                  </a:cubicBezTo>
                  <a:cubicBezTo>
                    <a:pt x="25" y="9"/>
                    <a:pt x="21" y="8"/>
                    <a:pt x="20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5" name="Freeform 19"/>
            <p:cNvSpPr>
              <a:spLocks/>
            </p:cNvSpPr>
            <p:nvPr userDrawn="1"/>
          </p:nvSpPr>
          <p:spPr bwMode="auto">
            <a:xfrm>
              <a:off x="-2831989" y="4108002"/>
              <a:ext cx="72153" cy="25530"/>
            </a:xfrm>
            <a:custGeom>
              <a:avLst/>
              <a:gdLst>
                <a:gd name="T0" fmla="*/ 17 w 34"/>
                <a:gd name="T1" fmla="*/ 7 h 11"/>
                <a:gd name="T2" fmla="*/ 27 w 34"/>
                <a:gd name="T3" fmla="*/ 9 h 11"/>
                <a:gd name="T4" fmla="*/ 34 w 34"/>
                <a:gd name="T5" fmla="*/ 7 h 11"/>
                <a:gd name="T6" fmla="*/ 27 w 34"/>
                <a:gd name="T7" fmla="*/ 7 h 11"/>
                <a:gd name="T8" fmla="*/ 16 w 34"/>
                <a:gd name="T9" fmla="*/ 2 h 11"/>
                <a:gd name="T10" fmla="*/ 2 w 34"/>
                <a:gd name="T11" fmla="*/ 4 h 11"/>
                <a:gd name="T12" fmla="*/ 0 w 34"/>
                <a:gd name="T13" fmla="*/ 11 h 11"/>
                <a:gd name="T14" fmla="*/ 3 w 34"/>
                <a:gd name="T15" fmla="*/ 10 h 11"/>
                <a:gd name="T16" fmla="*/ 17 w 34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17" y="7"/>
                  </a:moveTo>
                  <a:cubicBezTo>
                    <a:pt x="19" y="5"/>
                    <a:pt x="23" y="9"/>
                    <a:pt x="27" y="9"/>
                  </a:cubicBezTo>
                  <a:cubicBezTo>
                    <a:pt x="30" y="10"/>
                    <a:pt x="34" y="7"/>
                    <a:pt x="34" y="7"/>
                  </a:cubicBezTo>
                  <a:cubicBezTo>
                    <a:pt x="34" y="7"/>
                    <a:pt x="33" y="7"/>
                    <a:pt x="27" y="7"/>
                  </a:cubicBezTo>
                  <a:cubicBezTo>
                    <a:pt x="22" y="6"/>
                    <a:pt x="21" y="0"/>
                    <a:pt x="16" y="2"/>
                  </a:cubicBezTo>
                  <a:cubicBezTo>
                    <a:pt x="11" y="4"/>
                    <a:pt x="8" y="5"/>
                    <a:pt x="2" y="4"/>
                  </a:cubicBezTo>
                  <a:cubicBezTo>
                    <a:pt x="2" y="6"/>
                    <a:pt x="0" y="9"/>
                    <a:pt x="0" y="11"/>
                  </a:cubicBezTo>
                  <a:cubicBezTo>
                    <a:pt x="2" y="11"/>
                    <a:pt x="3" y="10"/>
                    <a:pt x="3" y="10"/>
                  </a:cubicBezTo>
                  <a:cubicBezTo>
                    <a:pt x="7" y="10"/>
                    <a:pt x="14" y="9"/>
                    <a:pt x="17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6" name="Freeform 20"/>
            <p:cNvSpPr>
              <a:spLocks/>
            </p:cNvSpPr>
            <p:nvPr userDrawn="1"/>
          </p:nvSpPr>
          <p:spPr bwMode="auto">
            <a:xfrm>
              <a:off x="-2847091" y="4040530"/>
              <a:ext cx="147660" cy="116710"/>
            </a:xfrm>
            <a:custGeom>
              <a:avLst/>
              <a:gdLst>
                <a:gd name="T0" fmla="*/ 16 w 69"/>
                <a:gd name="T1" fmla="*/ 48 h 50"/>
                <a:gd name="T2" fmla="*/ 22 w 69"/>
                <a:gd name="T3" fmla="*/ 45 h 50"/>
                <a:gd name="T4" fmla="*/ 39 w 69"/>
                <a:gd name="T5" fmla="*/ 44 h 50"/>
                <a:gd name="T6" fmla="*/ 42 w 69"/>
                <a:gd name="T7" fmla="*/ 45 h 50"/>
                <a:gd name="T8" fmla="*/ 42 w 69"/>
                <a:gd name="T9" fmla="*/ 44 h 50"/>
                <a:gd name="T10" fmla="*/ 50 w 69"/>
                <a:gd name="T11" fmla="*/ 47 h 50"/>
                <a:gd name="T12" fmla="*/ 67 w 69"/>
                <a:gd name="T13" fmla="*/ 48 h 50"/>
                <a:gd name="T14" fmla="*/ 69 w 69"/>
                <a:gd name="T15" fmla="*/ 48 h 50"/>
                <a:gd name="T16" fmla="*/ 69 w 69"/>
                <a:gd name="T17" fmla="*/ 41 h 50"/>
                <a:gd name="T18" fmla="*/ 62 w 69"/>
                <a:gd name="T19" fmla="*/ 34 h 50"/>
                <a:gd name="T20" fmla="*/ 61 w 69"/>
                <a:gd name="T21" fmla="*/ 27 h 50"/>
                <a:gd name="T22" fmla="*/ 59 w 69"/>
                <a:gd name="T23" fmla="*/ 24 h 50"/>
                <a:gd name="T24" fmla="*/ 52 w 69"/>
                <a:gd name="T25" fmla="*/ 16 h 50"/>
                <a:gd name="T26" fmla="*/ 44 w 69"/>
                <a:gd name="T27" fmla="*/ 7 h 50"/>
                <a:gd name="T28" fmla="*/ 40 w 69"/>
                <a:gd name="T29" fmla="*/ 7 h 50"/>
                <a:gd name="T30" fmla="*/ 33 w 69"/>
                <a:gd name="T31" fmla="*/ 1 h 50"/>
                <a:gd name="T32" fmla="*/ 24 w 69"/>
                <a:gd name="T33" fmla="*/ 2 h 50"/>
                <a:gd name="T34" fmla="*/ 13 w 69"/>
                <a:gd name="T35" fmla="*/ 2 h 50"/>
                <a:gd name="T36" fmla="*/ 7 w 69"/>
                <a:gd name="T37" fmla="*/ 7 h 50"/>
                <a:gd name="T38" fmla="*/ 6 w 69"/>
                <a:gd name="T39" fmla="*/ 7 h 50"/>
                <a:gd name="T40" fmla="*/ 4 w 69"/>
                <a:gd name="T41" fmla="*/ 16 h 50"/>
                <a:gd name="T42" fmla="*/ 8 w 69"/>
                <a:gd name="T43" fmla="*/ 31 h 50"/>
                <a:gd name="T44" fmla="*/ 9 w 69"/>
                <a:gd name="T45" fmla="*/ 33 h 50"/>
                <a:gd name="T46" fmla="*/ 23 w 69"/>
                <a:gd name="T47" fmla="*/ 31 h 50"/>
                <a:gd name="T48" fmla="*/ 34 w 69"/>
                <a:gd name="T49" fmla="*/ 36 h 50"/>
                <a:gd name="T50" fmla="*/ 41 w 69"/>
                <a:gd name="T51" fmla="*/ 36 h 50"/>
                <a:gd name="T52" fmla="*/ 34 w 69"/>
                <a:gd name="T53" fmla="*/ 38 h 50"/>
                <a:gd name="T54" fmla="*/ 24 w 69"/>
                <a:gd name="T55" fmla="*/ 36 h 50"/>
                <a:gd name="T56" fmla="*/ 10 w 69"/>
                <a:gd name="T57" fmla="*/ 39 h 50"/>
                <a:gd name="T58" fmla="*/ 7 w 69"/>
                <a:gd name="T59" fmla="*/ 40 h 50"/>
                <a:gd name="T60" fmla="*/ 8 w 69"/>
                <a:gd name="T61" fmla="*/ 45 h 50"/>
                <a:gd name="T62" fmla="*/ 10 w 69"/>
                <a:gd name="T63" fmla="*/ 46 h 50"/>
                <a:gd name="T64" fmla="*/ 16 w 69"/>
                <a:gd name="T6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0">
                  <a:moveTo>
                    <a:pt x="16" y="48"/>
                  </a:moveTo>
                  <a:cubicBezTo>
                    <a:pt x="18" y="48"/>
                    <a:pt x="22" y="45"/>
                    <a:pt x="22" y="45"/>
                  </a:cubicBezTo>
                  <a:cubicBezTo>
                    <a:pt x="22" y="45"/>
                    <a:pt x="37" y="44"/>
                    <a:pt x="39" y="44"/>
                  </a:cubicBezTo>
                  <a:cubicBezTo>
                    <a:pt x="40" y="44"/>
                    <a:pt x="41" y="44"/>
                    <a:pt x="42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0" y="45"/>
                    <a:pt x="50" y="47"/>
                  </a:cubicBezTo>
                  <a:cubicBezTo>
                    <a:pt x="51" y="49"/>
                    <a:pt x="61" y="50"/>
                    <a:pt x="67" y="48"/>
                  </a:cubicBezTo>
                  <a:cubicBezTo>
                    <a:pt x="68" y="48"/>
                    <a:pt x="68" y="48"/>
                    <a:pt x="69" y="48"/>
                  </a:cubicBezTo>
                  <a:cubicBezTo>
                    <a:pt x="69" y="45"/>
                    <a:pt x="69" y="42"/>
                    <a:pt x="69" y="41"/>
                  </a:cubicBezTo>
                  <a:cubicBezTo>
                    <a:pt x="68" y="39"/>
                    <a:pt x="64" y="36"/>
                    <a:pt x="62" y="34"/>
                  </a:cubicBezTo>
                  <a:cubicBezTo>
                    <a:pt x="60" y="32"/>
                    <a:pt x="61" y="27"/>
                    <a:pt x="61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7" y="18"/>
                    <a:pt x="52" y="16"/>
                  </a:cubicBezTo>
                  <a:cubicBezTo>
                    <a:pt x="47" y="15"/>
                    <a:pt x="44" y="7"/>
                    <a:pt x="4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6" y="3"/>
                    <a:pt x="33" y="1"/>
                  </a:cubicBezTo>
                  <a:cubicBezTo>
                    <a:pt x="30" y="0"/>
                    <a:pt x="24" y="2"/>
                    <a:pt x="24" y="2"/>
                  </a:cubicBezTo>
                  <a:cubicBezTo>
                    <a:pt x="24" y="2"/>
                    <a:pt x="18" y="3"/>
                    <a:pt x="13" y="2"/>
                  </a:cubicBezTo>
                  <a:cubicBezTo>
                    <a:pt x="9" y="1"/>
                    <a:pt x="10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6" y="11"/>
                    <a:pt x="5" y="14"/>
                    <a:pt x="4" y="16"/>
                  </a:cubicBezTo>
                  <a:cubicBezTo>
                    <a:pt x="0" y="21"/>
                    <a:pt x="5" y="29"/>
                    <a:pt x="8" y="31"/>
                  </a:cubicBezTo>
                  <a:cubicBezTo>
                    <a:pt x="8" y="32"/>
                    <a:pt x="9" y="33"/>
                    <a:pt x="9" y="33"/>
                  </a:cubicBezTo>
                  <a:cubicBezTo>
                    <a:pt x="15" y="34"/>
                    <a:pt x="18" y="33"/>
                    <a:pt x="23" y="31"/>
                  </a:cubicBezTo>
                  <a:cubicBezTo>
                    <a:pt x="28" y="29"/>
                    <a:pt x="29" y="35"/>
                    <a:pt x="34" y="36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6"/>
                    <a:pt x="37" y="39"/>
                    <a:pt x="34" y="38"/>
                  </a:cubicBezTo>
                  <a:cubicBezTo>
                    <a:pt x="30" y="38"/>
                    <a:pt x="26" y="34"/>
                    <a:pt x="24" y="36"/>
                  </a:cubicBezTo>
                  <a:cubicBezTo>
                    <a:pt x="21" y="38"/>
                    <a:pt x="14" y="39"/>
                    <a:pt x="10" y="39"/>
                  </a:cubicBezTo>
                  <a:cubicBezTo>
                    <a:pt x="10" y="39"/>
                    <a:pt x="9" y="40"/>
                    <a:pt x="7" y="40"/>
                  </a:cubicBezTo>
                  <a:cubicBezTo>
                    <a:pt x="7" y="42"/>
                    <a:pt x="7" y="44"/>
                    <a:pt x="8" y="45"/>
                  </a:cubicBezTo>
                  <a:cubicBezTo>
                    <a:pt x="9" y="45"/>
                    <a:pt x="9" y="46"/>
                    <a:pt x="10" y="46"/>
                  </a:cubicBezTo>
                  <a:cubicBezTo>
                    <a:pt x="15" y="45"/>
                    <a:pt x="14" y="48"/>
                    <a:pt x="16" y="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7" name="Freeform 21"/>
            <p:cNvSpPr>
              <a:spLocks/>
            </p:cNvSpPr>
            <p:nvPr userDrawn="1"/>
          </p:nvSpPr>
          <p:spPr bwMode="auto">
            <a:xfrm>
              <a:off x="-2825277" y="4142651"/>
              <a:ext cx="67118" cy="41943"/>
            </a:xfrm>
            <a:custGeom>
              <a:avLst/>
              <a:gdLst>
                <a:gd name="T0" fmla="*/ 17 w 32"/>
                <a:gd name="T1" fmla="*/ 17 h 18"/>
                <a:gd name="T2" fmla="*/ 26 w 32"/>
                <a:gd name="T3" fmla="*/ 12 h 18"/>
                <a:gd name="T4" fmla="*/ 30 w 32"/>
                <a:gd name="T5" fmla="*/ 10 h 18"/>
                <a:gd name="T6" fmla="*/ 29 w 32"/>
                <a:gd name="T7" fmla="*/ 5 h 18"/>
                <a:gd name="T8" fmla="*/ 32 w 32"/>
                <a:gd name="T9" fmla="*/ 1 h 18"/>
                <a:gd name="T10" fmla="*/ 29 w 32"/>
                <a:gd name="T11" fmla="*/ 0 h 18"/>
                <a:gd name="T12" fmla="*/ 12 w 32"/>
                <a:gd name="T13" fmla="*/ 1 h 18"/>
                <a:gd name="T14" fmla="*/ 6 w 32"/>
                <a:gd name="T15" fmla="*/ 4 h 18"/>
                <a:gd name="T16" fmla="*/ 0 w 32"/>
                <a:gd name="T17" fmla="*/ 2 h 18"/>
                <a:gd name="T18" fmla="*/ 9 w 32"/>
                <a:gd name="T19" fmla="*/ 9 h 18"/>
                <a:gd name="T20" fmla="*/ 14 w 32"/>
                <a:gd name="T21" fmla="*/ 17 h 18"/>
                <a:gd name="T22" fmla="*/ 15 w 32"/>
                <a:gd name="T23" fmla="*/ 18 h 18"/>
                <a:gd name="T24" fmla="*/ 17 w 3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8">
                  <a:moveTo>
                    <a:pt x="17" y="17"/>
                  </a:moveTo>
                  <a:cubicBezTo>
                    <a:pt x="19" y="15"/>
                    <a:pt x="24" y="11"/>
                    <a:pt x="26" y="12"/>
                  </a:cubicBezTo>
                  <a:cubicBezTo>
                    <a:pt x="28" y="12"/>
                    <a:pt x="30" y="11"/>
                    <a:pt x="30" y="10"/>
                  </a:cubicBezTo>
                  <a:cubicBezTo>
                    <a:pt x="30" y="9"/>
                    <a:pt x="27" y="6"/>
                    <a:pt x="29" y="5"/>
                  </a:cubicBezTo>
                  <a:cubicBezTo>
                    <a:pt x="31" y="4"/>
                    <a:pt x="32" y="2"/>
                    <a:pt x="32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7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4"/>
                    <a:pt x="5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8" y="14"/>
                    <a:pt x="14" y="17"/>
                  </a:cubicBezTo>
                  <a:cubicBezTo>
                    <a:pt x="14" y="17"/>
                    <a:pt x="15" y="18"/>
                    <a:pt x="15" y="18"/>
                  </a:cubicBezTo>
                  <a:cubicBezTo>
                    <a:pt x="16" y="18"/>
                    <a:pt x="16" y="17"/>
                    <a:pt x="1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8" name="Freeform 22"/>
            <p:cNvSpPr>
              <a:spLocks/>
            </p:cNvSpPr>
            <p:nvPr userDrawn="1"/>
          </p:nvSpPr>
          <p:spPr bwMode="auto">
            <a:xfrm>
              <a:off x="-2055095" y="4180946"/>
              <a:ext cx="308744" cy="218831"/>
            </a:xfrm>
            <a:custGeom>
              <a:avLst/>
              <a:gdLst>
                <a:gd name="T0" fmla="*/ 133 w 144"/>
                <a:gd name="T1" fmla="*/ 53 h 94"/>
                <a:gd name="T2" fmla="*/ 128 w 144"/>
                <a:gd name="T3" fmla="*/ 46 h 94"/>
                <a:gd name="T4" fmla="*/ 121 w 144"/>
                <a:gd name="T5" fmla="*/ 40 h 94"/>
                <a:gd name="T6" fmla="*/ 116 w 144"/>
                <a:gd name="T7" fmla="*/ 33 h 94"/>
                <a:gd name="T8" fmla="*/ 107 w 144"/>
                <a:gd name="T9" fmla="*/ 29 h 94"/>
                <a:gd name="T10" fmla="*/ 105 w 144"/>
                <a:gd name="T11" fmla="*/ 26 h 94"/>
                <a:gd name="T12" fmla="*/ 100 w 144"/>
                <a:gd name="T13" fmla="*/ 25 h 94"/>
                <a:gd name="T14" fmla="*/ 102 w 144"/>
                <a:gd name="T15" fmla="*/ 21 h 94"/>
                <a:gd name="T16" fmla="*/ 101 w 144"/>
                <a:gd name="T17" fmla="*/ 12 h 94"/>
                <a:gd name="T18" fmla="*/ 93 w 144"/>
                <a:gd name="T19" fmla="*/ 2 h 94"/>
                <a:gd name="T20" fmla="*/ 91 w 144"/>
                <a:gd name="T21" fmla="*/ 1 h 94"/>
                <a:gd name="T22" fmla="*/ 81 w 144"/>
                <a:gd name="T23" fmla="*/ 5 h 94"/>
                <a:gd name="T24" fmla="*/ 79 w 144"/>
                <a:gd name="T25" fmla="*/ 10 h 94"/>
                <a:gd name="T26" fmla="*/ 67 w 144"/>
                <a:gd name="T27" fmla="*/ 21 h 94"/>
                <a:gd name="T28" fmla="*/ 51 w 144"/>
                <a:gd name="T29" fmla="*/ 24 h 94"/>
                <a:gd name="T30" fmla="*/ 50 w 144"/>
                <a:gd name="T31" fmla="*/ 30 h 94"/>
                <a:gd name="T32" fmla="*/ 40 w 144"/>
                <a:gd name="T33" fmla="*/ 35 h 94"/>
                <a:gd name="T34" fmla="*/ 27 w 144"/>
                <a:gd name="T35" fmla="*/ 39 h 94"/>
                <a:gd name="T36" fmla="*/ 20 w 144"/>
                <a:gd name="T37" fmla="*/ 39 h 94"/>
                <a:gd name="T38" fmla="*/ 13 w 144"/>
                <a:gd name="T39" fmla="*/ 41 h 94"/>
                <a:gd name="T40" fmla="*/ 12 w 144"/>
                <a:gd name="T41" fmla="*/ 40 h 94"/>
                <a:gd name="T42" fmla="*/ 6 w 144"/>
                <a:gd name="T43" fmla="*/ 47 h 94"/>
                <a:gd name="T44" fmla="*/ 0 w 144"/>
                <a:gd name="T45" fmla="*/ 57 h 94"/>
                <a:gd name="T46" fmla="*/ 2 w 144"/>
                <a:gd name="T47" fmla="*/ 66 h 94"/>
                <a:gd name="T48" fmla="*/ 5 w 144"/>
                <a:gd name="T49" fmla="*/ 75 h 94"/>
                <a:gd name="T50" fmla="*/ 7 w 144"/>
                <a:gd name="T51" fmla="*/ 81 h 94"/>
                <a:gd name="T52" fmla="*/ 10 w 144"/>
                <a:gd name="T53" fmla="*/ 85 h 94"/>
                <a:gd name="T54" fmla="*/ 17 w 144"/>
                <a:gd name="T55" fmla="*/ 92 h 94"/>
                <a:gd name="T56" fmla="*/ 19 w 144"/>
                <a:gd name="T57" fmla="*/ 94 h 94"/>
                <a:gd name="T58" fmla="*/ 20 w 144"/>
                <a:gd name="T59" fmla="*/ 93 h 94"/>
                <a:gd name="T60" fmla="*/ 22 w 144"/>
                <a:gd name="T61" fmla="*/ 85 h 94"/>
                <a:gd name="T62" fmla="*/ 29 w 144"/>
                <a:gd name="T63" fmla="*/ 83 h 94"/>
                <a:gd name="T64" fmla="*/ 34 w 144"/>
                <a:gd name="T65" fmla="*/ 82 h 94"/>
                <a:gd name="T66" fmla="*/ 44 w 144"/>
                <a:gd name="T67" fmla="*/ 83 h 94"/>
                <a:gd name="T68" fmla="*/ 44 w 144"/>
                <a:gd name="T69" fmla="*/ 76 h 94"/>
                <a:gd name="T70" fmla="*/ 56 w 144"/>
                <a:gd name="T71" fmla="*/ 67 h 94"/>
                <a:gd name="T72" fmla="*/ 65 w 144"/>
                <a:gd name="T73" fmla="*/ 73 h 94"/>
                <a:gd name="T74" fmla="*/ 88 w 144"/>
                <a:gd name="T75" fmla="*/ 77 h 94"/>
                <a:gd name="T76" fmla="*/ 91 w 144"/>
                <a:gd name="T77" fmla="*/ 70 h 94"/>
                <a:gd name="T78" fmla="*/ 100 w 144"/>
                <a:gd name="T79" fmla="*/ 70 h 94"/>
                <a:gd name="T80" fmla="*/ 113 w 144"/>
                <a:gd name="T81" fmla="*/ 67 h 94"/>
                <a:gd name="T82" fmla="*/ 122 w 144"/>
                <a:gd name="T83" fmla="*/ 65 h 94"/>
                <a:gd name="T84" fmla="*/ 135 w 144"/>
                <a:gd name="T85" fmla="*/ 67 h 94"/>
                <a:gd name="T86" fmla="*/ 144 w 144"/>
                <a:gd name="T87" fmla="*/ 65 h 94"/>
                <a:gd name="T88" fmla="*/ 141 w 144"/>
                <a:gd name="T89" fmla="*/ 59 h 94"/>
                <a:gd name="T90" fmla="*/ 133 w 144"/>
                <a:gd name="T91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4" h="94">
                  <a:moveTo>
                    <a:pt x="133" y="53"/>
                  </a:moveTo>
                  <a:cubicBezTo>
                    <a:pt x="133" y="51"/>
                    <a:pt x="133" y="49"/>
                    <a:pt x="128" y="46"/>
                  </a:cubicBezTo>
                  <a:cubicBezTo>
                    <a:pt x="124" y="43"/>
                    <a:pt x="121" y="42"/>
                    <a:pt x="121" y="40"/>
                  </a:cubicBezTo>
                  <a:cubicBezTo>
                    <a:pt x="121" y="38"/>
                    <a:pt x="120" y="37"/>
                    <a:pt x="116" y="33"/>
                  </a:cubicBezTo>
                  <a:cubicBezTo>
                    <a:pt x="113" y="29"/>
                    <a:pt x="107" y="29"/>
                    <a:pt x="107" y="29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8" y="23"/>
                    <a:pt x="102" y="21"/>
                  </a:cubicBezTo>
                  <a:cubicBezTo>
                    <a:pt x="106" y="19"/>
                    <a:pt x="102" y="14"/>
                    <a:pt x="101" y="12"/>
                  </a:cubicBezTo>
                  <a:cubicBezTo>
                    <a:pt x="101" y="10"/>
                    <a:pt x="94" y="4"/>
                    <a:pt x="93" y="2"/>
                  </a:cubicBezTo>
                  <a:cubicBezTo>
                    <a:pt x="92" y="2"/>
                    <a:pt x="91" y="2"/>
                    <a:pt x="91" y="1"/>
                  </a:cubicBezTo>
                  <a:cubicBezTo>
                    <a:pt x="88" y="0"/>
                    <a:pt x="84" y="3"/>
                    <a:pt x="81" y="5"/>
                  </a:cubicBezTo>
                  <a:cubicBezTo>
                    <a:pt x="79" y="7"/>
                    <a:pt x="81" y="9"/>
                    <a:pt x="79" y="10"/>
                  </a:cubicBezTo>
                  <a:cubicBezTo>
                    <a:pt x="77" y="12"/>
                    <a:pt x="71" y="16"/>
                    <a:pt x="67" y="21"/>
                  </a:cubicBezTo>
                  <a:cubicBezTo>
                    <a:pt x="64" y="25"/>
                    <a:pt x="54" y="23"/>
                    <a:pt x="51" y="24"/>
                  </a:cubicBezTo>
                  <a:cubicBezTo>
                    <a:pt x="48" y="26"/>
                    <a:pt x="52" y="28"/>
                    <a:pt x="50" y="30"/>
                  </a:cubicBezTo>
                  <a:cubicBezTo>
                    <a:pt x="48" y="32"/>
                    <a:pt x="42" y="34"/>
                    <a:pt x="40" y="35"/>
                  </a:cubicBezTo>
                  <a:cubicBezTo>
                    <a:pt x="38" y="36"/>
                    <a:pt x="30" y="36"/>
                    <a:pt x="27" y="39"/>
                  </a:cubicBezTo>
                  <a:cubicBezTo>
                    <a:pt x="25" y="41"/>
                    <a:pt x="22" y="35"/>
                    <a:pt x="20" y="39"/>
                  </a:cubicBezTo>
                  <a:cubicBezTo>
                    <a:pt x="17" y="42"/>
                    <a:pt x="14" y="42"/>
                    <a:pt x="13" y="41"/>
                  </a:cubicBezTo>
                  <a:cubicBezTo>
                    <a:pt x="13" y="41"/>
                    <a:pt x="12" y="40"/>
                    <a:pt x="12" y="40"/>
                  </a:cubicBezTo>
                  <a:cubicBezTo>
                    <a:pt x="10" y="42"/>
                    <a:pt x="7" y="44"/>
                    <a:pt x="6" y="47"/>
                  </a:cubicBezTo>
                  <a:cubicBezTo>
                    <a:pt x="5" y="51"/>
                    <a:pt x="0" y="55"/>
                    <a:pt x="0" y="57"/>
                  </a:cubicBezTo>
                  <a:cubicBezTo>
                    <a:pt x="0" y="60"/>
                    <a:pt x="2" y="63"/>
                    <a:pt x="2" y="66"/>
                  </a:cubicBezTo>
                  <a:cubicBezTo>
                    <a:pt x="2" y="70"/>
                    <a:pt x="3" y="72"/>
                    <a:pt x="5" y="75"/>
                  </a:cubicBezTo>
                  <a:cubicBezTo>
                    <a:pt x="8" y="78"/>
                    <a:pt x="7" y="81"/>
                    <a:pt x="7" y="81"/>
                  </a:cubicBezTo>
                  <a:cubicBezTo>
                    <a:pt x="7" y="81"/>
                    <a:pt x="8" y="83"/>
                    <a:pt x="10" y="85"/>
                  </a:cubicBezTo>
                  <a:cubicBezTo>
                    <a:pt x="12" y="87"/>
                    <a:pt x="17" y="90"/>
                    <a:pt x="17" y="92"/>
                  </a:cubicBezTo>
                  <a:cubicBezTo>
                    <a:pt x="17" y="93"/>
                    <a:pt x="18" y="93"/>
                    <a:pt x="19" y="94"/>
                  </a:cubicBezTo>
                  <a:cubicBezTo>
                    <a:pt x="19" y="93"/>
                    <a:pt x="20" y="93"/>
                    <a:pt x="20" y="93"/>
                  </a:cubicBezTo>
                  <a:cubicBezTo>
                    <a:pt x="23" y="89"/>
                    <a:pt x="22" y="85"/>
                    <a:pt x="22" y="85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44" y="83"/>
                    <a:pt x="44" y="83"/>
                    <a:pt x="44" y="83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6"/>
                    <a:pt x="51" y="67"/>
                    <a:pt x="56" y="67"/>
                  </a:cubicBezTo>
                  <a:cubicBezTo>
                    <a:pt x="61" y="67"/>
                    <a:pt x="65" y="73"/>
                    <a:pt x="65" y="73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8" y="77"/>
                    <a:pt x="89" y="71"/>
                    <a:pt x="91" y="70"/>
                  </a:cubicBezTo>
                  <a:cubicBezTo>
                    <a:pt x="93" y="69"/>
                    <a:pt x="98" y="71"/>
                    <a:pt x="100" y="70"/>
                  </a:cubicBezTo>
                  <a:cubicBezTo>
                    <a:pt x="103" y="69"/>
                    <a:pt x="108" y="67"/>
                    <a:pt x="113" y="67"/>
                  </a:cubicBezTo>
                  <a:cubicBezTo>
                    <a:pt x="118" y="67"/>
                    <a:pt x="120" y="69"/>
                    <a:pt x="122" y="65"/>
                  </a:cubicBezTo>
                  <a:cubicBezTo>
                    <a:pt x="124" y="61"/>
                    <a:pt x="135" y="67"/>
                    <a:pt x="135" y="67"/>
                  </a:cubicBezTo>
                  <a:cubicBezTo>
                    <a:pt x="144" y="65"/>
                    <a:pt x="144" y="65"/>
                    <a:pt x="144" y="65"/>
                  </a:cubicBezTo>
                  <a:cubicBezTo>
                    <a:pt x="141" y="59"/>
                    <a:pt x="141" y="59"/>
                    <a:pt x="141" y="59"/>
                  </a:cubicBezTo>
                  <a:cubicBezTo>
                    <a:pt x="141" y="59"/>
                    <a:pt x="133" y="55"/>
                    <a:pt x="133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9" name="Freeform 23"/>
            <p:cNvSpPr>
              <a:spLocks/>
            </p:cNvSpPr>
            <p:nvPr userDrawn="1"/>
          </p:nvSpPr>
          <p:spPr bwMode="auto">
            <a:xfrm>
              <a:off x="-2345381" y="4109827"/>
              <a:ext cx="296999" cy="248008"/>
            </a:xfrm>
            <a:custGeom>
              <a:avLst/>
              <a:gdLst>
                <a:gd name="T0" fmla="*/ 86 w 139"/>
                <a:gd name="T1" fmla="*/ 77 h 106"/>
                <a:gd name="T2" fmla="*/ 92 w 139"/>
                <a:gd name="T3" fmla="*/ 77 h 106"/>
                <a:gd name="T4" fmla="*/ 101 w 139"/>
                <a:gd name="T5" fmla="*/ 82 h 106"/>
                <a:gd name="T6" fmla="*/ 106 w 139"/>
                <a:gd name="T7" fmla="*/ 77 h 106"/>
                <a:gd name="T8" fmla="*/ 114 w 139"/>
                <a:gd name="T9" fmla="*/ 61 h 106"/>
                <a:gd name="T10" fmla="*/ 120 w 139"/>
                <a:gd name="T11" fmla="*/ 54 h 106"/>
                <a:gd name="T12" fmla="*/ 121 w 139"/>
                <a:gd name="T13" fmla="*/ 48 h 106"/>
                <a:gd name="T14" fmla="*/ 124 w 139"/>
                <a:gd name="T15" fmla="*/ 41 h 106"/>
                <a:gd name="T16" fmla="*/ 131 w 139"/>
                <a:gd name="T17" fmla="*/ 30 h 106"/>
                <a:gd name="T18" fmla="*/ 138 w 139"/>
                <a:gd name="T19" fmla="*/ 26 h 106"/>
                <a:gd name="T20" fmla="*/ 137 w 139"/>
                <a:gd name="T21" fmla="*/ 19 h 106"/>
                <a:gd name="T22" fmla="*/ 132 w 139"/>
                <a:gd name="T23" fmla="*/ 15 h 106"/>
                <a:gd name="T24" fmla="*/ 133 w 139"/>
                <a:gd name="T25" fmla="*/ 9 h 106"/>
                <a:gd name="T26" fmla="*/ 128 w 139"/>
                <a:gd name="T27" fmla="*/ 5 h 106"/>
                <a:gd name="T28" fmla="*/ 124 w 139"/>
                <a:gd name="T29" fmla="*/ 2 h 106"/>
                <a:gd name="T30" fmla="*/ 116 w 139"/>
                <a:gd name="T31" fmla="*/ 9 h 106"/>
                <a:gd name="T32" fmla="*/ 106 w 139"/>
                <a:gd name="T33" fmla="*/ 7 h 106"/>
                <a:gd name="T34" fmla="*/ 91 w 139"/>
                <a:gd name="T35" fmla="*/ 7 h 106"/>
                <a:gd name="T36" fmla="*/ 83 w 139"/>
                <a:gd name="T37" fmla="*/ 12 h 106"/>
                <a:gd name="T38" fmla="*/ 71 w 139"/>
                <a:gd name="T39" fmla="*/ 12 h 106"/>
                <a:gd name="T40" fmla="*/ 62 w 139"/>
                <a:gd name="T41" fmla="*/ 8 h 106"/>
                <a:gd name="T42" fmla="*/ 53 w 139"/>
                <a:gd name="T43" fmla="*/ 10 h 106"/>
                <a:gd name="T44" fmla="*/ 46 w 139"/>
                <a:gd name="T45" fmla="*/ 4 h 106"/>
                <a:gd name="T46" fmla="*/ 37 w 139"/>
                <a:gd name="T47" fmla="*/ 2 h 106"/>
                <a:gd name="T48" fmla="*/ 30 w 139"/>
                <a:gd name="T49" fmla="*/ 4 h 106"/>
                <a:gd name="T50" fmla="*/ 19 w 139"/>
                <a:gd name="T51" fmla="*/ 4 h 106"/>
                <a:gd name="T52" fmla="*/ 17 w 139"/>
                <a:gd name="T53" fmla="*/ 13 h 106"/>
                <a:gd name="T54" fmla="*/ 11 w 139"/>
                <a:gd name="T55" fmla="*/ 20 h 106"/>
                <a:gd name="T56" fmla="*/ 10 w 139"/>
                <a:gd name="T57" fmla="*/ 22 h 106"/>
                <a:gd name="T58" fmla="*/ 12 w 139"/>
                <a:gd name="T59" fmla="*/ 30 h 106"/>
                <a:gd name="T60" fmla="*/ 10 w 139"/>
                <a:gd name="T61" fmla="*/ 45 h 106"/>
                <a:gd name="T62" fmla="*/ 6 w 139"/>
                <a:gd name="T63" fmla="*/ 51 h 106"/>
                <a:gd name="T64" fmla="*/ 1 w 139"/>
                <a:gd name="T65" fmla="*/ 59 h 106"/>
                <a:gd name="T66" fmla="*/ 1 w 139"/>
                <a:gd name="T67" fmla="*/ 72 h 106"/>
                <a:gd name="T68" fmla="*/ 5 w 139"/>
                <a:gd name="T69" fmla="*/ 80 h 106"/>
                <a:gd name="T70" fmla="*/ 5 w 139"/>
                <a:gd name="T71" fmla="*/ 81 h 106"/>
                <a:gd name="T72" fmla="*/ 22 w 139"/>
                <a:gd name="T73" fmla="*/ 85 h 106"/>
                <a:gd name="T74" fmla="*/ 33 w 139"/>
                <a:gd name="T75" fmla="*/ 96 h 106"/>
                <a:gd name="T76" fmla="*/ 40 w 139"/>
                <a:gd name="T77" fmla="*/ 105 h 106"/>
                <a:gd name="T78" fmla="*/ 51 w 139"/>
                <a:gd name="T79" fmla="*/ 103 h 106"/>
                <a:gd name="T80" fmla="*/ 67 w 139"/>
                <a:gd name="T81" fmla="*/ 101 h 106"/>
                <a:gd name="T82" fmla="*/ 69 w 139"/>
                <a:gd name="T83" fmla="*/ 101 h 106"/>
                <a:gd name="T84" fmla="*/ 72 w 139"/>
                <a:gd name="T85" fmla="*/ 89 h 106"/>
                <a:gd name="T86" fmla="*/ 86 w 139"/>
                <a:gd name="T8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06">
                  <a:moveTo>
                    <a:pt x="86" y="77"/>
                  </a:moveTo>
                  <a:cubicBezTo>
                    <a:pt x="87" y="77"/>
                    <a:pt x="90" y="78"/>
                    <a:pt x="92" y="77"/>
                  </a:cubicBezTo>
                  <a:cubicBezTo>
                    <a:pt x="95" y="75"/>
                    <a:pt x="100" y="79"/>
                    <a:pt x="101" y="82"/>
                  </a:cubicBezTo>
                  <a:cubicBezTo>
                    <a:pt x="101" y="85"/>
                    <a:pt x="103" y="81"/>
                    <a:pt x="106" y="77"/>
                  </a:cubicBezTo>
                  <a:cubicBezTo>
                    <a:pt x="108" y="74"/>
                    <a:pt x="114" y="63"/>
                    <a:pt x="114" y="61"/>
                  </a:cubicBezTo>
                  <a:cubicBezTo>
                    <a:pt x="114" y="58"/>
                    <a:pt x="120" y="56"/>
                    <a:pt x="120" y="54"/>
                  </a:cubicBezTo>
                  <a:cubicBezTo>
                    <a:pt x="120" y="53"/>
                    <a:pt x="119" y="49"/>
                    <a:pt x="121" y="48"/>
                  </a:cubicBezTo>
                  <a:cubicBezTo>
                    <a:pt x="123" y="48"/>
                    <a:pt x="124" y="43"/>
                    <a:pt x="124" y="41"/>
                  </a:cubicBezTo>
                  <a:cubicBezTo>
                    <a:pt x="123" y="40"/>
                    <a:pt x="130" y="31"/>
                    <a:pt x="131" y="30"/>
                  </a:cubicBezTo>
                  <a:cubicBezTo>
                    <a:pt x="132" y="28"/>
                    <a:pt x="137" y="29"/>
                    <a:pt x="138" y="26"/>
                  </a:cubicBezTo>
                  <a:cubicBezTo>
                    <a:pt x="138" y="23"/>
                    <a:pt x="139" y="20"/>
                    <a:pt x="137" y="19"/>
                  </a:cubicBezTo>
                  <a:cubicBezTo>
                    <a:pt x="135" y="19"/>
                    <a:pt x="132" y="16"/>
                    <a:pt x="132" y="15"/>
                  </a:cubicBezTo>
                  <a:cubicBezTo>
                    <a:pt x="132" y="14"/>
                    <a:pt x="132" y="11"/>
                    <a:pt x="133" y="9"/>
                  </a:cubicBezTo>
                  <a:cubicBezTo>
                    <a:pt x="130" y="9"/>
                    <a:pt x="130" y="6"/>
                    <a:pt x="128" y="5"/>
                  </a:cubicBezTo>
                  <a:cubicBezTo>
                    <a:pt x="127" y="3"/>
                    <a:pt x="127" y="2"/>
                    <a:pt x="124" y="2"/>
                  </a:cubicBezTo>
                  <a:cubicBezTo>
                    <a:pt x="122" y="3"/>
                    <a:pt x="119" y="8"/>
                    <a:pt x="116" y="9"/>
                  </a:cubicBezTo>
                  <a:cubicBezTo>
                    <a:pt x="113" y="10"/>
                    <a:pt x="108" y="8"/>
                    <a:pt x="106" y="7"/>
                  </a:cubicBezTo>
                  <a:cubicBezTo>
                    <a:pt x="104" y="6"/>
                    <a:pt x="95" y="7"/>
                    <a:pt x="91" y="7"/>
                  </a:cubicBezTo>
                  <a:cubicBezTo>
                    <a:pt x="88" y="7"/>
                    <a:pt x="85" y="11"/>
                    <a:pt x="83" y="12"/>
                  </a:cubicBezTo>
                  <a:cubicBezTo>
                    <a:pt x="80" y="13"/>
                    <a:pt x="73" y="13"/>
                    <a:pt x="71" y="12"/>
                  </a:cubicBezTo>
                  <a:cubicBezTo>
                    <a:pt x="69" y="11"/>
                    <a:pt x="65" y="8"/>
                    <a:pt x="62" y="8"/>
                  </a:cubicBezTo>
                  <a:cubicBezTo>
                    <a:pt x="60" y="8"/>
                    <a:pt x="56" y="8"/>
                    <a:pt x="53" y="10"/>
                  </a:cubicBezTo>
                  <a:cubicBezTo>
                    <a:pt x="49" y="12"/>
                    <a:pt x="48" y="7"/>
                    <a:pt x="46" y="4"/>
                  </a:cubicBezTo>
                  <a:cubicBezTo>
                    <a:pt x="44" y="2"/>
                    <a:pt x="40" y="4"/>
                    <a:pt x="37" y="2"/>
                  </a:cubicBezTo>
                  <a:cubicBezTo>
                    <a:pt x="34" y="0"/>
                    <a:pt x="32" y="4"/>
                    <a:pt x="30" y="4"/>
                  </a:cubicBezTo>
                  <a:cubicBezTo>
                    <a:pt x="28" y="4"/>
                    <a:pt x="21" y="2"/>
                    <a:pt x="19" y="4"/>
                  </a:cubicBezTo>
                  <a:cubicBezTo>
                    <a:pt x="17" y="6"/>
                    <a:pt x="18" y="12"/>
                    <a:pt x="17" y="13"/>
                  </a:cubicBezTo>
                  <a:cubicBezTo>
                    <a:pt x="16" y="14"/>
                    <a:pt x="11" y="18"/>
                    <a:pt x="11" y="20"/>
                  </a:cubicBezTo>
                  <a:cubicBezTo>
                    <a:pt x="11" y="21"/>
                    <a:pt x="11" y="22"/>
                    <a:pt x="10" y="22"/>
                  </a:cubicBezTo>
                  <a:cubicBezTo>
                    <a:pt x="11" y="25"/>
                    <a:pt x="11" y="28"/>
                    <a:pt x="12" y="30"/>
                  </a:cubicBezTo>
                  <a:cubicBezTo>
                    <a:pt x="12" y="32"/>
                    <a:pt x="13" y="43"/>
                    <a:pt x="10" y="45"/>
                  </a:cubicBezTo>
                  <a:cubicBezTo>
                    <a:pt x="8" y="47"/>
                    <a:pt x="6" y="51"/>
                    <a:pt x="6" y="51"/>
                  </a:cubicBezTo>
                  <a:cubicBezTo>
                    <a:pt x="6" y="51"/>
                    <a:pt x="2" y="54"/>
                    <a:pt x="1" y="59"/>
                  </a:cubicBezTo>
                  <a:cubicBezTo>
                    <a:pt x="0" y="64"/>
                    <a:pt x="1" y="68"/>
                    <a:pt x="1" y="72"/>
                  </a:cubicBezTo>
                  <a:cubicBezTo>
                    <a:pt x="1" y="75"/>
                    <a:pt x="3" y="77"/>
                    <a:pt x="5" y="80"/>
                  </a:cubicBezTo>
                  <a:cubicBezTo>
                    <a:pt x="5" y="80"/>
                    <a:pt x="5" y="80"/>
                    <a:pt x="5" y="81"/>
                  </a:cubicBezTo>
                  <a:cubicBezTo>
                    <a:pt x="7" y="83"/>
                    <a:pt x="17" y="84"/>
                    <a:pt x="22" y="85"/>
                  </a:cubicBezTo>
                  <a:cubicBezTo>
                    <a:pt x="28" y="86"/>
                    <a:pt x="33" y="93"/>
                    <a:pt x="33" y="96"/>
                  </a:cubicBezTo>
                  <a:cubicBezTo>
                    <a:pt x="33" y="98"/>
                    <a:pt x="37" y="104"/>
                    <a:pt x="40" y="105"/>
                  </a:cubicBezTo>
                  <a:cubicBezTo>
                    <a:pt x="42" y="106"/>
                    <a:pt x="48" y="103"/>
                    <a:pt x="51" y="103"/>
                  </a:cubicBezTo>
                  <a:cubicBezTo>
                    <a:pt x="54" y="103"/>
                    <a:pt x="65" y="103"/>
                    <a:pt x="67" y="101"/>
                  </a:cubicBezTo>
                  <a:cubicBezTo>
                    <a:pt x="68" y="100"/>
                    <a:pt x="68" y="101"/>
                    <a:pt x="69" y="101"/>
                  </a:cubicBezTo>
                  <a:cubicBezTo>
                    <a:pt x="71" y="95"/>
                    <a:pt x="72" y="89"/>
                    <a:pt x="72" y="89"/>
                  </a:cubicBezTo>
                  <a:cubicBezTo>
                    <a:pt x="72" y="89"/>
                    <a:pt x="84" y="78"/>
                    <a:pt x="8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0" name="Freeform 24"/>
            <p:cNvSpPr>
              <a:spLocks/>
            </p:cNvSpPr>
            <p:nvPr userDrawn="1"/>
          </p:nvSpPr>
          <p:spPr bwMode="auto">
            <a:xfrm>
              <a:off x="-2394042" y="4148121"/>
              <a:ext cx="75509" cy="155006"/>
            </a:xfrm>
            <a:custGeom>
              <a:avLst/>
              <a:gdLst>
                <a:gd name="T0" fmla="*/ 23 w 35"/>
                <a:gd name="T1" fmla="*/ 43 h 67"/>
                <a:gd name="T2" fmla="*/ 28 w 35"/>
                <a:gd name="T3" fmla="*/ 35 h 67"/>
                <a:gd name="T4" fmla="*/ 32 w 35"/>
                <a:gd name="T5" fmla="*/ 29 h 67"/>
                <a:gd name="T6" fmla="*/ 34 w 35"/>
                <a:gd name="T7" fmla="*/ 14 h 67"/>
                <a:gd name="T8" fmla="*/ 32 w 35"/>
                <a:gd name="T9" fmla="*/ 6 h 67"/>
                <a:gd name="T10" fmla="*/ 29 w 35"/>
                <a:gd name="T11" fmla="*/ 6 h 67"/>
                <a:gd name="T12" fmla="*/ 25 w 35"/>
                <a:gd name="T13" fmla="*/ 1 h 67"/>
                <a:gd name="T14" fmla="*/ 21 w 35"/>
                <a:gd name="T15" fmla="*/ 6 h 67"/>
                <a:gd name="T16" fmla="*/ 18 w 35"/>
                <a:gd name="T17" fmla="*/ 10 h 67"/>
                <a:gd name="T18" fmla="*/ 8 w 35"/>
                <a:gd name="T19" fmla="*/ 12 h 67"/>
                <a:gd name="T20" fmla="*/ 1 w 35"/>
                <a:gd name="T21" fmla="*/ 16 h 67"/>
                <a:gd name="T22" fmla="*/ 0 w 35"/>
                <a:gd name="T23" fmla="*/ 17 h 67"/>
                <a:gd name="T24" fmla="*/ 6 w 35"/>
                <a:gd name="T25" fmla="*/ 27 h 67"/>
                <a:gd name="T26" fmla="*/ 8 w 35"/>
                <a:gd name="T27" fmla="*/ 35 h 67"/>
                <a:gd name="T28" fmla="*/ 10 w 35"/>
                <a:gd name="T29" fmla="*/ 48 h 67"/>
                <a:gd name="T30" fmla="*/ 11 w 35"/>
                <a:gd name="T31" fmla="*/ 67 h 67"/>
                <a:gd name="T32" fmla="*/ 19 w 35"/>
                <a:gd name="T33" fmla="*/ 67 h 67"/>
                <a:gd name="T34" fmla="*/ 27 w 35"/>
                <a:gd name="T35" fmla="*/ 64 h 67"/>
                <a:gd name="T36" fmla="*/ 23 w 35"/>
                <a:gd name="T37" fmla="*/ 56 h 67"/>
                <a:gd name="T38" fmla="*/ 23 w 35"/>
                <a:gd name="T3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67">
                  <a:moveTo>
                    <a:pt x="23" y="43"/>
                  </a:moveTo>
                  <a:cubicBezTo>
                    <a:pt x="24" y="38"/>
                    <a:pt x="28" y="35"/>
                    <a:pt x="28" y="35"/>
                  </a:cubicBezTo>
                  <a:cubicBezTo>
                    <a:pt x="28" y="35"/>
                    <a:pt x="30" y="31"/>
                    <a:pt x="32" y="29"/>
                  </a:cubicBezTo>
                  <a:cubicBezTo>
                    <a:pt x="35" y="27"/>
                    <a:pt x="34" y="16"/>
                    <a:pt x="34" y="14"/>
                  </a:cubicBezTo>
                  <a:cubicBezTo>
                    <a:pt x="33" y="12"/>
                    <a:pt x="33" y="9"/>
                    <a:pt x="32" y="6"/>
                  </a:cubicBezTo>
                  <a:cubicBezTo>
                    <a:pt x="32" y="7"/>
                    <a:pt x="30" y="7"/>
                    <a:pt x="29" y="6"/>
                  </a:cubicBezTo>
                  <a:cubicBezTo>
                    <a:pt x="25" y="5"/>
                    <a:pt x="28" y="2"/>
                    <a:pt x="25" y="1"/>
                  </a:cubicBezTo>
                  <a:cubicBezTo>
                    <a:pt x="21" y="0"/>
                    <a:pt x="20" y="4"/>
                    <a:pt x="21" y="6"/>
                  </a:cubicBezTo>
                  <a:cubicBezTo>
                    <a:pt x="21" y="9"/>
                    <a:pt x="19" y="9"/>
                    <a:pt x="18" y="10"/>
                  </a:cubicBezTo>
                  <a:cubicBezTo>
                    <a:pt x="16" y="12"/>
                    <a:pt x="10" y="12"/>
                    <a:pt x="8" y="12"/>
                  </a:cubicBezTo>
                  <a:cubicBezTo>
                    <a:pt x="6" y="12"/>
                    <a:pt x="3" y="16"/>
                    <a:pt x="1" y="16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25"/>
                    <a:pt x="2" y="24"/>
                    <a:pt x="6" y="27"/>
                  </a:cubicBezTo>
                  <a:cubicBezTo>
                    <a:pt x="11" y="29"/>
                    <a:pt x="6" y="33"/>
                    <a:pt x="8" y="35"/>
                  </a:cubicBezTo>
                  <a:cubicBezTo>
                    <a:pt x="10" y="37"/>
                    <a:pt x="9" y="42"/>
                    <a:pt x="10" y="48"/>
                  </a:cubicBezTo>
                  <a:cubicBezTo>
                    <a:pt x="10" y="51"/>
                    <a:pt x="11" y="61"/>
                    <a:pt x="11" y="67"/>
                  </a:cubicBezTo>
                  <a:cubicBezTo>
                    <a:pt x="14" y="67"/>
                    <a:pt x="17" y="67"/>
                    <a:pt x="19" y="67"/>
                  </a:cubicBezTo>
                  <a:cubicBezTo>
                    <a:pt x="22" y="67"/>
                    <a:pt x="25" y="62"/>
                    <a:pt x="27" y="64"/>
                  </a:cubicBezTo>
                  <a:cubicBezTo>
                    <a:pt x="25" y="61"/>
                    <a:pt x="23" y="59"/>
                    <a:pt x="23" y="56"/>
                  </a:cubicBezTo>
                  <a:cubicBezTo>
                    <a:pt x="23" y="52"/>
                    <a:pt x="22" y="48"/>
                    <a:pt x="23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1" name="Freeform 25"/>
            <p:cNvSpPr>
              <a:spLocks/>
            </p:cNvSpPr>
            <p:nvPr userDrawn="1"/>
          </p:nvSpPr>
          <p:spPr bwMode="auto">
            <a:xfrm>
              <a:off x="-2417534" y="4182770"/>
              <a:ext cx="48661" cy="131298"/>
            </a:xfrm>
            <a:custGeom>
              <a:avLst/>
              <a:gdLst>
                <a:gd name="T0" fmla="*/ 19 w 22"/>
                <a:gd name="T1" fmla="*/ 20 h 56"/>
                <a:gd name="T2" fmla="*/ 17 w 22"/>
                <a:gd name="T3" fmla="*/ 12 h 56"/>
                <a:gd name="T4" fmla="*/ 11 w 22"/>
                <a:gd name="T5" fmla="*/ 2 h 56"/>
                <a:gd name="T6" fmla="*/ 2 w 22"/>
                <a:gd name="T7" fmla="*/ 0 h 56"/>
                <a:gd name="T8" fmla="*/ 0 w 22"/>
                <a:gd name="T9" fmla="*/ 0 h 56"/>
                <a:gd name="T10" fmla="*/ 3 w 22"/>
                <a:gd name="T11" fmla="*/ 7 h 56"/>
                <a:gd name="T12" fmla="*/ 5 w 22"/>
                <a:gd name="T13" fmla="*/ 14 h 56"/>
                <a:gd name="T14" fmla="*/ 6 w 22"/>
                <a:gd name="T15" fmla="*/ 29 h 56"/>
                <a:gd name="T16" fmla="*/ 9 w 22"/>
                <a:gd name="T17" fmla="*/ 44 h 56"/>
                <a:gd name="T18" fmla="*/ 13 w 22"/>
                <a:gd name="T19" fmla="*/ 56 h 56"/>
                <a:gd name="T20" fmla="*/ 15 w 22"/>
                <a:gd name="T21" fmla="*/ 55 h 56"/>
                <a:gd name="T22" fmla="*/ 22 w 22"/>
                <a:gd name="T23" fmla="*/ 52 h 56"/>
                <a:gd name="T24" fmla="*/ 21 w 22"/>
                <a:gd name="T25" fmla="*/ 33 h 56"/>
                <a:gd name="T26" fmla="*/ 19 w 22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56">
                  <a:moveTo>
                    <a:pt x="19" y="20"/>
                  </a:moveTo>
                  <a:cubicBezTo>
                    <a:pt x="17" y="18"/>
                    <a:pt x="22" y="14"/>
                    <a:pt x="17" y="12"/>
                  </a:cubicBezTo>
                  <a:cubicBezTo>
                    <a:pt x="13" y="9"/>
                    <a:pt x="11" y="10"/>
                    <a:pt x="11" y="2"/>
                  </a:cubicBezTo>
                  <a:cubicBezTo>
                    <a:pt x="8" y="1"/>
                    <a:pt x="4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3"/>
                    <a:pt x="2" y="7"/>
                    <a:pt x="3" y="7"/>
                  </a:cubicBezTo>
                  <a:cubicBezTo>
                    <a:pt x="4" y="8"/>
                    <a:pt x="6" y="10"/>
                    <a:pt x="5" y="14"/>
                  </a:cubicBezTo>
                  <a:cubicBezTo>
                    <a:pt x="5" y="17"/>
                    <a:pt x="4" y="25"/>
                    <a:pt x="6" y="29"/>
                  </a:cubicBezTo>
                  <a:cubicBezTo>
                    <a:pt x="7" y="33"/>
                    <a:pt x="9" y="38"/>
                    <a:pt x="9" y="44"/>
                  </a:cubicBezTo>
                  <a:cubicBezTo>
                    <a:pt x="9" y="47"/>
                    <a:pt x="11" y="52"/>
                    <a:pt x="13" y="56"/>
                  </a:cubicBezTo>
                  <a:cubicBezTo>
                    <a:pt x="14" y="56"/>
                    <a:pt x="15" y="55"/>
                    <a:pt x="15" y="55"/>
                  </a:cubicBezTo>
                  <a:cubicBezTo>
                    <a:pt x="17" y="54"/>
                    <a:pt x="19" y="53"/>
                    <a:pt x="22" y="52"/>
                  </a:cubicBezTo>
                  <a:cubicBezTo>
                    <a:pt x="22" y="46"/>
                    <a:pt x="21" y="36"/>
                    <a:pt x="21" y="33"/>
                  </a:cubicBezTo>
                  <a:cubicBezTo>
                    <a:pt x="20" y="27"/>
                    <a:pt x="21" y="22"/>
                    <a:pt x="19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2" name="Freeform 26"/>
            <p:cNvSpPr>
              <a:spLocks/>
            </p:cNvSpPr>
            <p:nvPr userDrawn="1"/>
          </p:nvSpPr>
          <p:spPr bwMode="auto">
            <a:xfrm>
              <a:off x="-2197721" y="4131710"/>
              <a:ext cx="182898" cy="288127"/>
            </a:xfrm>
            <a:custGeom>
              <a:avLst/>
              <a:gdLst>
                <a:gd name="T0" fmla="*/ 36 w 86"/>
                <a:gd name="T1" fmla="*/ 118 h 124"/>
                <a:gd name="T2" fmla="*/ 67 w 86"/>
                <a:gd name="T3" fmla="*/ 119 h 124"/>
                <a:gd name="T4" fmla="*/ 83 w 86"/>
                <a:gd name="T5" fmla="*/ 124 h 124"/>
                <a:gd name="T6" fmla="*/ 86 w 86"/>
                <a:gd name="T7" fmla="*/ 115 h 124"/>
                <a:gd name="T8" fmla="*/ 84 w 86"/>
                <a:gd name="T9" fmla="*/ 113 h 124"/>
                <a:gd name="T10" fmla="*/ 77 w 86"/>
                <a:gd name="T11" fmla="*/ 106 h 124"/>
                <a:gd name="T12" fmla="*/ 74 w 86"/>
                <a:gd name="T13" fmla="*/ 102 h 124"/>
                <a:gd name="T14" fmla="*/ 72 w 86"/>
                <a:gd name="T15" fmla="*/ 96 h 124"/>
                <a:gd name="T16" fmla="*/ 69 w 86"/>
                <a:gd name="T17" fmla="*/ 87 h 124"/>
                <a:gd name="T18" fmla="*/ 67 w 86"/>
                <a:gd name="T19" fmla="*/ 78 h 124"/>
                <a:gd name="T20" fmla="*/ 73 w 86"/>
                <a:gd name="T21" fmla="*/ 68 h 124"/>
                <a:gd name="T22" fmla="*/ 79 w 86"/>
                <a:gd name="T23" fmla="*/ 61 h 124"/>
                <a:gd name="T24" fmla="*/ 76 w 86"/>
                <a:gd name="T25" fmla="*/ 53 h 124"/>
                <a:gd name="T26" fmla="*/ 66 w 86"/>
                <a:gd name="T27" fmla="*/ 44 h 124"/>
                <a:gd name="T28" fmla="*/ 63 w 86"/>
                <a:gd name="T29" fmla="*/ 36 h 124"/>
                <a:gd name="T30" fmla="*/ 73 w 86"/>
                <a:gd name="T31" fmla="*/ 35 h 124"/>
                <a:gd name="T32" fmla="*/ 78 w 86"/>
                <a:gd name="T33" fmla="*/ 33 h 124"/>
                <a:gd name="T34" fmla="*/ 73 w 86"/>
                <a:gd name="T35" fmla="*/ 20 h 124"/>
                <a:gd name="T36" fmla="*/ 72 w 86"/>
                <a:gd name="T37" fmla="*/ 10 h 124"/>
                <a:gd name="T38" fmla="*/ 64 w 86"/>
                <a:gd name="T39" fmla="*/ 0 h 124"/>
                <a:gd name="T40" fmla="*/ 64 w 86"/>
                <a:gd name="T41" fmla="*/ 0 h 124"/>
                <a:gd name="T42" fmla="*/ 63 w 86"/>
                <a:gd name="T43" fmla="*/ 6 h 124"/>
                <a:gd name="T44" fmla="*/ 68 w 86"/>
                <a:gd name="T45" fmla="*/ 10 h 124"/>
                <a:gd name="T46" fmla="*/ 69 w 86"/>
                <a:gd name="T47" fmla="*/ 17 h 124"/>
                <a:gd name="T48" fmla="*/ 62 w 86"/>
                <a:gd name="T49" fmla="*/ 21 h 124"/>
                <a:gd name="T50" fmla="*/ 55 w 86"/>
                <a:gd name="T51" fmla="*/ 32 h 124"/>
                <a:gd name="T52" fmla="*/ 52 w 86"/>
                <a:gd name="T53" fmla="*/ 39 h 124"/>
                <a:gd name="T54" fmla="*/ 51 w 86"/>
                <a:gd name="T55" fmla="*/ 45 h 124"/>
                <a:gd name="T56" fmla="*/ 45 w 86"/>
                <a:gd name="T57" fmla="*/ 52 h 124"/>
                <a:gd name="T58" fmla="*/ 37 w 86"/>
                <a:gd name="T59" fmla="*/ 68 h 124"/>
                <a:gd name="T60" fmla="*/ 32 w 86"/>
                <a:gd name="T61" fmla="*/ 73 h 124"/>
                <a:gd name="T62" fmla="*/ 23 w 86"/>
                <a:gd name="T63" fmla="*/ 68 h 124"/>
                <a:gd name="T64" fmla="*/ 17 w 86"/>
                <a:gd name="T65" fmla="*/ 68 h 124"/>
                <a:gd name="T66" fmla="*/ 3 w 86"/>
                <a:gd name="T67" fmla="*/ 80 h 124"/>
                <a:gd name="T68" fmla="*/ 0 w 86"/>
                <a:gd name="T69" fmla="*/ 92 h 124"/>
                <a:gd name="T70" fmla="*/ 5 w 86"/>
                <a:gd name="T71" fmla="*/ 98 h 124"/>
                <a:gd name="T72" fmla="*/ 14 w 86"/>
                <a:gd name="T73" fmla="*/ 100 h 124"/>
                <a:gd name="T74" fmla="*/ 17 w 86"/>
                <a:gd name="T75" fmla="*/ 110 h 124"/>
                <a:gd name="T76" fmla="*/ 15 w 86"/>
                <a:gd name="T77" fmla="*/ 120 h 124"/>
                <a:gd name="T78" fmla="*/ 31 w 86"/>
                <a:gd name="T79" fmla="*/ 120 h 124"/>
                <a:gd name="T80" fmla="*/ 36 w 86"/>
                <a:gd name="T81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6" h="124">
                  <a:moveTo>
                    <a:pt x="36" y="118"/>
                  </a:moveTo>
                  <a:cubicBezTo>
                    <a:pt x="36" y="118"/>
                    <a:pt x="63" y="120"/>
                    <a:pt x="67" y="119"/>
                  </a:cubicBezTo>
                  <a:cubicBezTo>
                    <a:pt x="70" y="118"/>
                    <a:pt x="83" y="124"/>
                    <a:pt x="83" y="124"/>
                  </a:cubicBezTo>
                  <a:cubicBezTo>
                    <a:pt x="83" y="124"/>
                    <a:pt x="84" y="118"/>
                    <a:pt x="86" y="115"/>
                  </a:cubicBezTo>
                  <a:cubicBezTo>
                    <a:pt x="85" y="114"/>
                    <a:pt x="84" y="114"/>
                    <a:pt x="84" y="113"/>
                  </a:cubicBezTo>
                  <a:cubicBezTo>
                    <a:pt x="84" y="111"/>
                    <a:pt x="79" y="108"/>
                    <a:pt x="77" y="106"/>
                  </a:cubicBezTo>
                  <a:cubicBezTo>
                    <a:pt x="75" y="104"/>
                    <a:pt x="74" y="102"/>
                    <a:pt x="74" y="102"/>
                  </a:cubicBezTo>
                  <a:cubicBezTo>
                    <a:pt x="74" y="102"/>
                    <a:pt x="75" y="99"/>
                    <a:pt x="72" y="96"/>
                  </a:cubicBezTo>
                  <a:cubicBezTo>
                    <a:pt x="70" y="93"/>
                    <a:pt x="69" y="91"/>
                    <a:pt x="69" y="87"/>
                  </a:cubicBezTo>
                  <a:cubicBezTo>
                    <a:pt x="69" y="84"/>
                    <a:pt x="67" y="81"/>
                    <a:pt x="67" y="78"/>
                  </a:cubicBezTo>
                  <a:cubicBezTo>
                    <a:pt x="67" y="76"/>
                    <a:pt x="72" y="72"/>
                    <a:pt x="73" y="68"/>
                  </a:cubicBezTo>
                  <a:cubicBezTo>
                    <a:pt x="74" y="65"/>
                    <a:pt x="77" y="63"/>
                    <a:pt x="79" y="61"/>
                  </a:cubicBezTo>
                  <a:cubicBezTo>
                    <a:pt x="78" y="59"/>
                    <a:pt x="77" y="56"/>
                    <a:pt x="76" y="53"/>
                  </a:cubicBezTo>
                  <a:cubicBezTo>
                    <a:pt x="74" y="49"/>
                    <a:pt x="70" y="48"/>
                    <a:pt x="66" y="44"/>
                  </a:cubicBezTo>
                  <a:cubicBezTo>
                    <a:pt x="61" y="40"/>
                    <a:pt x="63" y="38"/>
                    <a:pt x="63" y="36"/>
                  </a:cubicBezTo>
                  <a:cubicBezTo>
                    <a:pt x="63" y="35"/>
                    <a:pt x="69" y="35"/>
                    <a:pt x="73" y="35"/>
                  </a:cubicBezTo>
                  <a:cubicBezTo>
                    <a:pt x="77" y="35"/>
                    <a:pt x="80" y="34"/>
                    <a:pt x="78" y="33"/>
                  </a:cubicBezTo>
                  <a:cubicBezTo>
                    <a:pt x="76" y="32"/>
                    <a:pt x="73" y="25"/>
                    <a:pt x="73" y="20"/>
                  </a:cubicBezTo>
                  <a:cubicBezTo>
                    <a:pt x="73" y="15"/>
                    <a:pt x="71" y="13"/>
                    <a:pt x="72" y="10"/>
                  </a:cubicBezTo>
                  <a:cubicBezTo>
                    <a:pt x="72" y="7"/>
                    <a:pt x="68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3" y="2"/>
                    <a:pt x="63" y="5"/>
                    <a:pt x="63" y="6"/>
                  </a:cubicBezTo>
                  <a:cubicBezTo>
                    <a:pt x="63" y="7"/>
                    <a:pt x="66" y="10"/>
                    <a:pt x="68" y="10"/>
                  </a:cubicBezTo>
                  <a:cubicBezTo>
                    <a:pt x="70" y="11"/>
                    <a:pt x="69" y="14"/>
                    <a:pt x="69" y="17"/>
                  </a:cubicBezTo>
                  <a:cubicBezTo>
                    <a:pt x="68" y="20"/>
                    <a:pt x="63" y="19"/>
                    <a:pt x="62" y="21"/>
                  </a:cubicBezTo>
                  <a:cubicBezTo>
                    <a:pt x="61" y="22"/>
                    <a:pt x="54" y="31"/>
                    <a:pt x="55" y="32"/>
                  </a:cubicBezTo>
                  <a:cubicBezTo>
                    <a:pt x="55" y="34"/>
                    <a:pt x="54" y="39"/>
                    <a:pt x="52" y="39"/>
                  </a:cubicBezTo>
                  <a:cubicBezTo>
                    <a:pt x="50" y="40"/>
                    <a:pt x="51" y="44"/>
                    <a:pt x="51" y="45"/>
                  </a:cubicBezTo>
                  <a:cubicBezTo>
                    <a:pt x="51" y="47"/>
                    <a:pt x="45" y="49"/>
                    <a:pt x="45" y="52"/>
                  </a:cubicBezTo>
                  <a:cubicBezTo>
                    <a:pt x="45" y="54"/>
                    <a:pt x="39" y="65"/>
                    <a:pt x="37" y="68"/>
                  </a:cubicBezTo>
                  <a:cubicBezTo>
                    <a:pt x="34" y="72"/>
                    <a:pt x="32" y="76"/>
                    <a:pt x="32" y="73"/>
                  </a:cubicBezTo>
                  <a:cubicBezTo>
                    <a:pt x="31" y="70"/>
                    <a:pt x="26" y="66"/>
                    <a:pt x="23" y="68"/>
                  </a:cubicBezTo>
                  <a:cubicBezTo>
                    <a:pt x="21" y="69"/>
                    <a:pt x="18" y="68"/>
                    <a:pt x="17" y="68"/>
                  </a:cubicBezTo>
                  <a:cubicBezTo>
                    <a:pt x="15" y="69"/>
                    <a:pt x="3" y="80"/>
                    <a:pt x="3" y="80"/>
                  </a:cubicBezTo>
                  <a:cubicBezTo>
                    <a:pt x="3" y="80"/>
                    <a:pt x="2" y="86"/>
                    <a:pt x="0" y="92"/>
                  </a:cubicBezTo>
                  <a:cubicBezTo>
                    <a:pt x="1" y="93"/>
                    <a:pt x="3" y="96"/>
                    <a:pt x="5" y="98"/>
                  </a:cubicBezTo>
                  <a:cubicBezTo>
                    <a:pt x="7" y="101"/>
                    <a:pt x="12" y="99"/>
                    <a:pt x="14" y="100"/>
                  </a:cubicBezTo>
                  <a:cubicBezTo>
                    <a:pt x="16" y="101"/>
                    <a:pt x="18" y="108"/>
                    <a:pt x="17" y="110"/>
                  </a:cubicBezTo>
                  <a:cubicBezTo>
                    <a:pt x="16" y="112"/>
                    <a:pt x="13" y="117"/>
                    <a:pt x="15" y="120"/>
                  </a:cubicBezTo>
                  <a:cubicBezTo>
                    <a:pt x="31" y="120"/>
                    <a:pt x="31" y="120"/>
                    <a:pt x="31" y="120"/>
                  </a:cubicBezTo>
                  <a:lnTo>
                    <a:pt x="36" y="1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3" name="Freeform 27"/>
            <p:cNvSpPr>
              <a:spLocks/>
            </p:cNvSpPr>
            <p:nvPr userDrawn="1"/>
          </p:nvSpPr>
          <p:spPr bwMode="auto">
            <a:xfrm>
              <a:off x="-2630634" y="4191888"/>
              <a:ext cx="154372" cy="160476"/>
            </a:xfrm>
            <a:custGeom>
              <a:avLst/>
              <a:gdLst>
                <a:gd name="T0" fmla="*/ 68 w 72"/>
                <a:gd name="T1" fmla="*/ 58 h 69"/>
                <a:gd name="T2" fmla="*/ 64 w 72"/>
                <a:gd name="T3" fmla="*/ 46 h 69"/>
                <a:gd name="T4" fmla="*/ 68 w 72"/>
                <a:gd name="T5" fmla="*/ 35 h 69"/>
                <a:gd name="T6" fmla="*/ 72 w 72"/>
                <a:gd name="T7" fmla="*/ 28 h 69"/>
                <a:gd name="T8" fmla="*/ 68 w 72"/>
                <a:gd name="T9" fmla="*/ 11 h 69"/>
                <a:gd name="T10" fmla="*/ 66 w 72"/>
                <a:gd name="T11" fmla="*/ 10 h 69"/>
                <a:gd name="T12" fmla="*/ 52 w 72"/>
                <a:gd name="T13" fmla="*/ 12 h 69"/>
                <a:gd name="T14" fmla="*/ 42 w 72"/>
                <a:gd name="T15" fmla="*/ 7 h 69"/>
                <a:gd name="T16" fmla="*/ 33 w 72"/>
                <a:gd name="T17" fmla="*/ 4 h 69"/>
                <a:gd name="T18" fmla="*/ 29 w 72"/>
                <a:gd name="T19" fmla="*/ 3 h 69"/>
                <a:gd name="T20" fmla="*/ 23 w 72"/>
                <a:gd name="T21" fmla="*/ 4 h 69"/>
                <a:gd name="T22" fmla="*/ 17 w 72"/>
                <a:gd name="T23" fmla="*/ 7 h 69"/>
                <a:gd name="T24" fmla="*/ 11 w 72"/>
                <a:gd name="T25" fmla="*/ 5 h 69"/>
                <a:gd name="T26" fmla="*/ 7 w 72"/>
                <a:gd name="T27" fmla="*/ 6 h 69"/>
                <a:gd name="T28" fmla="*/ 7 w 72"/>
                <a:gd name="T29" fmla="*/ 15 h 69"/>
                <a:gd name="T30" fmla="*/ 9 w 72"/>
                <a:gd name="T31" fmla="*/ 20 h 69"/>
                <a:gd name="T32" fmla="*/ 11 w 72"/>
                <a:gd name="T33" fmla="*/ 26 h 69"/>
                <a:gd name="T34" fmla="*/ 5 w 72"/>
                <a:gd name="T35" fmla="*/ 27 h 69"/>
                <a:gd name="T36" fmla="*/ 6 w 72"/>
                <a:gd name="T37" fmla="*/ 34 h 69"/>
                <a:gd name="T38" fmla="*/ 3 w 72"/>
                <a:gd name="T39" fmla="*/ 40 h 69"/>
                <a:gd name="T40" fmla="*/ 2 w 72"/>
                <a:gd name="T41" fmla="*/ 47 h 69"/>
                <a:gd name="T42" fmla="*/ 6 w 72"/>
                <a:gd name="T43" fmla="*/ 51 h 69"/>
                <a:gd name="T44" fmla="*/ 15 w 72"/>
                <a:gd name="T45" fmla="*/ 59 h 69"/>
                <a:gd name="T46" fmla="*/ 11 w 72"/>
                <a:gd name="T47" fmla="*/ 69 h 69"/>
                <a:gd name="T48" fmla="*/ 46 w 72"/>
                <a:gd name="T49" fmla="*/ 62 h 69"/>
                <a:gd name="T50" fmla="*/ 68 w 72"/>
                <a:gd name="T51" fmla="*/ 63 h 69"/>
                <a:gd name="T52" fmla="*/ 68 w 72"/>
                <a:gd name="T5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9">
                  <a:moveTo>
                    <a:pt x="68" y="58"/>
                  </a:moveTo>
                  <a:cubicBezTo>
                    <a:pt x="67" y="56"/>
                    <a:pt x="63" y="48"/>
                    <a:pt x="64" y="46"/>
                  </a:cubicBezTo>
                  <a:cubicBezTo>
                    <a:pt x="64" y="44"/>
                    <a:pt x="68" y="38"/>
                    <a:pt x="68" y="35"/>
                  </a:cubicBezTo>
                  <a:cubicBezTo>
                    <a:pt x="68" y="32"/>
                    <a:pt x="72" y="30"/>
                    <a:pt x="72" y="28"/>
                  </a:cubicBezTo>
                  <a:cubicBezTo>
                    <a:pt x="72" y="26"/>
                    <a:pt x="71" y="17"/>
                    <a:pt x="68" y="11"/>
                  </a:cubicBezTo>
                  <a:cubicBezTo>
                    <a:pt x="68" y="11"/>
                    <a:pt x="67" y="11"/>
                    <a:pt x="66" y="10"/>
                  </a:cubicBezTo>
                  <a:cubicBezTo>
                    <a:pt x="64" y="8"/>
                    <a:pt x="55" y="9"/>
                    <a:pt x="52" y="12"/>
                  </a:cubicBezTo>
                  <a:cubicBezTo>
                    <a:pt x="49" y="15"/>
                    <a:pt x="43" y="9"/>
                    <a:pt x="42" y="7"/>
                  </a:cubicBezTo>
                  <a:cubicBezTo>
                    <a:pt x="41" y="6"/>
                    <a:pt x="37" y="2"/>
                    <a:pt x="33" y="4"/>
                  </a:cubicBezTo>
                  <a:cubicBezTo>
                    <a:pt x="30" y="7"/>
                    <a:pt x="29" y="6"/>
                    <a:pt x="29" y="3"/>
                  </a:cubicBezTo>
                  <a:cubicBezTo>
                    <a:pt x="29" y="0"/>
                    <a:pt x="24" y="1"/>
                    <a:pt x="23" y="4"/>
                  </a:cubicBezTo>
                  <a:cubicBezTo>
                    <a:pt x="22" y="6"/>
                    <a:pt x="18" y="9"/>
                    <a:pt x="17" y="7"/>
                  </a:cubicBezTo>
                  <a:cubicBezTo>
                    <a:pt x="15" y="5"/>
                    <a:pt x="12" y="2"/>
                    <a:pt x="11" y="5"/>
                  </a:cubicBezTo>
                  <a:cubicBezTo>
                    <a:pt x="10" y="7"/>
                    <a:pt x="8" y="7"/>
                    <a:pt x="7" y="6"/>
                  </a:cubicBezTo>
                  <a:cubicBezTo>
                    <a:pt x="6" y="10"/>
                    <a:pt x="5" y="14"/>
                    <a:pt x="7" y="15"/>
                  </a:cubicBezTo>
                  <a:cubicBezTo>
                    <a:pt x="9" y="16"/>
                    <a:pt x="9" y="18"/>
                    <a:pt x="9" y="20"/>
                  </a:cubicBezTo>
                  <a:cubicBezTo>
                    <a:pt x="8" y="21"/>
                    <a:pt x="13" y="25"/>
                    <a:pt x="11" y="26"/>
                  </a:cubicBezTo>
                  <a:cubicBezTo>
                    <a:pt x="9" y="28"/>
                    <a:pt x="7" y="25"/>
                    <a:pt x="5" y="27"/>
                  </a:cubicBezTo>
                  <a:cubicBezTo>
                    <a:pt x="4" y="29"/>
                    <a:pt x="8" y="32"/>
                    <a:pt x="6" y="34"/>
                  </a:cubicBezTo>
                  <a:cubicBezTo>
                    <a:pt x="5" y="35"/>
                    <a:pt x="3" y="36"/>
                    <a:pt x="3" y="40"/>
                  </a:cubicBezTo>
                  <a:cubicBezTo>
                    <a:pt x="4" y="43"/>
                    <a:pt x="3" y="46"/>
                    <a:pt x="2" y="47"/>
                  </a:cubicBezTo>
                  <a:cubicBezTo>
                    <a:pt x="0" y="48"/>
                    <a:pt x="2" y="48"/>
                    <a:pt x="6" y="51"/>
                  </a:cubicBezTo>
                  <a:cubicBezTo>
                    <a:pt x="9" y="53"/>
                    <a:pt x="15" y="55"/>
                    <a:pt x="15" y="59"/>
                  </a:cubicBezTo>
                  <a:cubicBezTo>
                    <a:pt x="14" y="62"/>
                    <a:pt x="13" y="63"/>
                    <a:pt x="11" y="69"/>
                  </a:cubicBezTo>
                  <a:cubicBezTo>
                    <a:pt x="18" y="69"/>
                    <a:pt x="31" y="64"/>
                    <a:pt x="46" y="62"/>
                  </a:cubicBezTo>
                  <a:cubicBezTo>
                    <a:pt x="55" y="60"/>
                    <a:pt x="63" y="62"/>
                    <a:pt x="68" y="63"/>
                  </a:cubicBezTo>
                  <a:cubicBezTo>
                    <a:pt x="69" y="61"/>
                    <a:pt x="69" y="59"/>
                    <a:pt x="68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4" name="Freeform 28"/>
            <p:cNvSpPr>
              <a:spLocks/>
            </p:cNvSpPr>
            <p:nvPr userDrawn="1"/>
          </p:nvSpPr>
          <p:spPr bwMode="auto">
            <a:xfrm>
              <a:off x="-2496397" y="4182770"/>
              <a:ext cx="107389" cy="162300"/>
            </a:xfrm>
            <a:custGeom>
              <a:avLst/>
              <a:gdLst>
                <a:gd name="T0" fmla="*/ 43 w 50"/>
                <a:gd name="T1" fmla="*/ 29 h 70"/>
                <a:gd name="T2" fmla="*/ 42 w 50"/>
                <a:gd name="T3" fmla="*/ 14 h 70"/>
                <a:gd name="T4" fmla="*/ 40 w 50"/>
                <a:gd name="T5" fmla="*/ 7 h 70"/>
                <a:gd name="T6" fmla="*/ 37 w 50"/>
                <a:gd name="T7" fmla="*/ 0 h 70"/>
                <a:gd name="T8" fmla="*/ 34 w 50"/>
                <a:gd name="T9" fmla="*/ 3 h 70"/>
                <a:gd name="T10" fmla="*/ 5 w 50"/>
                <a:gd name="T11" fmla="*/ 2 h 70"/>
                <a:gd name="T12" fmla="*/ 7 w 50"/>
                <a:gd name="T13" fmla="*/ 13 h 70"/>
                <a:gd name="T14" fmla="*/ 5 w 50"/>
                <a:gd name="T15" fmla="*/ 15 h 70"/>
                <a:gd name="T16" fmla="*/ 9 w 50"/>
                <a:gd name="T17" fmla="*/ 32 h 70"/>
                <a:gd name="T18" fmla="*/ 5 w 50"/>
                <a:gd name="T19" fmla="*/ 39 h 70"/>
                <a:gd name="T20" fmla="*/ 1 w 50"/>
                <a:gd name="T21" fmla="*/ 50 h 70"/>
                <a:gd name="T22" fmla="*/ 5 w 50"/>
                <a:gd name="T23" fmla="*/ 62 h 70"/>
                <a:gd name="T24" fmla="*/ 5 w 50"/>
                <a:gd name="T25" fmla="*/ 67 h 70"/>
                <a:gd name="T26" fmla="*/ 14 w 50"/>
                <a:gd name="T27" fmla="*/ 70 h 70"/>
                <a:gd name="T28" fmla="*/ 37 w 50"/>
                <a:gd name="T29" fmla="*/ 62 h 70"/>
                <a:gd name="T30" fmla="*/ 50 w 50"/>
                <a:gd name="T31" fmla="*/ 56 h 70"/>
                <a:gd name="T32" fmla="*/ 46 w 50"/>
                <a:gd name="T33" fmla="*/ 44 h 70"/>
                <a:gd name="T34" fmla="*/ 43 w 50"/>
                <a:gd name="T3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70">
                  <a:moveTo>
                    <a:pt x="43" y="29"/>
                  </a:moveTo>
                  <a:cubicBezTo>
                    <a:pt x="41" y="25"/>
                    <a:pt x="42" y="17"/>
                    <a:pt x="42" y="14"/>
                  </a:cubicBezTo>
                  <a:cubicBezTo>
                    <a:pt x="43" y="10"/>
                    <a:pt x="41" y="8"/>
                    <a:pt x="40" y="7"/>
                  </a:cubicBezTo>
                  <a:cubicBezTo>
                    <a:pt x="39" y="7"/>
                    <a:pt x="38" y="3"/>
                    <a:pt x="37" y="0"/>
                  </a:cubicBezTo>
                  <a:cubicBezTo>
                    <a:pt x="35" y="1"/>
                    <a:pt x="35" y="4"/>
                    <a:pt x="34" y="3"/>
                  </a:cubicBezTo>
                  <a:cubicBezTo>
                    <a:pt x="33" y="1"/>
                    <a:pt x="6" y="0"/>
                    <a:pt x="5" y="2"/>
                  </a:cubicBezTo>
                  <a:cubicBezTo>
                    <a:pt x="4" y="4"/>
                    <a:pt x="7" y="11"/>
                    <a:pt x="7" y="13"/>
                  </a:cubicBezTo>
                  <a:cubicBezTo>
                    <a:pt x="7" y="14"/>
                    <a:pt x="6" y="15"/>
                    <a:pt x="5" y="15"/>
                  </a:cubicBezTo>
                  <a:cubicBezTo>
                    <a:pt x="8" y="21"/>
                    <a:pt x="9" y="30"/>
                    <a:pt x="9" y="32"/>
                  </a:cubicBezTo>
                  <a:cubicBezTo>
                    <a:pt x="9" y="34"/>
                    <a:pt x="5" y="36"/>
                    <a:pt x="5" y="39"/>
                  </a:cubicBezTo>
                  <a:cubicBezTo>
                    <a:pt x="5" y="42"/>
                    <a:pt x="1" y="48"/>
                    <a:pt x="1" y="50"/>
                  </a:cubicBezTo>
                  <a:cubicBezTo>
                    <a:pt x="0" y="52"/>
                    <a:pt x="4" y="60"/>
                    <a:pt x="5" y="62"/>
                  </a:cubicBezTo>
                  <a:cubicBezTo>
                    <a:pt x="6" y="63"/>
                    <a:pt x="6" y="65"/>
                    <a:pt x="5" y="67"/>
                  </a:cubicBezTo>
                  <a:cubicBezTo>
                    <a:pt x="10" y="68"/>
                    <a:pt x="13" y="70"/>
                    <a:pt x="14" y="70"/>
                  </a:cubicBezTo>
                  <a:cubicBezTo>
                    <a:pt x="16" y="70"/>
                    <a:pt x="31" y="64"/>
                    <a:pt x="37" y="62"/>
                  </a:cubicBezTo>
                  <a:cubicBezTo>
                    <a:pt x="41" y="59"/>
                    <a:pt x="47" y="58"/>
                    <a:pt x="50" y="56"/>
                  </a:cubicBezTo>
                  <a:cubicBezTo>
                    <a:pt x="48" y="52"/>
                    <a:pt x="46" y="47"/>
                    <a:pt x="46" y="44"/>
                  </a:cubicBezTo>
                  <a:cubicBezTo>
                    <a:pt x="46" y="38"/>
                    <a:pt x="44" y="33"/>
                    <a:pt x="43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5" name="Freeform 29"/>
            <p:cNvSpPr>
              <a:spLocks/>
            </p:cNvSpPr>
            <p:nvPr userDrawn="1"/>
          </p:nvSpPr>
          <p:spPr bwMode="auto">
            <a:xfrm>
              <a:off x="-2793396" y="4142651"/>
              <a:ext cx="189610" cy="144064"/>
            </a:xfrm>
            <a:custGeom>
              <a:avLst/>
              <a:gdLst>
                <a:gd name="T0" fmla="*/ 30 w 89"/>
                <a:gd name="T1" fmla="*/ 33 h 62"/>
                <a:gd name="T2" fmla="*/ 35 w 89"/>
                <a:gd name="T3" fmla="*/ 32 h 62"/>
                <a:gd name="T4" fmla="*/ 44 w 89"/>
                <a:gd name="T5" fmla="*/ 30 h 62"/>
                <a:gd name="T6" fmla="*/ 53 w 89"/>
                <a:gd name="T7" fmla="*/ 41 h 62"/>
                <a:gd name="T8" fmla="*/ 55 w 89"/>
                <a:gd name="T9" fmla="*/ 47 h 62"/>
                <a:gd name="T10" fmla="*/ 55 w 89"/>
                <a:gd name="T11" fmla="*/ 48 h 62"/>
                <a:gd name="T12" fmla="*/ 64 w 89"/>
                <a:gd name="T13" fmla="*/ 46 h 62"/>
                <a:gd name="T14" fmla="*/ 67 w 89"/>
                <a:gd name="T15" fmla="*/ 56 h 62"/>
                <a:gd name="T16" fmla="*/ 72 w 89"/>
                <a:gd name="T17" fmla="*/ 59 h 62"/>
                <a:gd name="T18" fmla="*/ 77 w 89"/>
                <a:gd name="T19" fmla="*/ 56 h 62"/>
                <a:gd name="T20" fmla="*/ 79 w 89"/>
                <a:gd name="T21" fmla="*/ 58 h 62"/>
                <a:gd name="T22" fmla="*/ 82 w 89"/>
                <a:gd name="T23" fmla="*/ 55 h 62"/>
                <a:gd name="T24" fmla="*/ 81 w 89"/>
                <a:gd name="T25" fmla="*/ 48 h 62"/>
                <a:gd name="T26" fmla="*/ 87 w 89"/>
                <a:gd name="T27" fmla="*/ 47 h 62"/>
                <a:gd name="T28" fmla="*/ 85 w 89"/>
                <a:gd name="T29" fmla="*/ 41 h 62"/>
                <a:gd name="T30" fmla="*/ 83 w 89"/>
                <a:gd name="T31" fmla="*/ 36 h 62"/>
                <a:gd name="T32" fmla="*/ 83 w 89"/>
                <a:gd name="T33" fmla="*/ 27 h 62"/>
                <a:gd name="T34" fmla="*/ 81 w 89"/>
                <a:gd name="T35" fmla="*/ 25 h 62"/>
                <a:gd name="T36" fmla="*/ 78 w 89"/>
                <a:gd name="T37" fmla="*/ 19 h 62"/>
                <a:gd name="T38" fmla="*/ 78 w 89"/>
                <a:gd name="T39" fmla="*/ 16 h 62"/>
                <a:gd name="T40" fmla="*/ 74 w 89"/>
                <a:gd name="T41" fmla="*/ 10 h 62"/>
                <a:gd name="T42" fmla="*/ 70 w 89"/>
                <a:gd name="T43" fmla="*/ 2 h 62"/>
                <a:gd name="T44" fmla="*/ 61 w 89"/>
                <a:gd name="T45" fmla="*/ 8 h 62"/>
                <a:gd name="T46" fmla="*/ 54 w 89"/>
                <a:gd name="T47" fmla="*/ 7 h 62"/>
                <a:gd name="T48" fmla="*/ 47 w 89"/>
                <a:gd name="T49" fmla="*/ 8 h 62"/>
                <a:gd name="T50" fmla="*/ 44 w 89"/>
                <a:gd name="T51" fmla="*/ 5 h 62"/>
                <a:gd name="T52" fmla="*/ 44 w 89"/>
                <a:gd name="T53" fmla="*/ 4 h 62"/>
                <a:gd name="T54" fmla="*/ 42 w 89"/>
                <a:gd name="T55" fmla="*/ 4 h 62"/>
                <a:gd name="T56" fmla="*/ 25 w 89"/>
                <a:gd name="T57" fmla="*/ 3 h 62"/>
                <a:gd name="T58" fmla="*/ 17 w 89"/>
                <a:gd name="T59" fmla="*/ 0 h 62"/>
                <a:gd name="T60" fmla="*/ 14 w 89"/>
                <a:gd name="T61" fmla="*/ 5 h 62"/>
                <a:gd name="T62" fmla="*/ 15 w 89"/>
                <a:gd name="T63" fmla="*/ 10 h 62"/>
                <a:gd name="T64" fmla="*/ 11 w 89"/>
                <a:gd name="T65" fmla="*/ 12 h 62"/>
                <a:gd name="T66" fmla="*/ 2 w 89"/>
                <a:gd name="T67" fmla="*/ 17 h 62"/>
                <a:gd name="T68" fmla="*/ 0 w 89"/>
                <a:gd name="T69" fmla="*/ 18 h 62"/>
                <a:gd name="T70" fmla="*/ 9 w 89"/>
                <a:gd name="T71" fmla="*/ 28 h 62"/>
                <a:gd name="T72" fmla="*/ 22 w 89"/>
                <a:gd name="T73" fmla="*/ 41 h 62"/>
                <a:gd name="T74" fmla="*/ 30 w 89"/>
                <a:gd name="T7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9" h="62">
                  <a:moveTo>
                    <a:pt x="30" y="33"/>
                  </a:moveTo>
                  <a:cubicBezTo>
                    <a:pt x="30" y="30"/>
                    <a:pt x="32" y="31"/>
                    <a:pt x="35" y="32"/>
                  </a:cubicBezTo>
                  <a:cubicBezTo>
                    <a:pt x="38" y="32"/>
                    <a:pt x="41" y="30"/>
                    <a:pt x="44" y="30"/>
                  </a:cubicBezTo>
                  <a:cubicBezTo>
                    <a:pt x="47" y="30"/>
                    <a:pt x="53" y="38"/>
                    <a:pt x="53" y="41"/>
                  </a:cubicBezTo>
                  <a:cubicBezTo>
                    <a:pt x="53" y="43"/>
                    <a:pt x="53" y="45"/>
                    <a:pt x="55" y="47"/>
                  </a:cubicBezTo>
                  <a:cubicBezTo>
                    <a:pt x="55" y="47"/>
                    <a:pt x="55" y="48"/>
                    <a:pt x="55" y="48"/>
                  </a:cubicBezTo>
                  <a:cubicBezTo>
                    <a:pt x="59" y="47"/>
                    <a:pt x="63" y="46"/>
                    <a:pt x="64" y="46"/>
                  </a:cubicBezTo>
                  <a:cubicBezTo>
                    <a:pt x="65" y="46"/>
                    <a:pt x="67" y="52"/>
                    <a:pt x="67" y="56"/>
                  </a:cubicBezTo>
                  <a:cubicBezTo>
                    <a:pt x="66" y="59"/>
                    <a:pt x="71" y="62"/>
                    <a:pt x="72" y="59"/>
                  </a:cubicBezTo>
                  <a:cubicBezTo>
                    <a:pt x="74" y="57"/>
                    <a:pt x="77" y="54"/>
                    <a:pt x="77" y="56"/>
                  </a:cubicBezTo>
                  <a:cubicBezTo>
                    <a:pt x="77" y="57"/>
                    <a:pt x="78" y="57"/>
                    <a:pt x="79" y="58"/>
                  </a:cubicBezTo>
                  <a:cubicBezTo>
                    <a:pt x="80" y="56"/>
                    <a:pt x="81" y="56"/>
                    <a:pt x="82" y="55"/>
                  </a:cubicBezTo>
                  <a:cubicBezTo>
                    <a:pt x="84" y="53"/>
                    <a:pt x="80" y="50"/>
                    <a:pt x="81" y="48"/>
                  </a:cubicBezTo>
                  <a:cubicBezTo>
                    <a:pt x="83" y="46"/>
                    <a:pt x="85" y="49"/>
                    <a:pt x="87" y="47"/>
                  </a:cubicBezTo>
                  <a:cubicBezTo>
                    <a:pt x="89" y="46"/>
                    <a:pt x="84" y="42"/>
                    <a:pt x="85" y="41"/>
                  </a:cubicBezTo>
                  <a:cubicBezTo>
                    <a:pt x="85" y="39"/>
                    <a:pt x="85" y="37"/>
                    <a:pt x="83" y="36"/>
                  </a:cubicBezTo>
                  <a:cubicBezTo>
                    <a:pt x="81" y="35"/>
                    <a:pt x="82" y="31"/>
                    <a:pt x="83" y="27"/>
                  </a:cubicBezTo>
                  <a:cubicBezTo>
                    <a:pt x="82" y="27"/>
                    <a:pt x="82" y="26"/>
                    <a:pt x="81" y="25"/>
                  </a:cubicBezTo>
                  <a:cubicBezTo>
                    <a:pt x="80" y="24"/>
                    <a:pt x="81" y="19"/>
                    <a:pt x="78" y="19"/>
                  </a:cubicBezTo>
                  <a:cubicBezTo>
                    <a:pt x="76" y="19"/>
                    <a:pt x="76" y="16"/>
                    <a:pt x="78" y="16"/>
                  </a:cubicBezTo>
                  <a:cubicBezTo>
                    <a:pt x="80" y="15"/>
                    <a:pt x="74" y="13"/>
                    <a:pt x="74" y="10"/>
                  </a:cubicBezTo>
                  <a:cubicBezTo>
                    <a:pt x="74" y="8"/>
                    <a:pt x="71" y="3"/>
                    <a:pt x="70" y="2"/>
                  </a:cubicBezTo>
                  <a:cubicBezTo>
                    <a:pt x="68" y="2"/>
                    <a:pt x="64" y="8"/>
                    <a:pt x="61" y="8"/>
                  </a:cubicBezTo>
                  <a:cubicBezTo>
                    <a:pt x="59" y="8"/>
                    <a:pt x="55" y="4"/>
                    <a:pt x="54" y="7"/>
                  </a:cubicBezTo>
                  <a:cubicBezTo>
                    <a:pt x="52" y="10"/>
                    <a:pt x="49" y="6"/>
                    <a:pt x="47" y="8"/>
                  </a:cubicBezTo>
                  <a:cubicBezTo>
                    <a:pt x="45" y="11"/>
                    <a:pt x="44" y="5"/>
                    <a:pt x="44" y="5"/>
                  </a:cubicBezTo>
                  <a:cubicBezTo>
                    <a:pt x="44" y="5"/>
                    <a:pt x="44" y="5"/>
                    <a:pt x="44" y="4"/>
                  </a:cubicBezTo>
                  <a:cubicBezTo>
                    <a:pt x="43" y="4"/>
                    <a:pt x="43" y="4"/>
                    <a:pt x="42" y="4"/>
                  </a:cubicBezTo>
                  <a:cubicBezTo>
                    <a:pt x="36" y="6"/>
                    <a:pt x="26" y="5"/>
                    <a:pt x="25" y="3"/>
                  </a:cubicBezTo>
                  <a:cubicBezTo>
                    <a:pt x="25" y="1"/>
                    <a:pt x="17" y="0"/>
                    <a:pt x="17" y="0"/>
                  </a:cubicBezTo>
                  <a:cubicBezTo>
                    <a:pt x="17" y="0"/>
                    <a:pt x="17" y="4"/>
                    <a:pt x="14" y="5"/>
                  </a:cubicBezTo>
                  <a:cubicBezTo>
                    <a:pt x="12" y="6"/>
                    <a:pt x="15" y="9"/>
                    <a:pt x="15" y="10"/>
                  </a:cubicBezTo>
                  <a:cubicBezTo>
                    <a:pt x="15" y="11"/>
                    <a:pt x="13" y="12"/>
                    <a:pt x="11" y="12"/>
                  </a:cubicBezTo>
                  <a:cubicBezTo>
                    <a:pt x="9" y="11"/>
                    <a:pt x="4" y="15"/>
                    <a:pt x="2" y="17"/>
                  </a:cubicBezTo>
                  <a:cubicBezTo>
                    <a:pt x="1" y="17"/>
                    <a:pt x="1" y="18"/>
                    <a:pt x="0" y="18"/>
                  </a:cubicBezTo>
                  <a:cubicBezTo>
                    <a:pt x="4" y="21"/>
                    <a:pt x="4" y="24"/>
                    <a:pt x="9" y="28"/>
                  </a:cubicBezTo>
                  <a:cubicBezTo>
                    <a:pt x="13" y="30"/>
                    <a:pt x="18" y="34"/>
                    <a:pt x="22" y="41"/>
                  </a:cubicBezTo>
                  <a:cubicBezTo>
                    <a:pt x="25" y="38"/>
                    <a:pt x="30" y="35"/>
                    <a:pt x="30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6" name="Freeform 30"/>
            <p:cNvSpPr>
              <a:spLocks/>
            </p:cNvSpPr>
            <p:nvPr userDrawn="1"/>
          </p:nvSpPr>
          <p:spPr bwMode="auto">
            <a:xfrm>
              <a:off x="-2704464" y="4250242"/>
              <a:ext cx="105712" cy="102121"/>
            </a:xfrm>
            <a:custGeom>
              <a:avLst/>
              <a:gdLst>
                <a:gd name="T0" fmla="*/ 40 w 49"/>
                <a:gd name="T1" fmla="*/ 26 h 44"/>
                <a:gd name="T2" fmla="*/ 36 w 49"/>
                <a:gd name="T3" fmla="*/ 22 h 44"/>
                <a:gd name="T4" fmla="*/ 37 w 49"/>
                <a:gd name="T5" fmla="*/ 15 h 44"/>
                <a:gd name="T6" fmla="*/ 37 w 49"/>
                <a:gd name="T7" fmla="*/ 12 h 44"/>
                <a:gd name="T8" fmla="*/ 35 w 49"/>
                <a:gd name="T9" fmla="*/ 10 h 44"/>
                <a:gd name="T10" fmla="*/ 30 w 49"/>
                <a:gd name="T11" fmla="*/ 13 h 44"/>
                <a:gd name="T12" fmla="*/ 25 w 49"/>
                <a:gd name="T13" fmla="*/ 10 h 44"/>
                <a:gd name="T14" fmla="*/ 22 w 49"/>
                <a:gd name="T15" fmla="*/ 0 h 44"/>
                <a:gd name="T16" fmla="*/ 13 w 49"/>
                <a:gd name="T17" fmla="*/ 2 h 44"/>
                <a:gd name="T18" fmla="*/ 12 w 49"/>
                <a:gd name="T19" fmla="*/ 7 h 44"/>
                <a:gd name="T20" fmla="*/ 3 w 49"/>
                <a:gd name="T21" fmla="*/ 15 h 44"/>
                <a:gd name="T22" fmla="*/ 0 w 49"/>
                <a:gd name="T23" fmla="*/ 18 h 44"/>
                <a:gd name="T24" fmla="*/ 15 w 49"/>
                <a:gd name="T25" fmla="*/ 28 h 44"/>
                <a:gd name="T26" fmla="*/ 42 w 49"/>
                <a:gd name="T27" fmla="*/ 43 h 44"/>
                <a:gd name="T28" fmla="*/ 45 w 49"/>
                <a:gd name="T29" fmla="*/ 44 h 44"/>
                <a:gd name="T30" fmla="*/ 49 w 49"/>
                <a:gd name="T31" fmla="*/ 34 h 44"/>
                <a:gd name="T32" fmla="*/ 40 w 49"/>
                <a:gd name="T3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44">
                  <a:moveTo>
                    <a:pt x="40" y="26"/>
                  </a:moveTo>
                  <a:cubicBezTo>
                    <a:pt x="36" y="23"/>
                    <a:pt x="34" y="23"/>
                    <a:pt x="36" y="22"/>
                  </a:cubicBezTo>
                  <a:cubicBezTo>
                    <a:pt x="37" y="21"/>
                    <a:pt x="38" y="18"/>
                    <a:pt x="37" y="15"/>
                  </a:cubicBezTo>
                  <a:cubicBezTo>
                    <a:pt x="37" y="13"/>
                    <a:pt x="37" y="12"/>
                    <a:pt x="37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8"/>
                    <a:pt x="32" y="11"/>
                    <a:pt x="30" y="13"/>
                  </a:cubicBezTo>
                  <a:cubicBezTo>
                    <a:pt x="29" y="16"/>
                    <a:pt x="24" y="13"/>
                    <a:pt x="25" y="10"/>
                  </a:cubicBezTo>
                  <a:cubicBezTo>
                    <a:pt x="25" y="6"/>
                    <a:pt x="23" y="0"/>
                    <a:pt x="22" y="0"/>
                  </a:cubicBezTo>
                  <a:cubicBezTo>
                    <a:pt x="21" y="0"/>
                    <a:pt x="17" y="1"/>
                    <a:pt x="13" y="2"/>
                  </a:cubicBezTo>
                  <a:cubicBezTo>
                    <a:pt x="14" y="4"/>
                    <a:pt x="12" y="5"/>
                    <a:pt x="12" y="7"/>
                  </a:cubicBezTo>
                  <a:cubicBezTo>
                    <a:pt x="11" y="9"/>
                    <a:pt x="5" y="13"/>
                    <a:pt x="3" y="15"/>
                  </a:cubicBezTo>
                  <a:cubicBezTo>
                    <a:pt x="2" y="15"/>
                    <a:pt x="1" y="16"/>
                    <a:pt x="0" y="18"/>
                  </a:cubicBezTo>
                  <a:cubicBezTo>
                    <a:pt x="5" y="21"/>
                    <a:pt x="11" y="24"/>
                    <a:pt x="15" y="28"/>
                  </a:cubicBezTo>
                  <a:cubicBezTo>
                    <a:pt x="24" y="33"/>
                    <a:pt x="36" y="41"/>
                    <a:pt x="42" y="43"/>
                  </a:cubicBezTo>
                  <a:cubicBezTo>
                    <a:pt x="43" y="44"/>
                    <a:pt x="44" y="44"/>
                    <a:pt x="45" y="44"/>
                  </a:cubicBezTo>
                  <a:cubicBezTo>
                    <a:pt x="47" y="38"/>
                    <a:pt x="48" y="37"/>
                    <a:pt x="49" y="34"/>
                  </a:cubicBezTo>
                  <a:cubicBezTo>
                    <a:pt x="49" y="30"/>
                    <a:pt x="43" y="28"/>
                    <a:pt x="4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7" name="Freeform 31"/>
            <p:cNvSpPr>
              <a:spLocks/>
            </p:cNvSpPr>
            <p:nvPr userDrawn="1"/>
          </p:nvSpPr>
          <p:spPr bwMode="auto">
            <a:xfrm>
              <a:off x="-2746414" y="4213771"/>
              <a:ext cx="72153" cy="78415"/>
            </a:xfrm>
            <a:custGeom>
              <a:avLst/>
              <a:gdLst>
                <a:gd name="T0" fmla="*/ 32 w 34"/>
                <a:gd name="T1" fmla="*/ 23 h 34"/>
                <a:gd name="T2" fmla="*/ 33 w 34"/>
                <a:gd name="T3" fmla="*/ 17 h 34"/>
                <a:gd name="T4" fmla="*/ 31 w 34"/>
                <a:gd name="T5" fmla="*/ 11 h 34"/>
                <a:gd name="T6" fmla="*/ 22 w 34"/>
                <a:gd name="T7" fmla="*/ 0 h 34"/>
                <a:gd name="T8" fmla="*/ 13 w 34"/>
                <a:gd name="T9" fmla="*/ 2 h 34"/>
                <a:gd name="T10" fmla="*/ 8 w 34"/>
                <a:gd name="T11" fmla="*/ 3 h 34"/>
                <a:gd name="T12" fmla="*/ 0 w 34"/>
                <a:gd name="T13" fmla="*/ 11 h 34"/>
                <a:gd name="T14" fmla="*/ 1 w 34"/>
                <a:gd name="T15" fmla="*/ 15 h 34"/>
                <a:gd name="T16" fmla="*/ 11 w 34"/>
                <a:gd name="T17" fmla="*/ 28 h 34"/>
                <a:gd name="T18" fmla="*/ 20 w 34"/>
                <a:gd name="T19" fmla="*/ 34 h 34"/>
                <a:gd name="T20" fmla="*/ 23 w 34"/>
                <a:gd name="T21" fmla="*/ 31 h 34"/>
                <a:gd name="T22" fmla="*/ 32 w 34"/>
                <a:gd name="T2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4">
                  <a:moveTo>
                    <a:pt x="32" y="23"/>
                  </a:moveTo>
                  <a:cubicBezTo>
                    <a:pt x="33" y="21"/>
                    <a:pt x="34" y="19"/>
                    <a:pt x="33" y="17"/>
                  </a:cubicBezTo>
                  <a:cubicBezTo>
                    <a:pt x="31" y="15"/>
                    <a:pt x="31" y="13"/>
                    <a:pt x="31" y="11"/>
                  </a:cubicBezTo>
                  <a:cubicBezTo>
                    <a:pt x="31" y="8"/>
                    <a:pt x="25" y="0"/>
                    <a:pt x="22" y="0"/>
                  </a:cubicBezTo>
                  <a:cubicBezTo>
                    <a:pt x="19" y="0"/>
                    <a:pt x="16" y="2"/>
                    <a:pt x="13" y="2"/>
                  </a:cubicBezTo>
                  <a:cubicBezTo>
                    <a:pt x="10" y="1"/>
                    <a:pt x="8" y="0"/>
                    <a:pt x="8" y="3"/>
                  </a:cubicBezTo>
                  <a:cubicBezTo>
                    <a:pt x="8" y="5"/>
                    <a:pt x="3" y="8"/>
                    <a:pt x="0" y="11"/>
                  </a:cubicBezTo>
                  <a:cubicBezTo>
                    <a:pt x="0" y="12"/>
                    <a:pt x="1" y="13"/>
                    <a:pt x="1" y="15"/>
                  </a:cubicBezTo>
                  <a:cubicBezTo>
                    <a:pt x="4" y="24"/>
                    <a:pt x="7" y="25"/>
                    <a:pt x="11" y="28"/>
                  </a:cubicBezTo>
                  <a:cubicBezTo>
                    <a:pt x="13" y="30"/>
                    <a:pt x="16" y="32"/>
                    <a:pt x="20" y="34"/>
                  </a:cubicBezTo>
                  <a:cubicBezTo>
                    <a:pt x="21" y="32"/>
                    <a:pt x="22" y="31"/>
                    <a:pt x="23" y="31"/>
                  </a:cubicBezTo>
                  <a:cubicBezTo>
                    <a:pt x="25" y="29"/>
                    <a:pt x="31" y="25"/>
                    <a:pt x="32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8" name="Freeform 32"/>
            <p:cNvSpPr>
              <a:spLocks/>
            </p:cNvSpPr>
            <p:nvPr userDrawn="1"/>
          </p:nvSpPr>
          <p:spPr bwMode="auto">
            <a:xfrm>
              <a:off x="-2840379" y="3746932"/>
              <a:ext cx="209745" cy="169594"/>
            </a:xfrm>
            <a:custGeom>
              <a:avLst/>
              <a:gdLst>
                <a:gd name="T0" fmla="*/ 46 w 98"/>
                <a:gd name="T1" fmla="*/ 56 h 73"/>
                <a:gd name="T2" fmla="*/ 58 w 98"/>
                <a:gd name="T3" fmla="*/ 48 h 73"/>
                <a:gd name="T4" fmla="*/ 58 w 98"/>
                <a:gd name="T5" fmla="*/ 19 h 73"/>
                <a:gd name="T6" fmla="*/ 97 w 98"/>
                <a:gd name="T7" fmla="*/ 19 h 73"/>
                <a:gd name="T8" fmla="*/ 97 w 98"/>
                <a:gd name="T9" fmla="*/ 4 h 73"/>
                <a:gd name="T10" fmla="*/ 89 w 98"/>
                <a:gd name="T11" fmla="*/ 0 h 73"/>
                <a:gd name="T12" fmla="*/ 46 w 98"/>
                <a:gd name="T13" fmla="*/ 0 h 73"/>
                <a:gd name="T14" fmla="*/ 39 w 98"/>
                <a:gd name="T15" fmla="*/ 9 h 73"/>
                <a:gd name="T16" fmla="*/ 24 w 98"/>
                <a:gd name="T17" fmla="*/ 29 h 73"/>
                <a:gd name="T18" fmla="*/ 3 w 98"/>
                <a:gd name="T19" fmla="*/ 63 h 73"/>
                <a:gd name="T20" fmla="*/ 0 w 98"/>
                <a:gd name="T21" fmla="*/ 73 h 73"/>
                <a:gd name="T22" fmla="*/ 46 w 98"/>
                <a:gd name="T23" fmla="*/ 73 h 73"/>
                <a:gd name="T24" fmla="*/ 46 w 98"/>
                <a:gd name="T2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3">
                  <a:moveTo>
                    <a:pt x="46" y="56"/>
                  </a:moveTo>
                  <a:cubicBezTo>
                    <a:pt x="46" y="54"/>
                    <a:pt x="58" y="51"/>
                    <a:pt x="58" y="48"/>
                  </a:cubicBezTo>
                  <a:cubicBezTo>
                    <a:pt x="58" y="46"/>
                    <a:pt x="58" y="19"/>
                    <a:pt x="58" y="19"/>
                  </a:cubicBezTo>
                  <a:cubicBezTo>
                    <a:pt x="58" y="19"/>
                    <a:pt x="96" y="20"/>
                    <a:pt x="97" y="19"/>
                  </a:cubicBezTo>
                  <a:cubicBezTo>
                    <a:pt x="98" y="19"/>
                    <a:pt x="98" y="11"/>
                    <a:pt x="97" y="4"/>
                  </a:cubicBezTo>
                  <a:cubicBezTo>
                    <a:pt x="96" y="1"/>
                    <a:pt x="98" y="0"/>
                    <a:pt x="89" y="0"/>
                  </a:cubicBezTo>
                  <a:cubicBezTo>
                    <a:pt x="82" y="0"/>
                    <a:pt x="60" y="0"/>
                    <a:pt x="46" y="0"/>
                  </a:cubicBezTo>
                  <a:cubicBezTo>
                    <a:pt x="42" y="2"/>
                    <a:pt x="41" y="6"/>
                    <a:pt x="39" y="9"/>
                  </a:cubicBezTo>
                  <a:cubicBezTo>
                    <a:pt x="37" y="15"/>
                    <a:pt x="24" y="22"/>
                    <a:pt x="24" y="29"/>
                  </a:cubicBezTo>
                  <a:cubicBezTo>
                    <a:pt x="23" y="36"/>
                    <a:pt x="11" y="48"/>
                    <a:pt x="3" y="63"/>
                  </a:cubicBezTo>
                  <a:cubicBezTo>
                    <a:pt x="1" y="67"/>
                    <a:pt x="0" y="71"/>
                    <a:pt x="0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59"/>
                    <a:pt x="46" y="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9" name="Freeform 33"/>
            <p:cNvSpPr>
              <a:spLocks/>
            </p:cNvSpPr>
            <p:nvPr userDrawn="1"/>
          </p:nvSpPr>
          <p:spPr bwMode="auto">
            <a:xfrm>
              <a:off x="-2843735" y="3756050"/>
              <a:ext cx="305388" cy="335540"/>
            </a:xfrm>
            <a:custGeom>
              <a:avLst/>
              <a:gdLst>
                <a:gd name="T0" fmla="*/ 11 w 142"/>
                <a:gd name="T1" fmla="*/ 124 h 144"/>
                <a:gd name="T2" fmla="*/ 22 w 142"/>
                <a:gd name="T3" fmla="*/ 124 h 144"/>
                <a:gd name="T4" fmla="*/ 31 w 142"/>
                <a:gd name="T5" fmla="*/ 123 h 144"/>
                <a:gd name="T6" fmla="*/ 38 w 142"/>
                <a:gd name="T7" fmla="*/ 129 h 144"/>
                <a:gd name="T8" fmla="*/ 42 w 142"/>
                <a:gd name="T9" fmla="*/ 129 h 144"/>
                <a:gd name="T10" fmla="*/ 50 w 142"/>
                <a:gd name="T11" fmla="*/ 138 h 144"/>
                <a:gd name="T12" fmla="*/ 55 w 142"/>
                <a:gd name="T13" fmla="*/ 144 h 144"/>
                <a:gd name="T14" fmla="*/ 62 w 142"/>
                <a:gd name="T15" fmla="*/ 140 h 144"/>
                <a:gd name="T16" fmla="*/ 68 w 142"/>
                <a:gd name="T17" fmla="*/ 138 h 144"/>
                <a:gd name="T18" fmla="*/ 75 w 142"/>
                <a:gd name="T19" fmla="*/ 137 h 144"/>
                <a:gd name="T20" fmla="*/ 83 w 142"/>
                <a:gd name="T21" fmla="*/ 137 h 144"/>
                <a:gd name="T22" fmla="*/ 90 w 142"/>
                <a:gd name="T23" fmla="*/ 135 h 144"/>
                <a:gd name="T24" fmla="*/ 135 w 142"/>
                <a:gd name="T25" fmla="*/ 135 h 144"/>
                <a:gd name="T26" fmla="*/ 137 w 142"/>
                <a:gd name="T27" fmla="*/ 125 h 144"/>
                <a:gd name="T28" fmla="*/ 133 w 142"/>
                <a:gd name="T29" fmla="*/ 122 h 144"/>
                <a:gd name="T30" fmla="*/ 122 w 142"/>
                <a:gd name="T31" fmla="*/ 27 h 144"/>
                <a:gd name="T32" fmla="*/ 142 w 142"/>
                <a:gd name="T33" fmla="*/ 27 h 144"/>
                <a:gd name="T34" fmla="*/ 101 w 142"/>
                <a:gd name="T35" fmla="*/ 2 h 144"/>
                <a:gd name="T36" fmla="*/ 98 w 142"/>
                <a:gd name="T37" fmla="*/ 0 h 144"/>
                <a:gd name="T38" fmla="*/ 98 w 142"/>
                <a:gd name="T39" fmla="*/ 15 h 144"/>
                <a:gd name="T40" fmla="*/ 59 w 142"/>
                <a:gd name="T41" fmla="*/ 15 h 144"/>
                <a:gd name="T42" fmla="*/ 59 w 142"/>
                <a:gd name="T43" fmla="*/ 44 h 144"/>
                <a:gd name="T44" fmla="*/ 47 w 142"/>
                <a:gd name="T45" fmla="*/ 52 h 144"/>
                <a:gd name="T46" fmla="*/ 47 w 142"/>
                <a:gd name="T47" fmla="*/ 69 h 144"/>
                <a:gd name="T48" fmla="*/ 1 w 142"/>
                <a:gd name="T49" fmla="*/ 69 h 144"/>
                <a:gd name="T50" fmla="*/ 7 w 142"/>
                <a:gd name="T51" fmla="*/ 81 h 144"/>
                <a:gd name="T52" fmla="*/ 10 w 142"/>
                <a:gd name="T53" fmla="*/ 99 h 144"/>
                <a:gd name="T54" fmla="*/ 6 w 142"/>
                <a:gd name="T55" fmla="*/ 120 h 144"/>
                <a:gd name="T56" fmla="*/ 4 w 142"/>
                <a:gd name="T57" fmla="*/ 129 h 144"/>
                <a:gd name="T58" fmla="*/ 5 w 142"/>
                <a:gd name="T59" fmla="*/ 129 h 144"/>
                <a:gd name="T60" fmla="*/ 11 w 142"/>
                <a:gd name="T61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2" h="144">
                  <a:moveTo>
                    <a:pt x="11" y="124"/>
                  </a:moveTo>
                  <a:cubicBezTo>
                    <a:pt x="16" y="125"/>
                    <a:pt x="22" y="124"/>
                    <a:pt x="22" y="124"/>
                  </a:cubicBezTo>
                  <a:cubicBezTo>
                    <a:pt x="22" y="124"/>
                    <a:pt x="28" y="122"/>
                    <a:pt x="31" y="123"/>
                  </a:cubicBezTo>
                  <a:cubicBezTo>
                    <a:pt x="34" y="125"/>
                    <a:pt x="38" y="129"/>
                    <a:pt x="38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2" y="129"/>
                    <a:pt x="45" y="137"/>
                    <a:pt x="50" y="138"/>
                  </a:cubicBezTo>
                  <a:cubicBezTo>
                    <a:pt x="53" y="139"/>
                    <a:pt x="54" y="142"/>
                    <a:pt x="55" y="144"/>
                  </a:cubicBezTo>
                  <a:cubicBezTo>
                    <a:pt x="59" y="143"/>
                    <a:pt x="62" y="142"/>
                    <a:pt x="62" y="140"/>
                  </a:cubicBezTo>
                  <a:cubicBezTo>
                    <a:pt x="62" y="137"/>
                    <a:pt x="63" y="133"/>
                    <a:pt x="68" y="138"/>
                  </a:cubicBezTo>
                  <a:cubicBezTo>
                    <a:pt x="74" y="142"/>
                    <a:pt x="74" y="138"/>
                    <a:pt x="75" y="137"/>
                  </a:cubicBezTo>
                  <a:cubicBezTo>
                    <a:pt x="76" y="135"/>
                    <a:pt x="79" y="137"/>
                    <a:pt x="83" y="137"/>
                  </a:cubicBezTo>
                  <a:cubicBezTo>
                    <a:pt x="86" y="137"/>
                    <a:pt x="90" y="135"/>
                    <a:pt x="90" y="135"/>
                  </a:cubicBezTo>
                  <a:cubicBezTo>
                    <a:pt x="90" y="135"/>
                    <a:pt x="133" y="136"/>
                    <a:pt x="135" y="135"/>
                  </a:cubicBezTo>
                  <a:cubicBezTo>
                    <a:pt x="138" y="134"/>
                    <a:pt x="137" y="125"/>
                    <a:pt x="137" y="12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42" y="27"/>
                    <a:pt x="142" y="27"/>
                    <a:pt x="142" y="27"/>
                  </a:cubicBezTo>
                  <a:cubicBezTo>
                    <a:pt x="121" y="14"/>
                    <a:pt x="103" y="3"/>
                    <a:pt x="101" y="2"/>
                  </a:cubicBezTo>
                  <a:cubicBezTo>
                    <a:pt x="100" y="1"/>
                    <a:pt x="99" y="0"/>
                    <a:pt x="98" y="0"/>
                  </a:cubicBezTo>
                  <a:cubicBezTo>
                    <a:pt x="99" y="7"/>
                    <a:pt x="99" y="15"/>
                    <a:pt x="98" y="15"/>
                  </a:cubicBezTo>
                  <a:cubicBezTo>
                    <a:pt x="97" y="16"/>
                    <a:pt x="59" y="15"/>
                    <a:pt x="59" y="15"/>
                  </a:cubicBezTo>
                  <a:cubicBezTo>
                    <a:pt x="59" y="15"/>
                    <a:pt x="59" y="42"/>
                    <a:pt x="59" y="44"/>
                  </a:cubicBezTo>
                  <a:cubicBezTo>
                    <a:pt x="59" y="47"/>
                    <a:pt x="47" y="50"/>
                    <a:pt x="47" y="52"/>
                  </a:cubicBezTo>
                  <a:cubicBezTo>
                    <a:pt x="47" y="55"/>
                    <a:pt x="47" y="69"/>
                    <a:pt x="47" y="69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0" y="76"/>
                    <a:pt x="5" y="79"/>
                    <a:pt x="7" y="81"/>
                  </a:cubicBezTo>
                  <a:cubicBezTo>
                    <a:pt x="11" y="85"/>
                    <a:pt x="5" y="92"/>
                    <a:pt x="10" y="99"/>
                  </a:cubicBezTo>
                  <a:cubicBezTo>
                    <a:pt x="15" y="106"/>
                    <a:pt x="9" y="116"/>
                    <a:pt x="6" y="120"/>
                  </a:cubicBezTo>
                  <a:cubicBezTo>
                    <a:pt x="5" y="122"/>
                    <a:pt x="5" y="126"/>
                    <a:pt x="4" y="129"/>
                  </a:cubicBezTo>
                  <a:cubicBezTo>
                    <a:pt x="4" y="129"/>
                    <a:pt x="5" y="129"/>
                    <a:pt x="5" y="129"/>
                  </a:cubicBezTo>
                  <a:cubicBezTo>
                    <a:pt x="8" y="129"/>
                    <a:pt x="7" y="123"/>
                    <a:pt x="11" y="1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0" name="Freeform 34"/>
            <p:cNvSpPr>
              <a:spLocks/>
            </p:cNvSpPr>
            <p:nvPr userDrawn="1"/>
          </p:nvSpPr>
          <p:spPr bwMode="auto">
            <a:xfrm>
              <a:off x="-2724600" y="3819875"/>
              <a:ext cx="417812" cy="393895"/>
            </a:xfrm>
            <a:custGeom>
              <a:avLst/>
              <a:gdLst>
                <a:gd name="T0" fmla="*/ 185 w 195"/>
                <a:gd name="T1" fmla="*/ 70 h 169"/>
                <a:gd name="T2" fmla="*/ 179 w 195"/>
                <a:gd name="T3" fmla="*/ 58 h 169"/>
                <a:gd name="T4" fmla="*/ 166 w 195"/>
                <a:gd name="T5" fmla="*/ 54 h 169"/>
                <a:gd name="T6" fmla="*/ 159 w 195"/>
                <a:gd name="T7" fmla="*/ 45 h 169"/>
                <a:gd name="T8" fmla="*/ 87 w 195"/>
                <a:gd name="T9" fmla="*/ 0 h 169"/>
                <a:gd name="T10" fmla="*/ 67 w 195"/>
                <a:gd name="T11" fmla="*/ 0 h 169"/>
                <a:gd name="T12" fmla="*/ 78 w 195"/>
                <a:gd name="T13" fmla="*/ 95 h 169"/>
                <a:gd name="T14" fmla="*/ 82 w 195"/>
                <a:gd name="T15" fmla="*/ 98 h 169"/>
                <a:gd name="T16" fmla="*/ 80 w 195"/>
                <a:gd name="T17" fmla="*/ 108 h 169"/>
                <a:gd name="T18" fmla="*/ 35 w 195"/>
                <a:gd name="T19" fmla="*/ 108 h 169"/>
                <a:gd name="T20" fmla="*/ 28 w 195"/>
                <a:gd name="T21" fmla="*/ 110 h 169"/>
                <a:gd name="T22" fmla="*/ 20 w 195"/>
                <a:gd name="T23" fmla="*/ 110 h 169"/>
                <a:gd name="T24" fmla="*/ 13 w 195"/>
                <a:gd name="T25" fmla="*/ 111 h 169"/>
                <a:gd name="T26" fmla="*/ 7 w 195"/>
                <a:gd name="T27" fmla="*/ 113 h 169"/>
                <a:gd name="T28" fmla="*/ 0 w 195"/>
                <a:gd name="T29" fmla="*/ 117 h 169"/>
                <a:gd name="T30" fmla="*/ 2 w 195"/>
                <a:gd name="T31" fmla="*/ 119 h 169"/>
                <a:gd name="T32" fmla="*/ 4 w 195"/>
                <a:gd name="T33" fmla="*/ 122 h 169"/>
                <a:gd name="T34" fmla="*/ 5 w 195"/>
                <a:gd name="T35" fmla="*/ 129 h 169"/>
                <a:gd name="T36" fmla="*/ 12 w 195"/>
                <a:gd name="T37" fmla="*/ 136 h 169"/>
                <a:gd name="T38" fmla="*/ 12 w 195"/>
                <a:gd name="T39" fmla="*/ 144 h 169"/>
                <a:gd name="T40" fmla="*/ 15 w 195"/>
                <a:gd name="T41" fmla="*/ 147 h 169"/>
                <a:gd name="T42" fmla="*/ 22 w 195"/>
                <a:gd name="T43" fmla="*/ 146 h 169"/>
                <a:gd name="T44" fmla="*/ 29 w 195"/>
                <a:gd name="T45" fmla="*/ 147 h 169"/>
                <a:gd name="T46" fmla="*/ 38 w 195"/>
                <a:gd name="T47" fmla="*/ 141 h 169"/>
                <a:gd name="T48" fmla="*/ 42 w 195"/>
                <a:gd name="T49" fmla="*/ 149 h 169"/>
                <a:gd name="T50" fmla="*/ 46 w 195"/>
                <a:gd name="T51" fmla="*/ 155 h 169"/>
                <a:gd name="T52" fmla="*/ 46 w 195"/>
                <a:gd name="T53" fmla="*/ 158 h 169"/>
                <a:gd name="T54" fmla="*/ 49 w 195"/>
                <a:gd name="T55" fmla="*/ 164 h 169"/>
                <a:gd name="T56" fmla="*/ 55 w 195"/>
                <a:gd name="T57" fmla="*/ 165 h 169"/>
                <a:gd name="T58" fmla="*/ 61 w 195"/>
                <a:gd name="T59" fmla="*/ 167 h 169"/>
                <a:gd name="T60" fmla="*/ 67 w 195"/>
                <a:gd name="T61" fmla="*/ 164 h 169"/>
                <a:gd name="T62" fmla="*/ 73 w 195"/>
                <a:gd name="T63" fmla="*/ 163 h 169"/>
                <a:gd name="T64" fmla="*/ 77 w 195"/>
                <a:gd name="T65" fmla="*/ 164 h 169"/>
                <a:gd name="T66" fmla="*/ 80 w 195"/>
                <a:gd name="T67" fmla="*/ 164 h 169"/>
                <a:gd name="T68" fmla="*/ 84 w 195"/>
                <a:gd name="T69" fmla="*/ 156 h 169"/>
                <a:gd name="T70" fmla="*/ 83 w 195"/>
                <a:gd name="T71" fmla="*/ 148 h 169"/>
                <a:gd name="T72" fmla="*/ 92 w 195"/>
                <a:gd name="T73" fmla="*/ 145 h 169"/>
                <a:gd name="T74" fmla="*/ 96 w 195"/>
                <a:gd name="T75" fmla="*/ 138 h 169"/>
                <a:gd name="T76" fmla="*/ 100 w 195"/>
                <a:gd name="T77" fmla="*/ 130 h 169"/>
                <a:gd name="T78" fmla="*/ 107 w 195"/>
                <a:gd name="T79" fmla="*/ 130 h 169"/>
                <a:gd name="T80" fmla="*/ 112 w 195"/>
                <a:gd name="T81" fmla="*/ 125 h 169"/>
                <a:gd name="T82" fmla="*/ 118 w 195"/>
                <a:gd name="T83" fmla="*/ 123 h 169"/>
                <a:gd name="T84" fmla="*/ 122 w 195"/>
                <a:gd name="T85" fmla="*/ 120 h 169"/>
                <a:gd name="T86" fmla="*/ 132 w 195"/>
                <a:gd name="T87" fmla="*/ 117 h 169"/>
                <a:gd name="T88" fmla="*/ 141 w 195"/>
                <a:gd name="T89" fmla="*/ 113 h 169"/>
                <a:gd name="T90" fmla="*/ 156 w 195"/>
                <a:gd name="T91" fmla="*/ 114 h 169"/>
                <a:gd name="T92" fmla="*/ 165 w 195"/>
                <a:gd name="T93" fmla="*/ 111 h 169"/>
                <a:gd name="T94" fmla="*/ 183 w 195"/>
                <a:gd name="T95" fmla="*/ 109 h 169"/>
                <a:gd name="T96" fmla="*/ 190 w 195"/>
                <a:gd name="T97" fmla="*/ 104 h 169"/>
                <a:gd name="T98" fmla="*/ 194 w 195"/>
                <a:gd name="T99" fmla="*/ 96 h 169"/>
                <a:gd name="T100" fmla="*/ 195 w 195"/>
                <a:gd name="T101" fmla="*/ 68 h 169"/>
                <a:gd name="T102" fmla="*/ 185 w 195"/>
                <a:gd name="T103" fmla="*/ 7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69">
                  <a:moveTo>
                    <a:pt x="185" y="70"/>
                  </a:moveTo>
                  <a:cubicBezTo>
                    <a:pt x="185" y="70"/>
                    <a:pt x="185" y="61"/>
                    <a:pt x="179" y="58"/>
                  </a:cubicBezTo>
                  <a:cubicBezTo>
                    <a:pt x="174" y="55"/>
                    <a:pt x="166" y="54"/>
                    <a:pt x="166" y="54"/>
                  </a:cubicBezTo>
                  <a:cubicBezTo>
                    <a:pt x="166" y="54"/>
                    <a:pt x="162" y="48"/>
                    <a:pt x="159" y="45"/>
                  </a:cubicBezTo>
                  <a:cubicBezTo>
                    <a:pt x="157" y="43"/>
                    <a:pt x="119" y="19"/>
                    <a:pt x="8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2" y="98"/>
                    <a:pt x="82" y="98"/>
                    <a:pt x="82" y="98"/>
                  </a:cubicBezTo>
                  <a:cubicBezTo>
                    <a:pt x="82" y="98"/>
                    <a:pt x="83" y="107"/>
                    <a:pt x="80" y="108"/>
                  </a:cubicBezTo>
                  <a:cubicBezTo>
                    <a:pt x="78" y="109"/>
                    <a:pt x="35" y="108"/>
                    <a:pt x="35" y="108"/>
                  </a:cubicBezTo>
                  <a:cubicBezTo>
                    <a:pt x="35" y="108"/>
                    <a:pt x="31" y="110"/>
                    <a:pt x="28" y="110"/>
                  </a:cubicBezTo>
                  <a:cubicBezTo>
                    <a:pt x="24" y="110"/>
                    <a:pt x="21" y="108"/>
                    <a:pt x="20" y="110"/>
                  </a:cubicBezTo>
                  <a:cubicBezTo>
                    <a:pt x="19" y="111"/>
                    <a:pt x="19" y="115"/>
                    <a:pt x="13" y="111"/>
                  </a:cubicBezTo>
                  <a:cubicBezTo>
                    <a:pt x="8" y="106"/>
                    <a:pt x="7" y="110"/>
                    <a:pt x="7" y="113"/>
                  </a:cubicBezTo>
                  <a:cubicBezTo>
                    <a:pt x="7" y="115"/>
                    <a:pt x="4" y="116"/>
                    <a:pt x="0" y="117"/>
                  </a:cubicBezTo>
                  <a:cubicBezTo>
                    <a:pt x="1" y="118"/>
                    <a:pt x="2" y="119"/>
                    <a:pt x="2" y="119"/>
                  </a:cubicBezTo>
                  <a:cubicBezTo>
                    <a:pt x="4" y="122"/>
                    <a:pt x="4" y="122"/>
                    <a:pt x="4" y="122"/>
                  </a:cubicBezTo>
                  <a:cubicBezTo>
                    <a:pt x="4" y="122"/>
                    <a:pt x="3" y="127"/>
                    <a:pt x="5" y="129"/>
                  </a:cubicBezTo>
                  <a:cubicBezTo>
                    <a:pt x="7" y="131"/>
                    <a:pt x="11" y="134"/>
                    <a:pt x="12" y="136"/>
                  </a:cubicBezTo>
                  <a:cubicBezTo>
                    <a:pt x="12" y="137"/>
                    <a:pt x="12" y="144"/>
                    <a:pt x="12" y="144"/>
                  </a:cubicBezTo>
                  <a:cubicBezTo>
                    <a:pt x="12" y="144"/>
                    <a:pt x="13" y="150"/>
                    <a:pt x="15" y="147"/>
                  </a:cubicBezTo>
                  <a:cubicBezTo>
                    <a:pt x="17" y="145"/>
                    <a:pt x="20" y="149"/>
                    <a:pt x="22" y="146"/>
                  </a:cubicBezTo>
                  <a:cubicBezTo>
                    <a:pt x="23" y="143"/>
                    <a:pt x="27" y="147"/>
                    <a:pt x="29" y="147"/>
                  </a:cubicBezTo>
                  <a:cubicBezTo>
                    <a:pt x="32" y="147"/>
                    <a:pt x="36" y="141"/>
                    <a:pt x="38" y="141"/>
                  </a:cubicBezTo>
                  <a:cubicBezTo>
                    <a:pt x="39" y="142"/>
                    <a:pt x="42" y="147"/>
                    <a:pt x="42" y="149"/>
                  </a:cubicBezTo>
                  <a:cubicBezTo>
                    <a:pt x="42" y="152"/>
                    <a:pt x="48" y="154"/>
                    <a:pt x="46" y="155"/>
                  </a:cubicBezTo>
                  <a:cubicBezTo>
                    <a:pt x="44" y="155"/>
                    <a:pt x="44" y="158"/>
                    <a:pt x="46" y="158"/>
                  </a:cubicBezTo>
                  <a:cubicBezTo>
                    <a:pt x="49" y="158"/>
                    <a:pt x="48" y="163"/>
                    <a:pt x="49" y="164"/>
                  </a:cubicBezTo>
                  <a:cubicBezTo>
                    <a:pt x="51" y="166"/>
                    <a:pt x="53" y="168"/>
                    <a:pt x="55" y="165"/>
                  </a:cubicBezTo>
                  <a:cubicBezTo>
                    <a:pt x="56" y="162"/>
                    <a:pt x="59" y="165"/>
                    <a:pt x="61" y="167"/>
                  </a:cubicBezTo>
                  <a:cubicBezTo>
                    <a:pt x="62" y="169"/>
                    <a:pt x="66" y="166"/>
                    <a:pt x="67" y="164"/>
                  </a:cubicBezTo>
                  <a:cubicBezTo>
                    <a:pt x="68" y="161"/>
                    <a:pt x="73" y="160"/>
                    <a:pt x="73" y="163"/>
                  </a:cubicBezTo>
                  <a:cubicBezTo>
                    <a:pt x="73" y="166"/>
                    <a:pt x="74" y="167"/>
                    <a:pt x="77" y="164"/>
                  </a:cubicBezTo>
                  <a:cubicBezTo>
                    <a:pt x="78" y="164"/>
                    <a:pt x="79" y="164"/>
                    <a:pt x="80" y="164"/>
                  </a:cubicBezTo>
                  <a:cubicBezTo>
                    <a:pt x="82" y="160"/>
                    <a:pt x="83" y="157"/>
                    <a:pt x="84" y="156"/>
                  </a:cubicBezTo>
                  <a:cubicBezTo>
                    <a:pt x="85" y="154"/>
                    <a:pt x="81" y="149"/>
                    <a:pt x="83" y="148"/>
                  </a:cubicBezTo>
                  <a:cubicBezTo>
                    <a:pt x="85" y="148"/>
                    <a:pt x="91" y="149"/>
                    <a:pt x="92" y="145"/>
                  </a:cubicBezTo>
                  <a:cubicBezTo>
                    <a:pt x="94" y="140"/>
                    <a:pt x="96" y="138"/>
                    <a:pt x="96" y="138"/>
                  </a:cubicBezTo>
                  <a:cubicBezTo>
                    <a:pt x="96" y="138"/>
                    <a:pt x="97" y="128"/>
                    <a:pt x="100" y="130"/>
                  </a:cubicBezTo>
                  <a:cubicBezTo>
                    <a:pt x="103" y="132"/>
                    <a:pt x="107" y="134"/>
                    <a:pt x="107" y="130"/>
                  </a:cubicBezTo>
                  <a:cubicBezTo>
                    <a:pt x="107" y="126"/>
                    <a:pt x="111" y="129"/>
                    <a:pt x="112" y="125"/>
                  </a:cubicBezTo>
                  <a:cubicBezTo>
                    <a:pt x="113" y="122"/>
                    <a:pt x="115" y="122"/>
                    <a:pt x="118" y="123"/>
                  </a:cubicBezTo>
                  <a:cubicBezTo>
                    <a:pt x="120" y="123"/>
                    <a:pt x="122" y="122"/>
                    <a:pt x="122" y="120"/>
                  </a:cubicBezTo>
                  <a:cubicBezTo>
                    <a:pt x="122" y="118"/>
                    <a:pt x="128" y="119"/>
                    <a:pt x="132" y="117"/>
                  </a:cubicBezTo>
                  <a:cubicBezTo>
                    <a:pt x="137" y="114"/>
                    <a:pt x="139" y="111"/>
                    <a:pt x="141" y="113"/>
                  </a:cubicBezTo>
                  <a:cubicBezTo>
                    <a:pt x="143" y="115"/>
                    <a:pt x="154" y="114"/>
                    <a:pt x="156" y="114"/>
                  </a:cubicBezTo>
                  <a:cubicBezTo>
                    <a:pt x="157" y="113"/>
                    <a:pt x="161" y="110"/>
                    <a:pt x="165" y="111"/>
                  </a:cubicBezTo>
                  <a:cubicBezTo>
                    <a:pt x="169" y="111"/>
                    <a:pt x="179" y="109"/>
                    <a:pt x="183" y="109"/>
                  </a:cubicBezTo>
                  <a:cubicBezTo>
                    <a:pt x="187" y="109"/>
                    <a:pt x="189" y="106"/>
                    <a:pt x="190" y="104"/>
                  </a:cubicBezTo>
                  <a:cubicBezTo>
                    <a:pt x="192" y="103"/>
                    <a:pt x="193" y="97"/>
                    <a:pt x="194" y="96"/>
                  </a:cubicBezTo>
                  <a:cubicBezTo>
                    <a:pt x="195" y="96"/>
                    <a:pt x="195" y="76"/>
                    <a:pt x="195" y="68"/>
                  </a:cubicBezTo>
                  <a:cubicBezTo>
                    <a:pt x="191" y="68"/>
                    <a:pt x="185" y="70"/>
                    <a:pt x="185" y="7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1" name="Freeform 35"/>
            <p:cNvSpPr>
              <a:spLocks/>
            </p:cNvSpPr>
            <p:nvPr userDrawn="1"/>
          </p:nvSpPr>
          <p:spPr bwMode="auto">
            <a:xfrm>
              <a:off x="-2553448" y="4077002"/>
              <a:ext cx="204711" cy="149534"/>
            </a:xfrm>
            <a:custGeom>
              <a:avLst/>
              <a:gdLst>
                <a:gd name="T0" fmla="*/ 96 w 96"/>
                <a:gd name="T1" fmla="*/ 36 h 64"/>
                <a:gd name="T2" fmla="*/ 91 w 96"/>
                <a:gd name="T3" fmla="*/ 34 h 64"/>
                <a:gd name="T4" fmla="*/ 90 w 96"/>
                <a:gd name="T5" fmla="*/ 28 h 64"/>
                <a:gd name="T6" fmla="*/ 84 w 96"/>
                <a:gd name="T7" fmla="*/ 29 h 64"/>
                <a:gd name="T8" fmla="*/ 80 w 96"/>
                <a:gd name="T9" fmla="*/ 25 h 64"/>
                <a:gd name="T10" fmla="*/ 77 w 96"/>
                <a:gd name="T11" fmla="*/ 21 h 64"/>
                <a:gd name="T12" fmla="*/ 72 w 96"/>
                <a:gd name="T13" fmla="*/ 15 h 64"/>
                <a:gd name="T14" fmla="*/ 68 w 96"/>
                <a:gd name="T15" fmla="*/ 9 h 64"/>
                <a:gd name="T16" fmla="*/ 68 w 96"/>
                <a:gd name="T17" fmla="*/ 3 h 64"/>
                <a:gd name="T18" fmla="*/ 61 w 96"/>
                <a:gd name="T19" fmla="*/ 2 h 64"/>
                <a:gd name="T20" fmla="*/ 52 w 96"/>
                <a:gd name="T21" fmla="*/ 6 h 64"/>
                <a:gd name="T22" fmla="*/ 42 w 96"/>
                <a:gd name="T23" fmla="*/ 9 h 64"/>
                <a:gd name="T24" fmla="*/ 38 w 96"/>
                <a:gd name="T25" fmla="*/ 12 h 64"/>
                <a:gd name="T26" fmla="*/ 32 w 96"/>
                <a:gd name="T27" fmla="*/ 14 h 64"/>
                <a:gd name="T28" fmla="*/ 27 w 96"/>
                <a:gd name="T29" fmla="*/ 19 h 64"/>
                <a:gd name="T30" fmla="*/ 20 w 96"/>
                <a:gd name="T31" fmla="*/ 19 h 64"/>
                <a:gd name="T32" fmla="*/ 16 w 96"/>
                <a:gd name="T33" fmla="*/ 27 h 64"/>
                <a:gd name="T34" fmla="*/ 12 w 96"/>
                <a:gd name="T35" fmla="*/ 34 h 64"/>
                <a:gd name="T36" fmla="*/ 3 w 96"/>
                <a:gd name="T37" fmla="*/ 37 h 64"/>
                <a:gd name="T38" fmla="*/ 4 w 96"/>
                <a:gd name="T39" fmla="*/ 45 h 64"/>
                <a:gd name="T40" fmla="*/ 0 w 96"/>
                <a:gd name="T41" fmla="*/ 53 h 64"/>
                <a:gd name="T42" fmla="*/ 6 w 96"/>
                <a:gd name="T43" fmla="*/ 56 h 64"/>
                <a:gd name="T44" fmla="*/ 16 w 96"/>
                <a:gd name="T45" fmla="*/ 61 h 64"/>
                <a:gd name="T46" fmla="*/ 30 w 96"/>
                <a:gd name="T47" fmla="*/ 59 h 64"/>
                <a:gd name="T48" fmla="*/ 34 w 96"/>
                <a:gd name="T49" fmla="*/ 58 h 64"/>
                <a:gd name="T50" fmla="*/ 32 w 96"/>
                <a:gd name="T51" fmla="*/ 47 h 64"/>
                <a:gd name="T52" fmla="*/ 61 w 96"/>
                <a:gd name="T53" fmla="*/ 48 h 64"/>
                <a:gd name="T54" fmla="*/ 66 w 96"/>
                <a:gd name="T55" fmla="*/ 45 h 64"/>
                <a:gd name="T56" fmla="*/ 76 w 96"/>
                <a:gd name="T57" fmla="*/ 46 h 64"/>
                <a:gd name="T58" fmla="*/ 83 w 96"/>
                <a:gd name="T59" fmla="*/ 42 h 64"/>
                <a:gd name="T60" fmla="*/ 93 w 96"/>
                <a:gd name="T61" fmla="*/ 40 h 64"/>
                <a:gd name="T62" fmla="*/ 96 w 96"/>
                <a:gd name="T63" fmla="*/ 36 h 64"/>
                <a:gd name="T64" fmla="*/ 96 w 96"/>
                <a:gd name="T6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64">
                  <a:moveTo>
                    <a:pt x="96" y="36"/>
                  </a:moveTo>
                  <a:cubicBezTo>
                    <a:pt x="94" y="35"/>
                    <a:pt x="92" y="34"/>
                    <a:pt x="91" y="34"/>
                  </a:cubicBezTo>
                  <a:cubicBezTo>
                    <a:pt x="90" y="34"/>
                    <a:pt x="91" y="29"/>
                    <a:pt x="90" y="28"/>
                  </a:cubicBezTo>
                  <a:cubicBezTo>
                    <a:pt x="90" y="27"/>
                    <a:pt x="86" y="30"/>
                    <a:pt x="84" y="29"/>
                  </a:cubicBezTo>
                  <a:cubicBezTo>
                    <a:pt x="82" y="28"/>
                    <a:pt x="81" y="25"/>
                    <a:pt x="80" y="25"/>
                  </a:cubicBezTo>
                  <a:cubicBezTo>
                    <a:pt x="78" y="25"/>
                    <a:pt x="77" y="23"/>
                    <a:pt x="77" y="21"/>
                  </a:cubicBezTo>
                  <a:cubicBezTo>
                    <a:pt x="77" y="19"/>
                    <a:pt x="74" y="17"/>
                    <a:pt x="72" y="15"/>
                  </a:cubicBezTo>
                  <a:cubicBezTo>
                    <a:pt x="70" y="14"/>
                    <a:pt x="69" y="10"/>
                    <a:pt x="68" y="9"/>
                  </a:cubicBezTo>
                  <a:cubicBezTo>
                    <a:pt x="67" y="9"/>
                    <a:pt x="68" y="6"/>
                    <a:pt x="68" y="3"/>
                  </a:cubicBezTo>
                  <a:cubicBezTo>
                    <a:pt x="65" y="3"/>
                    <a:pt x="62" y="3"/>
                    <a:pt x="61" y="2"/>
                  </a:cubicBezTo>
                  <a:cubicBezTo>
                    <a:pt x="59" y="0"/>
                    <a:pt x="57" y="3"/>
                    <a:pt x="52" y="6"/>
                  </a:cubicBezTo>
                  <a:cubicBezTo>
                    <a:pt x="48" y="8"/>
                    <a:pt x="42" y="7"/>
                    <a:pt x="42" y="9"/>
                  </a:cubicBezTo>
                  <a:cubicBezTo>
                    <a:pt x="42" y="11"/>
                    <a:pt x="40" y="12"/>
                    <a:pt x="38" y="12"/>
                  </a:cubicBezTo>
                  <a:cubicBezTo>
                    <a:pt x="35" y="11"/>
                    <a:pt x="33" y="11"/>
                    <a:pt x="32" y="14"/>
                  </a:cubicBezTo>
                  <a:cubicBezTo>
                    <a:pt x="31" y="18"/>
                    <a:pt x="27" y="15"/>
                    <a:pt x="27" y="19"/>
                  </a:cubicBezTo>
                  <a:cubicBezTo>
                    <a:pt x="27" y="23"/>
                    <a:pt x="23" y="21"/>
                    <a:pt x="20" y="19"/>
                  </a:cubicBezTo>
                  <a:cubicBezTo>
                    <a:pt x="17" y="17"/>
                    <a:pt x="16" y="27"/>
                    <a:pt x="16" y="27"/>
                  </a:cubicBezTo>
                  <a:cubicBezTo>
                    <a:pt x="16" y="27"/>
                    <a:pt x="14" y="29"/>
                    <a:pt x="12" y="34"/>
                  </a:cubicBezTo>
                  <a:cubicBezTo>
                    <a:pt x="11" y="38"/>
                    <a:pt x="5" y="37"/>
                    <a:pt x="3" y="37"/>
                  </a:cubicBezTo>
                  <a:cubicBezTo>
                    <a:pt x="1" y="38"/>
                    <a:pt x="5" y="43"/>
                    <a:pt x="4" y="45"/>
                  </a:cubicBezTo>
                  <a:cubicBezTo>
                    <a:pt x="3" y="46"/>
                    <a:pt x="2" y="49"/>
                    <a:pt x="0" y="53"/>
                  </a:cubicBezTo>
                  <a:cubicBezTo>
                    <a:pt x="3" y="53"/>
                    <a:pt x="5" y="55"/>
                    <a:pt x="6" y="56"/>
                  </a:cubicBezTo>
                  <a:cubicBezTo>
                    <a:pt x="7" y="58"/>
                    <a:pt x="13" y="64"/>
                    <a:pt x="16" y="61"/>
                  </a:cubicBezTo>
                  <a:cubicBezTo>
                    <a:pt x="19" y="58"/>
                    <a:pt x="28" y="57"/>
                    <a:pt x="30" y="59"/>
                  </a:cubicBezTo>
                  <a:cubicBezTo>
                    <a:pt x="32" y="61"/>
                    <a:pt x="34" y="60"/>
                    <a:pt x="34" y="58"/>
                  </a:cubicBezTo>
                  <a:cubicBezTo>
                    <a:pt x="34" y="56"/>
                    <a:pt x="31" y="49"/>
                    <a:pt x="32" y="47"/>
                  </a:cubicBezTo>
                  <a:cubicBezTo>
                    <a:pt x="33" y="45"/>
                    <a:pt x="60" y="46"/>
                    <a:pt x="61" y="48"/>
                  </a:cubicBezTo>
                  <a:cubicBezTo>
                    <a:pt x="62" y="50"/>
                    <a:pt x="62" y="45"/>
                    <a:pt x="66" y="45"/>
                  </a:cubicBezTo>
                  <a:cubicBezTo>
                    <a:pt x="69" y="45"/>
                    <a:pt x="74" y="47"/>
                    <a:pt x="76" y="46"/>
                  </a:cubicBezTo>
                  <a:cubicBezTo>
                    <a:pt x="78" y="46"/>
                    <a:pt x="81" y="42"/>
                    <a:pt x="83" y="42"/>
                  </a:cubicBezTo>
                  <a:cubicBezTo>
                    <a:pt x="85" y="42"/>
                    <a:pt x="91" y="42"/>
                    <a:pt x="93" y="40"/>
                  </a:cubicBezTo>
                  <a:cubicBezTo>
                    <a:pt x="94" y="39"/>
                    <a:pt x="96" y="39"/>
                    <a:pt x="96" y="36"/>
                  </a:cubicBezTo>
                  <a:cubicBezTo>
                    <a:pt x="96" y="36"/>
                    <a:pt x="96" y="36"/>
                    <a:pt x="96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2" name="Freeform 36"/>
            <p:cNvSpPr>
              <a:spLocks/>
            </p:cNvSpPr>
            <p:nvPr userDrawn="1"/>
          </p:nvSpPr>
          <p:spPr bwMode="auto">
            <a:xfrm>
              <a:off x="-2410822" y="3858171"/>
              <a:ext cx="390965" cy="306363"/>
            </a:xfrm>
            <a:custGeom>
              <a:avLst/>
              <a:gdLst>
                <a:gd name="T0" fmla="*/ 173 w 182"/>
                <a:gd name="T1" fmla="*/ 19 h 131"/>
                <a:gd name="T2" fmla="*/ 173 w 182"/>
                <a:gd name="T3" fmla="*/ 5 h 131"/>
                <a:gd name="T4" fmla="*/ 164 w 182"/>
                <a:gd name="T5" fmla="*/ 10 h 131"/>
                <a:gd name="T6" fmla="*/ 156 w 182"/>
                <a:gd name="T7" fmla="*/ 3 h 131"/>
                <a:gd name="T8" fmla="*/ 139 w 182"/>
                <a:gd name="T9" fmla="*/ 0 h 131"/>
                <a:gd name="T10" fmla="*/ 89 w 182"/>
                <a:gd name="T11" fmla="*/ 29 h 131"/>
                <a:gd name="T12" fmla="*/ 68 w 182"/>
                <a:gd name="T13" fmla="*/ 45 h 131"/>
                <a:gd name="T14" fmla="*/ 50 w 182"/>
                <a:gd name="T15" fmla="*/ 50 h 131"/>
                <a:gd name="T16" fmla="*/ 48 w 182"/>
                <a:gd name="T17" fmla="*/ 51 h 131"/>
                <a:gd name="T18" fmla="*/ 47 w 182"/>
                <a:gd name="T19" fmla="*/ 79 h 131"/>
                <a:gd name="T20" fmla="*/ 43 w 182"/>
                <a:gd name="T21" fmla="*/ 87 h 131"/>
                <a:gd name="T22" fmla="*/ 36 w 182"/>
                <a:gd name="T23" fmla="*/ 92 h 131"/>
                <a:gd name="T24" fmla="*/ 18 w 182"/>
                <a:gd name="T25" fmla="*/ 94 h 131"/>
                <a:gd name="T26" fmla="*/ 9 w 182"/>
                <a:gd name="T27" fmla="*/ 97 h 131"/>
                <a:gd name="T28" fmla="*/ 1 w 182"/>
                <a:gd name="T29" fmla="*/ 97 h 131"/>
                <a:gd name="T30" fmla="*/ 1 w 182"/>
                <a:gd name="T31" fmla="*/ 103 h 131"/>
                <a:gd name="T32" fmla="*/ 5 w 182"/>
                <a:gd name="T33" fmla="*/ 109 h 131"/>
                <a:gd name="T34" fmla="*/ 10 w 182"/>
                <a:gd name="T35" fmla="*/ 115 h 131"/>
                <a:gd name="T36" fmla="*/ 13 w 182"/>
                <a:gd name="T37" fmla="*/ 119 h 131"/>
                <a:gd name="T38" fmla="*/ 17 w 182"/>
                <a:gd name="T39" fmla="*/ 123 h 131"/>
                <a:gd name="T40" fmla="*/ 23 w 182"/>
                <a:gd name="T41" fmla="*/ 122 h 131"/>
                <a:gd name="T42" fmla="*/ 24 w 182"/>
                <a:gd name="T43" fmla="*/ 128 h 131"/>
                <a:gd name="T44" fmla="*/ 29 w 182"/>
                <a:gd name="T45" fmla="*/ 130 h 131"/>
                <a:gd name="T46" fmla="*/ 33 w 182"/>
                <a:gd name="T47" fmla="*/ 125 h 131"/>
                <a:gd name="T48" fmla="*/ 37 w 182"/>
                <a:gd name="T49" fmla="*/ 130 h 131"/>
                <a:gd name="T50" fmla="*/ 41 w 182"/>
                <a:gd name="T51" fmla="*/ 128 h 131"/>
                <a:gd name="T52" fmla="*/ 47 w 182"/>
                <a:gd name="T53" fmla="*/ 121 h 131"/>
                <a:gd name="T54" fmla="*/ 49 w 182"/>
                <a:gd name="T55" fmla="*/ 112 h 131"/>
                <a:gd name="T56" fmla="*/ 60 w 182"/>
                <a:gd name="T57" fmla="*/ 112 h 131"/>
                <a:gd name="T58" fmla="*/ 67 w 182"/>
                <a:gd name="T59" fmla="*/ 110 h 131"/>
                <a:gd name="T60" fmla="*/ 76 w 182"/>
                <a:gd name="T61" fmla="*/ 112 h 131"/>
                <a:gd name="T62" fmla="*/ 83 w 182"/>
                <a:gd name="T63" fmla="*/ 118 h 131"/>
                <a:gd name="T64" fmla="*/ 92 w 182"/>
                <a:gd name="T65" fmla="*/ 116 h 131"/>
                <a:gd name="T66" fmla="*/ 101 w 182"/>
                <a:gd name="T67" fmla="*/ 120 h 131"/>
                <a:gd name="T68" fmla="*/ 113 w 182"/>
                <a:gd name="T69" fmla="*/ 120 h 131"/>
                <a:gd name="T70" fmla="*/ 121 w 182"/>
                <a:gd name="T71" fmla="*/ 115 h 131"/>
                <a:gd name="T72" fmla="*/ 136 w 182"/>
                <a:gd name="T73" fmla="*/ 115 h 131"/>
                <a:gd name="T74" fmla="*/ 146 w 182"/>
                <a:gd name="T75" fmla="*/ 117 h 131"/>
                <a:gd name="T76" fmla="*/ 154 w 182"/>
                <a:gd name="T77" fmla="*/ 110 h 131"/>
                <a:gd name="T78" fmla="*/ 156 w 182"/>
                <a:gd name="T79" fmla="*/ 110 h 131"/>
                <a:gd name="T80" fmla="*/ 156 w 182"/>
                <a:gd name="T81" fmla="*/ 107 h 131"/>
                <a:gd name="T82" fmla="*/ 158 w 182"/>
                <a:gd name="T83" fmla="*/ 98 h 131"/>
                <a:gd name="T84" fmla="*/ 177 w 182"/>
                <a:gd name="T85" fmla="*/ 76 h 131"/>
                <a:gd name="T86" fmla="*/ 178 w 182"/>
                <a:gd name="T87" fmla="*/ 49 h 131"/>
                <a:gd name="T88" fmla="*/ 180 w 182"/>
                <a:gd name="T89" fmla="*/ 38 h 131"/>
                <a:gd name="T90" fmla="*/ 178 w 182"/>
                <a:gd name="T91" fmla="*/ 29 h 131"/>
                <a:gd name="T92" fmla="*/ 173 w 182"/>
                <a:gd name="T93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2" h="131">
                  <a:moveTo>
                    <a:pt x="173" y="19"/>
                  </a:moveTo>
                  <a:cubicBezTo>
                    <a:pt x="173" y="18"/>
                    <a:pt x="173" y="11"/>
                    <a:pt x="173" y="5"/>
                  </a:cubicBezTo>
                  <a:cubicBezTo>
                    <a:pt x="164" y="10"/>
                    <a:pt x="164" y="10"/>
                    <a:pt x="164" y="10"/>
                  </a:cubicBezTo>
                  <a:cubicBezTo>
                    <a:pt x="164" y="10"/>
                    <a:pt x="161" y="6"/>
                    <a:pt x="156" y="3"/>
                  </a:cubicBezTo>
                  <a:cubicBezTo>
                    <a:pt x="151" y="0"/>
                    <a:pt x="139" y="0"/>
                    <a:pt x="139" y="0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68" y="45"/>
                    <a:pt x="68" y="45"/>
                    <a:pt x="68" y="45"/>
                  </a:cubicBezTo>
                  <a:cubicBezTo>
                    <a:pt x="68" y="45"/>
                    <a:pt x="54" y="50"/>
                    <a:pt x="50" y="50"/>
                  </a:cubicBezTo>
                  <a:cubicBezTo>
                    <a:pt x="49" y="50"/>
                    <a:pt x="49" y="51"/>
                    <a:pt x="48" y="51"/>
                  </a:cubicBezTo>
                  <a:cubicBezTo>
                    <a:pt x="48" y="59"/>
                    <a:pt x="48" y="79"/>
                    <a:pt x="47" y="79"/>
                  </a:cubicBezTo>
                  <a:cubicBezTo>
                    <a:pt x="46" y="80"/>
                    <a:pt x="45" y="86"/>
                    <a:pt x="43" y="87"/>
                  </a:cubicBezTo>
                  <a:cubicBezTo>
                    <a:pt x="42" y="89"/>
                    <a:pt x="40" y="92"/>
                    <a:pt x="36" y="92"/>
                  </a:cubicBezTo>
                  <a:cubicBezTo>
                    <a:pt x="32" y="92"/>
                    <a:pt x="22" y="94"/>
                    <a:pt x="18" y="94"/>
                  </a:cubicBezTo>
                  <a:cubicBezTo>
                    <a:pt x="14" y="93"/>
                    <a:pt x="10" y="96"/>
                    <a:pt x="9" y="97"/>
                  </a:cubicBezTo>
                  <a:cubicBezTo>
                    <a:pt x="8" y="97"/>
                    <a:pt x="4" y="97"/>
                    <a:pt x="1" y="97"/>
                  </a:cubicBezTo>
                  <a:cubicBezTo>
                    <a:pt x="1" y="100"/>
                    <a:pt x="0" y="103"/>
                    <a:pt x="1" y="103"/>
                  </a:cubicBezTo>
                  <a:cubicBezTo>
                    <a:pt x="2" y="104"/>
                    <a:pt x="3" y="108"/>
                    <a:pt x="5" y="109"/>
                  </a:cubicBezTo>
                  <a:cubicBezTo>
                    <a:pt x="7" y="111"/>
                    <a:pt x="10" y="113"/>
                    <a:pt x="10" y="115"/>
                  </a:cubicBezTo>
                  <a:cubicBezTo>
                    <a:pt x="10" y="117"/>
                    <a:pt x="11" y="119"/>
                    <a:pt x="13" y="119"/>
                  </a:cubicBezTo>
                  <a:cubicBezTo>
                    <a:pt x="14" y="119"/>
                    <a:pt x="15" y="122"/>
                    <a:pt x="17" y="123"/>
                  </a:cubicBezTo>
                  <a:cubicBezTo>
                    <a:pt x="19" y="124"/>
                    <a:pt x="23" y="121"/>
                    <a:pt x="23" y="122"/>
                  </a:cubicBezTo>
                  <a:cubicBezTo>
                    <a:pt x="24" y="123"/>
                    <a:pt x="23" y="128"/>
                    <a:pt x="24" y="128"/>
                  </a:cubicBezTo>
                  <a:cubicBezTo>
                    <a:pt x="25" y="128"/>
                    <a:pt x="27" y="129"/>
                    <a:pt x="29" y="130"/>
                  </a:cubicBezTo>
                  <a:cubicBezTo>
                    <a:pt x="28" y="128"/>
                    <a:pt x="29" y="124"/>
                    <a:pt x="33" y="125"/>
                  </a:cubicBezTo>
                  <a:cubicBezTo>
                    <a:pt x="36" y="126"/>
                    <a:pt x="33" y="129"/>
                    <a:pt x="37" y="130"/>
                  </a:cubicBezTo>
                  <a:cubicBezTo>
                    <a:pt x="40" y="131"/>
                    <a:pt x="41" y="131"/>
                    <a:pt x="41" y="128"/>
                  </a:cubicBezTo>
                  <a:cubicBezTo>
                    <a:pt x="41" y="126"/>
                    <a:pt x="46" y="122"/>
                    <a:pt x="47" y="121"/>
                  </a:cubicBezTo>
                  <a:cubicBezTo>
                    <a:pt x="48" y="120"/>
                    <a:pt x="47" y="114"/>
                    <a:pt x="49" y="112"/>
                  </a:cubicBezTo>
                  <a:cubicBezTo>
                    <a:pt x="51" y="110"/>
                    <a:pt x="58" y="112"/>
                    <a:pt x="60" y="112"/>
                  </a:cubicBezTo>
                  <a:cubicBezTo>
                    <a:pt x="62" y="112"/>
                    <a:pt x="64" y="108"/>
                    <a:pt x="67" y="110"/>
                  </a:cubicBezTo>
                  <a:cubicBezTo>
                    <a:pt x="70" y="112"/>
                    <a:pt x="74" y="110"/>
                    <a:pt x="76" y="112"/>
                  </a:cubicBezTo>
                  <a:cubicBezTo>
                    <a:pt x="78" y="115"/>
                    <a:pt x="79" y="120"/>
                    <a:pt x="83" y="118"/>
                  </a:cubicBezTo>
                  <a:cubicBezTo>
                    <a:pt x="86" y="116"/>
                    <a:pt x="90" y="116"/>
                    <a:pt x="92" y="116"/>
                  </a:cubicBezTo>
                  <a:cubicBezTo>
                    <a:pt x="95" y="116"/>
                    <a:pt x="99" y="119"/>
                    <a:pt x="101" y="120"/>
                  </a:cubicBezTo>
                  <a:cubicBezTo>
                    <a:pt x="103" y="121"/>
                    <a:pt x="110" y="121"/>
                    <a:pt x="113" y="120"/>
                  </a:cubicBezTo>
                  <a:cubicBezTo>
                    <a:pt x="115" y="119"/>
                    <a:pt x="118" y="115"/>
                    <a:pt x="121" y="115"/>
                  </a:cubicBezTo>
                  <a:cubicBezTo>
                    <a:pt x="125" y="115"/>
                    <a:pt x="134" y="114"/>
                    <a:pt x="136" y="115"/>
                  </a:cubicBezTo>
                  <a:cubicBezTo>
                    <a:pt x="138" y="116"/>
                    <a:pt x="143" y="118"/>
                    <a:pt x="146" y="117"/>
                  </a:cubicBezTo>
                  <a:cubicBezTo>
                    <a:pt x="149" y="116"/>
                    <a:pt x="152" y="111"/>
                    <a:pt x="154" y="110"/>
                  </a:cubicBezTo>
                  <a:cubicBezTo>
                    <a:pt x="155" y="110"/>
                    <a:pt x="155" y="110"/>
                    <a:pt x="156" y="110"/>
                  </a:cubicBezTo>
                  <a:cubicBezTo>
                    <a:pt x="156" y="109"/>
                    <a:pt x="156" y="108"/>
                    <a:pt x="156" y="107"/>
                  </a:cubicBezTo>
                  <a:cubicBezTo>
                    <a:pt x="156" y="101"/>
                    <a:pt x="157" y="103"/>
                    <a:pt x="158" y="98"/>
                  </a:cubicBezTo>
                  <a:cubicBezTo>
                    <a:pt x="159" y="92"/>
                    <a:pt x="176" y="77"/>
                    <a:pt x="177" y="76"/>
                  </a:cubicBezTo>
                  <a:cubicBezTo>
                    <a:pt x="178" y="75"/>
                    <a:pt x="178" y="52"/>
                    <a:pt x="178" y="49"/>
                  </a:cubicBezTo>
                  <a:cubicBezTo>
                    <a:pt x="178" y="46"/>
                    <a:pt x="179" y="42"/>
                    <a:pt x="180" y="38"/>
                  </a:cubicBezTo>
                  <a:cubicBezTo>
                    <a:pt x="182" y="33"/>
                    <a:pt x="178" y="33"/>
                    <a:pt x="178" y="29"/>
                  </a:cubicBezTo>
                  <a:cubicBezTo>
                    <a:pt x="179" y="25"/>
                    <a:pt x="173" y="22"/>
                    <a:pt x="17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3" name="Freeform 37"/>
            <p:cNvSpPr>
              <a:spLocks/>
            </p:cNvSpPr>
            <p:nvPr userDrawn="1"/>
          </p:nvSpPr>
          <p:spPr bwMode="auto">
            <a:xfrm>
              <a:off x="-2076908" y="3858171"/>
              <a:ext cx="251694" cy="419426"/>
            </a:xfrm>
            <a:custGeom>
              <a:avLst/>
              <a:gdLst>
                <a:gd name="T0" fmla="*/ 116 w 117"/>
                <a:gd name="T1" fmla="*/ 45 h 180"/>
                <a:gd name="T2" fmla="*/ 27 w 117"/>
                <a:gd name="T3" fmla="*/ 0 h 180"/>
                <a:gd name="T4" fmla="*/ 17 w 117"/>
                <a:gd name="T5" fmla="*/ 5 h 180"/>
                <a:gd name="T6" fmla="*/ 17 w 117"/>
                <a:gd name="T7" fmla="*/ 19 h 180"/>
                <a:gd name="T8" fmla="*/ 22 w 117"/>
                <a:gd name="T9" fmla="*/ 29 h 180"/>
                <a:gd name="T10" fmla="*/ 24 w 117"/>
                <a:gd name="T11" fmla="*/ 38 h 180"/>
                <a:gd name="T12" fmla="*/ 22 w 117"/>
                <a:gd name="T13" fmla="*/ 49 h 180"/>
                <a:gd name="T14" fmla="*/ 21 w 117"/>
                <a:gd name="T15" fmla="*/ 76 h 180"/>
                <a:gd name="T16" fmla="*/ 2 w 117"/>
                <a:gd name="T17" fmla="*/ 98 h 180"/>
                <a:gd name="T18" fmla="*/ 0 w 117"/>
                <a:gd name="T19" fmla="*/ 107 h 180"/>
                <a:gd name="T20" fmla="*/ 0 w 117"/>
                <a:gd name="T21" fmla="*/ 110 h 180"/>
                <a:gd name="T22" fmla="*/ 2 w 117"/>
                <a:gd name="T23" fmla="*/ 113 h 180"/>
                <a:gd name="T24" fmla="*/ 7 w 117"/>
                <a:gd name="T25" fmla="*/ 117 h 180"/>
                <a:gd name="T26" fmla="*/ 15 w 117"/>
                <a:gd name="T27" fmla="*/ 127 h 180"/>
                <a:gd name="T28" fmla="*/ 16 w 117"/>
                <a:gd name="T29" fmla="*/ 137 h 180"/>
                <a:gd name="T30" fmla="*/ 21 w 117"/>
                <a:gd name="T31" fmla="*/ 150 h 180"/>
                <a:gd name="T32" fmla="*/ 16 w 117"/>
                <a:gd name="T33" fmla="*/ 152 h 180"/>
                <a:gd name="T34" fmla="*/ 6 w 117"/>
                <a:gd name="T35" fmla="*/ 153 h 180"/>
                <a:gd name="T36" fmla="*/ 9 w 117"/>
                <a:gd name="T37" fmla="*/ 161 h 180"/>
                <a:gd name="T38" fmla="*/ 19 w 117"/>
                <a:gd name="T39" fmla="*/ 170 h 180"/>
                <a:gd name="T40" fmla="*/ 23 w 117"/>
                <a:gd name="T41" fmla="*/ 179 h 180"/>
                <a:gd name="T42" fmla="*/ 30 w 117"/>
                <a:gd name="T43" fmla="*/ 177 h 180"/>
                <a:gd name="T44" fmla="*/ 37 w 117"/>
                <a:gd name="T45" fmla="*/ 177 h 180"/>
                <a:gd name="T46" fmla="*/ 50 w 117"/>
                <a:gd name="T47" fmla="*/ 173 h 180"/>
                <a:gd name="T48" fmla="*/ 60 w 117"/>
                <a:gd name="T49" fmla="*/ 168 h 180"/>
                <a:gd name="T50" fmla="*/ 61 w 117"/>
                <a:gd name="T51" fmla="*/ 162 h 180"/>
                <a:gd name="T52" fmla="*/ 77 w 117"/>
                <a:gd name="T53" fmla="*/ 159 h 180"/>
                <a:gd name="T54" fmla="*/ 89 w 117"/>
                <a:gd name="T55" fmla="*/ 148 h 180"/>
                <a:gd name="T56" fmla="*/ 91 w 117"/>
                <a:gd name="T57" fmla="*/ 143 h 180"/>
                <a:gd name="T58" fmla="*/ 101 w 117"/>
                <a:gd name="T59" fmla="*/ 139 h 180"/>
                <a:gd name="T60" fmla="*/ 103 w 117"/>
                <a:gd name="T61" fmla="*/ 140 h 180"/>
                <a:gd name="T62" fmla="*/ 103 w 117"/>
                <a:gd name="T63" fmla="*/ 139 h 180"/>
                <a:gd name="T64" fmla="*/ 104 w 117"/>
                <a:gd name="T65" fmla="*/ 135 h 180"/>
                <a:gd name="T66" fmla="*/ 98 w 117"/>
                <a:gd name="T67" fmla="*/ 128 h 180"/>
                <a:gd name="T68" fmla="*/ 96 w 117"/>
                <a:gd name="T69" fmla="*/ 120 h 180"/>
                <a:gd name="T70" fmla="*/ 95 w 117"/>
                <a:gd name="T71" fmla="*/ 114 h 180"/>
                <a:gd name="T72" fmla="*/ 95 w 117"/>
                <a:gd name="T73" fmla="*/ 106 h 180"/>
                <a:gd name="T74" fmla="*/ 100 w 117"/>
                <a:gd name="T75" fmla="*/ 98 h 180"/>
                <a:gd name="T76" fmla="*/ 105 w 117"/>
                <a:gd name="T77" fmla="*/ 91 h 180"/>
                <a:gd name="T78" fmla="*/ 115 w 117"/>
                <a:gd name="T79" fmla="*/ 85 h 180"/>
                <a:gd name="T80" fmla="*/ 116 w 117"/>
                <a:gd name="T81" fmla="*/ 74 h 180"/>
                <a:gd name="T82" fmla="*/ 116 w 117"/>
                <a:gd name="T83" fmla="*/ 4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80">
                  <a:moveTo>
                    <a:pt x="116" y="4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1"/>
                    <a:pt x="17" y="18"/>
                    <a:pt x="17" y="19"/>
                  </a:cubicBezTo>
                  <a:cubicBezTo>
                    <a:pt x="17" y="22"/>
                    <a:pt x="23" y="25"/>
                    <a:pt x="22" y="29"/>
                  </a:cubicBezTo>
                  <a:cubicBezTo>
                    <a:pt x="22" y="33"/>
                    <a:pt x="26" y="33"/>
                    <a:pt x="24" y="38"/>
                  </a:cubicBezTo>
                  <a:cubicBezTo>
                    <a:pt x="23" y="42"/>
                    <a:pt x="22" y="46"/>
                    <a:pt x="22" y="49"/>
                  </a:cubicBezTo>
                  <a:cubicBezTo>
                    <a:pt x="22" y="52"/>
                    <a:pt x="22" y="75"/>
                    <a:pt x="21" y="76"/>
                  </a:cubicBezTo>
                  <a:cubicBezTo>
                    <a:pt x="20" y="77"/>
                    <a:pt x="3" y="92"/>
                    <a:pt x="2" y="98"/>
                  </a:cubicBezTo>
                  <a:cubicBezTo>
                    <a:pt x="1" y="103"/>
                    <a:pt x="0" y="101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1" y="111"/>
                    <a:pt x="1" y="112"/>
                    <a:pt x="2" y="113"/>
                  </a:cubicBezTo>
                  <a:cubicBezTo>
                    <a:pt x="4" y="114"/>
                    <a:pt x="4" y="117"/>
                    <a:pt x="7" y="117"/>
                  </a:cubicBezTo>
                  <a:cubicBezTo>
                    <a:pt x="11" y="117"/>
                    <a:pt x="15" y="124"/>
                    <a:pt x="15" y="127"/>
                  </a:cubicBezTo>
                  <a:cubicBezTo>
                    <a:pt x="14" y="130"/>
                    <a:pt x="16" y="132"/>
                    <a:pt x="16" y="137"/>
                  </a:cubicBezTo>
                  <a:cubicBezTo>
                    <a:pt x="16" y="142"/>
                    <a:pt x="19" y="149"/>
                    <a:pt x="21" y="150"/>
                  </a:cubicBezTo>
                  <a:cubicBezTo>
                    <a:pt x="23" y="151"/>
                    <a:pt x="20" y="152"/>
                    <a:pt x="16" y="152"/>
                  </a:cubicBezTo>
                  <a:cubicBezTo>
                    <a:pt x="12" y="152"/>
                    <a:pt x="6" y="152"/>
                    <a:pt x="6" y="153"/>
                  </a:cubicBezTo>
                  <a:cubicBezTo>
                    <a:pt x="6" y="155"/>
                    <a:pt x="4" y="157"/>
                    <a:pt x="9" y="161"/>
                  </a:cubicBezTo>
                  <a:cubicBezTo>
                    <a:pt x="13" y="165"/>
                    <a:pt x="17" y="166"/>
                    <a:pt x="19" y="170"/>
                  </a:cubicBezTo>
                  <a:cubicBezTo>
                    <a:pt x="20" y="174"/>
                    <a:pt x="22" y="178"/>
                    <a:pt x="23" y="179"/>
                  </a:cubicBezTo>
                  <a:cubicBezTo>
                    <a:pt x="24" y="180"/>
                    <a:pt x="27" y="180"/>
                    <a:pt x="30" y="177"/>
                  </a:cubicBezTo>
                  <a:cubicBezTo>
                    <a:pt x="32" y="173"/>
                    <a:pt x="35" y="179"/>
                    <a:pt x="37" y="177"/>
                  </a:cubicBezTo>
                  <a:cubicBezTo>
                    <a:pt x="40" y="174"/>
                    <a:pt x="48" y="174"/>
                    <a:pt x="50" y="173"/>
                  </a:cubicBezTo>
                  <a:cubicBezTo>
                    <a:pt x="52" y="172"/>
                    <a:pt x="58" y="170"/>
                    <a:pt x="60" y="168"/>
                  </a:cubicBezTo>
                  <a:cubicBezTo>
                    <a:pt x="62" y="166"/>
                    <a:pt x="58" y="164"/>
                    <a:pt x="61" y="162"/>
                  </a:cubicBezTo>
                  <a:cubicBezTo>
                    <a:pt x="64" y="161"/>
                    <a:pt x="74" y="163"/>
                    <a:pt x="77" y="159"/>
                  </a:cubicBezTo>
                  <a:cubicBezTo>
                    <a:pt x="81" y="154"/>
                    <a:pt x="87" y="150"/>
                    <a:pt x="89" y="148"/>
                  </a:cubicBezTo>
                  <a:cubicBezTo>
                    <a:pt x="91" y="147"/>
                    <a:pt x="89" y="145"/>
                    <a:pt x="91" y="143"/>
                  </a:cubicBezTo>
                  <a:cubicBezTo>
                    <a:pt x="94" y="141"/>
                    <a:pt x="98" y="138"/>
                    <a:pt x="101" y="139"/>
                  </a:cubicBezTo>
                  <a:cubicBezTo>
                    <a:pt x="101" y="140"/>
                    <a:pt x="102" y="140"/>
                    <a:pt x="103" y="140"/>
                  </a:cubicBezTo>
                  <a:cubicBezTo>
                    <a:pt x="103" y="140"/>
                    <a:pt x="103" y="139"/>
                    <a:pt x="103" y="139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98" y="132"/>
                    <a:pt x="98" y="128"/>
                  </a:cubicBezTo>
                  <a:cubicBezTo>
                    <a:pt x="98" y="124"/>
                    <a:pt x="100" y="120"/>
                    <a:pt x="96" y="120"/>
                  </a:cubicBezTo>
                  <a:cubicBezTo>
                    <a:pt x="92" y="120"/>
                    <a:pt x="92" y="117"/>
                    <a:pt x="95" y="114"/>
                  </a:cubicBezTo>
                  <a:cubicBezTo>
                    <a:pt x="98" y="111"/>
                    <a:pt x="90" y="106"/>
                    <a:pt x="95" y="106"/>
                  </a:cubicBezTo>
                  <a:cubicBezTo>
                    <a:pt x="100" y="106"/>
                    <a:pt x="97" y="99"/>
                    <a:pt x="100" y="98"/>
                  </a:cubicBezTo>
                  <a:cubicBezTo>
                    <a:pt x="104" y="97"/>
                    <a:pt x="105" y="95"/>
                    <a:pt x="105" y="91"/>
                  </a:cubicBezTo>
                  <a:cubicBezTo>
                    <a:pt x="105" y="88"/>
                    <a:pt x="113" y="86"/>
                    <a:pt x="115" y="85"/>
                  </a:cubicBezTo>
                  <a:cubicBezTo>
                    <a:pt x="117" y="85"/>
                    <a:pt x="116" y="74"/>
                    <a:pt x="116" y="74"/>
                  </a:cubicBezTo>
                  <a:lnTo>
                    <a:pt x="116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4" name="Freeform 38"/>
            <p:cNvSpPr>
              <a:spLocks/>
            </p:cNvSpPr>
            <p:nvPr userDrawn="1"/>
          </p:nvSpPr>
          <p:spPr bwMode="auto">
            <a:xfrm>
              <a:off x="-1813469" y="3628399"/>
              <a:ext cx="275185" cy="275363"/>
            </a:xfrm>
            <a:custGeom>
              <a:avLst/>
              <a:gdLst>
                <a:gd name="T0" fmla="*/ 120 w 128"/>
                <a:gd name="T1" fmla="*/ 25 h 118"/>
                <a:gd name="T2" fmla="*/ 111 w 128"/>
                <a:gd name="T3" fmla="*/ 6 h 118"/>
                <a:gd name="T4" fmla="*/ 110 w 128"/>
                <a:gd name="T5" fmla="*/ 8 h 118"/>
                <a:gd name="T6" fmla="*/ 98 w 128"/>
                <a:gd name="T7" fmla="*/ 7 h 118"/>
                <a:gd name="T8" fmla="*/ 83 w 128"/>
                <a:gd name="T9" fmla="*/ 5 h 118"/>
                <a:gd name="T10" fmla="*/ 59 w 128"/>
                <a:gd name="T11" fmla="*/ 8 h 118"/>
                <a:gd name="T12" fmla="*/ 45 w 128"/>
                <a:gd name="T13" fmla="*/ 9 h 118"/>
                <a:gd name="T14" fmla="*/ 24 w 128"/>
                <a:gd name="T15" fmla="*/ 4 h 118"/>
                <a:gd name="T16" fmla="*/ 6 w 128"/>
                <a:gd name="T17" fmla="*/ 0 h 118"/>
                <a:gd name="T18" fmla="*/ 5 w 128"/>
                <a:gd name="T19" fmla="*/ 3 h 118"/>
                <a:gd name="T20" fmla="*/ 4 w 128"/>
                <a:gd name="T21" fmla="*/ 16 h 118"/>
                <a:gd name="T22" fmla="*/ 4 w 128"/>
                <a:gd name="T23" fmla="*/ 32 h 118"/>
                <a:gd name="T24" fmla="*/ 4 w 128"/>
                <a:gd name="T25" fmla="*/ 115 h 118"/>
                <a:gd name="T26" fmla="*/ 75 w 128"/>
                <a:gd name="T27" fmla="*/ 115 h 118"/>
                <a:gd name="T28" fmla="*/ 79 w 128"/>
                <a:gd name="T29" fmla="*/ 113 h 118"/>
                <a:gd name="T30" fmla="*/ 85 w 128"/>
                <a:gd name="T31" fmla="*/ 114 h 118"/>
                <a:gd name="T32" fmla="*/ 100 w 128"/>
                <a:gd name="T33" fmla="*/ 114 h 118"/>
                <a:gd name="T34" fmla="*/ 106 w 128"/>
                <a:gd name="T35" fmla="*/ 118 h 118"/>
                <a:gd name="T36" fmla="*/ 113 w 128"/>
                <a:gd name="T37" fmla="*/ 113 h 118"/>
                <a:gd name="T38" fmla="*/ 121 w 128"/>
                <a:gd name="T39" fmla="*/ 105 h 118"/>
                <a:gd name="T40" fmla="*/ 127 w 128"/>
                <a:gd name="T41" fmla="*/ 101 h 118"/>
                <a:gd name="T42" fmla="*/ 127 w 128"/>
                <a:gd name="T43" fmla="*/ 101 h 118"/>
                <a:gd name="T44" fmla="*/ 127 w 128"/>
                <a:gd name="T45" fmla="*/ 96 h 118"/>
                <a:gd name="T46" fmla="*/ 122 w 128"/>
                <a:gd name="T47" fmla="*/ 84 h 118"/>
                <a:gd name="T48" fmla="*/ 109 w 128"/>
                <a:gd name="T49" fmla="*/ 62 h 118"/>
                <a:gd name="T50" fmla="*/ 104 w 128"/>
                <a:gd name="T51" fmla="*/ 51 h 118"/>
                <a:gd name="T52" fmla="*/ 96 w 128"/>
                <a:gd name="T53" fmla="*/ 39 h 118"/>
                <a:gd name="T54" fmla="*/ 91 w 128"/>
                <a:gd name="T55" fmla="*/ 19 h 118"/>
                <a:gd name="T56" fmla="*/ 98 w 128"/>
                <a:gd name="T57" fmla="*/ 33 h 118"/>
                <a:gd name="T58" fmla="*/ 110 w 128"/>
                <a:gd name="T59" fmla="*/ 48 h 118"/>
                <a:gd name="T60" fmla="*/ 117 w 128"/>
                <a:gd name="T61" fmla="*/ 32 h 118"/>
                <a:gd name="T62" fmla="*/ 117 w 128"/>
                <a:gd name="T63" fmla="*/ 33 h 118"/>
                <a:gd name="T64" fmla="*/ 118 w 128"/>
                <a:gd name="T65" fmla="*/ 30 h 118"/>
                <a:gd name="T66" fmla="*/ 120 w 128"/>
                <a:gd name="T67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8" h="118">
                  <a:moveTo>
                    <a:pt x="120" y="25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1" y="7"/>
                    <a:pt x="110" y="8"/>
                    <a:pt x="110" y="8"/>
                  </a:cubicBezTo>
                  <a:cubicBezTo>
                    <a:pt x="109" y="9"/>
                    <a:pt x="103" y="6"/>
                    <a:pt x="98" y="7"/>
                  </a:cubicBezTo>
                  <a:cubicBezTo>
                    <a:pt x="92" y="9"/>
                    <a:pt x="88" y="7"/>
                    <a:pt x="83" y="5"/>
                  </a:cubicBezTo>
                  <a:cubicBezTo>
                    <a:pt x="78" y="2"/>
                    <a:pt x="61" y="5"/>
                    <a:pt x="59" y="8"/>
                  </a:cubicBezTo>
                  <a:cubicBezTo>
                    <a:pt x="56" y="11"/>
                    <a:pt x="51" y="11"/>
                    <a:pt x="45" y="9"/>
                  </a:cubicBezTo>
                  <a:cubicBezTo>
                    <a:pt x="40" y="7"/>
                    <a:pt x="34" y="5"/>
                    <a:pt x="24" y="4"/>
                  </a:cubicBezTo>
                  <a:cubicBezTo>
                    <a:pt x="15" y="3"/>
                    <a:pt x="8" y="2"/>
                    <a:pt x="6" y="0"/>
                  </a:cubicBezTo>
                  <a:cubicBezTo>
                    <a:pt x="6" y="1"/>
                    <a:pt x="6" y="2"/>
                    <a:pt x="5" y="3"/>
                  </a:cubicBezTo>
                  <a:cubicBezTo>
                    <a:pt x="3" y="10"/>
                    <a:pt x="8" y="12"/>
                    <a:pt x="4" y="16"/>
                  </a:cubicBezTo>
                  <a:cubicBezTo>
                    <a:pt x="0" y="20"/>
                    <a:pt x="4" y="25"/>
                    <a:pt x="4" y="32"/>
                  </a:cubicBezTo>
                  <a:cubicBezTo>
                    <a:pt x="4" y="37"/>
                    <a:pt x="4" y="86"/>
                    <a:pt x="4" y="115"/>
                  </a:cubicBezTo>
                  <a:cubicBezTo>
                    <a:pt x="75" y="115"/>
                    <a:pt x="75" y="115"/>
                    <a:pt x="75" y="115"/>
                  </a:cubicBezTo>
                  <a:cubicBezTo>
                    <a:pt x="75" y="115"/>
                    <a:pt x="77" y="114"/>
                    <a:pt x="79" y="113"/>
                  </a:cubicBezTo>
                  <a:cubicBezTo>
                    <a:pt x="81" y="111"/>
                    <a:pt x="85" y="114"/>
                    <a:pt x="85" y="114"/>
                  </a:cubicBezTo>
                  <a:cubicBezTo>
                    <a:pt x="100" y="114"/>
                    <a:pt x="100" y="114"/>
                    <a:pt x="100" y="114"/>
                  </a:cubicBezTo>
                  <a:cubicBezTo>
                    <a:pt x="100" y="114"/>
                    <a:pt x="103" y="118"/>
                    <a:pt x="106" y="118"/>
                  </a:cubicBezTo>
                  <a:cubicBezTo>
                    <a:pt x="110" y="118"/>
                    <a:pt x="108" y="113"/>
                    <a:pt x="113" y="113"/>
                  </a:cubicBezTo>
                  <a:cubicBezTo>
                    <a:pt x="119" y="113"/>
                    <a:pt x="117" y="105"/>
                    <a:pt x="121" y="105"/>
                  </a:cubicBezTo>
                  <a:cubicBezTo>
                    <a:pt x="124" y="105"/>
                    <a:pt x="123" y="106"/>
                    <a:pt x="127" y="101"/>
                  </a:cubicBezTo>
                  <a:cubicBezTo>
                    <a:pt x="127" y="101"/>
                    <a:pt x="127" y="101"/>
                    <a:pt x="127" y="101"/>
                  </a:cubicBezTo>
                  <a:cubicBezTo>
                    <a:pt x="127" y="99"/>
                    <a:pt x="127" y="98"/>
                    <a:pt x="127" y="96"/>
                  </a:cubicBezTo>
                  <a:cubicBezTo>
                    <a:pt x="128" y="91"/>
                    <a:pt x="124" y="91"/>
                    <a:pt x="122" y="84"/>
                  </a:cubicBezTo>
                  <a:cubicBezTo>
                    <a:pt x="119" y="77"/>
                    <a:pt x="110" y="66"/>
                    <a:pt x="109" y="62"/>
                  </a:cubicBezTo>
                  <a:cubicBezTo>
                    <a:pt x="109" y="58"/>
                    <a:pt x="104" y="56"/>
                    <a:pt x="104" y="51"/>
                  </a:cubicBezTo>
                  <a:cubicBezTo>
                    <a:pt x="104" y="47"/>
                    <a:pt x="101" y="46"/>
                    <a:pt x="96" y="39"/>
                  </a:cubicBezTo>
                  <a:cubicBezTo>
                    <a:pt x="91" y="32"/>
                    <a:pt x="89" y="20"/>
                    <a:pt x="91" y="19"/>
                  </a:cubicBezTo>
                  <a:cubicBezTo>
                    <a:pt x="92" y="19"/>
                    <a:pt x="97" y="30"/>
                    <a:pt x="98" y="33"/>
                  </a:cubicBezTo>
                  <a:cubicBezTo>
                    <a:pt x="100" y="37"/>
                    <a:pt x="106" y="48"/>
                    <a:pt x="110" y="48"/>
                  </a:cubicBezTo>
                  <a:cubicBezTo>
                    <a:pt x="114" y="48"/>
                    <a:pt x="116" y="31"/>
                    <a:pt x="117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8" y="30"/>
                    <a:pt x="118" y="30"/>
                    <a:pt x="118" y="30"/>
                  </a:cubicBezTo>
                  <a:lnTo>
                    <a:pt x="120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5" name="Freeform 39"/>
            <p:cNvSpPr>
              <a:spLocks/>
            </p:cNvSpPr>
            <p:nvPr userDrawn="1"/>
          </p:nvSpPr>
          <p:spPr bwMode="auto">
            <a:xfrm>
              <a:off x="-2196043" y="4407071"/>
              <a:ext cx="142627" cy="158653"/>
            </a:xfrm>
            <a:custGeom>
              <a:avLst/>
              <a:gdLst>
                <a:gd name="T0" fmla="*/ 34 w 67"/>
                <a:gd name="T1" fmla="*/ 65 h 68"/>
                <a:gd name="T2" fmla="*/ 35 w 67"/>
                <a:gd name="T3" fmla="*/ 56 h 68"/>
                <a:gd name="T4" fmla="*/ 42 w 67"/>
                <a:gd name="T5" fmla="*/ 52 h 68"/>
                <a:gd name="T6" fmla="*/ 47 w 67"/>
                <a:gd name="T7" fmla="*/ 46 h 68"/>
                <a:gd name="T8" fmla="*/ 54 w 67"/>
                <a:gd name="T9" fmla="*/ 52 h 68"/>
                <a:gd name="T10" fmla="*/ 63 w 67"/>
                <a:gd name="T11" fmla="*/ 54 h 68"/>
                <a:gd name="T12" fmla="*/ 66 w 67"/>
                <a:gd name="T13" fmla="*/ 41 h 68"/>
                <a:gd name="T14" fmla="*/ 63 w 67"/>
                <a:gd name="T15" fmla="*/ 30 h 68"/>
                <a:gd name="T16" fmla="*/ 61 w 67"/>
                <a:gd name="T17" fmla="*/ 21 h 68"/>
                <a:gd name="T18" fmla="*/ 63 w 67"/>
                <a:gd name="T19" fmla="*/ 12 h 68"/>
                <a:gd name="T20" fmla="*/ 51 w 67"/>
                <a:gd name="T21" fmla="*/ 12 h 68"/>
                <a:gd name="T22" fmla="*/ 52 w 67"/>
                <a:gd name="T23" fmla="*/ 1 h 68"/>
                <a:gd name="T24" fmla="*/ 35 w 67"/>
                <a:gd name="T25" fmla="*/ 0 h 68"/>
                <a:gd name="T26" fmla="*/ 33 w 67"/>
                <a:gd name="T27" fmla="*/ 1 h 68"/>
                <a:gd name="T28" fmla="*/ 32 w 67"/>
                <a:gd name="T29" fmla="*/ 15 h 68"/>
                <a:gd name="T30" fmla="*/ 16 w 67"/>
                <a:gd name="T31" fmla="*/ 16 h 68"/>
                <a:gd name="T32" fmla="*/ 11 w 67"/>
                <a:gd name="T33" fmla="*/ 16 h 68"/>
                <a:gd name="T34" fmla="*/ 9 w 67"/>
                <a:gd name="T35" fmla="*/ 19 h 68"/>
                <a:gd name="T36" fmla="*/ 13 w 67"/>
                <a:gd name="T37" fmla="*/ 24 h 68"/>
                <a:gd name="T38" fmla="*/ 7 w 67"/>
                <a:gd name="T39" fmla="*/ 28 h 68"/>
                <a:gd name="T40" fmla="*/ 2 w 67"/>
                <a:gd name="T41" fmla="*/ 35 h 68"/>
                <a:gd name="T42" fmla="*/ 8 w 67"/>
                <a:gd name="T43" fmla="*/ 45 h 68"/>
                <a:gd name="T44" fmla="*/ 17 w 67"/>
                <a:gd name="T45" fmla="*/ 55 h 68"/>
                <a:gd name="T46" fmla="*/ 28 w 67"/>
                <a:gd name="T47" fmla="*/ 68 h 68"/>
                <a:gd name="T48" fmla="*/ 34 w 67"/>
                <a:gd name="T4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7" h="68">
                  <a:moveTo>
                    <a:pt x="34" y="65"/>
                  </a:moveTo>
                  <a:cubicBezTo>
                    <a:pt x="39" y="65"/>
                    <a:pt x="37" y="62"/>
                    <a:pt x="35" y="56"/>
                  </a:cubicBezTo>
                  <a:cubicBezTo>
                    <a:pt x="33" y="51"/>
                    <a:pt x="39" y="52"/>
                    <a:pt x="42" y="52"/>
                  </a:cubicBezTo>
                  <a:cubicBezTo>
                    <a:pt x="46" y="52"/>
                    <a:pt x="44" y="46"/>
                    <a:pt x="47" y="46"/>
                  </a:cubicBezTo>
                  <a:cubicBezTo>
                    <a:pt x="50" y="46"/>
                    <a:pt x="51" y="53"/>
                    <a:pt x="54" y="52"/>
                  </a:cubicBezTo>
                  <a:cubicBezTo>
                    <a:pt x="57" y="52"/>
                    <a:pt x="59" y="54"/>
                    <a:pt x="63" y="54"/>
                  </a:cubicBezTo>
                  <a:cubicBezTo>
                    <a:pt x="66" y="53"/>
                    <a:pt x="66" y="46"/>
                    <a:pt x="66" y="41"/>
                  </a:cubicBezTo>
                  <a:cubicBezTo>
                    <a:pt x="66" y="36"/>
                    <a:pt x="67" y="32"/>
                    <a:pt x="63" y="30"/>
                  </a:cubicBezTo>
                  <a:cubicBezTo>
                    <a:pt x="60" y="28"/>
                    <a:pt x="57" y="23"/>
                    <a:pt x="61" y="21"/>
                  </a:cubicBezTo>
                  <a:cubicBezTo>
                    <a:pt x="65" y="19"/>
                    <a:pt x="66" y="15"/>
                    <a:pt x="63" y="12"/>
                  </a:cubicBezTo>
                  <a:cubicBezTo>
                    <a:pt x="59" y="10"/>
                    <a:pt x="51" y="15"/>
                    <a:pt x="51" y="12"/>
                  </a:cubicBezTo>
                  <a:cubicBezTo>
                    <a:pt x="51" y="11"/>
                    <a:pt x="52" y="6"/>
                    <a:pt x="52" y="1"/>
                  </a:cubicBezTo>
                  <a:cubicBezTo>
                    <a:pt x="44" y="1"/>
                    <a:pt x="35" y="0"/>
                    <a:pt x="35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9"/>
                    <a:pt x="32" y="15"/>
                    <a:pt x="32" y="15"/>
                  </a:cubicBezTo>
                  <a:cubicBezTo>
                    <a:pt x="32" y="15"/>
                    <a:pt x="19" y="16"/>
                    <a:pt x="16" y="16"/>
                  </a:cubicBezTo>
                  <a:cubicBezTo>
                    <a:pt x="16" y="16"/>
                    <a:pt x="14" y="16"/>
                    <a:pt x="11" y="16"/>
                  </a:cubicBezTo>
                  <a:cubicBezTo>
                    <a:pt x="10" y="17"/>
                    <a:pt x="10" y="18"/>
                    <a:pt x="9" y="19"/>
                  </a:cubicBezTo>
                  <a:cubicBezTo>
                    <a:pt x="7" y="20"/>
                    <a:pt x="13" y="22"/>
                    <a:pt x="13" y="24"/>
                  </a:cubicBezTo>
                  <a:cubicBezTo>
                    <a:pt x="14" y="26"/>
                    <a:pt x="7" y="25"/>
                    <a:pt x="7" y="28"/>
                  </a:cubicBezTo>
                  <a:cubicBezTo>
                    <a:pt x="7" y="31"/>
                    <a:pt x="5" y="34"/>
                    <a:pt x="2" y="35"/>
                  </a:cubicBezTo>
                  <a:cubicBezTo>
                    <a:pt x="0" y="37"/>
                    <a:pt x="8" y="43"/>
                    <a:pt x="8" y="45"/>
                  </a:cubicBezTo>
                  <a:cubicBezTo>
                    <a:pt x="8" y="47"/>
                    <a:pt x="10" y="49"/>
                    <a:pt x="17" y="55"/>
                  </a:cubicBezTo>
                  <a:cubicBezTo>
                    <a:pt x="23" y="60"/>
                    <a:pt x="20" y="62"/>
                    <a:pt x="28" y="68"/>
                  </a:cubicBezTo>
                  <a:cubicBezTo>
                    <a:pt x="29" y="67"/>
                    <a:pt x="31" y="65"/>
                    <a:pt x="34" y="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6" name="Freeform 40"/>
            <p:cNvSpPr>
              <a:spLocks/>
            </p:cNvSpPr>
            <p:nvPr userDrawn="1"/>
          </p:nvSpPr>
          <p:spPr bwMode="auto">
            <a:xfrm>
              <a:off x="-2180941" y="4408895"/>
              <a:ext cx="55373" cy="34649"/>
            </a:xfrm>
            <a:custGeom>
              <a:avLst/>
              <a:gdLst>
                <a:gd name="T0" fmla="*/ 25 w 26"/>
                <a:gd name="T1" fmla="*/ 14 h 15"/>
                <a:gd name="T2" fmla="*/ 26 w 26"/>
                <a:gd name="T3" fmla="*/ 0 h 15"/>
                <a:gd name="T4" fmla="*/ 23 w 26"/>
                <a:gd name="T5" fmla="*/ 1 h 15"/>
                <a:gd name="T6" fmla="*/ 7 w 26"/>
                <a:gd name="T7" fmla="*/ 1 h 15"/>
                <a:gd name="T8" fmla="*/ 7 w 26"/>
                <a:gd name="T9" fmla="*/ 1 h 15"/>
                <a:gd name="T10" fmla="*/ 4 w 26"/>
                <a:gd name="T11" fmla="*/ 8 h 15"/>
                <a:gd name="T12" fmla="*/ 4 w 26"/>
                <a:gd name="T13" fmla="*/ 12 h 15"/>
                <a:gd name="T14" fmla="*/ 4 w 26"/>
                <a:gd name="T15" fmla="*/ 15 h 15"/>
                <a:gd name="T16" fmla="*/ 9 w 26"/>
                <a:gd name="T17" fmla="*/ 15 h 15"/>
                <a:gd name="T18" fmla="*/ 25 w 2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25" y="14"/>
                  </a:moveTo>
                  <a:cubicBezTo>
                    <a:pt x="25" y="14"/>
                    <a:pt x="26" y="8"/>
                    <a:pt x="26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9" y="3"/>
                    <a:pt x="8" y="7"/>
                    <a:pt x="4" y="8"/>
                  </a:cubicBezTo>
                  <a:cubicBezTo>
                    <a:pt x="0" y="9"/>
                    <a:pt x="1" y="12"/>
                    <a:pt x="4" y="12"/>
                  </a:cubicBezTo>
                  <a:cubicBezTo>
                    <a:pt x="5" y="13"/>
                    <a:pt x="5" y="14"/>
                    <a:pt x="4" y="15"/>
                  </a:cubicBezTo>
                  <a:cubicBezTo>
                    <a:pt x="7" y="15"/>
                    <a:pt x="9" y="15"/>
                    <a:pt x="9" y="15"/>
                  </a:cubicBezTo>
                  <a:cubicBezTo>
                    <a:pt x="12" y="15"/>
                    <a:pt x="25" y="14"/>
                    <a:pt x="25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7" name="Freeform 41"/>
            <p:cNvSpPr>
              <a:spLocks/>
            </p:cNvSpPr>
            <p:nvPr userDrawn="1"/>
          </p:nvSpPr>
          <p:spPr bwMode="auto">
            <a:xfrm>
              <a:off x="-2135637" y="4370599"/>
              <a:ext cx="177864" cy="222478"/>
            </a:xfrm>
            <a:custGeom>
              <a:avLst/>
              <a:gdLst>
                <a:gd name="T0" fmla="*/ 22 w 83"/>
                <a:gd name="T1" fmla="*/ 90 h 95"/>
                <a:gd name="T2" fmla="*/ 30 w 83"/>
                <a:gd name="T3" fmla="*/ 91 h 95"/>
                <a:gd name="T4" fmla="*/ 40 w 83"/>
                <a:gd name="T5" fmla="*/ 91 h 95"/>
                <a:gd name="T6" fmla="*/ 45 w 83"/>
                <a:gd name="T7" fmla="*/ 91 h 95"/>
                <a:gd name="T8" fmla="*/ 52 w 83"/>
                <a:gd name="T9" fmla="*/ 85 h 95"/>
                <a:gd name="T10" fmla="*/ 56 w 83"/>
                <a:gd name="T11" fmla="*/ 77 h 95"/>
                <a:gd name="T12" fmla="*/ 57 w 83"/>
                <a:gd name="T13" fmla="*/ 59 h 95"/>
                <a:gd name="T14" fmla="*/ 67 w 83"/>
                <a:gd name="T15" fmla="*/ 47 h 95"/>
                <a:gd name="T16" fmla="*/ 76 w 83"/>
                <a:gd name="T17" fmla="*/ 24 h 95"/>
                <a:gd name="T18" fmla="*/ 80 w 83"/>
                <a:gd name="T19" fmla="*/ 13 h 95"/>
                <a:gd name="T20" fmla="*/ 82 w 83"/>
                <a:gd name="T21" fmla="*/ 1 h 95"/>
                <a:gd name="T22" fmla="*/ 82 w 83"/>
                <a:gd name="T23" fmla="*/ 1 h 95"/>
                <a:gd name="T24" fmla="*/ 72 w 83"/>
                <a:gd name="T25" fmla="*/ 0 h 95"/>
                <a:gd name="T26" fmla="*/ 67 w 83"/>
                <a:gd name="T27" fmla="*/ 1 h 95"/>
                <a:gd name="T28" fmla="*/ 60 w 83"/>
                <a:gd name="T29" fmla="*/ 3 h 95"/>
                <a:gd name="T30" fmla="*/ 58 w 83"/>
                <a:gd name="T31" fmla="*/ 11 h 95"/>
                <a:gd name="T32" fmla="*/ 54 w 83"/>
                <a:gd name="T33" fmla="*/ 21 h 95"/>
                <a:gd name="T34" fmla="*/ 38 w 83"/>
                <a:gd name="T35" fmla="*/ 16 h 95"/>
                <a:gd name="T36" fmla="*/ 24 w 83"/>
                <a:gd name="T37" fmla="*/ 16 h 95"/>
                <a:gd name="T38" fmla="*/ 23 w 83"/>
                <a:gd name="T39" fmla="*/ 27 h 95"/>
                <a:gd name="T40" fmla="*/ 35 w 83"/>
                <a:gd name="T41" fmla="*/ 27 h 95"/>
                <a:gd name="T42" fmla="*/ 33 w 83"/>
                <a:gd name="T43" fmla="*/ 36 h 95"/>
                <a:gd name="T44" fmla="*/ 35 w 83"/>
                <a:gd name="T45" fmla="*/ 45 h 95"/>
                <a:gd name="T46" fmla="*/ 38 w 83"/>
                <a:gd name="T47" fmla="*/ 56 h 95"/>
                <a:gd name="T48" fmla="*/ 35 w 83"/>
                <a:gd name="T49" fmla="*/ 69 h 95"/>
                <a:gd name="T50" fmla="*/ 26 w 83"/>
                <a:gd name="T51" fmla="*/ 67 h 95"/>
                <a:gd name="T52" fmla="*/ 19 w 83"/>
                <a:gd name="T53" fmla="*/ 61 h 95"/>
                <a:gd name="T54" fmla="*/ 14 w 83"/>
                <a:gd name="T55" fmla="*/ 67 h 95"/>
                <a:gd name="T56" fmla="*/ 7 w 83"/>
                <a:gd name="T57" fmla="*/ 71 h 95"/>
                <a:gd name="T58" fmla="*/ 6 w 83"/>
                <a:gd name="T59" fmla="*/ 80 h 95"/>
                <a:gd name="T60" fmla="*/ 0 w 83"/>
                <a:gd name="T61" fmla="*/ 83 h 95"/>
                <a:gd name="T62" fmla="*/ 1 w 83"/>
                <a:gd name="T63" fmla="*/ 84 h 95"/>
                <a:gd name="T64" fmla="*/ 11 w 83"/>
                <a:gd name="T65" fmla="*/ 95 h 95"/>
                <a:gd name="T66" fmla="*/ 22 w 83"/>
                <a:gd name="T67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22" y="90"/>
                  </a:moveTo>
                  <a:cubicBezTo>
                    <a:pt x="24" y="91"/>
                    <a:pt x="26" y="94"/>
                    <a:pt x="30" y="91"/>
                  </a:cubicBezTo>
                  <a:cubicBezTo>
                    <a:pt x="35" y="87"/>
                    <a:pt x="40" y="88"/>
                    <a:pt x="40" y="91"/>
                  </a:cubicBezTo>
                  <a:cubicBezTo>
                    <a:pt x="40" y="95"/>
                    <a:pt x="41" y="94"/>
                    <a:pt x="45" y="91"/>
                  </a:cubicBezTo>
                  <a:cubicBezTo>
                    <a:pt x="48" y="87"/>
                    <a:pt x="52" y="91"/>
                    <a:pt x="52" y="85"/>
                  </a:cubicBezTo>
                  <a:cubicBezTo>
                    <a:pt x="52" y="78"/>
                    <a:pt x="56" y="84"/>
                    <a:pt x="56" y="77"/>
                  </a:cubicBezTo>
                  <a:cubicBezTo>
                    <a:pt x="56" y="69"/>
                    <a:pt x="57" y="62"/>
                    <a:pt x="57" y="59"/>
                  </a:cubicBezTo>
                  <a:cubicBezTo>
                    <a:pt x="57" y="55"/>
                    <a:pt x="67" y="52"/>
                    <a:pt x="67" y="47"/>
                  </a:cubicBezTo>
                  <a:cubicBezTo>
                    <a:pt x="67" y="41"/>
                    <a:pt x="76" y="31"/>
                    <a:pt x="76" y="24"/>
                  </a:cubicBezTo>
                  <a:cubicBezTo>
                    <a:pt x="76" y="17"/>
                    <a:pt x="78" y="16"/>
                    <a:pt x="80" y="13"/>
                  </a:cubicBezTo>
                  <a:cubicBezTo>
                    <a:pt x="81" y="10"/>
                    <a:pt x="83" y="6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7"/>
                    <a:pt x="58" y="11"/>
                  </a:cubicBezTo>
                  <a:cubicBezTo>
                    <a:pt x="55" y="14"/>
                    <a:pt x="54" y="21"/>
                    <a:pt x="54" y="21"/>
                  </a:cubicBezTo>
                  <a:cubicBezTo>
                    <a:pt x="54" y="21"/>
                    <a:pt x="41" y="15"/>
                    <a:pt x="38" y="16"/>
                  </a:cubicBezTo>
                  <a:cubicBezTo>
                    <a:pt x="36" y="16"/>
                    <a:pt x="30" y="16"/>
                    <a:pt x="24" y="16"/>
                  </a:cubicBezTo>
                  <a:cubicBezTo>
                    <a:pt x="24" y="21"/>
                    <a:pt x="23" y="26"/>
                    <a:pt x="23" y="27"/>
                  </a:cubicBezTo>
                  <a:cubicBezTo>
                    <a:pt x="23" y="30"/>
                    <a:pt x="31" y="25"/>
                    <a:pt x="35" y="27"/>
                  </a:cubicBezTo>
                  <a:cubicBezTo>
                    <a:pt x="38" y="30"/>
                    <a:pt x="37" y="34"/>
                    <a:pt x="33" y="36"/>
                  </a:cubicBezTo>
                  <a:cubicBezTo>
                    <a:pt x="29" y="38"/>
                    <a:pt x="32" y="43"/>
                    <a:pt x="35" y="45"/>
                  </a:cubicBezTo>
                  <a:cubicBezTo>
                    <a:pt x="39" y="47"/>
                    <a:pt x="38" y="51"/>
                    <a:pt x="38" y="56"/>
                  </a:cubicBezTo>
                  <a:cubicBezTo>
                    <a:pt x="38" y="61"/>
                    <a:pt x="38" y="68"/>
                    <a:pt x="35" y="69"/>
                  </a:cubicBezTo>
                  <a:cubicBezTo>
                    <a:pt x="31" y="69"/>
                    <a:pt x="29" y="67"/>
                    <a:pt x="26" y="67"/>
                  </a:cubicBezTo>
                  <a:cubicBezTo>
                    <a:pt x="23" y="68"/>
                    <a:pt x="22" y="61"/>
                    <a:pt x="19" y="61"/>
                  </a:cubicBezTo>
                  <a:cubicBezTo>
                    <a:pt x="16" y="61"/>
                    <a:pt x="18" y="67"/>
                    <a:pt x="14" y="67"/>
                  </a:cubicBezTo>
                  <a:cubicBezTo>
                    <a:pt x="11" y="67"/>
                    <a:pt x="5" y="66"/>
                    <a:pt x="7" y="71"/>
                  </a:cubicBezTo>
                  <a:cubicBezTo>
                    <a:pt x="9" y="77"/>
                    <a:pt x="11" y="80"/>
                    <a:pt x="6" y="80"/>
                  </a:cubicBezTo>
                  <a:cubicBezTo>
                    <a:pt x="3" y="80"/>
                    <a:pt x="1" y="82"/>
                    <a:pt x="0" y="83"/>
                  </a:cubicBezTo>
                  <a:cubicBezTo>
                    <a:pt x="1" y="83"/>
                    <a:pt x="1" y="84"/>
                    <a:pt x="1" y="84"/>
                  </a:cubicBezTo>
                  <a:cubicBezTo>
                    <a:pt x="6" y="88"/>
                    <a:pt x="9" y="91"/>
                    <a:pt x="11" y="95"/>
                  </a:cubicBezTo>
                  <a:cubicBezTo>
                    <a:pt x="16" y="92"/>
                    <a:pt x="21" y="90"/>
                    <a:pt x="22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8" name="Freeform 42"/>
            <p:cNvSpPr>
              <a:spLocks/>
            </p:cNvSpPr>
            <p:nvPr userDrawn="1"/>
          </p:nvSpPr>
          <p:spPr bwMode="auto">
            <a:xfrm>
              <a:off x="-1883943" y="3863641"/>
              <a:ext cx="416134" cy="514252"/>
            </a:xfrm>
            <a:custGeom>
              <a:avLst/>
              <a:gdLst>
                <a:gd name="T0" fmla="*/ 146 w 194"/>
                <a:gd name="T1" fmla="*/ 12 h 221"/>
                <a:gd name="T2" fmla="*/ 133 w 194"/>
                <a:gd name="T3" fmla="*/ 13 h 221"/>
                <a:gd name="T4" fmla="*/ 112 w 194"/>
                <a:gd name="T5" fmla="*/ 12 h 221"/>
                <a:gd name="T6" fmla="*/ 37 w 194"/>
                <a:gd name="T7" fmla="*/ 14 h 221"/>
                <a:gd name="T8" fmla="*/ 26 w 194"/>
                <a:gd name="T9" fmla="*/ 37 h 221"/>
                <a:gd name="T10" fmla="*/ 25 w 194"/>
                <a:gd name="T11" fmla="*/ 83 h 221"/>
                <a:gd name="T12" fmla="*/ 10 w 194"/>
                <a:gd name="T13" fmla="*/ 96 h 221"/>
                <a:gd name="T14" fmla="*/ 5 w 194"/>
                <a:gd name="T15" fmla="*/ 112 h 221"/>
                <a:gd name="T16" fmla="*/ 8 w 194"/>
                <a:gd name="T17" fmla="*/ 126 h 221"/>
                <a:gd name="T18" fmla="*/ 13 w 194"/>
                <a:gd name="T19" fmla="*/ 137 h 221"/>
                <a:gd name="T20" fmla="*/ 22 w 194"/>
                <a:gd name="T21" fmla="*/ 157 h 221"/>
                <a:gd name="T22" fmla="*/ 25 w 194"/>
                <a:gd name="T23" fmla="*/ 162 h 221"/>
                <a:gd name="T24" fmla="*/ 36 w 194"/>
                <a:gd name="T25" fmla="*/ 169 h 221"/>
                <a:gd name="T26" fmla="*/ 48 w 194"/>
                <a:gd name="T27" fmla="*/ 182 h 221"/>
                <a:gd name="T28" fmla="*/ 61 w 194"/>
                <a:gd name="T29" fmla="*/ 195 h 221"/>
                <a:gd name="T30" fmla="*/ 66 w 194"/>
                <a:gd name="T31" fmla="*/ 204 h 221"/>
                <a:gd name="T32" fmla="*/ 79 w 194"/>
                <a:gd name="T33" fmla="*/ 209 h 221"/>
                <a:gd name="T34" fmla="*/ 91 w 194"/>
                <a:gd name="T35" fmla="*/ 209 h 221"/>
                <a:gd name="T36" fmla="*/ 113 w 194"/>
                <a:gd name="T37" fmla="*/ 217 h 221"/>
                <a:gd name="T38" fmla="*/ 129 w 194"/>
                <a:gd name="T39" fmla="*/ 216 h 221"/>
                <a:gd name="T40" fmla="*/ 140 w 194"/>
                <a:gd name="T41" fmla="*/ 212 h 221"/>
                <a:gd name="T42" fmla="*/ 151 w 194"/>
                <a:gd name="T43" fmla="*/ 205 h 221"/>
                <a:gd name="T44" fmla="*/ 161 w 194"/>
                <a:gd name="T45" fmla="*/ 207 h 221"/>
                <a:gd name="T46" fmla="*/ 150 w 194"/>
                <a:gd name="T47" fmla="*/ 190 h 221"/>
                <a:gd name="T48" fmla="*/ 129 w 194"/>
                <a:gd name="T49" fmla="*/ 172 h 221"/>
                <a:gd name="T50" fmla="*/ 141 w 194"/>
                <a:gd name="T51" fmla="*/ 164 h 221"/>
                <a:gd name="T52" fmla="*/ 146 w 194"/>
                <a:gd name="T53" fmla="*/ 142 h 221"/>
                <a:gd name="T54" fmla="*/ 154 w 194"/>
                <a:gd name="T55" fmla="*/ 127 h 221"/>
                <a:gd name="T56" fmla="*/ 167 w 194"/>
                <a:gd name="T57" fmla="*/ 114 h 221"/>
                <a:gd name="T58" fmla="*/ 172 w 194"/>
                <a:gd name="T59" fmla="*/ 86 h 221"/>
                <a:gd name="T60" fmla="*/ 182 w 194"/>
                <a:gd name="T61" fmla="*/ 70 h 221"/>
                <a:gd name="T62" fmla="*/ 186 w 194"/>
                <a:gd name="T63" fmla="*/ 54 h 221"/>
                <a:gd name="T64" fmla="*/ 177 w 194"/>
                <a:gd name="T65" fmla="*/ 19 h 221"/>
                <a:gd name="T66" fmla="*/ 160 w 194"/>
                <a:gd name="T67" fmla="*/ 0 h 221"/>
                <a:gd name="T68" fmla="*/ 154 w 194"/>
                <a:gd name="T69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4" h="221">
                  <a:moveTo>
                    <a:pt x="154" y="4"/>
                  </a:moveTo>
                  <a:cubicBezTo>
                    <a:pt x="150" y="4"/>
                    <a:pt x="152" y="12"/>
                    <a:pt x="146" y="12"/>
                  </a:cubicBezTo>
                  <a:cubicBezTo>
                    <a:pt x="141" y="12"/>
                    <a:pt x="143" y="17"/>
                    <a:pt x="139" y="17"/>
                  </a:cubicBezTo>
                  <a:cubicBezTo>
                    <a:pt x="136" y="17"/>
                    <a:pt x="133" y="13"/>
                    <a:pt x="133" y="13"/>
                  </a:cubicBezTo>
                  <a:cubicBezTo>
                    <a:pt x="118" y="13"/>
                    <a:pt x="118" y="13"/>
                    <a:pt x="118" y="13"/>
                  </a:cubicBezTo>
                  <a:cubicBezTo>
                    <a:pt x="118" y="13"/>
                    <a:pt x="114" y="10"/>
                    <a:pt x="112" y="12"/>
                  </a:cubicBezTo>
                  <a:cubicBezTo>
                    <a:pt x="110" y="13"/>
                    <a:pt x="108" y="14"/>
                    <a:pt x="108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27"/>
                    <a:pt x="37" y="37"/>
                    <a:pt x="3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26" y="72"/>
                    <a:pt x="27" y="83"/>
                    <a:pt x="25" y="83"/>
                  </a:cubicBezTo>
                  <a:cubicBezTo>
                    <a:pt x="23" y="84"/>
                    <a:pt x="15" y="86"/>
                    <a:pt x="15" y="89"/>
                  </a:cubicBezTo>
                  <a:cubicBezTo>
                    <a:pt x="15" y="93"/>
                    <a:pt x="14" y="95"/>
                    <a:pt x="10" y="96"/>
                  </a:cubicBezTo>
                  <a:cubicBezTo>
                    <a:pt x="7" y="97"/>
                    <a:pt x="10" y="104"/>
                    <a:pt x="5" y="104"/>
                  </a:cubicBezTo>
                  <a:cubicBezTo>
                    <a:pt x="0" y="104"/>
                    <a:pt x="8" y="109"/>
                    <a:pt x="5" y="112"/>
                  </a:cubicBezTo>
                  <a:cubicBezTo>
                    <a:pt x="2" y="115"/>
                    <a:pt x="2" y="118"/>
                    <a:pt x="6" y="118"/>
                  </a:cubicBezTo>
                  <a:cubicBezTo>
                    <a:pt x="10" y="118"/>
                    <a:pt x="8" y="122"/>
                    <a:pt x="8" y="126"/>
                  </a:cubicBezTo>
                  <a:cubicBezTo>
                    <a:pt x="8" y="130"/>
                    <a:pt x="14" y="133"/>
                    <a:pt x="14" y="133"/>
                  </a:cubicBezTo>
                  <a:cubicBezTo>
                    <a:pt x="13" y="137"/>
                    <a:pt x="13" y="137"/>
                    <a:pt x="13" y="137"/>
                  </a:cubicBezTo>
                  <a:cubicBezTo>
                    <a:pt x="13" y="137"/>
                    <a:pt x="20" y="146"/>
                    <a:pt x="21" y="148"/>
                  </a:cubicBezTo>
                  <a:cubicBezTo>
                    <a:pt x="22" y="150"/>
                    <a:pt x="26" y="155"/>
                    <a:pt x="22" y="157"/>
                  </a:cubicBezTo>
                  <a:cubicBezTo>
                    <a:pt x="18" y="159"/>
                    <a:pt x="20" y="161"/>
                    <a:pt x="20" y="161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7" y="165"/>
                    <a:pt x="27" y="165"/>
                    <a:pt x="27" y="165"/>
                  </a:cubicBezTo>
                  <a:cubicBezTo>
                    <a:pt x="27" y="165"/>
                    <a:pt x="33" y="165"/>
                    <a:pt x="36" y="169"/>
                  </a:cubicBezTo>
                  <a:cubicBezTo>
                    <a:pt x="40" y="173"/>
                    <a:pt x="41" y="174"/>
                    <a:pt x="41" y="176"/>
                  </a:cubicBezTo>
                  <a:cubicBezTo>
                    <a:pt x="41" y="178"/>
                    <a:pt x="44" y="179"/>
                    <a:pt x="48" y="182"/>
                  </a:cubicBezTo>
                  <a:cubicBezTo>
                    <a:pt x="53" y="185"/>
                    <a:pt x="53" y="187"/>
                    <a:pt x="53" y="189"/>
                  </a:cubicBezTo>
                  <a:cubicBezTo>
                    <a:pt x="53" y="191"/>
                    <a:pt x="61" y="195"/>
                    <a:pt x="61" y="195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5" y="202"/>
                    <a:pt x="66" y="202"/>
                    <a:pt x="66" y="204"/>
                  </a:cubicBezTo>
                  <a:cubicBezTo>
                    <a:pt x="68" y="207"/>
                    <a:pt x="71" y="209"/>
                    <a:pt x="71" y="209"/>
                  </a:cubicBezTo>
                  <a:cubicBezTo>
                    <a:pt x="71" y="209"/>
                    <a:pt x="76" y="212"/>
                    <a:pt x="79" y="209"/>
                  </a:cubicBezTo>
                  <a:cubicBezTo>
                    <a:pt x="82" y="207"/>
                    <a:pt x="85" y="210"/>
                    <a:pt x="85" y="210"/>
                  </a:cubicBezTo>
                  <a:cubicBezTo>
                    <a:pt x="85" y="210"/>
                    <a:pt x="89" y="207"/>
                    <a:pt x="91" y="209"/>
                  </a:cubicBezTo>
                  <a:cubicBezTo>
                    <a:pt x="92" y="209"/>
                    <a:pt x="99" y="214"/>
                    <a:pt x="104" y="219"/>
                  </a:cubicBezTo>
                  <a:cubicBezTo>
                    <a:pt x="105" y="219"/>
                    <a:pt x="111" y="217"/>
                    <a:pt x="113" y="217"/>
                  </a:cubicBezTo>
                  <a:cubicBezTo>
                    <a:pt x="116" y="216"/>
                    <a:pt x="119" y="221"/>
                    <a:pt x="120" y="219"/>
                  </a:cubicBezTo>
                  <a:cubicBezTo>
                    <a:pt x="121" y="218"/>
                    <a:pt x="127" y="216"/>
                    <a:pt x="129" y="216"/>
                  </a:cubicBezTo>
                  <a:cubicBezTo>
                    <a:pt x="131" y="217"/>
                    <a:pt x="136" y="218"/>
                    <a:pt x="136" y="216"/>
                  </a:cubicBezTo>
                  <a:cubicBezTo>
                    <a:pt x="136" y="215"/>
                    <a:pt x="138" y="214"/>
                    <a:pt x="140" y="212"/>
                  </a:cubicBezTo>
                  <a:cubicBezTo>
                    <a:pt x="141" y="212"/>
                    <a:pt x="141" y="211"/>
                    <a:pt x="141" y="211"/>
                  </a:cubicBezTo>
                  <a:cubicBezTo>
                    <a:pt x="142" y="209"/>
                    <a:pt x="148" y="205"/>
                    <a:pt x="151" y="205"/>
                  </a:cubicBezTo>
                  <a:cubicBezTo>
                    <a:pt x="153" y="204"/>
                    <a:pt x="156" y="204"/>
                    <a:pt x="158" y="206"/>
                  </a:cubicBezTo>
                  <a:cubicBezTo>
                    <a:pt x="158" y="206"/>
                    <a:pt x="159" y="207"/>
                    <a:pt x="161" y="207"/>
                  </a:cubicBezTo>
                  <a:cubicBezTo>
                    <a:pt x="162" y="201"/>
                    <a:pt x="163" y="198"/>
                    <a:pt x="161" y="198"/>
                  </a:cubicBezTo>
                  <a:cubicBezTo>
                    <a:pt x="158" y="198"/>
                    <a:pt x="152" y="195"/>
                    <a:pt x="150" y="190"/>
                  </a:cubicBezTo>
                  <a:cubicBezTo>
                    <a:pt x="148" y="184"/>
                    <a:pt x="141" y="181"/>
                    <a:pt x="140" y="178"/>
                  </a:cubicBezTo>
                  <a:cubicBezTo>
                    <a:pt x="139" y="174"/>
                    <a:pt x="131" y="175"/>
                    <a:pt x="129" y="172"/>
                  </a:cubicBezTo>
                  <a:cubicBezTo>
                    <a:pt x="128" y="170"/>
                    <a:pt x="131" y="170"/>
                    <a:pt x="131" y="166"/>
                  </a:cubicBezTo>
                  <a:cubicBezTo>
                    <a:pt x="131" y="163"/>
                    <a:pt x="140" y="165"/>
                    <a:pt x="141" y="164"/>
                  </a:cubicBezTo>
                  <a:cubicBezTo>
                    <a:pt x="141" y="164"/>
                    <a:pt x="142" y="156"/>
                    <a:pt x="142" y="152"/>
                  </a:cubicBezTo>
                  <a:cubicBezTo>
                    <a:pt x="142" y="148"/>
                    <a:pt x="148" y="144"/>
                    <a:pt x="146" y="142"/>
                  </a:cubicBezTo>
                  <a:cubicBezTo>
                    <a:pt x="144" y="140"/>
                    <a:pt x="148" y="140"/>
                    <a:pt x="151" y="138"/>
                  </a:cubicBezTo>
                  <a:cubicBezTo>
                    <a:pt x="154" y="136"/>
                    <a:pt x="151" y="130"/>
                    <a:pt x="154" y="127"/>
                  </a:cubicBezTo>
                  <a:cubicBezTo>
                    <a:pt x="157" y="124"/>
                    <a:pt x="159" y="119"/>
                    <a:pt x="162" y="119"/>
                  </a:cubicBezTo>
                  <a:cubicBezTo>
                    <a:pt x="164" y="119"/>
                    <a:pt x="167" y="116"/>
                    <a:pt x="167" y="114"/>
                  </a:cubicBezTo>
                  <a:cubicBezTo>
                    <a:pt x="167" y="111"/>
                    <a:pt x="172" y="106"/>
                    <a:pt x="171" y="101"/>
                  </a:cubicBezTo>
                  <a:cubicBezTo>
                    <a:pt x="170" y="96"/>
                    <a:pt x="168" y="90"/>
                    <a:pt x="172" y="86"/>
                  </a:cubicBezTo>
                  <a:cubicBezTo>
                    <a:pt x="175" y="82"/>
                    <a:pt x="177" y="79"/>
                    <a:pt x="176" y="76"/>
                  </a:cubicBezTo>
                  <a:cubicBezTo>
                    <a:pt x="175" y="72"/>
                    <a:pt x="180" y="72"/>
                    <a:pt x="182" y="70"/>
                  </a:cubicBezTo>
                  <a:cubicBezTo>
                    <a:pt x="184" y="68"/>
                    <a:pt x="190" y="66"/>
                    <a:pt x="194" y="60"/>
                  </a:cubicBezTo>
                  <a:cubicBezTo>
                    <a:pt x="191" y="57"/>
                    <a:pt x="188" y="55"/>
                    <a:pt x="186" y="54"/>
                  </a:cubicBezTo>
                  <a:cubicBezTo>
                    <a:pt x="182" y="52"/>
                    <a:pt x="179" y="45"/>
                    <a:pt x="179" y="37"/>
                  </a:cubicBezTo>
                  <a:cubicBezTo>
                    <a:pt x="179" y="28"/>
                    <a:pt x="177" y="22"/>
                    <a:pt x="177" y="19"/>
                  </a:cubicBezTo>
                  <a:cubicBezTo>
                    <a:pt x="177" y="16"/>
                    <a:pt x="172" y="10"/>
                    <a:pt x="167" y="8"/>
                  </a:cubicBezTo>
                  <a:cubicBezTo>
                    <a:pt x="163" y="6"/>
                    <a:pt x="161" y="3"/>
                    <a:pt x="160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56" y="5"/>
                    <a:pt x="157" y="4"/>
                    <a:pt x="154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9" name="Freeform 43"/>
            <p:cNvSpPr>
              <a:spLocks/>
            </p:cNvSpPr>
            <p:nvPr userDrawn="1"/>
          </p:nvSpPr>
          <p:spPr bwMode="auto">
            <a:xfrm>
              <a:off x="-1390623" y="4140827"/>
              <a:ext cx="48661" cy="49237"/>
            </a:xfrm>
            <a:custGeom>
              <a:avLst/>
              <a:gdLst>
                <a:gd name="T0" fmla="*/ 8 w 23"/>
                <a:gd name="T1" fmla="*/ 3 h 21"/>
                <a:gd name="T2" fmla="*/ 3 w 23"/>
                <a:gd name="T3" fmla="*/ 10 h 21"/>
                <a:gd name="T4" fmla="*/ 2 w 23"/>
                <a:gd name="T5" fmla="*/ 19 h 21"/>
                <a:gd name="T6" fmla="*/ 9 w 23"/>
                <a:gd name="T7" fmla="*/ 19 h 21"/>
                <a:gd name="T8" fmla="*/ 14 w 23"/>
                <a:gd name="T9" fmla="*/ 21 h 21"/>
                <a:gd name="T10" fmla="*/ 19 w 23"/>
                <a:gd name="T11" fmla="*/ 15 h 21"/>
                <a:gd name="T12" fmla="*/ 13 w 23"/>
                <a:gd name="T13" fmla="*/ 13 h 21"/>
                <a:gd name="T14" fmla="*/ 20 w 23"/>
                <a:gd name="T15" fmla="*/ 8 h 21"/>
                <a:gd name="T16" fmla="*/ 19 w 23"/>
                <a:gd name="T17" fmla="*/ 2 h 21"/>
                <a:gd name="T18" fmla="*/ 17 w 23"/>
                <a:gd name="T19" fmla="*/ 0 h 21"/>
                <a:gd name="T20" fmla="*/ 14 w 23"/>
                <a:gd name="T21" fmla="*/ 2 h 21"/>
                <a:gd name="T22" fmla="*/ 8 w 23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8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2" y="19"/>
                  </a:cubicBezTo>
                  <a:cubicBezTo>
                    <a:pt x="3" y="21"/>
                    <a:pt x="7" y="20"/>
                    <a:pt x="9" y="19"/>
                  </a:cubicBezTo>
                  <a:cubicBezTo>
                    <a:pt x="11" y="18"/>
                    <a:pt x="12" y="19"/>
                    <a:pt x="14" y="21"/>
                  </a:cubicBezTo>
                  <a:cubicBezTo>
                    <a:pt x="16" y="19"/>
                    <a:pt x="17" y="17"/>
                    <a:pt x="19" y="15"/>
                  </a:cubicBezTo>
                  <a:cubicBezTo>
                    <a:pt x="16" y="14"/>
                    <a:pt x="14" y="14"/>
                    <a:pt x="13" y="13"/>
                  </a:cubicBezTo>
                  <a:cubicBezTo>
                    <a:pt x="12" y="12"/>
                    <a:pt x="16" y="9"/>
                    <a:pt x="20" y="8"/>
                  </a:cubicBezTo>
                  <a:cubicBezTo>
                    <a:pt x="23" y="7"/>
                    <a:pt x="21" y="4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6" y="1"/>
                    <a:pt x="14" y="2"/>
                    <a:pt x="14" y="2"/>
                  </a:cubicBezTo>
                  <a:cubicBezTo>
                    <a:pt x="13" y="3"/>
                    <a:pt x="11" y="3"/>
                    <a:pt x="8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0" name="Freeform 44"/>
            <p:cNvSpPr>
              <a:spLocks/>
            </p:cNvSpPr>
            <p:nvPr userDrawn="1"/>
          </p:nvSpPr>
          <p:spPr bwMode="auto">
            <a:xfrm>
              <a:off x="-1523182" y="4002234"/>
              <a:ext cx="169474" cy="145887"/>
            </a:xfrm>
            <a:custGeom>
              <a:avLst/>
              <a:gdLst>
                <a:gd name="T0" fmla="*/ 14 w 79"/>
                <a:gd name="T1" fmla="*/ 10 h 62"/>
                <a:gd name="T2" fmla="*/ 8 w 79"/>
                <a:gd name="T3" fmla="*/ 16 h 62"/>
                <a:gd name="T4" fmla="*/ 4 w 79"/>
                <a:gd name="T5" fmla="*/ 26 h 62"/>
                <a:gd name="T6" fmla="*/ 3 w 79"/>
                <a:gd name="T7" fmla="*/ 41 h 62"/>
                <a:gd name="T8" fmla="*/ 13 w 79"/>
                <a:gd name="T9" fmla="*/ 41 h 62"/>
                <a:gd name="T10" fmla="*/ 16 w 79"/>
                <a:gd name="T11" fmla="*/ 38 h 62"/>
                <a:gd name="T12" fmla="*/ 22 w 79"/>
                <a:gd name="T13" fmla="*/ 37 h 62"/>
                <a:gd name="T14" fmla="*/ 29 w 79"/>
                <a:gd name="T15" fmla="*/ 39 h 62"/>
                <a:gd name="T16" fmla="*/ 34 w 79"/>
                <a:gd name="T17" fmla="*/ 39 h 62"/>
                <a:gd name="T18" fmla="*/ 46 w 79"/>
                <a:gd name="T19" fmla="*/ 39 h 62"/>
                <a:gd name="T20" fmla="*/ 70 w 79"/>
                <a:gd name="T21" fmla="*/ 62 h 62"/>
                <a:gd name="T22" fmla="*/ 70 w 79"/>
                <a:gd name="T23" fmla="*/ 62 h 62"/>
                <a:gd name="T24" fmla="*/ 76 w 79"/>
                <a:gd name="T25" fmla="*/ 61 h 62"/>
                <a:gd name="T26" fmla="*/ 79 w 79"/>
                <a:gd name="T27" fmla="*/ 59 h 62"/>
                <a:gd name="T28" fmla="*/ 67 w 79"/>
                <a:gd name="T29" fmla="*/ 46 h 62"/>
                <a:gd name="T30" fmla="*/ 48 w 79"/>
                <a:gd name="T31" fmla="*/ 35 h 62"/>
                <a:gd name="T32" fmla="*/ 41 w 79"/>
                <a:gd name="T33" fmla="*/ 28 h 62"/>
                <a:gd name="T34" fmla="*/ 32 w 79"/>
                <a:gd name="T35" fmla="*/ 12 h 62"/>
                <a:gd name="T36" fmla="*/ 26 w 79"/>
                <a:gd name="T37" fmla="*/ 0 h 62"/>
                <a:gd name="T38" fmla="*/ 14 w 79"/>
                <a:gd name="T39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2">
                  <a:moveTo>
                    <a:pt x="14" y="10"/>
                  </a:moveTo>
                  <a:cubicBezTo>
                    <a:pt x="12" y="12"/>
                    <a:pt x="7" y="12"/>
                    <a:pt x="8" y="16"/>
                  </a:cubicBezTo>
                  <a:cubicBezTo>
                    <a:pt x="9" y="19"/>
                    <a:pt x="7" y="22"/>
                    <a:pt x="4" y="26"/>
                  </a:cubicBezTo>
                  <a:cubicBezTo>
                    <a:pt x="0" y="30"/>
                    <a:pt x="2" y="36"/>
                    <a:pt x="3" y="41"/>
                  </a:cubicBezTo>
                  <a:cubicBezTo>
                    <a:pt x="7" y="41"/>
                    <a:pt x="12" y="41"/>
                    <a:pt x="13" y="41"/>
                  </a:cubicBezTo>
                  <a:cubicBezTo>
                    <a:pt x="15" y="43"/>
                    <a:pt x="15" y="41"/>
                    <a:pt x="16" y="38"/>
                  </a:cubicBezTo>
                  <a:cubicBezTo>
                    <a:pt x="17" y="35"/>
                    <a:pt x="20" y="35"/>
                    <a:pt x="22" y="37"/>
                  </a:cubicBezTo>
                  <a:cubicBezTo>
                    <a:pt x="24" y="38"/>
                    <a:pt x="25" y="41"/>
                    <a:pt x="29" y="39"/>
                  </a:cubicBezTo>
                  <a:cubicBezTo>
                    <a:pt x="33" y="38"/>
                    <a:pt x="32" y="39"/>
                    <a:pt x="34" y="39"/>
                  </a:cubicBezTo>
                  <a:cubicBezTo>
                    <a:pt x="36" y="40"/>
                    <a:pt x="43" y="39"/>
                    <a:pt x="46" y="39"/>
                  </a:cubicBezTo>
                  <a:cubicBezTo>
                    <a:pt x="48" y="40"/>
                    <a:pt x="70" y="62"/>
                    <a:pt x="70" y="62"/>
                  </a:cubicBezTo>
                  <a:cubicBezTo>
                    <a:pt x="70" y="62"/>
                    <a:pt x="70" y="62"/>
                    <a:pt x="70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6" y="61"/>
                    <a:pt x="78" y="60"/>
                    <a:pt x="79" y="59"/>
                  </a:cubicBezTo>
                  <a:cubicBezTo>
                    <a:pt x="76" y="57"/>
                    <a:pt x="72" y="53"/>
                    <a:pt x="67" y="46"/>
                  </a:cubicBezTo>
                  <a:cubicBezTo>
                    <a:pt x="60" y="39"/>
                    <a:pt x="52" y="35"/>
                    <a:pt x="48" y="35"/>
                  </a:cubicBezTo>
                  <a:cubicBezTo>
                    <a:pt x="44" y="35"/>
                    <a:pt x="43" y="28"/>
                    <a:pt x="41" y="28"/>
                  </a:cubicBezTo>
                  <a:cubicBezTo>
                    <a:pt x="38" y="27"/>
                    <a:pt x="32" y="18"/>
                    <a:pt x="32" y="12"/>
                  </a:cubicBezTo>
                  <a:cubicBezTo>
                    <a:pt x="32" y="9"/>
                    <a:pt x="29" y="4"/>
                    <a:pt x="26" y="0"/>
                  </a:cubicBezTo>
                  <a:cubicBezTo>
                    <a:pt x="22" y="6"/>
                    <a:pt x="16" y="8"/>
                    <a:pt x="14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1" name="Freeform 45"/>
            <p:cNvSpPr>
              <a:spLocks/>
            </p:cNvSpPr>
            <p:nvPr userDrawn="1"/>
          </p:nvSpPr>
          <p:spPr bwMode="auto">
            <a:xfrm>
              <a:off x="-1608758" y="4084296"/>
              <a:ext cx="377541" cy="293598"/>
            </a:xfrm>
            <a:custGeom>
              <a:avLst/>
              <a:gdLst>
                <a:gd name="T0" fmla="*/ 12 w 176"/>
                <a:gd name="T1" fmla="*/ 83 h 126"/>
                <a:gd name="T2" fmla="*/ 22 w 176"/>
                <a:gd name="T3" fmla="*/ 95 h 126"/>
                <a:gd name="T4" fmla="*/ 33 w 176"/>
                <a:gd name="T5" fmla="*/ 103 h 126"/>
                <a:gd name="T6" fmla="*/ 33 w 176"/>
                <a:gd name="T7" fmla="*/ 112 h 126"/>
                <a:gd name="T8" fmla="*/ 36 w 176"/>
                <a:gd name="T9" fmla="*/ 114 h 126"/>
                <a:gd name="T10" fmla="*/ 48 w 176"/>
                <a:gd name="T11" fmla="*/ 116 h 126"/>
                <a:gd name="T12" fmla="*/ 62 w 176"/>
                <a:gd name="T13" fmla="*/ 123 h 126"/>
                <a:gd name="T14" fmla="*/ 75 w 176"/>
                <a:gd name="T15" fmla="*/ 125 h 126"/>
                <a:gd name="T16" fmla="*/ 83 w 176"/>
                <a:gd name="T17" fmla="*/ 120 h 126"/>
                <a:gd name="T18" fmla="*/ 93 w 176"/>
                <a:gd name="T19" fmla="*/ 118 h 126"/>
                <a:gd name="T20" fmla="*/ 99 w 176"/>
                <a:gd name="T21" fmla="*/ 120 h 126"/>
                <a:gd name="T22" fmla="*/ 105 w 176"/>
                <a:gd name="T23" fmla="*/ 118 h 126"/>
                <a:gd name="T24" fmla="*/ 114 w 176"/>
                <a:gd name="T25" fmla="*/ 117 h 126"/>
                <a:gd name="T26" fmla="*/ 129 w 176"/>
                <a:gd name="T27" fmla="*/ 109 h 126"/>
                <a:gd name="T28" fmla="*/ 142 w 176"/>
                <a:gd name="T29" fmla="*/ 107 h 126"/>
                <a:gd name="T30" fmla="*/ 173 w 176"/>
                <a:gd name="T31" fmla="*/ 79 h 126"/>
                <a:gd name="T32" fmla="*/ 169 w 176"/>
                <a:gd name="T33" fmla="*/ 76 h 126"/>
                <a:gd name="T34" fmla="*/ 153 w 176"/>
                <a:gd name="T35" fmla="*/ 73 h 126"/>
                <a:gd name="T36" fmla="*/ 130 w 176"/>
                <a:gd name="T37" fmla="*/ 65 h 126"/>
                <a:gd name="T38" fmla="*/ 122 w 176"/>
                <a:gd name="T39" fmla="*/ 59 h 126"/>
                <a:gd name="T40" fmla="*/ 115 w 176"/>
                <a:gd name="T41" fmla="*/ 49 h 126"/>
                <a:gd name="T42" fmla="*/ 116 w 176"/>
                <a:gd name="T43" fmla="*/ 45 h 126"/>
                <a:gd name="T44" fmla="*/ 111 w 176"/>
                <a:gd name="T45" fmla="*/ 43 h 126"/>
                <a:gd name="T46" fmla="*/ 104 w 176"/>
                <a:gd name="T47" fmla="*/ 43 h 126"/>
                <a:gd name="T48" fmla="*/ 105 w 176"/>
                <a:gd name="T49" fmla="*/ 34 h 126"/>
                <a:gd name="T50" fmla="*/ 110 w 176"/>
                <a:gd name="T51" fmla="*/ 27 h 126"/>
                <a:gd name="T52" fmla="*/ 86 w 176"/>
                <a:gd name="T53" fmla="*/ 4 h 126"/>
                <a:gd name="T54" fmla="*/ 74 w 176"/>
                <a:gd name="T55" fmla="*/ 4 h 126"/>
                <a:gd name="T56" fmla="*/ 69 w 176"/>
                <a:gd name="T57" fmla="*/ 4 h 126"/>
                <a:gd name="T58" fmla="*/ 62 w 176"/>
                <a:gd name="T59" fmla="*/ 2 h 126"/>
                <a:gd name="T60" fmla="*/ 56 w 176"/>
                <a:gd name="T61" fmla="*/ 3 h 126"/>
                <a:gd name="T62" fmla="*/ 53 w 176"/>
                <a:gd name="T63" fmla="*/ 6 h 126"/>
                <a:gd name="T64" fmla="*/ 43 w 176"/>
                <a:gd name="T65" fmla="*/ 6 h 126"/>
                <a:gd name="T66" fmla="*/ 43 w 176"/>
                <a:gd name="T67" fmla="*/ 6 h 126"/>
                <a:gd name="T68" fmla="*/ 39 w 176"/>
                <a:gd name="T69" fmla="*/ 19 h 126"/>
                <a:gd name="T70" fmla="*/ 34 w 176"/>
                <a:gd name="T71" fmla="*/ 24 h 126"/>
                <a:gd name="T72" fmla="*/ 26 w 176"/>
                <a:gd name="T73" fmla="*/ 32 h 126"/>
                <a:gd name="T74" fmla="*/ 23 w 176"/>
                <a:gd name="T75" fmla="*/ 43 h 126"/>
                <a:gd name="T76" fmla="*/ 18 w 176"/>
                <a:gd name="T77" fmla="*/ 47 h 126"/>
                <a:gd name="T78" fmla="*/ 14 w 176"/>
                <a:gd name="T79" fmla="*/ 57 h 126"/>
                <a:gd name="T80" fmla="*/ 13 w 176"/>
                <a:gd name="T81" fmla="*/ 69 h 126"/>
                <a:gd name="T82" fmla="*/ 3 w 176"/>
                <a:gd name="T83" fmla="*/ 71 h 126"/>
                <a:gd name="T84" fmla="*/ 1 w 176"/>
                <a:gd name="T85" fmla="*/ 77 h 126"/>
                <a:gd name="T86" fmla="*/ 12 w 176"/>
                <a:gd name="T87" fmla="*/ 8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26">
                  <a:moveTo>
                    <a:pt x="12" y="83"/>
                  </a:moveTo>
                  <a:cubicBezTo>
                    <a:pt x="13" y="86"/>
                    <a:pt x="20" y="89"/>
                    <a:pt x="22" y="95"/>
                  </a:cubicBezTo>
                  <a:cubicBezTo>
                    <a:pt x="24" y="100"/>
                    <a:pt x="30" y="103"/>
                    <a:pt x="33" y="103"/>
                  </a:cubicBezTo>
                  <a:cubicBezTo>
                    <a:pt x="35" y="103"/>
                    <a:pt x="34" y="106"/>
                    <a:pt x="33" y="112"/>
                  </a:cubicBezTo>
                  <a:cubicBezTo>
                    <a:pt x="34" y="113"/>
                    <a:pt x="36" y="113"/>
                    <a:pt x="36" y="114"/>
                  </a:cubicBezTo>
                  <a:cubicBezTo>
                    <a:pt x="38" y="115"/>
                    <a:pt x="46" y="114"/>
                    <a:pt x="48" y="116"/>
                  </a:cubicBezTo>
                  <a:cubicBezTo>
                    <a:pt x="51" y="118"/>
                    <a:pt x="59" y="123"/>
                    <a:pt x="62" y="123"/>
                  </a:cubicBezTo>
                  <a:cubicBezTo>
                    <a:pt x="64" y="123"/>
                    <a:pt x="74" y="124"/>
                    <a:pt x="75" y="125"/>
                  </a:cubicBezTo>
                  <a:cubicBezTo>
                    <a:pt x="77" y="126"/>
                    <a:pt x="79" y="122"/>
                    <a:pt x="83" y="120"/>
                  </a:cubicBezTo>
                  <a:cubicBezTo>
                    <a:pt x="87" y="117"/>
                    <a:pt x="92" y="116"/>
                    <a:pt x="93" y="118"/>
                  </a:cubicBezTo>
                  <a:cubicBezTo>
                    <a:pt x="94" y="119"/>
                    <a:pt x="97" y="121"/>
                    <a:pt x="99" y="120"/>
                  </a:cubicBezTo>
                  <a:cubicBezTo>
                    <a:pt x="100" y="119"/>
                    <a:pt x="102" y="119"/>
                    <a:pt x="105" y="118"/>
                  </a:cubicBezTo>
                  <a:cubicBezTo>
                    <a:pt x="108" y="117"/>
                    <a:pt x="113" y="117"/>
                    <a:pt x="114" y="117"/>
                  </a:cubicBezTo>
                  <a:cubicBezTo>
                    <a:pt x="116" y="117"/>
                    <a:pt x="122" y="109"/>
                    <a:pt x="129" y="109"/>
                  </a:cubicBezTo>
                  <a:cubicBezTo>
                    <a:pt x="137" y="109"/>
                    <a:pt x="139" y="111"/>
                    <a:pt x="142" y="107"/>
                  </a:cubicBezTo>
                  <a:cubicBezTo>
                    <a:pt x="146" y="104"/>
                    <a:pt x="171" y="80"/>
                    <a:pt x="173" y="79"/>
                  </a:cubicBezTo>
                  <a:cubicBezTo>
                    <a:pt x="176" y="77"/>
                    <a:pt x="172" y="76"/>
                    <a:pt x="169" y="76"/>
                  </a:cubicBezTo>
                  <a:cubicBezTo>
                    <a:pt x="167" y="76"/>
                    <a:pt x="161" y="76"/>
                    <a:pt x="153" y="73"/>
                  </a:cubicBezTo>
                  <a:cubicBezTo>
                    <a:pt x="145" y="70"/>
                    <a:pt x="132" y="66"/>
                    <a:pt x="130" y="65"/>
                  </a:cubicBezTo>
                  <a:cubicBezTo>
                    <a:pt x="127" y="65"/>
                    <a:pt x="124" y="60"/>
                    <a:pt x="122" y="59"/>
                  </a:cubicBezTo>
                  <a:cubicBezTo>
                    <a:pt x="120" y="58"/>
                    <a:pt x="116" y="51"/>
                    <a:pt x="115" y="49"/>
                  </a:cubicBezTo>
                  <a:cubicBezTo>
                    <a:pt x="114" y="48"/>
                    <a:pt x="115" y="47"/>
                    <a:pt x="116" y="45"/>
                  </a:cubicBezTo>
                  <a:cubicBezTo>
                    <a:pt x="114" y="43"/>
                    <a:pt x="113" y="42"/>
                    <a:pt x="111" y="43"/>
                  </a:cubicBezTo>
                  <a:cubicBezTo>
                    <a:pt x="109" y="44"/>
                    <a:pt x="105" y="45"/>
                    <a:pt x="104" y="43"/>
                  </a:cubicBezTo>
                  <a:cubicBezTo>
                    <a:pt x="104" y="42"/>
                    <a:pt x="102" y="37"/>
                    <a:pt x="105" y="34"/>
                  </a:cubicBezTo>
                  <a:cubicBezTo>
                    <a:pt x="107" y="32"/>
                    <a:pt x="110" y="27"/>
                    <a:pt x="110" y="27"/>
                  </a:cubicBezTo>
                  <a:cubicBezTo>
                    <a:pt x="110" y="27"/>
                    <a:pt x="88" y="5"/>
                    <a:pt x="86" y="4"/>
                  </a:cubicBezTo>
                  <a:cubicBezTo>
                    <a:pt x="83" y="4"/>
                    <a:pt x="76" y="5"/>
                    <a:pt x="74" y="4"/>
                  </a:cubicBezTo>
                  <a:cubicBezTo>
                    <a:pt x="72" y="4"/>
                    <a:pt x="73" y="3"/>
                    <a:pt x="69" y="4"/>
                  </a:cubicBezTo>
                  <a:cubicBezTo>
                    <a:pt x="65" y="6"/>
                    <a:pt x="64" y="3"/>
                    <a:pt x="62" y="2"/>
                  </a:cubicBezTo>
                  <a:cubicBezTo>
                    <a:pt x="60" y="0"/>
                    <a:pt x="57" y="0"/>
                    <a:pt x="56" y="3"/>
                  </a:cubicBezTo>
                  <a:cubicBezTo>
                    <a:pt x="55" y="6"/>
                    <a:pt x="55" y="8"/>
                    <a:pt x="53" y="6"/>
                  </a:cubicBezTo>
                  <a:cubicBezTo>
                    <a:pt x="52" y="6"/>
                    <a:pt x="47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11"/>
                    <a:pt x="39" y="16"/>
                    <a:pt x="39" y="19"/>
                  </a:cubicBezTo>
                  <a:cubicBezTo>
                    <a:pt x="39" y="21"/>
                    <a:pt x="36" y="24"/>
                    <a:pt x="34" y="24"/>
                  </a:cubicBezTo>
                  <a:cubicBezTo>
                    <a:pt x="31" y="24"/>
                    <a:pt x="29" y="29"/>
                    <a:pt x="26" y="32"/>
                  </a:cubicBezTo>
                  <a:cubicBezTo>
                    <a:pt x="23" y="35"/>
                    <a:pt x="26" y="41"/>
                    <a:pt x="23" y="43"/>
                  </a:cubicBezTo>
                  <a:cubicBezTo>
                    <a:pt x="20" y="45"/>
                    <a:pt x="16" y="45"/>
                    <a:pt x="18" y="47"/>
                  </a:cubicBezTo>
                  <a:cubicBezTo>
                    <a:pt x="20" y="49"/>
                    <a:pt x="14" y="53"/>
                    <a:pt x="14" y="57"/>
                  </a:cubicBezTo>
                  <a:cubicBezTo>
                    <a:pt x="14" y="61"/>
                    <a:pt x="13" y="69"/>
                    <a:pt x="13" y="69"/>
                  </a:cubicBezTo>
                  <a:cubicBezTo>
                    <a:pt x="12" y="70"/>
                    <a:pt x="3" y="68"/>
                    <a:pt x="3" y="71"/>
                  </a:cubicBezTo>
                  <a:cubicBezTo>
                    <a:pt x="3" y="75"/>
                    <a:pt x="0" y="75"/>
                    <a:pt x="1" y="77"/>
                  </a:cubicBezTo>
                  <a:cubicBezTo>
                    <a:pt x="3" y="80"/>
                    <a:pt x="11" y="79"/>
                    <a:pt x="12" y="8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2" name="Freeform 46"/>
            <p:cNvSpPr>
              <a:spLocks/>
            </p:cNvSpPr>
            <p:nvPr userDrawn="1"/>
          </p:nvSpPr>
          <p:spPr bwMode="auto">
            <a:xfrm>
              <a:off x="-1551707" y="3544514"/>
              <a:ext cx="38594" cy="45590"/>
            </a:xfrm>
            <a:custGeom>
              <a:avLst/>
              <a:gdLst>
                <a:gd name="T0" fmla="*/ 15 w 18"/>
                <a:gd name="T1" fmla="*/ 9 h 20"/>
                <a:gd name="T2" fmla="*/ 9 w 18"/>
                <a:gd name="T3" fmla="*/ 0 h 20"/>
                <a:gd name="T4" fmla="*/ 9 w 18"/>
                <a:gd name="T5" fmla="*/ 2 h 20"/>
                <a:gd name="T6" fmla="*/ 0 w 18"/>
                <a:gd name="T7" fmla="*/ 18 h 20"/>
                <a:gd name="T8" fmla="*/ 6 w 18"/>
                <a:gd name="T9" fmla="*/ 20 h 20"/>
                <a:gd name="T10" fmla="*/ 15 w 18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5" y="9"/>
                  </a:moveTo>
                  <a:cubicBezTo>
                    <a:pt x="17" y="7"/>
                    <a:pt x="18" y="0"/>
                    <a:pt x="9" y="0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9" y="5"/>
                    <a:pt x="3" y="12"/>
                    <a:pt x="0" y="18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9" y="16"/>
                    <a:pt x="13" y="10"/>
                    <a:pt x="15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3" name="Freeform 47"/>
            <p:cNvSpPr>
              <a:spLocks/>
            </p:cNvSpPr>
            <p:nvPr userDrawn="1"/>
          </p:nvSpPr>
          <p:spPr bwMode="auto">
            <a:xfrm>
              <a:off x="-1538284" y="3473393"/>
              <a:ext cx="171152" cy="138593"/>
            </a:xfrm>
            <a:custGeom>
              <a:avLst/>
              <a:gdLst>
                <a:gd name="T0" fmla="*/ 9 w 80"/>
                <a:gd name="T1" fmla="*/ 39 h 59"/>
                <a:gd name="T2" fmla="*/ 0 w 80"/>
                <a:gd name="T3" fmla="*/ 50 h 59"/>
                <a:gd name="T4" fmla="*/ 0 w 80"/>
                <a:gd name="T5" fmla="*/ 50 h 59"/>
                <a:gd name="T6" fmla="*/ 1 w 80"/>
                <a:gd name="T7" fmla="*/ 54 h 59"/>
                <a:gd name="T8" fmla="*/ 12 w 80"/>
                <a:gd name="T9" fmla="*/ 59 h 59"/>
                <a:gd name="T10" fmla="*/ 23 w 80"/>
                <a:gd name="T11" fmla="*/ 54 h 59"/>
                <a:gd name="T12" fmla="*/ 63 w 80"/>
                <a:gd name="T13" fmla="*/ 35 h 59"/>
                <a:gd name="T14" fmla="*/ 66 w 80"/>
                <a:gd name="T15" fmla="*/ 29 h 59"/>
                <a:gd name="T16" fmla="*/ 67 w 80"/>
                <a:gd name="T17" fmla="*/ 20 h 59"/>
                <a:gd name="T18" fmla="*/ 66 w 80"/>
                <a:gd name="T19" fmla="*/ 11 h 59"/>
                <a:gd name="T20" fmla="*/ 73 w 80"/>
                <a:gd name="T21" fmla="*/ 6 h 59"/>
                <a:gd name="T22" fmla="*/ 80 w 80"/>
                <a:gd name="T23" fmla="*/ 1 h 59"/>
                <a:gd name="T24" fmla="*/ 75 w 80"/>
                <a:gd name="T25" fmla="*/ 0 h 59"/>
                <a:gd name="T26" fmla="*/ 63 w 80"/>
                <a:gd name="T27" fmla="*/ 2 h 59"/>
                <a:gd name="T28" fmla="*/ 47 w 80"/>
                <a:gd name="T29" fmla="*/ 6 h 59"/>
                <a:gd name="T30" fmla="*/ 34 w 80"/>
                <a:gd name="T31" fmla="*/ 6 h 59"/>
                <a:gd name="T32" fmla="*/ 26 w 80"/>
                <a:gd name="T33" fmla="*/ 7 h 59"/>
                <a:gd name="T34" fmla="*/ 16 w 80"/>
                <a:gd name="T35" fmla="*/ 7 h 59"/>
                <a:gd name="T36" fmla="*/ 11 w 80"/>
                <a:gd name="T37" fmla="*/ 10 h 59"/>
                <a:gd name="T38" fmla="*/ 4 w 80"/>
                <a:gd name="T39" fmla="*/ 17 h 59"/>
                <a:gd name="T40" fmla="*/ 4 w 80"/>
                <a:gd name="T41" fmla="*/ 22 h 59"/>
                <a:gd name="T42" fmla="*/ 3 w 80"/>
                <a:gd name="T43" fmla="*/ 30 h 59"/>
                <a:gd name="T44" fmla="*/ 9 w 80"/>
                <a:gd name="T4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59">
                  <a:moveTo>
                    <a:pt x="9" y="39"/>
                  </a:moveTo>
                  <a:cubicBezTo>
                    <a:pt x="7" y="40"/>
                    <a:pt x="3" y="46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20" y="54"/>
                    <a:pt x="23" y="54"/>
                  </a:cubicBezTo>
                  <a:cubicBezTo>
                    <a:pt x="26" y="53"/>
                    <a:pt x="63" y="35"/>
                    <a:pt x="63" y="35"/>
                  </a:cubicBezTo>
                  <a:cubicBezTo>
                    <a:pt x="63" y="35"/>
                    <a:pt x="66" y="30"/>
                    <a:pt x="66" y="29"/>
                  </a:cubicBezTo>
                  <a:cubicBezTo>
                    <a:pt x="65" y="27"/>
                    <a:pt x="65" y="22"/>
                    <a:pt x="67" y="20"/>
                  </a:cubicBezTo>
                  <a:cubicBezTo>
                    <a:pt x="69" y="18"/>
                    <a:pt x="64" y="15"/>
                    <a:pt x="66" y="11"/>
                  </a:cubicBezTo>
                  <a:cubicBezTo>
                    <a:pt x="67" y="8"/>
                    <a:pt x="73" y="6"/>
                    <a:pt x="73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69" y="2"/>
                    <a:pt x="63" y="2"/>
                  </a:cubicBezTo>
                  <a:cubicBezTo>
                    <a:pt x="56" y="1"/>
                    <a:pt x="54" y="6"/>
                    <a:pt x="47" y="6"/>
                  </a:cubicBezTo>
                  <a:cubicBezTo>
                    <a:pt x="40" y="6"/>
                    <a:pt x="35" y="8"/>
                    <a:pt x="34" y="6"/>
                  </a:cubicBezTo>
                  <a:cubicBezTo>
                    <a:pt x="32" y="4"/>
                    <a:pt x="31" y="5"/>
                    <a:pt x="26" y="7"/>
                  </a:cubicBezTo>
                  <a:cubicBezTo>
                    <a:pt x="21" y="9"/>
                    <a:pt x="18" y="9"/>
                    <a:pt x="16" y="7"/>
                  </a:cubicBezTo>
                  <a:cubicBezTo>
                    <a:pt x="13" y="5"/>
                    <a:pt x="11" y="7"/>
                    <a:pt x="11" y="10"/>
                  </a:cubicBezTo>
                  <a:cubicBezTo>
                    <a:pt x="11" y="12"/>
                    <a:pt x="11" y="16"/>
                    <a:pt x="4" y="17"/>
                  </a:cubicBezTo>
                  <a:cubicBezTo>
                    <a:pt x="4" y="19"/>
                    <a:pt x="3" y="21"/>
                    <a:pt x="4" y="22"/>
                  </a:cubicBezTo>
                  <a:cubicBezTo>
                    <a:pt x="6" y="25"/>
                    <a:pt x="4" y="27"/>
                    <a:pt x="3" y="30"/>
                  </a:cubicBezTo>
                  <a:cubicBezTo>
                    <a:pt x="12" y="30"/>
                    <a:pt x="11" y="37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4" name="Freeform 48"/>
            <p:cNvSpPr>
              <a:spLocks/>
            </p:cNvSpPr>
            <p:nvPr userDrawn="1"/>
          </p:nvSpPr>
          <p:spPr bwMode="auto">
            <a:xfrm>
              <a:off x="708503" y="3444216"/>
              <a:ext cx="97322" cy="118534"/>
            </a:xfrm>
            <a:custGeom>
              <a:avLst/>
              <a:gdLst>
                <a:gd name="T0" fmla="*/ 11 w 45"/>
                <a:gd name="T1" fmla="*/ 4 h 51"/>
                <a:gd name="T2" fmla="*/ 4 w 45"/>
                <a:gd name="T3" fmla="*/ 9 h 51"/>
                <a:gd name="T4" fmla="*/ 8 w 45"/>
                <a:gd name="T5" fmla="*/ 15 h 51"/>
                <a:gd name="T6" fmla="*/ 7 w 45"/>
                <a:gd name="T7" fmla="*/ 19 h 51"/>
                <a:gd name="T8" fmla="*/ 7 w 45"/>
                <a:gd name="T9" fmla="*/ 29 h 51"/>
                <a:gd name="T10" fmla="*/ 3 w 45"/>
                <a:gd name="T11" fmla="*/ 42 h 51"/>
                <a:gd name="T12" fmla="*/ 5 w 45"/>
                <a:gd name="T13" fmla="*/ 50 h 51"/>
                <a:gd name="T14" fmla="*/ 27 w 45"/>
                <a:gd name="T15" fmla="*/ 43 h 51"/>
                <a:gd name="T16" fmla="*/ 38 w 45"/>
                <a:gd name="T17" fmla="*/ 38 h 51"/>
                <a:gd name="T18" fmla="*/ 43 w 45"/>
                <a:gd name="T19" fmla="*/ 34 h 51"/>
                <a:gd name="T20" fmla="*/ 40 w 45"/>
                <a:gd name="T21" fmla="*/ 18 h 51"/>
                <a:gd name="T22" fmla="*/ 28 w 45"/>
                <a:gd name="T23" fmla="*/ 0 h 51"/>
                <a:gd name="T24" fmla="*/ 22 w 45"/>
                <a:gd name="T25" fmla="*/ 2 h 51"/>
                <a:gd name="T26" fmla="*/ 11 w 45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1">
                  <a:moveTo>
                    <a:pt x="11" y="4"/>
                  </a:moveTo>
                  <a:cubicBezTo>
                    <a:pt x="10" y="5"/>
                    <a:pt x="7" y="7"/>
                    <a:pt x="4" y="9"/>
                  </a:cubicBezTo>
                  <a:cubicBezTo>
                    <a:pt x="6" y="11"/>
                    <a:pt x="5" y="14"/>
                    <a:pt x="8" y="15"/>
                  </a:cubicBezTo>
                  <a:cubicBezTo>
                    <a:pt x="11" y="15"/>
                    <a:pt x="11" y="20"/>
                    <a:pt x="7" y="19"/>
                  </a:cubicBezTo>
                  <a:cubicBezTo>
                    <a:pt x="3" y="19"/>
                    <a:pt x="3" y="24"/>
                    <a:pt x="7" y="29"/>
                  </a:cubicBezTo>
                  <a:cubicBezTo>
                    <a:pt x="10" y="34"/>
                    <a:pt x="0" y="40"/>
                    <a:pt x="3" y="42"/>
                  </a:cubicBezTo>
                  <a:cubicBezTo>
                    <a:pt x="6" y="45"/>
                    <a:pt x="3" y="48"/>
                    <a:pt x="5" y="50"/>
                  </a:cubicBezTo>
                  <a:cubicBezTo>
                    <a:pt x="6" y="51"/>
                    <a:pt x="20" y="49"/>
                    <a:pt x="27" y="43"/>
                  </a:cubicBezTo>
                  <a:cubicBezTo>
                    <a:pt x="33" y="37"/>
                    <a:pt x="35" y="38"/>
                    <a:pt x="38" y="38"/>
                  </a:cubicBezTo>
                  <a:cubicBezTo>
                    <a:pt x="41" y="39"/>
                    <a:pt x="45" y="36"/>
                    <a:pt x="43" y="34"/>
                  </a:cubicBezTo>
                  <a:cubicBezTo>
                    <a:pt x="41" y="31"/>
                    <a:pt x="39" y="25"/>
                    <a:pt x="40" y="18"/>
                  </a:cubicBezTo>
                  <a:cubicBezTo>
                    <a:pt x="40" y="14"/>
                    <a:pt x="34" y="6"/>
                    <a:pt x="28" y="0"/>
                  </a:cubicBezTo>
                  <a:cubicBezTo>
                    <a:pt x="26" y="1"/>
                    <a:pt x="24" y="2"/>
                    <a:pt x="22" y="2"/>
                  </a:cubicBezTo>
                  <a:cubicBezTo>
                    <a:pt x="18" y="2"/>
                    <a:pt x="13" y="2"/>
                    <a:pt x="11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5" name="Freeform 49"/>
            <p:cNvSpPr>
              <a:spLocks/>
            </p:cNvSpPr>
            <p:nvPr userDrawn="1"/>
          </p:nvSpPr>
          <p:spPr bwMode="auto">
            <a:xfrm>
              <a:off x="-231154" y="3779756"/>
              <a:ext cx="110745" cy="149534"/>
            </a:xfrm>
            <a:custGeom>
              <a:avLst/>
              <a:gdLst>
                <a:gd name="T0" fmla="*/ 52 w 52"/>
                <a:gd name="T1" fmla="*/ 54 h 64"/>
                <a:gd name="T2" fmla="*/ 48 w 52"/>
                <a:gd name="T3" fmla="*/ 33 h 64"/>
                <a:gd name="T4" fmla="*/ 39 w 52"/>
                <a:gd name="T5" fmla="*/ 41 h 64"/>
                <a:gd name="T6" fmla="*/ 40 w 52"/>
                <a:gd name="T7" fmla="*/ 30 h 64"/>
                <a:gd name="T8" fmla="*/ 49 w 52"/>
                <a:gd name="T9" fmla="*/ 19 h 64"/>
                <a:gd name="T10" fmla="*/ 41 w 52"/>
                <a:gd name="T11" fmla="*/ 16 h 64"/>
                <a:gd name="T12" fmla="*/ 28 w 52"/>
                <a:gd name="T13" fmla="*/ 17 h 64"/>
                <a:gd name="T14" fmla="*/ 22 w 52"/>
                <a:gd name="T15" fmla="*/ 11 h 64"/>
                <a:gd name="T16" fmla="*/ 14 w 52"/>
                <a:gd name="T17" fmla="*/ 6 h 64"/>
                <a:gd name="T18" fmla="*/ 4 w 52"/>
                <a:gd name="T19" fmla="*/ 6 h 64"/>
                <a:gd name="T20" fmla="*/ 12 w 52"/>
                <a:gd name="T21" fmla="*/ 15 h 64"/>
                <a:gd name="T22" fmla="*/ 6 w 52"/>
                <a:gd name="T23" fmla="*/ 19 h 64"/>
                <a:gd name="T24" fmla="*/ 9 w 52"/>
                <a:gd name="T25" fmla="*/ 35 h 64"/>
                <a:gd name="T26" fmla="*/ 13 w 52"/>
                <a:gd name="T27" fmla="*/ 55 h 64"/>
                <a:gd name="T28" fmla="*/ 21 w 52"/>
                <a:gd name="T29" fmla="*/ 53 h 64"/>
                <a:gd name="T30" fmla="*/ 30 w 52"/>
                <a:gd name="T31" fmla="*/ 49 h 64"/>
                <a:gd name="T32" fmla="*/ 37 w 52"/>
                <a:gd name="T33" fmla="*/ 44 h 64"/>
                <a:gd name="T34" fmla="*/ 43 w 52"/>
                <a:gd name="T35" fmla="*/ 58 h 64"/>
                <a:gd name="T36" fmla="*/ 45 w 52"/>
                <a:gd name="T37" fmla="*/ 64 h 64"/>
                <a:gd name="T38" fmla="*/ 49 w 52"/>
                <a:gd name="T39" fmla="*/ 61 h 64"/>
                <a:gd name="T40" fmla="*/ 52 w 52"/>
                <a:gd name="T41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4">
                  <a:moveTo>
                    <a:pt x="52" y="54"/>
                  </a:moveTo>
                  <a:cubicBezTo>
                    <a:pt x="50" y="43"/>
                    <a:pt x="49" y="33"/>
                    <a:pt x="48" y="33"/>
                  </a:cubicBezTo>
                  <a:cubicBezTo>
                    <a:pt x="46" y="33"/>
                    <a:pt x="43" y="42"/>
                    <a:pt x="39" y="41"/>
                  </a:cubicBezTo>
                  <a:cubicBezTo>
                    <a:pt x="36" y="41"/>
                    <a:pt x="36" y="30"/>
                    <a:pt x="40" y="30"/>
                  </a:cubicBezTo>
                  <a:cubicBezTo>
                    <a:pt x="44" y="30"/>
                    <a:pt x="49" y="21"/>
                    <a:pt x="49" y="19"/>
                  </a:cubicBezTo>
                  <a:cubicBezTo>
                    <a:pt x="49" y="16"/>
                    <a:pt x="45" y="16"/>
                    <a:pt x="41" y="16"/>
                  </a:cubicBezTo>
                  <a:cubicBezTo>
                    <a:pt x="37" y="16"/>
                    <a:pt x="28" y="17"/>
                    <a:pt x="28" y="17"/>
                  </a:cubicBezTo>
                  <a:cubicBezTo>
                    <a:pt x="28" y="17"/>
                    <a:pt x="22" y="15"/>
                    <a:pt x="22" y="11"/>
                  </a:cubicBezTo>
                  <a:cubicBezTo>
                    <a:pt x="22" y="8"/>
                    <a:pt x="20" y="6"/>
                    <a:pt x="14" y="6"/>
                  </a:cubicBezTo>
                  <a:cubicBezTo>
                    <a:pt x="9" y="6"/>
                    <a:pt x="9" y="0"/>
                    <a:pt x="4" y="6"/>
                  </a:cubicBezTo>
                  <a:cubicBezTo>
                    <a:pt x="0" y="11"/>
                    <a:pt x="14" y="11"/>
                    <a:pt x="12" y="15"/>
                  </a:cubicBezTo>
                  <a:cubicBezTo>
                    <a:pt x="11" y="19"/>
                    <a:pt x="7" y="16"/>
                    <a:pt x="6" y="19"/>
                  </a:cubicBezTo>
                  <a:cubicBezTo>
                    <a:pt x="5" y="22"/>
                    <a:pt x="7" y="31"/>
                    <a:pt x="9" y="35"/>
                  </a:cubicBezTo>
                  <a:cubicBezTo>
                    <a:pt x="10" y="39"/>
                    <a:pt x="13" y="48"/>
                    <a:pt x="13" y="55"/>
                  </a:cubicBezTo>
                  <a:cubicBezTo>
                    <a:pt x="16" y="55"/>
                    <a:pt x="18" y="53"/>
                    <a:pt x="21" y="53"/>
                  </a:cubicBezTo>
                  <a:cubicBezTo>
                    <a:pt x="24" y="53"/>
                    <a:pt x="30" y="53"/>
                    <a:pt x="30" y="49"/>
                  </a:cubicBezTo>
                  <a:cubicBezTo>
                    <a:pt x="30" y="45"/>
                    <a:pt x="35" y="43"/>
                    <a:pt x="37" y="44"/>
                  </a:cubicBezTo>
                  <a:cubicBezTo>
                    <a:pt x="39" y="45"/>
                    <a:pt x="43" y="54"/>
                    <a:pt x="43" y="58"/>
                  </a:cubicBezTo>
                  <a:cubicBezTo>
                    <a:pt x="43" y="60"/>
                    <a:pt x="44" y="62"/>
                    <a:pt x="45" y="64"/>
                  </a:cubicBezTo>
                  <a:cubicBezTo>
                    <a:pt x="47" y="62"/>
                    <a:pt x="49" y="61"/>
                    <a:pt x="49" y="61"/>
                  </a:cubicBezTo>
                  <a:cubicBezTo>
                    <a:pt x="49" y="61"/>
                    <a:pt x="51" y="56"/>
                    <a:pt x="52" y="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6" name="Freeform 50"/>
            <p:cNvSpPr>
              <a:spLocks/>
            </p:cNvSpPr>
            <p:nvPr userDrawn="1"/>
          </p:nvSpPr>
          <p:spPr bwMode="auto">
            <a:xfrm>
              <a:off x="-709373" y="3528101"/>
              <a:ext cx="696353" cy="740377"/>
            </a:xfrm>
            <a:custGeom>
              <a:avLst/>
              <a:gdLst>
                <a:gd name="T0" fmla="*/ 229 w 325"/>
                <a:gd name="T1" fmla="*/ 127 h 318"/>
                <a:gd name="T2" fmla="*/ 227 w 325"/>
                <a:gd name="T3" fmla="*/ 114 h 318"/>
                <a:gd name="T4" fmla="*/ 245 w 325"/>
                <a:gd name="T5" fmla="*/ 119 h 318"/>
                <a:gd name="T6" fmla="*/ 264 w 325"/>
                <a:gd name="T7" fmla="*/ 124 h 318"/>
                <a:gd name="T8" fmla="*/ 263 w 325"/>
                <a:gd name="T9" fmla="*/ 138 h 318"/>
                <a:gd name="T10" fmla="*/ 271 w 325"/>
                <a:gd name="T11" fmla="*/ 141 h 318"/>
                <a:gd name="T12" fmla="*/ 277 w 325"/>
                <a:gd name="T13" fmla="*/ 161 h 318"/>
                <a:gd name="T14" fmla="*/ 283 w 325"/>
                <a:gd name="T15" fmla="*/ 138 h 318"/>
                <a:gd name="T16" fmla="*/ 296 w 325"/>
                <a:gd name="T17" fmla="*/ 126 h 318"/>
                <a:gd name="T18" fmla="*/ 307 w 325"/>
                <a:gd name="T19" fmla="*/ 104 h 318"/>
                <a:gd name="T20" fmla="*/ 322 w 325"/>
                <a:gd name="T21" fmla="*/ 100 h 318"/>
                <a:gd name="T22" fmla="*/ 324 w 325"/>
                <a:gd name="T23" fmla="*/ 88 h 318"/>
                <a:gd name="T24" fmla="*/ 312 w 325"/>
                <a:gd name="T25" fmla="*/ 77 h 318"/>
                <a:gd name="T26" fmla="*/ 292 w 325"/>
                <a:gd name="T27" fmla="*/ 78 h 318"/>
                <a:gd name="T28" fmla="*/ 278 w 325"/>
                <a:gd name="T29" fmla="*/ 88 h 318"/>
                <a:gd name="T30" fmla="*/ 266 w 325"/>
                <a:gd name="T31" fmla="*/ 95 h 318"/>
                <a:gd name="T32" fmla="*/ 256 w 325"/>
                <a:gd name="T33" fmla="*/ 106 h 318"/>
                <a:gd name="T34" fmla="*/ 237 w 325"/>
                <a:gd name="T35" fmla="*/ 103 h 318"/>
                <a:gd name="T36" fmla="*/ 230 w 325"/>
                <a:gd name="T37" fmla="*/ 91 h 318"/>
                <a:gd name="T38" fmla="*/ 225 w 325"/>
                <a:gd name="T39" fmla="*/ 107 h 318"/>
                <a:gd name="T40" fmla="*/ 189 w 325"/>
                <a:gd name="T41" fmla="*/ 103 h 318"/>
                <a:gd name="T42" fmla="*/ 172 w 325"/>
                <a:gd name="T43" fmla="*/ 99 h 318"/>
                <a:gd name="T44" fmla="*/ 153 w 325"/>
                <a:gd name="T45" fmla="*/ 89 h 318"/>
                <a:gd name="T46" fmla="*/ 138 w 325"/>
                <a:gd name="T47" fmla="*/ 81 h 318"/>
                <a:gd name="T48" fmla="*/ 146 w 325"/>
                <a:gd name="T49" fmla="*/ 66 h 318"/>
                <a:gd name="T50" fmla="*/ 134 w 325"/>
                <a:gd name="T51" fmla="*/ 56 h 318"/>
                <a:gd name="T52" fmla="*/ 120 w 325"/>
                <a:gd name="T53" fmla="*/ 41 h 318"/>
                <a:gd name="T54" fmla="*/ 129 w 325"/>
                <a:gd name="T55" fmla="*/ 32 h 318"/>
                <a:gd name="T56" fmla="*/ 123 w 325"/>
                <a:gd name="T57" fmla="*/ 13 h 318"/>
                <a:gd name="T58" fmla="*/ 111 w 325"/>
                <a:gd name="T59" fmla="*/ 0 h 318"/>
                <a:gd name="T60" fmla="*/ 102 w 325"/>
                <a:gd name="T61" fmla="*/ 8 h 318"/>
                <a:gd name="T62" fmla="*/ 73 w 325"/>
                <a:gd name="T63" fmla="*/ 10 h 318"/>
                <a:gd name="T64" fmla="*/ 69 w 325"/>
                <a:gd name="T65" fmla="*/ 26 h 318"/>
                <a:gd name="T66" fmla="*/ 81 w 325"/>
                <a:gd name="T67" fmla="*/ 41 h 318"/>
                <a:gd name="T68" fmla="*/ 73 w 325"/>
                <a:gd name="T69" fmla="*/ 57 h 318"/>
                <a:gd name="T70" fmla="*/ 60 w 325"/>
                <a:gd name="T71" fmla="*/ 68 h 318"/>
                <a:gd name="T72" fmla="*/ 46 w 325"/>
                <a:gd name="T73" fmla="*/ 85 h 318"/>
                <a:gd name="T74" fmla="*/ 32 w 325"/>
                <a:gd name="T75" fmla="*/ 94 h 318"/>
                <a:gd name="T76" fmla="*/ 14 w 325"/>
                <a:gd name="T77" fmla="*/ 103 h 318"/>
                <a:gd name="T78" fmla="*/ 27 w 325"/>
                <a:gd name="T79" fmla="*/ 122 h 318"/>
                <a:gd name="T80" fmla="*/ 22 w 325"/>
                <a:gd name="T81" fmla="*/ 134 h 318"/>
                <a:gd name="T82" fmla="*/ 1 w 325"/>
                <a:gd name="T83" fmla="*/ 141 h 318"/>
                <a:gd name="T84" fmla="*/ 11 w 325"/>
                <a:gd name="T85" fmla="*/ 151 h 318"/>
                <a:gd name="T86" fmla="*/ 7 w 325"/>
                <a:gd name="T87" fmla="*/ 157 h 318"/>
                <a:gd name="T88" fmla="*/ 44 w 325"/>
                <a:gd name="T89" fmla="*/ 164 h 318"/>
                <a:gd name="T90" fmla="*/ 51 w 325"/>
                <a:gd name="T91" fmla="*/ 170 h 318"/>
                <a:gd name="T92" fmla="*/ 53 w 325"/>
                <a:gd name="T93" fmla="*/ 198 h 318"/>
                <a:gd name="T94" fmla="*/ 69 w 325"/>
                <a:gd name="T95" fmla="*/ 246 h 318"/>
                <a:gd name="T96" fmla="*/ 92 w 325"/>
                <a:gd name="T97" fmla="*/ 297 h 318"/>
                <a:gd name="T98" fmla="*/ 114 w 325"/>
                <a:gd name="T99" fmla="*/ 309 h 318"/>
                <a:gd name="T100" fmla="*/ 129 w 325"/>
                <a:gd name="T101" fmla="*/ 292 h 318"/>
                <a:gd name="T102" fmla="*/ 136 w 325"/>
                <a:gd name="T103" fmla="*/ 271 h 318"/>
                <a:gd name="T104" fmla="*/ 138 w 325"/>
                <a:gd name="T105" fmla="*/ 239 h 318"/>
                <a:gd name="T106" fmla="*/ 154 w 325"/>
                <a:gd name="T107" fmla="*/ 223 h 318"/>
                <a:gd name="T108" fmla="*/ 191 w 325"/>
                <a:gd name="T109" fmla="*/ 192 h 318"/>
                <a:gd name="T110" fmla="*/ 212 w 325"/>
                <a:gd name="T111" fmla="*/ 170 h 318"/>
                <a:gd name="T112" fmla="*/ 236 w 325"/>
                <a:gd name="T113" fmla="*/ 1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18">
                  <a:moveTo>
                    <a:pt x="232" y="143"/>
                  </a:moveTo>
                  <a:cubicBezTo>
                    <a:pt x="230" y="139"/>
                    <a:pt x="228" y="130"/>
                    <a:pt x="229" y="127"/>
                  </a:cubicBezTo>
                  <a:cubicBezTo>
                    <a:pt x="230" y="124"/>
                    <a:pt x="234" y="127"/>
                    <a:pt x="235" y="123"/>
                  </a:cubicBezTo>
                  <a:cubicBezTo>
                    <a:pt x="237" y="119"/>
                    <a:pt x="223" y="119"/>
                    <a:pt x="227" y="114"/>
                  </a:cubicBezTo>
                  <a:cubicBezTo>
                    <a:pt x="232" y="108"/>
                    <a:pt x="232" y="114"/>
                    <a:pt x="237" y="114"/>
                  </a:cubicBezTo>
                  <a:cubicBezTo>
                    <a:pt x="243" y="114"/>
                    <a:pt x="245" y="116"/>
                    <a:pt x="245" y="119"/>
                  </a:cubicBezTo>
                  <a:cubicBezTo>
                    <a:pt x="245" y="123"/>
                    <a:pt x="251" y="125"/>
                    <a:pt x="251" y="125"/>
                  </a:cubicBezTo>
                  <a:cubicBezTo>
                    <a:pt x="251" y="125"/>
                    <a:pt x="260" y="124"/>
                    <a:pt x="264" y="124"/>
                  </a:cubicBezTo>
                  <a:cubicBezTo>
                    <a:pt x="268" y="124"/>
                    <a:pt x="272" y="124"/>
                    <a:pt x="272" y="127"/>
                  </a:cubicBezTo>
                  <a:cubicBezTo>
                    <a:pt x="272" y="129"/>
                    <a:pt x="267" y="138"/>
                    <a:pt x="263" y="138"/>
                  </a:cubicBezTo>
                  <a:cubicBezTo>
                    <a:pt x="259" y="138"/>
                    <a:pt x="259" y="149"/>
                    <a:pt x="262" y="149"/>
                  </a:cubicBezTo>
                  <a:cubicBezTo>
                    <a:pt x="266" y="150"/>
                    <a:pt x="269" y="141"/>
                    <a:pt x="271" y="141"/>
                  </a:cubicBezTo>
                  <a:cubicBezTo>
                    <a:pt x="272" y="141"/>
                    <a:pt x="273" y="151"/>
                    <a:pt x="275" y="162"/>
                  </a:cubicBezTo>
                  <a:cubicBezTo>
                    <a:pt x="276" y="161"/>
                    <a:pt x="277" y="161"/>
                    <a:pt x="277" y="161"/>
                  </a:cubicBezTo>
                  <a:cubicBezTo>
                    <a:pt x="280" y="161"/>
                    <a:pt x="279" y="152"/>
                    <a:pt x="280" y="149"/>
                  </a:cubicBezTo>
                  <a:cubicBezTo>
                    <a:pt x="282" y="147"/>
                    <a:pt x="281" y="138"/>
                    <a:pt x="283" y="138"/>
                  </a:cubicBezTo>
                  <a:cubicBezTo>
                    <a:pt x="284" y="138"/>
                    <a:pt x="292" y="141"/>
                    <a:pt x="292" y="139"/>
                  </a:cubicBezTo>
                  <a:cubicBezTo>
                    <a:pt x="291" y="137"/>
                    <a:pt x="297" y="129"/>
                    <a:pt x="296" y="126"/>
                  </a:cubicBezTo>
                  <a:cubicBezTo>
                    <a:pt x="295" y="122"/>
                    <a:pt x="299" y="117"/>
                    <a:pt x="299" y="112"/>
                  </a:cubicBezTo>
                  <a:cubicBezTo>
                    <a:pt x="299" y="108"/>
                    <a:pt x="304" y="106"/>
                    <a:pt x="307" y="104"/>
                  </a:cubicBezTo>
                  <a:cubicBezTo>
                    <a:pt x="310" y="101"/>
                    <a:pt x="316" y="98"/>
                    <a:pt x="317" y="100"/>
                  </a:cubicBezTo>
                  <a:cubicBezTo>
                    <a:pt x="318" y="102"/>
                    <a:pt x="325" y="104"/>
                    <a:pt x="322" y="100"/>
                  </a:cubicBezTo>
                  <a:cubicBezTo>
                    <a:pt x="319" y="96"/>
                    <a:pt x="319" y="94"/>
                    <a:pt x="321" y="93"/>
                  </a:cubicBezTo>
                  <a:cubicBezTo>
                    <a:pt x="323" y="92"/>
                    <a:pt x="324" y="88"/>
                    <a:pt x="324" y="88"/>
                  </a:cubicBezTo>
                  <a:cubicBezTo>
                    <a:pt x="324" y="88"/>
                    <a:pt x="318" y="87"/>
                    <a:pt x="317" y="84"/>
                  </a:cubicBezTo>
                  <a:cubicBezTo>
                    <a:pt x="316" y="82"/>
                    <a:pt x="312" y="79"/>
                    <a:pt x="312" y="77"/>
                  </a:cubicBezTo>
                  <a:cubicBezTo>
                    <a:pt x="312" y="75"/>
                    <a:pt x="309" y="76"/>
                    <a:pt x="306" y="78"/>
                  </a:cubicBezTo>
                  <a:cubicBezTo>
                    <a:pt x="303" y="80"/>
                    <a:pt x="298" y="75"/>
                    <a:pt x="292" y="78"/>
                  </a:cubicBezTo>
                  <a:cubicBezTo>
                    <a:pt x="286" y="81"/>
                    <a:pt x="285" y="85"/>
                    <a:pt x="282" y="84"/>
                  </a:cubicBezTo>
                  <a:cubicBezTo>
                    <a:pt x="280" y="84"/>
                    <a:pt x="280" y="86"/>
                    <a:pt x="278" y="88"/>
                  </a:cubicBezTo>
                  <a:cubicBezTo>
                    <a:pt x="275" y="91"/>
                    <a:pt x="274" y="93"/>
                    <a:pt x="272" y="93"/>
                  </a:cubicBezTo>
                  <a:cubicBezTo>
                    <a:pt x="271" y="93"/>
                    <a:pt x="266" y="95"/>
                    <a:pt x="266" y="95"/>
                  </a:cubicBezTo>
                  <a:cubicBezTo>
                    <a:pt x="266" y="95"/>
                    <a:pt x="269" y="102"/>
                    <a:pt x="268" y="105"/>
                  </a:cubicBezTo>
                  <a:cubicBezTo>
                    <a:pt x="266" y="108"/>
                    <a:pt x="261" y="105"/>
                    <a:pt x="256" y="106"/>
                  </a:cubicBezTo>
                  <a:cubicBezTo>
                    <a:pt x="251" y="107"/>
                    <a:pt x="249" y="104"/>
                    <a:pt x="245" y="105"/>
                  </a:cubicBezTo>
                  <a:cubicBezTo>
                    <a:pt x="241" y="106"/>
                    <a:pt x="239" y="103"/>
                    <a:pt x="237" y="103"/>
                  </a:cubicBezTo>
                  <a:cubicBezTo>
                    <a:pt x="235" y="104"/>
                    <a:pt x="233" y="100"/>
                    <a:pt x="233" y="96"/>
                  </a:cubicBezTo>
                  <a:cubicBezTo>
                    <a:pt x="234" y="93"/>
                    <a:pt x="232" y="88"/>
                    <a:pt x="230" y="91"/>
                  </a:cubicBezTo>
                  <a:cubicBezTo>
                    <a:pt x="228" y="93"/>
                    <a:pt x="225" y="92"/>
                    <a:pt x="225" y="96"/>
                  </a:cubicBezTo>
                  <a:cubicBezTo>
                    <a:pt x="225" y="100"/>
                    <a:pt x="227" y="104"/>
                    <a:pt x="225" y="107"/>
                  </a:cubicBezTo>
                  <a:cubicBezTo>
                    <a:pt x="222" y="109"/>
                    <a:pt x="207" y="111"/>
                    <a:pt x="204" y="109"/>
                  </a:cubicBezTo>
                  <a:cubicBezTo>
                    <a:pt x="202" y="106"/>
                    <a:pt x="190" y="105"/>
                    <a:pt x="189" y="103"/>
                  </a:cubicBezTo>
                  <a:cubicBezTo>
                    <a:pt x="189" y="101"/>
                    <a:pt x="185" y="97"/>
                    <a:pt x="183" y="97"/>
                  </a:cubicBezTo>
                  <a:cubicBezTo>
                    <a:pt x="181" y="97"/>
                    <a:pt x="174" y="100"/>
                    <a:pt x="172" y="99"/>
                  </a:cubicBezTo>
                  <a:cubicBezTo>
                    <a:pt x="170" y="97"/>
                    <a:pt x="165" y="94"/>
                    <a:pt x="162" y="94"/>
                  </a:cubicBezTo>
                  <a:cubicBezTo>
                    <a:pt x="159" y="93"/>
                    <a:pt x="154" y="91"/>
                    <a:pt x="153" y="89"/>
                  </a:cubicBezTo>
                  <a:cubicBezTo>
                    <a:pt x="153" y="88"/>
                    <a:pt x="146" y="87"/>
                    <a:pt x="144" y="85"/>
                  </a:cubicBezTo>
                  <a:cubicBezTo>
                    <a:pt x="143" y="83"/>
                    <a:pt x="138" y="83"/>
                    <a:pt x="138" y="81"/>
                  </a:cubicBezTo>
                  <a:cubicBezTo>
                    <a:pt x="138" y="79"/>
                    <a:pt x="140" y="75"/>
                    <a:pt x="140" y="73"/>
                  </a:cubicBezTo>
                  <a:cubicBezTo>
                    <a:pt x="140" y="70"/>
                    <a:pt x="146" y="68"/>
                    <a:pt x="146" y="66"/>
                  </a:cubicBezTo>
                  <a:cubicBezTo>
                    <a:pt x="146" y="64"/>
                    <a:pt x="140" y="61"/>
                    <a:pt x="140" y="61"/>
                  </a:cubicBezTo>
                  <a:cubicBezTo>
                    <a:pt x="140" y="61"/>
                    <a:pt x="137" y="56"/>
                    <a:pt x="134" y="56"/>
                  </a:cubicBezTo>
                  <a:cubicBezTo>
                    <a:pt x="130" y="56"/>
                    <a:pt x="127" y="50"/>
                    <a:pt x="124" y="49"/>
                  </a:cubicBezTo>
                  <a:cubicBezTo>
                    <a:pt x="121" y="49"/>
                    <a:pt x="122" y="43"/>
                    <a:pt x="120" y="41"/>
                  </a:cubicBezTo>
                  <a:cubicBezTo>
                    <a:pt x="118" y="39"/>
                    <a:pt x="119" y="33"/>
                    <a:pt x="123" y="36"/>
                  </a:cubicBezTo>
                  <a:cubicBezTo>
                    <a:pt x="126" y="39"/>
                    <a:pt x="132" y="36"/>
                    <a:pt x="129" y="32"/>
                  </a:cubicBezTo>
                  <a:cubicBezTo>
                    <a:pt x="127" y="28"/>
                    <a:pt x="123" y="25"/>
                    <a:pt x="123" y="23"/>
                  </a:cubicBezTo>
                  <a:cubicBezTo>
                    <a:pt x="123" y="21"/>
                    <a:pt x="126" y="14"/>
                    <a:pt x="123" y="13"/>
                  </a:cubicBezTo>
                  <a:cubicBezTo>
                    <a:pt x="119" y="11"/>
                    <a:pt x="117" y="8"/>
                    <a:pt x="116" y="5"/>
                  </a:cubicBezTo>
                  <a:cubicBezTo>
                    <a:pt x="115" y="2"/>
                    <a:pt x="111" y="0"/>
                    <a:pt x="111" y="0"/>
                  </a:cubicBezTo>
                  <a:cubicBezTo>
                    <a:pt x="106" y="1"/>
                    <a:pt x="106" y="1"/>
                    <a:pt x="106" y="1"/>
                  </a:cubicBezTo>
                  <a:cubicBezTo>
                    <a:pt x="106" y="1"/>
                    <a:pt x="104" y="7"/>
                    <a:pt x="102" y="8"/>
                  </a:cubicBezTo>
                  <a:cubicBezTo>
                    <a:pt x="100" y="9"/>
                    <a:pt x="94" y="10"/>
                    <a:pt x="90" y="13"/>
                  </a:cubicBezTo>
                  <a:cubicBezTo>
                    <a:pt x="87" y="15"/>
                    <a:pt x="78" y="10"/>
                    <a:pt x="73" y="10"/>
                  </a:cubicBezTo>
                  <a:cubicBezTo>
                    <a:pt x="68" y="10"/>
                    <a:pt x="65" y="14"/>
                    <a:pt x="67" y="16"/>
                  </a:cubicBezTo>
                  <a:cubicBezTo>
                    <a:pt x="69" y="17"/>
                    <a:pt x="69" y="26"/>
                    <a:pt x="69" y="26"/>
                  </a:cubicBezTo>
                  <a:cubicBezTo>
                    <a:pt x="69" y="26"/>
                    <a:pt x="71" y="37"/>
                    <a:pt x="76" y="36"/>
                  </a:cubicBezTo>
                  <a:cubicBezTo>
                    <a:pt x="80" y="35"/>
                    <a:pt x="85" y="40"/>
                    <a:pt x="81" y="41"/>
                  </a:cubicBezTo>
                  <a:cubicBezTo>
                    <a:pt x="77" y="42"/>
                    <a:pt x="76" y="45"/>
                    <a:pt x="75" y="49"/>
                  </a:cubicBezTo>
                  <a:cubicBezTo>
                    <a:pt x="75" y="52"/>
                    <a:pt x="76" y="56"/>
                    <a:pt x="73" y="57"/>
                  </a:cubicBezTo>
                  <a:cubicBezTo>
                    <a:pt x="70" y="57"/>
                    <a:pt x="67" y="58"/>
                    <a:pt x="67" y="63"/>
                  </a:cubicBezTo>
                  <a:cubicBezTo>
                    <a:pt x="67" y="68"/>
                    <a:pt x="61" y="66"/>
                    <a:pt x="60" y="68"/>
                  </a:cubicBezTo>
                  <a:cubicBezTo>
                    <a:pt x="59" y="70"/>
                    <a:pt x="57" y="78"/>
                    <a:pt x="56" y="80"/>
                  </a:cubicBezTo>
                  <a:cubicBezTo>
                    <a:pt x="54" y="81"/>
                    <a:pt x="47" y="81"/>
                    <a:pt x="46" y="85"/>
                  </a:cubicBezTo>
                  <a:cubicBezTo>
                    <a:pt x="46" y="89"/>
                    <a:pt x="42" y="94"/>
                    <a:pt x="40" y="93"/>
                  </a:cubicBezTo>
                  <a:cubicBezTo>
                    <a:pt x="37" y="93"/>
                    <a:pt x="33" y="91"/>
                    <a:pt x="32" y="94"/>
                  </a:cubicBezTo>
                  <a:cubicBezTo>
                    <a:pt x="30" y="96"/>
                    <a:pt x="24" y="91"/>
                    <a:pt x="23" y="93"/>
                  </a:cubicBezTo>
                  <a:cubicBezTo>
                    <a:pt x="22" y="94"/>
                    <a:pt x="14" y="100"/>
                    <a:pt x="14" y="103"/>
                  </a:cubicBezTo>
                  <a:cubicBezTo>
                    <a:pt x="14" y="106"/>
                    <a:pt x="22" y="106"/>
                    <a:pt x="22" y="111"/>
                  </a:cubicBezTo>
                  <a:cubicBezTo>
                    <a:pt x="21" y="115"/>
                    <a:pt x="24" y="120"/>
                    <a:pt x="27" y="122"/>
                  </a:cubicBezTo>
                  <a:cubicBezTo>
                    <a:pt x="29" y="124"/>
                    <a:pt x="33" y="129"/>
                    <a:pt x="31" y="132"/>
                  </a:cubicBezTo>
                  <a:cubicBezTo>
                    <a:pt x="29" y="134"/>
                    <a:pt x="26" y="135"/>
                    <a:pt x="22" y="134"/>
                  </a:cubicBezTo>
                  <a:cubicBezTo>
                    <a:pt x="18" y="133"/>
                    <a:pt x="18" y="135"/>
                    <a:pt x="11" y="134"/>
                  </a:cubicBezTo>
                  <a:cubicBezTo>
                    <a:pt x="4" y="133"/>
                    <a:pt x="3" y="138"/>
                    <a:pt x="1" y="141"/>
                  </a:cubicBezTo>
                  <a:cubicBezTo>
                    <a:pt x="0" y="141"/>
                    <a:pt x="0" y="141"/>
                    <a:pt x="0" y="142"/>
                  </a:cubicBezTo>
                  <a:cubicBezTo>
                    <a:pt x="3" y="144"/>
                    <a:pt x="5" y="149"/>
                    <a:pt x="11" y="151"/>
                  </a:cubicBezTo>
                  <a:cubicBezTo>
                    <a:pt x="17" y="153"/>
                    <a:pt x="23" y="147"/>
                    <a:pt x="23" y="152"/>
                  </a:cubicBezTo>
                  <a:cubicBezTo>
                    <a:pt x="23" y="156"/>
                    <a:pt x="7" y="155"/>
                    <a:pt x="7" y="157"/>
                  </a:cubicBezTo>
                  <a:cubicBezTo>
                    <a:pt x="7" y="158"/>
                    <a:pt x="23" y="177"/>
                    <a:pt x="32" y="175"/>
                  </a:cubicBezTo>
                  <a:cubicBezTo>
                    <a:pt x="40" y="174"/>
                    <a:pt x="47" y="165"/>
                    <a:pt x="44" y="164"/>
                  </a:cubicBezTo>
                  <a:cubicBezTo>
                    <a:pt x="42" y="163"/>
                    <a:pt x="46" y="158"/>
                    <a:pt x="48" y="159"/>
                  </a:cubicBezTo>
                  <a:cubicBezTo>
                    <a:pt x="50" y="160"/>
                    <a:pt x="48" y="168"/>
                    <a:pt x="51" y="170"/>
                  </a:cubicBezTo>
                  <a:cubicBezTo>
                    <a:pt x="53" y="172"/>
                    <a:pt x="52" y="175"/>
                    <a:pt x="51" y="180"/>
                  </a:cubicBezTo>
                  <a:cubicBezTo>
                    <a:pt x="49" y="184"/>
                    <a:pt x="52" y="193"/>
                    <a:pt x="53" y="198"/>
                  </a:cubicBezTo>
                  <a:cubicBezTo>
                    <a:pt x="53" y="203"/>
                    <a:pt x="57" y="210"/>
                    <a:pt x="58" y="217"/>
                  </a:cubicBezTo>
                  <a:cubicBezTo>
                    <a:pt x="59" y="225"/>
                    <a:pt x="64" y="238"/>
                    <a:pt x="69" y="246"/>
                  </a:cubicBezTo>
                  <a:cubicBezTo>
                    <a:pt x="74" y="254"/>
                    <a:pt x="77" y="270"/>
                    <a:pt x="81" y="274"/>
                  </a:cubicBezTo>
                  <a:cubicBezTo>
                    <a:pt x="84" y="278"/>
                    <a:pt x="92" y="290"/>
                    <a:pt x="92" y="297"/>
                  </a:cubicBezTo>
                  <a:cubicBezTo>
                    <a:pt x="92" y="304"/>
                    <a:pt x="100" y="314"/>
                    <a:pt x="103" y="316"/>
                  </a:cubicBezTo>
                  <a:cubicBezTo>
                    <a:pt x="106" y="318"/>
                    <a:pt x="112" y="314"/>
                    <a:pt x="114" y="309"/>
                  </a:cubicBezTo>
                  <a:cubicBezTo>
                    <a:pt x="115" y="305"/>
                    <a:pt x="124" y="303"/>
                    <a:pt x="125" y="299"/>
                  </a:cubicBezTo>
                  <a:cubicBezTo>
                    <a:pt x="125" y="296"/>
                    <a:pt x="126" y="292"/>
                    <a:pt x="129" y="292"/>
                  </a:cubicBezTo>
                  <a:cubicBezTo>
                    <a:pt x="132" y="292"/>
                    <a:pt x="132" y="289"/>
                    <a:pt x="132" y="284"/>
                  </a:cubicBezTo>
                  <a:cubicBezTo>
                    <a:pt x="132" y="280"/>
                    <a:pt x="133" y="274"/>
                    <a:pt x="136" y="271"/>
                  </a:cubicBezTo>
                  <a:cubicBezTo>
                    <a:pt x="139" y="267"/>
                    <a:pt x="139" y="257"/>
                    <a:pt x="137" y="253"/>
                  </a:cubicBezTo>
                  <a:cubicBezTo>
                    <a:pt x="135" y="249"/>
                    <a:pt x="137" y="243"/>
                    <a:pt x="138" y="239"/>
                  </a:cubicBezTo>
                  <a:cubicBezTo>
                    <a:pt x="140" y="235"/>
                    <a:pt x="139" y="231"/>
                    <a:pt x="143" y="230"/>
                  </a:cubicBezTo>
                  <a:cubicBezTo>
                    <a:pt x="146" y="230"/>
                    <a:pt x="151" y="227"/>
                    <a:pt x="154" y="223"/>
                  </a:cubicBezTo>
                  <a:cubicBezTo>
                    <a:pt x="158" y="219"/>
                    <a:pt x="168" y="213"/>
                    <a:pt x="172" y="210"/>
                  </a:cubicBezTo>
                  <a:cubicBezTo>
                    <a:pt x="176" y="207"/>
                    <a:pt x="187" y="198"/>
                    <a:pt x="191" y="192"/>
                  </a:cubicBezTo>
                  <a:cubicBezTo>
                    <a:pt x="194" y="187"/>
                    <a:pt x="204" y="185"/>
                    <a:pt x="208" y="181"/>
                  </a:cubicBezTo>
                  <a:cubicBezTo>
                    <a:pt x="213" y="177"/>
                    <a:pt x="211" y="175"/>
                    <a:pt x="212" y="170"/>
                  </a:cubicBezTo>
                  <a:cubicBezTo>
                    <a:pt x="213" y="165"/>
                    <a:pt x="227" y="163"/>
                    <a:pt x="233" y="163"/>
                  </a:cubicBezTo>
                  <a:cubicBezTo>
                    <a:pt x="234" y="163"/>
                    <a:pt x="235" y="163"/>
                    <a:pt x="236" y="163"/>
                  </a:cubicBezTo>
                  <a:cubicBezTo>
                    <a:pt x="236" y="156"/>
                    <a:pt x="233" y="147"/>
                    <a:pt x="232" y="1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7" name="Freeform 51"/>
            <p:cNvSpPr>
              <a:spLocks/>
            </p:cNvSpPr>
            <p:nvPr userDrawn="1"/>
          </p:nvSpPr>
          <p:spPr bwMode="auto">
            <a:xfrm>
              <a:off x="-229477" y="3010202"/>
              <a:ext cx="786963" cy="342835"/>
            </a:xfrm>
            <a:custGeom>
              <a:avLst/>
              <a:gdLst>
                <a:gd name="T0" fmla="*/ 340 w 367"/>
                <a:gd name="T1" fmla="*/ 63 h 147"/>
                <a:gd name="T2" fmla="*/ 317 w 367"/>
                <a:gd name="T3" fmla="*/ 61 h 147"/>
                <a:gd name="T4" fmla="*/ 319 w 367"/>
                <a:gd name="T5" fmla="*/ 50 h 147"/>
                <a:gd name="T6" fmla="*/ 320 w 367"/>
                <a:gd name="T7" fmla="*/ 32 h 147"/>
                <a:gd name="T8" fmla="*/ 295 w 367"/>
                <a:gd name="T9" fmla="*/ 29 h 147"/>
                <a:gd name="T10" fmla="*/ 277 w 367"/>
                <a:gd name="T11" fmla="*/ 38 h 147"/>
                <a:gd name="T12" fmla="*/ 246 w 367"/>
                <a:gd name="T13" fmla="*/ 42 h 147"/>
                <a:gd name="T14" fmla="*/ 225 w 367"/>
                <a:gd name="T15" fmla="*/ 33 h 147"/>
                <a:gd name="T16" fmla="*/ 206 w 367"/>
                <a:gd name="T17" fmla="*/ 27 h 147"/>
                <a:gd name="T18" fmla="*/ 185 w 367"/>
                <a:gd name="T19" fmla="*/ 26 h 147"/>
                <a:gd name="T20" fmla="*/ 166 w 367"/>
                <a:gd name="T21" fmla="*/ 27 h 147"/>
                <a:gd name="T22" fmla="*/ 158 w 367"/>
                <a:gd name="T23" fmla="*/ 12 h 147"/>
                <a:gd name="T24" fmla="*/ 138 w 367"/>
                <a:gd name="T25" fmla="*/ 6 h 147"/>
                <a:gd name="T26" fmla="*/ 122 w 367"/>
                <a:gd name="T27" fmla="*/ 1 h 147"/>
                <a:gd name="T28" fmla="*/ 111 w 367"/>
                <a:gd name="T29" fmla="*/ 8 h 147"/>
                <a:gd name="T30" fmla="*/ 111 w 367"/>
                <a:gd name="T31" fmla="*/ 23 h 147"/>
                <a:gd name="T32" fmla="*/ 101 w 367"/>
                <a:gd name="T33" fmla="*/ 34 h 147"/>
                <a:gd name="T34" fmla="*/ 83 w 367"/>
                <a:gd name="T35" fmla="*/ 32 h 147"/>
                <a:gd name="T36" fmla="*/ 70 w 367"/>
                <a:gd name="T37" fmla="*/ 23 h 147"/>
                <a:gd name="T38" fmla="*/ 45 w 367"/>
                <a:gd name="T39" fmla="*/ 21 h 147"/>
                <a:gd name="T40" fmla="*/ 30 w 367"/>
                <a:gd name="T41" fmla="*/ 29 h 147"/>
                <a:gd name="T42" fmla="*/ 10 w 367"/>
                <a:gd name="T43" fmla="*/ 38 h 147"/>
                <a:gd name="T44" fmla="*/ 0 w 367"/>
                <a:gd name="T45" fmla="*/ 42 h 147"/>
                <a:gd name="T46" fmla="*/ 9 w 367"/>
                <a:gd name="T47" fmla="*/ 53 h 147"/>
                <a:gd name="T48" fmla="*/ 29 w 367"/>
                <a:gd name="T49" fmla="*/ 66 h 147"/>
                <a:gd name="T50" fmla="*/ 35 w 367"/>
                <a:gd name="T51" fmla="*/ 85 h 147"/>
                <a:gd name="T52" fmla="*/ 58 w 367"/>
                <a:gd name="T53" fmla="*/ 100 h 147"/>
                <a:gd name="T54" fmla="*/ 75 w 367"/>
                <a:gd name="T55" fmla="*/ 110 h 147"/>
                <a:gd name="T56" fmla="*/ 90 w 367"/>
                <a:gd name="T57" fmla="*/ 130 h 147"/>
                <a:gd name="T58" fmla="*/ 133 w 367"/>
                <a:gd name="T59" fmla="*/ 132 h 147"/>
                <a:gd name="T60" fmla="*/ 167 w 367"/>
                <a:gd name="T61" fmla="*/ 139 h 147"/>
                <a:gd name="T62" fmla="*/ 188 w 367"/>
                <a:gd name="T63" fmla="*/ 146 h 147"/>
                <a:gd name="T64" fmla="*/ 235 w 367"/>
                <a:gd name="T65" fmla="*/ 135 h 147"/>
                <a:gd name="T66" fmla="*/ 270 w 367"/>
                <a:gd name="T67" fmla="*/ 117 h 147"/>
                <a:gd name="T68" fmla="*/ 278 w 367"/>
                <a:gd name="T69" fmla="*/ 101 h 147"/>
                <a:gd name="T70" fmla="*/ 314 w 367"/>
                <a:gd name="T71" fmla="*/ 95 h 147"/>
                <a:gd name="T72" fmla="*/ 339 w 367"/>
                <a:gd name="T73" fmla="*/ 80 h 147"/>
                <a:gd name="T74" fmla="*/ 366 w 367"/>
                <a:gd name="T75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47">
                  <a:moveTo>
                    <a:pt x="351" y="62"/>
                  </a:moveTo>
                  <a:cubicBezTo>
                    <a:pt x="347" y="57"/>
                    <a:pt x="341" y="60"/>
                    <a:pt x="340" y="63"/>
                  </a:cubicBezTo>
                  <a:cubicBezTo>
                    <a:pt x="338" y="67"/>
                    <a:pt x="335" y="62"/>
                    <a:pt x="329" y="62"/>
                  </a:cubicBezTo>
                  <a:cubicBezTo>
                    <a:pt x="322" y="62"/>
                    <a:pt x="321" y="65"/>
                    <a:pt x="317" y="61"/>
                  </a:cubicBezTo>
                  <a:cubicBezTo>
                    <a:pt x="312" y="57"/>
                    <a:pt x="318" y="55"/>
                    <a:pt x="318" y="55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8" y="33"/>
                    <a:pt x="328" y="33"/>
                    <a:pt x="328" y="33"/>
                  </a:cubicBezTo>
                  <a:cubicBezTo>
                    <a:pt x="325" y="32"/>
                    <a:pt x="322" y="31"/>
                    <a:pt x="320" y="32"/>
                  </a:cubicBezTo>
                  <a:cubicBezTo>
                    <a:pt x="317" y="33"/>
                    <a:pt x="310" y="32"/>
                    <a:pt x="310" y="30"/>
                  </a:cubicBezTo>
                  <a:cubicBezTo>
                    <a:pt x="309" y="28"/>
                    <a:pt x="298" y="27"/>
                    <a:pt x="295" y="29"/>
                  </a:cubicBezTo>
                  <a:cubicBezTo>
                    <a:pt x="292" y="31"/>
                    <a:pt x="286" y="33"/>
                    <a:pt x="286" y="35"/>
                  </a:cubicBezTo>
                  <a:cubicBezTo>
                    <a:pt x="286" y="37"/>
                    <a:pt x="279" y="37"/>
                    <a:pt x="277" y="38"/>
                  </a:cubicBezTo>
                  <a:cubicBezTo>
                    <a:pt x="274" y="40"/>
                    <a:pt x="262" y="40"/>
                    <a:pt x="261" y="42"/>
                  </a:cubicBezTo>
                  <a:cubicBezTo>
                    <a:pt x="261" y="43"/>
                    <a:pt x="248" y="43"/>
                    <a:pt x="246" y="42"/>
                  </a:cubicBezTo>
                  <a:cubicBezTo>
                    <a:pt x="244" y="40"/>
                    <a:pt x="232" y="42"/>
                    <a:pt x="231" y="39"/>
                  </a:cubicBezTo>
                  <a:cubicBezTo>
                    <a:pt x="230" y="37"/>
                    <a:pt x="225" y="35"/>
                    <a:pt x="225" y="33"/>
                  </a:cubicBezTo>
                  <a:cubicBezTo>
                    <a:pt x="225" y="31"/>
                    <a:pt x="216" y="31"/>
                    <a:pt x="215" y="29"/>
                  </a:cubicBezTo>
                  <a:cubicBezTo>
                    <a:pt x="214" y="27"/>
                    <a:pt x="207" y="26"/>
                    <a:pt x="206" y="27"/>
                  </a:cubicBezTo>
                  <a:cubicBezTo>
                    <a:pt x="205" y="27"/>
                    <a:pt x="198" y="25"/>
                    <a:pt x="196" y="24"/>
                  </a:cubicBezTo>
                  <a:cubicBezTo>
                    <a:pt x="193" y="24"/>
                    <a:pt x="187" y="26"/>
                    <a:pt x="185" y="26"/>
                  </a:cubicBezTo>
                  <a:cubicBezTo>
                    <a:pt x="183" y="26"/>
                    <a:pt x="179" y="29"/>
                    <a:pt x="177" y="30"/>
                  </a:cubicBezTo>
                  <a:cubicBezTo>
                    <a:pt x="174" y="30"/>
                    <a:pt x="168" y="26"/>
                    <a:pt x="166" y="27"/>
                  </a:cubicBezTo>
                  <a:cubicBezTo>
                    <a:pt x="165" y="28"/>
                    <a:pt x="161" y="23"/>
                    <a:pt x="159" y="22"/>
                  </a:cubicBezTo>
                  <a:cubicBezTo>
                    <a:pt x="157" y="20"/>
                    <a:pt x="159" y="14"/>
                    <a:pt x="158" y="12"/>
                  </a:cubicBezTo>
                  <a:cubicBezTo>
                    <a:pt x="156" y="10"/>
                    <a:pt x="149" y="10"/>
                    <a:pt x="146" y="9"/>
                  </a:cubicBezTo>
                  <a:cubicBezTo>
                    <a:pt x="144" y="8"/>
                    <a:pt x="140" y="6"/>
                    <a:pt x="138" y="6"/>
                  </a:cubicBezTo>
                  <a:cubicBezTo>
                    <a:pt x="135" y="6"/>
                    <a:pt x="131" y="5"/>
                    <a:pt x="130" y="4"/>
                  </a:cubicBezTo>
                  <a:cubicBezTo>
                    <a:pt x="129" y="3"/>
                    <a:pt x="124" y="2"/>
                    <a:pt x="122" y="1"/>
                  </a:cubicBezTo>
                  <a:cubicBezTo>
                    <a:pt x="119" y="0"/>
                    <a:pt x="119" y="3"/>
                    <a:pt x="118" y="5"/>
                  </a:cubicBezTo>
                  <a:cubicBezTo>
                    <a:pt x="116" y="6"/>
                    <a:pt x="112" y="6"/>
                    <a:pt x="111" y="8"/>
                  </a:cubicBezTo>
                  <a:cubicBezTo>
                    <a:pt x="111" y="11"/>
                    <a:pt x="106" y="11"/>
                    <a:pt x="107" y="14"/>
                  </a:cubicBezTo>
                  <a:cubicBezTo>
                    <a:pt x="107" y="16"/>
                    <a:pt x="109" y="22"/>
                    <a:pt x="111" y="23"/>
                  </a:cubicBezTo>
                  <a:cubicBezTo>
                    <a:pt x="112" y="24"/>
                    <a:pt x="111" y="28"/>
                    <a:pt x="110" y="29"/>
                  </a:cubicBezTo>
                  <a:cubicBezTo>
                    <a:pt x="109" y="30"/>
                    <a:pt x="102" y="31"/>
                    <a:pt x="101" y="34"/>
                  </a:cubicBezTo>
                  <a:cubicBezTo>
                    <a:pt x="99" y="36"/>
                    <a:pt x="96" y="33"/>
                    <a:pt x="92" y="31"/>
                  </a:cubicBezTo>
                  <a:cubicBezTo>
                    <a:pt x="89" y="30"/>
                    <a:pt x="85" y="31"/>
                    <a:pt x="83" y="32"/>
                  </a:cubicBezTo>
                  <a:cubicBezTo>
                    <a:pt x="81" y="33"/>
                    <a:pt x="75" y="29"/>
                    <a:pt x="74" y="29"/>
                  </a:cubicBezTo>
                  <a:cubicBezTo>
                    <a:pt x="72" y="28"/>
                    <a:pt x="71" y="22"/>
                    <a:pt x="70" y="23"/>
                  </a:cubicBezTo>
                  <a:cubicBezTo>
                    <a:pt x="68" y="23"/>
                    <a:pt x="56" y="21"/>
                    <a:pt x="54" y="20"/>
                  </a:cubicBezTo>
                  <a:cubicBezTo>
                    <a:pt x="51" y="19"/>
                    <a:pt x="46" y="20"/>
                    <a:pt x="45" y="21"/>
                  </a:cubicBezTo>
                  <a:cubicBezTo>
                    <a:pt x="45" y="23"/>
                    <a:pt x="38" y="23"/>
                    <a:pt x="37" y="24"/>
                  </a:cubicBezTo>
                  <a:cubicBezTo>
                    <a:pt x="36" y="26"/>
                    <a:pt x="31" y="27"/>
                    <a:pt x="30" y="29"/>
                  </a:cubicBezTo>
                  <a:cubicBezTo>
                    <a:pt x="28" y="31"/>
                    <a:pt x="22" y="31"/>
                    <a:pt x="21" y="34"/>
                  </a:cubicBezTo>
                  <a:cubicBezTo>
                    <a:pt x="19" y="37"/>
                    <a:pt x="12" y="38"/>
                    <a:pt x="10" y="38"/>
                  </a:cubicBezTo>
                  <a:cubicBezTo>
                    <a:pt x="8" y="39"/>
                    <a:pt x="3" y="40"/>
                    <a:pt x="2" y="41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42"/>
                    <a:pt x="0" y="43"/>
                    <a:pt x="0" y="43"/>
                  </a:cubicBezTo>
                  <a:cubicBezTo>
                    <a:pt x="2" y="51"/>
                    <a:pt x="5" y="50"/>
                    <a:pt x="9" y="53"/>
                  </a:cubicBezTo>
                  <a:cubicBezTo>
                    <a:pt x="12" y="56"/>
                    <a:pt x="15" y="58"/>
                    <a:pt x="19" y="59"/>
                  </a:cubicBezTo>
                  <a:cubicBezTo>
                    <a:pt x="23" y="59"/>
                    <a:pt x="29" y="63"/>
                    <a:pt x="29" y="66"/>
                  </a:cubicBezTo>
                  <a:cubicBezTo>
                    <a:pt x="30" y="69"/>
                    <a:pt x="33" y="73"/>
                    <a:pt x="36" y="74"/>
                  </a:cubicBezTo>
                  <a:cubicBezTo>
                    <a:pt x="38" y="76"/>
                    <a:pt x="35" y="81"/>
                    <a:pt x="35" y="85"/>
                  </a:cubicBezTo>
                  <a:cubicBezTo>
                    <a:pt x="35" y="89"/>
                    <a:pt x="30" y="90"/>
                    <a:pt x="32" y="94"/>
                  </a:cubicBezTo>
                  <a:cubicBezTo>
                    <a:pt x="35" y="98"/>
                    <a:pt x="53" y="100"/>
                    <a:pt x="58" y="100"/>
                  </a:cubicBezTo>
                  <a:cubicBezTo>
                    <a:pt x="64" y="100"/>
                    <a:pt x="66" y="105"/>
                    <a:pt x="67" y="105"/>
                  </a:cubicBezTo>
                  <a:cubicBezTo>
                    <a:pt x="70" y="105"/>
                    <a:pt x="71" y="109"/>
                    <a:pt x="75" y="110"/>
                  </a:cubicBezTo>
                  <a:cubicBezTo>
                    <a:pt x="78" y="110"/>
                    <a:pt x="82" y="112"/>
                    <a:pt x="84" y="119"/>
                  </a:cubicBezTo>
                  <a:cubicBezTo>
                    <a:pt x="85" y="125"/>
                    <a:pt x="90" y="127"/>
                    <a:pt x="90" y="130"/>
                  </a:cubicBezTo>
                  <a:cubicBezTo>
                    <a:pt x="91" y="133"/>
                    <a:pt x="99" y="131"/>
                    <a:pt x="105" y="131"/>
                  </a:cubicBezTo>
                  <a:cubicBezTo>
                    <a:pt x="111" y="132"/>
                    <a:pt x="129" y="131"/>
                    <a:pt x="133" y="132"/>
                  </a:cubicBezTo>
                  <a:cubicBezTo>
                    <a:pt x="138" y="133"/>
                    <a:pt x="148" y="132"/>
                    <a:pt x="154" y="136"/>
                  </a:cubicBezTo>
                  <a:cubicBezTo>
                    <a:pt x="160" y="140"/>
                    <a:pt x="163" y="137"/>
                    <a:pt x="167" y="139"/>
                  </a:cubicBezTo>
                  <a:cubicBezTo>
                    <a:pt x="171" y="141"/>
                    <a:pt x="174" y="142"/>
                    <a:pt x="179" y="142"/>
                  </a:cubicBezTo>
                  <a:cubicBezTo>
                    <a:pt x="184" y="141"/>
                    <a:pt x="184" y="145"/>
                    <a:pt x="188" y="146"/>
                  </a:cubicBezTo>
                  <a:cubicBezTo>
                    <a:pt x="192" y="147"/>
                    <a:pt x="199" y="140"/>
                    <a:pt x="208" y="136"/>
                  </a:cubicBezTo>
                  <a:cubicBezTo>
                    <a:pt x="218" y="132"/>
                    <a:pt x="229" y="135"/>
                    <a:pt x="235" y="135"/>
                  </a:cubicBezTo>
                  <a:cubicBezTo>
                    <a:pt x="240" y="136"/>
                    <a:pt x="250" y="133"/>
                    <a:pt x="256" y="127"/>
                  </a:cubicBezTo>
                  <a:cubicBezTo>
                    <a:pt x="262" y="121"/>
                    <a:pt x="269" y="122"/>
                    <a:pt x="270" y="117"/>
                  </a:cubicBezTo>
                  <a:cubicBezTo>
                    <a:pt x="271" y="111"/>
                    <a:pt x="264" y="109"/>
                    <a:pt x="267" y="104"/>
                  </a:cubicBezTo>
                  <a:cubicBezTo>
                    <a:pt x="270" y="99"/>
                    <a:pt x="275" y="100"/>
                    <a:pt x="278" y="101"/>
                  </a:cubicBezTo>
                  <a:cubicBezTo>
                    <a:pt x="281" y="103"/>
                    <a:pt x="289" y="105"/>
                    <a:pt x="297" y="100"/>
                  </a:cubicBezTo>
                  <a:cubicBezTo>
                    <a:pt x="305" y="95"/>
                    <a:pt x="308" y="96"/>
                    <a:pt x="314" y="95"/>
                  </a:cubicBezTo>
                  <a:cubicBezTo>
                    <a:pt x="321" y="94"/>
                    <a:pt x="320" y="90"/>
                    <a:pt x="325" y="86"/>
                  </a:cubicBezTo>
                  <a:cubicBezTo>
                    <a:pt x="329" y="82"/>
                    <a:pt x="335" y="80"/>
                    <a:pt x="339" y="80"/>
                  </a:cubicBezTo>
                  <a:cubicBezTo>
                    <a:pt x="344" y="80"/>
                    <a:pt x="350" y="76"/>
                    <a:pt x="354" y="78"/>
                  </a:cubicBezTo>
                  <a:cubicBezTo>
                    <a:pt x="359" y="79"/>
                    <a:pt x="365" y="80"/>
                    <a:pt x="366" y="76"/>
                  </a:cubicBezTo>
                  <a:cubicBezTo>
                    <a:pt x="367" y="73"/>
                    <a:pt x="355" y="66"/>
                    <a:pt x="351" y="6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8" name="Freeform 52"/>
            <p:cNvSpPr>
              <a:spLocks/>
            </p:cNvSpPr>
            <p:nvPr userDrawn="1"/>
          </p:nvSpPr>
          <p:spPr bwMode="auto">
            <a:xfrm>
              <a:off x="-1553385" y="3606516"/>
              <a:ext cx="13424" cy="34649"/>
            </a:xfrm>
            <a:custGeom>
              <a:avLst/>
              <a:gdLst>
                <a:gd name="T0" fmla="*/ 3 w 6"/>
                <a:gd name="T1" fmla="*/ 1 h 15"/>
                <a:gd name="T2" fmla="*/ 0 w 6"/>
                <a:gd name="T3" fmla="*/ 8 h 15"/>
                <a:gd name="T4" fmla="*/ 5 w 6"/>
                <a:gd name="T5" fmla="*/ 15 h 15"/>
                <a:gd name="T6" fmla="*/ 6 w 6"/>
                <a:gd name="T7" fmla="*/ 3 h 15"/>
                <a:gd name="T8" fmla="*/ 6 w 6"/>
                <a:gd name="T9" fmla="*/ 1 h 15"/>
                <a:gd name="T10" fmla="*/ 3 w 6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3" y="1"/>
                  </a:moveTo>
                  <a:cubicBezTo>
                    <a:pt x="1" y="1"/>
                    <a:pt x="0" y="7"/>
                    <a:pt x="0" y="8"/>
                  </a:cubicBezTo>
                  <a:cubicBezTo>
                    <a:pt x="0" y="9"/>
                    <a:pt x="1" y="12"/>
                    <a:pt x="5" y="15"/>
                  </a:cubicBezTo>
                  <a:cubicBezTo>
                    <a:pt x="5" y="11"/>
                    <a:pt x="5" y="4"/>
                    <a:pt x="6" y="3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4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9" name="Freeform 53"/>
            <p:cNvSpPr>
              <a:spLocks/>
            </p:cNvSpPr>
            <p:nvPr userDrawn="1"/>
          </p:nvSpPr>
          <p:spPr bwMode="auto">
            <a:xfrm>
              <a:off x="-1575199" y="3586456"/>
              <a:ext cx="36915" cy="103945"/>
            </a:xfrm>
            <a:custGeom>
              <a:avLst/>
              <a:gdLst>
                <a:gd name="T0" fmla="*/ 8 w 17"/>
                <a:gd name="T1" fmla="*/ 45 h 45"/>
                <a:gd name="T2" fmla="*/ 9 w 17"/>
                <a:gd name="T3" fmla="*/ 45 h 45"/>
                <a:gd name="T4" fmla="*/ 13 w 17"/>
                <a:gd name="T5" fmla="*/ 30 h 45"/>
                <a:gd name="T6" fmla="*/ 15 w 17"/>
                <a:gd name="T7" fmla="*/ 24 h 45"/>
                <a:gd name="T8" fmla="*/ 10 w 17"/>
                <a:gd name="T9" fmla="*/ 17 h 45"/>
                <a:gd name="T10" fmla="*/ 13 w 17"/>
                <a:gd name="T11" fmla="*/ 10 h 45"/>
                <a:gd name="T12" fmla="*/ 16 w 17"/>
                <a:gd name="T13" fmla="*/ 10 h 45"/>
                <a:gd name="T14" fmla="*/ 17 w 17"/>
                <a:gd name="T15" fmla="*/ 2 h 45"/>
                <a:gd name="T16" fmla="*/ 11 w 17"/>
                <a:gd name="T17" fmla="*/ 0 h 45"/>
                <a:gd name="T18" fmla="*/ 9 w 17"/>
                <a:gd name="T19" fmla="*/ 5 h 45"/>
                <a:gd name="T20" fmla="*/ 0 w 17"/>
                <a:gd name="T21" fmla="*/ 24 h 45"/>
                <a:gd name="T22" fmla="*/ 9 w 17"/>
                <a:gd name="T23" fmla="*/ 43 h 45"/>
                <a:gd name="T24" fmla="*/ 8 w 17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45">
                  <a:moveTo>
                    <a:pt x="8" y="45"/>
                  </a:moveTo>
                  <a:cubicBezTo>
                    <a:pt x="9" y="45"/>
                    <a:pt x="9" y="45"/>
                    <a:pt x="9" y="45"/>
                  </a:cubicBezTo>
                  <a:cubicBezTo>
                    <a:pt x="10" y="39"/>
                    <a:pt x="12" y="31"/>
                    <a:pt x="13" y="30"/>
                  </a:cubicBezTo>
                  <a:cubicBezTo>
                    <a:pt x="14" y="29"/>
                    <a:pt x="14" y="27"/>
                    <a:pt x="15" y="24"/>
                  </a:cubicBezTo>
                  <a:cubicBezTo>
                    <a:pt x="11" y="21"/>
                    <a:pt x="10" y="18"/>
                    <a:pt x="10" y="17"/>
                  </a:cubicBezTo>
                  <a:cubicBezTo>
                    <a:pt x="10" y="16"/>
                    <a:pt x="11" y="10"/>
                    <a:pt x="13" y="10"/>
                  </a:cubicBezTo>
                  <a:cubicBezTo>
                    <a:pt x="13" y="9"/>
                    <a:pt x="14" y="9"/>
                    <a:pt x="16" y="10"/>
                  </a:cubicBezTo>
                  <a:cubicBezTo>
                    <a:pt x="17" y="8"/>
                    <a:pt x="17" y="5"/>
                    <a:pt x="17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10" y="4"/>
                    <a:pt x="9" y="5"/>
                  </a:cubicBezTo>
                  <a:cubicBezTo>
                    <a:pt x="8" y="11"/>
                    <a:pt x="3" y="20"/>
                    <a:pt x="0" y="24"/>
                  </a:cubicBezTo>
                  <a:cubicBezTo>
                    <a:pt x="9" y="43"/>
                    <a:pt x="9" y="43"/>
                    <a:pt x="9" y="43"/>
                  </a:cubicBezTo>
                  <a:lnTo>
                    <a:pt x="8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0" name="Freeform 54"/>
            <p:cNvSpPr>
              <a:spLocks/>
            </p:cNvSpPr>
            <p:nvPr userDrawn="1"/>
          </p:nvSpPr>
          <p:spPr bwMode="auto">
            <a:xfrm>
              <a:off x="-1555063" y="3582809"/>
              <a:ext cx="107389" cy="120357"/>
            </a:xfrm>
            <a:custGeom>
              <a:avLst/>
              <a:gdLst>
                <a:gd name="T0" fmla="*/ 46 w 50"/>
                <a:gd name="T1" fmla="*/ 0 h 51"/>
                <a:gd name="T2" fmla="*/ 31 w 50"/>
                <a:gd name="T3" fmla="*/ 7 h 51"/>
                <a:gd name="T4" fmla="*/ 20 w 50"/>
                <a:gd name="T5" fmla="*/ 12 h 51"/>
                <a:gd name="T6" fmla="*/ 9 w 50"/>
                <a:gd name="T7" fmla="*/ 7 h 51"/>
                <a:gd name="T8" fmla="*/ 8 w 50"/>
                <a:gd name="T9" fmla="*/ 3 h 51"/>
                <a:gd name="T10" fmla="*/ 8 w 50"/>
                <a:gd name="T11" fmla="*/ 3 h 51"/>
                <a:gd name="T12" fmla="*/ 7 w 50"/>
                <a:gd name="T13" fmla="*/ 13 h 51"/>
                <a:gd name="T14" fmla="*/ 4 w 50"/>
                <a:gd name="T15" fmla="*/ 31 h 51"/>
                <a:gd name="T16" fmla="*/ 0 w 50"/>
                <a:gd name="T17" fmla="*/ 46 h 51"/>
                <a:gd name="T18" fmla="*/ 11 w 50"/>
                <a:gd name="T19" fmla="*/ 50 h 51"/>
                <a:gd name="T20" fmla="*/ 20 w 50"/>
                <a:gd name="T21" fmla="*/ 44 h 51"/>
                <a:gd name="T22" fmla="*/ 27 w 50"/>
                <a:gd name="T23" fmla="*/ 41 h 51"/>
                <a:gd name="T24" fmla="*/ 34 w 50"/>
                <a:gd name="T25" fmla="*/ 36 h 51"/>
                <a:gd name="T26" fmla="*/ 25 w 50"/>
                <a:gd name="T27" fmla="*/ 27 h 51"/>
                <a:gd name="T28" fmla="*/ 37 w 50"/>
                <a:gd name="T29" fmla="*/ 20 h 51"/>
                <a:gd name="T30" fmla="*/ 49 w 50"/>
                <a:gd name="T31" fmla="*/ 16 h 51"/>
                <a:gd name="T32" fmla="*/ 50 w 50"/>
                <a:gd name="T33" fmla="*/ 16 h 51"/>
                <a:gd name="T34" fmla="*/ 47 w 50"/>
                <a:gd name="T35" fmla="*/ 6 h 51"/>
                <a:gd name="T36" fmla="*/ 46 w 50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51">
                  <a:moveTo>
                    <a:pt x="46" y="0"/>
                  </a:moveTo>
                  <a:cubicBezTo>
                    <a:pt x="39" y="4"/>
                    <a:pt x="32" y="7"/>
                    <a:pt x="31" y="7"/>
                  </a:cubicBezTo>
                  <a:cubicBezTo>
                    <a:pt x="28" y="7"/>
                    <a:pt x="20" y="12"/>
                    <a:pt x="20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7"/>
                    <a:pt x="7" y="11"/>
                    <a:pt x="7" y="13"/>
                  </a:cubicBezTo>
                  <a:cubicBezTo>
                    <a:pt x="6" y="15"/>
                    <a:pt x="6" y="28"/>
                    <a:pt x="4" y="31"/>
                  </a:cubicBezTo>
                  <a:cubicBezTo>
                    <a:pt x="3" y="32"/>
                    <a:pt x="1" y="40"/>
                    <a:pt x="0" y="46"/>
                  </a:cubicBezTo>
                  <a:cubicBezTo>
                    <a:pt x="4" y="48"/>
                    <a:pt x="9" y="50"/>
                    <a:pt x="11" y="50"/>
                  </a:cubicBezTo>
                  <a:cubicBezTo>
                    <a:pt x="15" y="51"/>
                    <a:pt x="20" y="47"/>
                    <a:pt x="20" y="44"/>
                  </a:cubicBezTo>
                  <a:cubicBezTo>
                    <a:pt x="20" y="41"/>
                    <a:pt x="24" y="41"/>
                    <a:pt x="27" y="41"/>
                  </a:cubicBezTo>
                  <a:cubicBezTo>
                    <a:pt x="31" y="41"/>
                    <a:pt x="31" y="37"/>
                    <a:pt x="34" y="36"/>
                  </a:cubicBezTo>
                  <a:cubicBezTo>
                    <a:pt x="37" y="35"/>
                    <a:pt x="28" y="27"/>
                    <a:pt x="25" y="27"/>
                  </a:cubicBezTo>
                  <a:cubicBezTo>
                    <a:pt x="23" y="26"/>
                    <a:pt x="28" y="20"/>
                    <a:pt x="37" y="20"/>
                  </a:cubicBezTo>
                  <a:cubicBezTo>
                    <a:pt x="46" y="19"/>
                    <a:pt x="44" y="16"/>
                    <a:pt x="49" y="16"/>
                  </a:cubicBezTo>
                  <a:cubicBezTo>
                    <a:pt x="49" y="16"/>
                    <a:pt x="49" y="16"/>
                    <a:pt x="50" y="16"/>
                  </a:cubicBezTo>
                  <a:cubicBezTo>
                    <a:pt x="49" y="13"/>
                    <a:pt x="48" y="8"/>
                    <a:pt x="47" y="6"/>
                  </a:cubicBezTo>
                  <a:cubicBezTo>
                    <a:pt x="46" y="4"/>
                    <a:pt x="46" y="2"/>
                    <a:pt x="4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1" name="Freeform 55"/>
            <p:cNvSpPr>
              <a:spLocks/>
            </p:cNvSpPr>
            <p:nvPr userDrawn="1"/>
          </p:nvSpPr>
          <p:spPr bwMode="auto">
            <a:xfrm>
              <a:off x="-680847" y="3296506"/>
              <a:ext cx="271829" cy="118534"/>
            </a:xfrm>
            <a:custGeom>
              <a:avLst/>
              <a:gdLst>
                <a:gd name="T0" fmla="*/ 117 w 127"/>
                <a:gd name="T1" fmla="*/ 10 h 51"/>
                <a:gd name="T2" fmla="*/ 106 w 127"/>
                <a:gd name="T3" fmla="*/ 7 h 51"/>
                <a:gd name="T4" fmla="*/ 76 w 127"/>
                <a:gd name="T5" fmla="*/ 5 h 51"/>
                <a:gd name="T6" fmla="*/ 61 w 127"/>
                <a:gd name="T7" fmla="*/ 1 h 51"/>
                <a:gd name="T8" fmla="*/ 49 w 127"/>
                <a:gd name="T9" fmla="*/ 6 h 51"/>
                <a:gd name="T10" fmla="*/ 38 w 127"/>
                <a:gd name="T11" fmla="*/ 7 h 51"/>
                <a:gd name="T12" fmla="*/ 23 w 127"/>
                <a:gd name="T13" fmla="*/ 8 h 51"/>
                <a:gd name="T14" fmla="*/ 15 w 127"/>
                <a:gd name="T15" fmla="*/ 15 h 51"/>
                <a:gd name="T16" fmla="*/ 12 w 127"/>
                <a:gd name="T17" fmla="*/ 21 h 51"/>
                <a:gd name="T18" fmla="*/ 16 w 127"/>
                <a:gd name="T19" fmla="*/ 24 h 51"/>
                <a:gd name="T20" fmla="*/ 25 w 127"/>
                <a:gd name="T21" fmla="*/ 24 h 51"/>
                <a:gd name="T22" fmla="*/ 41 w 127"/>
                <a:gd name="T23" fmla="*/ 31 h 51"/>
                <a:gd name="T24" fmla="*/ 36 w 127"/>
                <a:gd name="T25" fmla="*/ 36 h 51"/>
                <a:gd name="T26" fmla="*/ 25 w 127"/>
                <a:gd name="T27" fmla="*/ 38 h 51"/>
                <a:gd name="T28" fmla="*/ 8 w 127"/>
                <a:gd name="T29" fmla="*/ 40 h 51"/>
                <a:gd name="T30" fmla="*/ 0 w 127"/>
                <a:gd name="T31" fmla="*/ 47 h 51"/>
                <a:gd name="T32" fmla="*/ 17 w 127"/>
                <a:gd name="T33" fmla="*/ 48 h 51"/>
                <a:gd name="T34" fmla="*/ 27 w 127"/>
                <a:gd name="T35" fmla="*/ 48 h 51"/>
                <a:gd name="T36" fmla="*/ 37 w 127"/>
                <a:gd name="T37" fmla="*/ 50 h 51"/>
                <a:gd name="T38" fmla="*/ 52 w 127"/>
                <a:gd name="T39" fmla="*/ 49 h 51"/>
                <a:gd name="T40" fmla="*/ 54 w 127"/>
                <a:gd name="T41" fmla="*/ 44 h 51"/>
                <a:gd name="T42" fmla="*/ 59 w 127"/>
                <a:gd name="T43" fmla="*/ 41 h 51"/>
                <a:gd name="T44" fmla="*/ 66 w 127"/>
                <a:gd name="T45" fmla="*/ 37 h 51"/>
                <a:gd name="T46" fmla="*/ 73 w 127"/>
                <a:gd name="T47" fmla="*/ 35 h 51"/>
                <a:gd name="T48" fmla="*/ 80 w 127"/>
                <a:gd name="T49" fmla="*/ 37 h 51"/>
                <a:gd name="T50" fmla="*/ 87 w 127"/>
                <a:gd name="T51" fmla="*/ 33 h 51"/>
                <a:gd name="T52" fmla="*/ 97 w 127"/>
                <a:gd name="T53" fmla="*/ 30 h 51"/>
                <a:gd name="T54" fmla="*/ 107 w 127"/>
                <a:gd name="T55" fmla="*/ 25 h 51"/>
                <a:gd name="T56" fmla="*/ 116 w 127"/>
                <a:gd name="T57" fmla="*/ 20 h 51"/>
                <a:gd name="T58" fmla="*/ 126 w 127"/>
                <a:gd name="T59" fmla="*/ 16 h 51"/>
                <a:gd name="T60" fmla="*/ 127 w 127"/>
                <a:gd name="T61" fmla="*/ 13 h 51"/>
                <a:gd name="T62" fmla="*/ 117 w 127"/>
                <a:gd name="T6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1">
                  <a:moveTo>
                    <a:pt x="117" y="10"/>
                  </a:moveTo>
                  <a:cubicBezTo>
                    <a:pt x="113" y="5"/>
                    <a:pt x="111" y="8"/>
                    <a:pt x="106" y="7"/>
                  </a:cubicBezTo>
                  <a:cubicBezTo>
                    <a:pt x="101" y="6"/>
                    <a:pt x="80" y="4"/>
                    <a:pt x="76" y="5"/>
                  </a:cubicBezTo>
                  <a:cubicBezTo>
                    <a:pt x="72" y="7"/>
                    <a:pt x="64" y="2"/>
                    <a:pt x="61" y="1"/>
                  </a:cubicBezTo>
                  <a:cubicBezTo>
                    <a:pt x="58" y="0"/>
                    <a:pt x="49" y="1"/>
                    <a:pt x="49" y="6"/>
                  </a:cubicBezTo>
                  <a:cubicBezTo>
                    <a:pt x="48" y="10"/>
                    <a:pt x="45" y="10"/>
                    <a:pt x="38" y="7"/>
                  </a:cubicBezTo>
                  <a:cubicBezTo>
                    <a:pt x="32" y="4"/>
                    <a:pt x="23" y="4"/>
                    <a:pt x="23" y="8"/>
                  </a:cubicBezTo>
                  <a:cubicBezTo>
                    <a:pt x="22" y="11"/>
                    <a:pt x="18" y="14"/>
                    <a:pt x="15" y="15"/>
                  </a:cubicBezTo>
                  <a:cubicBezTo>
                    <a:pt x="14" y="15"/>
                    <a:pt x="13" y="18"/>
                    <a:pt x="12" y="21"/>
                  </a:cubicBezTo>
                  <a:cubicBezTo>
                    <a:pt x="14" y="22"/>
                    <a:pt x="15" y="23"/>
                    <a:pt x="16" y="24"/>
                  </a:cubicBezTo>
                  <a:cubicBezTo>
                    <a:pt x="18" y="27"/>
                    <a:pt x="24" y="27"/>
                    <a:pt x="25" y="24"/>
                  </a:cubicBezTo>
                  <a:cubicBezTo>
                    <a:pt x="26" y="21"/>
                    <a:pt x="36" y="27"/>
                    <a:pt x="41" y="31"/>
                  </a:cubicBezTo>
                  <a:cubicBezTo>
                    <a:pt x="47" y="35"/>
                    <a:pt x="39" y="32"/>
                    <a:pt x="36" y="36"/>
                  </a:cubicBezTo>
                  <a:cubicBezTo>
                    <a:pt x="34" y="41"/>
                    <a:pt x="27" y="36"/>
                    <a:pt x="25" y="38"/>
                  </a:cubicBezTo>
                  <a:cubicBezTo>
                    <a:pt x="23" y="40"/>
                    <a:pt x="11" y="41"/>
                    <a:pt x="8" y="40"/>
                  </a:cubicBezTo>
                  <a:cubicBezTo>
                    <a:pt x="5" y="40"/>
                    <a:pt x="0" y="45"/>
                    <a:pt x="0" y="47"/>
                  </a:cubicBezTo>
                  <a:cubicBezTo>
                    <a:pt x="0" y="49"/>
                    <a:pt x="12" y="45"/>
                    <a:pt x="17" y="48"/>
                  </a:cubicBezTo>
                  <a:cubicBezTo>
                    <a:pt x="21" y="51"/>
                    <a:pt x="25" y="45"/>
                    <a:pt x="27" y="48"/>
                  </a:cubicBezTo>
                  <a:cubicBezTo>
                    <a:pt x="29" y="51"/>
                    <a:pt x="35" y="49"/>
                    <a:pt x="37" y="50"/>
                  </a:cubicBezTo>
                  <a:cubicBezTo>
                    <a:pt x="39" y="51"/>
                    <a:pt x="52" y="49"/>
                    <a:pt x="52" y="49"/>
                  </a:cubicBezTo>
                  <a:cubicBezTo>
                    <a:pt x="53" y="48"/>
                    <a:pt x="54" y="46"/>
                    <a:pt x="54" y="44"/>
                  </a:cubicBezTo>
                  <a:cubicBezTo>
                    <a:pt x="54" y="41"/>
                    <a:pt x="56" y="42"/>
                    <a:pt x="59" y="41"/>
                  </a:cubicBezTo>
                  <a:cubicBezTo>
                    <a:pt x="62" y="40"/>
                    <a:pt x="63" y="37"/>
                    <a:pt x="66" y="37"/>
                  </a:cubicBezTo>
                  <a:cubicBezTo>
                    <a:pt x="68" y="37"/>
                    <a:pt x="70" y="34"/>
                    <a:pt x="73" y="35"/>
                  </a:cubicBezTo>
                  <a:cubicBezTo>
                    <a:pt x="75" y="36"/>
                    <a:pt x="77" y="39"/>
                    <a:pt x="80" y="37"/>
                  </a:cubicBezTo>
                  <a:cubicBezTo>
                    <a:pt x="82" y="35"/>
                    <a:pt x="83" y="37"/>
                    <a:pt x="87" y="33"/>
                  </a:cubicBezTo>
                  <a:cubicBezTo>
                    <a:pt x="90" y="29"/>
                    <a:pt x="93" y="29"/>
                    <a:pt x="97" y="30"/>
                  </a:cubicBezTo>
                  <a:cubicBezTo>
                    <a:pt x="103" y="31"/>
                    <a:pt x="105" y="28"/>
                    <a:pt x="107" y="25"/>
                  </a:cubicBezTo>
                  <a:cubicBezTo>
                    <a:pt x="108" y="22"/>
                    <a:pt x="113" y="22"/>
                    <a:pt x="116" y="20"/>
                  </a:cubicBezTo>
                  <a:cubicBezTo>
                    <a:pt x="119" y="18"/>
                    <a:pt x="124" y="16"/>
                    <a:pt x="126" y="16"/>
                  </a:cubicBezTo>
                  <a:cubicBezTo>
                    <a:pt x="127" y="15"/>
                    <a:pt x="127" y="14"/>
                    <a:pt x="127" y="13"/>
                  </a:cubicBezTo>
                  <a:cubicBezTo>
                    <a:pt x="123" y="10"/>
                    <a:pt x="121" y="14"/>
                    <a:pt x="117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2" name="Freeform 56"/>
            <p:cNvSpPr>
              <a:spLocks/>
            </p:cNvSpPr>
            <p:nvPr userDrawn="1"/>
          </p:nvSpPr>
          <p:spPr bwMode="auto">
            <a:xfrm>
              <a:off x="-1430894" y="3281917"/>
              <a:ext cx="172830" cy="80238"/>
            </a:xfrm>
            <a:custGeom>
              <a:avLst/>
              <a:gdLst>
                <a:gd name="T0" fmla="*/ 32 w 81"/>
                <a:gd name="T1" fmla="*/ 26 h 34"/>
                <a:gd name="T2" fmla="*/ 41 w 81"/>
                <a:gd name="T3" fmla="*/ 32 h 34"/>
                <a:gd name="T4" fmla="*/ 41 w 81"/>
                <a:gd name="T5" fmla="*/ 33 h 34"/>
                <a:gd name="T6" fmla="*/ 53 w 81"/>
                <a:gd name="T7" fmla="*/ 31 h 34"/>
                <a:gd name="T8" fmla="*/ 63 w 81"/>
                <a:gd name="T9" fmla="*/ 32 h 34"/>
                <a:gd name="T10" fmla="*/ 63 w 81"/>
                <a:gd name="T11" fmla="*/ 29 h 34"/>
                <a:gd name="T12" fmla="*/ 71 w 81"/>
                <a:gd name="T13" fmla="*/ 31 h 34"/>
                <a:gd name="T14" fmla="*/ 79 w 81"/>
                <a:gd name="T15" fmla="*/ 32 h 34"/>
                <a:gd name="T16" fmla="*/ 76 w 81"/>
                <a:gd name="T17" fmla="*/ 27 h 34"/>
                <a:gd name="T18" fmla="*/ 78 w 81"/>
                <a:gd name="T19" fmla="*/ 23 h 34"/>
                <a:gd name="T20" fmla="*/ 71 w 81"/>
                <a:gd name="T21" fmla="*/ 20 h 34"/>
                <a:gd name="T22" fmla="*/ 67 w 81"/>
                <a:gd name="T23" fmla="*/ 13 h 34"/>
                <a:gd name="T24" fmla="*/ 63 w 81"/>
                <a:gd name="T25" fmla="*/ 12 h 34"/>
                <a:gd name="T26" fmla="*/ 51 w 81"/>
                <a:gd name="T27" fmla="*/ 13 h 34"/>
                <a:gd name="T28" fmla="*/ 44 w 81"/>
                <a:gd name="T29" fmla="*/ 10 h 34"/>
                <a:gd name="T30" fmla="*/ 37 w 81"/>
                <a:gd name="T31" fmla="*/ 6 h 34"/>
                <a:gd name="T32" fmla="*/ 19 w 81"/>
                <a:gd name="T33" fmla="*/ 4 h 34"/>
                <a:gd name="T34" fmla="*/ 5 w 81"/>
                <a:gd name="T35" fmla="*/ 0 h 34"/>
                <a:gd name="T36" fmla="*/ 0 w 81"/>
                <a:gd name="T37" fmla="*/ 2 h 34"/>
                <a:gd name="T38" fmla="*/ 18 w 81"/>
                <a:gd name="T39" fmla="*/ 11 h 34"/>
                <a:gd name="T40" fmla="*/ 23 w 81"/>
                <a:gd name="T41" fmla="*/ 23 h 34"/>
                <a:gd name="T42" fmla="*/ 20 w 81"/>
                <a:gd name="T43" fmla="*/ 26 h 34"/>
                <a:gd name="T44" fmla="*/ 32 w 81"/>
                <a:gd name="T4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1" h="34">
                  <a:moveTo>
                    <a:pt x="32" y="26"/>
                  </a:moveTo>
                  <a:cubicBezTo>
                    <a:pt x="36" y="24"/>
                    <a:pt x="37" y="28"/>
                    <a:pt x="41" y="32"/>
                  </a:cubicBezTo>
                  <a:cubicBezTo>
                    <a:pt x="41" y="32"/>
                    <a:pt x="41" y="33"/>
                    <a:pt x="41" y="33"/>
                  </a:cubicBezTo>
                  <a:cubicBezTo>
                    <a:pt x="45" y="32"/>
                    <a:pt x="49" y="31"/>
                    <a:pt x="53" y="31"/>
                  </a:cubicBezTo>
                  <a:cubicBezTo>
                    <a:pt x="56" y="30"/>
                    <a:pt x="60" y="31"/>
                    <a:pt x="63" y="32"/>
                  </a:cubicBezTo>
                  <a:cubicBezTo>
                    <a:pt x="63" y="31"/>
                    <a:pt x="62" y="30"/>
                    <a:pt x="63" y="29"/>
                  </a:cubicBezTo>
                  <a:cubicBezTo>
                    <a:pt x="64" y="27"/>
                    <a:pt x="69" y="30"/>
                    <a:pt x="71" y="31"/>
                  </a:cubicBezTo>
                  <a:cubicBezTo>
                    <a:pt x="72" y="33"/>
                    <a:pt x="78" y="34"/>
                    <a:pt x="79" y="32"/>
                  </a:cubicBezTo>
                  <a:cubicBezTo>
                    <a:pt x="81" y="30"/>
                    <a:pt x="77" y="29"/>
                    <a:pt x="76" y="27"/>
                  </a:cubicBezTo>
                  <a:cubicBezTo>
                    <a:pt x="75" y="26"/>
                    <a:pt x="77" y="25"/>
                    <a:pt x="78" y="23"/>
                  </a:cubicBezTo>
                  <a:cubicBezTo>
                    <a:pt x="75" y="22"/>
                    <a:pt x="72" y="20"/>
                    <a:pt x="71" y="20"/>
                  </a:cubicBezTo>
                  <a:cubicBezTo>
                    <a:pt x="69" y="20"/>
                    <a:pt x="69" y="13"/>
                    <a:pt x="67" y="13"/>
                  </a:cubicBezTo>
                  <a:cubicBezTo>
                    <a:pt x="65" y="13"/>
                    <a:pt x="65" y="12"/>
                    <a:pt x="63" y="12"/>
                  </a:cubicBezTo>
                  <a:cubicBezTo>
                    <a:pt x="61" y="12"/>
                    <a:pt x="53" y="12"/>
                    <a:pt x="51" y="13"/>
                  </a:cubicBezTo>
                  <a:cubicBezTo>
                    <a:pt x="49" y="15"/>
                    <a:pt x="47" y="10"/>
                    <a:pt x="44" y="10"/>
                  </a:cubicBezTo>
                  <a:cubicBezTo>
                    <a:pt x="41" y="10"/>
                    <a:pt x="38" y="7"/>
                    <a:pt x="37" y="6"/>
                  </a:cubicBezTo>
                  <a:cubicBezTo>
                    <a:pt x="35" y="4"/>
                    <a:pt x="22" y="6"/>
                    <a:pt x="19" y="4"/>
                  </a:cubicBezTo>
                  <a:cubicBezTo>
                    <a:pt x="15" y="2"/>
                    <a:pt x="8" y="0"/>
                    <a:pt x="5" y="0"/>
                  </a:cubicBezTo>
                  <a:cubicBezTo>
                    <a:pt x="4" y="0"/>
                    <a:pt x="2" y="1"/>
                    <a:pt x="0" y="2"/>
                  </a:cubicBezTo>
                  <a:cubicBezTo>
                    <a:pt x="7" y="6"/>
                    <a:pt x="17" y="5"/>
                    <a:pt x="18" y="11"/>
                  </a:cubicBezTo>
                  <a:cubicBezTo>
                    <a:pt x="20" y="19"/>
                    <a:pt x="25" y="16"/>
                    <a:pt x="23" y="23"/>
                  </a:cubicBezTo>
                  <a:cubicBezTo>
                    <a:pt x="22" y="24"/>
                    <a:pt x="21" y="25"/>
                    <a:pt x="20" y="26"/>
                  </a:cubicBezTo>
                  <a:cubicBezTo>
                    <a:pt x="25" y="27"/>
                    <a:pt x="31" y="27"/>
                    <a:pt x="32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3" name="Freeform 57"/>
            <p:cNvSpPr>
              <a:spLocks noEditPoints="1"/>
            </p:cNvSpPr>
            <p:nvPr userDrawn="1"/>
          </p:nvSpPr>
          <p:spPr bwMode="auto">
            <a:xfrm>
              <a:off x="-1776554" y="3327506"/>
              <a:ext cx="469828" cy="186006"/>
            </a:xfrm>
            <a:custGeom>
              <a:avLst/>
              <a:gdLst>
                <a:gd name="T0" fmla="*/ 213 w 219"/>
                <a:gd name="T1" fmla="*/ 56 h 80"/>
                <a:gd name="T2" fmla="*/ 213 w 219"/>
                <a:gd name="T3" fmla="*/ 44 h 80"/>
                <a:gd name="T4" fmla="*/ 213 w 219"/>
                <a:gd name="T5" fmla="*/ 35 h 80"/>
                <a:gd name="T6" fmla="*/ 216 w 219"/>
                <a:gd name="T7" fmla="*/ 30 h 80"/>
                <a:gd name="T8" fmla="*/ 214 w 219"/>
                <a:gd name="T9" fmla="*/ 26 h 80"/>
                <a:gd name="T10" fmla="*/ 205 w 219"/>
                <a:gd name="T11" fmla="*/ 22 h 80"/>
                <a:gd name="T12" fmla="*/ 202 w 219"/>
                <a:gd name="T13" fmla="*/ 13 h 80"/>
                <a:gd name="T14" fmla="*/ 193 w 219"/>
                <a:gd name="T15" fmla="*/ 7 h 80"/>
                <a:gd name="T16" fmla="*/ 181 w 219"/>
                <a:gd name="T17" fmla="*/ 7 h 80"/>
                <a:gd name="T18" fmla="*/ 159 w 219"/>
                <a:gd name="T19" fmla="*/ 14 h 80"/>
                <a:gd name="T20" fmla="*/ 139 w 219"/>
                <a:gd name="T21" fmla="*/ 15 h 80"/>
                <a:gd name="T22" fmla="*/ 125 w 219"/>
                <a:gd name="T23" fmla="*/ 10 h 80"/>
                <a:gd name="T24" fmla="*/ 115 w 219"/>
                <a:gd name="T25" fmla="*/ 6 h 80"/>
                <a:gd name="T26" fmla="*/ 98 w 219"/>
                <a:gd name="T27" fmla="*/ 2 h 80"/>
                <a:gd name="T28" fmla="*/ 62 w 219"/>
                <a:gd name="T29" fmla="*/ 12 h 80"/>
                <a:gd name="T30" fmla="*/ 37 w 219"/>
                <a:gd name="T31" fmla="*/ 13 h 80"/>
                <a:gd name="T32" fmla="*/ 31 w 219"/>
                <a:gd name="T33" fmla="*/ 21 h 80"/>
                <a:gd name="T34" fmla="*/ 6 w 219"/>
                <a:gd name="T35" fmla="*/ 23 h 80"/>
                <a:gd name="T36" fmla="*/ 4 w 219"/>
                <a:gd name="T37" fmla="*/ 31 h 80"/>
                <a:gd name="T38" fmla="*/ 9 w 219"/>
                <a:gd name="T39" fmla="*/ 34 h 80"/>
                <a:gd name="T40" fmla="*/ 10 w 219"/>
                <a:gd name="T41" fmla="*/ 42 h 80"/>
                <a:gd name="T42" fmla="*/ 10 w 219"/>
                <a:gd name="T43" fmla="*/ 50 h 80"/>
                <a:gd name="T44" fmla="*/ 10 w 219"/>
                <a:gd name="T45" fmla="*/ 56 h 80"/>
                <a:gd name="T46" fmla="*/ 16 w 219"/>
                <a:gd name="T47" fmla="*/ 61 h 80"/>
                <a:gd name="T48" fmla="*/ 24 w 219"/>
                <a:gd name="T49" fmla="*/ 66 h 80"/>
                <a:gd name="T50" fmla="*/ 29 w 219"/>
                <a:gd name="T51" fmla="*/ 67 h 80"/>
                <a:gd name="T52" fmla="*/ 37 w 219"/>
                <a:gd name="T53" fmla="*/ 74 h 80"/>
                <a:gd name="T54" fmla="*/ 52 w 219"/>
                <a:gd name="T55" fmla="*/ 72 h 80"/>
                <a:gd name="T56" fmla="*/ 61 w 219"/>
                <a:gd name="T57" fmla="*/ 68 h 80"/>
                <a:gd name="T58" fmla="*/ 77 w 219"/>
                <a:gd name="T59" fmla="*/ 76 h 80"/>
                <a:gd name="T60" fmla="*/ 89 w 219"/>
                <a:gd name="T61" fmla="*/ 74 h 80"/>
                <a:gd name="T62" fmla="*/ 100 w 219"/>
                <a:gd name="T63" fmla="*/ 68 h 80"/>
                <a:gd name="T64" fmla="*/ 109 w 219"/>
                <a:gd name="T65" fmla="*/ 70 h 80"/>
                <a:gd name="T66" fmla="*/ 118 w 219"/>
                <a:gd name="T67" fmla="*/ 68 h 80"/>
                <a:gd name="T68" fmla="*/ 115 w 219"/>
                <a:gd name="T69" fmla="*/ 76 h 80"/>
                <a:gd name="T70" fmla="*/ 115 w 219"/>
                <a:gd name="T71" fmla="*/ 80 h 80"/>
                <a:gd name="T72" fmla="*/ 122 w 219"/>
                <a:gd name="T73" fmla="*/ 73 h 80"/>
                <a:gd name="T74" fmla="*/ 127 w 219"/>
                <a:gd name="T75" fmla="*/ 70 h 80"/>
                <a:gd name="T76" fmla="*/ 137 w 219"/>
                <a:gd name="T77" fmla="*/ 70 h 80"/>
                <a:gd name="T78" fmla="*/ 145 w 219"/>
                <a:gd name="T79" fmla="*/ 69 h 80"/>
                <a:gd name="T80" fmla="*/ 158 w 219"/>
                <a:gd name="T81" fmla="*/ 69 h 80"/>
                <a:gd name="T82" fmla="*/ 174 w 219"/>
                <a:gd name="T83" fmla="*/ 65 h 80"/>
                <a:gd name="T84" fmla="*/ 186 w 219"/>
                <a:gd name="T85" fmla="*/ 63 h 80"/>
                <a:gd name="T86" fmla="*/ 191 w 219"/>
                <a:gd name="T87" fmla="*/ 64 h 80"/>
                <a:gd name="T88" fmla="*/ 196 w 219"/>
                <a:gd name="T89" fmla="*/ 61 h 80"/>
                <a:gd name="T90" fmla="*/ 206 w 219"/>
                <a:gd name="T91" fmla="*/ 63 h 80"/>
                <a:gd name="T92" fmla="*/ 219 w 219"/>
                <a:gd name="T93" fmla="*/ 64 h 80"/>
                <a:gd name="T94" fmla="*/ 213 w 219"/>
                <a:gd name="T95" fmla="*/ 56 h 80"/>
                <a:gd name="T96" fmla="*/ 19 w 219"/>
                <a:gd name="T97" fmla="*/ 15 h 80"/>
                <a:gd name="T98" fmla="*/ 35 w 219"/>
                <a:gd name="T99" fmla="*/ 13 h 80"/>
                <a:gd name="T100" fmla="*/ 26 w 219"/>
                <a:gd name="T101" fmla="*/ 7 h 80"/>
                <a:gd name="T102" fmla="*/ 23 w 219"/>
                <a:gd name="T103" fmla="*/ 1 h 80"/>
                <a:gd name="T104" fmla="*/ 18 w 219"/>
                <a:gd name="T105" fmla="*/ 2 h 80"/>
                <a:gd name="T106" fmla="*/ 6 w 219"/>
                <a:gd name="T107" fmla="*/ 2 h 80"/>
                <a:gd name="T108" fmla="*/ 7 w 219"/>
                <a:gd name="T109" fmla="*/ 9 h 80"/>
                <a:gd name="T110" fmla="*/ 4 w 219"/>
                <a:gd name="T111" fmla="*/ 14 h 80"/>
                <a:gd name="T112" fmla="*/ 1 w 219"/>
                <a:gd name="T113" fmla="*/ 18 h 80"/>
                <a:gd name="T114" fmla="*/ 8 w 219"/>
                <a:gd name="T115" fmla="*/ 21 h 80"/>
                <a:gd name="T116" fmla="*/ 19 w 219"/>
                <a:gd name="T117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80">
                  <a:moveTo>
                    <a:pt x="213" y="56"/>
                  </a:moveTo>
                  <a:cubicBezTo>
                    <a:pt x="211" y="55"/>
                    <a:pt x="214" y="46"/>
                    <a:pt x="213" y="44"/>
                  </a:cubicBezTo>
                  <a:cubicBezTo>
                    <a:pt x="212" y="43"/>
                    <a:pt x="210" y="35"/>
                    <a:pt x="213" y="35"/>
                  </a:cubicBezTo>
                  <a:cubicBezTo>
                    <a:pt x="215" y="35"/>
                    <a:pt x="212" y="30"/>
                    <a:pt x="216" y="30"/>
                  </a:cubicBezTo>
                  <a:cubicBezTo>
                    <a:pt x="215" y="28"/>
                    <a:pt x="214" y="26"/>
                    <a:pt x="214" y="26"/>
                  </a:cubicBezTo>
                  <a:cubicBezTo>
                    <a:pt x="212" y="25"/>
                    <a:pt x="207" y="27"/>
                    <a:pt x="205" y="22"/>
                  </a:cubicBezTo>
                  <a:cubicBezTo>
                    <a:pt x="203" y="18"/>
                    <a:pt x="205" y="17"/>
                    <a:pt x="202" y="13"/>
                  </a:cubicBezTo>
                  <a:cubicBezTo>
                    <a:pt x="198" y="9"/>
                    <a:pt x="197" y="5"/>
                    <a:pt x="193" y="7"/>
                  </a:cubicBezTo>
                  <a:cubicBezTo>
                    <a:pt x="192" y="8"/>
                    <a:pt x="186" y="8"/>
                    <a:pt x="181" y="7"/>
                  </a:cubicBezTo>
                  <a:cubicBezTo>
                    <a:pt x="175" y="12"/>
                    <a:pt x="163" y="15"/>
                    <a:pt x="159" y="14"/>
                  </a:cubicBezTo>
                  <a:cubicBezTo>
                    <a:pt x="155" y="12"/>
                    <a:pt x="146" y="15"/>
                    <a:pt x="139" y="15"/>
                  </a:cubicBezTo>
                  <a:cubicBezTo>
                    <a:pt x="132" y="15"/>
                    <a:pt x="131" y="10"/>
                    <a:pt x="125" y="10"/>
                  </a:cubicBezTo>
                  <a:cubicBezTo>
                    <a:pt x="120" y="11"/>
                    <a:pt x="120" y="6"/>
                    <a:pt x="115" y="6"/>
                  </a:cubicBezTo>
                  <a:cubicBezTo>
                    <a:pt x="110" y="6"/>
                    <a:pt x="114" y="4"/>
                    <a:pt x="98" y="2"/>
                  </a:cubicBezTo>
                  <a:cubicBezTo>
                    <a:pt x="81" y="0"/>
                    <a:pt x="67" y="8"/>
                    <a:pt x="62" y="12"/>
                  </a:cubicBezTo>
                  <a:cubicBezTo>
                    <a:pt x="57" y="16"/>
                    <a:pt x="38" y="12"/>
                    <a:pt x="37" y="13"/>
                  </a:cubicBezTo>
                  <a:cubicBezTo>
                    <a:pt x="35" y="14"/>
                    <a:pt x="37" y="19"/>
                    <a:pt x="31" y="21"/>
                  </a:cubicBezTo>
                  <a:cubicBezTo>
                    <a:pt x="25" y="24"/>
                    <a:pt x="11" y="21"/>
                    <a:pt x="6" y="23"/>
                  </a:cubicBezTo>
                  <a:cubicBezTo>
                    <a:pt x="2" y="25"/>
                    <a:pt x="0" y="32"/>
                    <a:pt x="4" y="31"/>
                  </a:cubicBezTo>
                  <a:cubicBezTo>
                    <a:pt x="8" y="31"/>
                    <a:pt x="10" y="33"/>
                    <a:pt x="9" y="34"/>
                  </a:cubicBezTo>
                  <a:cubicBezTo>
                    <a:pt x="8" y="36"/>
                    <a:pt x="12" y="40"/>
                    <a:pt x="10" y="42"/>
                  </a:cubicBezTo>
                  <a:cubicBezTo>
                    <a:pt x="8" y="44"/>
                    <a:pt x="7" y="48"/>
                    <a:pt x="10" y="50"/>
                  </a:cubicBezTo>
                  <a:cubicBezTo>
                    <a:pt x="13" y="52"/>
                    <a:pt x="13" y="55"/>
                    <a:pt x="10" y="56"/>
                  </a:cubicBezTo>
                  <a:cubicBezTo>
                    <a:pt x="7" y="56"/>
                    <a:pt x="16" y="60"/>
                    <a:pt x="16" y="61"/>
                  </a:cubicBezTo>
                  <a:cubicBezTo>
                    <a:pt x="16" y="63"/>
                    <a:pt x="24" y="64"/>
                    <a:pt x="24" y="66"/>
                  </a:cubicBezTo>
                  <a:cubicBezTo>
                    <a:pt x="24" y="68"/>
                    <a:pt x="26" y="68"/>
                    <a:pt x="29" y="67"/>
                  </a:cubicBezTo>
                  <a:cubicBezTo>
                    <a:pt x="33" y="66"/>
                    <a:pt x="35" y="71"/>
                    <a:pt x="37" y="74"/>
                  </a:cubicBezTo>
                  <a:cubicBezTo>
                    <a:pt x="39" y="77"/>
                    <a:pt x="52" y="75"/>
                    <a:pt x="52" y="72"/>
                  </a:cubicBezTo>
                  <a:cubicBezTo>
                    <a:pt x="52" y="68"/>
                    <a:pt x="56" y="67"/>
                    <a:pt x="61" y="68"/>
                  </a:cubicBezTo>
                  <a:cubicBezTo>
                    <a:pt x="67" y="68"/>
                    <a:pt x="74" y="75"/>
                    <a:pt x="77" y="76"/>
                  </a:cubicBezTo>
                  <a:cubicBezTo>
                    <a:pt x="80" y="77"/>
                    <a:pt x="86" y="74"/>
                    <a:pt x="89" y="74"/>
                  </a:cubicBezTo>
                  <a:cubicBezTo>
                    <a:pt x="93" y="74"/>
                    <a:pt x="98" y="69"/>
                    <a:pt x="100" y="68"/>
                  </a:cubicBezTo>
                  <a:cubicBezTo>
                    <a:pt x="102" y="67"/>
                    <a:pt x="106" y="72"/>
                    <a:pt x="109" y="70"/>
                  </a:cubicBezTo>
                  <a:cubicBezTo>
                    <a:pt x="112" y="68"/>
                    <a:pt x="116" y="67"/>
                    <a:pt x="118" y="68"/>
                  </a:cubicBezTo>
                  <a:cubicBezTo>
                    <a:pt x="120" y="69"/>
                    <a:pt x="113" y="74"/>
                    <a:pt x="115" y="76"/>
                  </a:cubicBezTo>
                  <a:cubicBezTo>
                    <a:pt x="116" y="77"/>
                    <a:pt x="115" y="79"/>
                    <a:pt x="115" y="80"/>
                  </a:cubicBezTo>
                  <a:cubicBezTo>
                    <a:pt x="122" y="79"/>
                    <a:pt x="122" y="75"/>
                    <a:pt x="122" y="73"/>
                  </a:cubicBezTo>
                  <a:cubicBezTo>
                    <a:pt x="122" y="70"/>
                    <a:pt x="124" y="68"/>
                    <a:pt x="127" y="70"/>
                  </a:cubicBezTo>
                  <a:cubicBezTo>
                    <a:pt x="129" y="72"/>
                    <a:pt x="132" y="72"/>
                    <a:pt x="137" y="70"/>
                  </a:cubicBezTo>
                  <a:cubicBezTo>
                    <a:pt x="142" y="68"/>
                    <a:pt x="143" y="67"/>
                    <a:pt x="145" y="69"/>
                  </a:cubicBezTo>
                  <a:cubicBezTo>
                    <a:pt x="146" y="71"/>
                    <a:pt x="151" y="69"/>
                    <a:pt x="158" y="69"/>
                  </a:cubicBezTo>
                  <a:cubicBezTo>
                    <a:pt x="165" y="69"/>
                    <a:pt x="167" y="64"/>
                    <a:pt x="174" y="65"/>
                  </a:cubicBezTo>
                  <a:cubicBezTo>
                    <a:pt x="180" y="65"/>
                    <a:pt x="186" y="63"/>
                    <a:pt x="186" y="63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3"/>
                    <a:pt x="192" y="61"/>
                    <a:pt x="196" y="61"/>
                  </a:cubicBezTo>
                  <a:cubicBezTo>
                    <a:pt x="202" y="60"/>
                    <a:pt x="204" y="64"/>
                    <a:pt x="206" y="63"/>
                  </a:cubicBezTo>
                  <a:cubicBezTo>
                    <a:pt x="209" y="61"/>
                    <a:pt x="218" y="70"/>
                    <a:pt x="219" y="64"/>
                  </a:cubicBezTo>
                  <a:cubicBezTo>
                    <a:pt x="219" y="63"/>
                    <a:pt x="215" y="56"/>
                    <a:pt x="213" y="56"/>
                  </a:cubicBezTo>
                  <a:close/>
                  <a:moveTo>
                    <a:pt x="19" y="15"/>
                  </a:moveTo>
                  <a:cubicBezTo>
                    <a:pt x="23" y="13"/>
                    <a:pt x="32" y="15"/>
                    <a:pt x="35" y="13"/>
                  </a:cubicBezTo>
                  <a:cubicBezTo>
                    <a:pt x="37" y="11"/>
                    <a:pt x="29" y="9"/>
                    <a:pt x="26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2" y="2"/>
                    <a:pt x="20" y="3"/>
                    <a:pt x="18" y="2"/>
                  </a:cubicBezTo>
                  <a:cubicBezTo>
                    <a:pt x="15" y="0"/>
                    <a:pt x="8" y="1"/>
                    <a:pt x="6" y="2"/>
                  </a:cubicBezTo>
                  <a:cubicBezTo>
                    <a:pt x="5" y="2"/>
                    <a:pt x="7" y="6"/>
                    <a:pt x="7" y="9"/>
                  </a:cubicBezTo>
                  <a:cubicBezTo>
                    <a:pt x="7" y="12"/>
                    <a:pt x="4" y="12"/>
                    <a:pt x="4" y="14"/>
                  </a:cubicBezTo>
                  <a:cubicBezTo>
                    <a:pt x="4" y="15"/>
                    <a:pt x="3" y="16"/>
                    <a:pt x="1" y="18"/>
                  </a:cubicBezTo>
                  <a:cubicBezTo>
                    <a:pt x="4" y="19"/>
                    <a:pt x="6" y="21"/>
                    <a:pt x="8" y="21"/>
                  </a:cubicBezTo>
                  <a:cubicBezTo>
                    <a:pt x="13" y="21"/>
                    <a:pt x="15" y="16"/>
                    <a:pt x="19" y="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4" name="Freeform 58"/>
            <p:cNvSpPr>
              <a:spLocks/>
            </p:cNvSpPr>
            <p:nvPr userDrawn="1"/>
          </p:nvSpPr>
          <p:spPr bwMode="auto">
            <a:xfrm>
              <a:off x="-464391" y="3515336"/>
              <a:ext cx="57051" cy="56532"/>
            </a:xfrm>
            <a:custGeom>
              <a:avLst/>
              <a:gdLst>
                <a:gd name="T0" fmla="*/ 13 w 27"/>
                <a:gd name="T1" fmla="*/ 0 h 24"/>
                <a:gd name="T2" fmla="*/ 0 w 27"/>
                <a:gd name="T3" fmla="*/ 7 h 24"/>
                <a:gd name="T4" fmla="*/ 2 w 27"/>
                <a:gd name="T5" fmla="*/ 10 h 24"/>
                <a:gd name="T6" fmla="*/ 9 w 27"/>
                <a:gd name="T7" fmla="*/ 18 h 24"/>
                <a:gd name="T8" fmla="*/ 10 w 27"/>
                <a:gd name="T9" fmla="*/ 24 h 24"/>
                <a:gd name="T10" fmla="*/ 15 w 27"/>
                <a:gd name="T11" fmla="*/ 23 h 24"/>
                <a:gd name="T12" fmla="*/ 26 w 27"/>
                <a:gd name="T13" fmla="*/ 11 h 24"/>
                <a:gd name="T14" fmla="*/ 13 w 27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4">
                  <a:moveTo>
                    <a:pt x="13" y="0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0" y="8"/>
                    <a:pt x="1" y="9"/>
                    <a:pt x="2" y="10"/>
                  </a:cubicBezTo>
                  <a:cubicBezTo>
                    <a:pt x="3" y="13"/>
                    <a:pt x="5" y="16"/>
                    <a:pt x="9" y="18"/>
                  </a:cubicBezTo>
                  <a:cubicBezTo>
                    <a:pt x="11" y="19"/>
                    <a:pt x="10" y="21"/>
                    <a:pt x="10" y="24"/>
                  </a:cubicBezTo>
                  <a:cubicBezTo>
                    <a:pt x="12" y="24"/>
                    <a:pt x="13" y="24"/>
                    <a:pt x="15" y="23"/>
                  </a:cubicBezTo>
                  <a:cubicBezTo>
                    <a:pt x="18" y="23"/>
                    <a:pt x="25" y="13"/>
                    <a:pt x="26" y="11"/>
                  </a:cubicBezTo>
                  <a:cubicBezTo>
                    <a:pt x="27" y="8"/>
                    <a:pt x="17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5" name="Freeform 59"/>
            <p:cNvSpPr>
              <a:spLocks/>
            </p:cNvSpPr>
            <p:nvPr userDrawn="1"/>
          </p:nvSpPr>
          <p:spPr bwMode="auto">
            <a:xfrm>
              <a:off x="661520" y="3305623"/>
              <a:ext cx="171152" cy="165947"/>
            </a:xfrm>
            <a:custGeom>
              <a:avLst/>
              <a:gdLst>
                <a:gd name="T0" fmla="*/ 77 w 80"/>
                <a:gd name="T1" fmla="*/ 4 h 71"/>
                <a:gd name="T2" fmla="*/ 67 w 80"/>
                <a:gd name="T3" fmla="*/ 0 h 71"/>
                <a:gd name="T4" fmla="*/ 61 w 80"/>
                <a:gd name="T5" fmla="*/ 8 h 71"/>
                <a:gd name="T6" fmla="*/ 52 w 80"/>
                <a:gd name="T7" fmla="*/ 14 h 71"/>
                <a:gd name="T8" fmla="*/ 48 w 80"/>
                <a:gd name="T9" fmla="*/ 18 h 71"/>
                <a:gd name="T10" fmla="*/ 40 w 80"/>
                <a:gd name="T11" fmla="*/ 20 h 71"/>
                <a:gd name="T12" fmla="*/ 33 w 80"/>
                <a:gd name="T13" fmla="*/ 18 h 71"/>
                <a:gd name="T14" fmla="*/ 25 w 80"/>
                <a:gd name="T15" fmla="*/ 25 h 71"/>
                <a:gd name="T16" fmla="*/ 3 w 80"/>
                <a:gd name="T17" fmla="*/ 36 h 71"/>
                <a:gd name="T18" fmla="*/ 0 w 80"/>
                <a:gd name="T19" fmla="*/ 41 h 71"/>
                <a:gd name="T20" fmla="*/ 13 w 80"/>
                <a:gd name="T21" fmla="*/ 47 h 71"/>
                <a:gd name="T22" fmla="*/ 7 w 80"/>
                <a:gd name="T23" fmla="*/ 59 h 71"/>
                <a:gd name="T24" fmla="*/ 9 w 80"/>
                <a:gd name="T25" fmla="*/ 65 h 71"/>
                <a:gd name="T26" fmla="*/ 15 w 80"/>
                <a:gd name="T27" fmla="*/ 68 h 71"/>
                <a:gd name="T28" fmla="*/ 23 w 80"/>
                <a:gd name="T29" fmla="*/ 66 h 71"/>
                <a:gd name="T30" fmla="*/ 26 w 80"/>
                <a:gd name="T31" fmla="*/ 68 h 71"/>
                <a:gd name="T32" fmla="*/ 33 w 80"/>
                <a:gd name="T33" fmla="*/ 63 h 71"/>
                <a:gd name="T34" fmla="*/ 44 w 80"/>
                <a:gd name="T35" fmla="*/ 61 h 71"/>
                <a:gd name="T36" fmla="*/ 50 w 80"/>
                <a:gd name="T37" fmla="*/ 59 h 71"/>
                <a:gd name="T38" fmla="*/ 40 w 80"/>
                <a:gd name="T39" fmla="*/ 50 h 71"/>
                <a:gd name="T40" fmla="*/ 43 w 80"/>
                <a:gd name="T41" fmla="*/ 40 h 71"/>
                <a:gd name="T42" fmla="*/ 63 w 80"/>
                <a:gd name="T43" fmla="*/ 29 h 71"/>
                <a:gd name="T44" fmla="*/ 67 w 80"/>
                <a:gd name="T45" fmla="*/ 16 h 71"/>
                <a:gd name="T46" fmla="*/ 80 w 80"/>
                <a:gd name="T47" fmla="*/ 4 h 71"/>
                <a:gd name="T48" fmla="*/ 77 w 80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0" h="71">
                  <a:moveTo>
                    <a:pt x="77" y="4"/>
                  </a:moveTo>
                  <a:cubicBezTo>
                    <a:pt x="73" y="5"/>
                    <a:pt x="71" y="0"/>
                    <a:pt x="67" y="0"/>
                  </a:cubicBezTo>
                  <a:cubicBezTo>
                    <a:pt x="64" y="0"/>
                    <a:pt x="64" y="8"/>
                    <a:pt x="61" y="8"/>
                  </a:cubicBezTo>
                  <a:cubicBezTo>
                    <a:pt x="57" y="8"/>
                    <a:pt x="58" y="13"/>
                    <a:pt x="52" y="14"/>
                  </a:cubicBezTo>
                  <a:cubicBezTo>
                    <a:pt x="47" y="15"/>
                    <a:pt x="45" y="15"/>
                    <a:pt x="48" y="18"/>
                  </a:cubicBezTo>
                  <a:cubicBezTo>
                    <a:pt x="50" y="22"/>
                    <a:pt x="45" y="20"/>
                    <a:pt x="40" y="20"/>
                  </a:cubicBezTo>
                  <a:cubicBezTo>
                    <a:pt x="36" y="20"/>
                    <a:pt x="36" y="18"/>
                    <a:pt x="33" y="18"/>
                  </a:cubicBezTo>
                  <a:cubicBezTo>
                    <a:pt x="30" y="18"/>
                    <a:pt x="27" y="22"/>
                    <a:pt x="25" y="25"/>
                  </a:cubicBezTo>
                  <a:cubicBezTo>
                    <a:pt x="23" y="28"/>
                    <a:pt x="8" y="34"/>
                    <a:pt x="3" y="36"/>
                  </a:cubicBezTo>
                  <a:cubicBezTo>
                    <a:pt x="2" y="37"/>
                    <a:pt x="1" y="39"/>
                    <a:pt x="0" y="41"/>
                  </a:cubicBezTo>
                  <a:cubicBezTo>
                    <a:pt x="6" y="41"/>
                    <a:pt x="11" y="44"/>
                    <a:pt x="13" y="47"/>
                  </a:cubicBezTo>
                  <a:cubicBezTo>
                    <a:pt x="17" y="51"/>
                    <a:pt x="10" y="55"/>
                    <a:pt x="7" y="59"/>
                  </a:cubicBezTo>
                  <a:cubicBezTo>
                    <a:pt x="3" y="62"/>
                    <a:pt x="8" y="62"/>
                    <a:pt x="9" y="65"/>
                  </a:cubicBezTo>
                  <a:cubicBezTo>
                    <a:pt x="9" y="68"/>
                    <a:pt x="13" y="71"/>
                    <a:pt x="15" y="68"/>
                  </a:cubicBezTo>
                  <a:cubicBezTo>
                    <a:pt x="16" y="66"/>
                    <a:pt x="19" y="66"/>
                    <a:pt x="23" y="66"/>
                  </a:cubicBezTo>
                  <a:cubicBezTo>
                    <a:pt x="25" y="66"/>
                    <a:pt x="26" y="67"/>
                    <a:pt x="26" y="68"/>
                  </a:cubicBezTo>
                  <a:cubicBezTo>
                    <a:pt x="29" y="66"/>
                    <a:pt x="32" y="64"/>
                    <a:pt x="33" y="63"/>
                  </a:cubicBezTo>
                  <a:cubicBezTo>
                    <a:pt x="35" y="61"/>
                    <a:pt x="40" y="61"/>
                    <a:pt x="44" y="61"/>
                  </a:cubicBezTo>
                  <a:cubicBezTo>
                    <a:pt x="46" y="61"/>
                    <a:pt x="48" y="60"/>
                    <a:pt x="50" y="59"/>
                  </a:cubicBezTo>
                  <a:cubicBezTo>
                    <a:pt x="45" y="54"/>
                    <a:pt x="41" y="51"/>
                    <a:pt x="40" y="50"/>
                  </a:cubicBezTo>
                  <a:cubicBezTo>
                    <a:pt x="36" y="48"/>
                    <a:pt x="38" y="41"/>
                    <a:pt x="43" y="40"/>
                  </a:cubicBezTo>
                  <a:cubicBezTo>
                    <a:pt x="48" y="39"/>
                    <a:pt x="60" y="31"/>
                    <a:pt x="63" y="29"/>
                  </a:cubicBezTo>
                  <a:cubicBezTo>
                    <a:pt x="67" y="27"/>
                    <a:pt x="64" y="21"/>
                    <a:pt x="67" y="16"/>
                  </a:cubicBezTo>
                  <a:cubicBezTo>
                    <a:pt x="69" y="13"/>
                    <a:pt x="75" y="8"/>
                    <a:pt x="80" y="4"/>
                  </a:cubicBezTo>
                  <a:cubicBezTo>
                    <a:pt x="79" y="4"/>
                    <a:pt x="78" y="3"/>
                    <a:pt x="77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6" name="Freeform 60"/>
            <p:cNvSpPr>
              <a:spLocks/>
            </p:cNvSpPr>
            <p:nvPr userDrawn="1"/>
          </p:nvSpPr>
          <p:spPr bwMode="auto">
            <a:xfrm>
              <a:off x="-414052" y="3673988"/>
              <a:ext cx="191287" cy="113063"/>
            </a:xfrm>
            <a:custGeom>
              <a:avLst/>
              <a:gdLst>
                <a:gd name="T0" fmla="*/ 88 w 89"/>
                <a:gd name="T1" fmla="*/ 30 h 48"/>
                <a:gd name="T2" fmla="*/ 85 w 89"/>
                <a:gd name="T3" fmla="*/ 30 h 48"/>
                <a:gd name="T4" fmla="*/ 70 w 89"/>
                <a:gd name="T5" fmla="*/ 28 h 48"/>
                <a:gd name="T6" fmla="*/ 48 w 89"/>
                <a:gd name="T7" fmla="*/ 19 h 48"/>
                <a:gd name="T8" fmla="*/ 24 w 89"/>
                <a:gd name="T9" fmla="*/ 3 h 48"/>
                <a:gd name="T10" fmla="*/ 14 w 89"/>
                <a:gd name="T11" fmla="*/ 1 h 48"/>
                <a:gd name="T12" fmla="*/ 7 w 89"/>
                <a:gd name="T13" fmla="*/ 4 h 48"/>
                <a:gd name="T14" fmla="*/ 2 w 89"/>
                <a:gd name="T15" fmla="*/ 10 h 48"/>
                <a:gd name="T16" fmla="*/ 0 w 89"/>
                <a:gd name="T17" fmla="*/ 18 h 48"/>
                <a:gd name="T18" fmla="*/ 6 w 89"/>
                <a:gd name="T19" fmla="*/ 22 h 48"/>
                <a:gd name="T20" fmla="*/ 15 w 89"/>
                <a:gd name="T21" fmla="*/ 26 h 48"/>
                <a:gd name="T22" fmla="*/ 24 w 89"/>
                <a:gd name="T23" fmla="*/ 31 h 48"/>
                <a:gd name="T24" fmla="*/ 34 w 89"/>
                <a:gd name="T25" fmla="*/ 36 h 48"/>
                <a:gd name="T26" fmla="*/ 45 w 89"/>
                <a:gd name="T27" fmla="*/ 34 h 48"/>
                <a:gd name="T28" fmla="*/ 51 w 89"/>
                <a:gd name="T29" fmla="*/ 40 h 48"/>
                <a:gd name="T30" fmla="*/ 66 w 89"/>
                <a:gd name="T31" fmla="*/ 46 h 48"/>
                <a:gd name="T32" fmla="*/ 87 w 89"/>
                <a:gd name="T33" fmla="*/ 44 h 48"/>
                <a:gd name="T34" fmla="*/ 87 w 89"/>
                <a:gd name="T35" fmla="*/ 33 h 48"/>
                <a:gd name="T36" fmla="*/ 88 w 89"/>
                <a:gd name="T3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9" h="48">
                  <a:moveTo>
                    <a:pt x="88" y="30"/>
                  </a:moveTo>
                  <a:cubicBezTo>
                    <a:pt x="87" y="30"/>
                    <a:pt x="86" y="30"/>
                    <a:pt x="85" y="30"/>
                  </a:cubicBezTo>
                  <a:cubicBezTo>
                    <a:pt x="79" y="30"/>
                    <a:pt x="74" y="27"/>
                    <a:pt x="70" y="28"/>
                  </a:cubicBezTo>
                  <a:cubicBezTo>
                    <a:pt x="66" y="28"/>
                    <a:pt x="53" y="23"/>
                    <a:pt x="48" y="19"/>
                  </a:cubicBezTo>
                  <a:cubicBezTo>
                    <a:pt x="42" y="15"/>
                    <a:pt x="27" y="7"/>
                    <a:pt x="24" y="3"/>
                  </a:cubicBezTo>
                  <a:cubicBezTo>
                    <a:pt x="20" y="0"/>
                    <a:pt x="15" y="0"/>
                    <a:pt x="14" y="1"/>
                  </a:cubicBezTo>
                  <a:cubicBezTo>
                    <a:pt x="14" y="3"/>
                    <a:pt x="11" y="3"/>
                    <a:pt x="7" y="4"/>
                  </a:cubicBezTo>
                  <a:cubicBezTo>
                    <a:pt x="6" y="5"/>
                    <a:pt x="2" y="7"/>
                    <a:pt x="2" y="10"/>
                  </a:cubicBezTo>
                  <a:cubicBezTo>
                    <a:pt x="2" y="12"/>
                    <a:pt x="0" y="16"/>
                    <a:pt x="0" y="18"/>
                  </a:cubicBezTo>
                  <a:cubicBezTo>
                    <a:pt x="0" y="20"/>
                    <a:pt x="5" y="20"/>
                    <a:pt x="6" y="22"/>
                  </a:cubicBezTo>
                  <a:cubicBezTo>
                    <a:pt x="8" y="24"/>
                    <a:pt x="15" y="25"/>
                    <a:pt x="15" y="26"/>
                  </a:cubicBezTo>
                  <a:cubicBezTo>
                    <a:pt x="16" y="28"/>
                    <a:pt x="21" y="30"/>
                    <a:pt x="24" y="31"/>
                  </a:cubicBezTo>
                  <a:cubicBezTo>
                    <a:pt x="27" y="31"/>
                    <a:pt x="32" y="34"/>
                    <a:pt x="34" y="36"/>
                  </a:cubicBezTo>
                  <a:cubicBezTo>
                    <a:pt x="36" y="37"/>
                    <a:pt x="43" y="34"/>
                    <a:pt x="45" y="34"/>
                  </a:cubicBezTo>
                  <a:cubicBezTo>
                    <a:pt x="47" y="34"/>
                    <a:pt x="51" y="38"/>
                    <a:pt x="51" y="40"/>
                  </a:cubicBezTo>
                  <a:cubicBezTo>
                    <a:pt x="52" y="42"/>
                    <a:pt x="64" y="43"/>
                    <a:pt x="66" y="46"/>
                  </a:cubicBezTo>
                  <a:cubicBezTo>
                    <a:pt x="69" y="48"/>
                    <a:pt x="84" y="46"/>
                    <a:pt x="87" y="44"/>
                  </a:cubicBezTo>
                  <a:cubicBezTo>
                    <a:pt x="89" y="41"/>
                    <a:pt x="87" y="37"/>
                    <a:pt x="87" y="33"/>
                  </a:cubicBezTo>
                  <a:cubicBezTo>
                    <a:pt x="87" y="31"/>
                    <a:pt x="88" y="31"/>
                    <a:pt x="88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7" name="Freeform 61"/>
            <p:cNvSpPr>
              <a:spLocks/>
            </p:cNvSpPr>
            <p:nvPr userDrawn="1"/>
          </p:nvSpPr>
          <p:spPr bwMode="auto">
            <a:xfrm>
              <a:off x="-135511" y="3725049"/>
              <a:ext cx="214779" cy="475957"/>
            </a:xfrm>
            <a:custGeom>
              <a:avLst/>
              <a:gdLst>
                <a:gd name="T0" fmla="*/ 81 w 100"/>
                <a:gd name="T1" fmla="*/ 185 h 204"/>
                <a:gd name="T2" fmla="*/ 77 w 100"/>
                <a:gd name="T3" fmla="*/ 177 h 204"/>
                <a:gd name="T4" fmla="*/ 72 w 100"/>
                <a:gd name="T5" fmla="*/ 164 h 204"/>
                <a:gd name="T6" fmla="*/ 68 w 100"/>
                <a:gd name="T7" fmla="*/ 152 h 204"/>
                <a:gd name="T8" fmla="*/ 70 w 100"/>
                <a:gd name="T9" fmla="*/ 145 h 204"/>
                <a:gd name="T10" fmla="*/ 70 w 100"/>
                <a:gd name="T11" fmla="*/ 140 h 204"/>
                <a:gd name="T12" fmla="*/ 68 w 100"/>
                <a:gd name="T13" fmla="*/ 132 h 204"/>
                <a:gd name="T14" fmla="*/ 59 w 100"/>
                <a:gd name="T15" fmla="*/ 123 h 204"/>
                <a:gd name="T16" fmla="*/ 62 w 100"/>
                <a:gd name="T17" fmla="*/ 105 h 204"/>
                <a:gd name="T18" fmla="*/ 68 w 100"/>
                <a:gd name="T19" fmla="*/ 102 h 204"/>
                <a:gd name="T20" fmla="*/ 77 w 100"/>
                <a:gd name="T21" fmla="*/ 100 h 204"/>
                <a:gd name="T22" fmla="*/ 87 w 100"/>
                <a:gd name="T23" fmla="*/ 94 h 204"/>
                <a:gd name="T24" fmla="*/ 93 w 100"/>
                <a:gd name="T25" fmla="*/ 89 h 204"/>
                <a:gd name="T26" fmla="*/ 99 w 100"/>
                <a:gd name="T27" fmla="*/ 80 h 204"/>
                <a:gd name="T28" fmla="*/ 100 w 100"/>
                <a:gd name="T29" fmla="*/ 80 h 204"/>
                <a:gd name="T30" fmla="*/ 94 w 100"/>
                <a:gd name="T31" fmla="*/ 81 h 204"/>
                <a:gd name="T32" fmla="*/ 87 w 100"/>
                <a:gd name="T33" fmla="*/ 78 h 204"/>
                <a:gd name="T34" fmla="*/ 81 w 100"/>
                <a:gd name="T35" fmla="*/ 75 h 204"/>
                <a:gd name="T36" fmla="*/ 81 w 100"/>
                <a:gd name="T37" fmla="*/ 68 h 204"/>
                <a:gd name="T38" fmla="*/ 76 w 100"/>
                <a:gd name="T39" fmla="*/ 63 h 204"/>
                <a:gd name="T40" fmla="*/ 73 w 100"/>
                <a:gd name="T41" fmla="*/ 54 h 204"/>
                <a:gd name="T42" fmla="*/ 62 w 100"/>
                <a:gd name="T43" fmla="*/ 52 h 204"/>
                <a:gd name="T44" fmla="*/ 60 w 100"/>
                <a:gd name="T45" fmla="*/ 47 h 204"/>
                <a:gd name="T46" fmla="*/ 70 w 100"/>
                <a:gd name="T47" fmla="*/ 32 h 204"/>
                <a:gd name="T48" fmla="*/ 72 w 100"/>
                <a:gd name="T49" fmla="*/ 16 h 204"/>
                <a:gd name="T50" fmla="*/ 68 w 100"/>
                <a:gd name="T51" fmla="*/ 11 h 204"/>
                <a:gd name="T52" fmla="*/ 65 w 100"/>
                <a:gd name="T53" fmla="*/ 5 h 204"/>
                <a:gd name="T54" fmla="*/ 57 w 100"/>
                <a:gd name="T55" fmla="*/ 2 h 204"/>
                <a:gd name="T56" fmla="*/ 55 w 100"/>
                <a:gd name="T57" fmla="*/ 3 h 204"/>
                <a:gd name="T58" fmla="*/ 56 w 100"/>
                <a:gd name="T59" fmla="*/ 3 h 204"/>
                <a:gd name="T60" fmla="*/ 53 w 100"/>
                <a:gd name="T61" fmla="*/ 8 h 204"/>
                <a:gd name="T62" fmla="*/ 54 w 100"/>
                <a:gd name="T63" fmla="*/ 15 h 204"/>
                <a:gd name="T64" fmla="*/ 49 w 100"/>
                <a:gd name="T65" fmla="*/ 15 h 204"/>
                <a:gd name="T66" fmla="*/ 39 w 100"/>
                <a:gd name="T67" fmla="*/ 19 h 204"/>
                <a:gd name="T68" fmla="*/ 31 w 100"/>
                <a:gd name="T69" fmla="*/ 27 h 204"/>
                <a:gd name="T70" fmla="*/ 28 w 100"/>
                <a:gd name="T71" fmla="*/ 41 h 204"/>
                <a:gd name="T72" fmla="*/ 24 w 100"/>
                <a:gd name="T73" fmla="*/ 54 h 204"/>
                <a:gd name="T74" fmla="*/ 15 w 100"/>
                <a:gd name="T75" fmla="*/ 53 h 204"/>
                <a:gd name="T76" fmla="*/ 12 w 100"/>
                <a:gd name="T77" fmla="*/ 64 h 204"/>
                <a:gd name="T78" fmla="*/ 9 w 100"/>
                <a:gd name="T79" fmla="*/ 76 h 204"/>
                <a:gd name="T80" fmla="*/ 4 w 100"/>
                <a:gd name="T81" fmla="*/ 84 h 204"/>
                <a:gd name="T82" fmla="*/ 0 w 100"/>
                <a:gd name="T83" fmla="*/ 87 h 204"/>
                <a:gd name="T84" fmla="*/ 11 w 100"/>
                <a:gd name="T85" fmla="*/ 98 h 204"/>
                <a:gd name="T86" fmla="*/ 24 w 100"/>
                <a:gd name="T87" fmla="*/ 119 h 204"/>
                <a:gd name="T88" fmla="*/ 22 w 100"/>
                <a:gd name="T89" fmla="*/ 137 h 204"/>
                <a:gd name="T90" fmla="*/ 27 w 100"/>
                <a:gd name="T91" fmla="*/ 143 h 204"/>
                <a:gd name="T92" fmla="*/ 39 w 100"/>
                <a:gd name="T93" fmla="*/ 141 h 204"/>
                <a:gd name="T94" fmla="*/ 48 w 100"/>
                <a:gd name="T95" fmla="*/ 131 h 204"/>
                <a:gd name="T96" fmla="*/ 55 w 100"/>
                <a:gd name="T97" fmla="*/ 135 h 204"/>
                <a:gd name="T98" fmla="*/ 59 w 100"/>
                <a:gd name="T99" fmla="*/ 147 h 204"/>
                <a:gd name="T100" fmla="*/ 65 w 100"/>
                <a:gd name="T101" fmla="*/ 170 h 204"/>
                <a:gd name="T102" fmla="*/ 70 w 100"/>
                <a:gd name="T103" fmla="*/ 187 h 204"/>
                <a:gd name="T104" fmla="*/ 71 w 100"/>
                <a:gd name="T105" fmla="*/ 200 h 204"/>
                <a:gd name="T106" fmla="*/ 71 w 100"/>
                <a:gd name="T107" fmla="*/ 203 h 204"/>
                <a:gd name="T108" fmla="*/ 81 w 100"/>
                <a:gd name="T10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04">
                  <a:moveTo>
                    <a:pt x="81" y="185"/>
                  </a:moveTo>
                  <a:cubicBezTo>
                    <a:pt x="81" y="181"/>
                    <a:pt x="77" y="181"/>
                    <a:pt x="77" y="177"/>
                  </a:cubicBezTo>
                  <a:cubicBezTo>
                    <a:pt x="77" y="174"/>
                    <a:pt x="77" y="168"/>
                    <a:pt x="72" y="164"/>
                  </a:cubicBezTo>
                  <a:cubicBezTo>
                    <a:pt x="68" y="160"/>
                    <a:pt x="65" y="155"/>
                    <a:pt x="68" y="152"/>
                  </a:cubicBezTo>
                  <a:cubicBezTo>
                    <a:pt x="71" y="150"/>
                    <a:pt x="69" y="144"/>
                    <a:pt x="70" y="145"/>
                  </a:cubicBezTo>
                  <a:cubicBezTo>
                    <a:pt x="71" y="145"/>
                    <a:pt x="73" y="141"/>
                    <a:pt x="70" y="140"/>
                  </a:cubicBezTo>
                  <a:cubicBezTo>
                    <a:pt x="68" y="138"/>
                    <a:pt x="70" y="133"/>
                    <a:pt x="68" y="132"/>
                  </a:cubicBezTo>
                  <a:cubicBezTo>
                    <a:pt x="66" y="132"/>
                    <a:pt x="59" y="125"/>
                    <a:pt x="59" y="123"/>
                  </a:cubicBezTo>
                  <a:cubicBezTo>
                    <a:pt x="59" y="120"/>
                    <a:pt x="61" y="108"/>
                    <a:pt x="62" y="105"/>
                  </a:cubicBezTo>
                  <a:cubicBezTo>
                    <a:pt x="62" y="102"/>
                    <a:pt x="67" y="102"/>
                    <a:pt x="68" y="102"/>
                  </a:cubicBezTo>
                  <a:cubicBezTo>
                    <a:pt x="70" y="102"/>
                    <a:pt x="75" y="102"/>
                    <a:pt x="77" y="100"/>
                  </a:cubicBezTo>
                  <a:cubicBezTo>
                    <a:pt x="79" y="97"/>
                    <a:pt x="87" y="96"/>
                    <a:pt x="87" y="94"/>
                  </a:cubicBezTo>
                  <a:cubicBezTo>
                    <a:pt x="88" y="92"/>
                    <a:pt x="93" y="92"/>
                    <a:pt x="93" y="89"/>
                  </a:cubicBezTo>
                  <a:cubicBezTo>
                    <a:pt x="93" y="87"/>
                    <a:pt x="99" y="80"/>
                    <a:pt x="99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9" y="79"/>
                    <a:pt x="97" y="80"/>
                    <a:pt x="94" y="81"/>
                  </a:cubicBezTo>
                  <a:cubicBezTo>
                    <a:pt x="89" y="83"/>
                    <a:pt x="87" y="81"/>
                    <a:pt x="87" y="78"/>
                  </a:cubicBezTo>
                  <a:cubicBezTo>
                    <a:pt x="88" y="75"/>
                    <a:pt x="84" y="75"/>
                    <a:pt x="81" y="75"/>
                  </a:cubicBezTo>
                  <a:cubicBezTo>
                    <a:pt x="78" y="75"/>
                    <a:pt x="80" y="71"/>
                    <a:pt x="81" y="68"/>
                  </a:cubicBezTo>
                  <a:cubicBezTo>
                    <a:pt x="82" y="65"/>
                    <a:pt x="80" y="63"/>
                    <a:pt x="76" y="63"/>
                  </a:cubicBezTo>
                  <a:cubicBezTo>
                    <a:pt x="73" y="63"/>
                    <a:pt x="71" y="56"/>
                    <a:pt x="73" y="54"/>
                  </a:cubicBezTo>
                  <a:cubicBezTo>
                    <a:pt x="74" y="52"/>
                    <a:pt x="66" y="50"/>
                    <a:pt x="62" y="52"/>
                  </a:cubicBezTo>
                  <a:cubicBezTo>
                    <a:pt x="58" y="54"/>
                    <a:pt x="61" y="49"/>
                    <a:pt x="60" y="47"/>
                  </a:cubicBezTo>
                  <a:cubicBezTo>
                    <a:pt x="59" y="44"/>
                    <a:pt x="65" y="36"/>
                    <a:pt x="70" y="32"/>
                  </a:cubicBezTo>
                  <a:cubicBezTo>
                    <a:pt x="75" y="27"/>
                    <a:pt x="72" y="21"/>
                    <a:pt x="72" y="16"/>
                  </a:cubicBezTo>
                  <a:cubicBezTo>
                    <a:pt x="72" y="11"/>
                    <a:pt x="70" y="11"/>
                    <a:pt x="68" y="11"/>
                  </a:cubicBezTo>
                  <a:cubicBezTo>
                    <a:pt x="65" y="11"/>
                    <a:pt x="65" y="8"/>
                    <a:pt x="65" y="5"/>
                  </a:cubicBezTo>
                  <a:cubicBezTo>
                    <a:pt x="65" y="2"/>
                    <a:pt x="60" y="0"/>
                    <a:pt x="57" y="2"/>
                  </a:cubicBezTo>
                  <a:cubicBezTo>
                    <a:pt x="57" y="2"/>
                    <a:pt x="56" y="2"/>
                    <a:pt x="55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5" y="7"/>
                    <a:pt x="53" y="8"/>
                  </a:cubicBezTo>
                  <a:cubicBezTo>
                    <a:pt x="51" y="9"/>
                    <a:pt x="51" y="11"/>
                    <a:pt x="54" y="15"/>
                  </a:cubicBezTo>
                  <a:cubicBezTo>
                    <a:pt x="57" y="19"/>
                    <a:pt x="50" y="17"/>
                    <a:pt x="49" y="15"/>
                  </a:cubicBezTo>
                  <a:cubicBezTo>
                    <a:pt x="48" y="13"/>
                    <a:pt x="42" y="16"/>
                    <a:pt x="39" y="19"/>
                  </a:cubicBezTo>
                  <a:cubicBezTo>
                    <a:pt x="36" y="21"/>
                    <a:pt x="31" y="23"/>
                    <a:pt x="31" y="27"/>
                  </a:cubicBezTo>
                  <a:cubicBezTo>
                    <a:pt x="31" y="32"/>
                    <a:pt x="27" y="37"/>
                    <a:pt x="28" y="41"/>
                  </a:cubicBezTo>
                  <a:cubicBezTo>
                    <a:pt x="29" y="44"/>
                    <a:pt x="23" y="52"/>
                    <a:pt x="24" y="54"/>
                  </a:cubicBezTo>
                  <a:cubicBezTo>
                    <a:pt x="24" y="56"/>
                    <a:pt x="16" y="53"/>
                    <a:pt x="15" y="53"/>
                  </a:cubicBezTo>
                  <a:cubicBezTo>
                    <a:pt x="13" y="53"/>
                    <a:pt x="14" y="62"/>
                    <a:pt x="12" y="64"/>
                  </a:cubicBezTo>
                  <a:cubicBezTo>
                    <a:pt x="11" y="67"/>
                    <a:pt x="12" y="76"/>
                    <a:pt x="9" y="76"/>
                  </a:cubicBezTo>
                  <a:cubicBezTo>
                    <a:pt x="6" y="76"/>
                    <a:pt x="4" y="84"/>
                    <a:pt x="4" y="84"/>
                  </a:cubicBezTo>
                  <a:cubicBezTo>
                    <a:pt x="4" y="84"/>
                    <a:pt x="2" y="85"/>
                    <a:pt x="0" y="87"/>
                  </a:cubicBezTo>
                  <a:cubicBezTo>
                    <a:pt x="2" y="91"/>
                    <a:pt x="6" y="96"/>
                    <a:pt x="11" y="98"/>
                  </a:cubicBezTo>
                  <a:cubicBezTo>
                    <a:pt x="18" y="100"/>
                    <a:pt x="22" y="113"/>
                    <a:pt x="24" y="119"/>
                  </a:cubicBezTo>
                  <a:cubicBezTo>
                    <a:pt x="26" y="126"/>
                    <a:pt x="25" y="133"/>
                    <a:pt x="22" y="137"/>
                  </a:cubicBezTo>
                  <a:cubicBezTo>
                    <a:pt x="20" y="141"/>
                    <a:pt x="23" y="141"/>
                    <a:pt x="27" y="143"/>
                  </a:cubicBezTo>
                  <a:cubicBezTo>
                    <a:pt x="31" y="145"/>
                    <a:pt x="36" y="145"/>
                    <a:pt x="39" y="141"/>
                  </a:cubicBezTo>
                  <a:cubicBezTo>
                    <a:pt x="42" y="138"/>
                    <a:pt x="48" y="135"/>
                    <a:pt x="48" y="131"/>
                  </a:cubicBezTo>
                  <a:cubicBezTo>
                    <a:pt x="49" y="126"/>
                    <a:pt x="52" y="133"/>
                    <a:pt x="55" y="135"/>
                  </a:cubicBezTo>
                  <a:cubicBezTo>
                    <a:pt x="57" y="137"/>
                    <a:pt x="59" y="141"/>
                    <a:pt x="59" y="147"/>
                  </a:cubicBezTo>
                  <a:cubicBezTo>
                    <a:pt x="60" y="152"/>
                    <a:pt x="60" y="166"/>
                    <a:pt x="65" y="170"/>
                  </a:cubicBezTo>
                  <a:cubicBezTo>
                    <a:pt x="70" y="175"/>
                    <a:pt x="71" y="184"/>
                    <a:pt x="70" y="187"/>
                  </a:cubicBezTo>
                  <a:cubicBezTo>
                    <a:pt x="68" y="191"/>
                    <a:pt x="72" y="196"/>
                    <a:pt x="71" y="200"/>
                  </a:cubicBezTo>
                  <a:cubicBezTo>
                    <a:pt x="71" y="201"/>
                    <a:pt x="71" y="202"/>
                    <a:pt x="71" y="203"/>
                  </a:cubicBezTo>
                  <a:cubicBezTo>
                    <a:pt x="75" y="204"/>
                    <a:pt x="81" y="185"/>
                    <a:pt x="81" y="1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8" name="Freeform 62"/>
            <p:cNvSpPr>
              <a:spLocks/>
            </p:cNvSpPr>
            <p:nvPr userDrawn="1"/>
          </p:nvSpPr>
          <p:spPr bwMode="auto">
            <a:xfrm>
              <a:off x="-207663" y="3732343"/>
              <a:ext cx="75509" cy="47413"/>
            </a:xfrm>
            <a:custGeom>
              <a:avLst/>
              <a:gdLst>
                <a:gd name="T0" fmla="*/ 34 w 35"/>
                <a:gd name="T1" fmla="*/ 6 h 20"/>
                <a:gd name="T2" fmla="*/ 21 w 35"/>
                <a:gd name="T3" fmla="*/ 3 h 20"/>
                <a:gd name="T4" fmla="*/ 11 w 35"/>
                <a:gd name="T5" fmla="*/ 2 h 20"/>
                <a:gd name="T6" fmla="*/ 3 w 35"/>
                <a:gd name="T7" fmla="*/ 8 h 20"/>
                <a:gd name="T8" fmla="*/ 0 w 35"/>
                <a:gd name="T9" fmla="*/ 13 h 20"/>
                <a:gd name="T10" fmla="*/ 3 w 35"/>
                <a:gd name="T11" fmla="*/ 15 h 20"/>
                <a:gd name="T12" fmla="*/ 11 w 35"/>
                <a:gd name="T13" fmla="*/ 17 h 20"/>
                <a:gd name="T14" fmla="*/ 22 w 35"/>
                <a:gd name="T15" fmla="*/ 18 h 20"/>
                <a:gd name="T16" fmla="*/ 34 w 35"/>
                <a:gd name="T17" fmla="*/ 17 h 20"/>
                <a:gd name="T18" fmla="*/ 32 w 35"/>
                <a:gd name="T19" fmla="*/ 7 h 20"/>
                <a:gd name="T20" fmla="*/ 34 w 35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20">
                  <a:moveTo>
                    <a:pt x="34" y="6"/>
                  </a:moveTo>
                  <a:cubicBezTo>
                    <a:pt x="27" y="1"/>
                    <a:pt x="25" y="5"/>
                    <a:pt x="21" y="3"/>
                  </a:cubicBezTo>
                  <a:cubicBezTo>
                    <a:pt x="16" y="1"/>
                    <a:pt x="13" y="0"/>
                    <a:pt x="11" y="2"/>
                  </a:cubicBezTo>
                  <a:cubicBezTo>
                    <a:pt x="9" y="3"/>
                    <a:pt x="5" y="3"/>
                    <a:pt x="3" y="8"/>
                  </a:cubicBezTo>
                  <a:cubicBezTo>
                    <a:pt x="2" y="10"/>
                    <a:pt x="1" y="12"/>
                    <a:pt x="0" y="13"/>
                  </a:cubicBezTo>
                  <a:cubicBezTo>
                    <a:pt x="1" y="15"/>
                    <a:pt x="2" y="16"/>
                    <a:pt x="3" y="15"/>
                  </a:cubicBezTo>
                  <a:cubicBezTo>
                    <a:pt x="5" y="15"/>
                    <a:pt x="7" y="18"/>
                    <a:pt x="11" y="17"/>
                  </a:cubicBezTo>
                  <a:cubicBezTo>
                    <a:pt x="15" y="16"/>
                    <a:pt x="17" y="19"/>
                    <a:pt x="22" y="18"/>
                  </a:cubicBezTo>
                  <a:cubicBezTo>
                    <a:pt x="27" y="17"/>
                    <a:pt x="32" y="20"/>
                    <a:pt x="34" y="17"/>
                  </a:cubicBezTo>
                  <a:cubicBezTo>
                    <a:pt x="35" y="14"/>
                    <a:pt x="32" y="7"/>
                    <a:pt x="32" y="7"/>
                  </a:cubicBezTo>
                  <a:cubicBezTo>
                    <a:pt x="32" y="7"/>
                    <a:pt x="33" y="7"/>
                    <a:pt x="34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9" name="Freeform 63"/>
            <p:cNvSpPr>
              <a:spLocks/>
            </p:cNvSpPr>
            <p:nvPr userDrawn="1"/>
          </p:nvSpPr>
          <p:spPr bwMode="auto">
            <a:xfrm>
              <a:off x="104438" y="3865466"/>
              <a:ext cx="184575" cy="386601"/>
            </a:xfrm>
            <a:custGeom>
              <a:avLst/>
              <a:gdLst>
                <a:gd name="T0" fmla="*/ 64 w 86"/>
                <a:gd name="T1" fmla="*/ 20 h 166"/>
                <a:gd name="T2" fmla="*/ 52 w 86"/>
                <a:gd name="T3" fmla="*/ 12 h 166"/>
                <a:gd name="T4" fmla="*/ 49 w 86"/>
                <a:gd name="T5" fmla="*/ 6 h 166"/>
                <a:gd name="T6" fmla="*/ 39 w 86"/>
                <a:gd name="T7" fmla="*/ 1 h 166"/>
                <a:gd name="T8" fmla="*/ 30 w 86"/>
                <a:gd name="T9" fmla="*/ 7 h 166"/>
                <a:gd name="T10" fmla="*/ 22 w 86"/>
                <a:gd name="T11" fmla="*/ 8 h 166"/>
                <a:gd name="T12" fmla="*/ 12 w 86"/>
                <a:gd name="T13" fmla="*/ 8 h 166"/>
                <a:gd name="T14" fmla="*/ 4 w 86"/>
                <a:gd name="T15" fmla="*/ 9 h 166"/>
                <a:gd name="T16" fmla="*/ 0 w 86"/>
                <a:gd name="T17" fmla="*/ 11 h 166"/>
                <a:gd name="T18" fmla="*/ 5 w 86"/>
                <a:gd name="T19" fmla="*/ 17 h 166"/>
                <a:gd name="T20" fmla="*/ 10 w 86"/>
                <a:gd name="T21" fmla="*/ 25 h 166"/>
                <a:gd name="T22" fmla="*/ 20 w 86"/>
                <a:gd name="T23" fmla="*/ 30 h 166"/>
                <a:gd name="T24" fmla="*/ 28 w 86"/>
                <a:gd name="T25" fmla="*/ 32 h 166"/>
                <a:gd name="T26" fmla="*/ 32 w 86"/>
                <a:gd name="T27" fmla="*/ 40 h 166"/>
                <a:gd name="T28" fmla="*/ 23 w 86"/>
                <a:gd name="T29" fmla="*/ 45 h 166"/>
                <a:gd name="T30" fmla="*/ 36 w 86"/>
                <a:gd name="T31" fmla="*/ 55 h 166"/>
                <a:gd name="T32" fmla="*/ 42 w 86"/>
                <a:gd name="T33" fmla="*/ 65 h 166"/>
                <a:gd name="T34" fmla="*/ 51 w 86"/>
                <a:gd name="T35" fmla="*/ 76 h 166"/>
                <a:gd name="T36" fmla="*/ 61 w 86"/>
                <a:gd name="T37" fmla="*/ 85 h 166"/>
                <a:gd name="T38" fmla="*/ 63 w 86"/>
                <a:gd name="T39" fmla="*/ 95 h 166"/>
                <a:gd name="T40" fmla="*/ 67 w 86"/>
                <a:gd name="T41" fmla="*/ 113 h 166"/>
                <a:gd name="T42" fmla="*/ 58 w 86"/>
                <a:gd name="T43" fmla="*/ 126 h 166"/>
                <a:gd name="T44" fmla="*/ 48 w 86"/>
                <a:gd name="T45" fmla="*/ 132 h 166"/>
                <a:gd name="T46" fmla="*/ 48 w 86"/>
                <a:gd name="T47" fmla="*/ 141 h 166"/>
                <a:gd name="T48" fmla="*/ 35 w 86"/>
                <a:gd name="T49" fmla="*/ 141 h 166"/>
                <a:gd name="T50" fmla="*/ 28 w 86"/>
                <a:gd name="T51" fmla="*/ 147 h 166"/>
                <a:gd name="T52" fmla="*/ 33 w 86"/>
                <a:gd name="T53" fmla="*/ 150 h 166"/>
                <a:gd name="T54" fmla="*/ 30 w 86"/>
                <a:gd name="T55" fmla="*/ 160 h 166"/>
                <a:gd name="T56" fmla="*/ 35 w 86"/>
                <a:gd name="T57" fmla="*/ 164 h 166"/>
                <a:gd name="T58" fmla="*/ 46 w 86"/>
                <a:gd name="T59" fmla="*/ 156 h 166"/>
                <a:gd name="T60" fmla="*/ 49 w 86"/>
                <a:gd name="T61" fmla="*/ 152 h 166"/>
                <a:gd name="T62" fmla="*/ 52 w 86"/>
                <a:gd name="T63" fmla="*/ 147 h 166"/>
                <a:gd name="T64" fmla="*/ 59 w 86"/>
                <a:gd name="T65" fmla="*/ 145 h 166"/>
                <a:gd name="T66" fmla="*/ 75 w 86"/>
                <a:gd name="T67" fmla="*/ 138 h 166"/>
                <a:gd name="T68" fmla="*/ 84 w 86"/>
                <a:gd name="T69" fmla="*/ 124 h 166"/>
                <a:gd name="T70" fmla="*/ 81 w 86"/>
                <a:gd name="T71" fmla="*/ 99 h 166"/>
                <a:gd name="T72" fmla="*/ 70 w 86"/>
                <a:gd name="T73" fmla="*/ 82 h 166"/>
                <a:gd name="T74" fmla="*/ 51 w 86"/>
                <a:gd name="T75" fmla="*/ 67 h 166"/>
                <a:gd name="T76" fmla="*/ 46 w 86"/>
                <a:gd name="T77" fmla="*/ 59 h 166"/>
                <a:gd name="T78" fmla="*/ 43 w 86"/>
                <a:gd name="T79" fmla="*/ 44 h 166"/>
                <a:gd name="T80" fmla="*/ 52 w 86"/>
                <a:gd name="T81" fmla="*/ 35 h 166"/>
                <a:gd name="T82" fmla="*/ 56 w 86"/>
                <a:gd name="T83" fmla="*/ 28 h 166"/>
                <a:gd name="T84" fmla="*/ 65 w 86"/>
                <a:gd name="T85" fmla="*/ 23 h 166"/>
                <a:gd name="T86" fmla="*/ 66 w 86"/>
                <a:gd name="T87" fmla="*/ 22 h 166"/>
                <a:gd name="T88" fmla="*/ 64 w 86"/>
                <a:gd name="T89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66">
                  <a:moveTo>
                    <a:pt x="64" y="20"/>
                  </a:moveTo>
                  <a:cubicBezTo>
                    <a:pt x="61" y="20"/>
                    <a:pt x="52" y="14"/>
                    <a:pt x="52" y="12"/>
                  </a:cubicBezTo>
                  <a:cubicBezTo>
                    <a:pt x="52" y="10"/>
                    <a:pt x="56" y="7"/>
                    <a:pt x="49" y="6"/>
                  </a:cubicBezTo>
                  <a:cubicBezTo>
                    <a:pt x="42" y="5"/>
                    <a:pt x="41" y="2"/>
                    <a:pt x="39" y="1"/>
                  </a:cubicBezTo>
                  <a:cubicBezTo>
                    <a:pt x="38" y="0"/>
                    <a:pt x="32" y="4"/>
                    <a:pt x="30" y="7"/>
                  </a:cubicBezTo>
                  <a:cubicBezTo>
                    <a:pt x="28" y="10"/>
                    <a:pt x="27" y="6"/>
                    <a:pt x="22" y="8"/>
                  </a:cubicBezTo>
                  <a:cubicBezTo>
                    <a:pt x="18" y="10"/>
                    <a:pt x="14" y="5"/>
                    <a:pt x="12" y="8"/>
                  </a:cubicBezTo>
                  <a:cubicBezTo>
                    <a:pt x="10" y="11"/>
                    <a:pt x="6" y="6"/>
                    <a:pt x="4" y="9"/>
                  </a:cubicBezTo>
                  <a:cubicBezTo>
                    <a:pt x="3" y="10"/>
                    <a:pt x="2" y="11"/>
                    <a:pt x="0" y="11"/>
                  </a:cubicBezTo>
                  <a:cubicBezTo>
                    <a:pt x="2" y="13"/>
                    <a:pt x="5" y="15"/>
                    <a:pt x="5" y="17"/>
                  </a:cubicBezTo>
                  <a:cubicBezTo>
                    <a:pt x="5" y="20"/>
                    <a:pt x="10" y="22"/>
                    <a:pt x="10" y="25"/>
                  </a:cubicBezTo>
                  <a:cubicBezTo>
                    <a:pt x="10" y="28"/>
                    <a:pt x="18" y="31"/>
                    <a:pt x="20" y="30"/>
                  </a:cubicBezTo>
                  <a:cubicBezTo>
                    <a:pt x="22" y="28"/>
                    <a:pt x="27" y="27"/>
                    <a:pt x="28" y="32"/>
                  </a:cubicBezTo>
                  <a:cubicBezTo>
                    <a:pt x="29" y="37"/>
                    <a:pt x="32" y="37"/>
                    <a:pt x="32" y="40"/>
                  </a:cubicBezTo>
                  <a:cubicBezTo>
                    <a:pt x="32" y="43"/>
                    <a:pt x="25" y="41"/>
                    <a:pt x="23" y="45"/>
                  </a:cubicBezTo>
                  <a:cubicBezTo>
                    <a:pt x="22" y="48"/>
                    <a:pt x="36" y="52"/>
                    <a:pt x="36" y="55"/>
                  </a:cubicBezTo>
                  <a:cubicBezTo>
                    <a:pt x="36" y="58"/>
                    <a:pt x="40" y="61"/>
                    <a:pt x="42" y="65"/>
                  </a:cubicBezTo>
                  <a:cubicBezTo>
                    <a:pt x="43" y="68"/>
                    <a:pt x="50" y="72"/>
                    <a:pt x="51" y="76"/>
                  </a:cubicBezTo>
                  <a:cubicBezTo>
                    <a:pt x="53" y="80"/>
                    <a:pt x="58" y="82"/>
                    <a:pt x="61" y="85"/>
                  </a:cubicBezTo>
                  <a:cubicBezTo>
                    <a:pt x="63" y="87"/>
                    <a:pt x="64" y="91"/>
                    <a:pt x="63" y="95"/>
                  </a:cubicBezTo>
                  <a:cubicBezTo>
                    <a:pt x="62" y="100"/>
                    <a:pt x="62" y="107"/>
                    <a:pt x="67" y="113"/>
                  </a:cubicBezTo>
                  <a:cubicBezTo>
                    <a:pt x="71" y="119"/>
                    <a:pt x="61" y="122"/>
                    <a:pt x="58" y="126"/>
                  </a:cubicBezTo>
                  <a:cubicBezTo>
                    <a:pt x="56" y="129"/>
                    <a:pt x="57" y="134"/>
                    <a:pt x="48" y="132"/>
                  </a:cubicBezTo>
                  <a:cubicBezTo>
                    <a:pt x="39" y="130"/>
                    <a:pt x="50" y="139"/>
                    <a:pt x="48" y="141"/>
                  </a:cubicBezTo>
                  <a:cubicBezTo>
                    <a:pt x="47" y="144"/>
                    <a:pt x="35" y="139"/>
                    <a:pt x="35" y="141"/>
                  </a:cubicBezTo>
                  <a:cubicBezTo>
                    <a:pt x="35" y="143"/>
                    <a:pt x="31" y="145"/>
                    <a:pt x="28" y="147"/>
                  </a:cubicBezTo>
                  <a:cubicBezTo>
                    <a:pt x="29" y="148"/>
                    <a:pt x="31" y="149"/>
                    <a:pt x="33" y="150"/>
                  </a:cubicBezTo>
                  <a:cubicBezTo>
                    <a:pt x="36" y="152"/>
                    <a:pt x="29" y="155"/>
                    <a:pt x="30" y="160"/>
                  </a:cubicBezTo>
                  <a:cubicBezTo>
                    <a:pt x="30" y="165"/>
                    <a:pt x="34" y="166"/>
                    <a:pt x="35" y="164"/>
                  </a:cubicBezTo>
                  <a:cubicBezTo>
                    <a:pt x="37" y="162"/>
                    <a:pt x="43" y="157"/>
                    <a:pt x="46" y="156"/>
                  </a:cubicBezTo>
                  <a:cubicBezTo>
                    <a:pt x="49" y="156"/>
                    <a:pt x="46" y="152"/>
                    <a:pt x="49" y="152"/>
                  </a:cubicBezTo>
                  <a:cubicBezTo>
                    <a:pt x="51" y="152"/>
                    <a:pt x="51" y="149"/>
                    <a:pt x="52" y="147"/>
                  </a:cubicBezTo>
                  <a:cubicBezTo>
                    <a:pt x="53" y="144"/>
                    <a:pt x="55" y="145"/>
                    <a:pt x="59" y="145"/>
                  </a:cubicBezTo>
                  <a:cubicBezTo>
                    <a:pt x="63" y="146"/>
                    <a:pt x="69" y="142"/>
                    <a:pt x="75" y="138"/>
                  </a:cubicBezTo>
                  <a:cubicBezTo>
                    <a:pt x="81" y="135"/>
                    <a:pt x="82" y="134"/>
                    <a:pt x="84" y="124"/>
                  </a:cubicBezTo>
                  <a:cubicBezTo>
                    <a:pt x="86" y="114"/>
                    <a:pt x="81" y="102"/>
                    <a:pt x="81" y="99"/>
                  </a:cubicBezTo>
                  <a:cubicBezTo>
                    <a:pt x="81" y="96"/>
                    <a:pt x="73" y="82"/>
                    <a:pt x="70" y="82"/>
                  </a:cubicBezTo>
                  <a:cubicBezTo>
                    <a:pt x="67" y="82"/>
                    <a:pt x="54" y="69"/>
                    <a:pt x="51" y="67"/>
                  </a:cubicBezTo>
                  <a:cubicBezTo>
                    <a:pt x="49" y="65"/>
                    <a:pt x="50" y="62"/>
                    <a:pt x="46" y="59"/>
                  </a:cubicBezTo>
                  <a:cubicBezTo>
                    <a:pt x="43" y="56"/>
                    <a:pt x="42" y="49"/>
                    <a:pt x="43" y="44"/>
                  </a:cubicBezTo>
                  <a:cubicBezTo>
                    <a:pt x="44" y="39"/>
                    <a:pt x="52" y="38"/>
                    <a:pt x="52" y="35"/>
                  </a:cubicBezTo>
                  <a:cubicBezTo>
                    <a:pt x="51" y="31"/>
                    <a:pt x="52" y="29"/>
                    <a:pt x="56" y="28"/>
                  </a:cubicBezTo>
                  <a:cubicBezTo>
                    <a:pt x="60" y="28"/>
                    <a:pt x="64" y="25"/>
                    <a:pt x="65" y="23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5" y="21"/>
                    <a:pt x="64" y="20"/>
                    <a:pt x="64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0" name="Freeform 64"/>
            <p:cNvSpPr>
              <a:spLocks/>
            </p:cNvSpPr>
            <p:nvPr userDrawn="1"/>
          </p:nvSpPr>
          <p:spPr bwMode="auto">
            <a:xfrm>
              <a:off x="104438" y="4098885"/>
              <a:ext cx="152695" cy="109415"/>
            </a:xfrm>
            <a:custGeom>
              <a:avLst/>
              <a:gdLst>
                <a:gd name="T0" fmla="*/ 35 w 71"/>
                <a:gd name="T1" fmla="*/ 41 h 47"/>
                <a:gd name="T2" fmla="*/ 48 w 71"/>
                <a:gd name="T3" fmla="*/ 41 h 47"/>
                <a:gd name="T4" fmla="*/ 48 w 71"/>
                <a:gd name="T5" fmla="*/ 32 h 47"/>
                <a:gd name="T6" fmla="*/ 58 w 71"/>
                <a:gd name="T7" fmla="*/ 26 h 47"/>
                <a:gd name="T8" fmla="*/ 67 w 71"/>
                <a:gd name="T9" fmla="*/ 13 h 47"/>
                <a:gd name="T10" fmla="*/ 63 w 71"/>
                <a:gd name="T11" fmla="*/ 0 h 47"/>
                <a:gd name="T12" fmla="*/ 54 w 71"/>
                <a:gd name="T13" fmla="*/ 1 h 47"/>
                <a:gd name="T14" fmla="*/ 46 w 71"/>
                <a:gd name="T15" fmla="*/ 4 h 47"/>
                <a:gd name="T16" fmla="*/ 43 w 71"/>
                <a:gd name="T17" fmla="*/ 6 h 47"/>
                <a:gd name="T18" fmla="*/ 36 w 71"/>
                <a:gd name="T19" fmla="*/ 2 h 47"/>
                <a:gd name="T20" fmla="*/ 20 w 71"/>
                <a:gd name="T21" fmla="*/ 2 h 47"/>
                <a:gd name="T22" fmla="*/ 5 w 71"/>
                <a:gd name="T23" fmla="*/ 9 h 47"/>
                <a:gd name="T24" fmla="*/ 5 w 71"/>
                <a:gd name="T25" fmla="*/ 19 h 47"/>
                <a:gd name="T26" fmla="*/ 7 w 71"/>
                <a:gd name="T27" fmla="*/ 27 h 47"/>
                <a:gd name="T28" fmla="*/ 6 w 71"/>
                <a:gd name="T29" fmla="*/ 28 h 47"/>
                <a:gd name="T30" fmla="*/ 10 w 71"/>
                <a:gd name="T31" fmla="*/ 37 h 47"/>
                <a:gd name="T32" fmla="*/ 17 w 71"/>
                <a:gd name="T33" fmla="*/ 38 h 47"/>
                <a:gd name="T34" fmla="*/ 17 w 71"/>
                <a:gd name="T35" fmla="*/ 44 h 47"/>
                <a:gd name="T36" fmla="*/ 27 w 71"/>
                <a:gd name="T37" fmla="*/ 45 h 47"/>
                <a:gd name="T38" fmla="*/ 28 w 71"/>
                <a:gd name="T39" fmla="*/ 47 h 47"/>
                <a:gd name="T40" fmla="*/ 35 w 71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7">
                  <a:moveTo>
                    <a:pt x="35" y="41"/>
                  </a:moveTo>
                  <a:cubicBezTo>
                    <a:pt x="35" y="39"/>
                    <a:pt x="47" y="44"/>
                    <a:pt x="48" y="41"/>
                  </a:cubicBezTo>
                  <a:cubicBezTo>
                    <a:pt x="50" y="39"/>
                    <a:pt x="39" y="30"/>
                    <a:pt x="48" y="32"/>
                  </a:cubicBezTo>
                  <a:cubicBezTo>
                    <a:pt x="57" y="34"/>
                    <a:pt x="56" y="29"/>
                    <a:pt x="58" y="26"/>
                  </a:cubicBezTo>
                  <a:cubicBezTo>
                    <a:pt x="61" y="22"/>
                    <a:pt x="71" y="19"/>
                    <a:pt x="67" y="13"/>
                  </a:cubicBezTo>
                  <a:cubicBezTo>
                    <a:pt x="63" y="9"/>
                    <a:pt x="63" y="4"/>
                    <a:pt x="63" y="0"/>
                  </a:cubicBezTo>
                  <a:cubicBezTo>
                    <a:pt x="60" y="2"/>
                    <a:pt x="56" y="2"/>
                    <a:pt x="54" y="1"/>
                  </a:cubicBezTo>
                  <a:cubicBezTo>
                    <a:pt x="52" y="0"/>
                    <a:pt x="46" y="0"/>
                    <a:pt x="46" y="4"/>
                  </a:cubicBezTo>
                  <a:cubicBezTo>
                    <a:pt x="46" y="7"/>
                    <a:pt x="42" y="8"/>
                    <a:pt x="43" y="6"/>
                  </a:cubicBezTo>
                  <a:cubicBezTo>
                    <a:pt x="43" y="5"/>
                    <a:pt x="39" y="5"/>
                    <a:pt x="36" y="2"/>
                  </a:cubicBezTo>
                  <a:cubicBezTo>
                    <a:pt x="34" y="0"/>
                    <a:pt x="25" y="3"/>
                    <a:pt x="20" y="2"/>
                  </a:cubicBezTo>
                  <a:cubicBezTo>
                    <a:pt x="16" y="0"/>
                    <a:pt x="9" y="4"/>
                    <a:pt x="5" y="9"/>
                  </a:cubicBezTo>
                  <a:cubicBezTo>
                    <a:pt x="0" y="14"/>
                    <a:pt x="5" y="14"/>
                    <a:pt x="5" y="19"/>
                  </a:cubicBezTo>
                  <a:cubicBezTo>
                    <a:pt x="5" y="24"/>
                    <a:pt x="8" y="24"/>
                    <a:pt x="7" y="27"/>
                  </a:cubicBezTo>
                  <a:cubicBezTo>
                    <a:pt x="6" y="27"/>
                    <a:pt x="6" y="27"/>
                    <a:pt x="6" y="28"/>
                  </a:cubicBezTo>
                  <a:cubicBezTo>
                    <a:pt x="11" y="29"/>
                    <a:pt x="9" y="34"/>
                    <a:pt x="10" y="37"/>
                  </a:cubicBezTo>
                  <a:cubicBezTo>
                    <a:pt x="10" y="40"/>
                    <a:pt x="14" y="39"/>
                    <a:pt x="17" y="38"/>
                  </a:cubicBezTo>
                  <a:cubicBezTo>
                    <a:pt x="19" y="38"/>
                    <a:pt x="15" y="42"/>
                    <a:pt x="17" y="44"/>
                  </a:cubicBezTo>
                  <a:cubicBezTo>
                    <a:pt x="19" y="46"/>
                    <a:pt x="25" y="42"/>
                    <a:pt x="27" y="45"/>
                  </a:cubicBezTo>
                  <a:cubicBezTo>
                    <a:pt x="27" y="46"/>
                    <a:pt x="27" y="46"/>
                    <a:pt x="28" y="47"/>
                  </a:cubicBezTo>
                  <a:cubicBezTo>
                    <a:pt x="31" y="45"/>
                    <a:pt x="35" y="43"/>
                    <a:pt x="3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1" name="Freeform 65"/>
            <p:cNvSpPr>
              <a:spLocks/>
            </p:cNvSpPr>
            <p:nvPr userDrawn="1"/>
          </p:nvSpPr>
          <p:spPr bwMode="auto">
            <a:xfrm>
              <a:off x="55776" y="3889172"/>
              <a:ext cx="186254" cy="227949"/>
            </a:xfrm>
            <a:custGeom>
              <a:avLst/>
              <a:gdLst>
                <a:gd name="T0" fmla="*/ 59 w 87"/>
                <a:gd name="T1" fmla="*/ 45 h 98"/>
                <a:gd name="T2" fmla="*/ 46 w 87"/>
                <a:gd name="T3" fmla="*/ 35 h 98"/>
                <a:gd name="T4" fmla="*/ 55 w 87"/>
                <a:gd name="T5" fmla="*/ 30 h 98"/>
                <a:gd name="T6" fmla="*/ 51 w 87"/>
                <a:gd name="T7" fmla="*/ 22 h 98"/>
                <a:gd name="T8" fmla="*/ 43 w 87"/>
                <a:gd name="T9" fmla="*/ 20 h 98"/>
                <a:gd name="T10" fmla="*/ 33 w 87"/>
                <a:gd name="T11" fmla="*/ 15 h 98"/>
                <a:gd name="T12" fmla="*/ 28 w 87"/>
                <a:gd name="T13" fmla="*/ 7 h 98"/>
                <a:gd name="T14" fmla="*/ 23 w 87"/>
                <a:gd name="T15" fmla="*/ 1 h 98"/>
                <a:gd name="T16" fmla="*/ 19 w 87"/>
                <a:gd name="T17" fmla="*/ 1 h 98"/>
                <a:gd name="T18" fmla="*/ 17 w 87"/>
                <a:gd name="T19" fmla="*/ 7 h 98"/>
                <a:gd name="T20" fmla="*/ 16 w 87"/>
                <a:gd name="T21" fmla="*/ 15 h 98"/>
                <a:gd name="T22" fmla="*/ 10 w 87"/>
                <a:gd name="T23" fmla="*/ 10 h 98"/>
                <a:gd name="T24" fmla="*/ 4 w 87"/>
                <a:gd name="T25" fmla="*/ 19 h 98"/>
                <a:gd name="T26" fmla="*/ 0 w 87"/>
                <a:gd name="T27" fmla="*/ 22 h 98"/>
                <a:gd name="T28" fmla="*/ 3 w 87"/>
                <a:gd name="T29" fmla="*/ 24 h 98"/>
                <a:gd name="T30" fmla="*/ 4 w 87"/>
                <a:gd name="T31" fmla="*/ 33 h 98"/>
                <a:gd name="T32" fmla="*/ 12 w 87"/>
                <a:gd name="T33" fmla="*/ 36 h 98"/>
                <a:gd name="T34" fmla="*/ 11 w 87"/>
                <a:gd name="T35" fmla="*/ 47 h 98"/>
                <a:gd name="T36" fmla="*/ 8 w 87"/>
                <a:gd name="T37" fmla="*/ 55 h 98"/>
                <a:gd name="T38" fmla="*/ 18 w 87"/>
                <a:gd name="T39" fmla="*/ 52 h 98"/>
                <a:gd name="T40" fmla="*/ 27 w 87"/>
                <a:gd name="T41" fmla="*/ 51 h 98"/>
                <a:gd name="T42" fmla="*/ 34 w 87"/>
                <a:gd name="T43" fmla="*/ 49 h 98"/>
                <a:gd name="T44" fmla="*/ 45 w 87"/>
                <a:gd name="T45" fmla="*/ 49 h 98"/>
                <a:gd name="T46" fmla="*/ 53 w 87"/>
                <a:gd name="T47" fmla="*/ 57 h 98"/>
                <a:gd name="T48" fmla="*/ 54 w 87"/>
                <a:gd name="T49" fmla="*/ 70 h 98"/>
                <a:gd name="T50" fmla="*/ 62 w 87"/>
                <a:gd name="T51" fmla="*/ 81 h 98"/>
                <a:gd name="T52" fmla="*/ 61 w 87"/>
                <a:gd name="T53" fmla="*/ 93 h 98"/>
                <a:gd name="T54" fmla="*/ 66 w 87"/>
                <a:gd name="T55" fmla="*/ 96 h 98"/>
                <a:gd name="T56" fmla="*/ 69 w 87"/>
                <a:gd name="T57" fmla="*/ 94 h 98"/>
                <a:gd name="T58" fmla="*/ 77 w 87"/>
                <a:gd name="T59" fmla="*/ 91 h 98"/>
                <a:gd name="T60" fmla="*/ 86 w 87"/>
                <a:gd name="T61" fmla="*/ 90 h 98"/>
                <a:gd name="T62" fmla="*/ 86 w 87"/>
                <a:gd name="T63" fmla="*/ 85 h 98"/>
                <a:gd name="T64" fmla="*/ 84 w 87"/>
                <a:gd name="T65" fmla="*/ 75 h 98"/>
                <a:gd name="T66" fmla="*/ 74 w 87"/>
                <a:gd name="T67" fmla="*/ 66 h 98"/>
                <a:gd name="T68" fmla="*/ 65 w 87"/>
                <a:gd name="T69" fmla="*/ 55 h 98"/>
                <a:gd name="T70" fmla="*/ 59 w 87"/>
                <a:gd name="T71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7" h="98">
                  <a:moveTo>
                    <a:pt x="59" y="45"/>
                  </a:moveTo>
                  <a:cubicBezTo>
                    <a:pt x="59" y="42"/>
                    <a:pt x="45" y="38"/>
                    <a:pt x="46" y="35"/>
                  </a:cubicBezTo>
                  <a:cubicBezTo>
                    <a:pt x="48" y="31"/>
                    <a:pt x="55" y="33"/>
                    <a:pt x="55" y="30"/>
                  </a:cubicBezTo>
                  <a:cubicBezTo>
                    <a:pt x="55" y="27"/>
                    <a:pt x="52" y="27"/>
                    <a:pt x="51" y="22"/>
                  </a:cubicBezTo>
                  <a:cubicBezTo>
                    <a:pt x="50" y="17"/>
                    <a:pt x="45" y="18"/>
                    <a:pt x="43" y="20"/>
                  </a:cubicBezTo>
                  <a:cubicBezTo>
                    <a:pt x="41" y="21"/>
                    <a:pt x="33" y="18"/>
                    <a:pt x="33" y="15"/>
                  </a:cubicBezTo>
                  <a:cubicBezTo>
                    <a:pt x="33" y="12"/>
                    <a:pt x="28" y="10"/>
                    <a:pt x="28" y="7"/>
                  </a:cubicBezTo>
                  <a:cubicBezTo>
                    <a:pt x="28" y="5"/>
                    <a:pt x="25" y="3"/>
                    <a:pt x="23" y="1"/>
                  </a:cubicBezTo>
                  <a:cubicBezTo>
                    <a:pt x="21" y="2"/>
                    <a:pt x="20" y="2"/>
                    <a:pt x="19" y="1"/>
                  </a:cubicBezTo>
                  <a:cubicBezTo>
                    <a:pt x="17" y="0"/>
                    <a:pt x="15" y="6"/>
                    <a:pt x="17" y="7"/>
                  </a:cubicBezTo>
                  <a:cubicBezTo>
                    <a:pt x="18" y="8"/>
                    <a:pt x="20" y="16"/>
                    <a:pt x="16" y="15"/>
                  </a:cubicBezTo>
                  <a:cubicBezTo>
                    <a:pt x="13" y="15"/>
                    <a:pt x="13" y="10"/>
                    <a:pt x="10" y="10"/>
                  </a:cubicBezTo>
                  <a:cubicBezTo>
                    <a:pt x="10" y="10"/>
                    <a:pt x="4" y="17"/>
                    <a:pt x="4" y="19"/>
                  </a:cubicBezTo>
                  <a:cubicBezTo>
                    <a:pt x="4" y="21"/>
                    <a:pt x="2" y="22"/>
                    <a:pt x="0" y="22"/>
                  </a:cubicBezTo>
                  <a:cubicBezTo>
                    <a:pt x="1" y="23"/>
                    <a:pt x="2" y="24"/>
                    <a:pt x="3" y="24"/>
                  </a:cubicBezTo>
                  <a:cubicBezTo>
                    <a:pt x="4" y="26"/>
                    <a:pt x="2" y="30"/>
                    <a:pt x="4" y="33"/>
                  </a:cubicBezTo>
                  <a:cubicBezTo>
                    <a:pt x="5" y="36"/>
                    <a:pt x="10" y="31"/>
                    <a:pt x="12" y="36"/>
                  </a:cubicBezTo>
                  <a:cubicBezTo>
                    <a:pt x="13" y="40"/>
                    <a:pt x="11" y="42"/>
                    <a:pt x="11" y="47"/>
                  </a:cubicBezTo>
                  <a:cubicBezTo>
                    <a:pt x="11" y="52"/>
                    <a:pt x="7" y="51"/>
                    <a:pt x="8" y="55"/>
                  </a:cubicBezTo>
                  <a:cubicBezTo>
                    <a:pt x="9" y="60"/>
                    <a:pt x="14" y="54"/>
                    <a:pt x="18" y="52"/>
                  </a:cubicBezTo>
                  <a:cubicBezTo>
                    <a:pt x="22" y="49"/>
                    <a:pt x="25" y="49"/>
                    <a:pt x="27" y="51"/>
                  </a:cubicBezTo>
                  <a:cubicBezTo>
                    <a:pt x="28" y="53"/>
                    <a:pt x="33" y="52"/>
                    <a:pt x="34" y="49"/>
                  </a:cubicBezTo>
                  <a:cubicBezTo>
                    <a:pt x="35" y="47"/>
                    <a:pt x="42" y="46"/>
                    <a:pt x="45" y="49"/>
                  </a:cubicBezTo>
                  <a:cubicBezTo>
                    <a:pt x="47" y="52"/>
                    <a:pt x="50" y="55"/>
                    <a:pt x="53" y="57"/>
                  </a:cubicBezTo>
                  <a:cubicBezTo>
                    <a:pt x="57" y="59"/>
                    <a:pt x="51" y="69"/>
                    <a:pt x="54" y="70"/>
                  </a:cubicBezTo>
                  <a:cubicBezTo>
                    <a:pt x="58" y="71"/>
                    <a:pt x="63" y="76"/>
                    <a:pt x="62" y="81"/>
                  </a:cubicBezTo>
                  <a:cubicBezTo>
                    <a:pt x="62" y="86"/>
                    <a:pt x="65" y="89"/>
                    <a:pt x="61" y="93"/>
                  </a:cubicBezTo>
                  <a:cubicBezTo>
                    <a:pt x="63" y="95"/>
                    <a:pt x="66" y="95"/>
                    <a:pt x="66" y="96"/>
                  </a:cubicBezTo>
                  <a:cubicBezTo>
                    <a:pt x="65" y="98"/>
                    <a:pt x="69" y="97"/>
                    <a:pt x="69" y="94"/>
                  </a:cubicBezTo>
                  <a:cubicBezTo>
                    <a:pt x="69" y="90"/>
                    <a:pt x="75" y="90"/>
                    <a:pt x="77" y="91"/>
                  </a:cubicBezTo>
                  <a:cubicBezTo>
                    <a:pt x="79" y="92"/>
                    <a:pt x="83" y="92"/>
                    <a:pt x="86" y="90"/>
                  </a:cubicBezTo>
                  <a:cubicBezTo>
                    <a:pt x="86" y="88"/>
                    <a:pt x="86" y="87"/>
                    <a:pt x="86" y="85"/>
                  </a:cubicBezTo>
                  <a:cubicBezTo>
                    <a:pt x="87" y="81"/>
                    <a:pt x="86" y="77"/>
                    <a:pt x="84" y="75"/>
                  </a:cubicBezTo>
                  <a:cubicBezTo>
                    <a:pt x="81" y="72"/>
                    <a:pt x="76" y="70"/>
                    <a:pt x="74" y="66"/>
                  </a:cubicBezTo>
                  <a:cubicBezTo>
                    <a:pt x="73" y="62"/>
                    <a:pt x="66" y="58"/>
                    <a:pt x="65" y="55"/>
                  </a:cubicBezTo>
                  <a:cubicBezTo>
                    <a:pt x="63" y="51"/>
                    <a:pt x="59" y="48"/>
                    <a:pt x="59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2" name="Freeform 66"/>
            <p:cNvSpPr>
              <a:spLocks/>
            </p:cNvSpPr>
            <p:nvPr userDrawn="1"/>
          </p:nvSpPr>
          <p:spPr bwMode="auto">
            <a:xfrm>
              <a:off x="-7986" y="3940232"/>
              <a:ext cx="203033" cy="384778"/>
            </a:xfrm>
            <a:custGeom>
              <a:avLst/>
              <a:gdLst>
                <a:gd name="T0" fmla="*/ 58 w 95"/>
                <a:gd name="T1" fmla="*/ 87 h 165"/>
                <a:gd name="T2" fmla="*/ 58 w 95"/>
                <a:gd name="T3" fmla="*/ 77 h 165"/>
                <a:gd name="T4" fmla="*/ 73 w 95"/>
                <a:gd name="T5" fmla="*/ 70 h 165"/>
                <a:gd name="T6" fmla="*/ 89 w 95"/>
                <a:gd name="T7" fmla="*/ 70 h 165"/>
                <a:gd name="T8" fmla="*/ 91 w 95"/>
                <a:gd name="T9" fmla="*/ 71 h 165"/>
                <a:gd name="T10" fmla="*/ 92 w 95"/>
                <a:gd name="T11" fmla="*/ 59 h 165"/>
                <a:gd name="T12" fmla="*/ 84 w 95"/>
                <a:gd name="T13" fmla="*/ 48 h 165"/>
                <a:gd name="T14" fmla="*/ 83 w 95"/>
                <a:gd name="T15" fmla="*/ 35 h 165"/>
                <a:gd name="T16" fmla="*/ 75 w 95"/>
                <a:gd name="T17" fmla="*/ 27 h 165"/>
                <a:gd name="T18" fmla="*/ 64 w 95"/>
                <a:gd name="T19" fmla="*/ 27 h 165"/>
                <a:gd name="T20" fmla="*/ 57 w 95"/>
                <a:gd name="T21" fmla="*/ 29 h 165"/>
                <a:gd name="T22" fmla="*/ 48 w 95"/>
                <a:gd name="T23" fmla="*/ 30 h 165"/>
                <a:gd name="T24" fmla="*/ 38 w 95"/>
                <a:gd name="T25" fmla="*/ 33 h 165"/>
                <a:gd name="T26" fmla="*/ 41 w 95"/>
                <a:gd name="T27" fmla="*/ 25 h 165"/>
                <a:gd name="T28" fmla="*/ 42 w 95"/>
                <a:gd name="T29" fmla="*/ 14 h 165"/>
                <a:gd name="T30" fmla="*/ 34 w 95"/>
                <a:gd name="T31" fmla="*/ 11 h 165"/>
                <a:gd name="T32" fmla="*/ 33 w 95"/>
                <a:gd name="T33" fmla="*/ 2 h 165"/>
                <a:gd name="T34" fmla="*/ 30 w 95"/>
                <a:gd name="T35" fmla="*/ 0 h 165"/>
                <a:gd name="T36" fmla="*/ 28 w 95"/>
                <a:gd name="T37" fmla="*/ 2 h 165"/>
                <a:gd name="T38" fmla="*/ 18 w 95"/>
                <a:gd name="T39" fmla="*/ 8 h 165"/>
                <a:gd name="T40" fmla="*/ 9 w 95"/>
                <a:gd name="T41" fmla="*/ 10 h 165"/>
                <a:gd name="T42" fmla="*/ 3 w 95"/>
                <a:gd name="T43" fmla="*/ 13 h 165"/>
                <a:gd name="T44" fmla="*/ 0 w 95"/>
                <a:gd name="T45" fmla="*/ 31 h 165"/>
                <a:gd name="T46" fmla="*/ 9 w 95"/>
                <a:gd name="T47" fmla="*/ 40 h 165"/>
                <a:gd name="T48" fmla="*/ 11 w 95"/>
                <a:gd name="T49" fmla="*/ 48 h 165"/>
                <a:gd name="T50" fmla="*/ 11 w 95"/>
                <a:gd name="T51" fmla="*/ 53 h 165"/>
                <a:gd name="T52" fmla="*/ 9 w 95"/>
                <a:gd name="T53" fmla="*/ 60 h 165"/>
                <a:gd name="T54" fmla="*/ 13 w 95"/>
                <a:gd name="T55" fmla="*/ 72 h 165"/>
                <a:gd name="T56" fmla="*/ 18 w 95"/>
                <a:gd name="T57" fmla="*/ 85 h 165"/>
                <a:gd name="T58" fmla="*/ 22 w 95"/>
                <a:gd name="T59" fmla="*/ 93 h 165"/>
                <a:gd name="T60" fmla="*/ 12 w 95"/>
                <a:gd name="T61" fmla="*/ 111 h 165"/>
                <a:gd name="T62" fmla="*/ 8 w 95"/>
                <a:gd name="T63" fmla="*/ 127 h 165"/>
                <a:gd name="T64" fmla="*/ 9 w 95"/>
                <a:gd name="T65" fmla="*/ 137 h 165"/>
                <a:gd name="T66" fmla="*/ 24 w 95"/>
                <a:gd name="T67" fmla="*/ 150 h 165"/>
                <a:gd name="T68" fmla="*/ 28 w 95"/>
                <a:gd name="T69" fmla="*/ 156 h 165"/>
                <a:gd name="T70" fmla="*/ 35 w 95"/>
                <a:gd name="T71" fmla="*/ 156 h 165"/>
                <a:gd name="T72" fmla="*/ 40 w 95"/>
                <a:gd name="T73" fmla="*/ 163 h 165"/>
                <a:gd name="T74" fmla="*/ 49 w 95"/>
                <a:gd name="T75" fmla="*/ 164 h 165"/>
                <a:gd name="T76" fmla="*/ 53 w 95"/>
                <a:gd name="T77" fmla="*/ 159 h 165"/>
                <a:gd name="T78" fmla="*/ 40 w 95"/>
                <a:gd name="T79" fmla="*/ 152 h 165"/>
                <a:gd name="T80" fmla="*/ 32 w 95"/>
                <a:gd name="T81" fmla="*/ 140 h 165"/>
                <a:gd name="T82" fmla="*/ 27 w 95"/>
                <a:gd name="T83" fmla="*/ 130 h 165"/>
                <a:gd name="T84" fmla="*/ 20 w 95"/>
                <a:gd name="T85" fmla="*/ 125 h 165"/>
                <a:gd name="T86" fmla="*/ 21 w 95"/>
                <a:gd name="T87" fmla="*/ 107 h 165"/>
                <a:gd name="T88" fmla="*/ 28 w 95"/>
                <a:gd name="T89" fmla="*/ 85 h 165"/>
                <a:gd name="T90" fmla="*/ 37 w 95"/>
                <a:gd name="T91" fmla="*/ 83 h 165"/>
                <a:gd name="T92" fmla="*/ 46 w 95"/>
                <a:gd name="T93" fmla="*/ 89 h 165"/>
                <a:gd name="T94" fmla="*/ 59 w 95"/>
                <a:gd name="T95" fmla="*/ 95 h 165"/>
                <a:gd name="T96" fmla="*/ 59 w 95"/>
                <a:gd name="T97" fmla="*/ 96 h 165"/>
                <a:gd name="T98" fmla="*/ 60 w 95"/>
                <a:gd name="T99" fmla="*/ 95 h 165"/>
                <a:gd name="T100" fmla="*/ 58 w 95"/>
                <a:gd name="T101" fmla="*/ 8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" h="165">
                  <a:moveTo>
                    <a:pt x="58" y="87"/>
                  </a:moveTo>
                  <a:cubicBezTo>
                    <a:pt x="58" y="82"/>
                    <a:pt x="53" y="82"/>
                    <a:pt x="58" y="77"/>
                  </a:cubicBezTo>
                  <a:cubicBezTo>
                    <a:pt x="62" y="72"/>
                    <a:pt x="69" y="68"/>
                    <a:pt x="73" y="70"/>
                  </a:cubicBezTo>
                  <a:cubicBezTo>
                    <a:pt x="78" y="71"/>
                    <a:pt x="87" y="68"/>
                    <a:pt x="89" y="70"/>
                  </a:cubicBezTo>
                  <a:cubicBezTo>
                    <a:pt x="90" y="71"/>
                    <a:pt x="90" y="71"/>
                    <a:pt x="91" y="71"/>
                  </a:cubicBezTo>
                  <a:cubicBezTo>
                    <a:pt x="95" y="67"/>
                    <a:pt x="92" y="64"/>
                    <a:pt x="92" y="59"/>
                  </a:cubicBezTo>
                  <a:cubicBezTo>
                    <a:pt x="93" y="54"/>
                    <a:pt x="88" y="49"/>
                    <a:pt x="84" y="48"/>
                  </a:cubicBezTo>
                  <a:cubicBezTo>
                    <a:pt x="81" y="47"/>
                    <a:pt x="87" y="37"/>
                    <a:pt x="83" y="35"/>
                  </a:cubicBezTo>
                  <a:cubicBezTo>
                    <a:pt x="80" y="33"/>
                    <a:pt x="77" y="30"/>
                    <a:pt x="75" y="27"/>
                  </a:cubicBezTo>
                  <a:cubicBezTo>
                    <a:pt x="72" y="24"/>
                    <a:pt x="65" y="25"/>
                    <a:pt x="64" y="27"/>
                  </a:cubicBezTo>
                  <a:cubicBezTo>
                    <a:pt x="63" y="30"/>
                    <a:pt x="58" y="31"/>
                    <a:pt x="57" y="29"/>
                  </a:cubicBezTo>
                  <a:cubicBezTo>
                    <a:pt x="55" y="27"/>
                    <a:pt x="52" y="27"/>
                    <a:pt x="48" y="30"/>
                  </a:cubicBezTo>
                  <a:cubicBezTo>
                    <a:pt x="44" y="32"/>
                    <a:pt x="39" y="38"/>
                    <a:pt x="38" y="33"/>
                  </a:cubicBezTo>
                  <a:cubicBezTo>
                    <a:pt x="37" y="29"/>
                    <a:pt x="41" y="30"/>
                    <a:pt x="41" y="25"/>
                  </a:cubicBezTo>
                  <a:cubicBezTo>
                    <a:pt x="41" y="20"/>
                    <a:pt x="43" y="18"/>
                    <a:pt x="42" y="14"/>
                  </a:cubicBezTo>
                  <a:cubicBezTo>
                    <a:pt x="40" y="9"/>
                    <a:pt x="35" y="14"/>
                    <a:pt x="34" y="11"/>
                  </a:cubicBezTo>
                  <a:cubicBezTo>
                    <a:pt x="32" y="8"/>
                    <a:pt x="34" y="4"/>
                    <a:pt x="33" y="2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30" y="1"/>
                    <a:pt x="29" y="1"/>
                    <a:pt x="28" y="2"/>
                  </a:cubicBezTo>
                  <a:cubicBezTo>
                    <a:pt x="28" y="4"/>
                    <a:pt x="20" y="5"/>
                    <a:pt x="18" y="8"/>
                  </a:cubicBezTo>
                  <a:cubicBezTo>
                    <a:pt x="16" y="10"/>
                    <a:pt x="11" y="10"/>
                    <a:pt x="9" y="10"/>
                  </a:cubicBezTo>
                  <a:cubicBezTo>
                    <a:pt x="8" y="10"/>
                    <a:pt x="3" y="10"/>
                    <a:pt x="3" y="13"/>
                  </a:cubicBezTo>
                  <a:cubicBezTo>
                    <a:pt x="2" y="16"/>
                    <a:pt x="0" y="28"/>
                    <a:pt x="0" y="31"/>
                  </a:cubicBezTo>
                  <a:cubicBezTo>
                    <a:pt x="0" y="33"/>
                    <a:pt x="7" y="40"/>
                    <a:pt x="9" y="40"/>
                  </a:cubicBezTo>
                  <a:cubicBezTo>
                    <a:pt x="11" y="41"/>
                    <a:pt x="9" y="46"/>
                    <a:pt x="11" y="48"/>
                  </a:cubicBezTo>
                  <a:cubicBezTo>
                    <a:pt x="14" y="49"/>
                    <a:pt x="12" y="53"/>
                    <a:pt x="11" y="53"/>
                  </a:cubicBezTo>
                  <a:cubicBezTo>
                    <a:pt x="10" y="52"/>
                    <a:pt x="12" y="58"/>
                    <a:pt x="9" y="60"/>
                  </a:cubicBezTo>
                  <a:cubicBezTo>
                    <a:pt x="6" y="63"/>
                    <a:pt x="9" y="68"/>
                    <a:pt x="13" y="72"/>
                  </a:cubicBezTo>
                  <a:cubicBezTo>
                    <a:pt x="18" y="76"/>
                    <a:pt x="18" y="82"/>
                    <a:pt x="18" y="85"/>
                  </a:cubicBezTo>
                  <a:cubicBezTo>
                    <a:pt x="18" y="89"/>
                    <a:pt x="22" y="89"/>
                    <a:pt x="22" y="93"/>
                  </a:cubicBezTo>
                  <a:cubicBezTo>
                    <a:pt x="22" y="93"/>
                    <a:pt x="16" y="112"/>
                    <a:pt x="12" y="111"/>
                  </a:cubicBezTo>
                  <a:cubicBezTo>
                    <a:pt x="11" y="116"/>
                    <a:pt x="9" y="123"/>
                    <a:pt x="8" y="127"/>
                  </a:cubicBezTo>
                  <a:cubicBezTo>
                    <a:pt x="7" y="132"/>
                    <a:pt x="6" y="136"/>
                    <a:pt x="9" y="137"/>
                  </a:cubicBezTo>
                  <a:cubicBezTo>
                    <a:pt x="12" y="137"/>
                    <a:pt x="18" y="143"/>
                    <a:pt x="24" y="150"/>
                  </a:cubicBezTo>
                  <a:cubicBezTo>
                    <a:pt x="26" y="152"/>
                    <a:pt x="27" y="154"/>
                    <a:pt x="28" y="156"/>
                  </a:cubicBezTo>
                  <a:cubicBezTo>
                    <a:pt x="30" y="156"/>
                    <a:pt x="32" y="156"/>
                    <a:pt x="35" y="156"/>
                  </a:cubicBezTo>
                  <a:cubicBezTo>
                    <a:pt x="39" y="157"/>
                    <a:pt x="40" y="161"/>
                    <a:pt x="40" y="163"/>
                  </a:cubicBezTo>
                  <a:cubicBezTo>
                    <a:pt x="40" y="165"/>
                    <a:pt x="48" y="164"/>
                    <a:pt x="49" y="164"/>
                  </a:cubicBezTo>
                  <a:cubicBezTo>
                    <a:pt x="51" y="163"/>
                    <a:pt x="49" y="160"/>
                    <a:pt x="53" y="159"/>
                  </a:cubicBezTo>
                  <a:cubicBezTo>
                    <a:pt x="51" y="156"/>
                    <a:pt x="45" y="152"/>
                    <a:pt x="40" y="152"/>
                  </a:cubicBezTo>
                  <a:cubicBezTo>
                    <a:pt x="34" y="152"/>
                    <a:pt x="31" y="143"/>
                    <a:pt x="32" y="140"/>
                  </a:cubicBezTo>
                  <a:cubicBezTo>
                    <a:pt x="32" y="136"/>
                    <a:pt x="27" y="133"/>
                    <a:pt x="27" y="130"/>
                  </a:cubicBezTo>
                  <a:cubicBezTo>
                    <a:pt x="27" y="127"/>
                    <a:pt x="24" y="126"/>
                    <a:pt x="20" y="125"/>
                  </a:cubicBezTo>
                  <a:cubicBezTo>
                    <a:pt x="16" y="123"/>
                    <a:pt x="21" y="112"/>
                    <a:pt x="21" y="107"/>
                  </a:cubicBezTo>
                  <a:cubicBezTo>
                    <a:pt x="22" y="103"/>
                    <a:pt x="30" y="89"/>
                    <a:pt x="28" y="85"/>
                  </a:cubicBezTo>
                  <a:cubicBezTo>
                    <a:pt x="25" y="81"/>
                    <a:pt x="36" y="78"/>
                    <a:pt x="37" y="83"/>
                  </a:cubicBezTo>
                  <a:cubicBezTo>
                    <a:pt x="39" y="87"/>
                    <a:pt x="39" y="89"/>
                    <a:pt x="46" y="89"/>
                  </a:cubicBezTo>
                  <a:cubicBezTo>
                    <a:pt x="53" y="89"/>
                    <a:pt x="53" y="94"/>
                    <a:pt x="59" y="95"/>
                  </a:cubicBezTo>
                  <a:cubicBezTo>
                    <a:pt x="59" y="95"/>
                    <a:pt x="59" y="95"/>
                    <a:pt x="59" y="96"/>
                  </a:cubicBezTo>
                  <a:cubicBezTo>
                    <a:pt x="59" y="95"/>
                    <a:pt x="59" y="95"/>
                    <a:pt x="60" y="95"/>
                  </a:cubicBezTo>
                  <a:cubicBezTo>
                    <a:pt x="61" y="92"/>
                    <a:pt x="58" y="92"/>
                    <a:pt x="58" y="8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3" name="Freeform 67"/>
            <p:cNvSpPr>
              <a:spLocks/>
            </p:cNvSpPr>
            <p:nvPr userDrawn="1"/>
          </p:nvSpPr>
          <p:spPr bwMode="auto">
            <a:xfrm>
              <a:off x="-2061807" y="2904433"/>
              <a:ext cx="243304" cy="200595"/>
            </a:xfrm>
            <a:custGeom>
              <a:avLst/>
              <a:gdLst>
                <a:gd name="T0" fmla="*/ 2 w 113"/>
                <a:gd name="T1" fmla="*/ 19 h 86"/>
                <a:gd name="T2" fmla="*/ 2 w 113"/>
                <a:gd name="T3" fmla="*/ 30 h 86"/>
                <a:gd name="T4" fmla="*/ 2 w 113"/>
                <a:gd name="T5" fmla="*/ 34 h 86"/>
                <a:gd name="T6" fmla="*/ 5 w 113"/>
                <a:gd name="T7" fmla="*/ 40 h 86"/>
                <a:gd name="T8" fmla="*/ 6 w 113"/>
                <a:gd name="T9" fmla="*/ 45 h 86"/>
                <a:gd name="T10" fmla="*/ 9 w 113"/>
                <a:gd name="T11" fmla="*/ 54 h 86"/>
                <a:gd name="T12" fmla="*/ 10 w 113"/>
                <a:gd name="T13" fmla="*/ 59 h 86"/>
                <a:gd name="T14" fmla="*/ 16 w 113"/>
                <a:gd name="T15" fmla="*/ 62 h 86"/>
                <a:gd name="T16" fmla="*/ 24 w 113"/>
                <a:gd name="T17" fmla="*/ 67 h 86"/>
                <a:gd name="T18" fmla="*/ 30 w 113"/>
                <a:gd name="T19" fmla="*/ 70 h 86"/>
                <a:gd name="T20" fmla="*/ 37 w 113"/>
                <a:gd name="T21" fmla="*/ 69 h 86"/>
                <a:gd name="T22" fmla="*/ 40 w 113"/>
                <a:gd name="T23" fmla="*/ 73 h 86"/>
                <a:gd name="T24" fmla="*/ 48 w 113"/>
                <a:gd name="T25" fmla="*/ 75 h 86"/>
                <a:gd name="T26" fmla="*/ 53 w 113"/>
                <a:gd name="T27" fmla="*/ 81 h 86"/>
                <a:gd name="T28" fmla="*/ 60 w 113"/>
                <a:gd name="T29" fmla="*/ 80 h 86"/>
                <a:gd name="T30" fmla="*/ 70 w 113"/>
                <a:gd name="T31" fmla="*/ 81 h 86"/>
                <a:gd name="T32" fmla="*/ 79 w 113"/>
                <a:gd name="T33" fmla="*/ 82 h 86"/>
                <a:gd name="T34" fmla="*/ 89 w 113"/>
                <a:gd name="T35" fmla="*/ 84 h 86"/>
                <a:gd name="T36" fmla="*/ 96 w 113"/>
                <a:gd name="T37" fmla="*/ 86 h 86"/>
                <a:gd name="T38" fmla="*/ 95 w 113"/>
                <a:gd name="T39" fmla="*/ 79 h 86"/>
                <a:gd name="T40" fmla="*/ 106 w 113"/>
                <a:gd name="T41" fmla="*/ 68 h 86"/>
                <a:gd name="T42" fmla="*/ 111 w 113"/>
                <a:gd name="T43" fmla="*/ 64 h 86"/>
                <a:gd name="T44" fmla="*/ 107 w 113"/>
                <a:gd name="T45" fmla="*/ 54 h 86"/>
                <a:gd name="T46" fmla="*/ 106 w 113"/>
                <a:gd name="T47" fmla="*/ 44 h 86"/>
                <a:gd name="T48" fmla="*/ 102 w 113"/>
                <a:gd name="T49" fmla="*/ 39 h 86"/>
                <a:gd name="T50" fmla="*/ 109 w 113"/>
                <a:gd name="T51" fmla="*/ 33 h 86"/>
                <a:gd name="T52" fmla="*/ 108 w 113"/>
                <a:gd name="T53" fmla="*/ 24 h 86"/>
                <a:gd name="T54" fmla="*/ 106 w 113"/>
                <a:gd name="T55" fmla="*/ 16 h 86"/>
                <a:gd name="T56" fmla="*/ 97 w 113"/>
                <a:gd name="T57" fmla="*/ 10 h 86"/>
                <a:gd name="T58" fmla="*/ 97 w 113"/>
                <a:gd name="T59" fmla="*/ 9 h 86"/>
                <a:gd name="T60" fmla="*/ 67 w 113"/>
                <a:gd name="T61" fmla="*/ 8 h 86"/>
                <a:gd name="T62" fmla="*/ 61 w 113"/>
                <a:gd name="T63" fmla="*/ 6 h 86"/>
                <a:gd name="T64" fmla="*/ 54 w 113"/>
                <a:gd name="T65" fmla="*/ 9 h 86"/>
                <a:gd name="T66" fmla="*/ 49 w 113"/>
                <a:gd name="T67" fmla="*/ 2 h 86"/>
                <a:gd name="T68" fmla="*/ 23 w 113"/>
                <a:gd name="T69" fmla="*/ 9 h 86"/>
                <a:gd name="T70" fmla="*/ 5 w 113"/>
                <a:gd name="T71" fmla="*/ 15 h 86"/>
                <a:gd name="T72" fmla="*/ 2 w 113"/>
                <a:gd name="T73" fmla="*/ 17 h 86"/>
                <a:gd name="T74" fmla="*/ 2 w 113"/>
                <a:gd name="T75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86">
                  <a:moveTo>
                    <a:pt x="2" y="19"/>
                  </a:moveTo>
                  <a:cubicBezTo>
                    <a:pt x="3" y="21"/>
                    <a:pt x="3" y="27"/>
                    <a:pt x="2" y="30"/>
                  </a:cubicBezTo>
                  <a:cubicBezTo>
                    <a:pt x="0" y="33"/>
                    <a:pt x="1" y="33"/>
                    <a:pt x="2" y="34"/>
                  </a:cubicBezTo>
                  <a:cubicBezTo>
                    <a:pt x="4" y="35"/>
                    <a:pt x="5" y="38"/>
                    <a:pt x="5" y="40"/>
                  </a:cubicBezTo>
                  <a:cubicBezTo>
                    <a:pt x="5" y="41"/>
                    <a:pt x="6" y="41"/>
                    <a:pt x="6" y="45"/>
                  </a:cubicBezTo>
                  <a:cubicBezTo>
                    <a:pt x="7" y="49"/>
                    <a:pt x="8" y="52"/>
                    <a:pt x="9" y="54"/>
                  </a:cubicBezTo>
                  <a:cubicBezTo>
                    <a:pt x="11" y="55"/>
                    <a:pt x="10" y="57"/>
                    <a:pt x="10" y="59"/>
                  </a:cubicBezTo>
                  <a:cubicBezTo>
                    <a:pt x="12" y="60"/>
                    <a:pt x="14" y="62"/>
                    <a:pt x="16" y="62"/>
                  </a:cubicBezTo>
                  <a:cubicBezTo>
                    <a:pt x="22" y="64"/>
                    <a:pt x="24" y="66"/>
                    <a:pt x="24" y="67"/>
                  </a:cubicBezTo>
                  <a:cubicBezTo>
                    <a:pt x="25" y="69"/>
                    <a:pt x="29" y="72"/>
                    <a:pt x="30" y="70"/>
                  </a:cubicBezTo>
                  <a:cubicBezTo>
                    <a:pt x="31" y="67"/>
                    <a:pt x="35" y="69"/>
                    <a:pt x="37" y="69"/>
                  </a:cubicBezTo>
                  <a:cubicBezTo>
                    <a:pt x="39" y="69"/>
                    <a:pt x="40" y="71"/>
                    <a:pt x="40" y="73"/>
                  </a:cubicBezTo>
                  <a:cubicBezTo>
                    <a:pt x="40" y="74"/>
                    <a:pt x="46" y="73"/>
                    <a:pt x="48" y="75"/>
                  </a:cubicBezTo>
                  <a:cubicBezTo>
                    <a:pt x="50" y="76"/>
                    <a:pt x="50" y="80"/>
                    <a:pt x="53" y="81"/>
                  </a:cubicBezTo>
                  <a:cubicBezTo>
                    <a:pt x="56" y="82"/>
                    <a:pt x="58" y="79"/>
                    <a:pt x="60" y="80"/>
                  </a:cubicBezTo>
                  <a:cubicBezTo>
                    <a:pt x="62" y="81"/>
                    <a:pt x="67" y="82"/>
                    <a:pt x="70" y="81"/>
                  </a:cubicBezTo>
                  <a:cubicBezTo>
                    <a:pt x="73" y="80"/>
                    <a:pt x="75" y="82"/>
                    <a:pt x="79" y="82"/>
                  </a:cubicBezTo>
                  <a:cubicBezTo>
                    <a:pt x="83" y="82"/>
                    <a:pt x="88" y="83"/>
                    <a:pt x="89" y="84"/>
                  </a:cubicBezTo>
                  <a:cubicBezTo>
                    <a:pt x="89" y="85"/>
                    <a:pt x="93" y="85"/>
                    <a:pt x="96" y="86"/>
                  </a:cubicBezTo>
                  <a:cubicBezTo>
                    <a:pt x="96" y="84"/>
                    <a:pt x="95" y="80"/>
                    <a:pt x="95" y="79"/>
                  </a:cubicBezTo>
                  <a:cubicBezTo>
                    <a:pt x="95" y="77"/>
                    <a:pt x="104" y="70"/>
                    <a:pt x="106" y="68"/>
                  </a:cubicBezTo>
                  <a:cubicBezTo>
                    <a:pt x="108" y="67"/>
                    <a:pt x="110" y="67"/>
                    <a:pt x="111" y="64"/>
                  </a:cubicBezTo>
                  <a:cubicBezTo>
                    <a:pt x="113" y="62"/>
                    <a:pt x="108" y="55"/>
                    <a:pt x="107" y="54"/>
                  </a:cubicBezTo>
                  <a:cubicBezTo>
                    <a:pt x="106" y="52"/>
                    <a:pt x="105" y="47"/>
                    <a:pt x="106" y="44"/>
                  </a:cubicBezTo>
                  <a:cubicBezTo>
                    <a:pt x="107" y="42"/>
                    <a:pt x="102" y="41"/>
                    <a:pt x="102" y="39"/>
                  </a:cubicBezTo>
                  <a:cubicBezTo>
                    <a:pt x="102" y="37"/>
                    <a:pt x="106" y="34"/>
                    <a:pt x="109" y="33"/>
                  </a:cubicBezTo>
                  <a:cubicBezTo>
                    <a:pt x="111" y="32"/>
                    <a:pt x="110" y="26"/>
                    <a:pt x="108" y="24"/>
                  </a:cubicBezTo>
                  <a:cubicBezTo>
                    <a:pt x="106" y="22"/>
                    <a:pt x="105" y="19"/>
                    <a:pt x="106" y="16"/>
                  </a:cubicBezTo>
                  <a:cubicBezTo>
                    <a:pt x="108" y="12"/>
                    <a:pt x="99" y="10"/>
                    <a:pt x="97" y="10"/>
                  </a:cubicBezTo>
                  <a:cubicBezTo>
                    <a:pt x="97" y="10"/>
                    <a:pt x="97" y="10"/>
                    <a:pt x="97" y="9"/>
                  </a:cubicBezTo>
                  <a:cubicBezTo>
                    <a:pt x="89" y="11"/>
                    <a:pt x="68" y="9"/>
                    <a:pt x="67" y="8"/>
                  </a:cubicBezTo>
                  <a:cubicBezTo>
                    <a:pt x="65" y="8"/>
                    <a:pt x="63" y="7"/>
                    <a:pt x="61" y="6"/>
                  </a:cubicBezTo>
                  <a:cubicBezTo>
                    <a:pt x="60" y="8"/>
                    <a:pt x="57" y="9"/>
                    <a:pt x="54" y="9"/>
                  </a:cubicBezTo>
                  <a:cubicBezTo>
                    <a:pt x="49" y="9"/>
                    <a:pt x="49" y="5"/>
                    <a:pt x="49" y="2"/>
                  </a:cubicBezTo>
                  <a:cubicBezTo>
                    <a:pt x="49" y="0"/>
                    <a:pt x="29" y="4"/>
                    <a:pt x="23" y="9"/>
                  </a:cubicBezTo>
                  <a:cubicBezTo>
                    <a:pt x="18" y="14"/>
                    <a:pt x="5" y="12"/>
                    <a:pt x="5" y="15"/>
                  </a:cubicBezTo>
                  <a:cubicBezTo>
                    <a:pt x="5" y="17"/>
                    <a:pt x="3" y="18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4" name="Freeform 68"/>
            <p:cNvSpPr>
              <a:spLocks/>
            </p:cNvSpPr>
            <p:nvPr userDrawn="1"/>
          </p:nvSpPr>
          <p:spPr bwMode="auto">
            <a:xfrm>
              <a:off x="-2026569" y="3229032"/>
              <a:ext cx="88932" cy="85709"/>
            </a:xfrm>
            <a:custGeom>
              <a:avLst/>
              <a:gdLst>
                <a:gd name="T0" fmla="*/ 32 w 42"/>
                <a:gd name="T1" fmla="*/ 34 h 37"/>
                <a:gd name="T2" fmla="*/ 40 w 42"/>
                <a:gd name="T3" fmla="*/ 22 h 37"/>
                <a:gd name="T4" fmla="*/ 42 w 42"/>
                <a:gd name="T5" fmla="*/ 7 h 37"/>
                <a:gd name="T6" fmla="*/ 31 w 42"/>
                <a:gd name="T7" fmla="*/ 3 h 37"/>
                <a:gd name="T8" fmla="*/ 13 w 42"/>
                <a:gd name="T9" fmla="*/ 1 h 37"/>
                <a:gd name="T10" fmla="*/ 6 w 42"/>
                <a:gd name="T11" fmla="*/ 2 h 37"/>
                <a:gd name="T12" fmla="*/ 1 w 42"/>
                <a:gd name="T13" fmla="*/ 5 h 37"/>
                <a:gd name="T14" fmla="*/ 6 w 42"/>
                <a:gd name="T15" fmla="*/ 13 h 37"/>
                <a:gd name="T16" fmla="*/ 16 w 42"/>
                <a:gd name="T17" fmla="*/ 23 h 37"/>
                <a:gd name="T18" fmla="*/ 25 w 42"/>
                <a:gd name="T19" fmla="*/ 33 h 37"/>
                <a:gd name="T20" fmla="*/ 31 w 42"/>
                <a:gd name="T21" fmla="*/ 37 h 37"/>
                <a:gd name="T22" fmla="*/ 32 w 42"/>
                <a:gd name="T2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37">
                  <a:moveTo>
                    <a:pt x="32" y="34"/>
                  </a:moveTo>
                  <a:cubicBezTo>
                    <a:pt x="31" y="32"/>
                    <a:pt x="38" y="22"/>
                    <a:pt x="40" y="22"/>
                  </a:cubicBezTo>
                  <a:cubicBezTo>
                    <a:pt x="42" y="22"/>
                    <a:pt x="42" y="12"/>
                    <a:pt x="42" y="7"/>
                  </a:cubicBezTo>
                  <a:cubicBezTo>
                    <a:pt x="36" y="4"/>
                    <a:pt x="31" y="3"/>
                    <a:pt x="31" y="3"/>
                  </a:cubicBezTo>
                  <a:cubicBezTo>
                    <a:pt x="31" y="3"/>
                    <a:pt x="16" y="2"/>
                    <a:pt x="13" y="1"/>
                  </a:cubicBezTo>
                  <a:cubicBezTo>
                    <a:pt x="11" y="0"/>
                    <a:pt x="8" y="4"/>
                    <a:pt x="6" y="2"/>
                  </a:cubicBezTo>
                  <a:cubicBezTo>
                    <a:pt x="3" y="1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6"/>
                    <a:pt x="16" y="21"/>
                    <a:pt x="16" y="23"/>
                  </a:cubicBezTo>
                  <a:cubicBezTo>
                    <a:pt x="15" y="25"/>
                    <a:pt x="21" y="28"/>
                    <a:pt x="25" y="33"/>
                  </a:cubicBezTo>
                  <a:cubicBezTo>
                    <a:pt x="27" y="34"/>
                    <a:pt x="29" y="36"/>
                    <a:pt x="31" y="37"/>
                  </a:cubicBezTo>
                  <a:cubicBezTo>
                    <a:pt x="31" y="36"/>
                    <a:pt x="32" y="34"/>
                    <a:pt x="32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5" name="Freeform 69"/>
            <p:cNvSpPr>
              <a:spLocks/>
            </p:cNvSpPr>
            <p:nvPr userDrawn="1"/>
          </p:nvSpPr>
          <p:spPr bwMode="auto">
            <a:xfrm>
              <a:off x="-2071874" y="3188913"/>
              <a:ext cx="134237" cy="116710"/>
            </a:xfrm>
            <a:custGeom>
              <a:avLst/>
              <a:gdLst>
                <a:gd name="T0" fmla="*/ 37 w 63"/>
                <a:gd name="T1" fmla="*/ 40 h 50"/>
                <a:gd name="T2" fmla="*/ 27 w 63"/>
                <a:gd name="T3" fmla="*/ 30 h 50"/>
                <a:gd name="T4" fmla="*/ 22 w 63"/>
                <a:gd name="T5" fmla="*/ 22 h 50"/>
                <a:gd name="T6" fmla="*/ 27 w 63"/>
                <a:gd name="T7" fmla="*/ 19 h 50"/>
                <a:gd name="T8" fmla="*/ 34 w 63"/>
                <a:gd name="T9" fmla="*/ 18 h 50"/>
                <a:gd name="T10" fmla="*/ 52 w 63"/>
                <a:gd name="T11" fmla="*/ 20 h 50"/>
                <a:gd name="T12" fmla="*/ 63 w 63"/>
                <a:gd name="T13" fmla="*/ 24 h 50"/>
                <a:gd name="T14" fmla="*/ 62 w 63"/>
                <a:gd name="T15" fmla="*/ 22 h 50"/>
                <a:gd name="T16" fmla="*/ 59 w 63"/>
                <a:gd name="T17" fmla="*/ 14 h 50"/>
                <a:gd name="T18" fmla="*/ 56 w 63"/>
                <a:gd name="T19" fmla="*/ 8 h 50"/>
                <a:gd name="T20" fmla="*/ 51 w 63"/>
                <a:gd name="T21" fmla="*/ 9 h 50"/>
                <a:gd name="T22" fmla="*/ 40 w 63"/>
                <a:gd name="T23" fmla="*/ 6 h 50"/>
                <a:gd name="T24" fmla="*/ 30 w 63"/>
                <a:gd name="T25" fmla="*/ 0 h 50"/>
                <a:gd name="T26" fmla="*/ 23 w 63"/>
                <a:gd name="T27" fmla="*/ 4 h 50"/>
                <a:gd name="T28" fmla="*/ 20 w 63"/>
                <a:gd name="T29" fmla="*/ 9 h 50"/>
                <a:gd name="T30" fmla="*/ 16 w 63"/>
                <a:gd name="T31" fmla="*/ 14 h 50"/>
                <a:gd name="T32" fmla="*/ 9 w 63"/>
                <a:gd name="T33" fmla="*/ 14 h 50"/>
                <a:gd name="T34" fmla="*/ 0 w 63"/>
                <a:gd name="T35" fmla="*/ 15 h 50"/>
                <a:gd name="T36" fmla="*/ 3 w 63"/>
                <a:gd name="T37" fmla="*/ 20 h 50"/>
                <a:gd name="T38" fmla="*/ 11 w 63"/>
                <a:gd name="T39" fmla="*/ 23 h 50"/>
                <a:gd name="T40" fmla="*/ 22 w 63"/>
                <a:gd name="T41" fmla="*/ 39 h 50"/>
                <a:gd name="T42" fmla="*/ 31 w 63"/>
                <a:gd name="T43" fmla="*/ 43 h 50"/>
                <a:gd name="T44" fmla="*/ 41 w 63"/>
                <a:gd name="T45" fmla="*/ 48 h 50"/>
                <a:gd name="T46" fmla="*/ 46 w 63"/>
                <a:gd name="T47" fmla="*/ 50 h 50"/>
                <a:gd name="T48" fmla="*/ 37 w 63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50">
                  <a:moveTo>
                    <a:pt x="37" y="40"/>
                  </a:moveTo>
                  <a:cubicBezTo>
                    <a:pt x="37" y="38"/>
                    <a:pt x="27" y="33"/>
                    <a:pt x="27" y="30"/>
                  </a:cubicBezTo>
                  <a:cubicBezTo>
                    <a:pt x="27" y="26"/>
                    <a:pt x="22" y="25"/>
                    <a:pt x="22" y="22"/>
                  </a:cubicBezTo>
                  <a:cubicBezTo>
                    <a:pt x="21" y="20"/>
                    <a:pt x="24" y="18"/>
                    <a:pt x="27" y="19"/>
                  </a:cubicBezTo>
                  <a:cubicBezTo>
                    <a:pt x="29" y="21"/>
                    <a:pt x="32" y="17"/>
                    <a:pt x="34" y="18"/>
                  </a:cubicBezTo>
                  <a:cubicBezTo>
                    <a:pt x="37" y="19"/>
                    <a:pt x="52" y="20"/>
                    <a:pt x="52" y="20"/>
                  </a:cubicBezTo>
                  <a:cubicBezTo>
                    <a:pt x="52" y="20"/>
                    <a:pt x="57" y="21"/>
                    <a:pt x="63" y="24"/>
                  </a:cubicBezTo>
                  <a:cubicBezTo>
                    <a:pt x="63" y="23"/>
                    <a:pt x="62" y="23"/>
                    <a:pt x="62" y="22"/>
                  </a:cubicBezTo>
                  <a:cubicBezTo>
                    <a:pt x="61" y="19"/>
                    <a:pt x="62" y="16"/>
                    <a:pt x="59" y="14"/>
                  </a:cubicBezTo>
                  <a:cubicBezTo>
                    <a:pt x="57" y="14"/>
                    <a:pt x="56" y="11"/>
                    <a:pt x="56" y="8"/>
                  </a:cubicBezTo>
                  <a:cubicBezTo>
                    <a:pt x="54" y="8"/>
                    <a:pt x="52" y="9"/>
                    <a:pt x="51" y="9"/>
                  </a:cubicBezTo>
                  <a:cubicBezTo>
                    <a:pt x="48" y="10"/>
                    <a:pt x="42" y="9"/>
                    <a:pt x="40" y="6"/>
                  </a:cubicBezTo>
                  <a:cubicBezTo>
                    <a:pt x="38" y="4"/>
                    <a:pt x="32" y="1"/>
                    <a:pt x="30" y="0"/>
                  </a:cubicBezTo>
                  <a:cubicBezTo>
                    <a:pt x="29" y="1"/>
                    <a:pt x="25" y="4"/>
                    <a:pt x="23" y="4"/>
                  </a:cubicBezTo>
                  <a:cubicBezTo>
                    <a:pt x="21" y="4"/>
                    <a:pt x="22" y="9"/>
                    <a:pt x="20" y="9"/>
                  </a:cubicBezTo>
                  <a:cubicBezTo>
                    <a:pt x="18" y="9"/>
                    <a:pt x="16" y="13"/>
                    <a:pt x="16" y="14"/>
                  </a:cubicBezTo>
                  <a:cubicBezTo>
                    <a:pt x="15" y="16"/>
                    <a:pt x="11" y="13"/>
                    <a:pt x="9" y="14"/>
                  </a:cubicBezTo>
                  <a:cubicBezTo>
                    <a:pt x="7" y="14"/>
                    <a:pt x="3" y="15"/>
                    <a:pt x="0" y="15"/>
                  </a:cubicBezTo>
                  <a:cubicBezTo>
                    <a:pt x="1" y="18"/>
                    <a:pt x="1" y="20"/>
                    <a:pt x="3" y="20"/>
                  </a:cubicBezTo>
                  <a:cubicBezTo>
                    <a:pt x="6" y="20"/>
                    <a:pt x="11" y="20"/>
                    <a:pt x="11" y="23"/>
                  </a:cubicBezTo>
                  <a:cubicBezTo>
                    <a:pt x="12" y="27"/>
                    <a:pt x="19" y="36"/>
                    <a:pt x="22" y="39"/>
                  </a:cubicBezTo>
                  <a:cubicBezTo>
                    <a:pt x="25" y="42"/>
                    <a:pt x="31" y="41"/>
                    <a:pt x="31" y="43"/>
                  </a:cubicBezTo>
                  <a:cubicBezTo>
                    <a:pt x="31" y="46"/>
                    <a:pt x="36" y="48"/>
                    <a:pt x="41" y="48"/>
                  </a:cubicBezTo>
                  <a:cubicBezTo>
                    <a:pt x="43" y="48"/>
                    <a:pt x="44" y="49"/>
                    <a:pt x="46" y="50"/>
                  </a:cubicBezTo>
                  <a:cubicBezTo>
                    <a:pt x="42" y="45"/>
                    <a:pt x="36" y="42"/>
                    <a:pt x="37" y="4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6" name="Freeform 70"/>
            <p:cNvSpPr>
              <a:spLocks/>
            </p:cNvSpPr>
            <p:nvPr userDrawn="1"/>
          </p:nvSpPr>
          <p:spPr bwMode="auto">
            <a:xfrm>
              <a:off x="-1942671" y="3311094"/>
              <a:ext cx="46983" cy="93004"/>
            </a:xfrm>
            <a:custGeom>
              <a:avLst/>
              <a:gdLst>
                <a:gd name="T0" fmla="*/ 15 w 22"/>
                <a:gd name="T1" fmla="*/ 34 h 40"/>
                <a:gd name="T2" fmla="*/ 18 w 22"/>
                <a:gd name="T3" fmla="*/ 30 h 40"/>
                <a:gd name="T4" fmla="*/ 22 w 22"/>
                <a:gd name="T5" fmla="*/ 24 h 40"/>
                <a:gd name="T6" fmla="*/ 22 w 22"/>
                <a:gd name="T7" fmla="*/ 24 h 40"/>
                <a:gd name="T8" fmla="*/ 15 w 22"/>
                <a:gd name="T9" fmla="*/ 17 h 40"/>
                <a:gd name="T10" fmla="*/ 17 w 22"/>
                <a:gd name="T11" fmla="*/ 6 h 40"/>
                <a:gd name="T12" fmla="*/ 7 w 22"/>
                <a:gd name="T13" fmla="*/ 0 h 40"/>
                <a:gd name="T14" fmla="*/ 1 w 22"/>
                <a:gd name="T15" fmla="*/ 8 h 40"/>
                <a:gd name="T16" fmla="*/ 4 w 22"/>
                <a:gd name="T17" fmla="*/ 15 h 40"/>
                <a:gd name="T18" fmla="*/ 4 w 22"/>
                <a:gd name="T19" fmla="*/ 31 h 40"/>
                <a:gd name="T20" fmla="*/ 11 w 22"/>
                <a:gd name="T21" fmla="*/ 40 h 40"/>
                <a:gd name="T22" fmla="*/ 15 w 22"/>
                <a:gd name="T2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0">
                  <a:moveTo>
                    <a:pt x="15" y="34"/>
                  </a:moveTo>
                  <a:cubicBezTo>
                    <a:pt x="17" y="34"/>
                    <a:pt x="16" y="32"/>
                    <a:pt x="18" y="30"/>
                  </a:cubicBezTo>
                  <a:cubicBezTo>
                    <a:pt x="20" y="29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1"/>
                    <a:pt x="16" y="19"/>
                    <a:pt x="15" y="17"/>
                  </a:cubicBezTo>
                  <a:cubicBezTo>
                    <a:pt x="15" y="14"/>
                    <a:pt x="15" y="9"/>
                    <a:pt x="17" y="6"/>
                  </a:cubicBezTo>
                  <a:cubicBezTo>
                    <a:pt x="15" y="4"/>
                    <a:pt x="8" y="0"/>
                    <a:pt x="7" y="0"/>
                  </a:cubicBezTo>
                  <a:cubicBezTo>
                    <a:pt x="5" y="0"/>
                    <a:pt x="2" y="4"/>
                    <a:pt x="1" y="8"/>
                  </a:cubicBezTo>
                  <a:cubicBezTo>
                    <a:pt x="5" y="10"/>
                    <a:pt x="7" y="12"/>
                    <a:pt x="4" y="15"/>
                  </a:cubicBezTo>
                  <a:cubicBezTo>
                    <a:pt x="1" y="18"/>
                    <a:pt x="0" y="28"/>
                    <a:pt x="4" y="31"/>
                  </a:cubicBezTo>
                  <a:cubicBezTo>
                    <a:pt x="7" y="34"/>
                    <a:pt x="8" y="39"/>
                    <a:pt x="11" y="40"/>
                  </a:cubicBezTo>
                  <a:cubicBezTo>
                    <a:pt x="12" y="38"/>
                    <a:pt x="13" y="35"/>
                    <a:pt x="15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7" name="Freeform 71"/>
            <p:cNvSpPr>
              <a:spLocks/>
            </p:cNvSpPr>
            <p:nvPr userDrawn="1"/>
          </p:nvSpPr>
          <p:spPr bwMode="auto">
            <a:xfrm>
              <a:off x="-2172552" y="3108675"/>
              <a:ext cx="184575" cy="83885"/>
            </a:xfrm>
            <a:custGeom>
              <a:avLst/>
              <a:gdLst>
                <a:gd name="T0" fmla="*/ 73 w 86"/>
                <a:gd name="T1" fmla="*/ 3 h 36"/>
                <a:gd name="T2" fmla="*/ 62 w 86"/>
                <a:gd name="T3" fmla="*/ 0 h 36"/>
                <a:gd name="T4" fmla="*/ 60 w 86"/>
                <a:gd name="T5" fmla="*/ 5 h 36"/>
                <a:gd name="T6" fmla="*/ 50 w 86"/>
                <a:gd name="T7" fmla="*/ 6 h 36"/>
                <a:gd name="T8" fmla="*/ 44 w 86"/>
                <a:gd name="T9" fmla="*/ 10 h 36"/>
                <a:gd name="T10" fmla="*/ 39 w 86"/>
                <a:gd name="T11" fmla="*/ 16 h 36"/>
                <a:gd name="T12" fmla="*/ 34 w 86"/>
                <a:gd name="T13" fmla="*/ 19 h 36"/>
                <a:gd name="T14" fmla="*/ 22 w 86"/>
                <a:gd name="T15" fmla="*/ 22 h 36"/>
                <a:gd name="T16" fmla="*/ 16 w 86"/>
                <a:gd name="T17" fmla="*/ 22 h 36"/>
                <a:gd name="T18" fmla="*/ 9 w 86"/>
                <a:gd name="T19" fmla="*/ 23 h 36"/>
                <a:gd name="T20" fmla="*/ 2 w 86"/>
                <a:gd name="T21" fmla="*/ 21 h 36"/>
                <a:gd name="T22" fmla="*/ 1 w 86"/>
                <a:gd name="T23" fmla="*/ 27 h 36"/>
                <a:gd name="T24" fmla="*/ 7 w 86"/>
                <a:gd name="T25" fmla="*/ 30 h 36"/>
                <a:gd name="T26" fmla="*/ 14 w 86"/>
                <a:gd name="T27" fmla="*/ 31 h 36"/>
                <a:gd name="T28" fmla="*/ 21 w 86"/>
                <a:gd name="T29" fmla="*/ 29 h 36"/>
                <a:gd name="T30" fmla="*/ 30 w 86"/>
                <a:gd name="T31" fmla="*/ 28 h 36"/>
                <a:gd name="T32" fmla="*/ 33 w 86"/>
                <a:gd name="T33" fmla="*/ 33 h 36"/>
                <a:gd name="T34" fmla="*/ 43 w 86"/>
                <a:gd name="T35" fmla="*/ 34 h 36"/>
                <a:gd name="T36" fmla="*/ 56 w 86"/>
                <a:gd name="T37" fmla="*/ 36 h 36"/>
                <a:gd name="T38" fmla="*/ 66 w 86"/>
                <a:gd name="T39" fmla="*/ 33 h 36"/>
                <a:gd name="T40" fmla="*/ 74 w 86"/>
                <a:gd name="T41" fmla="*/ 30 h 36"/>
                <a:gd name="T42" fmla="*/ 74 w 86"/>
                <a:gd name="T43" fmla="*/ 30 h 36"/>
                <a:gd name="T44" fmla="*/ 76 w 86"/>
                <a:gd name="T45" fmla="*/ 28 h 36"/>
                <a:gd name="T46" fmla="*/ 78 w 86"/>
                <a:gd name="T47" fmla="*/ 23 h 36"/>
                <a:gd name="T48" fmla="*/ 79 w 86"/>
                <a:gd name="T49" fmla="*/ 19 h 36"/>
                <a:gd name="T50" fmla="*/ 85 w 86"/>
                <a:gd name="T51" fmla="*/ 16 h 36"/>
                <a:gd name="T52" fmla="*/ 86 w 86"/>
                <a:gd name="T53" fmla="*/ 13 h 36"/>
                <a:gd name="T54" fmla="*/ 82 w 86"/>
                <a:gd name="T55" fmla="*/ 4 h 36"/>
                <a:gd name="T56" fmla="*/ 73 w 86"/>
                <a:gd name="T5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36">
                  <a:moveTo>
                    <a:pt x="73" y="3"/>
                  </a:moveTo>
                  <a:cubicBezTo>
                    <a:pt x="70" y="0"/>
                    <a:pt x="62" y="0"/>
                    <a:pt x="62" y="0"/>
                  </a:cubicBezTo>
                  <a:cubicBezTo>
                    <a:pt x="62" y="0"/>
                    <a:pt x="61" y="3"/>
                    <a:pt x="60" y="5"/>
                  </a:cubicBezTo>
                  <a:cubicBezTo>
                    <a:pt x="59" y="7"/>
                    <a:pt x="53" y="7"/>
                    <a:pt x="50" y="6"/>
                  </a:cubicBezTo>
                  <a:cubicBezTo>
                    <a:pt x="49" y="7"/>
                    <a:pt x="44" y="8"/>
                    <a:pt x="44" y="10"/>
                  </a:cubicBezTo>
                  <a:cubicBezTo>
                    <a:pt x="43" y="12"/>
                    <a:pt x="37" y="11"/>
                    <a:pt x="39" y="16"/>
                  </a:cubicBezTo>
                  <a:cubicBezTo>
                    <a:pt x="41" y="22"/>
                    <a:pt x="36" y="20"/>
                    <a:pt x="34" y="19"/>
                  </a:cubicBezTo>
                  <a:cubicBezTo>
                    <a:pt x="32" y="19"/>
                    <a:pt x="24" y="20"/>
                    <a:pt x="22" y="22"/>
                  </a:cubicBezTo>
                  <a:cubicBezTo>
                    <a:pt x="20" y="23"/>
                    <a:pt x="17" y="23"/>
                    <a:pt x="16" y="22"/>
                  </a:cubicBezTo>
                  <a:cubicBezTo>
                    <a:pt x="14" y="21"/>
                    <a:pt x="10" y="21"/>
                    <a:pt x="9" y="23"/>
                  </a:cubicBezTo>
                  <a:cubicBezTo>
                    <a:pt x="7" y="25"/>
                    <a:pt x="4" y="21"/>
                    <a:pt x="2" y="21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1" y="28"/>
                    <a:pt x="4" y="31"/>
                    <a:pt x="7" y="30"/>
                  </a:cubicBezTo>
                  <a:cubicBezTo>
                    <a:pt x="9" y="29"/>
                    <a:pt x="12" y="30"/>
                    <a:pt x="14" y="31"/>
                  </a:cubicBezTo>
                  <a:cubicBezTo>
                    <a:pt x="16" y="33"/>
                    <a:pt x="20" y="30"/>
                    <a:pt x="21" y="29"/>
                  </a:cubicBezTo>
                  <a:cubicBezTo>
                    <a:pt x="22" y="28"/>
                    <a:pt x="30" y="28"/>
                    <a:pt x="30" y="28"/>
                  </a:cubicBezTo>
                  <a:cubicBezTo>
                    <a:pt x="31" y="28"/>
                    <a:pt x="31" y="32"/>
                    <a:pt x="33" y="33"/>
                  </a:cubicBezTo>
                  <a:cubicBezTo>
                    <a:pt x="34" y="33"/>
                    <a:pt x="39" y="34"/>
                    <a:pt x="43" y="34"/>
                  </a:cubicBezTo>
                  <a:cubicBezTo>
                    <a:pt x="48" y="34"/>
                    <a:pt x="54" y="36"/>
                    <a:pt x="56" y="36"/>
                  </a:cubicBezTo>
                  <a:cubicBezTo>
                    <a:pt x="58" y="36"/>
                    <a:pt x="62" y="33"/>
                    <a:pt x="66" y="33"/>
                  </a:cubicBezTo>
                  <a:cubicBezTo>
                    <a:pt x="71" y="33"/>
                    <a:pt x="73" y="30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5" y="29"/>
                    <a:pt x="75" y="28"/>
                    <a:pt x="76" y="28"/>
                  </a:cubicBezTo>
                  <a:cubicBezTo>
                    <a:pt x="78" y="28"/>
                    <a:pt x="77" y="25"/>
                    <a:pt x="78" y="23"/>
                  </a:cubicBezTo>
                  <a:cubicBezTo>
                    <a:pt x="79" y="22"/>
                    <a:pt x="77" y="19"/>
                    <a:pt x="79" y="19"/>
                  </a:cubicBezTo>
                  <a:cubicBezTo>
                    <a:pt x="82" y="19"/>
                    <a:pt x="85" y="19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3" y="10"/>
                    <a:pt x="82" y="4"/>
                    <a:pt x="82" y="4"/>
                  </a:cubicBezTo>
                  <a:cubicBezTo>
                    <a:pt x="82" y="4"/>
                    <a:pt x="76" y="6"/>
                    <a:pt x="7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8" name="Freeform 72"/>
            <p:cNvSpPr>
              <a:spLocks/>
            </p:cNvSpPr>
            <p:nvPr userDrawn="1"/>
          </p:nvSpPr>
          <p:spPr bwMode="auto">
            <a:xfrm>
              <a:off x="-2014824" y="3119617"/>
              <a:ext cx="162762" cy="93004"/>
            </a:xfrm>
            <a:custGeom>
              <a:avLst/>
              <a:gdLst>
                <a:gd name="T0" fmla="*/ 73 w 76"/>
                <a:gd name="T1" fmla="*/ 7 h 40"/>
                <a:gd name="T2" fmla="*/ 71 w 76"/>
                <a:gd name="T3" fmla="*/ 6 h 40"/>
                <a:gd name="T4" fmla="*/ 63 w 76"/>
                <a:gd name="T5" fmla="*/ 3 h 40"/>
                <a:gd name="T6" fmla="*/ 53 w 76"/>
                <a:gd name="T7" fmla="*/ 0 h 40"/>
                <a:gd name="T8" fmla="*/ 42 w 76"/>
                <a:gd name="T9" fmla="*/ 6 h 40"/>
                <a:gd name="T10" fmla="*/ 29 w 76"/>
                <a:gd name="T11" fmla="*/ 10 h 40"/>
                <a:gd name="T12" fmla="*/ 14 w 76"/>
                <a:gd name="T13" fmla="*/ 10 h 40"/>
                <a:gd name="T14" fmla="*/ 12 w 76"/>
                <a:gd name="T15" fmla="*/ 8 h 40"/>
                <a:gd name="T16" fmla="*/ 11 w 76"/>
                <a:gd name="T17" fmla="*/ 11 h 40"/>
                <a:gd name="T18" fmla="*/ 5 w 76"/>
                <a:gd name="T19" fmla="*/ 14 h 40"/>
                <a:gd name="T20" fmla="*/ 4 w 76"/>
                <a:gd name="T21" fmla="*/ 18 h 40"/>
                <a:gd name="T22" fmla="*/ 2 w 76"/>
                <a:gd name="T23" fmla="*/ 23 h 40"/>
                <a:gd name="T24" fmla="*/ 0 w 76"/>
                <a:gd name="T25" fmla="*/ 25 h 40"/>
                <a:gd name="T26" fmla="*/ 3 w 76"/>
                <a:gd name="T27" fmla="*/ 30 h 40"/>
                <a:gd name="T28" fmla="*/ 3 w 76"/>
                <a:gd name="T29" fmla="*/ 30 h 40"/>
                <a:gd name="T30" fmla="*/ 13 w 76"/>
                <a:gd name="T31" fmla="*/ 36 h 40"/>
                <a:gd name="T32" fmla="*/ 24 w 76"/>
                <a:gd name="T33" fmla="*/ 39 h 40"/>
                <a:gd name="T34" fmla="*/ 41 w 76"/>
                <a:gd name="T35" fmla="*/ 34 h 40"/>
                <a:gd name="T36" fmla="*/ 46 w 76"/>
                <a:gd name="T37" fmla="*/ 36 h 40"/>
                <a:gd name="T38" fmla="*/ 49 w 76"/>
                <a:gd name="T39" fmla="*/ 36 h 40"/>
                <a:gd name="T40" fmla="*/ 56 w 76"/>
                <a:gd name="T41" fmla="*/ 32 h 40"/>
                <a:gd name="T42" fmla="*/ 66 w 76"/>
                <a:gd name="T43" fmla="*/ 15 h 40"/>
                <a:gd name="T44" fmla="*/ 74 w 76"/>
                <a:gd name="T45" fmla="*/ 11 h 40"/>
                <a:gd name="T46" fmla="*/ 73 w 76"/>
                <a:gd name="T4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40">
                  <a:moveTo>
                    <a:pt x="73" y="7"/>
                  </a:moveTo>
                  <a:cubicBezTo>
                    <a:pt x="73" y="7"/>
                    <a:pt x="72" y="6"/>
                    <a:pt x="71" y="6"/>
                  </a:cubicBezTo>
                  <a:cubicBezTo>
                    <a:pt x="67" y="5"/>
                    <a:pt x="64" y="4"/>
                    <a:pt x="63" y="3"/>
                  </a:cubicBezTo>
                  <a:cubicBezTo>
                    <a:pt x="61" y="1"/>
                    <a:pt x="54" y="0"/>
                    <a:pt x="53" y="0"/>
                  </a:cubicBezTo>
                  <a:cubicBezTo>
                    <a:pt x="51" y="0"/>
                    <a:pt x="44" y="6"/>
                    <a:pt x="42" y="6"/>
                  </a:cubicBezTo>
                  <a:cubicBezTo>
                    <a:pt x="40" y="6"/>
                    <a:pt x="29" y="8"/>
                    <a:pt x="29" y="10"/>
                  </a:cubicBezTo>
                  <a:cubicBezTo>
                    <a:pt x="29" y="13"/>
                    <a:pt x="17" y="13"/>
                    <a:pt x="14" y="10"/>
                  </a:cubicBezTo>
                  <a:cubicBezTo>
                    <a:pt x="13" y="10"/>
                    <a:pt x="13" y="9"/>
                    <a:pt x="12" y="8"/>
                  </a:cubicBezTo>
                  <a:cubicBezTo>
                    <a:pt x="11" y="9"/>
                    <a:pt x="11" y="10"/>
                    <a:pt x="11" y="11"/>
                  </a:cubicBezTo>
                  <a:cubicBezTo>
                    <a:pt x="11" y="14"/>
                    <a:pt x="8" y="14"/>
                    <a:pt x="5" y="14"/>
                  </a:cubicBezTo>
                  <a:cubicBezTo>
                    <a:pt x="3" y="14"/>
                    <a:pt x="5" y="17"/>
                    <a:pt x="4" y="18"/>
                  </a:cubicBezTo>
                  <a:cubicBezTo>
                    <a:pt x="3" y="20"/>
                    <a:pt x="4" y="23"/>
                    <a:pt x="2" y="23"/>
                  </a:cubicBezTo>
                  <a:cubicBezTo>
                    <a:pt x="1" y="23"/>
                    <a:pt x="1" y="24"/>
                    <a:pt x="0" y="25"/>
                  </a:cubicBezTo>
                  <a:cubicBezTo>
                    <a:pt x="1" y="26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5" y="31"/>
                    <a:pt x="11" y="34"/>
                    <a:pt x="13" y="36"/>
                  </a:cubicBezTo>
                  <a:cubicBezTo>
                    <a:pt x="15" y="39"/>
                    <a:pt x="21" y="40"/>
                    <a:pt x="24" y="39"/>
                  </a:cubicBezTo>
                  <a:cubicBezTo>
                    <a:pt x="28" y="38"/>
                    <a:pt x="41" y="34"/>
                    <a:pt x="41" y="34"/>
                  </a:cubicBezTo>
                  <a:cubicBezTo>
                    <a:pt x="41" y="34"/>
                    <a:pt x="44" y="35"/>
                    <a:pt x="46" y="36"/>
                  </a:cubicBezTo>
                  <a:cubicBezTo>
                    <a:pt x="46" y="36"/>
                    <a:pt x="47" y="36"/>
                    <a:pt x="49" y="36"/>
                  </a:cubicBezTo>
                  <a:cubicBezTo>
                    <a:pt x="50" y="35"/>
                    <a:pt x="53" y="35"/>
                    <a:pt x="56" y="32"/>
                  </a:cubicBezTo>
                  <a:cubicBezTo>
                    <a:pt x="59" y="28"/>
                    <a:pt x="65" y="16"/>
                    <a:pt x="66" y="15"/>
                  </a:cubicBezTo>
                  <a:cubicBezTo>
                    <a:pt x="68" y="14"/>
                    <a:pt x="72" y="12"/>
                    <a:pt x="74" y="11"/>
                  </a:cubicBezTo>
                  <a:cubicBezTo>
                    <a:pt x="76" y="9"/>
                    <a:pt x="76" y="8"/>
                    <a:pt x="73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9" name="Freeform 73"/>
            <p:cNvSpPr>
              <a:spLocks/>
            </p:cNvSpPr>
            <p:nvPr userDrawn="1"/>
          </p:nvSpPr>
          <p:spPr bwMode="auto">
            <a:xfrm>
              <a:off x="-2108789" y="3043026"/>
              <a:ext cx="159407" cy="82062"/>
            </a:xfrm>
            <a:custGeom>
              <a:avLst/>
              <a:gdLst>
                <a:gd name="T0" fmla="*/ 70 w 74"/>
                <a:gd name="T1" fmla="*/ 16 h 35"/>
                <a:gd name="T2" fmla="*/ 62 w 74"/>
                <a:gd name="T3" fmla="*/ 14 h 35"/>
                <a:gd name="T4" fmla="*/ 59 w 74"/>
                <a:gd name="T5" fmla="*/ 10 h 35"/>
                <a:gd name="T6" fmla="*/ 52 w 74"/>
                <a:gd name="T7" fmla="*/ 11 h 35"/>
                <a:gd name="T8" fmla="*/ 46 w 74"/>
                <a:gd name="T9" fmla="*/ 8 h 35"/>
                <a:gd name="T10" fmla="*/ 38 w 74"/>
                <a:gd name="T11" fmla="*/ 3 h 35"/>
                <a:gd name="T12" fmla="*/ 32 w 74"/>
                <a:gd name="T13" fmla="*/ 0 h 35"/>
                <a:gd name="T14" fmla="*/ 31 w 74"/>
                <a:gd name="T15" fmla="*/ 1 h 35"/>
                <a:gd name="T16" fmla="*/ 25 w 74"/>
                <a:gd name="T17" fmla="*/ 1 h 35"/>
                <a:gd name="T18" fmla="*/ 15 w 74"/>
                <a:gd name="T19" fmla="*/ 5 h 35"/>
                <a:gd name="T20" fmla="*/ 3 w 74"/>
                <a:gd name="T21" fmla="*/ 10 h 35"/>
                <a:gd name="T22" fmla="*/ 4 w 74"/>
                <a:gd name="T23" fmla="*/ 15 h 35"/>
                <a:gd name="T24" fmla="*/ 8 w 74"/>
                <a:gd name="T25" fmla="*/ 24 h 35"/>
                <a:gd name="T26" fmla="*/ 20 w 74"/>
                <a:gd name="T27" fmla="*/ 33 h 35"/>
                <a:gd name="T28" fmla="*/ 20 w 74"/>
                <a:gd name="T29" fmla="*/ 34 h 35"/>
                <a:gd name="T30" fmla="*/ 30 w 74"/>
                <a:gd name="T31" fmla="*/ 33 h 35"/>
                <a:gd name="T32" fmla="*/ 32 w 74"/>
                <a:gd name="T33" fmla="*/ 28 h 35"/>
                <a:gd name="T34" fmla="*/ 43 w 74"/>
                <a:gd name="T35" fmla="*/ 31 h 35"/>
                <a:gd name="T36" fmla="*/ 52 w 74"/>
                <a:gd name="T37" fmla="*/ 32 h 35"/>
                <a:gd name="T38" fmla="*/ 52 w 74"/>
                <a:gd name="T39" fmla="*/ 34 h 35"/>
                <a:gd name="T40" fmla="*/ 56 w 74"/>
                <a:gd name="T41" fmla="*/ 31 h 35"/>
                <a:gd name="T42" fmla="*/ 67 w 74"/>
                <a:gd name="T43" fmla="*/ 26 h 35"/>
                <a:gd name="T44" fmla="*/ 74 w 74"/>
                <a:gd name="T45" fmla="*/ 21 h 35"/>
                <a:gd name="T46" fmla="*/ 70 w 74"/>
                <a:gd name="T4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70" y="16"/>
                  </a:moveTo>
                  <a:cubicBezTo>
                    <a:pt x="68" y="14"/>
                    <a:pt x="62" y="15"/>
                    <a:pt x="62" y="14"/>
                  </a:cubicBezTo>
                  <a:cubicBezTo>
                    <a:pt x="62" y="12"/>
                    <a:pt x="61" y="10"/>
                    <a:pt x="59" y="10"/>
                  </a:cubicBezTo>
                  <a:cubicBezTo>
                    <a:pt x="57" y="10"/>
                    <a:pt x="53" y="8"/>
                    <a:pt x="52" y="11"/>
                  </a:cubicBezTo>
                  <a:cubicBezTo>
                    <a:pt x="51" y="13"/>
                    <a:pt x="47" y="10"/>
                    <a:pt x="46" y="8"/>
                  </a:cubicBezTo>
                  <a:cubicBezTo>
                    <a:pt x="46" y="7"/>
                    <a:pt x="44" y="5"/>
                    <a:pt x="38" y="3"/>
                  </a:cubicBezTo>
                  <a:cubicBezTo>
                    <a:pt x="36" y="3"/>
                    <a:pt x="34" y="1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30" y="2"/>
                    <a:pt x="26" y="0"/>
                    <a:pt x="25" y="1"/>
                  </a:cubicBezTo>
                  <a:cubicBezTo>
                    <a:pt x="23" y="3"/>
                    <a:pt x="18" y="3"/>
                    <a:pt x="15" y="5"/>
                  </a:cubicBezTo>
                  <a:cubicBezTo>
                    <a:pt x="12" y="8"/>
                    <a:pt x="7" y="9"/>
                    <a:pt x="3" y="10"/>
                  </a:cubicBezTo>
                  <a:cubicBezTo>
                    <a:pt x="0" y="10"/>
                    <a:pt x="3" y="13"/>
                    <a:pt x="4" y="15"/>
                  </a:cubicBezTo>
                  <a:cubicBezTo>
                    <a:pt x="5" y="17"/>
                    <a:pt x="5" y="23"/>
                    <a:pt x="8" y="24"/>
                  </a:cubicBezTo>
                  <a:cubicBezTo>
                    <a:pt x="10" y="26"/>
                    <a:pt x="19" y="31"/>
                    <a:pt x="20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3" y="35"/>
                    <a:pt x="29" y="35"/>
                    <a:pt x="30" y="33"/>
                  </a:cubicBezTo>
                  <a:cubicBezTo>
                    <a:pt x="31" y="31"/>
                    <a:pt x="32" y="28"/>
                    <a:pt x="32" y="28"/>
                  </a:cubicBezTo>
                  <a:cubicBezTo>
                    <a:pt x="32" y="28"/>
                    <a:pt x="40" y="28"/>
                    <a:pt x="43" y="31"/>
                  </a:cubicBezTo>
                  <a:cubicBezTo>
                    <a:pt x="46" y="34"/>
                    <a:pt x="52" y="32"/>
                    <a:pt x="52" y="32"/>
                  </a:cubicBezTo>
                  <a:cubicBezTo>
                    <a:pt x="52" y="32"/>
                    <a:pt x="52" y="33"/>
                    <a:pt x="52" y="34"/>
                  </a:cubicBezTo>
                  <a:cubicBezTo>
                    <a:pt x="53" y="33"/>
                    <a:pt x="54" y="31"/>
                    <a:pt x="56" y="31"/>
                  </a:cubicBezTo>
                  <a:cubicBezTo>
                    <a:pt x="59" y="31"/>
                    <a:pt x="64" y="30"/>
                    <a:pt x="67" y="26"/>
                  </a:cubicBezTo>
                  <a:cubicBezTo>
                    <a:pt x="68" y="24"/>
                    <a:pt x="71" y="22"/>
                    <a:pt x="74" y="21"/>
                  </a:cubicBezTo>
                  <a:cubicBezTo>
                    <a:pt x="72" y="19"/>
                    <a:pt x="71" y="16"/>
                    <a:pt x="70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0" name="Freeform 74"/>
            <p:cNvSpPr>
              <a:spLocks/>
            </p:cNvSpPr>
            <p:nvPr userDrawn="1"/>
          </p:nvSpPr>
          <p:spPr bwMode="auto">
            <a:xfrm>
              <a:off x="-1996366" y="3088616"/>
              <a:ext cx="140948" cy="62002"/>
            </a:xfrm>
            <a:custGeom>
              <a:avLst/>
              <a:gdLst>
                <a:gd name="T0" fmla="*/ 49 w 66"/>
                <a:gd name="T1" fmla="*/ 3 h 26"/>
                <a:gd name="T2" fmla="*/ 40 w 66"/>
                <a:gd name="T3" fmla="*/ 2 h 26"/>
                <a:gd name="T4" fmla="*/ 30 w 66"/>
                <a:gd name="T5" fmla="*/ 1 h 26"/>
                <a:gd name="T6" fmla="*/ 23 w 66"/>
                <a:gd name="T7" fmla="*/ 2 h 26"/>
                <a:gd name="T8" fmla="*/ 22 w 66"/>
                <a:gd name="T9" fmla="*/ 1 h 26"/>
                <a:gd name="T10" fmla="*/ 15 w 66"/>
                <a:gd name="T11" fmla="*/ 6 h 26"/>
                <a:gd name="T12" fmla="*/ 4 w 66"/>
                <a:gd name="T13" fmla="*/ 11 h 26"/>
                <a:gd name="T14" fmla="*/ 0 w 66"/>
                <a:gd name="T15" fmla="*/ 14 h 26"/>
                <a:gd name="T16" fmla="*/ 6 w 66"/>
                <a:gd name="T17" fmla="*/ 23 h 26"/>
                <a:gd name="T18" fmla="*/ 21 w 66"/>
                <a:gd name="T19" fmla="*/ 23 h 26"/>
                <a:gd name="T20" fmla="*/ 34 w 66"/>
                <a:gd name="T21" fmla="*/ 19 h 26"/>
                <a:gd name="T22" fmla="*/ 45 w 66"/>
                <a:gd name="T23" fmla="*/ 13 h 26"/>
                <a:gd name="T24" fmla="*/ 55 w 66"/>
                <a:gd name="T25" fmla="*/ 16 h 26"/>
                <a:gd name="T26" fmla="*/ 63 w 66"/>
                <a:gd name="T27" fmla="*/ 19 h 26"/>
                <a:gd name="T28" fmla="*/ 60 w 66"/>
                <a:gd name="T29" fmla="*/ 15 h 26"/>
                <a:gd name="T30" fmla="*/ 65 w 66"/>
                <a:gd name="T31" fmla="*/ 7 h 26"/>
                <a:gd name="T32" fmla="*/ 66 w 66"/>
                <a:gd name="T33" fmla="*/ 7 h 26"/>
                <a:gd name="T34" fmla="*/ 59 w 66"/>
                <a:gd name="T35" fmla="*/ 5 h 26"/>
                <a:gd name="T36" fmla="*/ 49 w 66"/>
                <a:gd name="T3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26">
                  <a:moveTo>
                    <a:pt x="49" y="3"/>
                  </a:moveTo>
                  <a:cubicBezTo>
                    <a:pt x="45" y="3"/>
                    <a:pt x="43" y="1"/>
                    <a:pt x="40" y="2"/>
                  </a:cubicBezTo>
                  <a:cubicBezTo>
                    <a:pt x="37" y="3"/>
                    <a:pt x="32" y="2"/>
                    <a:pt x="30" y="1"/>
                  </a:cubicBezTo>
                  <a:cubicBezTo>
                    <a:pt x="28" y="0"/>
                    <a:pt x="26" y="3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19" y="2"/>
                    <a:pt x="16" y="4"/>
                    <a:pt x="15" y="6"/>
                  </a:cubicBezTo>
                  <a:cubicBezTo>
                    <a:pt x="12" y="10"/>
                    <a:pt x="7" y="11"/>
                    <a:pt x="4" y="11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1" y="17"/>
                    <a:pt x="3" y="21"/>
                    <a:pt x="6" y="23"/>
                  </a:cubicBezTo>
                  <a:cubicBezTo>
                    <a:pt x="9" y="26"/>
                    <a:pt x="21" y="26"/>
                    <a:pt x="21" y="23"/>
                  </a:cubicBezTo>
                  <a:cubicBezTo>
                    <a:pt x="21" y="21"/>
                    <a:pt x="32" y="19"/>
                    <a:pt x="34" y="19"/>
                  </a:cubicBezTo>
                  <a:cubicBezTo>
                    <a:pt x="36" y="19"/>
                    <a:pt x="43" y="13"/>
                    <a:pt x="45" y="13"/>
                  </a:cubicBezTo>
                  <a:cubicBezTo>
                    <a:pt x="46" y="13"/>
                    <a:pt x="53" y="14"/>
                    <a:pt x="55" y="16"/>
                  </a:cubicBezTo>
                  <a:cubicBezTo>
                    <a:pt x="56" y="17"/>
                    <a:pt x="59" y="18"/>
                    <a:pt x="63" y="19"/>
                  </a:cubicBezTo>
                  <a:cubicBezTo>
                    <a:pt x="61" y="18"/>
                    <a:pt x="60" y="16"/>
                    <a:pt x="60" y="15"/>
                  </a:cubicBezTo>
                  <a:cubicBezTo>
                    <a:pt x="60" y="13"/>
                    <a:pt x="64" y="8"/>
                    <a:pt x="65" y="7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3" y="6"/>
                    <a:pt x="59" y="6"/>
                    <a:pt x="59" y="5"/>
                  </a:cubicBezTo>
                  <a:cubicBezTo>
                    <a:pt x="58" y="4"/>
                    <a:pt x="53" y="3"/>
                    <a:pt x="4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1" name="Freeform 75"/>
            <p:cNvSpPr>
              <a:spLocks/>
            </p:cNvSpPr>
            <p:nvPr userDrawn="1"/>
          </p:nvSpPr>
          <p:spPr bwMode="auto">
            <a:xfrm>
              <a:off x="-2659160" y="3325683"/>
              <a:ext cx="93966" cy="156829"/>
            </a:xfrm>
            <a:custGeom>
              <a:avLst/>
              <a:gdLst>
                <a:gd name="T0" fmla="*/ 31 w 44"/>
                <a:gd name="T1" fmla="*/ 55 h 68"/>
                <a:gd name="T2" fmla="*/ 29 w 44"/>
                <a:gd name="T3" fmla="*/ 50 h 68"/>
                <a:gd name="T4" fmla="*/ 32 w 44"/>
                <a:gd name="T5" fmla="*/ 44 h 68"/>
                <a:gd name="T6" fmla="*/ 28 w 44"/>
                <a:gd name="T7" fmla="*/ 38 h 68"/>
                <a:gd name="T8" fmla="*/ 31 w 44"/>
                <a:gd name="T9" fmla="*/ 34 h 68"/>
                <a:gd name="T10" fmla="*/ 34 w 44"/>
                <a:gd name="T11" fmla="*/ 27 h 68"/>
                <a:gd name="T12" fmla="*/ 33 w 44"/>
                <a:gd name="T13" fmla="*/ 16 h 68"/>
                <a:gd name="T14" fmla="*/ 40 w 44"/>
                <a:gd name="T15" fmla="*/ 10 h 68"/>
                <a:gd name="T16" fmla="*/ 37 w 44"/>
                <a:gd name="T17" fmla="*/ 6 h 68"/>
                <a:gd name="T18" fmla="*/ 30 w 44"/>
                <a:gd name="T19" fmla="*/ 5 h 68"/>
                <a:gd name="T20" fmla="*/ 26 w 44"/>
                <a:gd name="T21" fmla="*/ 5 h 68"/>
                <a:gd name="T22" fmla="*/ 18 w 44"/>
                <a:gd name="T23" fmla="*/ 3 h 68"/>
                <a:gd name="T24" fmla="*/ 14 w 44"/>
                <a:gd name="T25" fmla="*/ 3 h 68"/>
                <a:gd name="T26" fmla="*/ 11 w 44"/>
                <a:gd name="T27" fmla="*/ 4 h 68"/>
                <a:gd name="T28" fmla="*/ 11 w 44"/>
                <a:gd name="T29" fmla="*/ 11 h 68"/>
                <a:gd name="T30" fmla="*/ 4 w 44"/>
                <a:gd name="T31" fmla="*/ 37 h 68"/>
                <a:gd name="T32" fmla="*/ 9 w 44"/>
                <a:gd name="T33" fmla="*/ 47 h 68"/>
                <a:gd name="T34" fmla="*/ 10 w 44"/>
                <a:gd name="T35" fmla="*/ 65 h 68"/>
                <a:gd name="T36" fmla="*/ 19 w 44"/>
                <a:gd name="T37" fmla="*/ 67 h 68"/>
                <a:gd name="T38" fmla="*/ 28 w 44"/>
                <a:gd name="T39" fmla="*/ 65 h 68"/>
                <a:gd name="T40" fmla="*/ 27 w 44"/>
                <a:gd name="T41" fmla="*/ 62 h 68"/>
                <a:gd name="T42" fmla="*/ 31 w 44"/>
                <a:gd name="T43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68">
                  <a:moveTo>
                    <a:pt x="31" y="55"/>
                  </a:moveTo>
                  <a:cubicBezTo>
                    <a:pt x="36" y="55"/>
                    <a:pt x="30" y="51"/>
                    <a:pt x="29" y="50"/>
                  </a:cubicBezTo>
                  <a:cubicBezTo>
                    <a:pt x="28" y="49"/>
                    <a:pt x="29" y="44"/>
                    <a:pt x="32" y="44"/>
                  </a:cubicBezTo>
                  <a:cubicBezTo>
                    <a:pt x="34" y="44"/>
                    <a:pt x="32" y="41"/>
                    <a:pt x="28" y="38"/>
                  </a:cubicBezTo>
                  <a:cubicBezTo>
                    <a:pt x="25" y="35"/>
                    <a:pt x="28" y="34"/>
                    <a:pt x="31" y="34"/>
                  </a:cubicBezTo>
                  <a:cubicBezTo>
                    <a:pt x="34" y="34"/>
                    <a:pt x="31" y="29"/>
                    <a:pt x="34" y="27"/>
                  </a:cubicBezTo>
                  <a:cubicBezTo>
                    <a:pt x="36" y="24"/>
                    <a:pt x="33" y="19"/>
                    <a:pt x="33" y="16"/>
                  </a:cubicBezTo>
                  <a:cubicBezTo>
                    <a:pt x="33" y="14"/>
                    <a:pt x="37" y="13"/>
                    <a:pt x="40" y="10"/>
                  </a:cubicBezTo>
                  <a:cubicBezTo>
                    <a:pt x="44" y="7"/>
                    <a:pt x="37" y="8"/>
                    <a:pt x="37" y="6"/>
                  </a:cubicBezTo>
                  <a:cubicBezTo>
                    <a:pt x="37" y="4"/>
                    <a:pt x="33" y="3"/>
                    <a:pt x="30" y="5"/>
                  </a:cubicBezTo>
                  <a:cubicBezTo>
                    <a:pt x="27" y="7"/>
                    <a:pt x="28" y="5"/>
                    <a:pt x="26" y="5"/>
                  </a:cubicBezTo>
                  <a:cubicBezTo>
                    <a:pt x="23" y="5"/>
                    <a:pt x="18" y="6"/>
                    <a:pt x="18" y="3"/>
                  </a:cubicBezTo>
                  <a:cubicBezTo>
                    <a:pt x="18" y="1"/>
                    <a:pt x="16" y="0"/>
                    <a:pt x="14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7"/>
                    <a:pt x="10" y="10"/>
                    <a:pt x="11" y="11"/>
                  </a:cubicBezTo>
                  <a:cubicBezTo>
                    <a:pt x="14" y="15"/>
                    <a:pt x="9" y="32"/>
                    <a:pt x="4" y="37"/>
                  </a:cubicBezTo>
                  <a:cubicBezTo>
                    <a:pt x="0" y="42"/>
                    <a:pt x="4" y="43"/>
                    <a:pt x="9" y="47"/>
                  </a:cubicBezTo>
                  <a:cubicBezTo>
                    <a:pt x="13" y="50"/>
                    <a:pt x="10" y="62"/>
                    <a:pt x="10" y="65"/>
                  </a:cubicBezTo>
                  <a:cubicBezTo>
                    <a:pt x="10" y="68"/>
                    <a:pt x="14" y="67"/>
                    <a:pt x="19" y="67"/>
                  </a:cubicBezTo>
                  <a:cubicBezTo>
                    <a:pt x="22" y="67"/>
                    <a:pt x="25" y="66"/>
                    <a:pt x="28" y="65"/>
                  </a:cubicBezTo>
                  <a:cubicBezTo>
                    <a:pt x="28" y="64"/>
                    <a:pt x="27" y="63"/>
                    <a:pt x="27" y="62"/>
                  </a:cubicBezTo>
                  <a:cubicBezTo>
                    <a:pt x="27" y="60"/>
                    <a:pt x="27" y="56"/>
                    <a:pt x="31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2" name="Freeform 76"/>
            <p:cNvSpPr>
              <a:spLocks/>
            </p:cNvSpPr>
            <p:nvPr userDrawn="1"/>
          </p:nvSpPr>
          <p:spPr bwMode="auto">
            <a:xfrm>
              <a:off x="-2333636" y="2959141"/>
              <a:ext cx="102356" cy="91179"/>
            </a:xfrm>
            <a:custGeom>
              <a:avLst/>
              <a:gdLst>
                <a:gd name="T0" fmla="*/ 15 w 48"/>
                <a:gd name="T1" fmla="*/ 30 h 39"/>
                <a:gd name="T2" fmla="*/ 23 w 48"/>
                <a:gd name="T3" fmla="*/ 31 h 39"/>
                <a:gd name="T4" fmla="*/ 31 w 48"/>
                <a:gd name="T5" fmla="*/ 37 h 39"/>
                <a:gd name="T6" fmla="*/ 34 w 48"/>
                <a:gd name="T7" fmla="*/ 39 h 39"/>
                <a:gd name="T8" fmla="*/ 35 w 48"/>
                <a:gd name="T9" fmla="*/ 30 h 39"/>
                <a:gd name="T10" fmla="*/ 36 w 48"/>
                <a:gd name="T11" fmla="*/ 25 h 39"/>
                <a:gd name="T12" fmla="*/ 42 w 48"/>
                <a:gd name="T13" fmla="*/ 22 h 39"/>
                <a:gd name="T14" fmla="*/ 45 w 48"/>
                <a:gd name="T15" fmla="*/ 19 h 39"/>
                <a:gd name="T16" fmla="*/ 41 w 48"/>
                <a:gd name="T17" fmla="*/ 13 h 39"/>
                <a:gd name="T18" fmla="*/ 47 w 48"/>
                <a:gd name="T19" fmla="*/ 8 h 39"/>
                <a:gd name="T20" fmla="*/ 46 w 48"/>
                <a:gd name="T21" fmla="*/ 1 h 39"/>
                <a:gd name="T22" fmla="*/ 44 w 48"/>
                <a:gd name="T23" fmla="*/ 2 h 39"/>
                <a:gd name="T24" fmla="*/ 32 w 48"/>
                <a:gd name="T25" fmla="*/ 2 h 39"/>
                <a:gd name="T26" fmla="*/ 27 w 48"/>
                <a:gd name="T27" fmla="*/ 10 h 39"/>
                <a:gd name="T28" fmla="*/ 21 w 48"/>
                <a:gd name="T29" fmla="*/ 10 h 39"/>
                <a:gd name="T30" fmla="*/ 16 w 48"/>
                <a:gd name="T31" fmla="*/ 13 h 39"/>
                <a:gd name="T32" fmla="*/ 11 w 48"/>
                <a:gd name="T33" fmla="*/ 21 h 39"/>
                <a:gd name="T34" fmla="*/ 1 w 48"/>
                <a:gd name="T35" fmla="*/ 31 h 39"/>
                <a:gd name="T36" fmla="*/ 0 w 48"/>
                <a:gd name="T37" fmla="*/ 32 h 39"/>
                <a:gd name="T38" fmla="*/ 4 w 48"/>
                <a:gd name="T39" fmla="*/ 34 h 39"/>
                <a:gd name="T40" fmla="*/ 15 w 48"/>
                <a:gd name="T4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39">
                  <a:moveTo>
                    <a:pt x="15" y="30"/>
                  </a:moveTo>
                  <a:cubicBezTo>
                    <a:pt x="17" y="28"/>
                    <a:pt x="21" y="29"/>
                    <a:pt x="23" y="31"/>
                  </a:cubicBezTo>
                  <a:cubicBezTo>
                    <a:pt x="25" y="33"/>
                    <a:pt x="28" y="34"/>
                    <a:pt x="31" y="37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34" y="37"/>
                    <a:pt x="34" y="33"/>
                    <a:pt x="35" y="30"/>
                  </a:cubicBezTo>
                  <a:cubicBezTo>
                    <a:pt x="36" y="28"/>
                    <a:pt x="34" y="25"/>
                    <a:pt x="36" y="25"/>
                  </a:cubicBezTo>
                  <a:cubicBezTo>
                    <a:pt x="37" y="25"/>
                    <a:pt x="42" y="25"/>
                    <a:pt x="42" y="22"/>
                  </a:cubicBezTo>
                  <a:cubicBezTo>
                    <a:pt x="42" y="20"/>
                    <a:pt x="44" y="21"/>
                    <a:pt x="45" y="19"/>
                  </a:cubicBezTo>
                  <a:cubicBezTo>
                    <a:pt x="46" y="17"/>
                    <a:pt x="42" y="14"/>
                    <a:pt x="41" y="13"/>
                  </a:cubicBezTo>
                  <a:cubicBezTo>
                    <a:pt x="40" y="12"/>
                    <a:pt x="44" y="12"/>
                    <a:pt x="47" y="8"/>
                  </a:cubicBezTo>
                  <a:cubicBezTo>
                    <a:pt x="48" y="7"/>
                    <a:pt x="47" y="4"/>
                    <a:pt x="46" y="1"/>
                  </a:cubicBezTo>
                  <a:cubicBezTo>
                    <a:pt x="46" y="2"/>
                    <a:pt x="45" y="3"/>
                    <a:pt x="44" y="2"/>
                  </a:cubicBezTo>
                  <a:cubicBezTo>
                    <a:pt x="41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1" y="10"/>
                  </a:cubicBezTo>
                  <a:cubicBezTo>
                    <a:pt x="21" y="7"/>
                    <a:pt x="16" y="9"/>
                    <a:pt x="16" y="13"/>
                  </a:cubicBezTo>
                  <a:cubicBezTo>
                    <a:pt x="16" y="16"/>
                    <a:pt x="10" y="17"/>
                    <a:pt x="11" y="21"/>
                  </a:cubicBezTo>
                  <a:cubicBezTo>
                    <a:pt x="11" y="25"/>
                    <a:pt x="5" y="29"/>
                    <a:pt x="1" y="31"/>
                  </a:cubicBezTo>
                  <a:cubicBezTo>
                    <a:pt x="1" y="32"/>
                    <a:pt x="0" y="32"/>
                    <a:pt x="0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7" y="34"/>
                    <a:pt x="13" y="32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3" name="Freeform 77"/>
            <p:cNvSpPr>
              <a:spLocks/>
            </p:cNvSpPr>
            <p:nvPr userDrawn="1"/>
          </p:nvSpPr>
          <p:spPr bwMode="auto">
            <a:xfrm>
              <a:off x="-2268195" y="3072204"/>
              <a:ext cx="16780" cy="23707"/>
            </a:xfrm>
            <a:custGeom>
              <a:avLst/>
              <a:gdLst>
                <a:gd name="T0" fmla="*/ 4 w 8"/>
                <a:gd name="T1" fmla="*/ 0 h 10"/>
                <a:gd name="T2" fmla="*/ 0 w 8"/>
                <a:gd name="T3" fmla="*/ 9 h 10"/>
                <a:gd name="T4" fmla="*/ 8 w 8"/>
                <a:gd name="T5" fmla="*/ 10 h 10"/>
                <a:gd name="T6" fmla="*/ 4 w 8"/>
                <a:gd name="T7" fmla="*/ 1 h 10"/>
                <a:gd name="T8" fmla="*/ 4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4" y="0"/>
                  </a:moveTo>
                  <a:cubicBezTo>
                    <a:pt x="2" y="1"/>
                    <a:pt x="0" y="4"/>
                    <a:pt x="0" y="9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8" y="4"/>
                    <a:pt x="5" y="2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4" name="Freeform 78"/>
            <p:cNvSpPr>
              <a:spLocks/>
            </p:cNvSpPr>
            <p:nvPr userDrawn="1"/>
          </p:nvSpPr>
          <p:spPr bwMode="auto">
            <a:xfrm>
              <a:off x="-2350415" y="3024790"/>
              <a:ext cx="95644" cy="71121"/>
            </a:xfrm>
            <a:custGeom>
              <a:avLst/>
              <a:gdLst>
                <a:gd name="T0" fmla="*/ 1 w 45"/>
                <a:gd name="T1" fmla="*/ 9 h 31"/>
                <a:gd name="T2" fmla="*/ 5 w 45"/>
                <a:gd name="T3" fmla="*/ 13 h 31"/>
                <a:gd name="T4" fmla="*/ 11 w 45"/>
                <a:gd name="T5" fmla="*/ 16 h 31"/>
                <a:gd name="T6" fmla="*/ 19 w 45"/>
                <a:gd name="T7" fmla="*/ 20 h 31"/>
                <a:gd name="T8" fmla="*/ 22 w 45"/>
                <a:gd name="T9" fmla="*/ 24 h 31"/>
                <a:gd name="T10" fmla="*/ 27 w 45"/>
                <a:gd name="T11" fmla="*/ 22 h 31"/>
                <a:gd name="T12" fmla="*/ 31 w 45"/>
                <a:gd name="T13" fmla="*/ 27 h 31"/>
                <a:gd name="T14" fmla="*/ 37 w 45"/>
                <a:gd name="T15" fmla="*/ 30 h 31"/>
                <a:gd name="T16" fmla="*/ 38 w 45"/>
                <a:gd name="T17" fmla="*/ 30 h 31"/>
                <a:gd name="T18" fmla="*/ 42 w 45"/>
                <a:gd name="T19" fmla="*/ 21 h 31"/>
                <a:gd name="T20" fmla="*/ 45 w 45"/>
                <a:gd name="T21" fmla="*/ 18 h 31"/>
                <a:gd name="T22" fmla="*/ 42 w 45"/>
                <a:gd name="T23" fmla="*/ 11 h 31"/>
                <a:gd name="T24" fmla="*/ 42 w 45"/>
                <a:gd name="T25" fmla="*/ 11 h 31"/>
                <a:gd name="T26" fmla="*/ 39 w 45"/>
                <a:gd name="T27" fmla="*/ 9 h 31"/>
                <a:gd name="T28" fmla="*/ 31 w 45"/>
                <a:gd name="T29" fmla="*/ 3 h 31"/>
                <a:gd name="T30" fmla="*/ 23 w 45"/>
                <a:gd name="T31" fmla="*/ 2 h 31"/>
                <a:gd name="T32" fmla="*/ 12 w 45"/>
                <a:gd name="T33" fmla="*/ 6 h 31"/>
                <a:gd name="T34" fmla="*/ 8 w 45"/>
                <a:gd name="T35" fmla="*/ 4 h 31"/>
                <a:gd name="T36" fmla="*/ 0 w 45"/>
                <a:gd name="T37" fmla="*/ 7 h 31"/>
                <a:gd name="T38" fmla="*/ 1 w 45"/>
                <a:gd name="T3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1">
                  <a:moveTo>
                    <a:pt x="1" y="9"/>
                  </a:moveTo>
                  <a:cubicBezTo>
                    <a:pt x="2" y="11"/>
                    <a:pt x="4" y="15"/>
                    <a:pt x="5" y="13"/>
                  </a:cubicBezTo>
                  <a:cubicBezTo>
                    <a:pt x="7" y="11"/>
                    <a:pt x="9" y="15"/>
                    <a:pt x="11" y="16"/>
                  </a:cubicBezTo>
                  <a:cubicBezTo>
                    <a:pt x="14" y="18"/>
                    <a:pt x="18" y="19"/>
                    <a:pt x="19" y="20"/>
                  </a:cubicBezTo>
                  <a:cubicBezTo>
                    <a:pt x="19" y="22"/>
                    <a:pt x="20" y="25"/>
                    <a:pt x="22" y="24"/>
                  </a:cubicBezTo>
                  <a:cubicBezTo>
                    <a:pt x="24" y="23"/>
                    <a:pt x="27" y="20"/>
                    <a:pt x="27" y="22"/>
                  </a:cubicBezTo>
                  <a:cubicBezTo>
                    <a:pt x="27" y="24"/>
                    <a:pt x="28" y="27"/>
                    <a:pt x="31" y="27"/>
                  </a:cubicBezTo>
                  <a:cubicBezTo>
                    <a:pt x="33" y="26"/>
                    <a:pt x="34" y="31"/>
                    <a:pt x="37" y="30"/>
                  </a:cubicBezTo>
                  <a:cubicBezTo>
                    <a:pt x="37" y="30"/>
                    <a:pt x="38" y="30"/>
                    <a:pt x="38" y="30"/>
                  </a:cubicBezTo>
                  <a:cubicBezTo>
                    <a:pt x="38" y="25"/>
                    <a:pt x="40" y="22"/>
                    <a:pt x="42" y="21"/>
                  </a:cubicBezTo>
                  <a:cubicBezTo>
                    <a:pt x="43" y="20"/>
                    <a:pt x="45" y="19"/>
                    <a:pt x="45" y="18"/>
                  </a:cubicBezTo>
                  <a:cubicBezTo>
                    <a:pt x="45" y="16"/>
                    <a:pt x="41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0" y="9"/>
                    <a:pt x="39" y="9"/>
                  </a:cubicBezTo>
                  <a:cubicBezTo>
                    <a:pt x="36" y="6"/>
                    <a:pt x="33" y="5"/>
                    <a:pt x="31" y="3"/>
                  </a:cubicBezTo>
                  <a:cubicBezTo>
                    <a:pt x="29" y="1"/>
                    <a:pt x="25" y="0"/>
                    <a:pt x="23" y="2"/>
                  </a:cubicBezTo>
                  <a:cubicBezTo>
                    <a:pt x="21" y="4"/>
                    <a:pt x="15" y="6"/>
                    <a:pt x="12" y="6"/>
                  </a:cubicBezTo>
                  <a:cubicBezTo>
                    <a:pt x="11" y="6"/>
                    <a:pt x="10" y="5"/>
                    <a:pt x="8" y="4"/>
                  </a:cubicBezTo>
                  <a:cubicBezTo>
                    <a:pt x="5" y="6"/>
                    <a:pt x="3" y="7"/>
                    <a:pt x="0" y="7"/>
                  </a:cubicBezTo>
                  <a:cubicBezTo>
                    <a:pt x="0" y="8"/>
                    <a:pt x="1" y="8"/>
                    <a:pt x="1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5" name="Freeform 79"/>
            <p:cNvSpPr>
              <a:spLocks/>
            </p:cNvSpPr>
            <p:nvPr userDrawn="1"/>
          </p:nvSpPr>
          <p:spPr bwMode="auto">
            <a:xfrm>
              <a:off x="-1910790" y="3128735"/>
              <a:ext cx="226525" cy="149534"/>
            </a:xfrm>
            <a:custGeom>
              <a:avLst/>
              <a:gdLst>
                <a:gd name="T0" fmla="*/ 95 w 106"/>
                <a:gd name="T1" fmla="*/ 43 h 64"/>
                <a:gd name="T2" fmla="*/ 90 w 106"/>
                <a:gd name="T3" fmla="*/ 40 h 64"/>
                <a:gd name="T4" fmla="*/ 91 w 106"/>
                <a:gd name="T5" fmla="*/ 40 h 64"/>
                <a:gd name="T6" fmla="*/ 89 w 106"/>
                <a:gd name="T7" fmla="*/ 28 h 64"/>
                <a:gd name="T8" fmla="*/ 81 w 106"/>
                <a:gd name="T9" fmla="*/ 13 h 64"/>
                <a:gd name="T10" fmla="*/ 74 w 106"/>
                <a:gd name="T11" fmla="*/ 0 h 64"/>
                <a:gd name="T12" fmla="*/ 68 w 106"/>
                <a:gd name="T13" fmla="*/ 3 h 64"/>
                <a:gd name="T14" fmla="*/ 61 w 106"/>
                <a:gd name="T15" fmla="*/ 6 h 64"/>
                <a:gd name="T16" fmla="*/ 56 w 106"/>
                <a:gd name="T17" fmla="*/ 7 h 64"/>
                <a:gd name="T18" fmla="*/ 50 w 106"/>
                <a:gd name="T19" fmla="*/ 8 h 64"/>
                <a:gd name="T20" fmla="*/ 44 w 106"/>
                <a:gd name="T21" fmla="*/ 6 h 64"/>
                <a:gd name="T22" fmla="*/ 32 w 106"/>
                <a:gd name="T23" fmla="*/ 4 h 64"/>
                <a:gd name="T24" fmla="*/ 27 w 106"/>
                <a:gd name="T25" fmla="*/ 4 h 64"/>
                <a:gd name="T26" fmla="*/ 26 w 106"/>
                <a:gd name="T27" fmla="*/ 7 h 64"/>
                <a:gd name="T28" fmla="*/ 18 w 106"/>
                <a:gd name="T29" fmla="*/ 11 h 64"/>
                <a:gd name="T30" fmla="*/ 8 w 106"/>
                <a:gd name="T31" fmla="*/ 28 h 64"/>
                <a:gd name="T32" fmla="*/ 1 w 106"/>
                <a:gd name="T33" fmla="*/ 33 h 64"/>
                <a:gd name="T34" fmla="*/ 5 w 106"/>
                <a:gd name="T35" fmla="*/ 39 h 64"/>
                <a:gd name="T36" fmla="*/ 9 w 106"/>
                <a:gd name="T37" fmla="*/ 43 h 64"/>
                <a:gd name="T38" fmla="*/ 10 w 106"/>
                <a:gd name="T39" fmla="*/ 49 h 64"/>
                <a:gd name="T40" fmla="*/ 23 w 106"/>
                <a:gd name="T41" fmla="*/ 53 h 64"/>
                <a:gd name="T42" fmla="*/ 24 w 106"/>
                <a:gd name="T43" fmla="*/ 58 h 64"/>
                <a:gd name="T44" fmla="*/ 30 w 106"/>
                <a:gd name="T45" fmla="*/ 62 h 64"/>
                <a:gd name="T46" fmla="*/ 43 w 106"/>
                <a:gd name="T47" fmla="*/ 63 h 64"/>
                <a:gd name="T48" fmla="*/ 55 w 106"/>
                <a:gd name="T49" fmla="*/ 64 h 64"/>
                <a:gd name="T50" fmla="*/ 64 w 106"/>
                <a:gd name="T51" fmla="*/ 60 h 64"/>
                <a:gd name="T52" fmla="*/ 77 w 106"/>
                <a:gd name="T53" fmla="*/ 58 h 64"/>
                <a:gd name="T54" fmla="*/ 87 w 106"/>
                <a:gd name="T55" fmla="*/ 61 h 64"/>
                <a:gd name="T56" fmla="*/ 94 w 106"/>
                <a:gd name="T57" fmla="*/ 64 h 64"/>
                <a:gd name="T58" fmla="*/ 94 w 106"/>
                <a:gd name="T59" fmla="*/ 58 h 64"/>
                <a:gd name="T60" fmla="*/ 100 w 106"/>
                <a:gd name="T61" fmla="*/ 49 h 64"/>
                <a:gd name="T62" fmla="*/ 106 w 106"/>
                <a:gd name="T63" fmla="*/ 43 h 64"/>
                <a:gd name="T64" fmla="*/ 106 w 106"/>
                <a:gd name="T65" fmla="*/ 43 h 64"/>
                <a:gd name="T66" fmla="*/ 101 w 106"/>
                <a:gd name="T67" fmla="*/ 40 h 64"/>
                <a:gd name="T68" fmla="*/ 95 w 106"/>
                <a:gd name="T6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6" h="64">
                  <a:moveTo>
                    <a:pt x="95" y="43"/>
                  </a:moveTo>
                  <a:cubicBezTo>
                    <a:pt x="92" y="42"/>
                    <a:pt x="89" y="41"/>
                    <a:pt x="90" y="40"/>
                  </a:cubicBezTo>
                  <a:cubicBezTo>
                    <a:pt x="90" y="40"/>
                    <a:pt x="91" y="40"/>
                    <a:pt x="91" y="40"/>
                  </a:cubicBezTo>
                  <a:cubicBezTo>
                    <a:pt x="88" y="37"/>
                    <a:pt x="87" y="30"/>
                    <a:pt x="89" y="28"/>
                  </a:cubicBezTo>
                  <a:cubicBezTo>
                    <a:pt x="91" y="25"/>
                    <a:pt x="85" y="16"/>
                    <a:pt x="81" y="13"/>
                  </a:cubicBezTo>
                  <a:cubicBezTo>
                    <a:pt x="80" y="11"/>
                    <a:pt x="77" y="6"/>
                    <a:pt x="74" y="0"/>
                  </a:cubicBezTo>
                  <a:cubicBezTo>
                    <a:pt x="71" y="1"/>
                    <a:pt x="68" y="2"/>
                    <a:pt x="68" y="3"/>
                  </a:cubicBezTo>
                  <a:cubicBezTo>
                    <a:pt x="67" y="4"/>
                    <a:pt x="64" y="6"/>
                    <a:pt x="61" y="6"/>
                  </a:cubicBezTo>
                  <a:cubicBezTo>
                    <a:pt x="59" y="6"/>
                    <a:pt x="57" y="5"/>
                    <a:pt x="56" y="7"/>
                  </a:cubicBezTo>
                  <a:cubicBezTo>
                    <a:pt x="54" y="8"/>
                    <a:pt x="51" y="9"/>
                    <a:pt x="50" y="8"/>
                  </a:cubicBezTo>
                  <a:cubicBezTo>
                    <a:pt x="49" y="7"/>
                    <a:pt x="46" y="6"/>
                    <a:pt x="44" y="6"/>
                  </a:cubicBezTo>
                  <a:cubicBezTo>
                    <a:pt x="41" y="6"/>
                    <a:pt x="34" y="4"/>
                    <a:pt x="32" y="4"/>
                  </a:cubicBezTo>
                  <a:cubicBezTo>
                    <a:pt x="31" y="4"/>
                    <a:pt x="29" y="4"/>
                    <a:pt x="27" y="4"/>
                  </a:cubicBezTo>
                  <a:cubicBezTo>
                    <a:pt x="28" y="5"/>
                    <a:pt x="27" y="6"/>
                    <a:pt x="26" y="7"/>
                  </a:cubicBezTo>
                  <a:cubicBezTo>
                    <a:pt x="24" y="8"/>
                    <a:pt x="20" y="10"/>
                    <a:pt x="18" y="11"/>
                  </a:cubicBezTo>
                  <a:cubicBezTo>
                    <a:pt x="17" y="12"/>
                    <a:pt x="11" y="24"/>
                    <a:pt x="8" y="28"/>
                  </a:cubicBezTo>
                  <a:cubicBezTo>
                    <a:pt x="4" y="31"/>
                    <a:pt x="1" y="32"/>
                    <a:pt x="1" y="33"/>
                  </a:cubicBezTo>
                  <a:cubicBezTo>
                    <a:pt x="0" y="34"/>
                    <a:pt x="5" y="37"/>
                    <a:pt x="5" y="39"/>
                  </a:cubicBezTo>
                  <a:cubicBezTo>
                    <a:pt x="5" y="41"/>
                    <a:pt x="6" y="43"/>
                    <a:pt x="9" y="43"/>
                  </a:cubicBezTo>
                  <a:cubicBezTo>
                    <a:pt x="11" y="43"/>
                    <a:pt x="8" y="49"/>
                    <a:pt x="10" y="49"/>
                  </a:cubicBezTo>
                  <a:cubicBezTo>
                    <a:pt x="12" y="50"/>
                    <a:pt x="23" y="51"/>
                    <a:pt x="23" y="53"/>
                  </a:cubicBezTo>
                  <a:cubicBezTo>
                    <a:pt x="23" y="55"/>
                    <a:pt x="24" y="57"/>
                    <a:pt x="24" y="58"/>
                  </a:cubicBezTo>
                  <a:cubicBezTo>
                    <a:pt x="27" y="58"/>
                    <a:pt x="29" y="62"/>
                    <a:pt x="30" y="62"/>
                  </a:cubicBezTo>
                  <a:cubicBezTo>
                    <a:pt x="32" y="62"/>
                    <a:pt x="41" y="64"/>
                    <a:pt x="43" y="63"/>
                  </a:cubicBezTo>
                  <a:cubicBezTo>
                    <a:pt x="45" y="63"/>
                    <a:pt x="53" y="63"/>
                    <a:pt x="55" y="64"/>
                  </a:cubicBezTo>
                  <a:cubicBezTo>
                    <a:pt x="58" y="64"/>
                    <a:pt x="61" y="63"/>
                    <a:pt x="64" y="60"/>
                  </a:cubicBezTo>
                  <a:cubicBezTo>
                    <a:pt x="66" y="58"/>
                    <a:pt x="75" y="58"/>
                    <a:pt x="77" y="58"/>
                  </a:cubicBezTo>
                  <a:cubicBezTo>
                    <a:pt x="80" y="58"/>
                    <a:pt x="86" y="59"/>
                    <a:pt x="87" y="61"/>
                  </a:cubicBezTo>
                  <a:cubicBezTo>
                    <a:pt x="87" y="62"/>
                    <a:pt x="90" y="63"/>
                    <a:pt x="94" y="64"/>
                  </a:cubicBezTo>
                  <a:cubicBezTo>
                    <a:pt x="94" y="62"/>
                    <a:pt x="94" y="60"/>
                    <a:pt x="94" y="58"/>
                  </a:cubicBezTo>
                  <a:cubicBezTo>
                    <a:pt x="94" y="55"/>
                    <a:pt x="96" y="50"/>
                    <a:pt x="100" y="49"/>
                  </a:cubicBezTo>
                  <a:cubicBezTo>
                    <a:pt x="103" y="49"/>
                    <a:pt x="106" y="49"/>
                    <a:pt x="106" y="43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4" y="41"/>
                    <a:pt x="102" y="40"/>
                    <a:pt x="101" y="40"/>
                  </a:cubicBezTo>
                  <a:cubicBezTo>
                    <a:pt x="100" y="40"/>
                    <a:pt x="96" y="43"/>
                    <a:pt x="95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6" name="Freeform 80"/>
            <p:cNvSpPr>
              <a:spLocks/>
            </p:cNvSpPr>
            <p:nvPr userDrawn="1"/>
          </p:nvSpPr>
          <p:spPr bwMode="auto">
            <a:xfrm>
              <a:off x="-1753062" y="3125088"/>
              <a:ext cx="77186" cy="96651"/>
            </a:xfrm>
            <a:custGeom>
              <a:avLst/>
              <a:gdLst>
                <a:gd name="T0" fmla="*/ 26 w 36"/>
                <a:gd name="T1" fmla="*/ 11 h 42"/>
                <a:gd name="T2" fmla="*/ 17 w 36"/>
                <a:gd name="T3" fmla="*/ 5 h 42"/>
                <a:gd name="T4" fmla="*/ 8 w 36"/>
                <a:gd name="T5" fmla="*/ 0 h 42"/>
                <a:gd name="T6" fmla="*/ 0 w 36"/>
                <a:gd name="T7" fmla="*/ 2 h 42"/>
                <a:gd name="T8" fmla="*/ 7 w 36"/>
                <a:gd name="T9" fmla="*/ 15 h 42"/>
                <a:gd name="T10" fmla="*/ 15 w 36"/>
                <a:gd name="T11" fmla="*/ 30 h 42"/>
                <a:gd name="T12" fmla="*/ 17 w 36"/>
                <a:gd name="T13" fmla="*/ 42 h 42"/>
                <a:gd name="T14" fmla="*/ 23 w 36"/>
                <a:gd name="T15" fmla="*/ 32 h 42"/>
                <a:gd name="T16" fmla="*/ 28 w 36"/>
                <a:gd name="T17" fmla="*/ 28 h 42"/>
                <a:gd name="T18" fmla="*/ 36 w 36"/>
                <a:gd name="T19" fmla="*/ 29 h 42"/>
                <a:gd name="T20" fmla="*/ 33 w 36"/>
                <a:gd name="T21" fmla="*/ 22 h 42"/>
                <a:gd name="T22" fmla="*/ 26 w 36"/>
                <a:gd name="T2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2">
                  <a:moveTo>
                    <a:pt x="26" y="11"/>
                  </a:moveTo>
                  <a:cubicBezTo>
                    <a:pt x="24" y="7"/>
                    <a:pt x="20" y="5"/>
                    <a:pt x="17" y="5"/>
                  </a:cubicBezTo>
                  <a:cubicBezTo>
                    <a:pt x="15" y="5"/>
                    <a:pt x="11" y="0"/>
                    <a:pt x="8" y="0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3" y="8"/>
                    <a:pt x="6" y="13"/>
                    <a:pt x="7" y="15"/>
                  </a:cubicBezTo>
                  <a:cubicBezTo>
                    <a:pt x="11" y="18"/>
                    <a:pt x="17" y="27"/>
                    <a:pt x="15" y="30"/>
                  </a:cubicBezTo>
                  <a:cubicBezTo>
                    <a:pt x="13" y="32"/>
                    <a:pt x="14" y="39"/>
                    <a:pt x="17" y="42"/>
                  </a:cubicBezTo>
                  <a:cubicBezTo>
                    <a:pt x="18" y="40"/>
                    <a:pt x="23" y="34"/>
                    <a:pt x="23" y="32"/>
                  </a:cubicBezTo>
                  <a:cubicBezTo>
                    <a:pt x="23" y="30"/>
                    <a:pt x="24" y="27"/>
                    <a:pt x="28" y="28"/>
                  </a:cubicBezTo>
                  <a:cubicBezTo>
                    <a:pt x="32" y="28"/>
                    <a:pt x="36" y="30"/>
                    <a:pt x="36" y="29"/>
                  </a:cubicBezTo>
                  <a:cubicBezTo>
                    <a:pt x="36" y="28"/>
                    <a:pt x="35" y="23"/>
                    <a:pt x="33" y="22"/>
                  </a:cubicBezTo>
                  <a:cubicBezTo>
                    <a:pt x="31" y="20"/>
                    <a:pt x="27" y="15"/>
                    <a:pt x="26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7" name="Freeform 81"/>
            <p:cNvSpPr>
              <a:spLocks/>
            </p:cNvSpPr>
            <p:nvPr userDrawn="1"/>
          </p:nvSpPr>
          <p:spPr bwMode="auto">
            <a:xfrm>
              <a:off x="-1868841" y="3263681"/>
              <a:ext cx="159407" cy="87532"/>
            </a:xfrm>
            <a:custGeom>
              <a:avLst/>
              <a:gdLst>
                <a:gd name="T0" fmla="*/ 57 w 74"/>
                <a:gd name="T1" fmla="*/ 0 h 37"/>
                <a:gd name="T2" fmla="*/ 44 w 74"/>
                <a:gd name="T3" fmla="*/ 2 h 37"/>
                <a:gd name="T4" fmla="*/ 35 w 74"/>
                <a:gd name="T5" fmla="*/ 6 h 37"/>
                <a:gd name="T6" fmla="*/ 23 w 74"/>
                <a:gd name="T7" fmla="*/ 5 h 37"/>
                <a:gd name="T8" fmla="*/ 10 w 74"/>
                <a:gd name="T9" fmla="*/ 4 h 37"/>
                <a:gd name="T10" fmla="*/ 4 w 74"/>
                <a:gd name="T11" fmla="*/ 0 h 37"/>
                <a:gd name="T12" fmla="*/ 3 w 74"/>
                <a:gd name="T13" fmla="*/ 1 h 37"/>
                <a:gd name="T14" fmla="*/ 3 w 74"/>
                <a:gd name="T15" fmla="*/ 8 h 37"/>
                <a:gd name="T16" fmla="*/ 6 w 74"/>
                <a:gd name="T17" fmla="*/ 15 h 37"/>
                <a:gd name="T18" fmla="*/ 3 w 74"/>
                <a:gd name="T19" fmla="*/ 20 h 37"/>
                <a:gd name="T20" fmla="*/ 3 w 74"/>
                <a:gd name="T21" fmla="*/ 25 h 37"/>
                <a:gd name="T22" fmla="*/ 9 w 74"/>
                <a:gd name="T23" fmla="*/ 32 h 37"/>
                <a:gd name="T24" fmla="*/ 11 w 74"/>
                <a:gd name="T25" fmla="*/ 35 h 37"/>
                <a:gd name="T26" fmla="*/ 27 w 74"/>
                <a:gd name="T27" fmla="*/ 35 h 37"/>
                <a:gd name="T28" fmla="*/ 39 w 74"/>
                <a:gd name="T29" fmla="*/ 37 h 37"/>
                <a:gd name="T30" fmla="*/ 44 w 74"/>
                <a:gd name="T31" fmla="*/ 34 h 37"/>
                <a:gd name="T32" fmla="*/ 49 w 74"/>
                <a:gd name="T33" fmla="*/ 32 h 37"/>
                <a:gd name="T34" fmla="*/ 49 w 74"/>
                <a:gd name="T35" fmla="*/ 29 h 37"/>
                <a:gd name="T36" fmla="*/ 61 w 74"/>
                <a:gd name="T37" fmla="*/ 29 h 37"/>
                <a:gd name="T38" fmla="*/ 66 w 74"/>
                <a:gd name="T39" fmla="*/ 28 h 37"/>
                <a:gd name="T40" fmla="*/ 64 w 74"/>
                <a:gd name="T41" fmla="*/ 26 h 37"/>
                <a:gd name="T42" fmla="*/ 62 w 74"/>
                <a:gd name="T43" fmla="*/ 17 h 37"/>
                <a:gd name="T44" fmla="*/ 71 w 74"/>
                <a:gd name="T45" fmla="*/ 8 h 37"/>
                <a:gd name="T46" fmla="*/ 74 w 74"/>
                <a:gd name="T47" fmla="*/ 6 h 37"/>
                <a:gd name="T48" fmla="*/ 67 w 74"/>
                <a:gd name="T49" fmla="*/ 3 h 37"/>
                <a:gd name="T50" fmla="*/ 57 w 74"/>
                <a:gd name="T5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4" h="37">
                  <a:moveTo>
                    <a:pt x="57" y="0"/>
                  </a:moveTo>
                  <a:cubicBezTo>
                    <a:pt x="55" y="0"/>
                    <a:pt x="46" y="0"/>
                    <a:pt x="44" y="2"/>
                  </a:cubicBezTo>
                  <a:cubicBezTo>
                    <a:pt x="41" y="5"/>
                    <a:pt x="38" y="6"/>
                    <a:pt x="35" y="6"/>
                  </a:cubicBezTo>
                  <a:cubicBezTo>
                    <a:pt x="33" y="5"/>
                    <a:pt x="25" y="5"/>
                    <a:pt x="23" y="5"/>
                  </a:cubicBezTo>
                  <a:cubicBezTo>
                    <a:pt x="21" y="6"/>
                    <a:pt x="12" y="4"/>
                    <a:pt x="10" y="4"/>
                  </a:cubicBezTo>
                  <a:cubicBezTo>
                    <a:pt x="9" y="4"/>
                    <a:pt x="7" y="0"/>
                    <a:pt x="4" y="0"/>
                  </a:cubicBezTo>
                  <a:cubicBezTo>
                    <a:pt x="4" y="0"/>
                    <a:pt x="3" y="1"/>
                    <a:pt x="3" y="1"/>
                  </a:cubicBezTo>
                  <a:cubicBezTo>
                    <a:pt x="1" y="2"/>
                    <a:pt x="0" y="6"/>
                    <a:pt x="3" y="8"/>
                  </a:cubicBezTo>
                  <a:cubicBezTo>
                    <a:pt x="5" y="10"/>
                    <a:pt x="9" y="15"/>
                    <a:pt x="6" y="15"/>
                  </a:cubicBezTo>
                  <a:cubicBezTo>
                    <a:pt x="4" y="15"/>
                    <a:pt x="2" y="18"/>
                    <a:pt x="3" y="20"/>
                  </a:cubicBezTo>
                  <a:cubicBezTo>
                    <a:pt x="3" y="21"/>
                    <a:pt x="2" y="24"/>
                    <a:pt x="3" y="25"/>
                  </a:cubicBezTo>
                  <a:cubicBezTo>
                    <a:pt x="3" y="26"/>
                    <a:pt x="9" y="30"/>
                    <a:pt x="9" y="32"/>
                  </a:cubicBezTo>
                  <a:cubicBezTo>
                    <a:pt x="9" y="33"/>
                    <a:pt x="12" y="34"/>
                    <a:pt x="11" y="35"/>
                  </a:cubicBezTo>
                  <a:cubicBezTo>
                    <a:pt x="16" y="34"/>
                    <a:pt x="25" y="34"/>
                    <a:pt x="27" y="35"/>
                  </a:cubicBezTo>
                  <a:cubicBezTo>
                    <a:pt x="30" y="36"/>
                    <a:pt x="39" y="37"/>
                    <a:pt x="39" y="37"/>
                  </a:cubicBezTo>
                  <a:cubicBezTo>
                    <a:pt x="42" y="37"/>
                    <a:pt x="45" y="36"/>
                    <a:pt x="44" y="34"/>
                  </a:cubicBezTo>
                  <a:cubicBezTo>
                    <a:pt x="43" y="33"/>
                    <a:pt x="47" y="32"/>
                    <a:pt x="49" y="32"/>
                  </a:cubicBezTo>
                  <a:cubicBezTo>
                    <a:pt x="49" y="30"/>
                    <a:pt x="49" y="29"/>
                    <a:pt x="49" y="29"/>
                  </a:cubicBezTo>
                  <a:cubicBezTo>
                    <a:pt x="51" y="28"/>
                    <a:pt x="58" y="27"/>
                    <a:pt x="61" y="29"/>
                  </a:cubicBezTo>
                  <a:cubicBezTo>
                    <a:pt x="63" y="30"/>
                    <a:pt x="65" y="29"/>
                    <a:pt x="66" y="28"/>
                  </a:cubicBezTo>
                  <a:cubicBezTo>
                    <a:pt x="66" y="27"/>
                    <a:pt x="65" y="26"/>
                    <a:pt x="64" y="26"/>
                  </a:cubicBezTo>
                  <a:cubicBezTo>
                    <a:pt x="62" y="25"/>
                    <a:pt x="60" y="18"/>
                    <a:pt x="62" y="17"/>
                  </a:cubicBezTo>
                  <a:cubicBezTo>
                    <a:pt x="64" y="17"/>
                    <a:pt x="67" y="9"/>
                    <a:pt x="71" y="8"/>
                  </a:cubicBezTo>
                  <a:cubicBezTo>
                    <a:pt x="73" y="8"/>
                    <a:pt x="73" y="7"/>
                    <a:pt x="74" y="6"/>
                  </a:cubicBezTo>
                  <a:cubicBezTo>
                    <a:pt x="70" y="5"/>
                    <a:pt x="67" y="4"/>
                    <a:pt x="67" y="3"/>
                  </a:cubicBezTo>
                  <a:cubicBezTo>
                    <a:pt x="66" y="1"/>
                    <a:pt x="60" y="0"/>
                    <a:pt x="5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8" name="Freeform 82"/>
            <p:cNvSpPr>
              <a:spLocks/>
            </p:cNvSpPr>
            <p:nvPr userDrawn="1"/>
          </p:nvSpPr>
          <p:spPr bwMode="auto">
            <a:xfrm>
              <a:off x="-1910790" y="3318389"/>
              <a:ext cx="68797" cy="49237"/>
            </a:xfrm>
            <a:custGeom>
              <a:avLst/>
              <a:gdLst>
                <a:gd name="T0" fmla="*/ 7 w 32"/>
                <a:gd name="T1" fmla="*/ 21 h 21"/>
                <a:gd name="T2" fmla="*/ 7 w 32"/>
                <a:gd name="T3" fmla="*/ 21 h 21"/>
                <a:gd name="T4" fmla="*/ 8 w 32"/>
                <a:gd name="T5" fmla="*/ 20 h 21"/>
                <a:gd name="T6" fmla="*/ 8 w 32"/>
                <a:gd name="T7" fmla="*/ 20 h 21"/>
                <a:gd name="T8" fmla="*/ 8 w 32"/>
                <a:gd name="T9" fmla="*/ 20 h 21"/>
                <a:gd name="T10" fmla="*/ 8 w 32"/>
                <a:gd name="T11" fmla="*/ 20 h 21"/>
                <a:gd name="T12" fmla="*/ 12 w 32"/>
                <a:gd name="T13" fmla="*/ 20 h 21"/>
                <a:gd name="T14" fmla="*/ 12 w 32"/>
                <a:gd name="T15" fmla="*/ 20 h 21"/>
                <a:gd name="T16" fmla="*/ 13 w 32"/>
                <a:gd name="T17" fmla="*/ 20 h 21"/>
                <a:gd name="T18" fmla="*/ 14 w 32"/>
                <a:gd name="T19" fmla="*/ 20 h 21"/>
                <a:gd name="T20" fmla="*/ 15 w 32"/>
                <a:gd name="T21" fmla="*/ 20 h 21"/>
                <a:gd name="T22" fmla="*/ 20 w 32"/>
                <a:gd name="T23" fmla="*/ 17 h 21"/>
                <a:gd name="T24" fmla="*/ 31 w 32"/>
                <a:gd name="T25" fmla="*/ 12 h 21"/>
                <a:gd name="T26" fmla="*/ 31 w 32"/>
                <a:gd name="T27" fmla="*/ 12 h 21"/>
                <a:gd name="T28" fmla="*/ 29 w 32"/>
                <a:gd name="T29" fmla="*/ 9 h 21"/>
                <a:gd name="T30" fmla="*/ 23 w 32"/>
                <a:gd name="T31" fmla="*/ 2 h 21"/>
                <a:gd name="T32" fmla="*/ 22 w 32"/>
                <a:gd name="T33" fmla="*/ 1 h 21"/>
                <a:gd name="T34" fmla="*/ 22 w 32"/>
                <a:gd name="T35" fmla="*/ 1 h 21"/>
                <a:gd name="T36" fmla="*/ 22 w 32"/>
                <a:gd name="T37" fmla="*/ 0 h 21"/>
                <a:gd name="T38" fmla="*/ 2 w 32"/>
                <a:gd name="T39" fmla="*/ 3 h 21"/>
                <a:gd name="T40" fmla="*/ 2 w 32"/>
                <a:gd name="T41" fmla="*/ 3 h 21"/>
                <a:gd name="T42" fmla="*/ 0 w 32"/>
                <a:gd name="T43" fmla="*/ 14 h 21"/>
                <a:gd name="T44" fmla="*/ 7 w 32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11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4" y="20"/>
                    <a:pt x="14" y="20"/>
                  </a:cubicBezTo>
                  <a:cubicBezTo>
                    <a:pt x="14" y="20"/>
                    <a:pt x="14" y="20"/>
                    <a:pt x="15" y="20"/>
                  </a:cubicBezTo>
                  <a:cubicBezTo>
                    <a:pt x="18" y="19"/>
                    <a:pt x="19" y="16"/>
                    <a:pt x="20" y="17"/>
                  </a:cubicBezTo>
                  <a:cubicBezTo>
                    <a:pt x="22" y="18"/>
                    <a:pt x="30" y="14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2" y="11"/>
                    <a:pt x="29" y="10"/>
                    <a:pt x="29" y="9"/>
                  </a:cubicBezTo>
                  <a:cubicBezTo>
                    <a:pt x="29" y="7"/>
                    <a:pt x="23" y="3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  <a:cubicBezTo>
                    <a:pt x="14" y="1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6"/>
                    <a:pt x="0" y="11"/>
                    <a:pt x="0" y="14"/>
                  </a:cubicBezTo>
                  <a:cubicBezTo>
                    <a:pt x="1" y="16"/>
                    <a:pt x="4" y="18"/>
                    <a:pt x="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9" name="Freeform 83"/>
            <p:cNvSpPr>
              <a:spLocks/>
            </p:cNvSpPr>
            <p:nvPr userDrawn="1"/>
          </p:nvSpPr>
          <p:spPr bwMode="auto">
            <a:xfrm>
              <a:off x="-1868841" y="2995613"/>
              <a:ext cx="446337" cy="260774"/>
            </a:xfrm>
            <a:custGeom>
              <a:avLst/>
              <a:gdLst>
                <a:gd name="T0" fmla="*/ 194 w 208"/>
                <a:gd name="T1" fmla="*/ 64 h 112"/>
                <a:gd name="T2" fmla="*/ 206 w 208"/>
                <a:gd name="T3" fmla="*/ 57 h 112"/>
                <a:gd name="T4" fmla="*/ 207 w 208"/>
                <a:gd name="T5" fmla="*/ 51 h 112"/>
                <a:gd name="T6" fmla="*/ 208 w 208"/>
                <a:gd name="T7" fmla="*/ 43 h 112"/>
                <a:gd name="T8" fmla="*/ 191 w 208"/>
                <a:gd name="T9" fmla="*/ 37 h 112"/>
                <a:gd name="T10" fmla="*/ 177 w 208"/>
                <a:gd name="T11" fmla="*/ 30 h 112"/>
                <a:gd name="T12" fmla="*/ 164 w 208"/>
                <a:gd name="T13" fmla="*/ 31 h 112"/>
                <a:gd name="T14" fmla="*/ 154 w 208"/>
                <a:gd name="T15" fmla="*/ 26 h 112"/>
                <a:gd name="T16" fmla="*/ 140 w 208"/>
                <a:gd name="T17" fmla="*/ 16 h 112"/>
                <a:gd name="T18" fmla="*/ 136 w 208"/>
                <a:gd name="T19" fmla="*/ 2 h 112"/>
                <a:gd name="T20" fmla="*/ 119 w 208"/>
                <a:gd name="T21" fmla="*/ 1 h 112"/>
                <a:gd name="T22" fmla="*/ 110 w 208"/>
                <a:gd name="T23" fmla="*/ 2 h 112"/>
                <a:gd name="T24" fmla="*/ 96 w 208"/>
                <a:gd name="T25" fmla="*/ 11 h 112"/>
                <a:gd name="T26" fmla="*/ 83 w 208"/>
                <a:gd name="T27" fmla="*/ 13 h 112"/>
                <a:gd name="T28" fmla="*/ 68 w 208"/>
                <a:gd name="T29" fmla="*/ 11 h 112"/>
                <a:gd name="T30" fmla="*/ 49 w 208"/>
                <a:gd name="T31" fmla="*/ 8 h 112"/>
                <a:gd name="T32" fmla="*/ 22 w 208"/>
                <a:gd name="T33" fmla="*/ 10 h 112"/>
                <a:gd name="T34" fmla="*/ 17 w 208"/>
                <a:gd name="T35" fmla="*/ 15 h 112"/>
                <a:gd name="T36" fmla="*/ 16 w 208"/>
                <a:gd name="T37" fmla="*/ 29 h 112"/>
                <a:gd name="T38" fmla="*/ 5 w 208"/>
                <a:gd name="T39" fmla="*/ 47 h 112"/>
                <a:gd name="T40" fmla="*/ 5 w 208"/>
                <a:gd name="T41" fmla="*/ 60 h 112"/>
                <a:gd name="T42" fmla="*/ 12 w 208"/>
                <a:gd name="T43" fmla="*/ 61 h 112"/>
                <a:gd name="T44" fmla="*/ 30 w 208"/>
                <a:gd name="T45" fmla="*/ 65 h 112"/>
                <a:gd name="T46" fmla="*/ 41 w 208"/>
                <a:gd name="T47" fmla="*/ 63 h 112"/>
                <a:gd name="T48" fmla="*/ 62 w 208"/>
                <a:gd name="T49" fmla="*/ 55 h 112"/>
                <a:gd name="T50" fmla="*/ 80 w 208"/>
                <a:gd name="T51" fmla="*/ 66 h 112"/>
                <a:gd name="T52" fmla="*/ 90 w 208"/>
                <a:gd name="T53" fmla="*/ 84 h 112"/>
                <a:gd name="T54" fmla="*/ 77 w 208"/>
                <a:gd name="T55" fmla="*/ 87 h 112"/>
                <a:gd name="T56" fmla="*/ 75 w 208"/>
                <a:gd name="T57" fmla="*/ 100 h 112"/>
                <a:gd name="T58" fmla="*/ 86 w 208"/>
                <a:gd name="T59" fmla="*/ 100 h 112"/>
                <a:gd name="T60" fmla="*/ 101 w 208"/>
                <a:gd name="T61" fmla="*/ 81 h 112"/>
                <a:gd name="T62" fmla="*/ 115 w 208"/>
                <a:gd name="T63" fmla="*/ 86 h 112"/>
                <a:gd name="T64" fmla="*/ 119 w 208"/>
                <a:gd name="T65" fmla="*/ 97 h 112"/>
                <a:gd name="T66" fmla="*/ 131 w 208"/>
                <a:gd name="T67" fmla="*/ 110 h 112"/>
                <a:gd name="T68" fmla="*/ 152 w 208"/>
                <a:gd name="T69" fmla="*/ 103 h 112"/>
                <a:gd name="T70" fmla="*/ 155 w 208"/>
                <a:gd name="T71" fmla="*/ 98 h 112"/>
                <a:gd name="T72" fmla="*/ 161 w 208"/>
                <a:gd name="T73" fmla="*/ 81 h 112"/>
                <a:gd name="T74" fmla="*/ 185 w 208"/>
                <a:gd name="T75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8" h="112">
                  <a:moveTo>
                    <a:pt x="185" y="69"/>
                  </a:moveTo>
                  <a:cubicBezTo>
                    <a:pt x="187" y="69"/>
                    <a:pt x="192" y="64"/>
                    <a:pt x="194" y="64"/>
                  </a:cubicBezTo>
                  <a:cubicBezTo>
                    <a:pt x="196" y="64"/>
                    <a:pt x="204" y="65"/>
                    <a:pt x="204" y="64"/>
                  </a:cubicBezTo>
                  <a:cubicBezTo>
                    <a:pt x="204" y="63"/>
                    <a:pt x="206" y="59"/>
                    <a:pt x="206" y="57"/>
                  </a:cubicBezTo>
                  <a:cubicBezTo>
                    <a:pt x="205" y="56"/>
                    <a:pt x="203" y="54"/>
                    <a:pt x="203" y="53"/>
                  </a:cubicBezTo>
                  <a:cubicBezTo>
                    <a:pt x="204" y="52"/>
                    <a:pt x="207" y="52"/>
                    <a:pt x="207" y="51"/>
                  </a:cubicBezTo>
                  <a:cubicBezTo>
                    <a:pt x="207" y="49"/>
                    <a:pt x="205" y="48"/>
                    <a:pt x="205" y="48"/>
                  </a:cubicBezTo>
                  <a:cubicBezTo>
                    <a:pt x="205" y="47"/>
                    <a:pt x="208" y="45"/>
                    <a:pt x="208" y="43"/>
                  </a:cubicBezTo>
                  <a:cubicBezTo>
                    <a:pt x="208" y="41"/>
                    <a:pt x="205" y="41"/>
                    <a:pt x="201" y="39"/>
                  </a:cubicBezTo>
                  <a:cubicBezTo>
                    <a:pt x="198" y="37"/>
                    <a:pt x="194" y="38"/>
                    <a:pt x="191" y="37"/>
                  </a:cubicBezTo>
                  <a:cubicBezTo>
                    <a:pt x="188" y="35"/>
                    <a:pt x="182" y="36"/>
                    <a:pt x="182" y="35"/>
                  </a:cubicBezTo>
                  <a:cubicBezTo>
                    <a:pt x="182" y="34"/>
                    <a:pt x="178" y="31"/>
                    <a:pt x="177" y="30"/>
                  </a:cubicBezTo>
                  <a:cubicBezTo>
                    <a:pt x="176" y="28"/>
                    <a:pt x="172" y="29"/>
                    <a:pt x="170" y="30"/>
                  </a:cubicBezTo>
                  <a:cubicBezTo>
                    <a:pt x="168" y="31"/>
                    <a:pt x="166" y="32"/>
                    <a:pt x="164" y="31"/>
                  </a:cubicBezTo>
                  <a:cubicBezTo>
                    <a:pt x="162" y="29"/>
                    <a:pt x="160" y="27"/>
                    <a:pt x="159" y="28"/>
                  </a:cubicBezTo>
                  <a:cubicBezTo>
                    <a:pt x="157" y="29"/>
                    <a:pt x="153" y="28"/>
                    <a:pt x="154" y="26"/>
                  </a:cubicBezTo>
                  <a:cubicBezTo>
                    <a:pt x="155" y="24"/>
                    <a:pt x="151" y="18"/>
                    <a:pt x="149" y="18"/>
                  </a:cubicBezTo>
                  <a:cubicBezTo>
                    <a:pt x="147" y="17"/>
                    <a:pt x="142" y="18"/>
                    <a:pt x="140" y="16"/>
                  </a:cubicBezTo>
                  <a:cubicBezTo>
                    <a:pt x="139" y="13"/>
                    <a:pt x="137" y="11"/>
                    <a:pt x="138" y="10"/>
                  </a:cubicBezTo>
                  <a:cubicBezTo>
                    <a:pt x="139" y="8"/>
                    <a:pt x="138" y="3"/>
                    <a:pt x="136" y="2"/>
                  </a:cubicBezTo>
                  <a:cubicBezTo>
                    <a:pt x="135" y="0"/>
                    <a:pt x="129" y="0"/>
                    <a:pt x="127" y="1"/>
                  </a:cubicBezTo>
                  <a:cubicBezTo>
                    <a:pt x="125" y="1"/>
                    <a:pt x="121" y="0"/>
                    <a:pt x="119" y="1"/>
                  </a:cubicBezTo>
                  <a:cubicBezTo>
                    <a:pt x="117" y="2"/>
                    <a:pt x="116" y="3"/>
                    <a:pt x="114" y="3"/>
                  </a:cubicBezTo>
                  <a:cubicBezTo>
                    <a:pt x="112" y="3"/>
                    <a:pt x="111" y="3"/>
                    <a:pt x="110" y="2"/>
                  </a:cubicBezTo>
                  <a:cubicBezTo>
                    <a:pt x="108" y="3"/>
                    <a:pt x="103" y="4"/>
                    <a:pt x="103" y="4"/>
                  </a:cubicBezTo>
                  <a:cubicBezTo>
                    <a:pt x="103" y="4"/>
                    <a:pt x="96" y="9"/>
                    <a:pt x="96" y="11"/>
                  </a:cubicBezTo>
                  <a:cubicBezTo>
                    <a:pt x="96" y="13"/>
                    <a:pt x="96" y="16"/>
                    <a:pt x="94" y="14"/>
                  </a:cubicBezTo>
                  <a:cubicBezTo>
                    <a:pt x="92" y="13"/>
                    <a:pt x="85" y="13"/>
                    <a:pt x="83" y="13"/>
                  </a:cubicBezTo>
                  <a:cubicBezTo>
                    <a:pt x="81" y="14"/>
                    <a:pt x="79" y="10"/>
                    <a:pt x="76" y="11"/>
                  </a:cubicBezTo>
                  <a:cubicBezTo>
                    <a:pt x="72" y="13"/>
                    <a:pt x="68" y="9"/>
                    <a:pt x="68" y="11"/>
                  </a:cubicBezTo>
                  <a:cubicBezTo>
                    <a:pt x="68" y="12"/>
                    <a:pt x="63" y="11"/>
                    <a:pt x="60" y="10"/>
                  </a:cubicBezTo>
                  <a:cubicBezTo>
                    <a:pt x="57" y="8"/>
                    <a:pt x="51" y="10"/>
                    <a:pt x="49" y="8"/>
                  </a:cubicBezTo>
                  <a:cubicBezTo>
                    <a:pt x="47" y="6"/>
                    <a:pt x="34" y="6"/>
                    <a:pt x="29" y="6"/>
                  </a:cubicBezTo>
                  <a:cubicBezTo>
                    <a:pt x="25" y="6"/>
                    <a:pt x="24" y="8"/>
                    <a:pt x="22" y="10"/>
                  </a:cubicBezTo>
                  <a:cubicBezTo>
                    <a:pt x="20" y="12"/>
                    <a:pt x="18" y="11"/>
                    <a:pt x="16" y="11"/>
                  </a:cubicBezTo>
                  <a:cubicBezTo>
                    <a:pt x="16" y="13"/>
                    <a:pt x="16" y="14"/>
                    <a:pt x="17" y="15"/>
                  </a:cubicBezTo>
                  <a:cubicBezTo>
                    <a:pt x="18" y="16"/>
                    <a:pt x="23" y="23"/>
                    <a:pt x="21" y="25"/>
                  </a:cubicBezTo>
                  <a:cubicBezTo>
                    <a:pt x="20" y="28"/>
                    <a:pt x="18" y="28"/>
                    <a:pt x="16" y="29"/>
                  </a:cubicBezTo>
                  <a:cubicBezTo>
                    <a:pt x="14" y="31"/>
                    <a:pt x="5" y="38"/>
                    <a:pt x="5" y="40"/>
                  </a:cubicBezTo>
                  <a:cubicBezTo>
                    <a:pt x="5" y="41"/>
                    <a:pt x="7" y="46"/>
                    <a:pt x="5" y="47"/>
                  </a:cubicBezTo>
                  <a:cubicBezTo>
                    <a:pt x="4" y="48"/>
                    <a:pt x="0" y="53"/>
                    <a:pt x="0" y="55"/>
                  </a:cubicBezTo>
                  <a:cubicBezTo>
                    <a:pt x="0" y="57"/>
                    <a:pt x="3" y="60"/>
                    <a:pt x="5" y="60"/>
                  </a:cubicBezTo>
                  <a:cubicBezTo>
                    <a:pt x="6" y="61"/>
                    <a:pt x="7" y="61"/>
                    <a:pt x="7" y="61"/>
                  </a:cubicBezTo>
                  <a:cubicBezTo>
                    <a:pt x="9" y="61"/>
                    <a:pt x="11" y="61"/>
                    <a:pt x="12" y="61"/>
                  </a:cubicBezTo>
                  <a:cubicBezTo>
                    <a:pt x="14" y="61"/>
                    <a:pt x="21" y="63"/>
                    <a:pt x="24" y="63"/>
                  </a:cubicBezTo>
                  <a:cubicBezTo>
                    <a:pt x="26" y="63"/>
                    <a:pt x="29" y="64"/>
                    <a:pt x="30" y="65"/>
                  </a:cubicBezTo>
                  <a:cubicBezTo>
                    <a:pt x="31" y="66"/>
                    <a:pt x="34" y="65"/>
                    <a:pt x="36" y="64"/>
                  </a:cubicBezTo>
                  <a:cubicBezTo>
                    <a:pt x="37" y="62"/>
                    <a:pt x="39" y="63"/>
                    <a:pt x="41" y="63"/>
                  </a:cubicBezTo>
                  <a:cubicBezTo>
                    <a:pt x="44" y="63"/>
                    <a:pt x="47" y="61"/>
                    <a:pt x="48" y="60"/>
                  </a:cubicBezTo>
                  <a:cubicBezTo>
                    <a:pt x="49" y="58"/>
                    <a:pt x="59" y="56"/>
                    <a:pt x="62" y="55"/>
                  </a:cubicBezTo>
                  <a:cubicBezTo>
                    <a:pt x="65" y="55"/>
                    <a:pt x="69" y="60"/>
                    <a:pt x="71" y="60"/>
                  </a:cubicBezTo>
                  <a:cubicBezTo>
                    <a:pt x="74" y="60"/>
                    <a:pt x="78" y="62"/>
                    <a:pt x="80" y="66"/>
                  </a:cubicBezTo>
                  <a:cubicBezTo>
                    <a:pt x="81" y="70"/>
                    <a:pt x="85" y="75"/>
                    <a:pt x="87" y="77"/>
                  </a:cubicBezTo>
                  <a:cubicBezTo>
                    <a:pt x="89" y="78"/>
                    <a:pt x="90" y="83"/>
                    <a:pt x="90" y="84"/>
                  </a:cubicBezTo>
                  <a:cubicBezTo>
                    <a:pt x="90" y="85"/>
                    <a:pt x="86" y="83"/>
                    <a:pt x="82" y="83"/>
                  </a:cubicBezTo>
                  <a:cubicBezTo>
                    <a:pt x="78" y="82"/>
                    <a:pt x="77" y="85"/>
                    <a:pt x="77" y="87"/>
                  </a:cubicBezTo>
                  <a:cubicBezTo>
                    <a:pt x="77" y="89"/>
                    <a:pt x="71" y="96"/>
                    <a:pt x="70" y="97"/>
                  </a:cubicBezTo>
                  <a:cubicBezTo>
                    <a:pt x="69" y="98"/>
                    <a:pt x="72" y="99"/>
                    <a:pt x="75" y="100"/>
                  </a:cubicBezTo>
                  <a:cubicBezTo>
                    <a:pt x="76" y="100"/>
                    <a:pt x="80" y="97"/>
                    <a:pt x="81" y="97"/>
                  </a:cubicBezTo>
                  <a:cubicBezTo>
                    <a:pt x="82" y="97"/>
                    <a:pt x="84" y="98"/>
                    <a:pt x="86" y="100"/>
                  </a:cubicBezTo>
                  <a:cubicBezTo>
                    <a:pt x="85" y="95"/>
                    <a:pt x="86" y="95"/>
                    <a:pt x="91" y="92"/>
                  </a:cubicBezTo>
                  <a:cubicBezTo>
                    <a:pt x="96" y="88"/>
                    <a:pt x="97" y="82"/>
                    <a:pt x="101" y="81"/>
                  </a:cubicBezTo>
                  <a:cubicBezTo>
                    <a:pt x="106" y="80"/>
                    <a:pt x="107" y="78"/>
                    <a:pt x="114" y="79"/>
                  </a:cubicBezTo>
                  <a:cubicBezTo>
                    <a:pt x="121" y="80"/>
                    <a:pt x="111" y="84"/>
                    <a:pt x="115" y="86"/>
                  </a:cubicBezTo>
                  <a:cubicBezTo>
                    <a:pt x="120" y="88"/>
                    <a:pt x="134" y="86"/>
                    <a:pt x="134" y="89"/>
                  </a:cubicBezTo>
                  <a:cubicBezTo>
                    <a:pt x="135" y="92"/>
                    <a:pt x="118" y="95"/>
                    <a:pt x="119" y="97"/>
                  </a:cubicBezTo>
                  <a:cubicBezTo>
                    <a:pt x="119" y="98"/>
                    <a:pt x="127" y="100"/>
                    <a:pt x="130" y="102"/>
                  </a:cubicBezTo>
                  <a:cubicBezTo>
                    <a:pt x="133" y="103"/>
                    <a:pt x="130" y="108"/>
                    <a:pt x="131" y="110"/>
                  </a:cubicBezTo>
                  <a:cubicBezTo>
                    <a:pt x="132" y="112"/>
                    <a:pt x="137" y="110"/>
                    <a:pt x="140" y="108"/>
                  </a:cubicBezTo>
                  <a:cubicBezTo>
                    <a:pt x="144" y="106"/>
                    <a:pt x="147" y="106"/>
                    <a:pt x="152" y="103"/>
                  </a:cubicBezTo>
                  <a:cubicBezTo>
                    <a:pt x="156" y="101"/>
                    <a:pt x="166" y="103"/>
                    <a:pt x="167" y="101"/>
                  </a:cubicBezTo>
                  <a:cubicBezTo>
                    <a:pt x="168" y="100"/>
                    <a:pt x="164" y="98"/>
                    <a:pt x="155" y="98"/>
                  </a:cubicBezTo>
                  <a:cubicBezTo>
                    <a:pt x="146" y="99"/>
                    <a:pt x="146" y="91"/>
                    <a:pt x="146" y="90"/>
                  </a:cubicBezTo>
                  <a:cubicBezTo>
                    <a:pt x="146" y="88"/>
                    <a:pt x="155" y="82"/>
                    <a:pt x="161" y="81"/>
                  </a:cubicBezTo>
                  <a:cubicBezTo>
                    <a:pt x="166" y="81"/>
                    <a:pt x="170" y="79"/>
                    <a:pt x="175" y="77"/>
                  </a:cubicBezTo>
                  <a:cubicBezTo>
                    <a:pt x="177" y="76"/>
                    <a:pt x="181" y="75"/>
                    <a:pt x="185" y="74"/>
                  </a:cubicBezTo>
                  <a:cubicBezTo>
                    <a:pt x="184" y="72"/>
                    <a:pt x="184" y="70"/>
                    <a:pt x="185" y="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0" name="Freeform 84"/>
            <p:cNvSpPr>
              <a:spLocks/>
            </p:cNvSpPr>
            <p:nvPr userDrawn="1"/>
          </p:nvSpPr>
          <p:spPr bwMode="auto">
            <a:xfrm>
              <a:off x="-1841994" y="2860667"/>
              <a:ext cx="234914" cy="173242"/>
            </a:xfrm>
            <a:custGeom>
              <a:avLst/>
              <a:gdLst>
                <a:gd name="T0" fmla="*/ 103 w 110"/>
                <a:gd name="T1" fmla="*/ 36 h 74"/>
                <a:gd name="T2" fmla="*/ 96 w 110"/>
                <a:gd name="T3" fmla="*/ 30 h 74"/>
                <a:gd name="T4" fmla="*/ 90 w 110"/>
                <a:gd name="T5" fmla="*/ 24 h 74"/>
                <a:gd name="T6" fmla="*/ 89 w 110"/>
                <a:gd name="T7" fmla="*/ 16 h 74"/>
                <a:gd name="T8" fmla="*/ 88 w 110"/>
                <a:gd name="T9" fmla="*/ 8 h 74"/>
                <a:gd name="T10" fmla="*/ 77 w 110"/>
                <a:gd name="T11" fmla="*/ 6 h 74"/>
                <a:gd name="T12" fmla="*/ 71 w 110"/>
                <a:gd name="T13" fmla="*/ 6 h 74"/>
                <a:gd name="T14" fmla="*/ 65 w 110"/>
                <a:gd name="T15" fmla="*/ 3 h 74"/>
                <a:gd name="T16" fmla="*/ 59 w 110"/>
                <a:gd name="T17" fmla="*/ 1 h 74"/>
                <a:gd name="T18" fmla="*/ 58 w 110"/>
                <a:gd name="T19" fmla="*/ 0 h 74"/>
                <a:gd name="T20" fmla="*/ 55 w 110"/>
                <a:gd name="T21" fmla="*/ 2 h 74"/>
                <a:gd name="T22" fmla="*/ 50 w 110"/>
                <a:gd name="T23" fmla="*/ 6 h 74"/>
                <a:gd name="T24" fmla="*/ 42 w 110"/>
                <a:gd name="T25" fmla="*/ 7 h 74"/>
                <a:gd name="T26" fmla="*/ 39 w 110"/>
                <a:gd name="T27" fmla="*/ 12 h 74"/>
                <a:gd name="T28" fmla="*/ 38 w 110"/>
                <a:gd name="T29" fmla="*/ 17 h 74"/>
                <a:gd name="T30" fmla="*/ 34 w 110"/>
                <a:gd name="T31" fmla="*/ 19 h 74"/>
                <a:gd name="T32" fmla="*/ 28 w 110"/>
                <a:gd name="T33" fmla="*/ 25 h 74"/>
                <a:gd name="T34" fmla="*/ 26 w 110"/>
                <a:gd name="T35" fmla="*/ 30 h 74"/>
                <a:gd name="T36" fmla="*/ 19 w 110"/>
                <a:gd name="T37" fmla="*/ 32 h 74"/>
                <a:gd name="T38" fmla="*/ 13 w 110"/>
                <a:gd name="T39" fmla="*/ 34 h 74"/>
                <a:gd name="T40" fmla="*/ 4 w 110"/>
                <a:gd name="T41" fmla="*/ 34 h 74"/>
                <a:gd name="T42" fmla="*/ 4 w 110"/>
                <a:gd name="T43" fmla="*/ 35 h 74"/>
                <a:gd name="T44" fmla="*/ 6 w 110"/>
                <a:gd name="T45" fmla="*/ 43 h 74"/>
                <a:gd name="T46" fmla="*/ 7 w 110"/>
                <a:gd name="T47" fmla="*/ 52 h 74"/>
                <a:gd name="T48" fmla="*/ 0 w 110"/>
                <a:gd name="T49" fmla="*/ 58 h 74"/>
                <a:gd name="T50" fmla="*/ 4 w 110"/>
                <a:gd name="T51" fmla="*/ 63 h 74"/>
                <a:gd name="T52" fmla="*/ 4 w 110"/>
                <a:gd name="T53" fmla="*/ 69 h 74"/>
                <a:gd name="T54" fmla="*/ 10 w 110"/>
                <a:gd name="T55" fmla="*/ 68 h 74"/>
                <a:gd name="T56" fmla="*/ 17 w 110"/>
                <a:gd name="T57" fmla="*/ 64 h 74"/>
                <a:gd name="T58" fmla="*/ 37 w 110"/>
                <a:gd name="T59" fmla="*/ 66 h 74"/>
                <a:gd name="T60" fmla="*/ 48 w 110"/>
                <a:gd name="T61" fmla="*/ 68 h 74"/>
                <a:gd name="T62" fmla="*/ 56 w 110"/>
                <a:gd name="T63" fmla="*/ 69 h 74"/>
                <a:gd name="T64" fmla="*/ 64 w 110"/>
                <a:gd name="T65" fmla="*/ 69 h 74"/>
                <a:gd name="T66" fmla="*/ 71 w 110"/>
                <a:gd name="T67" fmla="*/ 71 h 74"/>
                <a:gd name="T68" fmla="*/ 82 w 110"/>
                <a:gd name="T69" fmla="*/ 72 h 74"/>
                <a:gd name="T70" fmla="*/ 84 w 110"/>
                <a:gd name="T71" fmla="*/ 69 h 74"/>
                <a:gd name="T72" fmla="*/ 91 w 110"/>
                <a:gd name="T73" fmla="*/ 62 h 74"/>
                <a:gd name="T74" fmla="*/ 98 w 110"/>
                <a:gd name="T75" fmla="*/ 60 h 74"/>
                <a:gd name="T76" fmla="*/ 97 w 110"/>
                <a:gd name="T77" fmla="*/ 56 h 74"/>
                <a:gd name="T78" fmla="*/ 95 w 110"/>
                <a:gd name="T79" fmla="*/ 46 h 74"/>
                <a:gd name="T80" fmla="*/ 103 w 110"/>
                <a:gd name="T81" fmla="*/ 47 h 74"/>
                <a:gd name="T82" fmla="*/ 109 w 110"/>
                <a:gd name="T83" fmla="*/ 42 h 74"/>
                <a:gd name="T84" fmla="*/ 103 w 110"/>
                <a:gd name="T8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74">
                  <a:moveTo>
                    <a:pt x="103" y="36"/>
                  </a:moveTo>
                  <a:cubicBezTo>
                    <a:pt x="100" y="36"/>
                    <a:pt x="99" y="31"/>
                    <a:pt x="96" y="30"/>
                  </a:cubicBezTo>
                  <a:cubicBezTo>
                    <a:pt x="92" y="29"/>
                    <a:pt x="93" y="25"/>
                    <a:pt x="90" y="24"/>
                  </a:cubicBezTo>
                  <a:cubicBezTo>
                    <a:pt x="88" y="22"/>
                    <a:pt x="89" y="19"/>
                    <a:pt x="89" y="16"/>
                  </a:cubicBezTo>
                  <a:cubicBezTo>
                    <a:pt x="89" y="13"/>
                    <a:pt x="90" y="9"/>
                    <a:pt x="88" y="8"/>
                  </a:cubicBezTo>
                  <a:cubicBezTo>
                    <a:pt x="87" y="8"/>
                    <a:pt x="80" y="4"/>
                    <a:pt x="77" y="6"/>
                  </a:cubicBezTo>
                  <a:cubicBezTo>
                    <a:pt x="74" y="7"/>
                    <a:pt x="72" y="8"/>
                    <a:pt x="71" y="6"/>
                  </a:cubicBezTo>
                  <a:cubicBezTo>
                    <a:pt x="70" y="3"/>
                    <a:pt x="68" y="2"/>
                    <a:pt x="65" y="3"/>
                  </a:cubicBezTo>
                  <a:cubicBezTo>
                    <a:pt x="62" y="4"/>
                    <a:pt x="60" y="2"/>
                    <a:pt x="59" y="1"/>
                  </a:cubicBezTo>
                  <a:cubicBezTo>
                    <a:pt x="59" y="1"/>
                    <a:pt x="58" y="1"/>
                    <a:pt x="58" y="0"/>
                  </a:cubicBezTo>
                  <a:cubicBezTo>
                    <a:pt x="57" y="1"/>
                    <a:pt x="56" y="1"/>
                    <a:pt x="55" y="2"/>
                  </a:cubicBezTo>
                  <a:cubicBezTo>
                    <a:pt x="53" y="3"/>
                    <a:pt x="53" y="6"/>
                    <a:pt x="50" y="6"/>
                  </a:cubicBezTo>
                  <a:cubicBezTo>
                    <a:pt x="48" y="6"/>
                    <a:pt x="45" y="5"/>
                    <a:pt x="42" y="7"/>
                  </a:cubicBezTo>
                  <a:cubicBezTo>
                    <a:pt x="39" y="9"/>
                    <a:pt x="39" y="11"/>
                    <a:pt x="39" y="12"/>
                  </a:cubicBezTo>
                  <a:cubicBezTo>
                    <a:pt x="39" y="14"/>
                    <a:pt x="40" y="17"/>
                    <a:pt x="38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2" y="20"/>
                    <a:pt x="28" y="23"/>
                    <a:pt x="28" y="25"/>
                  </a:cubicBezTo>
                  <a:cubicBezTo>
                    <a:pt x="28" y="26"/>
                    <a:pt x="28" y="30"/>
                    <a:pt x="26" y="30"/>
                  </a:cubicBezTo>
                  <a:cubicBezTo>
                    <a:pt x="25" y="30"/>
                    <a:pt x="20" y="30"/>
                    <a:pt x="19" y="32"/>
                  </a:cubicBezTo>
                  <a:cubicBezTo>
                    <a:pt x="17" y="33"/>
                    <a:pt x="16" y="35"/>
                    <a:pt x="13" y="34"/>
                  </a:cubicBezTo>
                  <a:cubicBezTo>
                    <a:pt x="12" y="34"/>
                    <a:pt x="8" y="34"/>
                    <a:pt x="4" y="34"/>
                  </a:cubicBezTo>
                  <a:cubicBezTo>
                    <a:pt x="4" y="34"/>
                    <a:pt x="4" y="34"/>
                    <a:pt x="4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9" y="51"/>
                    <a:pt x="7" y="52"/>
                  </a:cubicBezTo>
                  <a:cubicBezTo>
                    <a:pt x="4" y="53"/>
                    <a:pt x="0" y="56"/>
                    <a:pt x="0" y="58"/>
                  </a:cubicBezTo>
                  <a:cubicBezTo>
                    <a:pt x="0" y="60"/>
                    <a:pt x="5" y="61"/>
                    <a:pt x="4" y="63"/>
                  </a:cubicBezTo>
                  <a:cubicBezTo>
                    <a:pt x="3" y="65"/>
                    <a:pt x="3" y="67"/>
                    <a:pt x="4" y="69"/>
                  </a:cubicBezTo>
                  <a:cubicBezTo>
                    <a:pt x="6" y="69"/>
                    <a:pt x="8" y="70"/>
                    <a:pt x="10" y="68"/>
                  </a:cubicBezTo>
                  <a:cubicBezTo>
                    <a:pt x="12" y="66"/>
                    <a:pt x="13" y="64"/>
                    <a:pt x="17" y="64"/>
                  </a:cubicBezTo>
                  <a:cubicBezTo>
                    <a:pt x="22" y="64"/>
                    <a:pt x="35" y="64"/>
                    <a:pt x="37" y="66"/>
                  </a:cubicBezTo>
                  <a:cubicBezTo>
                    <a:pt x="39" y="68"/>
                    <a:pt x="45" y="66"/>
                    <a:pt x="48" y="68"/>
                  </a:cubicBezTo>
                  <a:cubicBezTo>
                    <a:pt x="51" y="69"/>
                    <a:pt x="56" y="70"/>
                    <a:pt x="56" y="69"/>
                  </a:cubicBezTo>
                  <a:cubicBezTo>
                    <a:pt x="56" y="67"/>
                    <a:pt x="60" y="71"/>
                    <a:pt x="64" y="69"/>
                  </a:cubicBezTo>
                  <a:cubicBezTo>
                    <a:pt x="67" y="68"/>
                    <a:pt x="69" y="72"/>
                    <a:pt x="71" y="71"/>
                  </a:cubicBezTo>
                  <a:cubicBezTo>
                    <a:pt x="73" y="71"/>
                    <a:pt x="80" y="71"/>
                    <a:pt x="82" y="72"/>
                  </a:cubicBezTo>
                  <a:cubicBezTo>
                    <a:pt x="84" y="74"/>
                    <a:pt x="84" y="71"/>
                    <a:pt x="84" y="69"/>
                  </a:cubicBezTo>
                  <a:cubicBezTo>
                    <a:pt x="84" y="67"/>
                    <a:pt x="91" y="62"/>
                    <a:pt x="91" y="62"/>
                  </a:cubicBezTo>
                  <a:cubicBezTo>
                    <a:pt x="91" y="62"/>
                    <a:pt x="96" y="61"/>
                    <a:pt x="98" y="60"/>
                  </a:cubicBezTo>
                  <a:cubicBezTo>
                    <a:pt x="98" y="59"/>
                    <a:pt x="97" y="58"/>
                    <a:pt x="97" y="56"/>
                  </a:cubicBezTo>
                  <a:cubicBezTo>
                    <a:pt x="95" y="50"/>
                    <a:pt x="93" y="47"/>
                    <a:pt x="95" y="46"/>
                  </a:cubicBezTo>
                  <a:cubicBezTo>
                    <a:pt x="96" y="44"/>
                    <a:pt x="101" y="48"/>
                    <a:pt x="103" y="47"/>
                  </a:cubicBezTo>
                  <a:cubicBezTo>
                    <a:pt x="105" y="46"/>
                    <a:pt x="110" y="44"/>
                    <a:pt x="109" y="42"/>
                  </a:cubicBezTo>
                  <a:cubicBezTo>
                    <a:pt x="109" y="40"/>
                    <a:pt x="105" y="37"/>
                    <a:pt x="103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1" name="Freeform 85"/>
            <p:cNvSpPr>
              <a:spLocks/>
            </p:cNvSpPr>
            <p:nvPr userDrawn="1"/>
          </p:nvSpPr>
          <p:spPr bwMode="auto">
            <a:xfrm>
              <a:off x="-1902400" y="2793195"/>
              <a:ext cx="184575" cy="89356"/>
            </a:xfrm>
            <a:custGeom>
              <a:avLst/>
              <a:gdLst>
                <a:gd name="T0" fmla="*/ 29 w 86"/>
                <a:gd name="T1" fmla="*/ 27 h 38"/>
                <a:gd name="T2" fmla="*/ 44 w 86"/>
                <a:gd name="T3" fmla="*/ 27 h 38"/>
                <a:gd name="T4" fmla="*/ 51 w 86"/>
                <a:gd name="T5" fmla="*/ 29 h 38"/>
                <a:gd name="T6" fmla="*/ 62 w 86"/>
                <a:gd name="T7" fmla="*/ 34 h 38"/>
                <a:gd name="T8" fmla="*/ 68 w 86"/>
                <a:gd name="T9" fmla="*/ 38 h 38"/>
                <a:gd name="T10" fmla="*/ 70 w 86"/>
                <a:gd name="T11" fmla="*/ 36 h 38"/>
                <a:gd name="T12" fmla="*/ 78 w 86"/>
                <a:gd name="T13" fmla="*/ 35 h 38"/>
                <a:gd name="T14" fmla="*/ 83 w 86"/>
                <a:gd name="T15" fmla="*/ 31 h 38"/>
                <a:gd name="T16" fmla="*/ 86 w 86"/>
                <a:gd name="T17" fmla="*/ 29 h 38"/>
                <a:gd name="T18" fmla="*/ 84 w 86"/>
                <a:gd name="T19" fmla="*/ 23 h 38"/>
                <a:gd name="T20" fmla="*/ 80 w 86"/>
                <a:gd name="T21" fmla="*/ 17 h 38"/>
                <a:gd name="T22" fmla="*/ 79 w 86"/>
                <a:gd name="T23" fmla="*/ 11 h 38"/>
                <a:gd name="T24" fmla="*/ 77 w 86"/>
                <a:gd name="T25" fmla="*/ 8 h 38"/>
                <a:gd name="T26" fmla="*/ 66 w 86"/>
                <a:gd name="T27" fmla="*/ 7 h 38"/>
                <a:gd name="T28" fmla="*/ 54 w 86"/>
                <a:gd name="T29" fmla="*/ 1 h 38"/>
                <a:gd name="T30" fmla="*/ 41 w 86"/>
                <a:gd name="T31" fmla="*/ 1 h 38"/>
                <a:gd name="T32" fmla="*/ 40 w 86"/>
                <a:gd name="T33" fmla="*/ 12 h 38"/>
                <a:gd name="T34" fmla="*/ 31 w 86"/>
                <a:gd name="T35" fmla="*/ 16 h 38"/>
                <a:gd name="T36" fmla="*/ 21 w 86"/>
                <a:gd name="T37" fmla="*/ 5 h 38"/>
                <a:gd name="T38" fmla="*/ 9 w 86"/>
                <a:gd name="T39" fmla="*/ 9 h 38"/>
                <a:gd name="T40" fmla="*/ 5 w 86"/>
                <a:gd name="T41" fmla="*/ 18 h 38"/>
                <a:gd name="T42" fmla="*/ 3 w 86"/>
                <a:gd name="T43" fmla="*/ 28 h 38"/>
                <a:gd name="T44" fmla="*/ 3 w 86"/>
                <a:gd name="T45" fmla="*/ 29 h 38"/>
                <a:gd name="T46" fmla="*/ 13 w 86"/>
                <a:gd name="T47" fmla="*/ 27 h 38"/>
                <a:gd name="T48" fmla="*/ 29 w 86"/>
                <a:gd name="T4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38">
                  <a:moveTo>
                    <a:pt x="29" y="27"/>
                  </a:moveTo>
                  <a:cubicBezTo>
                    <a:pt x="33" y="27"/>
                    <a:pt x="40" y="28"/>
                    <a:pt x="44" y="27"/>
                  </a:cubicBezTo>
                  <a:cubicBezTo>
                    <a:pt x="48" y="25"/>
                    <a:pt x="48" y="30"/>
                    <a:pt x="51" y="29"/>
                  </a:cubicBezTo>
                  <a:cubicBezTo>
                    <a:pt x="54" y="29"/>
                    <a:pt x="59" y="32"/>
                    <a:pt x="62" y="34"/>
                  </a:cubicBezTo>
                  <a:cubicBezTo>
                    <a:pt x="64" y="36"/>
                    <a:pt x="66" y="37"/>
                    <a:pt x="68" y="38"/>
                  </a:cubicBezTo>
                  <a:cubicBezTo>
                    <a:pt x="68" y="37"/>
                    <a:pt x="69" y="36"/>
                    <a:pt x="70" y="36"/>
                  </a:cubicBezTo>
                  <a:cubicBezTo>
                    <a:pt x="73" y="34"/>
                    <a:pt x="76" y="35"/>
                    <a:pt x="78" y="35"/>
                  </a:cubicBezTo>
                  <a:cubicBezTo>
                    <a:pt x="81" y="35"/>
                    <a:pt x="81" y="32"/>
                    <a:pt x="83" y="31"/>
                  </a:cubicBezTo>
                  <a:cubicBezTo>
                    <a:pt x="84" y="30"/>
                    <a:pt x="85" y="30"/>
                    <a:pt x="86" y="29"/>
                  </a:cubicBezTo>
                  <a:cubicBezTo>
                    <a:pt x="85" y="28"/>
                    <a:pt x="85" y="24"/>
                    <a:pt x="84" y="23"/>
                  </a:cubicBezTo>
                  <a:cubicBezTo>
                    <a:pt x="82" y="21"/>
                    <a:pt x="79" y="18"/>
                    <a:pt x="80" y="17"/>
                  </a:cubicBezTo>
                  <a:cubicBezTo>
                    <a:pt x="81" y="15"/>
                    <a:pt x="81" y="13"/>
                    <a:pt x="79" y="11"/>
                  </a:cubicBezTo>
                  <a:cubicBezTo>
                    <a:pt x="78" y="10"/>
                    <a:pt x="77" y="9"/>
                    <a:pt x="77" y="8"/>
                  </a:cubicBezTo>
                  <a:cubicBezTo>
                    <a:pt x="73" y="7"/>
                    <a:pt x="67" y="7"/>
                    <a:pt x="66" y="7"/>
                  </a:cubicBezTo>
                  <a:cubicBezTo>
                    <a:pt x="64" y="8"/>
                    <a:pt x="55" y="2"/>
                    <a:pt x="54" y="1"/>
                  </a:cubicBezTo>
                  <a:cubicBezTo>
                    <a:pt x="53" y="0"/>
                    <a:pt x="47" y="0"/>
                    <a:pt x="41" y="1"/>
                  </a:cubicBezTo>
                  <a:cubicBezTo>
                    <a:pt x="38" y="4"/>
                    <a:pt x="41" y="7"/>
                    <a:pt x="40" y="12"/>
                  </a:cubicBezTo>
                  <a:cubicBezTo>
                    <a:pt x="40" y="17"/>
                    <a:pt x="34" y="16"/>
                    <a:pt x="31" y="16"/>
                  </a:cubicBezTo>
                  <a:cubicBezTo>
                    <a:pt x="28" y="16"/>
                    <a:pt x="22" y="7"/>
                    <a:pt x="21" y="5"/>
                  </a:cubicBezTo>
                  <a:cubicBezTo>
                    <a:pt x="19" y="3"/>
                    <a:pt x="13" y="7"/>
                    <a:pt x="9" y="9"/>
                  </a:cubicBezTo>
                  <a:cubicBezTo>
                    <a:pt x="5" y="12"/>
                    <a:pt x="7" y="16"/>
                    <a:pt x="5" y="18"/>
                  </a:cubicBezTo>
                  <a:cubicBezTo>
                    <a:pt x="2" y="20"/>
                    <a:pt x="0" y="24"/>
                    <a:pt x="3" y="28"/>
                  </a:cubicBezTo>
                  <a:cubicBezTo>
                    <a:pt x="3" y="28"/>
                    <a:pt x="3" y="29"/>
                    <a:pt x="3" y="29"/>
                  </a:cubicBezTo>
                  <a:cubicBezTo>
                    <a:pt x="7" y="29"/>
                    <a:pt x="10" y="28"/>
                    <a:pt x="13" y="27"/>
                  </a:cubicBezTo>
                  <a:cubicBezTo>
                    <a:pt x="16" y="24"/>
                    <a:pt x="26" y="27"/>
                    <a:pt x="29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2" name="Freeform 86"/>
            <p:cNvSpPr>
              <a:spLocks/>
            </p:cNvSpPr>
            <p:nvPr userDrawn="1"/>
          </p:nvSpPr>
          <p:spPr bwMode="auto">
            <a:xfrm>
              <a:off x="-1902400" y="2849726"/>
              <a:ext cx="145983" cy="93004"/>
            </a:xfrm>
            <a:custGeom>
              <a:avLst/>
              <a:gdLst>
                <a:gd name="T0" fmla="*/ 10 w 68"/>
                <a:gd name="T1" fmla="*/ 20 h 40"/>
                <a:gd name="T2" fmla="*/ 17 w 68"/>
                <a:gd name="T3" fmla="*/ 23 h 40"/>
                <a:gd name="T4" fmla="*/ 23 w 68"/>
                <a:gd name="T5" fmla="*/ 26 h 40"/>
                <a:gd name="T6" fmla="*/ 23 w 68"/>
                <a:gd name="T7" fmla="*/ 34 h 40"/>
                <a:gd name="T8" fmla="*/ 32 w 68"/>
                <a:gd name="T9" fmla="*/ 39 h 40"/>
                <a:gd name="T10" fmla="*/ 41 w 68"/>
                <a:gd name="T11" fmla="*/ 39 h 40"/>
                <a:gd name="T12" fmla="*/ 47 w 68"/>
                <a:gd name="T13" fmla="*/ 37 h 40"/>
                <a:gd name="T14" fmla="*/ 54 w 68"/>
                <a:gd name="T15" fmla="*/ 35 h 40"/>
                <a:gd name="T16" fmla="*/ 56 w 68"/>
                <a:gd name="T17" fmla="*/ 30 h 40"/>
                <a:gd name="T18" fmla="*/ 62 w 68"/>
                <a:gd name="T19" fmla="*/ 24 h 40"/>
                <a:gd name="T20" fmla="*/ 66 w 68"/>
                <a:gd name="T21" fmla="*/ 22 h 40"/>
                <a:gd name="T22" fmla="*/ 67 w 68"/>
                <a:gd name="T23" fmla="*/ 17 h 40"/>
                <a:gd name="T24" fmla="*/ 68 w 68"/>
                <a:gd name="T25" fmla="*/ 14 h 40"/>
                <a:gd name="T26" fmla="*/ 62 w 68"/>
                <a:gd name="T27" fmla="*/ 10 h 40"/>
                <a:gd name="T28" fmla="*/ 51 w 68"/>
                <a:gd name="T29" fmla="*/ 5 h 40"/>
                <a:gd name="T30" fmla="*/ 44 w 68"/>
                <a:gd name="T31" fmla="*/ 3 h 40"/>
                <a:gd name="T32" fmla="*/ 29 w 68"/>
                <a:gd name="T33" fmla="*/ 3 h 40"/>
                <a:gd name="T34" fmla="*/ 13 w 68"/>
                <a:gd name="T35" fmla="*/ 3 h 40"/>
                <a:gd name="T36" fmla="*/ 3 w 68"/>
                <a:gd name="T37" fmla="*/ 5 h 40"/>
                <a:gd name="T38" fmla="*/ 2 w 68"/>
                <a:gd name="T39" fmla="*/ 17 h 40"/>
                <a:gd name="T40" fmla="*/ 3 w 68"/>
                <a:gd name="T41" fmla="*/ 20 h 40"/>
                <a:gd name="T42" fmla="*/ 10 w 68"/>
                <a:gd name="T4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8" h="40">
                  <a:moveTo>
                    <a:pt x="10" y="20"/>
                  </a:moveTo>
                  <a:cubicBezTo>
                    <a:pt x="11" y="22"/>
                    <a:pt x="15" y="23"/>
                    <a:pt x="17" y="23"/>
                  </a:cubicBezTo>
                  <a:cubicBezTo>
                    <a:pt x="18" y="22"/>
                    <a:pt x="23" y="24"/>
                    <a:pt x="23" y="26"/>
                  </a:cubicBezTo>
                  <a:cubicBezTo>
                    <a:pt x="23" y="28"/>
                    <a:pt x="22" y="34"/>
                    <a:pt x="23" y="34"/>
                  </a:cubicBezTo>
                  <a:cubicBezTo>
                    <a:pt x="24" y="34"/>
                    <a:pt x="32" y="36"/>
                    <a:pt x="32" y="39"/>
                  </a:cubicBezTo>
                  <a:cubicBezTo>
                    <a:pt x="36" y="39"/>
                    <a:pt x="40" y="39"/>
                    <a:pt x="41" y="39"/>
                  </a:cubicBezTo>
                  <a:cubicBezTo>
                    <a:pt x="44" y="40"/>
                    <a:pt x="45" y="38"/>
                    <a:pt x="47" y="37"/>
                  </a:cubicBezTo>
                  <a:cubicBezTo>
                    <a:pt x="48" y="35"/>
                    <a:pt x="53" y="35"/>
                    <a:pt x="54" y="35"/>
                  </a:cubicBezTo>
                  <a:cubicBezTo>
                    <a:pt x="56" y="35"/>
                    <a:pt x="56" y="31"/>
                    <a:pt x="56" y="30"/>
                  </a:cubicBezTo>
                  <a:cubicBezTo>
                    <a:pt x="56" y="28"/>
                    <a:pt x="60" y="25"/>
                    <a:pt x="62" y="24"/>
                  </a:cubicBezTo>
                  <a:cubicBezTo>
                    <a:pt x="64" y="24"/>
                    <a:pt x="64" y="22"/>
                    <a:pt x="66" y="22"/>
                  </a:cubicBezTo>
                  <a:cubicBezTo>
                    <a:pt x="68" y="22"/>
                    <a:pt x="67" y="19"/>
                    <a:pt x="67" y="17"/>
                  </a:cubicBezTo>
                  <a:cubicBezTo>
                    <a:pt x="67" y="16"/>
                    <a:pt x="67" y="15"/>
                    <a:pt x="68" y="14"/>
                  </a:cubicBezTo>
                  <a:cubicBezTo>
                    <a:pt x="66" y="13"/>
                    <a:pt x="64" y="12"/>
                    <a:pt x="62" y="10"/>
                  </a:cubicBezTo>
                  <a:cubicBezTo>
                    <a:pt x="59" y="8"/>
                    <a:pt x="54" y="5"/>
                    <a:pt x="51" y="5"/>
                  </a:cubicBezTo>
                  <a:cubicBezTo>
                    <a:pt x="48" y="6"/>
                    <a:pt x="48" y="1"/>
                    <a:pt x="44" y="3"/>
                  </a:cubicBezTo>
                  <a:cubicBezTo>
                    <a:pt x="40" y="4"/>
                    <a:pt x="33" y="3"/>
                    <a:pt x="29" y="3"/>
                  </a:cubicBezTo>
                  <a:cubicBezTo>
                    <a:pt x="26" y="3"/>
                    <a:pt x="16" y="0"/>
                    <a:pt x="13" y="3"/>
                  </a:cubicBezTo>
                  <a:cubicBezTo>
                    <a:pt x="10" y="4"/>
                    <a:pt x="7" y="5"/>
                    <a:pt x="3" y="5"/>
                  </a:cubicBezTo>
                  <a:cubicBezTo>
                    <a:pt x="6" y="9"/>
                    <a:pt x="5" y="14"/>
                    <a:pt x="2" y="17"/>
                  </a:cubicBezTo>
                  <a:cubicBezTo>
                    <a:pt x="0" y="19"/>
                    <a:pt x="1" y="19"/>
                    <a:pt x="3" y="20"/>
                  </a:cubicBezTo>
                  <a:cubicBezTo>
                    <a:pt x="6" y="19"/>
                    <a:pt x="9" y="19"/>
                    <a:pt x="10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3" name="Freeform 87"/>
            <p:cNvSpPr>
              <a:spLocks/>
            </p:cNvSpPr>
            <p:nvPr userDrawn="1"/>
          </p:nvSpPr>
          <p:spPr bwMode="auto">
            <a:xfrm>
              <a:off x="-2259806" y="3152442"/>
              <a:ext cx="112424" cy="62002"/>
            </a:xfrm>
            <a:custGeom>
              <a:avLst/>
              <a:gdLst>
                <a:gd name="T0" fmla="*/ 48 w 53"/>
                <a:gd name="T1" fmla="*/ 11 h 27"/>
                <a:gd name="T2" fmla="*/ 42 w 53"/>
                <a:gd name="T3" fmla="*/ 8 h 27"/>
                <a:gd name="T4" fmla="*/ 42 w 53"/>
                <a:gd name="T5" fmla="*/ 4 h 27"/>
                <a:gd name="T6" fmla="*/ 35 w 53"/>
                <a:gd name="T7" fmla="*/ 1 h 27"/>
                <a:gd name="T8" fmla="*/ 27 w 53"/>
                <a:gd name="T9" fmla="*/ 1 h 27"/>
                <a:gd name="T10" fmla="*/ 17 w 53"/>
                <a:gd name="T11" fmla="*/ 1 h 27"/>
                <a:gd name="T12" fmla="*/ 15 w 53"/>
                <a:gd name="T13" fmla="*/ 3 h 27"/>
                <a:gd name="T14" fmla="*/ 10 w 53"/>
                <a:gd name="T15" fmla="*/ 8 h 27"/>
                <a:gd name="T16" fmla="*/ 2 w 53"/>
                <a:gd name="T17" fmla="*/ 16 h 27"/>
                <a:gd name="T18" fmla="*/ 4 w 53"/>
                <a:gd name="T19" fmla="*/ 20 h 27"/>
                <a:gd name="T20" fmla="*/ 9 w 53"/>
                <a:gd name="T21" fmla="*/ 20 h 27"/>
                <a:gd name="T22" fmla="*/ 11 w 53"/>
                <a:gd name="T23" fmla="*/ 26 h 27"/>
                <a:gd name="T24" fmla="*/ 11 w 53"/>
                <a:gd name="T25" fmla="*/ 26 h 27"/>
                <a:gd name="T26" fmla="*/ 21 w 53"/>
                <a:gd name="T27" fmla="*/ 25 h 27"/>
                <a:gd name="T28" fmla="*/ 27 w 53"/>
                <a:gd name="T29" fmla="*/ 17 h 27"/>
                <a:gd name="T30" fmla="*/ 33 w 53"/>
                <a:gd name="T31" fmla="*/ 25 h 27"/>
                <a:gd name="T32" fmla="*/ 36 w 53"/>
                <a:gd name="T33" fmla="*/ 21 h 27"/>
                <a:gd name="T34" fmla="*/ 40 w 53"/>
                <a:gd name="T35" fmla="*/ 19 h 27"/>
                <a:gd name="T36" fmla="*/ 46 w 53"/>
                <a:gd name="T37" fmla="*/ 17 h 27"/>
                <a:gd name="T38" fmla="*/ 49 w 53"/>
                <a:gd name="T39" fmla="*/ 16 h 27"/>
                <a:gd name="T40" fmla="*/ 51 w 53"/>
                <a:gd name="T41" fmla="*/ 14 h 27"/>
                <a:gd name="T42" fmla="*/ 53 w 53"/>
                <a:gd name="T43" fmla="*/ 12 h 27"/>
                <a:gd name="T44" fmla="*/ 48 w 53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27">
                  <a:moveTo>
                    <a:pt x="48" y="11"/>
                  </a:moveTo>
                  <a:cubicBezTo>
                    <a:pt x="45" y="12"/>
                    <a:pt x="42" y="9"/>
                    <a:pt x="42" y="8"/>
                  </a:cubicBezTo>
                  <a:cubicBezTo>
                    <a:pt x="42" y="7"/>
                    <a:pt x="41" y="5"/>
                    <a:pt x="42" y="4"/>
                  </a:cubicBezTo>
                  <a:cubicBezTo>
                    <a:pt x="40" y="3"/>
                    <a:pt x="37" y="1"/>
                    <a:pt x="35" y="1"/>
                  </a:cubicBezTo>
                  <a:cubicBezTo>
                    <a:pt x="31" y="0"/>
                    <a:pt x="30" y="0"/>
                    <a:pt x="27" y="1"/>
                  </a:cubicBezTo>
                  <a:cubicBezTo>
                    <a:pt x="25" y="2"/>
                    <a:pt x="20" y="2"/>
                    <a:pt x="17" y="1"/>
                  </a:cubicBezTo>
                  <a:cubicBezTo>
                    <a:pt x="17" y="2"/>
                    <a:pt x="16" y="3"/>
                    <a:pt x="15" y="3"/>
                  </a:cubicBezTo>
                  <a:cubicBezTo>
                    <a:pt x="13" y="3"/>
                    <a:pt x="10" y="5"/>
                    <a:pt x="10" y="8"/>
                  </a:cubicBezTo>
                  <a:cubicBezTo>
                    <a:pt x="9" y="10"/>
                    <a:pt x="4" y="12"/>
                    <a:pt x="2" y="16"/>
                  </a:cubicBezTo>
                  <a:cubicBezTo>
                    <a:pt x="0" y="21"/>
                    <a:pt x="1" y="22"/>
                    <a:pt x="4" y="20"/>
                  </a:cubicBezTo>
                  <a:cubicBezTo>
                    <a:pt x="6" y="17"/>
                    <a:pt x="9" y="18"/>
                    <a:pt x="9" y="20"/>
                  </a:cubicBezTo>
                  <a:cubicBezTo>
                    <a:pt x="9" y="22"/>
                    <a:pt x="12" y="23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4" y="25"/>
                    <a:pt x="19" y="25"/>
                    <a:pt x="21" y="25"/>
                  </a:cubicBezTo>
                  <a:cubicBezTo>
                    <a:pt x="23" y="25"/>
                    <a:pt x="26" y="18"/>
                    <a:pt x="27" y="17"/>
                  </a:cubicBezTo>
                  <a:cubicBezTo>
                    <a:pt x="28" y="17"/>
                    <a:pt x="30" y="23"/>
                    <a:pt x="33" y="25"/>
                  </a:cubicBezTo>
                  <a:cubicBezTo>
                    <a:pt x="36" y="27"/>
                    <a:pt x="36" y="23"/>
                    <a:pt x="36" y="21"/>
                  </a:cubicBezTo>
                  <a:cubicBezTo>
                    <a:pt x="36" y="19"/>
                    <a:pt x="39" y="18"/>
                    <a:pt x="40" y="19"/>
                  </a:cubicBezTo>
                  <a:cubicBezTo>
                    <a:pt x="42" y="19"/>
                    <a:pt x="46" y="20"/>
                    <a:pt x="46" y="17"/>
                  </a:cubicBezTo>
                  <a:cubicBezTo>
                    <a:pt x="46" y="15"/>
                    <a:pt x="48" y="16"/>
                    <a:pt x="49" y="16"/>
                  </a:cubicBezTo>
                  <a:cubicBezTo>
                    <a:pt x="51" y="16"/>
                    <a:pt x="51" y="14"/>
                    <a:pt x="51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1"/>
                    <a:pt x="49" y="10"/>
                    <a:pt x="48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4" name="Freeform 88"/>
            <p:cNvSpPr>
              <a:spLocks/>
            </p:cNvSpPr>
            <p:nvPr userDrawn="1"/>
          </p:nvSpPr>
          <p:spPr bwMode="auto">
            <a:xfrm>
              <a:off x="-2263162" y="2911728"/>
              <a:ext cx="224846" cy="255303"/>
            </a:xfrm>
            <a:custGeom>
              <a:avLst/>
              <a:gdLst>
                <a:gd name="T0" fmla="*/ 14 w 105"/>
                <a:gd name="T1" fmla="*/ 28 h 109"/>
                <a:gd name="T2" fmla="*/ 8 w 105"/>
                <a:gd name="T3" fmla="*/ 33 h 109"/>
                <a:gd name="T4" fmla="*/ 12 w 105"/>
                <a:gd name="T5" fmla="*/ 39 h 109"/>
                <a:gd name="T6" fmla="*/ 9 w 105"/>
                <a:gd name="T7" fmla="*/ 42 h 109"/>
                <a:gd name="T8" fmla="*/ 3 w 105"/>
                <a:gd name="T9" fmla="*/ 45 h 109"/>
                <a:gd name="T10" fmla="*/ 2 w 105"/>
                <a:gd name="T11" fmla="*/ 50 h 109"/>
                <a:gd name="T12" fmla="*/ 1 w 105"/>
                <a:gd name="T13" fmla="*/ 59 h 109"/>
                <a:gd name="T14" fmla="*/ 4 w 105"/>
                <a:gd name="T15" fmla="*/ 66 h 109"/>
                <a:gd name="T16" fmla="*/ 1 w 105"/>
                <a:gd name="T17" fmla="*/ 70 h 109"/>
                <a:gd name="T18" fmla="*/ 5 w 105"/>
                <a:gd name="T19" fmla="*/ 79 h 109"/>
                <a:gd name="T20" fmla="*/ 8 w 105"/>
                <a:gd name="T21" fmla="*/ 80 h 109"/>
                <a:gd name="T22" fmla="*/ 15 w 105"/>
                <a:gd name="T23" fmla="*/ 84 h 109"/>
                <a:gd name="T24" fmla="*/ 21 w 105"/>
                <a:gd name="T25" fmla="*/ 85 h 109"/>
                <a:gd name="T26" fmla="*/ 24 w 105"/>
                <a:gd name="T27" fmla="*/ 89 h 109"/>
                <a:gd name="T28" fmla="*/ 19 w 105"/>
                <a:gd name="T29" fmla="*/ 98 h 109"/>
                <a:gd name="T30" fmla="*/ 18 w 105"/>
                <a:gd name="T31" fmla="*/ 104 h 109"/>
                <a:gd name="T32" fmla="*/ 28 w 105"/>
                <a:gd name="T33" fmla="*/ 104 h 109"/>
                <a:gd name="T34" fmla="*/ 36 w 105"/>
                <a:gd name="T35" fmla="*/ 104 h 109"/>
                <a:gd name="T36" fmla="*/ 43 w 105"/>
                <a:gd name="T37" fmla="*/ 107 h 109"/>
                <a:gd name="T38" fmla="*/ 44 w 105"/>
                <a:gd name="T39" fmla="*/ 105 h 109"/>
                <a:gd name="T40" fmla="*/ 51 w 105"/>
                <a:gd name="T41" fmla="*/ 107 h 109"/>
                <a:gd name="T42" fmla="*/ 58 w 105"/>
                <a:gd name="T43" fmla="*/ 106 h 109"/>
                <a:gd name="T44" fmla="*/ 64 w 105"/>
                <a:gd name="T45" fmla="*/ 106 h 109"/>
                <a:gd name="T46" fmla="*/ 76 w 105"/>
                <a:gd name="T47" fmla="*/ 103 h 109"/>
                <a:gd name="T48" fmla="*/ 81 w 105"/>
                <a:gd name="T49" fmla="*/ 100 h 109"/>
                <a:gd name="T50" fmla="*/ 86 w 105"/>
                <a:gd name="T51" fmla="*/ 94 h 109"/>
                <a:gd name="T52" fmla="*/ 92 w 105"/>
                <a:gd name="T53" fmla="*/ 89 h 109"/>
                <a:gd name="T54" fmla="*/ 80 w 105"/>
                <a:gd name="T55" fmla="*/ 80 h 109"/>
                <a:gd name="T56" fmla="*/ 76 w 105"/>
                <a:gd name="T57" fmla="*/ 71 h 109"/>
                <a:gd name="T58" fmla="*/ 75 w 105"/>
                <a:gd name="T59" fmla="*/ 66 h 109"/>
                <a:gd name="T60" fmla="*/ 87 w 105"/>
                <a:gd name="T61" fmla="*/ 61 h 109"/>
                <a:gd name="T62" fmla="*/ 97 w 105"/>
                <a:gd name="T63" fmla="*/ 57 h 109"/>
                <a:gd name="T64" fmla="*/ 103 w 105"/>
                <a:gd name="T65" fmla="*/ 57 h 109"/>
                <a:gd name="T66" fmla="*/ 103 w 105"/>
                <a:gd name="T67" fmla="*/ 51 h 109"/>
                <a:gd name="T68" fmla="*/ 100 w 105"/>
                <a:gd name="T69" fmla="*/ 42 h 109"/>
                <a:gd name="T70" fmla="*/ 99 w 105"/>
                <a:gd name="T71" fmla="*/ 37 h 109"/>
                <a:gd name="T72" fmla="*/ 96 w 105"/>
                <a:gd name="T73" fmla="*/ 31 h 109"/>
                <a:gd name="T74" fmla="*/ 96 w 105"/>
                <a:gd name="T75" fmla="*/ 27 h 109"/>
                <a:gd name="T76" fmla="*/ 96 w 105"/>
                <a:gd name="T77" fmla="*/ 16 h 109"/>
                <a:gd name="T78" fmla="*/ 96 w 105"/>
                <a:gd name="T79" fmla="*/ 14 h 109"/>
                <a:gd name="T80" fmla="*/ 95 w 105"/>
                <a:gd name="T81" fmla="*/ 13 h 109"/>
                <a:gd name="T82" fmla="*/ 88 w 105"/>
                <a:gd name="T83" fmla="*/ 10 h 109"/>
                <a:gd name="T84" fmla="*/ 89 w 105"/>
                <a:gd name="T85" fmla="*/ 3 h 109"/>
                <a:gd name="T86" fmla="*/ 79 w 105"/>
                <a:gd name="T87" fmla="*/ 6 h 109"/>
                <a:gd name="T88" fmla="*/ 66 w 105"/>
                <a:gd name="T89" fmla="*/ 13 h 109"/>
                <a:gd name="T90" fmla="*/ 59 w 105"/>
                <a:gd name="T91" fmla="*/ 9 h 109"/>
                <a:gd name="T92" fmla="*/ 55 w 105"/>
                <a:gd name="T93" fmla="*/ 7 h 109"/>
                <a:gd name="T94" fmla="*/ 47 w 105"/>
                <a:gd name="T95" fmla="*/ 3 h 109"/>
                <a:gd name="T96" fmla="*/ 46 w 105"/>
                <a:gd name="T97" fmla="*/ 1 h 109"/>
                <a:gd name="T98" fmla="*/ 42 w 105"/>
                <a:gd name="T99" fmla="*/ 1 h 109"/>
                <a:gd name="T100" fmla="*/ 31 w 105"/>
                <a:gd name="T101" fmla="*/ 0 h 109"/>
                <a:gd name="T102" fmla="*/ 33 w 105"/>
                <a:gd name="T103" fmla="*/ 5 h 109"/>
                <a:gd name="T104" fmla="*/ 36 w 105"/>
                <a:gd name="T105" fmla="*/ 14 h 109"/>
                <a:gd name="T106" fmla="*/ 31 w 105"/>
                <a:gd name="T107" fmla="*/ 18 h 109"/>
                <a:gd name="T108" fmla="*/ 23 w 105"/>
                <a:gd name="T109" fmla="*/ 17 h 109"/>
                <a:gd name="T110" fmla="*/ 14 w 105"/>
                <a:gd name="T111" fmla="*/ 18 h 109"/>
                <a:gd name="T112" fmla="*/ 13 w 105"/>
                <a:gd name="T113" fmla="*/ 21 h 109"/>
                <a:gd name="T114" fmla="*/ 14 w 105"/>
                <a:gd name="T1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5" h="109">
                  <a:moveTo>
                    <a:pt x="14" y="28"/>
                  </a:moveTo>
                  <a:cubicBezTo>
                    <a:pt x="11" y="32"/>
                    <a:pt x="7" y="32"/>
                    <a:pt x="8" y="33"/>
                  </a:cubicBezTo>
                  <a:cubicBezTo>
                    <a:pt x="9" y="34"/>
                    <a:pt x="13" y="37"/>
                    <a:pt x="12" y="39"/>
                  </a:cubicBezTo>
                  <a:cubicBezTo>
                    <a:pt x="11" y="41"/>
                    <a:pt x="9" y="40"/>
                    <a:pt x="9" y="42"/>
                  </a:cubicBezTo>
                  <a:cubicBezTo>
                    <a:pt x="9" y="45"/>
                    <a:pt x="4" y="45"/>
                    <a:pt x="3" y="45"/>
                  </a:cubicBezTo>
                  <a:cubicBezTo>
                    <a:pt x="1" y="45"/>
                    <a:pt x="3" y="48"/>
                    <a:pt x="2" y="50"/>
                  </a:cubicBezTo>
                  <a:cubicBezTo>
                    <a:pt x="1" y="53"/>
                    <a:pt x="1" y="57"/>
                    <a:pt x="1" y="59"/>
                  </a:cubicBezTo>
                  <a:cubicBezTo>
                    <a:pt x="0" y="61"/>
                    <a:pt x="4" y="64"/>
                    <a:pt x="4" y="66"/>
                  </a:cubicBezTo>
                  <a:cubicBezTo>
                    <a:pt x="3" y="67"/>
                    <a:pt x="1" y="69"/>
                    <a:pt x="1" y="70"/>
                  </a:cubicBezTo>
                  <a:cubicBezTo>
                    <a:pt x="2" y="71"/>
                    <a:pt x="5" y="73"/>
                    <a:pt x="5" y="79"/>
                  </a:cubicBezTo>
                  <a:cubicBezTo>
                    <a:pt x="6" y="79"/>
                    <a:pt x="7" y="80"/>
                    <a:pt x="8" y="80"/>
                  </a:cubicBezTo>
                  <a:cubicBezTo>
                    <a:pt x="9" y="82"/>
                    <a:pt x="12" y="84"/>
                    <a:pt x="15" y="84"/>
                  </a:cubicBezTo>
                  <a:cubicBezTo>
                    <a:pt x="19" y="84"/>
                    <a:pt x="20" y="86"/>
                    <a:pt x="21" y="85"/>
                  </a:cubicBezTo>
                  <a:cubicBezTo>
                    <a:pt x="23" y="85"/>
                    <a:pt x="27" y="86"/>
                    <a:pt x="24" y="89"/>
                  </a:cubicBezTo>
                  <a:cubicBezTo>
                    <a:pt x="20" y="92"/>
                    <a:pt x="20" y="95"/>
                    <a:pt x="19" y="98"/>
                  </a:cubicBezTo>
                  <a:cubicBezTo>
                    <a:pt x="19" y="100"/>
                    <a:pt x="19" y="103"/>
                    <a:pt x="18" y="104"/>
                  </a:cubicBezTo>
                  <a:cubicBezTo>
                    <a:pt x="21" y="105"/>
                    <a:pt x="26" y="105"/>
                    <a:pt x="28" y="104"/>
                  </a:cubicBezTo>
                  <a:cubicBezTo>
                    <a:pt x="31" y="103"/>
                    <a:pt x="32" y="103"/>
                    <a:pt x="36" y="104"/>
                  </a:cubicBezTo>
                  <a:cubicBezTo>
                    <a:pt x="38" y="104"/>
                    <a:pt x="41" y="106"/>
                    <a:pt x="43" y="107"/>
                  </a:cubicBezTo>
                  <a:cubicBezTo>
                    <a:pt x="43" y="106"/>
                    <a:pt x="43" y="105"/>
                    <a:pt x="44" y="105"/>
                  </a:cubicBezTo>
                  <a:cubicBezTo>
                    <a:pt x="46" y="105"/>
                    <a:pt x="49" y="109"/>
                    <a:pt x="51" y="107"/>
                  </a:cubicBezTo>
                  <a:cubicBezTo>
                    <a:pt x="52" y="105"/>
                    <a:pt x="56" y="105"/>
                    <a:pt x="58" y="106"/>
                  </a:cubicBezTo>
                  <a:cubicBezTo>
                    <a:pt x="59" y="107"/>
                    <a:pt x="62" y="107"/>
                    <a:pt x="64" y="106"/>
                  </a:cubicBezTo>
                  <a:cubicBezTo>
                    <a:pt x="66" y="104"/>
                    <a:pt x="74" y="103"/>
                    <a:pt x="76" y="103"/>
                  </a:cubicBezTo>
                  <a:cubicBezTo>
                    <a:pt x="78" y="104"/>
                    <a:pt x="83" y="106"/>
                    <a:pt x="81" y="100"/>
                  </a:cubicBezTo>
                  <a:cubicBezTo>
                    <a:pt x="79" y="95"/>
                    <a:pt x="85" y="96"/>
                    <a:pt x="86" y="94"/>
                  </a:cubicBezTo>
                  <a:cubicBezTo>
                    <a:pt x="86" y="91"/>
                    <a:pt x="93" y="90"/>
                    <a:pt x="92" y="89"/>
                  </a:cubicBezTo>
                  <a:cubicBezTo>
                    <a:pt x="91" y="87"/>
                    <a:pt x="82" y="82"/>
                    <a:pt x="80" y="80"/>
                  </a:cubicBezTo>
                  <a:cubicBezTo>
                    <a:pt x="77" y="79"/>
                    <a:pt x="77" y="73"/>
                    <a:pt x="76" y="71"/>
                  </a:cubicBezTo>
                  <a:cubicBezTo>
                    <a:pt x="75" y="69"/>
                    <a:pt x="72" y="66"/>
                    <a:pt x="75" y="66"/>
                  </a:cubicBezTo>
                  <a:cubicBezTo>
                    <a:pt x="79" y="65"/>
                    <a:pt x="84" y="64"/>
                    <a:pt x="87" y="61"/>
                  </a:cubicBezTo>
                  <a:cubicBezTo>
                    <a:pt x="90" y="59"/>
                    <a:pt x="95" y="59"/>
                    <a:pt x="97" y="57"/>
                  </a:cubicBezTo>
                  <a:cubicBezTo>
                    <a:pt x="98" y="56"/>
                    <a:pt x="102" y="58"/>
                    <a:pt x="103" y="57"/>
                  </a:cubicBezTo>
                  <a:cubicBezTo>
                    <a:pt x="104" y="55"/>
                    <a:pt x="105" y="53"/>
                    <a:pt x="103" y="51"/>
                  </a:cubicBezTo>
                  <a:cubicBezTo>
                    <a:pt x="102" y="49"/>
                    <a:pt x="101" y="46"/>
                    <a:pt x="100" y="42"/>
                  </a:cubicBezTo>
                  <a:cubicBezTo>
                    <a:pt x="100" y="38"/>
                    <a:pt x="99" y="38"/>
                    <a:pt x="99" y="37"/>
                  </a:cubicBezTo>
                  <a:cubicBezTo>
                    <a:pt x="99" y="35"/>
                    <a:pt x="98" y="32"/>
                    <a:pt x="96" y="31"/>
                  </a:cubicBezTo>
                  <a:cubicBezTo>
                    <a:pt x="95" y="30"/>
                    <a:pt x="94" y="30"/>
                    <a:pt x="96" y="27"/>
                  </a:cubicBezTo>
                  <a:cubicBezTo>
                    <a:pt x="97" y="24"/>
                    <a:pt x="97" y="18"/>
                    <a:pt x="96" y="16"/>
                  </a:cubicBezTo>
                  <a:cubicBezTo>
                    <a:pt x="96" y="15"/>
                    <a:pt x="96" y="15"/>
                    <a:pt x="96" y="14"/>
                  </a:cubicBezTo>
                  <a:cubicBezTo>
                    <a:pt x="95" y="14"/>
                    <a:pt x="95" y="14"/>
                    <a:pt x="95" y="13"/>
                  </a:cubicBezTo>
                  <a:cubicBezTo>
                    <a:pt x="94" y="11"/>
                    <a:pt x="92" y="10"/>
                    <a:pt x="88" y="10"/>
                  </a:cubicBezTo>
                  <a:cubicBezTo>
                    <a:pt x="83" y="10"/>
                    <a:pt x="91" y="5"/>
                    <a:pt x="89" y="3"/>
                  </a:cubicBezTo>
                  <a:cubicBezTo>
                    <a:pt x="87" y="1"/>
                    <a:pt x="83" y="7"/>
                    <a:pt x="79" y="6"/>
                  </a:cubicBezTo>
                  <a:cubicBezTo>
                    <a:pt x="74" y="5"/>
                    <a:pt x="69" y="10"/>
                    <a:pt x="66" y="13"/>
                  </a:cubicBezTo>
                  <a:cubicBezTo>
                    <a:pt x="62" y="15"/>
                    <a:pt x="57" y="12"/>
                    <a:pt x="59" y="9"/>
                  </a:cubicBezTo>
                  <a:cubicBezTo>
                    <a:pt x="62" y="5"/>
                    <a:pt x="59" y="5"/>
                    <a:pt x="55" y="7"/>
                  </a:cubicBezTo>
                  <a:cubicBezTo>
                    <a:pt x="51" y="8"/>
                    <a:pt x="46" y="7"/>
                    <a:pt x="47" y="3"/>
                  </a:cubicBezTo>
                  <a:cubicBezTo>
                    <a:pt x="47" y="2"/>
                    <a:pt x="47" y="1"/>
                    <a:pt x="46" y="1"/>
                  </a:cubicBezTo>
                  <a:cubicBezTo>
                    <a:pt x="44" y="1"/>
                    <a:pt x="42" y="1"/>
                    <a:pt x="42" y="1"/>
                  </a:cubicBezTo>
                  <a:cubicBezTo>
                    <a:pt x="40" y="0"/>
                    <a:pt x="36" y="0"/>
                    <a:pt x="31" y="0"/>
                  </a:cubicBezTo>
                  <a:cubicBezTo>
                    <a:pt x="32" y="1"/>
                    <a:pt x="34" y="3"/>
                    <a:pt x="33" y="5"/>
                  </a:cubicBezTo>
                  <a:cubicBezTo>
                    <a:pt x="32" y="7"/>
                    <a:pt x="34" y="10"/>
                    <a:pt x="36" y="14"/>
                  </a:cubicBezTo>
                  <a:cubicBezTo>
                    <a:pt x="38" y="18"/>
                    <a:pt x="31" y="16"/>
                    <a:pt x="31" y="18"/>
                  </a:cubicBezTo>
                  <a:cubicBezTo>
                    <a:pt x="31" y="21"/>
                    <a:pt x="25" y="18"/>
                    <a:pt x="23" y="17"/>
                  </a:cubicBezTo>
                  <a:cubicBezTo>
                    <a:pt x="21" y="16"/>
                    <a:pt x="14" y="17"/>
                    <a:pt x="14" y="18"/>
                  </a:cubicBezTo>
                  <a:cubicBezTo>
                    <a:pt x="14" y="19"/>
                    <a:pt x="14" y="20"/>
                    <a:pt x="13" y="21"/>
                  </a:cubicBezTo>
                  <a:cubicBezTo>
                    <a:pt x="14" y="24"/>
                    <a:pt x="15" y="27"/>
                    <a:pt x="14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5" name="Freeform 89"/>
            <p:cNvSpPr>
              <a:spLocks/>
            </p:cNvSpPr>
            <p:nvPr userDrawn="1"/>
          </p:nvSpPr>
          <p:spPr bwMode="auto">
            <a:xfrm>
              <a:off x="-1895688" y="2299002"/>
              <a:ext cx="260084" cy="421250"/>
            </a:xfrm>
            <a:custGeom>
              <a:avLst/>
              <a:gdLst>
                <a:gd name="T0" fmla="*/ 104 w 122"/>
                <a:gd name="T1" fmla="*/ 152 h 181"/>
                <a:gd name="T2" fmla="*/ 121 w 122"/>
                <a:gd name="T3" fmla="*/ 137 h 181"/>
                <a:gd name="T4" fmla="*/ 118 w 122"/>
                <a:gd name="T5" fmla="*/ 128 h 181"/>
                <a:gd name="T6" fmla="*/ 103 w 122"/>
                <a:gd name="T7" fmla="*/ 118 h 181"/>
                <a:gd name="T8" fmla="*/ 110 w 122"/>
                <a:gd name="T9" fmla="*/ 111 h 181"/>
                <a:gd name="T10" fmla="*/ 104 w 122"/>
                <a:gd name="T11" fmla="*/ 106 h 181"/>
                <a:gd name="T12" fmla="*/ 106 w 122"/>
                <a:gd name="T13" fmla="*/ 100 h 181"/>
                <a:gd name="T14" fmla="*/ 100 w 122"/>
                <a:gd name="T15" fmla="*/ 97 h 181"/>
                <a:gd name="T16" fmla="*/ 103 w 122"/>
                <a:gd name="T17" fmla="*/ 94 h 181"/>
                <a:gd name="T18" fmla="*/ 101 w 122"/>
                <a:gd name="T19" fmla="*/ 85 h 181"/>
                <a:gd name="T20" fmla="*/ 105 w 122"/>
                <a:gd name="T21" fmla="*/ 79 h 181"/>
                <a:gd name="T22" fmla="*/ 94 w 122"/>
                <a:gd name="T23" fmla="*/ 63 h 181"/>
                <a:gd name="T24" fmla="*/ 97 w 122"/>
                <a:gd name="T25" fmla="*/ 56 h 181"/>
                <a:gd name="T26" fmla="*/ 104 w 122"/>
                <a:gd name="T27" fmla="*/ 48 h 181"/>
                <a:gd name="T28" fmla="*/ 96 w 122"/>
                <a:gd name="T29" fmla="*/ 40 h 181"/>
                <a:gd name="T30" fmla="*/ 89 w 122"/>
                <a:gd name="T31" fmla="*/ 36 h 181"/>
                <a:gd name="T32" fmla="*/ 87 w 122"/>
                <a:gd name="T33" fmla="*/ 30 h 181"/>
                <a:gd name="T34" fmla="*/ 89 w 122"/>
                <a:gd name="T35" fmla="*/ 25 h 181"/>
                <a:gd name="T36" fmla="*/ 93 w 122"/>
                <a:gd name="T37" fmla="*/ 21 h 181"/>
                <a:gd name="T38" fmla="*/ 96 w 122"/>
                <a:gd name="T39" fmla="*/ 17 h 181"/>
                <a:gd name="T40" fmla="*/ 96 w 122"/>
                <a:gd name="T41" fmla="*/ 11 h 181"/>
                <a:gd name="T42" fmla="*/ 84 w 122"/>
                <a:gd name="T43" fmla="*/ 4 h 181"/>
                <a:gd name="T44" fmla="*/ 74 w 122"/>
                <a:gd name="T45" fmla="*/ 4 h 181"/>
                <a:gd name="T46" fmla="*/ 63 w 122"/>
                <a:gd name="T47" fmla="*/ 6 h 181"/>
                <a:gd name="T48" fmla="*/ 56 w 122"/>
                <a:gd name="T49" fmla="*/ 13 h 181"/>
                <a:gd name="T50" fmla="*/ 53 w 122"/>
                <a:gd name="T51" fmla="*/ 23 h 181"/>
                <a:gd name="T52" fmla="*/ 48 w 122"/>
                <a:gd name="T53" fmla="*/ 29 h 181"/>
                <a:gd name="T54" fmla="*/ 42 w 122"/>
                <a:gd name="T55" fmla="*/ 27 h 181"/>
                <a:gd name="T56" fmla="*/ 33 w 122"/>
                <a:gd name="T57" fmla="*/ 27 h 181"/>
                <a:gd name="T58" fmla="*/ 20 w 122"/>
                <a:gd name="T59" fmla="*/ 26 h 181"/>
                <a:gd name="T60" fmla="*/ 7 w 122"/>
                <a:gd name="T61" fmla="*/ 18 h 181"/>
                <a:gd name="T62" fmla="*/ 0 w 122"/>
                <a:gd name="T63" fmla="*/ 23 h 181"/>
                <a:gd name="T64" fmla="*/ 12 w 122"/>
                <a:gd name="T65" fmla="*/ 31 h 181"/>
                <a:gd name="T66" fmla="*/ 29 w 122"/>
                <a:gd name="T67" fmla="*/ 41 h 181"/>
                <a:gd name="T68" fmla="*/ 30 w 122"/>
                <a:gd name="T69" fmla="*/ 51 h 181"/>
                <a:gd name="T70" fmla="*/ 32 w 122"/>
                <a:gd name="T71" fmla="*/ 61 h 181"/>
                <a:gd name="T72" fmla="*/ 32 w 122"/>
                <a:gd name="T73" fmla="*/ 70 h 181"/>
                <a:gd name="T74" fmla="*/ 34 w 122"/>
                <a:gd name="T75" fmla="*/ 76 h 181"/>
                <a:gd name="T76" fmla="*/ 36 w 122"/>
                <a:gd name="T77" fmla="*/ 81 h 181"/>
                <a:gd name="T78" fmla="*/ 45 w 122"/>
                <a:gd name="T79" fmla="*/ 84 h 181"/>
                <a:gd name="T80" fmla="*/ 49 w 122"/>
                <a:gd name="T81" fmla="*/ 93 h 181"/>
                <a:gd name="T82" fmla="*/ 47 w 122"/>
                <a:gd name="T83" fmla="*/ 97 h 181"/>
                <a:gd name="T84" fmla="*/ 41 w 122"/>
                <a:gd name="T85" fmla="*/ 101 h 181"/>
                <a:gd name="T86" fmla="*/ 29 w 122"/>
                <a:gd name="T87" fmla="*/ 112 h 181"/>
                <a:gd name="T88" fmla="*/ 22 w 122"/>
                <a:gd name="T89" fmla="*/ 117 h 181"/>
                <a:gd name="T90" fmla="*/ 16 w 122"/>
                <a:gd name="T91" fmla="*/ 123 h 181"/>
                <a:gd name="T92" fmla="*/ 8 w 122"/>
                <a:gd name="T93" fmla="*/ 127 h 181"/>
                <a:gd name="T94" fmla="*/ 2 w 122"/>
                <a:gd name="T95" fmla="*/ 134 h 181"/>
                <a:gd name="T96" fmla="*/ 3 w 122"/>
                <a:gd name="T97" fmla="*/ 140 h 181"/>
                <a:gd name="T98" fmla="*/ 4 w 122"/>
                <a:gd name="T99" fmla="*/ 147 h 181"/>
                <a:gd name="T100" fmla="*/ 6 w 122"/>
                <a:gd name="T101" fmla="*/ 160 h 181"/>
                <a:gd name="T102" fmla="*/ 3 w 122"/>
                <a:gd name="T103" fmla="*/ 171 h 181"/>
                <a:gd name="T104" fmla="*/ 14 w 122"/>
                <a:gd name="T105" fmla="*/ 175 h 181"/>
                <a:gd name="T106" fmla="*/ 21 w 122"/>
                <a:gd name="T107" fmla="*/ 178 h 181"/>
                <a:gd name="T108" fmla="*/ 34 w 122"/>
                <a:gd name="T109" fmla="*/ 181 h 181"/>
                <a:gd name="T110" fmla="*/ 70 w 122"/>
                <a:gd name="T111" fmla="*/ 173 h 181"/>
                <a:gd name="T112" fmla="*/ 80 w 122"/>
                <a:gd name="T113" fmla="*/ 172 h 181"/>
                <a:gd name="T114" fmla="*/ 86 w 122"/>
                <a:gd name="T115" fmla="*/ 165 h 181"/>
                <a:gd name="T116" fmla="*/ 104 w 122"/>
                <a:gd name="T117" fmla="*/ 1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2" h="181">
                  <a:moveTo>
                    <a:pt x="104" y="152"/>
                  </a:moveTo>
                  <a:cubicBezTo>
                    <a:pt x="107" y="146"/>
                    <a:pt x="119" y="142"/>
                    <a:pt x="121" y="137"/>
                  </a:cubicBezTo>
                  <a:cubicBezTo>
                    <a:pt x="122" y="134"/>
                    <a:pt x="122" y="133"/>
                    <a:pt x="118" y="128"/>
                  </a:cubicBezTo>
                  <a:cubicBezTo>
                    <a:pt x="113" y="123"/>
                    <a:pt x="103" y="120"/>
                    <a:pt x="103" y="118"/>
                  </a:cubicBezTo>
                  <a:cubicBezTo>
                    <a:pt x="103" y="115"/>
                    <a:pt x="111" y="115"/>
                    <a:pt x="110" y="111"/>
                  </a:cubicBezTo>
                  <a:cubicBezTo>
                    <a:pt x="110" y="108"/>
                    <a:pt x="106" y="108"/>
                    <a:pt x="104" y="106"/>
                  </a:cubicBezTo>
                  <a:cubicBezTo>
                    <a:pt x="102" y="103"/>
                    <a:pt x="106" y="102"/>
                    <a:pt x="106" y="100"/>
                  </a:cubicBezTo>
                  <a:cubicBezTo>
                    <a:pt x="105" y="99"/>
                    <a:pt x="100" y="98"/>
                    <a:pt x="100" y="97"/>
                  </a:cubicBezTo>
                  <a:cubicBezTo>
                    <a:pt x="100" y="95"/>
                    <a:pt x="103" y="96"/>
                    <a:pt x="103" y="94"/>
                  </a:cubicBezTo>
                  <a:cubicBezTo>
                    <a:pt x="102" y="92"/>
                    <a:pt x="99" y="88"/>
                    <a:pt x="101" y="85"/>
                  </a:cubicBezTo>
                  <a:cubicBezTo>
                    <a:pt x="103" y="82"/>
                    <a:pt x="109" y="85"/>
                    <a:pt x="105" y="79"/>
                  </a:cubicBezTo>
                  <a:cubicBezTo>
                    <a:pt x="101" y="72"/>
                    <a:pt x="95" y="64"/>
                    <a:pt x="94" y="63"/>
                  </a:cubicBezTo>
                  <a:cubicBezTo>
                    <a:pt x="92" y="61"/>
                    <a:pt x="95" y="57"/>
                    <a:pt x="97" y="56"/>
                  </a:cubicBezTo>
                  <a:cubicBezTo>
                    <a:pt x="99" y="55"/>
                    <a:pt x="104" y="50"/>
                    <a:pt x="104" y="48"/>
                  </a:cubicBezTo>
                  <a:cubicBezTo>
                    <a:pt x="104" y="46"/>
                    <a:pt x="98" y="41"/>
                    <a:pt x="96" y="40"/>
                  </a:cubicBezTo>
                  <a:cubicBezTo>
                    <a:pt x="94" y="39"/>
                    <a:pt x="91" y="40"/>
                    <a:pt x="89" y="36"/>
                  </a:cubicBezTo>
                  <a:cubicBezTo>
                    <a:pt x="87" y="33"/>
                    <a:pt x="85" y="32"/>
                    <a:pt x="87" y="30"/>
                  </a:cubicBezTo>
                  <a:cubicBezTo>
                    <a:pt x="89" y="28"/>
                    <a:pt x="89" y="26"/>
                    <a:pt x="89" y="25"/>
                  </a:cubicBezTo>
                  <a:cubicBezTo>
                    <a:pt x="89" y="23"/>
                    <a:pt x="93" y="24"/>
                    <a:pt x="93" y="21"/>
                  </a:cubicBezTo>
                  <a:cubicBezTo>
                    <a:pt x="94" y="20"/>
                    <a:pt x="95" y="19"/>
                    <a:pt x="96" y="17"/>
                  </a:cubicBezTo>
                  <a:cubicBezTo>
                    <a:pt x="96" y="15"/>
                    <a:pt x="96" y="13"/>
                    <a:pt x="96" y="11"/>
                  </a:cubicBezTo>
                  <a:cubicBezTo>
                    <a:pt x="95" y="8"/>
                    <a:pt x="86" y="7"/>
                    <a:pt x="84" y="4"/>
                  </a:cubicBezTo>
                  <a:cubicBezTo>
                    <a:pt x="82" y="0"/>
                    <a:pt x="76" y="2"/>
                    <a:pt x="74" y="4"/>
                  </a:cubicBezTo>
                  <a:cubicBezTo>
                    <a:pt x="73" y="6"/>
                    <a:pt x="63" y="3"/>
                    <a:pt x="63" y="6"/>
                  </a:cubicBezTo>
                  <a:cubicBezTo>
                    <a:pt x="63" y="9"/>
                    <a:pt x="56" y="10"/>
                    <a:pt x="56" y="13"/>
                  </a:cubicBezTo>
                  <a:cubicBezTo>
                    <a:pt x="56" y="17"/>
                    <a:pt x="59" y="23"/>
                    <a:pt x="53" y="23"/>
                  </a:cubicBezTo>
                  <a:cubicBezTo>
                    <a:pt x="48" y="22"/>
                    <a:pt x="52" y="25"/>
                    <a:pt x="48" y="29"/>
                  </a:cubicBezTo>
                  <a:cubicBezTo>
                    <a:pt x="45" y="33"/>
                    <a:pt x="45" y="26"/>
                    <a:pt x="42" y="27"/>
                  </a:cubicBezTo>
                  <a:cubicBezTo>
                    <a:pt x="38" y="28"/>
                    <a:pt x="35" y="24"/>
                    <a:pt x="33" y="27"/>
                  </a:cubicBezTo>
                  <a:cubicBezTo>
                    <a:pt x="31" y="29"/>
                    <a:pt x="26" y="27"/>
                    <a:pt x="20" y="26"/>
                  </a:cubicBezTo>
                  <a:cubicBezTo>
                    <a:pt x="15" y="25"/>
                    <a:pt x="12" y="18"/>
                    <a:pt x="7" y="18"/>
                  </a:cubicBezTo>
                  <a:cubicBezTo>
                    <a:pt x="4" y="17"/>
                    <a:pt x="1" y="19"/>
                    <a:pt x="0" y="23"/>
                  </a:cubicBezTo>
                  <a:cubicBezTo>
                    <a:pt x="4" y="25"/>
                    <a:pt x="7" y="29"/>
                    <a:pt x="12" y="31"/>
                  </a:cubicBezTo>
                  <a:cubicBezTo>
                    <a:pt x="18" y="34"/>
                    <a:pt x="30" y="37"/>
                    <a:pt x="29" y="41"/>
                  </a:cubicBezTo>
                  <a:cubicBezTo>
                    <a:pt x="28" y="44"/>
                    <a:pt x="27" y="49"/>
                    <a:pt x="30" y="51"/>
                  </a:cubicBezTo>
                  <a:cubicBezTo>
                    <a:pt x="32" y="52"/>
                    <a:pt x="29" y="59"/>
                    <a:pt x="32" y="61"/>
                  </a:cubicBezTo>
                  <a:cubicBezTo>
                    <a:pt x="36" y="62"/>
                    <a:pt x="35" y="70"/>
                    <a:pt x="32" y="70"/>
                  </a:cubicBezTo>
                  <a:cubicBezTo>
                    <a:pt x="29" y="70"/>
                    <a:pt x="32" y="74"/>
                    <a:pt x="34" y="76"/>
                  </a:cubicBezTo>
                  <a:cubicBezTo>
                    <a:pt x="35" y="76"/>
                    <a:pt x="35" y="78"/>
                    <a:pt x="36" y="81"/>
                  </a:cubicBezTo>
                  <a:cubicBezTo>
                    <a:pt x="39" y="82"/>
                    <a:pt x="42" y="83"/>
                    <a:pt x="45" y="84"/>
                  </a:cubicBezTo>
                  <a:cubicBezTo>
                    <a:pt x="50" y="86"/>
                    <a:pt x="49" y="89"/>
                    <a:pt x="49" y="93"/>
                  </a:cubicBezTo>
                  <a:cubicBezTo>
                    <a:pt x="49" y="96"/>
                    <a:pt x="49" y="98"/>
                    <a:pt x="47" y="97"/>
                  </a:cubicBezTo>
                  <a:cubicBezTo>
                    <a:pt x="45" y="95"/>
                    <a:pt x="42" y="97"/>
                    <a:pt x="41" y="101"/>
                  </a:cubicBezTo>
                  <a:cubicBezTo>
                    <a:pt x="39" y="106"/>
                    <a:pt x="33" y="112"/>
                    <a:pt x="29" y="112"/>
                  </a:cubicBezTo>
                  <a:cubicBezTo>
                    <a:pt x="25" y="113"/>
                    <a:pt x="25" y="116"/>
                    <a:pt x="22" y="117"/>
                  </a:cubicBezTo>
                  <a:cubicBezTo>
                    <a:pt x="19" y="118"/>
                    <a:pt x="16" y="120"/>
                    <a:pt x="16" y="123"/>
                  </a:cubicBezTo>
                  <a:cubicBezTo>
                    <a:pt x="16" y="126"/>
                    <a:pt x="11" y="127"/>
                    <a:pt x="8" y="127"/>
                  </a:cubicBezTo>
                  <a:cubicBezTo>
                    <a:pt x="4" y="127"/>
                    <a:pt x="5" y="132"/>
                    <a:pt x="2" y="134"/>
                  </a:cubicBezTo>
                  <a:cubicBezTo>
                    <a:pt x="0" y="135"/>
                    <a:pt x="0" y="137"/>
                    <a:pt x="3" y="140"/>
                  </a:cubicBezTo>
                  <a:cubicBezTo>
                    <a:pt x="5" y="143"/>
                    <a:pt x="3" y="145"/>
                    <a:pt x="4" y="147"/>
                  </a:cubicBezTo>
                  <a:cubicBezTo>
                    <a:pt x="5" y="150"/>
                    <a:pt x="9" y="154"/>
                    <a:pt x="6" y="160"/>
                  </a:cubicBezTo>
                  <a:cubicBezTo>
                    <a:pt x="3" y="165"/>
                    <a:pt x="1" y="171"/>
                    <a:pt x="3" y="171"/>
                  </a:cubicBezTo>
                  <a:cubicBezTo>
                    <a:pt x="5" y="170"/>
                    <a:pt x="10" y="175"/>
                    <a:pt x="14" y="175"/>
                  </a:cubicBezTo>
                  <a:cubicBezTo>
                    <a:pt x="17" y="174"/>
                    <a:pt x="18" y="179"/>
                    <a:pt x="21" y="178"/>
                  </a:cubicBezTo>
                  <a:cubicBezTo>
                    <a:pt x="24" y="177"/>
                    <a:pt x="24" y="181"/>
                    <a:pt x="34" y="181"/>
                  </a:cubicBezTo>
                  <a:cubicBezTo>
                    <a:pt x="43" y="181"/>
                    <a:pt x="62" y="173"/>
                    <a:pt x="70" y="173"/>
                  </a:cubicBezTo>
                  <a:cubicBezTo>
                    <a:pt x="74" y="173"/>
                    <a:pt x="78" y="173"/>
                    <a:pt x="80" y="172"/>
                  </a:cubicBezTo>
                  <a:cubicBezTo>
                    <a:pt x="82" y="170"/>
                    <a:pt x="84" y="167"/>
                    <a:pt x="86" y="165"/>
                  </a:cubicBezTo>
                  <a:cubicBezTo>
                    <a:pt x="91" y="161"/>
                    <a:pt x="101" y="158"/>
                    <a:pt x="104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6" name="Freeform 90"/>
            <p:cNvSpPr>
              <a:spLocks/>
            </p:cNvSpPr>
            <p:nvPr userDrawn="1"/>
          </p:nvSpPr>
          <p:spPr bwMode="auto">
            <a:xfrm>
              <a:off x="-1561775" y="3621105"/>
              <a:ext cx="526879" cy="426720"/>
            </a:xfrm>
            <a:custGeom>
              <a:avLst/>
              <a:gdLst>
                <a:gd name="T0" fmla="*/ 147 w 246"/>
                <a:gd name="T1" fmla="*/ 38 h 183"/>
                <a:gd name="T2" fmla="*/ 126 w 246"/>
                <a:gd name="T3" fmla="*/ 36 h 183"/>
                <a:gd name="T4" fmla="*/ 113 w 246"/>
                <a:gd name="T5" fmla="*/ 32 h 183"/>
                <a:gd name="T6" fmla="*/ 85 w 246"/>
                <a:gd name="T7" fmla="*/ 13 h 183"/>
                <a:gd name="T8" fmla="*/ 62 w 246"/>
                <a:gd name="T9" fmla="*/ 0 h 183"/>
                <a:gd name="T10" fmla="*/ 52 w 246"/>
                <a:gd name="T11" fmla="*/ 0 h 183"/>
                <a:gd name="T12" fmla="*/ 40 w 246"/>
                <a:gd name="T13" fmla="*/ 4 h 183"/>
                <a:gd name="T14" fmla="*/ 28 w 246"/>
                <a:gd name="T15" fmla="*/ 11 h 183"/>
                <a:gd name="T16" fmla="*/ 37 w 246"/>
                <a:gd name="T17" fmla="*/ 20 h 183"/>
                <a:gd name="T18" fmla="*/ 30 w 246"/>
                <a:gd name="T19" fmla="*/ 25 h 183"/>
                <a:gd name="T20" fmla="*/ 23 w 246"/>
                <a:gd name="T21" fmla="*/ 28 h 183"/>
                <a:gd name="T22" fmla="*/ 14 w 246"/>
                <a:gd name="T23" fmla="*/ 34 h 183"/>
                <a:gd name="T24" fmla="*/ 2 w 246"/>
                <a:gd name="T25" fmla="*/ 30 h 183"/>
                <a:gd name="T26" fmla="*/ 1 w 246"/>
                <a:gd name="T27" fmla="*/ 33 h 183"/>
                <a:gd name="T28" fmla="*/ 0 w 246"/>
                <a:gd name="T29" fmla="*/ 36 h 183"/>
                <a:gd name="T30" fmla="*/ 2 w 246"/>
                <a:gd name="T31" fmla="*/ 48 h 183"/>
                <a:gd name="T32" fmla="*/ 12 w 246"/>
                <a:gd name="T33" fmla="*/ 59 h 183"/>
                <a:gd name="T34" fmla="*/ 29 w 246"/>
                <a:gd name="T35" fmla="*/ 83 h 183"/>
                <a:gd name="T36" fmla="*/ 38 w 246"/>
                <a:gd name="T37" fmla="*/ 95 h 183"/>
                <a:gd name="T38" fmla="*/ 48 w 246"/>
                <a:gd name="T39" fmla="*/ 107 h 183"/>
                <a:gd name="T40" fmla="*/ 51 w 246"/>
                <a:gd name="T41" fmla="*/ 119 h 183"/>
                <a:gd name="T42" fmla="*/ 61 w 246"/>
                <a:gd name="T43" fmla="*/ 137 h 183"/>
                <a:gd name="T44" fmla="*/ 74 w 246"/>
                <a:gd name="T45" fmla="*/ 152 h 183"/>
                <a:gd name="T46" fmla="*/ 85 w 246"/>
                <a:gd name="T47" fmla="*/ 168 h 183"/>
                <a:gd name="T48" fmla="*/ 89 w 246"/>
                <a:gd name="T49" fmla="*/ 176 h 183"/>
                <a:gd name="T50" fmla="*/ 93 w 246"/>
                <a:gd name="T51" fmla="*/ 183 h 183"/>
                <a:gd name="T52" fmla="*/ 98 w 246"/>
                <a:gd name="T53" fmla="*/ 180 h 183"/>
                <a:gd name="T54" fmla="*/ 98 w 246"/>
                <a:gd name="T55" fmla="*/ 174 h 183"/>
                <a:gd name="T56" fmla="*/ 103 w 246"/>
                <a:gd name="T57" fmla="*/ 170 h 183"/>
                <a:gd name="T58" fmla="*/ 111 w 246"/>
                <a:gd name="T59" fmla="*/ 171 h 183"/>
                <a:gd name="T60" fmla="*/ 126 w 246"/>
                <a:gd name="T61" fmla="*/ 172 h 183"/>
                <a:gd name="T62" fmla="*/ 142 w 246"/>
                <a:gd name="T63" fmla="*/ 175 h 183"/>
                <a:gd name="T64" fmla="*/ 150 w 246"/>
                <a:gd name="T65" fmla="*/ 172 h 183"/>
                <a:gd name="T66" fmla="*/ 168 w 246"/>
                <a:gd name="T67" fmla="*/ 158 h 183"/>
                <a:gd name="T68" fmla="*/ 191 w 246"/>
                <a:gd name="T69" fmla="*/ 156 h 183"/>
                <a:gd name="T70" fmla="*/ 238 w 246"/>
                <a:gd name="T71" fmla="*/ 142 h 183"/>
                <a:gd name="T72" fmla="*/ 246 w 246"/>
                <a:gd name="T73" fmla="*/ 120 h 183"/>
                <a:gd name="T74" fmla="*/ 240 w 246"/>
                <a:gd name="T75" fmla="*/ 112 h 183"/>
                <a:gd name="T76" fmla="*/ 211 w 246"/>
                <a:gd name="T77" fmla="*/ 109 h 183"/>
                <a:gd name="T78" fmla="*/ 202 w 246"/>
                <a:gd name="T79" fmla="*/ 97 h 183"/>
                <a:gd name="T80" fmla="*/ 197 w 246"/>
                <a:gd name="T81" fmla="*/ 90 h 183"/>
                <a:gd name="T82" fmla="*/ 187 w 246"/>
                <a:gd name="T83" fmla="*/ 84 h 183"/>
                <a:gd name="T84" fmla="*/ 181 w 246"/>
                <a:gd name="T85" fmla="*/ 72 h 183"/>
                <a:gd name="T86" fmla="*/ 176 w 246"/>
                <a:gd name="T87" fmla="*/ 61 h 183"/>
                <a:gd name="T88" fmla="*/ 164 w 246"/>
                <a:gd name="T89" fmla="*/ 48 h 183"/>
                <a:gd name="T90" fmla="*/ 162 w 246"/>
                <a:gd name="T91" fmla="*/ 43 h 183"/>
                <a:gd name="T92" fmla="*/ 153 w 246"/>
                <a:gd name="T93" fmla="*/ 43 h 183"/>
                <a:gd name="T94" fmla="*/ 147 w 246"/>
                <a:gd name="T95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3">
                  <a:moveTo>
                    <a:pt x="147" y="38"/>
                  </a:moveTo>
                  <a:cubicBezTo>
                    <a:pt x="147" y="38"/>
                    <a:pt x="129" y="36"/>
                    <a:pt x="126" y="36"/>
                  </a:cubicBezTo>
                  <a:cubicBezTo>
                    <a:pt x="124" y="36"/>
                    <a:pt x="117" y="35"/>
                    <a:pt x="113" y="32"/>
                  </a:cubicBezTo>
                  <a:cubicBezTo>
                    <a:pt x="109" y="28"/>
                    <a:pt x="88" y="14"/>
                    <a:pt x="85" y="13"/>
                  </a:cubicBezTo>
                  <a:cubicBezTo>
                    <a:pt x="81" y="11"/>
                    <a:pt x="66" y="1"/>
                    <a:pt x="62" y="0"/>
                  </a:cubicBezTo>
                  <a:cubicBezTo>
                    <a:pt x="57" y="0"/>
                    <a:pt x="57" y="0"/>
                    <a:pt x="52" y="0"/>
                  </a:cubicBezTo>
                  <a:cubicBezTo>
                    <a:pt x="47" y="0"/>
                    <a:pt x="49" y="3"/>
                    <a:pt x="40" y="4"/>
                  </a:cubicBezTo>
                  <a:cubicBezTo>
                    <a:pt x="31" y="4"/>
                    <a:pt x="26" y="10"/>
                    <a:pt x="28" y="11"/>
                  </a:cubicBezTo>
                  <a:cubicBezTo>
                    <a:pt x="31" y="11"/>
                    <a:pt x="40" y="19"/>
                    <a:pt x="37" y="20"/>
                  </a:cubicBezTo>
                  <a:cubicBezTo>
                    <a:pt x="34" y="21"/>
                    <a:pt x="34" y="25"/>
                    <a:pt x="30" y="25"/>
                  </a:cubicBezTo>
                  <a:cubicBezTo>
                    <a:pt x="27" y="25"/>
                    <a:pt x="23" y="25"/>
                    <a:pt x="23" y="28"/>
                  </a:cubicBezTo>
                  <a:cubicBezTo>
                    <a:pt x="23" y="31"/>
                    <a:pt x="18" y="35"/>
                    <a:pt x="14" y="34"/>
                  </a:cubicBezTo>
                  <a:cubicBezTo>
                    <a:pt x="11" y="34"/>
                    <a:pt x="6" y="32"/>
                    <a:pt x="2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38"/>
                    <a:pt x="0" y="47"/>
                    <a:pt x="2" y="48"/>
                  </a:cubicBezTo>
                  <a:cubicBezTo>
                    <a:pt x="5" y="49"/>
                    <a:pt x="6" y="53"/>
                    <a:pt x="12" y="59"/>
                  </a:cubicBezTo>
                  <a:cubicBezTo>
                    <a:pt x="17" y="64"/>
                    <a:pt x="29" y="79"/>
                    <a:pt x="29" y="83"/>
                  </a:cubicBezTo>
                  <a:cubicBezTo>
                    <a:pt x="29" y="87"/>
                    <a:pt x="31" y="91"/>
                    <a:pt x="38" y="95"/>
                  </a:cubicBezTo>
                  <a:cubicBezTo>
                    <a:pt x="45" y="99"/>
                    <a:pt x="45" y="105"/>
                    <a:pt x="48" y="107"/>
                  </a:cubicBezTo>
                  <a:cubicBezTo>
                    <a:pt x="52" y="110"/>
                    <a:pt x="51" y="113"/>
                    <a:pt x="51" y="119"/>
                  </a:cubicBezTo>
                  <a:cubicBezTo>
                    <a:pt x="51" y="125"/>
                    <a:pt x="54" y="134"/>
                    <a:pt x="61" y="137"/>
                  </a:cubicBezTo>
                  <a:cubicBezTo>
                    <a:pt x="67" y="141"/>
                    <a:pt x="71" y="145"/>
                    <a:pt x="74" y="152"/>
                  </a:cubicBezTo>
                  <a:cubicBezTo>
                    <a:pt x="77" y="158"/>
                    <a:pt x="81" y="164"/>
                    <a:pt x="85" y="168"/>
                  </a:cubicBezTo>
                  <a:cubicBezTo>
                    <a:pt x="89" y="172"/>
                    <a:pt x="87" y="174"/>
                    <a:pt x="89" y="176"/>
                  </a:cubicBezTo>
                  <a:cubicBezTo>
                    <a:pt x="90" y="178"/>
                    <a:pt x="92" y="180"/>
                    <a:pt x="93" y="183"/>
                  </a:cubicBezTo>
                  <a:cubicBezTo>
                    <a:pt x="96" y="181"/>
                    <a:pt x="98" y="180"/>
                    <a:pt x="98" y="180"/>
                  </a:cubicBezTo>
                  <a:cubicBezTo>
                    <a:pt x="99" y="179"/>
                    <a:pt x="97" y="175"/>
                    <a:pt x="98" y="174"/>
                  </a:cubicBezTo>
                  <a:cubicBezTo>
                    <a:pt x="99" y="173"/>
                    <a:pt x="101" y="171"/>
                    <a:pt x="103" y="170"/>
                  </a:cubicBezTo>
                  <a:cubicBezTo>
                    <a:pt x="105" y="169"/>
                    <a:pt x="107" y="172"/>
                    <a:pt x="111" y="171"/>
                  </a:cubicBezTo>
                  <a:cubicBezTo>
                    <a:pt x="116" y="171"/>
                    <a:pt x="125" y="171"/>
                    <a:pt x="126" y="172"/>
                  </a:cubicBezTo>
                  <a:cubicBezTo>
                    <a:pt x="127" y="173"/>
                    <a:pt x="139" y="173"/>
                    <a:pt x="142" y="175"/>
                  </a:cubicBezTo>
                  <a:cubicBezTo>
                    <a:pt x="145" y="177"/>
                    <a:pt x="148" y="176"/>
                    <a:pt x="150" y="172"/>
                  </a:cubicBezTo>
                  <a:cubicBezTo>
                    <a:pt x="152" y="168"/>
                    <a:pt x="166" y="159"/>
                    <a:pt x="168" y="158"/>
                  </a:cubicBezTo>
                  <a:cubicBezTo>
                    <a:pt x="170" y="157"/>
                    <a:pt x="185" y="158"/>
                    <a:pt x="191" y="156"/>
                  </a:cubicBezTo>
                  <a:cubicBezTo>
                    <a:pt x="197" y="155"/>
                    <a:pt x="236" y="143"/>
                    <a:pt x="238" y="142"/>
                  </a:cubicBezTo>
                  <a:cubicBezTo>
                    <a:pt x="240" y="141"/>
                    <a:pt x="246" y="122"/>
                    <a:pt x="246" y="120"/>
                  </a:cubicBezTo>
                  <a:cubicBezTo>
                    <a:pt x="246" y="117"/>
                    <a:pt x="243" y="112"/>
                    <a:pt x="240" y="112"/>
                  </a:cubicBezTo>
                  <a:cubicBezTo>
                    <a:pt x="237" y="112"/>
                    <a:pt x="212" y="110"/>
                    <a:pt x="211" y="109"/>
                  </a:cubicBezTo>
                  <a:cubicBezTo>
                    <a:pt x="209" y="108"/>
                    <a:pt x="203" y="103"/>
                    <a:pt x="202" y="97"/>
                  </a:cubicBezTo>
                  <a:cubicBezTo>
                    <a:pt x="200" y="96"/>
                    <a:pt x="198" y="93"/>
                    <a:pt x="197" y="90"/>
                  </a:cubicBezTo>
                  <a:cubicBezTo>
                    <a:pt x="194" y="91"/>
                    <a:pt x="190" y="90"/>
                    <a:pt x="187" y="84"/>
                  </a:cubicBezTo>
                  <a:cubicBezTo>
                    <a:pt x="185" y="83"/>
                    <a:pt x="179" y="75"/>
                    <a:pt x="181" y="72"/>
                  </a:cubicBezTo>
                  <a:cubicBezTo>
                    <a:pt x="184" y="70"/>
                    <a:pt x="180" y="64"/>
                    <a:pt x="176" y="61"/>
                  </a:cubicBezTo>
                  <a:cubicBezTo>
                    <a:pt x="172" y="58"/>
                    <a:pt x="164" y="52"/>
                    <a:pt x="164" y="48"/>
                  </a:cubicBezTo>
                  <a:cubicBezTo>
                    <a:pt x="164" y="47"/>
                    <a:pt x="163" y="45"/>
                    <a:pt x="162" y="43"/>
                  </a:cubicBezTo>
                  <a:cubicBezTo>
                    <a:pt x="153" y="43"/>
                    <a:pt x="153" y="43"/>
                    <a:pt x="153" y="43"/>
                  </a:cubicBezTo>
                  <a:lnTo>
                    <a:pt x="147" y="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7" name="Freeform 91"/>
            <p:cNvSpPr>
              <a:spLocks/>
            </p:cNvSpPr>
            <p:nvPr userDrawn="1"/>
          </p:nvSpPr>
          <p:spPr bwMode="auto">
            <a:xfrm>
              <a:off x="-1128862" y="3816228"/>
              <a:ext cx="201355" cy="226125"/>
            </a:xfrm>
            <a:custGeom>
              <a:avLst/>
              <a:gdLst>
                <a:gd name="T0" fmla="*/ 47 w 94"/>
                <a:gd name="T1" fmla="*/ 2 h 97"/>
                <a:gd name="T2" fmla="*/ 47 w 94"/>
                <a:gd name="T3" fmla="*/ 10 h 97"/>
                <a:gd name="T4" fmla="*/ 39 w 94"/>
                <a:gd name="T5" fmla="*/ 19 h 97"/>
                <a:gd name="T6" fmla="*/ 36 w 94"/>
                <a:gd name="T7" fmla="*/ 28 h 97"/>
                <a:gd name="T8" fmla="*/ 38 w 94"/>
                <a:gd name="T9" fmla="*/ 28 h 97"/>
                <a:gd name="T10" fmla="*/ 44 w 94"/>
                <a:gd name="T11" fmla="*/ 36 h 97"/>
                <a:gd name="T12" fmla="*/ 36 w 94"/>
                <a:gd name="T13" fmla="*/ 58 h 97"/>
                <a:gd name="T14" fmla="*/ 0 w 94"/>
                <a:gd name="T15" fmla="*/ 69 h 97"/>
                <a:gd name="T16" fmla="*/ 14 w 94"/>
                <a:gd name="T17" fmla="*/ 97 h 97"/>
                <a:gd name="T18" fmla="*/ 17 w 94"/>
                <a:gd name="T19" fmla="*/ 95 h 97"/>
                <a:gd name="T20" fmla="*/ 36 w 94"/>
                <a:gd name="T21" fmla="*/ 92 h 97"/>
                <a:gd name="T22" fmla="*/ 41 w 94"/>
                <a:gd name="T23" fmla="*/ 84 h 97"/>
                <a:gd name="T24" fmla="*/ 54 w 94"/>
                <a:gd name="T25" fmla="*/ 82 h 97"/>
                <a:gd name="T26" fmla="*/ 61 w 94"/>
                <a:gd name="T27" fmla="*/ 72 h 97"/>
                <a:gd name="T28" fmla="*/ 69 w 94"/>
                <a:gd name="T29" fmla="*/ 68 h 97"/>
                <a:gd name="T30" fmla="*/ 73 w 94"/>
                <a:gd name="T31" fmla="*/ 54 h 97"/>
                <a:gd name="T32" fmla="*/ 82 w 94"/>
                <a:gd name="T33" fmla="*/ 48 h 97"/>
                <a:gd name="T34" fmla="*/ 92 w 94"/>
                <a:gd name="T35" fmla="*/ 35 h 97"/>
                <a:gd name="T36" fmla="*/ 91 w 94"/>
                <a:gd name="T37" fmla="*/ 29 h 97"/>
                <a:gd name="T38" fmla="*/ 81 w 94"/>
                <a:gd name="T39" fmla="*/ 18 h 97"/>
                <a:gd name="T40" fmla="*/ 62 w 94"/>
                <a:gd name="T41" fmla="*/ 11 h 97"/>
                <a:gd name="T42" fmla="*/ 55 w 94"/>
                <a:gd name="T43" fmla="*/ 0 h 97"/>
                <a:gd name="T44" fmla="*/ 51 w 94"/>
                <a:gd name="T45" fmla="*/ 2 h 97"/>
                <a:gd name="T46" fmla="*/ 47 w 94"/>
                <a:gd name="T4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7">
                  <a:moveTo>
                    <a:pt x="47" y="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7" y="28"/>
                    <a:pt x="38" y="28"/>
                  </a:cubicBezTo>
                  <a:cubicBezTo>
                    <a:pt x="41" y="28"/>
                    <a:pt x="44" y="33"/>
                    <a:pt x="44" y="36"/>
                  </a:cubicBezTo>
                  <a:cubicBezTo>
                    <a:pt x="44" y="38"/>
                    <a:pt x="38" y="57"/>
                    <a:pt x="36" y="58"/>
                  </a:cubicBezTo>
                  <a:cubicBezTo>
                    <a:pt x="35" y="59"/>
                    <a:pt x="14" y="65"/>
                    <a:pt x="0" y="69"/>
                  </a:cubicBezTo>
                  <a:cubicBezTo>
                    <a:pt x="3" y="75"/>
                    <a:pt x="9" y="86"/>
                    <a:pt x="14" y="97"/>
                  </a:cubicBezTo>
                  <a:cubicBezTo>
                    <a:pt x="15" y="96"/>
                    <a:pt x="16" y="96"/>
                    <a:pt x="17" y="95"/>
                  </a:cubicBezTo>
                  <a:cubicBezTo>
                    <a:pt x="24" y="92"/>
                    <a:pt x="31" y="94"/>
                    <a:pt x="36" y="92"/>
                  </a:cubicBezTo>
                  <a:cubicBezTo>
                    <a:pt x="41" y="91"/>
                    <a:pt x="37" y="87"/>
                    <a:pt x="41" y="84"/>
                  </a:cubicBezTo>
                  <a:cubicBezTo>
                    <a:pt x="45" y="80"/>
                    <a:pt x="51" y="83"/>
                    <a:pt x="54" y="82"/>
                  </a:cubicBezTo>
                  <a:cubicBezTo>
                    <a:pt x="56" y="81"/>
                    <a:pt x="57" y="73"/>
                    <a:pt x="61" y="72"/>
                  </a:cubicBezTo>
                  <a:cubicBezTo>
                    <a:pt x="65" y="71"/>
                    <a:pt x="69" y="72"/>
                    <a:pt x="69" y="68"/>
                  </a:cubicBezTo>
                  <a:cubicBezTo>
                    <a:pt x="68" y="65"/>
                    <a:pt x="69" y="55"/>
                    <a:pt x="73" y="54"/>
                  </a:cubicBezTo>
                  <a:cubicBezTo>
                    <a:pt x="76" y="53"/>
                    <a:pt x="82" y="50"/>
                    <a:pt x="82" y="48"/>
                  </a:cubicBezTo>
                  <a:cubicBezTo>
                    <a:pt x="82" y="46"/>
                    <a:pt x="89" y="39"/>
                    <a:pt x="92" y="35"/>
                  </a:cubicBezTo>
                  <a:cubicBezTo>
                    <a:pt x="94" y="32"/>
                    <a:pt x="94" y="30"/>
                    <a:pt x="91" y="29"/>
                  </a:cubicBezTo>
                  <a:cubicBezTo>
                    <a:pt x="88" y="29"/>
                    <a:pt x="82" y="20"/>
                    <a:pt x="81" y="18"/>
                  </a:cubicBezTo>
                  <a:cubicBezTo>
                    <a:pt x="80" y="16"/>
                    <a:pt x="70" y="17"/>
                    <a:pt x="62" y="11"/>
                  </a:cubicBezTo>
                  <a:cubicBezTo>
                    <a:pt x="58" y="9"/>
                    <a:pt x="56" y="4"/>
                    <a:pt x="55" y="0"/>
                  </a:cubicBezTo>
                  <a:cubicBezTo>
                    <a:pt x="51" y="2"/>
                    <a:pt x="51" y="2"/>
                    <a:pt x="51" y="2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8" name="Freeform 92"/>
            <p:cNvSpPr>
              <a:spLocks/>
            </p:cNvSpPr>
            <p:nvPr userDrawn="1"/>
          </p:nvSpPr>
          <p:spPr bwMode="auto">
            <a:xfrm>
              <a:off x="-1160743" y="3788875"/>
              <a:ext cx="30203" cy="43766"/>
            </a:xfrm>
            <a:custGeom>
              <a:avLst/>
              <a:gdLst>
                <a:gd name="T0" fmla="*/ 10 w 14"/>
                <a:gd name="T1" fmla="*/ 18 h 19"/>
                <a:gd name="T2" fmla="*/ 10 w 14"/>
                <a:gd name="T3" fmla="*/ 15 h 19"/>
                <a:gd name="T4" fmla="*/ 9 w 14"/>
                <a:gd name="T5" fmla="*/ 1 h 19"/>
                <a:gd name="T6" fmla="*/ 1 w 14"/>
                <a:gd name="T7" fmla="*/ 12 h 19"/>
                <a:gd name="T8" fmla="*/ 0 w 14"/>
                <a:gd name="T9" fmla="*/ 12 h 19"/>
                <a:gd name="T10" fmla="*/ 10 w 14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9">
                  <a:moveTo>
                    <a:pt x="10" y="18"/>
                  </a:moveTo>
                  <a:cubicBezTo>
                    <a:pt x="10" y="17"/>
                    <a:pt x="10" y="16"/>
                    <a:pt x="10" y="15"/>
                  </a:cubicBezTo>
                  <a:cubicBezTo>
                    <a:pt x="12" y="12"/>
                    <a:pt x="14" y="3"/>
                    <a:pt x="9" y="1"/>
                  </a:cubicBezTo>
                  <a:cubicBezTo>
                    <a:pt x="4" y="0"/>
                    <a:pt x="1" y="9"/>
                    <a:pt x="1" y="12"/>
                  </a:cubicBezTo>
                  <a:cubicBezTo>
                    <a:pt x="1" y="12"/>
                    <a:pt x="1" y="12"/>
                    <a:pt x="0" y="12"/>
                  </a:cubicBezTo>
                  <a:cubicBezTo>
                    <a:pt x="3" y="18"/>
                    <a:pt x="7" y="19"/>
                    <a:pt x="1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9" name="Freeform 93"/>
            <p:cNvSpPr>
              <a:spLocks/>
            </p:cNvSpPr>
            <p:nvPr userDrawn="1"/>
          </p:nvSpPr>
          <p:spPr bwMode="auto">
            <a:xfrm>
              <a:off x="-1128862" y="3783403"/>
              <a:ext cx="117457" cy="98474"/>
            </a:xfrm>
            <a:custGeom>
              <a:avLst/>
              <a:gdLst>
                <a:gd name="T0" fmla="*/ 9 w 55"/>
                <a:gd name="T1" fmla="*/ 39 h 42"/>
                <a:gd name="T2" fmla="*/ 36 w 55"/>
                <a:gd name="T3" fmla="*/ 42 h 42"/>
                <a:gd name="T4" fmla="*/ 39 w 55"/>
                <a:gd name="T5" fmla="*/ 33 h 42"/>
                <a:gd name="T6" fmla="*/ 47 w 55"/>
                <a:gd name="T7" fmla="*/ 24 h 42"/>
                <a:gd name="T8" fmla="*/ 47 w 55"/>
                <a:gd name="T9" fmla="*/ 16 h 42"/>
                <a:gd name="T10" fmla="*/ 51 w 55"/>
                <a:gd name="T11" fmla="*/ 16 h 42"/>
                <a:gd name="T12" fmla="*/ 55 w 55"/>
                <a:gd name="T13" fmla="*/ 14 h 42"/>
                <a:gd name="T14" fmla="*/ 52 w 55"/>
                <a:gd name="T15" fmla="*/ 0 h 42"/>
                <a:gd name="T16" fmla="*/ 38 w 55"/>
                <a:gd name="T17" fmla="*/ 15 h 42"/>
                <a:gd name="T18" fmla="*/ 16 w 55"/>
                <a:gd name="T19" fmla="*/ 24 h 42"/>
                <a:gd name="T20" fmla="*/ 2 w 55"/>
                <a:gd name="T21" fmla="*/ 28 h 42"/>
                <a:gd name="T22" fmla="*/ 0 w 55"/>
                <a:gd name="T23" fmla="*/ 27 h 42"/>
                <a:gd name="T24" fmla="*/ 9 w 55"/>
                <a:gd name="T2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42">
                  <a:moveTo>
                    <a:pt x="9" y="39"/>
                  </a:moveTo>
                  <a:cubicBezTo>
                    <a:pt x="10" y="40"/>
                    <a:pt x="29" y="42"/>
                    <a:pt x="36" y="4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4" y="7"/>
                    <a:pt x="53" y="0"/>
                    <a:pt x="52" y="0"/>
                  </a:cubicBezTo>
                  <a:cubicBezTo>
                    <a:pt x="50" y="0"/>
                    <a:pt x="42" y="9"/>
                    <a:pt x="38" y="15"/>
                  </a:cubicBezTo>
                  <a:cubicBezTo>
                    <a:pt x="35" y="21"/>
                    <a:pt x="25" y="26"/>
                    <a:pt x="16" y="24"/>
                  </a:cubicBezTo>
                  <a:cubicBezTo>
                    <a:pt x="7" y="23"/>
                    <a:pt x="5" y="26"/>
                    <a:pt x="2" y="28"/>
                  </a:cubicBezTo>
                  <a:cubicBezTo>
                    <a:pt x="2" y="28"/>
                    <a:pt x="1" y="28"/>
                    <a:pt x="0" y="27"/>
                  </a:cubicBezTo>
                  <a:cubicBezTo>
                    <a:pt x="1" y="33"/>
                    <a:pt x="7" y="38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0" name="Freeform 94"/>
            <p:cNvSpPr>
              <a:spLocks noEditPoints="1"/>
            </p:cNvSpPr>
            <p:nvPr userDrawn="1"/>
          </p:nvSpPr>
          <p:spPr bwMode="auto">
            <a:xfrm>
              <a:off x="50743" y="4299480"/>
              <a:ext cx="484930" cy="153182"/>
            </a:xfrm>
            <a:custGeom>
              <a:avLst/>
              <a:gdLst>
                <a:gd name="T0" fmla="*/ 41 w 226"/>
                <a:gd name="T1" fmla="*/ 23 h 66"/>
                <a:gd name="T2" fmla="*/ 32 w 226"/>
                <a:gd name="T3" fmla="*/ 12 h 66"/>
                <a:gd name="T4" fmla="*/ 26 w 226"/>
                <a:gd name="T5" fmla="*/ 7 h 66"/>
                <a:gd name="T6" fmla="*/ 25 w 226"/>
                <a:gd name="T7" fmla="*/ 5 h 66"/>
                <a:gd name="T8" fmla="*/ 21 w 226"/>
                <a:gd name="T9" fmla="*/ 10 h 66"/>
                <a:gd name="T10" fmla="*/ 12 w 226"/>
                <a:gd name="T11" fmla="*/ 9 h 66"/>
                <a:gd name="T12" fmla="*/ 7 w 226"/>
                <a:gd name="T13" fmla="*/ 2 h 66"/>
                <a:gd name="T14" fmla="*/ 0 w 226"/>
                <a:gd name="T15" fmla="*/ 2 h 66"/>
                <a:gd name="T16" fmla="*/ 3 w 226"/>
                <a:gd name="T17" fmla="*/ 18 h 66"/>
                <a:gd name="T18" fmla="*/ 15 w 226"/>
                <a:gd name="T19" fmla="*/ 39 h 66"/>
                <a:gd name="T20" fmla="*/ 26 w 226"/>
                <a:gd name="T21" fmla="*/ 49 h 66"/>
                <a:gd name="T22" fmla="*/ 49 w 226"/>
                <a:gd name="T23" fmla="*/ 60 h 66"/>
                <a:gd name="T24" fmla="*/ 41 w 226"/>
                <a:gd name="T25" fmla="*/ 44 h 66"/>
                <a:gd name="T26" fmla="*/ 41 w 226"/>
                <a:gd name="T27" fmla="*/ 23 h 66"/>
                <a:gd name="T28" fmla="*/ 217 w 226"/>
                <a:gd name="T29" fmla="*/ 11 h 66"/>
                <a:gd name="T30" fmla="*/ 207 w 226"/>
                <a:gd name="T31" fmla="*/ 9 h 66"/>
                <a:gd name="T32" fmla="*/ 196 w 226"/>
                <a:gd name="T33" fmla="*/ 0 h 66"/>
                <a:gd name="T34" fmla="*/ 187 w 226"/>
                <a:gd name="T35" fmla="*/ 11 h 66"/>
                <a:gd name="T36" fmla="*/ 180 w 226"/>
                <a:gd name="T37" fmla="*/ 19 h 66"/>
                <a:gd name="T38" fmla="*/ 178 w 226"/>
                <a:gd name="T39" fmla="*/ 22 h 66"/>
                <a:gd name="T40" fmla="*/ 178 w 226"/>
                <a:gd name="T41" fmla="*/ 28 h 66"/>
                <a:gd name="T42" fmla="*/ 170 w 226"/>
                <a:gd name="T43" fmla="*/ 30 h 66"/>
                <a:gd name="T44" fmla="*/ 164 w 226"/>
                <a:gd name="T45" fmla="*/ 23 h 66"/>
                <a:gd name="T46" fmla="*/ 164 w 226"/>
                <a:gd name="T47" fmla="*/ 23 h 66"/>
                <a:gd name="T48" fmla="*/ 154 w 226"/>
                <a:gd name="T49" fmla="*/ 38 h 66"/>
                <a:gd name="T50" fmla="*/ 137 w 226"/>
                <a:gd name="T51" fmla="*/ 43 h 66"/>
                <a:gd name="T52" fmla="*/ 129 w 226"/>
                <a:gd name="T53" fmla="*/ 56 h 66"/>
                <a:gd name="T54" fmla="*/ 112 w 226"/>
                <a:gd name="T55" fmla="*/ 52 h 66"/>
                <a:gd name="T56" fmla="*/ 115 w 226"/>
                <a:gd name="T57" fmla="*/ 59 h 66"/>
                <a:gd name="T58" fmla="*/ 125 w 226"/>
                <a:gd name="T59" fmla="*/ 64 h 66"/>
                <a:gd name="T60" fmla="*/ 140 w 226"/>
                <a:gd name="T61" fmla="*/ 62 h 66"/>
                <a:gd name="T62" fmla="*/ 152 w 226"/>
                <a:gd name="T63" fmla="*/ 58 h 66"/>
                <a:gd name="T64" fmla="*/ 163 w 226"/>
                <a:gd name="T65" fmla="*/ 60 h 66"/>
                <a:gd name="T66" fmla="*/ 173 w 226"/>
                <a:gd name="T67" fmla="*/ 53 h 66"/>
                <a:gd name="T68" fmla="*/ 177 w 226"/>
                <a:gd name="T69" fmla="*/ 43 h 66"/>
                <a:gd name="T70" fmla="*/ 184 w 226"/>
                <a:gd name="T71" fmla="*/ 34 h 66"/>
                <a:gd name="T72" fmla="*/ 201 w 226"/>
                <a:gd name="T73" fmla="*/ 27 h 66"/>
                <a:gd name="T74" fmla="*/ 207 w 226"/>
                <a:gd name="T75" fmla="*/ 28 h 66"/>
                <a:gd name="T76" fmla="*/ 214 w 226"/>
                <a:gd name="T77" fmla="*/ 22 h 66"/>
                <a:gd name="T78" fmla="*/ 225 w 226"/>
                <a:gd name="T79" fmla="*/ 18 h 66"/>
                <a:gd name="T80" fmla="*/ 217 w 226"/>
                <a:gd name="T8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6" h="66">
                  <a:moveTo>
                    <a:pt x="41" y="23"/>
                  </a:moveTo>
                  <a:cubicBezTo>
                    <a:pt x="41" y="16"/>
                    <a:pt x="33" y="17"/>
                    <a:pt x="32" y="12"/>
                  </a:cubicBezTo>
                  <a:cubicBezTo>
                    <a:pt x="30" y="7"/>
                    <a:pt x="27" y="10"/>
                    <a:pt x="26" y="7"/>
                  </a:cubicBezTo>
                  <a:cubicBezTo>
                    <a:pt x="26" y="6"/>
                    <a:pt x="25" y="6"/>
                    <a:pt x="25" y="5"/>
                  </a:cubicBezTo>
                  <a:cubicBezTo>
                    <a:pt x="21" y="6"/>
                    <a:pt x="23" y="9"/>
                    <a:pt x="21" y="10"/>
                  </a:cubicBezTo>
                  <a:cubicBezTo>
                    <a:pt x="20" y="10"/>
                    <a:pt x="12" y="11"/>
                    <a:pt x="12" y="9"/>
                  </a:cubicBezTo>
                  <a:cubicBezTo>
                    <a:pt x="12" y="7"/>
                    <a:pt x="11" y="3"/>
                    <a:pt x="7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3" y="8"/>
                    <a:pt x="3" y="14"/>
                    <a:pt x="3" y="18"/>
                  </a:cubicBezTo>
                  <a:cubicBezTo>
                    <a:pt x="3" y="25"/>
                    <a:pt x="13" y="35"/>
                    <a:pt x="15" y="39"/>
                  </a:cubicBezTo>
                  <a:cubicBezTo>
                    <a:pt x="16" y="43"/>
                    <a:pt x="19" y="45"/>
                    <a:pt x="26" y="49"/>
                  </a:cubicBezTo>
                  <a:cubicBezTo>
                    <a:pt x="33" y="54"/>
                    <a:pt x="46" y="61"/>
                    <a:pt x="49" y="60"/>
                  </a:cubicBezTo>
                  <a:cubicBezTo>
                    <a:pt x="51" y="58"/>
                    <a:pt x="45" y="48"/>
                    <a:pt x="41" y="44"/>
                  </a:cubicBezTo>
                  <a:cubicBezTo>
                    <a:pt x="37" y="41"/>
                    <a:pt x="40" y="31"/>
                    <a:pt x="41" y="23"/>
                  </a:cubicBezTo>
                  <a:close/>
                  <a:moveTo>
                    <a:pt x="217" y="11"/>
                  </a:moveTo>
                  <a:cubicBezTo>
                    <a:pt x="214" y="12"/>
                    <a:pt x="207" y="12"/>
                    <a:pt x="207" y="9"/>
                  </a:cubicBezTo>
                  <a:cubicBezTo>
                    <a:pt x="207" y="6"/>
                    <a:pt x="200" y="0"/>
                    <a:pt x="196" y="0"/>
                  </a:cubicBezTo>
                  <a:cubicBezTo>
                    <a:pt x="192" y="0"/>
                    <a:pt x="187" y="8"/>
                    <a:pt x="187" y="11"/>
                  </a:cubicBezTo>
                  <a:cubicBezTo>
                    <a:pt x="186" y="14"/>
                    <a:pt x="180" y="14"/>
                    <a:pt x="180" y="19"/>
                  </a:cubicBezTo>
                  <a:cubicBezTo>
                    <a:pt x="181" y="20"/>
                    <a:pt x="179" y="21"/>
                    <a:pt x="178" y="22"/>
                  </a:cubicBezTo>
                  <a:cubicBezTo>
                    <a:pt x="179" y="25"/>
                    <a:pt x="180" y="28"/>
                    <a:pt x="178" y="28"/>
                  </a:cubicBezTo>
                  <a:cubicBezTo>
                    <a:pt x="175" y="27"/>
                    <a:pt x="175" y="30"/>
                    <a:pt x="170" y="30"/>
                  </a:cubicBezTo>
                  <a:cubicBezTo>
                    <a:pt x="169" y="30"/>
                    <a:pt x="167" y="27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1" y="23"/>
                    <a:pt x="155" y="32"/>
                    <a:pt x="154" y="38"/>
                  </a:cubicBezTo>
                  <a:cubicBezTo>
                    <a:pt x="152" y="44"/>
                    <a:pt x="146" y="42"/>
                    <a:pt x="137" y="43"/>
                  </a:cubicBezTo>
                  <a:cubicBezTo>
                    <a:pt x="127" y="43"/>
                    <a:pt x="131" y="52"/>
                    <a:pt x="129" y="56"/>
                  </a:cubicBezTo>
                  <a:cubicBezTo>
                    <a:pt x="127" y="60"/>
                    <a:pt x="117" y="53"/>
                    <a:pt x="112" y="52"/>
                  </a:cubicBezTo>
                  <a:cubicBezTo>
                    <a:pt x="113" y="56"/>
                    <a:pt x="114" y="59"/>
                    <a:pt x="115" y="59"/>
                  </a:cubicBezTo>
                  <a:cubicBezTo>
                    <a:pt x="118" y="59"/>
                    <a:pt x="122" y="66"/>
                    <a:pt x="125" y="64"/>
                  </a:cubicBezTo>
                  <a:cubicBezTo>
                    <a:pt x="128" y="62"/>
                    <a:pt x="136" y="64"/>
                    <a:pt x="140" y="62"/>
                  </a:cubicBezTo>
                  <a:cubicBezTo>
                    <a:pt x="144" y="61"/>
                    <a:pt x="145" y="58"/>
                    <a:pt x="152" y="58"/>
                  </a:cubicBezTo>
                  <a:cubicBezTo>
                    <a:pt x="159" y="58"/>
                    <a:pt x="156" y="63"/>
                    <a:pt x="163" y="60"/>
                  </a:cubicBezTo>
                  <a:cubicBezTo>
                    <a:pt x="170" y="57"/>
                    <a:pt x="174" y="59"/>
                    <a:pt x="173" y="53"/>
                  </a:cubicBezTo>
                  <a:cubicBezTo>
                    <a:pt x="172" y="48"/>
                    <a:pt x="177" y="48"/>
                    <a:pt x="177" y="43"/>
                  </a:cubicBezTo>
                  <a:cubicBezTo>
                    <a:pt x="176" y="39"/>
                    <a:pt x="184" y="42"/>
                    <a:pt x="184" y="34"/>
                  </a:cubicBezTo>
                  <a:cubicBezTo>
                    <a:pt x="183" y="25"/>
                    <a:pt x="196" y="27"/>
                    <a:pt x="201" y="27"/>
                  </a:cubicBezTo>
                  <a:cubicBezTo>
                    <a:pt x="203" y="27"/>
                    <a:pt x="205" y="27"/>
                    <a:pt x="207" y="28"/>
                  </a:cubicBezTo>
                  <a:cubicBezTo>
                    <a:pt x="211" y="26"/>
                    <a:pt x="217" y="24"/>
                    <a:pt x="214" y="22"/>
                  </a:cubicBezTo>
                  <a:cubicBezTo>
                    <a:pt x="211" y="19"/>
                    <a:pt x="223" y="21"/>
                    <a:pt x="225" y="18"/>
                  </a:cubicBezTo>
                  <a:cubicBezTo>
                    <a:pt x="226" y="14"/>
                    <a:pt x="220" y="11"/>
                    <a:pt x="21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1" name="Freeform 95"/>
            <p:cNvSpPr>
              <a:spLocks/>
            </p:cNvSpPr>
            <p:nvPr userDrawn="1"/>
          </p:nvSpPr>
          <p:spPr bwMode="auto">
            <a:xfrm>
              <a:off x="403114" y="4350540"/>
              <a:ext cx="33559" cy="18236"/>
            </a:xfrm>
            <a:custGeom>
              <a:avLst/>
              <a:gdLst>
                <a:gd name="T0" fmla="*/ 6 w 16"/>
                <a:gd name="T1" fmla="*/ 8 h 8"/>
                <a:gd name="T2" fmla="*/ 14 w 16"/>
                <a:gd name="T3" fmla="*/ 6 h 8"/>
                <a:gd name="T4" fmla="*/ 14 w 16"/>
                <a:gd name="T5" fmla="*/ 0 h 8"/>
                <a:gd name="T6" fmla="*/ 8 w 16"/>
                <a:gd name="T7" fmla="*/ 2 h 8"/>
                <a:gd name="T8" fmla="*/ 0 w 16"/>
                <a:gd name="T9" fmla="*/ 1 h 8"/>
                <a:gd name="T10" fmla="*/ 6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6" y="8"/>
                  </a:moveTo>
                  <a:cubicBezTo>
                    <a:pt x="11" y="8"/>
                    <a:pt x="11" y="5"/>
                    <a:pt x="14" y="6"/>
                  </a:cubicBezTo>
                  <a:cubicBezTo>
                    <a:pt x="16" y="6"/>
                    <a:pt x="15" y="3"/>
                    <a:pt x="14" y="0"/>
                  </a:cubicBezTo>
                  <a:cubicBezTo>
                    <a:pt x="11" y="0"/>
                    <a:pt x="8" y="0"/>
                    <a:pt x="8" y="2"/>
                  </a:cubicBezTo>
                  <a:cubicBezTo>
                    <a:pt x="8" y="5"/>
                    <a:pt x="3" y="1"/>
                    <a:pt x="0" y="1"/>
                  </a:cubicBezTo>
                  <a:cubicBezTo>
                    <a:pt x="3" y="5"/>
                    <a:pt x="5" y="8"/>
                    <a:pt x="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2" name="Freeform 96"/>
            <p:cNvSpPr>
              <a:spLocks/>
            </p:cNvSpPr>
            <p:nvPr userDrawn="1"/>
          </p:nvSpPr>
          <p:spPr bwMode="auto">
            <a:xfrm>
              <a:off x="-1457742" y="3466099"/>
              <a:ext cx="244982" cy="240714"/>
            </a:xfrm>
            <a:custGeom>
              <a:avLst/>
              <a:gdLst>
                <a:gd name="T0" fmla="*/ 96 w 114"/>
                <a:gd name="T1" fmla="*/ 94 h 103"/>
                <a:gd name="T2" fmla="*/ 101 w 114"/>
                <a:gd name="T3" fmla="*/ 90 h 103"/>
                <a:gd name="T4" fmla="*/ 109 w 114"/>
                <a:gd name="T5" fmla="*/ 94 h 103"/>
                <a:gd name="T6" fmla="*/ 114 w 114"/>
                <a:gd name="T7" fmla="*/ 91 h 103"/>
                <a:gd name="T8" fmla="*/ 107 w 114"/>
                <a:gd name="T9" fmla="*/ 83 h 103"/>
                <a:gd name="T10" fmla="*/ 103 w 114"/>
                <a:gd name="T11" fmla="*/ 76 h 103"/>
                <a:gd name="T12" fmla="*/ 104 w 114"/>
                <a:gd name="T13" fmla="*/ 68 h 103"/>
                <a:gd name="T14" fmla="*/ 99 w 114"/>
                <a:gd name="T15" fmla="*/ 62 h 103"/>
                <a:gd name="T16" fmla="*/ 86 w 114"/>
                <a:gd name="T17" fmla="*/ 54 h 103"/>
                <a:gd name="T18" fmla="*/ 80 w 114"/>
                <a:gd name="T19" fmla="*/ 48 h 103"/>
                <a:gd name="T20" fmla="*/ 79 w 114"/>
                <a:gd name="T21" fmla="*/ 38 h 103"/>
                <a:gd name="T22" fmla="*/ 83 w 114"/>
                <a:gd name="T23" fmla="*/ 30 h 103"/>
                <a:gd name="T24" fmla="*/ 85 w 114"/>
                <a:gd name="T25" fmla="*/ 23 h 103"/>
                <a:gd name="T26" fmla="*/ 80 w 114"/>
                <a:gd name="T27" fmla="*/ 19 h 103"/>
                <a:gd name="T28" fmla="*/ 74 w 114"/>
                <a:gd name="T29" fmla="*/ 13 h 103"/>
                <a:gd name="T30" fmla="*/ 70 w 114"/>
                <a:gd name="T31" fmla="*/ 4 h 103"/>
                <a:gd name="T32" fmla="*/ 57 w 114"/>
                <a:gd name="T33" fmla="*/ 3 h 103"/>
                <a:gd name="T34" fmla="*/ 47 w 114"/>
                <a:gd name="T35" fmla="*/ 1 h 103"/>
                <a:gd name="T36" fmla="*/ 42 w 114"/>
                <a:gd name="T37" fmla="*/ 4 h 103"/>
                <a:gd name="T38" fmla="*/ 42 w 114"/>
                <a:gd name="T39" fmla="*/ 4 h 103"/>
                <a:gd name="T40" fmla="*/ 35 w 114"/>
                <a:gd name="T41" fmla="*/ 9 h 103"/>
                <a:gd name="T42" fmla="*/ 28 w 114"/>
                <a:gd name="T43" fmla="*/ 14 h 103"/>
                <a:gd name="T44" fmla="*/ 29 w 114"/>
                <a:gd name="T45" fmla="*/ 23 h 103"/>
                <a:gd name="T46" fmla="*/ 28 w 114"/>
                <a:gd name="T47" fmla="*/ 32 h 103"/>
                <a:gd name="T48" fmla="*/ 25 w 114"/>
                <a:gd name="T49" fmla="*/ 38 h 103"/>
                <a:gd name="T50" fmla="*/ 0 w 114"/>
                <a:gd name="T51" fmla="*/ 50 h 103"/>
                <a:gd name="T52" fmla="*/ 1 w 114"/>
                <a:gd name="T53" fmla="*/ 56 h 103"/>
                <a:gd name="T54" fmla="*/ 4 w 114"/>
                <a:gd name="T55" fmla="*/ 66 h 103"/>
                <a:gd name="T56" fmla="*/ 13 w 114"/>
                <a:gd name="T57" fmla="*/ 66 h 103"/>
                <a:gd name="T58" fmla="*/ 36 w 114"/>
                <a:gd name="T59" fmla="*/ 79 h 103"/>
                <a:gd name="T60" fmla="*/ 64 w 114"/>
                <a:gd name="T61" fmla="*/ 98 h 103"/>
                <a:gd name="T62" fmla="*/ 77 w 114"/>
                <a:gd name="T63" fmla="*/ 102 h 103"/>
                <a:gd name="T64" fmla="*/ 91 w 114"/>
                <a:gd name="T65" fmla="*/ 103 h 103"/>
                <a:gd name="T66" fmla="*/ 96 w 114"/>
                <a:gd name="T67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03">
                  <a:moveTo>
                    <a:pt x="96" y="94"/>
                  </a:moveTo>
                  <a:cubicBezTo>
                    <a:pt x="97" y="92"/>
                    <a:pt x="98" y="90"/>
                    <a:pt x="101" y="90"/>
                  </a:cubicBezTo>
                  <a:cubicBezTo>
                    <a:pt x="104" y="90"/>
                    <a:pt x="106" y="91"/>
                    <a:pt x="109" y="94"/>
                  </a:cubicBezTo>
                  <a:cubicBezTo>
                    <a:pt x="110" y="93"/>
                    <a:pt x="112" y="92"/>
                    <a:pt x="114" y="91"/>
                  </a:cubicBezTo>
                  <a:cubicBezTo>
                    <a:pt x="111" y="88"/>
                    <a:pt x="107" y="85"/>
                    <a:pt x="107" y="83"/>
                  </a:cubicBezTo>
                  <a:cubicBezTo>
                    <a:pt x="108" y="79"/>
                    <a:pt x="104" y="78"/>
                    <a:pt x="103" y="76"/>
                  </a:cubicBezTo>
                  <a:cubicBezTo>
                    <a:pt x="103" y="74"/>
                    <a:pt x="106" y="70"/>
                    <a:pt x="104" y="68"/>
                  </a:cubicBezTo>
                  <a:cubicBezTo>
                    <a:pt x="102" y="67"/>
                    <a:pt x="102" y="62"/>
                    <a:pt x="99" y="62"/>
                  </a:cubicBezTo>
                  <a:cubicBezTo>
                    <a:pt x="95" y="62"/>
                    <a:pt x="85" y="57"/>
                    <a:pt x="86" y="54"/>
                  </a:cubicBezTo>
                  <a:cubicBezTo>
                    <a:pt x="86" y="51"/>
                    <a:pt x="82" y="49"/>
                    <a:pt x="80" y="48"/>
                  </a:cubicBezTo>
                  <a:cubicBezTo>
                    <a:pt x="78" y="47"/>
                    <a:pt x="77" y="39"/>
                    <a:pt x="79" y="38"/>
                  </a:cubicBezTo>
                  <a:cubicBezTo>
                    <a:pt x="81" y="37"/>
                    <a:pt x="81" y="30"/>
                    <a:pt x="83" y="30"/>
                  </a:cubicBezTo>
                  <a:cubicBezTo>
                    <a:pt x="86" y="30"/>
                    <a:pt x="84" y="26"/>
                    <a:pt x="85" y="23"/>
                  </a:cubicBezTo>
                  <a:cubicBezTo>
                    <a:pt x="86" y="21"/>
                    <a:pt x="83" y="19"/>
                    <a:pt x="80" y="19"/>
                  </a:cubicBezTo>
                  <a:cubicBezTo>
                    <a:pt x="78" y="19"/>
                    <a:pt x="74" y="16"/>
                    <a:pt x="74" y="13"/>
                  </a:cubicBezTo>
                  <a:cubicBezTo>
                    <a:pt x="74" y="10"/>
                    <a:pt x="69" y="6"/>
                    <a:pt x="70" y="4"/>
                  </a:cubicBezTo>
                  <a:cubicBezTo>
                    <a:pt x="69" y="10"/>
                    <a:pt x="60" y="1"/>
                    <a:pt x="57" y="3"/>
                  </a:cubicBezTo>
                  <a:cubicBezTo>
                    <a:pt x="55" y="4"/>
                    <a:pt x="53" y="0"/>
                    <a:pt x="47" y="1"/>
                  </a:cubicBezTo>
                  <a:cubicBezTo>
                    <a:pt x="43" y="1"/>
                    <a:pt x="44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29" y="11"/>
                    <a:pt x="28" y="14"/>
                  </a:cubicBezTo>
                  <a:cubicBezTo>
                    <a:pt x="26" y="18"/>
                    <a:pt x="31" y="21"/>
                    <a:pt x="29" y="23"/>
                  </a:cubicBezTo>
                  <a:cubicBezTo>
                    <a:pt x="27" y="25"/>
                    <a:pt x="27" y="30"/>
                    <a:pt x="28" y="32"/>
                  </a:cubicBezTo>
                  <a:cubicBezTo>
                    <a:pt x="28" y="33"/>
                    <a:pt x="25" y="38"/>
                    <a:pt x="25" y="38"/>
                  </a:cubicBezTo>
                  <a:cubicBezTo>
                    <a:pt x="25" y="38"/>
                    <a:pt x="11" y="45"/>
                    <a:pt x="0" y="50"/>
                  </a:cubicBezTo>
                  <a:cubicBezTo>
                    <a:pt x="0" y="52"/>
                    <a:pt x="0" y="54"/>
                    <a:pt x="1" y="56"/>
                  </a:cubicBezTo>
                  <a:cubicBezTo>
                    <a:pt x="2" y="58"/>
                    <a:pt x="3" y="63"/>
                    <a:pt x="4" y="66"/>
                  </a:cubicBezTo>
                  <a:cubicBezTo>
                    <a:pt x="8" y="66"/>
                    <a:pt x="9" y="66"/>
                    <a:pt x="13" y="66"/>
                  </a:cubicBezTo>
                  <a:cubicBezTo>
                    <a:pt x="17" y="67"/>
                    <a:pt x="32" y="77"/>
                    <a:pt x="36" y="79"/>
                  </a:cubicBezTo>
                  <a:cubicBezTo>
                    <a:pt x="39" y="80"/>
                    <a:pt x="60" y="94"/>
                    <a:pt x="64" y="98"/>
                  </a:cubicBezTo>
                  <a:cubicBezTo>
                    <a:pt x="68" y="101"/>
                    <a:pt x="75" y="102"/>
                    <a:pt x="77" y="102"/>
                  </a:cubicBezTo>
                  <a:cubicBezTo>
                    <a:pt x="79" y="102"/>
                    <a:pt x="86" y="103"/>
                    <a:pt x="91" y="103"/>
                  </a:cubicBezTo>
                  <a:cubicBezTo>
                    <a:pt x="93" y="100"/>
                    <a:pt x="95" y="95"/>
                    <a:pt x="96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3" name="Freeform 97"/>
            <p:cNvSpPr>
              <a:spLocks/>
            </p:cNvSpPr>
            <p:nvPr userDrawn="1"/>
          </p:nvSpPr>
          <p:spPr bwMode="auto">
            <a:xfrm>
              <a:off x="-1261420" y="3677635"/>
              <a:ext cx="46983" cy="43766"/>
            </a:xfrm>
            <a:custGeom>
              <a:avLst/>
              <a:gdLst>
                <a:gd name="T0" fmla="*/ 7 w 22"/>
                <a:gd name="T1" fmla="*/ 14 h 19"/>
                <a:gd name="T2" fmla="*/ 13 w 22"/>
                <a:gd name="T3" fmla="*/ 19 h 19"/>
                <a:gd name="T4" fmla="*/ 22 w 22"/>
                <a:gd name="T5" fmla="*/ 19 h 19"/>
                <a:gd name="T6" fmla="*/ 17 w 22"/>
                <a:gd name="T7" fmla="*/ 6 h 19"/>
                <a:gd name="T8" fmla="*/ 18 w 22"/>
                <a:gd name="T9" fmla="*/ 4 h 19"/>
                <a:gd name="T10" fmla="*/ 10 w 22"/>
                <a:gd name="T11" fmla="*/ 0 h 19"/>
                <a:gd name="T12" fmla="*/ 5 w 22"/>
                <a:gd name="T13" fmla="*/ 4 h 19"/>
                <a:gd name="T14" fmla="*/ 0 w 22"/>
                <a:gd name="T15" fmla="*/ 13 h 19"/>
                <a:gd name="T16" fmla="*/ 7 w 22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9">
                  <a:moveTo>
                    <a:pt x="7" y="1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0" y="14"/>
                    <a:pt x="17" y="7"/>
                    <a:pt x="17" y="6"/>
                  </a:cubicBezTo>
                  <a:cubicBezTo>
                    <a:pt x="17" y="5"/>
                    <a:pt x="17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6" y="2"/>
                    <a:pt x="5" y="4"/>
                  </a:cubicBezTo>
                  <a:cubicBezTo>
                    <a:pt x="4" y="5"/>
                    <a:pt x="2" y="10"/>
                    <a:pt x="0" y="13"/>
                  </a:cubicBezTo>
                  <a:cubicBezTo>
                    <a:pt x="4" y="14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4" name="Freeform 98"/>
            <p:cNvSpPr>
              <a:spLocks noEditPoints="1"/>
            </p:cNvSpPr>
            <p:nvPr userDrawn="1"/>
          </p:nvSpPr>
          <p:spPr bwMode="auto">
            <a:xfrm>
              <a:off x="-2536668" y="3041203"/>
              <a:ext cx="364117" cy="310010"/>
            </a:xfrm>
            <a:custGeom>
              <a:avLst/>
              <a:gdLst>
                <a:gd name="T0" fmla="*/ 149 w 170"/>
                <a:gd name="T1" fmla="*/ 30 h 133"/>
                <a:gd name="T2" fmla="*/ 143 w 170"/>
                <a:gd name="T3" fmla="*/ 29 h 133"/>
                <a:gd name="T4" fmla="*/ 136 w 170"/>
                <a:gd name="T5" fmla="*/ 25 h 133"/>
                <a:gd name="T6" fmla="*/ 124 w 170"/>
                <a:gd name="T7" fmla="*/ 23 h 133"/>
                <a:gd name="T8" fmla="*/ 118 w 170"/>
                <a:gd name="T9" fmla="*/ 20 h 133"/>
                <a:gd name="T10" fmla="*/ 114 w 170"/>
                <a:gd name="T11" fmla="*/ 15 h 133"/>
                <a:gd name="T12" fmla="*/ 109 w 170"/>
                <a:gd name="T13" fmla="*/ 17 h 133"/>
                <a:gd name="T14" fmla="*/ 106 w 170"/>
                <a:gd name="T15" fmla="*/ 13 h 133"/>
                <a:gd name="T16" fmla="*/ 98 w 170"/>
                <a:gd name="T17" fmla="*/ 9 h 133"/>
                <a:gd name="T18" fmla="*/ 92 w 170"/>
                <a:gd name="T19" fmla="*/ 6 h 133"/>
                <a:gd name="T20" fmla="*/ 88 w 170"/>
                <a:gd name="T21" fmla="*/ 2 h 133"/>
                <a:gd name="T22" fmla="*/ 87 w 170"/>
                <a:gd name="T23" fmla="*/ 0 h 133"/>
                <a:gd name="T24" fmla="*/ 84 w 170"/>
                <a:gd name="T25" fmla="*/ 1 h 133"/>
                <a:gd name="T26" fmla="*/ 77 w 170"/>
                <a:gd name="T27" fmla="*/ 10 h 133"/>
                <a:gd name="T28" fmla="*/ 65 w 170"/>
                <a:gd name="T29" fmla="*/ 17 h 133"/>
                <a:gd name="T30" fmla="*/ 58 w 170"/>
                <a:gd name="T31" fmla="*/ 25 h 133"/>
                <a:gd name="T32" fmla="*/ 43 w 170"/>
                <a:gd name="T33" fmla="*/ 21 h 133"/>
                <a:gd name="T34" fmla="*/ 36 w 170"/>
                <a:gd name="T35" fmla="*/ 25 h 133"/>
                <a:gd name="T36" fmla="*/ 38 w 170"/>
                <a:gd name="T37" fmla="*/ 36 h 133"/>
                <a:gd name="T38" fmla="*/ 28 w 170"/>
                <a:gd name="T39" fmla="*/ 36 h 133"/>
                <a:gd name="T40" fmla="*/ 20 w 170"/>
                <a:gd name="T41" fmla="*/ 33 h 133"/>
                <a:gd name="T42" fmla="*/ 9 w 170"/>
                <a:gd name="T43" fmla="*/ 34 h 133"/>
                <a:gd name="T44" fmla="*/ 2 w 170"/>
                <a:gd name="T45" fmla="*/ 39 h 133"/>
                <a:gd name="T46" fmla="*/ 3 w 170"/>
                <a:gd name="T47" fmla="*/ 45 h 133"/>
                <a:gd name="T48" fmla="*/ 19 w 170"/>
                <a:gd name="T49" fmla="*/ 50 h 133"/>
                <a:gd name="T50" fmla="*/ 29 w 170"/>
                <a:gd name="T51" fmla="*/ 53 h 133"/>
                <a:gd name="T52" fmla="*/ 33 w 170"/>
                <a:gd name="T53" fmla="*/ 57 h 133"/>
                <a:gd name="T54" fmla="*/ 42 w 170"/>
                <a:gd name="T55" fmla="*/ 67 h 133"/>
                <a:gd name="T56" fmla="*/ 45 w 170"/>
                <a:gd name="T57" fmla="*/ 75 h 133"/>
                <a:gd name="T58" fmla="*/ 43 w 170"/>
                <a:gd name="T59" fmla="*/ 88 h 133"/>
                <a:gd name="T60" fmla="*/ 38 w 170"/>
                <a:gd name="T61" fmla="*/ 108 h 133"/>
                <a:gd name="T62" fmla="*/ 37 w 170"/>
                <a:gd name="T63" fmla="*/ 108 h 133"/>
                <a:gd name="T64" fmla="*/ 44 w 170"/>
                <a:gd name="T65" fmla="*/ 111 h 133"/>
                <a:gd name="T66" fmla="*/ 55 w 170"/>
                <a:gd name="T67" fmla="*/ 116 h 133"/>
                <a:gd name="T68" fmla="*/ 64 w 170"/>
                <a:gd name="T69" fmla="*/ 115 h 133"/>
                <a:gd name="T70" fmla="*/ 70 w 170"/>
                <a:gd name="T71" fmla="*/ 116 h 133"/>
                <a:gd name="T72" fmla="*/ 83 w 170"/>
                <a:gd name="T73" fmla="*/ 119 h 133"/>
                <a:gd name="T74" fmla="*/ 95 w 170"/>
                <a:gd name="T75" fmla="*/ 120 h 133"/>
                <a:gd name="T76" fmla="*/ 95 w 170"/>
                <a:gd name="T77" fmla="*/ 117 h 133"/>
                <a:gd name="T78" fmla="*/ 104 w 170"/>
                <a:gd name="T79" fmla="*/ 106 h 133"/>
                <a:gd name="T80" fmla="*/ 126 w 170"/>
                <a:gd name="T81" fmla="*/ 110 h 133"/>
                <a:gd name="T82" fmla="*/ 139 w 170"/>
                <a:gd name="T83" fmla="*/ 106 h 133"/>
                <a:gd name="T84" fmla="*/ 147 w 170"/>
                <a:gd name="T85" fmla="*/ 102 h 133"/>
                <a:gd name="T86" fmla="*/ 148 w 170"/>
                <a:gd name="T87" fmla="*/ 98 h 133"/>
                <a:gd name="T88" fmla="*/ 142 w 170"/>
                <a:gd name="T89" fmla="*/ 97 h 133"/>
                <a:gd name="T90" fmla="*/ 140 w 170"/>
                <a:gd name="T91" fmla="*/ 91 h 133"/>
                <a:gd name="T92" fmla="*/ 136 w 170"/>
                <a:gd name="T93" fmla="*/ 86 h 133"/>
                <a:gd name="T94" fmla="*/ 139 w 170"/>
                <a:gd name="T95" fmla="*/ 83 h 133"/>
                <a:gd name="T96" fmla="*/ 141 w 170"/>
                <a:gd name="T97" fmla="*/ 79 h 133"/>
                <a:gd name="T98" fmla="*/ 140 w 170"/>
                <a:gd name="T99" fmla="*/ 74 h 133"/>
                <a:gd name="T100" fmla="*/ 138 w 170"/>
                <a:gd name="T101" fmla="*/ 68 h 133"/>
                <a:gd name="T102" fmla="*/ 133 w 170"/>
                <a:gd name="T103" fmla="*/ 68 h 133"/>
                <a:gd name="T104" fmla="*/ 131 w 170"/>
                <a:gd name="T105" fmla="*/ 64 h 133"/>
                <a:gd name="T106" fmla="*/ 139 w 170"/>
                <a:gd name="T107" fmla="*/ 56 h 133"/>
                <a:gd name="T108" fmla="*/ 144 w 170"/>
                <a:gd name="T109" fmla="*/ 51 h 133"/>
                <a:gd name="T110" fmla="*/ 147 w 170"/>
                <a:gd name="T111" fmla="*/ 43 h 133"/>
                <a:gd name="T112" fmla="*/ 152 w 170"/>
                <a:gd name="T113" fmla="*/ 34 h 133"/>
                <a:gd name="T114" fmla="*/ 149 w 170"/>
                <a:gd name="T115" fmla="*/ 30 h 133"/>
                <a:gd name="T116" fmla="*/ 168 w 170"/>
                <a:gd name="T117" fmla="*/ 112 h 133"/>
                <a:gd name="T118" fmla="*/ 161 w 170"/>
                <a:gd name="T119" fmla="*/ 118 h 133"/>
                <a:gd name="T120" fmla="*/ 165 w 170"/>
                <a:gd name="T121" fmla="*/ 132 h 133"/>
                <a:gd name="T122" fmla="*/ 168 w 170"/>
                <a:gd name="T123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33">
                  <a:moveTo>
                    <a:pt x="149" y="30"/>
                  </a:moveTo>
                  <a:cubicBezTo>
                    <a:pt x="148" y="31"/>
                    <a:pt x="147" y="29"/>
                    <a:pt x="143" y="29"/>
                  </a:cubicBezTo>
                  <a:cubicBezTo>
                    <a:pt x="140" y="29"/>
                    <a:pt x="137" y="27"/>
                    <a:pt x="136" y="25"/>
                  </a:cubicBezTo>
                  <a:cubicBezTo>
                    <a:pt x="134" y="23"/>
                    <a:pt x="126" y="23"/>
                    <a:pt x="124" y="23"/>
                  </a:cubicBezTo>
                  <a:cubicBezTo>
                    <a:pt x="121" y="24"/>
                    <a:pt x="120" y="19"/>
                    <a:pt x="118" y="20"/>
                  </a:cubicBezTo>
                  <a:cubicBezTo>
                    <a:pt x="115" y="20"/>
                    <a:pt x="114" y="17"/>
                    <a:pt x="114" y="15"/>
                  </a:cubicBezTo>
                  <a:cubicBezTo>
                    <a:pt x="114" y="13"/>
                    <a:pt x="111" y="16"/>
                    <a:pt x="109" y="17"/>
                  </a:cubicBezTo>
                  <a:cubicBezTo>
                    <a:pt x="107" y="18"/>
                    <a:pt x="106" y="15"/>
                    <a:pt x="106" y="13"/>
                  </a:cubicBezTo>
                  <a:cubicBezTo>
                    <a:pt x="105" y="12"/>
                    <a:pt x="101" y="11"/>
                    <a:pt x="98" y="9"/>
                  </a:cubicBezTo>
                  <a:cubicBezTo>
                    <a:pt x="96" y="8"/>
                    <a:pt x="94" y="4"/>
                    <a:pt x="92" y="6"/>
                  </a:cubicBezTo>
                  <a:cubicBezTo>
                    <a:pt x="91" y="8"/>
                    <a:pt x="89" y="4"/>
                    <a:pt x="88" y="2"/>
                  </a:cubicBezTo>
                  <a:cubicBezTo>
                    <a:pt x="88" y="1"/>
                    <a:pt x="87" y="1"/>
                    <a:pt x="87" y="0"/>
                  </a:cubicBezTo>
                  <a:cubicBezTo>
                    <a:pt x="86" y="1"/>
                    <a:pt x="85" y="1"/>
                    <a:pt x="84" y="1"/>
                  </a:cubicBezTo>
                  <a:cubicBezTo>
                    <a:pt x="80" y="1"/>
                    <a:pt x="76" y="4"/>
                    <a:pt x="77" y="10"/>
                  </a:cubicBezTo>
                  <a:cubicBezTo>
                    <a:pt x="78" y="16"/>
                    <a:pt x="72" y="17"/>
                    <a:pt x="65" y="17"/>
                  </a:cubicBezTo>
                  <a:cubicBezTo>
                    <a:pt x="58" y="18"/>
                    <a:pt x="60" y="23"/>
                    <a:pt x="58" y="25"/>
                  </a:cubicBezTo>
                  <a:cubicBezTo>
                    <a:pt x="55" y="27"/>
                    <a:pt x="44" y="24"/>
                    <a:pt x="43" y="21"/>
                  </a:cubicBezTo>
                  <a:cubicBezTo>
                    <a:pt x="41" y="17"/>
                    <a:pt x="32" y="21"/>
                    <a:pt x="36" y="25"/>
                  </a:cubicBezTo>
                  <a:cubicBezTo>
                    <a:pt x="40" y="29"/>
                    <a:pt x="40" y="35"/>
                    <a:pt x="38" y="36"/>
                  </a:cubicBezTo>
                  <a:cubicBezTo>
                    <a:pt x="35" y="38"/>
                    <a:pt x="31" y="34"/>
                    <a:pt x="28" y="36"/>
                  </a:cubicBezTo>
                  <a:cubicBezTo>
                    <a:pt x="24" y="38"/>
                    <a:pt x="24" y="34"/>
                    <a:pt x="20" y="33"/>
                  </a:cubicBezTo>
                  <a:cubicBezTo>
                    <a:pt x="17" y="31"/>
                    <a:pt x="15" y="34"/>
                    <a:pt x="9" y="34"/>
                  </a:cubicBezTo>
                  <a:cubicBezTo>
                    <a:pt x="3" y="33"/>
                    <a:pt x="0" y="36"/>
                    <a:pt x="2" y="39"/>
                  </a:cubicBezTo>
                  <a:cubicBezTo>
                    <a:pt x="4" y="41"/>
                    <a:pt x="1" y="43"/>
                    <a:pt x="3" y="45"/>
                  </a:cubicBezTo>
                  <a:cubicBezTo>
                    <a:pt x="5" y="48"/>
                    <a:pt x="13" y="47"/>
                    <a:pt x="19" y="50"/>
                  </a:cubicBezTo>
                  <a:cubicBezTo>
                    <a:pt x="25" y="53"/>
                    <a:pt x="26" y="51"/>
                    <a:pt x="29" y="53"/>
                  </a:cubicBezTo>
                  <a:cubicBezTo>
                    <a:pt x="32" y="55"/>
                    <a:pt x="33" y="53"/>
                    <a:pt x="33" y="57"/>
                  </a:cubicBezTo>
                  <a:cubicBezTo>
                    <a:pt x="33" y="61"/>
                    <a:pt x="36" y="65"/>
                    <a:pt x="42" y="67"/>
                  </a:cubicBezTo>
                  <a:cubicBezTo>
                    <a:pt x="48" y="68"/>
                    <a:pt x="43" y="72"/>
                    <a:pt x="45" y="75"/>
                  </a:cubicBezTo>
                  <a:cubicBezTo>
                    <a:pt x="47" y="79"/>
                    <a:pt x="42" y="84"/>
                    <a:pt x="43" y="88"/>
                  </a:cubicBezTo>
                  <a:cubicBezTo>
                    <a:pt x="44" y="92"/>
                    <a:pt x="40" y="106"/>
                    <a:pt x="38" y="108"/>
                  </a:cubicBezTo>
                  <a:cubicBezTo>
                    <a:pt x="38" y="108"/>
                    <a:pt x="37" y="108"/>
                    <a:pt x="37" y="108"/>
                  </a:cubicBezTo>
                  <a:cubicBezTo>
                    <a:pt x="40" y="109"/>
                    <a:pt x="42" y="110"/>
                    <a:pt x="44" y="111"/>
                  </a:cubicBezTo>
                  <a:cubicBezTo>
                    <a:pt x="46" y="112"/>
                    <a:pt x="52" y="114"/>
                    <a:pt x="55" y="116"/>
                  </a:cubicBezTo>
                  <a:cubicBezTo>
                    <a:pt x="58" y="118"/>
                    <a:pt x="64" y="117"/>
                    <a:pt x="64" y="115"/>
                  </a:cubicBezTo>
                  <a:cubicBezTo>
                    <a:pt x="64" y="113"/>
                    <a:pt x="68" y="114"/>
                    <a:pt x="70" y="116"/>
                  </a:cubicBezTo>
                  <a:cubicBezTo>
                    <a:pt x="72" y="118"/>
                    <a:pt x="80" y="119"/>
                    <a:pt x="83" y="119"/>
                  </a:cubicBezTo>
                  <a:cubicBezTo>
                    <a:pt x="87" y="120"/>
                    <a:pt x="91" y="120"/>
                    <a:pt x="95" y="120"/>
                  </a:cubicBezTo>
                  <a:cubicBezTo>
                    <a:pt x="95" y="119"/>
                    <a:pt x="95" y="118"/>
                    <a:pt x="95" y="117"/>
                  </a:cubicBezTo>
                  <a:cubicBezTo>
                    <a:pt x="93" y="111"/>
                    <a:pt x="99" y="107"/>
                    <a:pt x="104" y="106"/>
                  </a:cubicBezTo>
                  <a:cubicBezTo>
                    <a:pt x="110" y="105"/>
                    <a:pt x="122" y="109"/>
                    <a:pt x="126" y="110"/>
                  </a:cubicBezTo>
                  <a:cubicBezTo>
                    <a:pt x="129" y="112"/>
                    <a:pt x="134" y="112"/>
                    <a:pt x="139" y="106"/>
                  </a:cubicBezTo>
                  <a:cubicBezTo>
                    <a:pt x="142" y="104"/>
                    <a:pt x="144" y="102"/>
                    <a:pt x="147" y="102"/>
                  </a:cubicBezTo>
                  <a:cubicBezTo>
                    <a:pt x="147" y="101"/>
                    <a:pt x="147" y="99"/>
                    <a:pt x="148" y="98"/>
                  </a:cubicBezTo>
                  <a:cubicBezTo>
                    <a:pt x="149" y="96"/>
                    <a:pt x="145" y="97"/>
                    <a:pt x="142" y="97"/>
                  </a:cubicBezTo>
                  <a:cubicBezTo>
                    <a:pt x="140" y="96"/>
                    <a:pt x="138" y="94"/>
                    <a:pt x="140" y="91"/>
                  </a:cubicBezTo>
                  <a:cubicBezTo>
                    <a:pt x="142" y="89"/>
                    <a:pt x="138" y="88"/>
                    <a:pt x="136" y="86"/>
                  </a:cubicBezTo>
                  <a:cubicBezTo>
                    <a:pt x="135" y="83"/>
                    <a:pt x="137" y="84"/>
                    <a:pt x="139" y="83"/>
                  </a:cubicBezTo>
                  <a:cubicBezTo>
                    <a:pt x="140" y="82"/>
                    <a:pt x="142" y="80"/>
                    <a:pt x="141" y="79"/>
                  </a:cubicBezTo>
                  <a:cubicBezTo>
                    <a:pt x="140" y="78"/>
                    <a:pt x="139" y="76"/>
                    <a:pt x="140" y="74"/>
                  </a:cubicBezTo>
                  <a:cubicBezTo>
                    <a:pt x="141" y="71"/>
                    <a:pt x="138" y="70"/>
                    <a:pt x="138" y="68"/>
                  </a:cubicBezTo>
                  <a:cubicBezTo>
                    <a:pt x="138" y="66"/>
                    <a:pt x="135" y="65"/>
                    <a:pt x="133" y="68"/>
                  </a:cubicBezTo>
                  <a:cubicBezTo>
                    <a:pt x="130" y="70"/>
                    <a:pt x="129" y="69"/>
                    <a:pt x="131" y="64"/>
                  </a:cubicBezTo>
                  <a:cubicBezTo>
                    <a:pt x="133" y="60"/>
                    <a:pt x="138" y="58"/>
                    <a:pt x="139" y="56"/>
                  </a:cubicBezTo>
                  <a:cubicBezTo>
                    <a:pt x="139" y="53"/>
                    <a:pt x="142" y="51"/>
                    <a:pt x="144" y="51"/>
                  </a:cubicBezTo>
                  <a:cubicBezTo>
                    <a:pt x="147" y="51"/>
                    <a:pt x="146" y="46"/>
                    <a:pt x="147" y="43"/>
                  </a:cubicBezTo>
                  <a:cubicBezTo>
                    <a:pt x="148" y="40"/>
                    <a:pt x="148" y="37"/>
                    <a:pt x="152" y="34"/>
                  </a:cubicBezTo>
                  <a:cubicBezTo>
                    <a:pt x="155" y="31"/>
                    <a:pt x="151" y="30"/>
                    <a:pt x="149" y="30"/>
                  </a:cubicBezTo>
                  <a:close/>
                  <a:moveTo>
                    <a:pt x="168" y="112"/>
                  </a:moveTo>
                  <a:cubicBezTo>
                    <a:pt x="166" y="112"/>
                    <a:pt x="165" y="115"/>
                    <a:pt x="161" y="118"/>
                  </a:cubicBezTo>
                  <a:cubicBezTo>
                    <a:pt x="156" y="120"/>
                    <a:pt x="161" y="133"/>
                    <a:pt x="165" y="132"/>
                  </a:cubicBezTo>
                  <a:cubicBezTo>
                    <a:pt x="170" y="131"/>
                    <a:pt x="170" y="112"/>
                    <a:pt x="168" y="1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5" name="Freeform 99"/>
            <p:cNvSpPr>
              <a:spLocks/>
            </p:cNvSpPr>
            <p:nvPr userDrawn="1"/>
          </p:nvSpPr>
          <p:spPr bwMode="auto">
            <a:xfrm>
              <a:off x="4589619" y="4098885"/>
              <a:ext cx="57051" cy="32825"/>
            </a:xfrm>
            <a:custGeom>
              <a:avLst/>
              <a:gdLst>
                <a:gd name="T0" fmla="*/ 27 w 27"/>
                <a:gd name="T1" fmla="*/ 5 h 14"/>
                <a:gd name="T2" fmla="*/ 14 w 27"/>
                <a:gd name="T3" fmla="*/ 2 h 14"/>
                <a:gd name="T4" fmla="*/ 9 w 27"/>
                <a:gd name="T5" fmla="*/ 0 h 14"/>
                <a:gd name="T6" fmla="*/ 8 w 27"/>
                <a:gd name="T7" fmla="*/ 0 h 14"/>
                <a:gd name="T8" fmla="*/ 0 w 27"/>
                <a:gd name="T9" fmla="*/ 7 h 14"/>
                <a:gd name="T10" fmla="*/ 23 w 27"/>
                <a:gd name="T11" fmla="*/ 14 h 14"/>
                <a:gd name="T12" fmla="*/ 26 w 27"/>
                <a:gd name="T13" fmla="*/ 12 h 14"/>
                <a:gd name="T14" fmla="*/ 27 w 27"/>
                <a:gd name="T15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4">
                  <a:moveTo>
                    <a:pt x="27" y="5"/>
                  </a:moveTo>
                  <a:cubicBezTo>
                    <a:pt x="25" y="3"/>
                    <a:pt x="19" y="6"/>
                    <a:pt x="14" y="2"/>
                  </a:cubicBezTo>
                  <a:cubicBezTo>
                    <a:pt x="12" y="1"/>
                    <a:pt x="11" y="1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7" y="1"/>
                    <a:pt x="4" y="4"/>
                    <a:pt x="0" y="7"/>
                  </a:cubicBezTo>
                  <a:cubicBezTo>
                    <a:pt x="4" y="10"/>
                    <a:pt x="19" y="14"/>
                    <a:pt x="23" y="14"/>
                  </a:cubicBezTo>
                  <a:cubicBezTo>
                    <a:pt x="25" y="14"/>
                    <a:pt x="26" y="13"/>
                    <a:pt x="26" y="12"/>
                  </a:cubicBezTo>
                  <a:cubicBezTo>
                    <a:pt x="27" y="9"/>
                    <a:pt x="27" y="6"/>
                    <a:pt x="27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6" name="Freeform 100"/>
            <p:cNvSpPr>
              <a:spLocks/>
            </p:cNvSpPr>
            <p:nvPr userDrawn="1"/>
          </p:nvSpPr>
          <p:spPr bwMode="auto">
            <a:xfrm>
              <a:off x="4608077" y="4051472"/>
              <a:ext cx="152695" cy="83885"/>
            </a:xfrm>
            <a:custGeom>
              <a:avLst/>
              <a:gdLst>
                <a:gd name="T0" fmla="*/ 30 w 71"/>
                <a:gd name="T1" fmla="*/ 33 h 36"/>
                <a:gd name="T2" fmla="*/ 34 w 71"/>
                <a:gd name="T3" fmla="*/ 26 h 36"/>
                <a:gd name="T4" fmla="*/ 46 w 71"/>
                <a:gd name="T5" fmla="*/ 21 h 36"/>
                <a:gd name="T6" fmla="*/ 57 w 71"/>
                <a:gd name="T7" fmla="*/ 18 h 36"/>
                <a:gd name="T8" fmla="*/ 71 w 71"/>
                <a:gd name="T9" fmla="*/ 13 h 36"/>
                <a:gd name="T10" fmla="*/ 58 w 71"/>
                <a:gd name="T11" fmla="*/ 5 h 36"/>
                <a:gd name="T12" fmla="*/ 33 w 71"/>
                <a:gd name="T13" fmla="*/ 4 h 36"/>
                <a:gd name="T14" fmla="*/ 12 w 71"/>
                <a:gd name="T15" fmla="*/ 6 h 36"/>
                <a:gd name="T16" fmla="*/ 11 w 71"/>
                <a:gd name="T17" fmla="*/ 6 h 36"/>
                <a:gd name="T18" fmla="*/ 5 w 71"/>
                <a:gd name="T19" fmla="*/ 12 h 36"/>
                <a:gd name="T20" fmla="*/ 0 w 71"/>
                <a:gd name="T21" fmla="*/ 20 h 36"/>
                <a:gd name="T22" fmla="*/ 5 w 71"/>
                <a:gd name="T23" fmla="*/ 22 h 36"/>
                <a:gd name="T24" fmla="*/ 18 w 71"/>
                <a:gd name="T25" fmla="*/ 25 h 36"/>
                <a:gd name="T26" fmla="*/ 17 w 71"/>
                <a:gd name="T27" fmla="*/ 32 h 36"/>
                <a:gd name="T28" fmla="*/ 21 w 71"/>
                <a:gd name="T29" fmla="*/ 32 h 36"/>
                <a:gd name="T30" fmla="*/ 22 w 71"/>
                <a:gd name="T31" fmla="*/ 36 h 36"/>
                <a:gd name="T32" fmla="*/ 26 w 71"/>
                <a:gd name="T33" fmla="*/ 36 h 36"/>
                <a:gd name="T34" fmla="*/ 30 w 71"/>
                <a:gd name="T35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36">
                  <a:moveTo>
                    <a:pt x="30" y="33"/>
                  </a:moveTo>
                  <a:cubicBezTo>
                    <a:pt x="30" y="32"/>
                    <a:pt x="27" y="26"/>
                    <a:pt x="34" y="26"/>
                  </a:cubicBezTo>
                  <a:cubicBezTo>
                    <a:pt x="40" y="25"/>
                    <a:pt x="45" y="25"/>
                    <a:pt x="46" y="21"/>
                  </a:cubicBezTo>
                  <a:cubicBezTo>
                    <a:pt x="47" y="17"/>
                    <a:pt x="55" y="19"/>
                    <a:pt x="57" y="18"/>
                  </a:cubicBezTo>
                  <a:cubicBezTo>
                    <a:pt x="59" y="18"/>
                    <a:pt x="65" y="13"/>
                    <a:pt x="71" y="13"/>
                  </a:cubicBezTo>
                  <a:cubicBezTo>
                    <a:pt x="71" y="8"/>
                    <a:pt x="63" y="10"/>
                    <a:pt x="58" y="5"/>
                  </a:cubicBezTo>
                  <a:cubicBezTo>
                    <a:pt x="52" y="0"/>
                    <a:pt x="40" y="2"/>
                    <a:pt x="33" y="4"/>
                  </a:cubicBezTo>
                  <a:cubicBezTo>
                    <a:pt x="27" y="7"/>
                    <a:pt x="19" y="2"/>
                    <a:pt x="12" y="6"/>
                  </a:cubicBezTo>
                  <a:cubicBezTo>
                    <a:pt x="12" y="6"/>
                    <a:pt x="11" y="6"/>
                    <a:pt x="11" y="6"/>
                  </a:cubicBezTo>
                  <a:cubicBezTo>
                    <a:pt x="10" y="8"/>
                    <a:pt x="8" y="10"/>
                    <a:pt x="5" y="12"/>
                  </a:cubicBezTo>
                  <a:cubicBezTo>
                    <a:pt x="0" y="15"/>
                    <a:pt x="2" y="19"/>
                    <a:pt x="0" y="20"/>
                  </a:cubicBezTo>
                  <a:cubicBezTo>
                    <a:pt x="2" y="21"/>
                    <a:pt x="3" y="21"/>
                    <a:pt x="5" y="22"/>
                  </a:cubicBezTo>
                  <a:cubicBezTo>
                    <a:pt x="10" y="26"/>
                    <a:pt x="16" y="23"/>
                    <a:pt x="18" y="25"/>
                  </a:cubicBezTo>
                  <a:cubicBezTo>
                    <a:pt x="18" y="26"/>
                    <a:pt x="18" y="29"/>
                    <a:pt x="17" y="32"/>
                  </a:cubicBezTo>
                  <a:cubicBezTo>
                    <a:pt x="18" y="32"/>
                    <a:pt x="19" y="31"/>
                    <a:pt x="21" y="32"/>
                  </a:cubicBezTo>
                  <a:cubicBezTo>
                    <a:pt x="22" y="34"/>
                    <a:pt x="22" y="35"/>
                    <a:pt x="22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6"/>
                    <a:pt x="29" y="33"/>
                    <a:pt x="30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7" name="Freeform 101"/>
            <p:cNvSpPr>
              <a:spLocks/>
            </p:cNvSpPr>
            <p:nvPr userDrawn="1"/>
          </p:nvSpPr>
          <p:spPr bwMode="auto">
            <a:xfrm>
              <a:off x="3915080" y="3606516"/>
              <a:ext cx="760115" cy="477780"/>
            </a:xfrm>
            <a:custGeom>
              <a:avLst/>
              <a:gdLst>
                <a:gd name="T0" fmla="*/ 311 w 355"/>
                <a:gd name="T1" fmla="*/ 191 h 205"/>
                <a:gd name="T2" fmla="*/ 306 w 355"/>
                <a:gd name="T3" fmla="*/ 173 h 205"/>
                <a:gd name="T4" fmla="*/ 335 w 355"/>
                <a:gd name="T5" fmla="*/ 166 h 205"/>
                <a:gd name="T6" fmla="*/ 345 w 355"/>
                <a:gd name="T7" fmla="*/ 155 h 205"/>
                <a:gd name="T8" fmla="*/ 354 w 355"/>
                <a:gd name="T9" fmla="*/ 134 h 205"/>
                <a:gd name="T10" fmla="*/ 325 w 355"/>
                <a:gd name="T11" fmla="*/ 132 h 205"/>
                <a:gd name="T12" fmla="*/ 307 w 355"/>
                <a:gd name="T13" fmla="*/ 154 h 205"/>
                <a:gd name="T14" fmla="*/ 290 w 355"/>
                <a:gd name="T15" fmla="*/ 163 h 205"/>
                <a:gd name="T16" fmla="*/ 250 w 355"/>
                <a:gd name="T17" fmla="*/ 163 h 205"/>
                <a:gd name="T18" fmla="*/ 231 w 355"/>
                <a:gd name="T19" fmla="*/ 137 h 205"/>
                <a:gd name="T20" fmla="*/ 230 w 355"/>
                <a:gd name="T21" fmla="*/ 86 h 205"/>
                <a:gd name="T22" fmla="*/ 226 w 355"/>
                <a:gd name="T23" fmla="*/ 80 h 205"/>
                <a:gd name="T24" fmla="*/ 207 w 355"/>
                <a:gd name="T25" fmla="*/ 68 h 205"/>
                <a:gd name="T26" fmla="*/ 193 w 355"/>
                <a:gd name="T27" fmla="*/ 45 h 205"/>
                <a:gd name="T28" fmla="*/ 163 w 355"/>
                <a:gd name="T29" fmla="*/ 44 h 205"/>
                <a:gd name="T30" fmla="*/ 145 w 355"/>
                <a:gd name="T31" fmla="*/ 31 h 205"/>
                <a:gd name="T32" fmla="*/ 125 w 355"/>
                <a:gd name="T33" fmla="*/ 11 h 205"/>
                <a:gd name="T34" fmla="*/ 103 w 355"/>
                <a:gd name="T35" fmla="*/ 16 h 205"/>
                <a:gd name="T36" fmla="*/ 39 w 355"/>
                <a:gd name="T37" fmla="*/ 6 h 205"/>
                <a:gd name="T38" fmla="*/ 0 w 355"/>
                <a:gd name="T39" fmla="*/ 3 h 205"/>
                <a:gd name="T40" fmla="*/ 16 w 355"/>
                <a:gd name="T41" fmla="*/ 33 h 205"/>
                <a:gd name="T42" fmla="*/ 36 w 355"/>
                <a:gd name="T43" fmla="*/ 59 h 205"/>
                <a:gd name="T44" fmla="*/ 41 w 355"/>
                <a:gd name="T45" fmla="*/ 69 h 205"/>
                <a:gd name="T46" fmla="*/ 57 w 355"/>
                <a:gd name="T47" fmla="*/ 90 h 205"/>
                <a:gd name="T48" fmla="*/ 83 w 355"/>
                <a:gd name="T49" fmla="*/ 115 h 205"/>
                <a:gd name="T50" fmla="*/ 86 w 355"/>
                <a:gd name="T51" fmla="*/ 103 h 205"/>
                <a:gd name="T52" fmla="*/ 73 w 355"/>
                <a:gd name="T53" fmla="*/ 89 h 205"/>
                <a:gd name="T54" fmla="*/ 53 w 355"/>
                <a:gd name="T55" fmla="*/ 58 h 205"/>
                <a:gd name="T56" fmla="*/ 45 w 355"/>
                <a:gd name="T57" fmla="*/ 40 h 205"/>
                <a:gd name="T58" fmla="*/ 29 w 355"/>
                <a:gd name="T59" fmla="*/ 28 h 205"/>
                <a:gd name="T60" fmla="*/ 29 w 355"/>
                <a:gd name="T61" fmla="*/ 11 h 205"/>
                <a:gd name="T62" fmla="*/ 40 w 355"/>
                <a:gd name="T63" fmla="*/ 15 h 205"/>
                <a:gd name="T64" fmla="*/ 50 w 355"/>
                <a:gd name="T65" fmla="*/ 30 h 205"/>
                <a:gd name="T66" fmla="*/ 57 w 355"/>
                <a:gd name="T67" fmla="*/ 46 h 205"/>
                <a:gd name="T68" fmla="*/ 75 w 355"/>
                <a:gd name="T69" fmla="*/ 58 h 205"/>
                <a:gd name="T70" fmla="*/ 89 w 355"/>
                <a:gd name="T71" fmla="*/ 71 h 205"/>
                <a:gd name="T72" fmla="*/ 98 w 355"/>
                <a:gd name="T73" fmla="*/ 86 h 205"/>
                <a:gd name="T74" fmla="*/ 133 w 355"/>
                <a:gd name="T75" fmla="*/ 120 h 205"/>
                <a:gd name="T76" fmla="*/ 138 w 355"/>
                <a:gd name="T77" fmla="*/ 140 h 205"/>
                <a:gd name="T78" fmla="*/ 144 w 355"/>
                <a:gd name="T79" fmla="*/ 157 h 205"/>
                <a:gd name="T80" fmla="*/ 179 w 355"/>
                <a:gd name="T81" fmla="*/ 173 h 205"/>
                <a:gd name="T82" fmla="*/ 228 w 355"/>
                <a:gd name="T83" fmla="*/ 194 h 205"/>
                <a:gd name="T84" fmla="*/ 273 w 355"/>
                <a:gd name="T85" fmla="*/ 196 h 205"/>
                <a:gd name="T86" fmla="*/ 295 w 355"/>
                <a:gd name="T87" fmla="*/ 193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5" h="205">
                  <a:moveTo>
                    <a:pt x="295" y="193"/>
                  </a:moveTo>
                  <a:cubicBezTo>
                    <a:pt x="296" y="193"/>
                    <a:pt x="309" y="194"/>
                    <a:pt x="311" y="191"/>
                  </a:cubicBezTo>
                  <a:cubicBezTo>
                    <a:pt x="312" y="188"/>
                    <a:pt x="301" y="182"/>
                    <a:pt x="302" y="181"/>
                  </a:cubicBezTo>
                  <a:cubicBezTo>
                    <a:pt x="303" y="180"/>
                    <a:pt x="304" y="173"/>
                    <a:pt x="306" y="173"/>
                  </a:cubicBezTo>
                  <a:cubicBezTo>
                    <a:pt x="308" y="173"/>
                    <a:pt x="326" y="173"/>
                    <a:pt x="327" y="173"/>
                  </a:cubicBezTo>
                  <a:cubicBezTo>
                    <a:pt x="328" y="172"/>
                    <a:pt x="332" y="166"/>
                    <a:pt x="335" y="166"/>
                  </a:cubicBezTo>
                  <a:cubicBezTo>
                    <a:pt x="336" y="166"/>
                    <a:pt x="338" y="168"/>
                    <a:pt x="340" y="169"/>
                  </a:cubicBezTo>
                  <a:cubicBezTo>
                    <a:pt x="343" y="166"/>
                    <a:pt x="345" y="160"/>
                    <a:pt x="345" y="155"/>
                  </a:cubicBezTo>
                  <a:cubicBezTo>
                    <a:pt x="346" y="148"/>
                    <a:pt x="344" y="146"/>
                    <a:pt x="347" y="142"/>
                  </a:cubicBezTo>
                  <a:cubicBezTo>
                    <a:pt x="351" y="139"/>
                    <a:pt x="355" y="139"/>
                    <a:pt x="354" y="134"/>
                  </a:cubicBezTo>
                  <a:cubicBezTo>
                    <a:pt x="353" y="129"/>
                    <a:pt x="348" y="134"/>
                    <a:pt x="344" y="131"/>
                  </a:cubicBezTo>
                  <a:cubicBezTo>
                    <a:pt x="340" y="129"/>
                    <a:pt x="336" y="130"/>
                    <a:pt x="325" y="132"/>
                  </a:cubicBezTo>
                  <a:cubicBezTo>
                    <a:pt x="315" y="133"/>
                    <a:pt x="310" y="137"/>
                    <a:pt x="310" y="144"/>
                  </a:cubicBezTo>
                  <a:cubicBezTo>
                    <a:pt x="311" y="151"/>
                    <a:pt x="307" y="148"/>
                    <a:pt x="307" y="154"/>
                  </a:cubicBezTo>
                  <a:cubicBezTo>
                    <a:pt x="307" y="160"/>
                    <a:pt x="299" y="160"/>
                    <a:pt x="299" y="164"/>
                  </a:cubicBezTo>
                  <a:cubicBezTo>
                    <a:pt x="300" y="168"/>
                    <a:pt x="292" y="164"/>
                    <a:pt x="290" y="163"/>
                  </a:cubicBezTo>
                  <a:cubicBezTo>
                    <a:pt x="288" y="162"/>
                    <a:pt x="266" y="168"/>
                    <a:pt x="263" y="168"/>
                  </a:cubicBezTo>
                  <a:cubicBezTo>
                    <a:pt x="260" y="169"/>
                    <a:pt x="254" y="162"/>
                    <a:pt x="250" y="163"/>
                  </a:cubicBezTo>
                  <a:cubicBezTo>
                    <a:pt x="245" y="163"/>
                    <a:pt x="244" y="157"/>
                    <a:pt x="243" y="152"/>
                  </a:cubicBezTo>
                  <a:cubicBezTo>
                    <a:pt x="243" y="146"/>
                    <a:pt x="234" y="142"/>
                    <a:pt x="231" y="137"/>
                  </a:cubicBezTo>
                  <a:cubicBezTo>
                    <a:pt x="227" y="133"/>
                    <a:pt x="227" y="123"/>
                    <a:pt x="226" y="116"/>
                  </a:cubicBezTo>
                  <a:cubicBezTo>
                    <a:pt x="226" y="110"/>
                    <a:pt x="225" y="99"/>
                    <a:pt x="230" y="86"/>
                  </a:cubicBezTo>
                  <a:cubicBezTo>
                    <a:pt x="231" y="84"/>
                    <a:pt x="231" y="83"/>
                    <a:pt x="231" y="82"/>
                  </a:cubicBezTo>
                  <a:cubicBezTo>
                    <a:pt x="229" y="81"/>
                    <a:pt x="228" y="80"/>
                    <a:pt x="226" y="80"/>
                  </a:cubicBezTo>
                  <a:cubicBezTo>
                    <a:pt x="222" y="80"/>
                    <a:pt x="212" y="75"/>
                    <a:pt x="210" y="75"/>
                  </a:cubicBezTo>
                  <a:cubicBezTo>
                    <a:pt x="208" y="75"/>
                    <a:pt x="208" y="70"/>
                    <a:pt x="207" y="68"/>
                  </a:cubicBezTo>
                  <a:cubicBezTo>
                    <a:pt x="205" y="66"/>
                    <a:pt x="206" y="61"/>
                    <a:pt x="204" y="60"/>
                  </a:cubicBezTo>
                  <a:cubicBezTo>
                    <a:pt x="202" y="58"/>
                    <a:pt x="195" y="52"/>
                    <a:pt x="193" y="45"/>
                  </a:cubicBezTo>
                  <a:cubicBezTo>
                    <a:pt x="191" y="38"/>
                    <a:pt x="177" y="34"/>
                    <a:pt x="172" y="34"/>
                  </a:cubicBezTo>
                  <a:cubicBezTo>
                    <a:pt x="167" y="34"/>
                    <a:pt x="164" y="44"/>
                    <a:pt x="163" y="44"/>
                  </a:cubicBezTo>
                  <a:cubicBezTo>
                    <a:pt x="162" y="45"/>
                    <a:pt x="152" y="39"/>
                    <a:pt x="150" y="38"/>
                  </a:cubicBezTo>
                  <a:cubicBezTo>
                    <a:pt x="147" y="36"/>
                    <a:pt x="145" y="34"/>
                    <a:pt x="145" y="31"/>
                  </a:cubicBezTo>
                  <a:cubicBezTo>
                    <a:pt x="145" y="28"/>
                    <a:pt x="140" y="23"/>
                    <a:pt x="138" y="22"/>
                  </a:cubicBezTo>
                  <a:cubicBezTo>
                    <a:pt x="136" y="22"/>
                    <a:pt x="125" y="11"/>
                    <a:pt x="125" y="11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103" y="16"/>
                    <a:pt x="103" y="16"/>
                    <a:pt x="103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44" y="7"/>
                    <a:pt x="39" y="6"/>
                  </a:cubicBezTo>
                  <a:cubicBezTo>
                    <a:pt x="35" y="5"/>
                    <a:pt x="26" y="0"/>
                    <a:pt x="26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6"/>
                    <a:pt x="3" y="9"/>
                    <a:pt x="6" y="12"/>
                  </a:cubicBezTo>
                  <a:cubicBezTo>
                    <a:pt x="11" y="18"/>
                    <a:pt x="15" y="30"/>
                    <a:pt x="16" y="33"/>
                  </a:cubicBezTo>
                  <a:cubicBezTo>
                    <a:pt x="16" y="37"/>
                    <a:pt x="24" y="40"/>
                    <a:pt x="30" y="44"/>
                  </a:cubicBezTo>
                  <a:cubicBezTo>
                    <a:pt x="36" y="48"/>
                    <a:pt x="36" y="56"/>
                    <a:pt x="36" y="59"/>
                  </a:cubicBezTo>
                  <a:cubicBezTo>
                    <a:pt x="35" y="61"/>
                    <a:pt x="27" y="57"/>
                    <a:pt x="26" y="59"/>
                  </a:cubicBezTo>
                  <a:cubicBezTo>
                    <a:pt x="26" y="61"/>
                    <a:pt x="37" y="70"/>
                    <a:pt x="41" y="69"/>
                  </a:cubicBezTo>
                  <a:cubicBezTo>
                    <a:pt x="45" y="69"/>
                    <a:pt x="47" y="71"/>
                    <a:pt x="54" y="77"/>
                  </a:cubicBezTo>
                  <a:cubicBezTo>
                    <a:pt x="60" y="82"/>
                    <a:pt x="59" y="88"/>
                    <a:pt x="57" y="90"/>
                  </a:cubicBezTo>
                  <a:cubicBezTo>
                    <a:pt x="54" y="92"/>
                    <a:pt x="62" y="96"/>
                    <a:pt x="70" y="101"/>
                  </a:cubicBezTo>
                  <a:cubicBezTo>
                    <a:pt x="79" y="106"/>
                    <a:pt x="82" y="112"/>
                    <a:pt x="83" y="115"/>
                  </a:cubicBezTo>
                  <a:cubicBezTo>
                    <a:pt x="84" y="117"/>
                    <a:pt x="87" y="115"/>
                    <a:pt x="88" y="111"/>
                  </a:cubicBezTo>
                  <a:cubicBezTo>
                    <a:pt x="90" y="108"/>
                    <a:pt x="86" y="107"/>
                    <a:pt x="86" y="103"/>
                  </a:cubicBezTo>
                  <a:cubicBezTo>
                    <a:pt x="86" y="99"/>
                    <a:pt x="79" y="100"/>
                    <a:pt x="76" y="99"/>
                  </a:cubicBezTo>
                  <a:cubicBezTo>
                    <a:pt x="73" y="99"/>
                    <a:pt x="76" y="92"/>
                    <a:pt x="73" y="89"/>
                  </a:cubicBezTo>
                  <a:cubicBezTo>
                    <a:pt x="70" y="87"/>
                    <a:pt x="67" y="79"/>
                    <a:pt x="66" y="74"/>
                  </a:cubicBezTo>
                  <a:cubicBezTo>
                    <a:pt x="64" y="69"/>
                    <a:pt x="56" y="64"/>
                    <a:pt x="53" y="58"/>
                  </a:cubicBezTo>
                  <a:cubicBezTo>
                    <a:pt x="49" y="52"/>
                    <a:pt x="46" y="47"/>
                    <a:pt x="43" y="46"/>
                  </a:cubicBezTo>
                  <a:cubicBezTo>
                    <a:pt x="41" y="45"/>
                    <a:pt x="47" y="42"/>
                    <a:pt x="45" y="40"/>
                  </a:cubicBezTo>
                  <a:cubicBezTo>
                    <a:pt x="43" y="38"/>
                    <a:pt x="40" y="38"/>
                    <a:pt x="36" y="37"/>
                  </a:cubicBezTo>
                  <a:cubicBezTo>
                    <a:pt x="32" y="35"/>
                    <a:pt x="29" y="32"/>
                    <a:pt x="29" y="28"/>
                  </a:cubicBezTo>
                  <a:cubicBezTo>
                    <a:pt x="29" y="24"/>
                    <a:pt x="27" y="15"/>
                    <a:pt x="25" y="12"/>
                  </a:cubicBezTo>
                  <a:cubicBezTo>
                    <a:pt x="24" y="9"/>
                    <a:pt x="28" y="10"/>
                    <a:pt x="29" y="11"/>
                  </a:cubicBezTo>
                  <a:cubicBezTo>
                    <a:pt x="31" y="13"/>
                    <a:pt x="32" y="14"/>
                    <a:pt x="34" y="13"/>
                  </a:cubicBezTo>
                  <a:cubicBezTo>
                    <a:pt x="35" y="12"/>
                    <a:pt x="39" y="13"/>
                    <a:pt x="40" y="15"/>
                  </a:cubicBezTo>
                  <a:cubicBezTo>
                    <a:pt x="41" y="18"/>
                    <a:pt x="46" y="16"/>
                    <a:pt x="48" y="17"/>
                  </a:cubicBezTo>
                  <a:cubicBezTo>
                    <a:pt x="50" y="18"/>
                    <a:pt x="43" y="19"/>
                    <a:pt x="50" y="30"/>
                  </a:cubicBezTo>
                  <a:cubicBezTo>
                    <a:pt x="56" y="42"/>
                    <a:pt x="52" y="35"/>
                    <a:pt x="52" y="43"/>
                  </a:cubicBezTo>
                  <a:cubicBezTo>
                    <a:pt x="52" y="50"/>
                    <a:pt x="56" y="47"/>
                    <a:pt x="57" y="46"/>
                  </a:cubicBezTo>
                  <a:cubicBezTo>
                    <a:pt x="58" y="44"/>
                    <a:pt x="62" y="48"/>
                    <a:pt x="65" y="52"/>
                  </a:cubicBezTo>
                  <a:cubicBezTo>
                    <a:pt x="69" y="56"/>
                    <a:pt x="75" y="56"/>
                    <a:pt x="75" y="58"/>
                  </a:cubicBezTo>
                  <a:cubicBezTo>
                    <a:pt x="75" y="60"/>
                    <a:pt x="77" y="65"/>
                    <a:pt x="81" y="65"/>
                  </a:cubicBezTo>
                  <a:cubicBezTo>
                    <a:pt x="85" y="66"/>
                    <a:pt x="86" y="71"/>
                    <a:pt x="89" y="71"/>
                  </a:cubicBezTo>
                  <a:cubicBezTo>
                    <a:pt x="92" y="71"/>
                    <a:pt x="92" y="74"/>
                    <a:pt x="91" y="77"/>
                  </a:cubicBezTo>
                  <a:cubicBezTo>
                    <a:pt x="89" y="81"/>
                    <a:pt x="91" y="83"/>
                    <a:pt x="98" y="86"/>
                  </a:cubicBezTo>
                  <a:cubicBezTo>
                    <a:pt x="105" y="88"/>
                    <a:pt x="102" y="89"/>
                    <a:pt x="108" y="94"/>
                  </a:cubicBezTo>
                  <a:cubicBezTo>
                    <a:pt x="113" y="99"/>
                    <a:pt x="129" y="115"/>
                    <a:pt x="133" y="120"/>
                  </a:cubicBezTo>
                  <a:cubicBezTo>
                    <a:pt x="136" y="124"/>
                    <a:pt x="137" y="128"/>
                    <a:pt x="138" y="132"/>
                  </a:cubicBezTo>
                  <a:cubicBezTo>
                    <a:pt x="140" y="135"/>
                    <a:pt x="136" y="137"/>
                    <a:pt x="138" y="140"/>
                  </a:cubicBezTo>
                  <a:cubicBezTo>
                    <a:pt x="140" y="142"/>
                    <a:pt x="134" y="141"/>
                    <a:pt x="134" y="143"/>
                  </a:cubicBezTo>
                  <a:cubicBezTo>
                    <a:pt x="134" y="146"/>
                    <a:pt x="138" y="156"/>
                    <a:pt x="144" y="157"/>
                  </a:cubicBezTo>
                  <a:cubicBezTo>
                    <a:pt x="149" y="157"/>
                    <a:pt x="156" y="164"/>
                    <a:pt x="160" y="167"/>
                  </a:cubicBezTo>
                  <a:cubicBezTo>
                    <a:pt x="165" y="171"/>
                    <a:pt x="172" y="170"/>
                    <a:pt x="179" y="173"/>
                  </a:cubicBezTo>
                  <a:cubicBezTo>
                    <a:pt x="186" y="175"/>
                    <a:pt x="192" y="181"/>
                    <a:pt x="202" y="183"/>
                  </a:cubicBezTo>
                  <a:cubicBezTo>
                    <a:pt x="212" y="186"/>
                    <a:pt x="222" y="190"/>
                    <a:pt x="228" y="194"/>
                  </a:cubicBezTo>
                  <a:cubicBezTo>
                    <a:pt x="235" y="198"/>
                    <a:pt x="243" y="196"/>
                    <a:pt x="252" y="193"/>
                  </a:cubicBezTo>
                  <a:cubicBezTo>
                    <a:pt x="261" y="189"/>
                    <a:pt x="268" y="194"/>
                    <a:pt x="273" y="196"/>
                  </a:cubicBezTo>
                  <a:cubicBezTo>
                    <a:pt x="276" y="197"/>
                    <a:pt x="281" y="201"/>
                    <a:pt x="286" y="205"/>
                  </a:cubicBezTo>
                  <a:cubicBezTo>
                    <a:pt x="290" y="199"/>
                    <a:pt x="295" y="193"/>
                    <a:pt x="295" y="19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8" name="Freeform 102"/>
            <p:cNvSpPr>
              <a:spLocks/>
            </p:cNvSpPr>
            <p:nvPr userDrawn="1"/>
          </p:nvSpPr>
          <p:spPr bwMode="auto">
            <a:xfrm>
              <a:off x="4527535" y="4009529"/>
              <a:ext cx="105712" cy="105768"/>
            </a:xfrm>
            <a:custGeom>
              <a:avLst/>
              <a:gdLst>
                <a:gd name="T0" fmla="*/ 43 w 49"/>
                <a:gd name="T1" fmla="*/ 30 h 45"/>
                <a:gd name="T2" fmla="*/ 49 w 49"/>
                <a:gd name="T3" fmla="*/ 24 h 45"/>
                <a:gd name="T4" fmla="*/ 45 w 49"/>
                <a:gd name="T5" fmla="*/ 21 h 45"/>
                <a:gd name="T6" fmla="*/ 39 w 49"/>
                <a:gd name="T7" fmla="*/ 22 h 45"/>
                <a:gd name="T8" fmla="*/ 39 w 49"/>
                <a:gd name="T9" fmla="*/ 0 h 45"/>
                <a:gd name="T10" fmla="*/ 20 w 49"/>
                <a:gd name="T11" fmla="*/ 0 h 45"/>
                <a:gd name="T12" fmla="*/ 16 w 49"/>
                <a:gd name="T13" fmla="*/ 8 h 45"/>
                <a:gd name="T14" fmla="*/ 25 w 49"/>
                <a:gd name="T15" fmla="*/ 18 h 45"/>
                <a:gd name="T16" fmla="*/ 9 w 49"/>
                <a:gd name="T17" fmla="*/ 20 h 45"/>
                <a:gd name="T18" fmla="*/ 0 w 49"/>
                <a:gd name="T19" fmla="*/ 32 h 45"/>
                <a:gd name="T20" fmla="*/ 12 w 49"/>
                <a:gd name="T21" fmla="*/ 42 h 45"/>
                <a:gd name="T22" fmla="*/ 29 w 49"/>
                <a:gd name="T23" fmla="*/ 44 h 45"/>
                <a:gd name="T24" fmla="*/ 29 w 49"/>
                <a:gd name="T25" fmla="*/ 45 h 45"/>
                <a:gd name="T26" fmla="*/ 37 w 49"/>
                <a:gd name="T27" fmla="*/ 38 h 45"/>
                <a:gd name="T28" fmla="*/ 43 w 49"/>
                <a:gd name="T29" fmla="*/ 3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" h="45">
                  <a:moveTo>
                    <a:pt x="43" y="30"/>
                  </a:moveTo>
                  <a:cubicBezTo>
                    <a:pt x="46" y="28"/>
                    <a:pt x="48" y="26"/>
                    <a:pt x="49" y="24"/>
                  </a:cubicBezTo>
                  <a:cubicBezTo>
                    <a:pt x="45" y="26"/>
                    <a:pt x="44" y="24"/>
                    <a:pt x="45" y="21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5" y="0"/>
                    <a:pt x="22" y="0"/>
                    <a:pt x="20" y="0"/>
                  </a:cubicBezTo>
                  <a:cubicBezTo>
                    <a:pt x="18" y="0"/>
                    <a:pt x="17" y="7"/>
                    <a:pt x="16" y="8"/>
                  </a:cubicBezTo>
                  <a:cubicBezTo>
                    <a:pt x="15" y="9"/>
                    <a:pt x="26" y="15"/>
                    <a:pt x="25" y="18"/>
                  </a:cubicBezTo>
                  <a:cubicBezTo>
                    <a:pt x="23" y="21"/>
                    <a:pt x="10" y="20"/>
                    <a:pt x="9" y="20"/>
                  </a:cubicBezTo>
                  <a:cubicBezTo>
                    <a:pt x="9" y="20"/>
                    <a:pt x="4" y="26"/>
                    <a:pt x="0" y="32"/>
                  </a:cubicBezTo>
                  <a:cubicBezTo>
                    <a:pt x="5" y="36"/>
                    <a:pt x="10" y="40"/>
                    <a:pt x="12" y="42"/>
                  </a:cubicBezTo>
                  <a:cubicBezTo>
                    <a:pt x="17" y="45"/>
                    <a:pt x="25" y="42"/>
                    <a:pt x="29" y="44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33" y="42"/>
                    <a:pt x="36" y="39"/>
                    <a:pt x="37" y="38"/>
                  </a:cubicBezTo>
                  <a:cubicBezTo>
                    <a:pt x="40" y="38"/>
                    <a:pt x="38" y="34"/>
                    <a:pt x="43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9" name="Freeform 103"/>
            <p:cNvSpPr>
              <a:spLocks/>
            </p:cNvSpPr>
            <p:nvPr userDrawn="1"/>
          </p:nvSpPr>
          <p:spPr bwMode="auto">
            <a:xfrm>
              <a:off x="4611433" y="3993117"/>
              <a:ext cx="31882" cy="67473"/>
            </a:xfrm>
            <a:custGeom>
              <a:avLst/>
              <a:gdLst>
                <a:gd name="T0" fmla="*/ 2 w 15"/>
                <a:gd name="T1" fmla="*/ 7 h 29"/>
                <a:gd name="T2" fmla="*/ 0 w 15"/>
                <a:gd name="T3" fmla="*/ 7 h 29"/>
                <a:gd name="T4" fmla="*/ 0 w 15"/>
                <a:gd name="T5" fmla="*/ 29 h 29"/>
                <a:gd name="T6" fmla="*/ 6 w 15"/>
                <a:gd name="T7" fmla="*/ 28 h 29"/>
                <a:gd name="T8" fmla="*/ 9 w 15"/>
                <a:gd name="T9" fmla="*/ 23 h 29"/>
                <a:gd name="T10" fmla="*/ 12 w 15"/>
                <a:gd name="T11" fmla="*/ 5 h 29"/>
                <a:gd name="T12" fmla="*/ 15 w 15"/>
                <a:gd name="T13" fmla="*/ 3 h 29"/>
                <a:gd name="T14" fmla="*/ 10 w 15"/>
                <a:gd name="T15" fmla="*/ 0 h 29"/>
                <a:gd name="T16" fmla="*/ 2 w 15"/>
                <a:gd name="T17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9">
                  <a:moveTo>
                    <a:pt x="2" y="7"/>
                  </a:moveTo>
                  <a:cubicBezTo>
                    <a:pt x="2" y="7"/>
                    <a:pt x="1" y="7"/>
                    <a:pt x="0" y="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6"/>
                    <a:pt x="7" y="24"/>
                    <a:pt x="9" y="23"/>
                  </a:cubicBezTo>
                  <a:cubicBezTo>
                    <a:pt x="14" y="19"/>
                    <a:pt x="7" y="6"/>
                    <a:pt x="12" y="5"/>
                  </a:cubicBezTo>
                  <a:cubicBezTo>
                    <a:pt x="13" y="4"/>
                    <a:pt x="14" y="4"/>
                    <a:pt x="15" y="3"/>
                  </a:cubicBezTo>
                  <a:cubicBezTo>
                    <a:pt x="13" y="2"/>
                    <a:pt x="11" y="0"/>
                    <a:pt x="10" y="0"/>
                  </a:cubicBezTo>
                  <a:cubicBezTo>
                    <a:pt x="7" y="0"/>
                    <a:pt x="3" y="6"/>
                    <a:pt x="2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0" name="Freeform 104"/>
            <p:cNvSpPr>
              <a:spLocks/>
            </p:cNvSpPr>
            <p:nvPr userDrawn="1"/>
          </p:nvSpPr>
          <p:spPr bwMode="auto">
            <a:xfrm>
              <a:off x="4977228" y="3945704"/>
              <a:ext cx="75509" cy="62002"/>
            </a:xfrm>
            <a:custGeom>
              <a:avLst/>
              <a:gdLst>
                <a:gd name="T0" fmla="*/ 16 w 35"/>
                <a:gd name="T1" fmla="*/ 3 h 27"/>
                <a:gd name="T2" fmla="*/ 24 w 35"/>
                <a:gd name="T3" fmla="*/ 18 h 27"/>
                <a:gd name="T4" fmla="*/ 1 w 35"/>
                <a:gd name="T5" fmla="*/ 22 h 27"/>
                <a:gd name="T6" fmla="*/ 16 w 35"/>
                <a:gd name="T7" fmla="*/ 25 h 27"/>
                <a:gd name="T8" fmla="*/ 32 w 35"/>
                <a:gd name="T9" fmla="*/ 27 h 27"/>
                <a:gd name="T10" fmla="*/ 35 w 35"/>
                <a:gd name="T11" fmla="*/ 6 h 27"/>
                <a:gd name="T12" fmla="*/ 16 w 35"/>
                <a:gd name="T13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27">
                  <a:moveTo>
                    <a:pt x="16" y="3"/>
                  </a:moveTo>
                  <a:cubicBezTo>
                    <a:pt x="11" y="6"/>
                    <a:pt x="24" y="13"/>
                    <a:pt x="24" y="18"/>
                  </a:cubicBezTo>
                  <a:cubicBezTo>
                    <a:pt x="24" y="22"/>
                    <a:pt x="3" y="17"/>
                    <a:pt x="1" y="22"/>
                  </a:cubicBezTo>
                  <a:cubicBezTo>
                    <a:pt x="0" y="24"/>
                    <a:pt x="8" y="27"/>
                    <a:pt x="16" y="25"/>
                  </a:cubicBezTo>
                  <a:cubicBezTo>
                    <a:pt x="23" y="23"/>
                    <a:pt x="28" y="25"/>
                    <a:pt x="32" y="27"/>
                  </a:cubicBezTo>
                  <a:cubicBezTo>
                    <a:pt x="33" y="20"/>
                    <a:pt x="34" y="12"/>
                    <a:pt x="35" y="6"/>
                  </a:cubicBezTo>
                  <a:cubicBezTo>
                    <a:pt x="28" y="4"/>
                    <a:pt x="20" y="0"/>
                    <a:pt x="16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1" name="Freeform 105"/>
            <p:cNvSpPr>
              <a:spLocks/>
            </p:cNvSpPr>
            <p:nvPr userDrawn="1"/>
          </p:nvSpPr>
          <p:spPr bwMode="auto">
            <a:xfrm>
              <a:off x="5046023" y="3954821"/>
              <a:ext cx="85576" cy="58355"/>
            </a:xfrm>
            <a:custGeom>
              <a:avLst/>
              <a:gdLst>
                <a:gd name="T0" fmla="*/ 16 w 40"/>
                <a:gd name="T1" fmla="*/ 19 h 25"/>
                <a:gd name="T2" fmla="*/ 40 w 40"/>
                <a:gd name="T3" fmla="*/ 14 h 25"/>
                <a:gd name="T4" fmla="*/ 9 w 40"/>
                <a:gd name="T5" fmla="*/ 2 h 25"/>
                <a:gd name="T6" fmla="*/ 3 w 40"/>
                <a:gd name="T7" fmla="*/ 2 h 25"/>
                <a:gd name="T8" fmla="*/ 0 w 40"/>
                <a:gd name="T9" fmla="*/ 23 h 25"/>
                <a:gd name="T10" fmla="*/ 1 w 40"/>
                <a:gd name="T11" fmla="*/ 23 h 25"/>
                <a:gd name="T12" fmla="*/ 16 w 40"/>
                <a:gd name="T13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25">
                  <a:moveTo>
                    <a:pt x="16" y="19"/>
                  </a:moveTo>
                  <a:cubicBezTo>
                    <a:pt x="25" y="16"/>
                    <a:pt x="40" y="21"/>
                    <a:pt x="40" y="14"/>
                  </a:cubicBezTo>
                  <a:cubicBezTo>
                    <a:pt x="40" y="8"/>
                    <a:pt x="15" y="0"/>
                    <a:pt x="9" y="2"/>
                  </a:cubicBezTo>
                  <a:cubicBezTo>
                    <a:pt x="7" y="3"/>
                    <a:pt x="5" y="3"/>
                    <a:pt x="3" y="2"/>
                  </a:cubicBezTo>
                  <a:cubicBezTo>
                    <a:pt x="2" y="8"/>
                    <a:pt x="1" y="16"/>
                    <a:pt x="0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5" y="25"/>
                    <a:pt x="6" y="21"/>
                    <a:pt x="16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2" name="Freeform 106"/>
            <p:cNvSpPr>
              <a:spLocks/>
            </p:cNvSpPr>
            <p:nvPr userDrawn="1"/>
          </p:nvSpPr>
          <p:spPr bwMode="auto">
            <a:xfrm>
              <a:off x="4656737" y="4082472"/>
              <a:ext cx="104033" cy="111240"/>
            </a:xfrm>
            <a:custGeom>
              <a:avLst/>
              <a:gdLst>
                <a:gd name="T0" fmla="*/ 26 w 49"/>
                <a:gd name="T1" fmla="*/ 45 h 48"/>
                <a:gd name="T2" fmla="*/ 38 w 49"/>
                <a:gd name="T3" fmla="*/ 47 h 48"/>
                <a:gd name="T4" fmla="*/ 44 w 49"/>
                <a:gd name="T5" fmla="*/ 47 h 48"/>
                <a:gd name="T6" fmla="*/ 42 w 49"/>
                <a:gd name="T7" fmla="*/ 45 h 48"/>
                <a:gd name="T8" fmla="*/ 45 w 49"/>
                <a:gd name="T9" fmla="*/ 31 h 48"/>
                <a:gd name="T10" fmla="*/ 47 w 49"/>
                <a:gd name="T11" fmla="*/ 13 h 48"/>
                <a:gd name="T12" fmla="*/ 49 w 49"/>
                <a:gd name="T13" fmla="*/ 1 h 48"/>
                <a:gd name="T14" fmla="*/ 49 w 49"/>
                <a:gd name="T15" fmla="*/ 0 h 48"/>
                <a:gd name="T16" fmla="*/ 35 w 49"/>
                <a:gd name="T17" fmla="*/ 5 h 48"/>
                <a:gd name="T18" fmla="*/ 24 w 49"/>
                <a:gd name="T19" fmla="*/ 8 h 48"/>
                <a:gd name="T20" fmla="*/ 12 w 49"/>
                <a:gd name="T21" fmla="*/ 13 h 48"/>
                <a:gd name="T22" fmla="*/ 8 w 49"/>
                <a:gd name="T23" fmla="*/ 20 h 48"/>
                <a:gd name="T24" fmla="*/ 4 w 49"/>
                <a:gd name="T25" fmla="*/ 23 h 48"/>
                <a:gd name="T26" fmla="*/ 0 w 49"/>
                <a:gd name="T27" fmla="*/ 23 h 48"/>
                <a:gd name="T28" fmla="*/ 2 w 49"/>
                <a:gd name="T29" fmla="*/ 28 h 48"/>
                <a:gd name="T30" fmla="*/ 16 w 49"/>
                <a:gd name="T31" fmla="*/ 40 h 48"/>
                <a:gd name="T32" fmla="*/ 20 w 49"/>
                <a:gd name="T33" fmla="*/ 45 h 48"/>
                <a:gd name="T34" fmla="*/ 26 w 49"/>
                <a:gd name="T35" fmla="*/ 4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48">
                  <a:moveTo>
                    <a:pt x="26" y="45"/>
                  </a:moveTo>
                  <a:cubicBezTo>
                    <a:pt x="29" y="46"/>
                    <a:pt x="35" y="45"/>
                    <a:pt x="38" y="47"/>
                  </a:cubicBezTo>
                  <a:cubicBezTo>
                    <a:pt x="39" y="48"/>
                    <a:pt x="41" y="48"/>
                    <a:pt x="44" y="47"/>
                  </a:cubicBezTo>
                  <a:cubicBezTo>
                    <a:pt x="43" y="46"/>
                    <a:pt x="42" y="46"/>
                    <a:pt x="42" y="45"/>
                  </a:cubicBezTo>
                  <a:cubicBezTo>
                    <a:pt x="40" y="42"/>
                    <a:pt x="43" y="36"/>
                    <a:pt x="45" y="31"/>
                  </a:cubicBezTo>
                  <a:cubicBezTo>
                    <a:pt x="47" y="27"/>
                    <a:pt x="44" y="16"/>
                    <a:pt x="47" y="13"/>
                  </a:cubicBezTo>
                  <a:cubicBezTo>
                    <a:pt x="49" y="10"/>
                    <a:pt x="48" y="8"/>
                    <a:pt x="49" y="1"/>
                  </a:cubicBezTo>
                  <a:cubicBezTo>
                    <a:pt x="49" y="1"/>
                    <a:pt x="49" y="1"/>
                    <a:pt x="49" y="0"/>
                  </a:cubicBezTo>
                  <a:cubicBezTo>
                    <a:pt x="43" y="0"/>
                    <a:pt x="37" y="5"/>
                    <a:pt x="35" y="5"/>
                  </a:cubicBezTo>
                  <a:cubicBezTo>
                    <a:pt x="33" y="6"/>
                    <a:pt x="25" y="4"/>
                    <a:pt x="24" y="8"/>
                  </a:cubicBezTo>
                  <a:cubicBezTo>
                    <a:pt x="23" y="12"/>
                    <a:pt x="18" y="12"/>
                    <a:pt x="12" y="13"/>
                  </a:cubicBezTo>
                  <a:cubicBezTo>
                    <a:pt x="5" y="13"/>
                    <a:pt x="8" y="19"/>
                    <a:pt x="8" y="20"/>
                  </a:cubicBezTo>
                  <a:cubicBezTo>
                    <a:pt x="7" y="20"/>
                    <a:pt x="4" y="23"/>
                    <a:pt x="4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0" y="26"/>
                    <a:pt x="2" y="28"/>
                  </a:cubicBezTo>
                  <a:cubicBezTo>
                    <a:pt x="6" y="30"/>
                    <a:pt x="12" y="38"/>
                    <a:pt x="16" y="40"/>
                  </a:cubicBezTo>
                  <a:cubicBezTo>
                    <a:pt x="18" y="41"/>
                    <a:pt x="19" y="43"/>
                    <a:pt x="20" y="45"/>
                  </a:cubicBezTo>
                  <a:cubicBezTo>
                    <a:pt x="23" y="44"/>
                    <a:pt x="25" y="44"/>
                    <a:pt x="26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3" name="Freeform 107"/>
            <p:cNvSpPr>
              <a:spLocks/>
            </p:cNvSpPr>
            <p:nvPr userDrawn="1"/>
          </p:nvSpPr>
          <p:spPr bwMode="auto">
            <a:xfrm>
              <a:off x="4992329" y="4334128"/>
              <a:ext cx="996707" cy="1028504"/>
            </a:xfrm>
            <a:custGeom>
              <a:avLst/>
              <a:gdLst>
                <a:gd name="T0" fmla="*/ 262 w 465"/>
                <a:gd name="T1" fmla="*/ 409 h 441"/>
                <a:gd name="T2" fmla="*/ 269 w 465"/>
                <a:gd name="T3" fmla="*/ 411 h 441"/>
                <a:gd name="T4" fmla="*/ 299 w 465"/>
                <a:gd name="T5" fmla="*/ 363 h 441"/>
                <a:gd name="T6" fmla="*/ 317 w 465"/>
                <a:gd name="T7" fmla="*/ 328 h 441"/>
                <a:gd name="T8" fmla="*/ 348 w 465"/>
                <a:gd name="T9" fmla="*/ 312 h 441"/>
                <a:gd name="T10" fmla="*/ 384 w 465"/>
                <a:gd name="T11" fmla="*/ 303 h 441"/>
                <a:gd name="T12" fmla="*/ 399 w 465"/>
                <a:gd name="T13" fmla="*/ 277 h 441"/>
                <a:gd name="T14" fmla="*/ 411 w 465"/>
                <a:gd name="T15" fmla="*/ 253 h 441"/>
                <a:gd name="T16" fmla="*/ 415 w 465"/>
                <a:gd name="T17" fmla="*/ 202 h 441"/>
                <a:gd name="T18" fmla="*/ 423 w 465"/>
                <a:gd name="T19" fmla="*/ 197 h 441"/>
                <a:gd name="T20" fmla="*/ 460 w 465"/>
                <a:gd name="T21" fmla="*/ 151 h 441"/>
                <a:gd name="T22" fmla="*/ 420 w 465"/>
                <a:gd name="T23" fmla="*/ 100 h 441"/>
                <a:gd name="T24" fmla="*/ 347 w 465"/>
                <a:gd name="T25" fmla="*/ 92 h 441"/>
                <a:gd name="T26" fmla="*/ 305 w 465"/>
                <a:gd name="T27" fmla="*/ 71 h 441"/>
                <a:gd name="T28" fmla="*/ 301 w 465"/>
                <a:gd name="T29" fmla="*/ 64 h 441"/>
                <a:gd name="T30" fmla="*/ 273 w 465"/>
                <a:gd name="T31" fmla="*/ 58 h 441"/>
                <a:gd name="T32" fmla="*/ 267 w 465"/>
                <a:gd name="T33" fmla="*/ 12 h 441"/>
                <a:gd name="T34" fmla="*/ 229 w 465"/>
                <a:gd name="T35" fmla="*/ 31 h 441"/>
                <a:gd name="T36" fmla="*/ 197 w 465"/>
                <a:gd name="T37" fmla="*/ 37 h 441"/>
                <a:gd name="T38" fmla="*/ 171 w 465"/>
                <a:gd name="T39" fmla="*/ 38 h 441"/>
                <a:gd name="T40" fmla="*/ 163 w 465"/>
                <a:gd name="T41" fmla="*/ 1 h 441"/>
                <a:gd name="T42" fmla="*/ 133 w 465"/>
                <a:gd name="T43" fmla="*/ 17 h 441"/>
                <a:gd name="T44" fmla="*/ 111 w 465"/>
                <a:gd name="T45" fmla="*/ 14 h 441"/>
                <a:gd name="T46" fmla="*/ 124 w 465"/>
                <a:gd name="T47" fmla="*/ 30 h 441"/>
                <a:gd name="T48" fmla="*/ 109 w 465"/>
                <a:gd name="T49" fmla="*/ 44 h 441"/>
                <a:gd name="T50" fmla="*/ 87 w 465"/>
                <a:gd name="T51" fmla="*/ 47 h 441"/>
                <a:gd name="T52" fmla="*/ 49 w 465"/>
                <a:gd name="T53" fmla="*/ 40 h 441"/>
                <a:gd name="T54" fmla="*/ 47 w 465"/>
                <a:gd name="T55" fmla="*/ 56 h 441"/>
                <a:gd name="T56" fmla="*/ 47 w 465"/>
                <a:gd name="T57" fmla="*/ 103 h 441"/>
                <a:gd name="T58" fmla="*/ 13 w 465"/>
                <a:gd name="T59" fmla="*/ 115 h 441"/>
                <a:gd name="T60" fmla="*/ 2 w 465"/>
                <a:gd name="T61" fmla="*/ 138 h 441"/>
                <a:gd name="T62" fmla="*/ 16 w 465"/>
                <a:gd name="T63" fmla="*/ 161 h 441"/>
                <a:gd name="T64" fmla="*/ 40 w 465"/>
                <a:gd name="T65" fmla="*/ 164 h 441"/>
                <a:gd name="T66" fmla="*/ 68 w 465"/>
                <a:gd name="T67" fmla="*/ 176 h 441"/>
                <a:gd name="T68" fmla="*/ 102 w 465"/>
                <a:gd name="T69" fmla="*/ 167 h 441"/>
                <a:gd name="T70" fmla="*/ 128 w 465"/>
                <a:gd name="T71" fmla="*/ 197 h 441"/>
                <a:gd name="T72" fmla="*/ 156 w 465"/>
                <a:gd name="T73" fmla="*/ 207 h 441"/>
                <a:gd name="T74" fmla="*/ 163 w 465"/>
                <a:gd name="T75" fmla="*/ 232 h 441"/>
                <a:gd name="T76" fmla="*/ 192 w 465"/>
                <a:gd name="T77" fmla="*/ 253 h 441"/>
                <a:gd name="T78" fmla="*/ 188 w 465"/>
                <a:gd name="T79" fmla="*/ 281 h 441"/>
                <a:gd name="T80" fmla="*/ 206 w 465"/>
                <a:gd name="T81" fmla="*/ 304 h 441"/>
                <a:gd name="T82" fmla="*/ 230 w 465"/>
                <a:gd name="T83" fmla="*/ 323 h 441"/>
                <a:gd name="T84" fmla="*/ 238 w 465"/>
                <a:gd name="T85" fmla="*/ 359 h 441"/>
                <a:gd name="T86" fmla="*/ 194 w 465"/>
                <a:gd name="T87" fmla="*/ 397 h 441"/>
                <a:gd name="T88" fmla="*/ 212 w 465"/>
                <a:gd name="T89" fmla="*/ 408 h 441"/>
                <a:gd name="T90" fmla="*/ 240 w 465"/>
                <a:gd name="T91" fmla="*/ 424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65" h="441">
                  <a:moveTo>
                    <a:pt x="247" y="436"/>
                  </a:moveTo>
                  <a:cubicBezTo>
                    <a:pt x="254" y="431"/>
                    <a:pt x="252" y="428"/>
                    <a:pt x="255" y="422"/>
                  </a:cubicBezTo>
                  <a:cubicBezTo>
                    <a:pt x="259" y="416"/>
                    <a:pt x="256" y="414"/>
                    <a:pt x="262" y="409"/>
                  </a:cubicBezTo>
                  <a:cubicBezTo>
                    <a:pt x="267" y="404"/>
                    <a:pt x="261" y="401"/>
                    <a:pt x="268" y="397"/>
                  </a:cubicBezTo>
                  <a:cubicBezTo>
                    <a:pt x="275" y="394"/>
                    <a:pt x="274" y="400"/>
                    <a:pt x="268" y="407"/>
                  </a:cubicBezTo>
                  <a:cubicBezTo>
                    <a:pt x="262" y="414"/>
                    <a:pt x="261" y="416"/>
                    <a:pt x="269" y="411"/>
                  </a:cubicBezTo>
                  <a:cubicBezTo>
                    <a:pt x="277" y="406"/>
                    <a:pt x="279" y="398"/>
                    <a:pt x="284" y="390"/>
                  </a:cubicBezTo>
                  <a:cubicBezTo>
                    <a:pt x="288" y="381"/>
                    <a:pt x="292" y="379"/>
                    <a:pt x="295" y="378"/>
                  </a:cubicBezTo>
                  <a:cubicBezTo>
                    <a:pt x="299" y="378"/>
                    <a:pt x="299" y="369"/>
                    <a:pt x="299" y="363"/>
                  </a:cubicBezTo>
                  <a:cubicBezTo>
                    <a:pt x="298" y="357"/>
                    <a:pt x="296" y="351"/>
                    <a:pt x="299" y="347"/>
                  </a:cubicBezTo>
                  <a:cubicBezTo>
                    <a:pt x="302" y="343"/>
                    <a:pt x="299" y="339"/>
                    <a:pt x="303" y="339"/>
                  </a:cubicBezTo>
                  <a:cubicBezTo>
                    <a:pt x="306" y="339"/>
                    <a:pt x="312" y="334"/>
                    <a:pt x="317" y="328"/>
                  </a:cubicBezTo>
                  <a:cubicBezTo>
                    <a:pt x="323" y="323"/>
                    <a:pt x="327" y="323"/>
                    <a:pt x="333" y="322"/>
                  </a:cubicBezTo>
                  <a:cubicBezTo>
                    <a:pt x="339" y="322"/>
                    <a:pt x="335" y="320"/>
                    <a:pt x="339" y="319"/>
                  </a:cubicBezTo>
                  <a:cubicBezTo>
                    <a:pt x="343" y="318"/>
                    <a:pt x="346" y="315"/>
                    <a:pt x="348" y="312"/>
                  </a:cubicBezTo>
                  <a:cubicBezTo>
                    <a:pt x="351" y="310"/>
                    <a:pt x="361" y="313"/>
                    <a:pt x="368" y="313"/>
                  </a:cubicBezTo>
                  <a:cubicBezTo>
                    <a:pt x="374" y="313"/>
                    <a:pt x="378" y="313"/>
                    <a:pt x="378" y="310"/>
                  </a:cubicBezTo>
                  <a:cubicBezTo>
                    <a:pt x="378" y="306"/>
                    <a:pt x="381" y="303"/>
                    <a:pt x="384" y="303"/>
                  </a:cubicBezTo>
                  <a:cubicBezTo>
                    <a:pt x="388" y="303"/>
                    <a:pt x="390" y="302"/>
                    <a:pt x="390" y="297"/>
                  </a:cubicBezTo>
                  <a:cubicBezTo>
                    <a:pt x="390" y="293"/>
                    <a:pt x="391" y="290"/>
                    <a:pt x="394" y="287"/>
                  </a:cubicBezTo>
                  <a:cubicBezTo>
                    <a:pt x="397" y="285"/>
                    <a:pt x="398" y="281"/>
                    <a:pt x="399" y="277"/>
                  </a:cubicBezTo>
                  <a:cubicBezTo>
                    <a:pt x="400" y="274"/>
                    <a:pt x="403" y="276"/>
                    <a:pt x="403" y="272"/>
                  </a:cubicBezTo>
                  <a:cubicBezTo>
                    <a:pt x="403" y="267"/>
                    <a:pt x="405" y="262"/>
                    <a:pt x="405" y="258"/>
                  </a:cubicBezTo>
                  <a:cubicBezTo>
                    <a:pt x="405" y="255"/>
                    <a:pt x="409" y="255"/>
                    <a:pt x="411" y="253"/>
                  </a:cubicBezTo>
                  <a:cubicBezTo>
                    <a:pt x="413" y="250"/>
                    <a:pt x="409" y="247"/>
                    <a:pt x="412" y="239"/>
                  </a:cubicBezTo>
                  <a:cubicBezTo>
                    <a:pt x="415" y="232"/>
                    <a:pt x="412" y="225"/>
                    <a:pt x="412" y="218"/>
                  </a:cubicBezTo>
                  <a:cubicBezTo>
                    <a:pt x="412" y="212"/>
                    <a:pt x="412" y="205"/>
                    <a:pt x="415" y="202"/>
                  </a:cubicBezTo>
                  <a:cubicBezTo>
                    <a:pt x="417" y="200"/>
                    <a:pt x="416" y="199"/>
                    <a:pt x="414" y="198"/>
                  </a:cubicBezTo>
                  <a:cubicBezTo>
                    <a:pt x="412" y="197"/>
                    <a:pt x="414" y="194"/>
                    <a:pt x="416" y="195"/>
                  </a:cubicBezTo>
                  <a:cubicBezTo>
                    <a:pt x="418" y="195"/>
                    <a:pt x="420" y="199"/>
                    <a:pt x="423" y="197"/>
                  </a:cubicBezTo>
                  <a:cubicBezTo>
                    <a:pt x="427" y="195"/>
                    <a:pt x="430" y="187"/>
                    <a:pt x="433" y="180"/>
                  </a:cubicBezTo>
                  <a:cubicBezTo>
                    <a:pt x="436" y="174"/>
                    <a:pt x="440" y="174"/>
                    <a:pt x="444" y="172"/>
                  </a:cubicBezTo>
                  <a:cubicBezTo>
                    <a:pt x="447" y="171"/>
                    <a:pt x="455" y="163"/>
                    <a:pt x="460" y="151"/>
                  </a:cubicBezTo>
                  <a:cubicBezTo>
                    <a:pt x="465" y="139"/>
                    <a:pt x="460" y="128"/>
                    <a:pt x="458" y="120"/>
                  </a:cubicBezTo>
                  <a:cubicBezTo>
                    <a:pt x="456" y="112"/>
                    <a:pt x="453" y="113"/>
                    <a:pt x="448" y="113"/>
                  </a:cubicBezTo>
                  <a:cubicBezTo>
                    <a:pt x="443" y="114"/>
                    <a:pt x="433" y="113"/>
                    <a:pt x="420" y="100"/>
                  </a:cubicBezTo>
                  <a:cubicBezTo>
                    <a:pt x="407" y="87"/>
                    <a:pt x="394" y="88"/>
                    <a:pt x="386" y="90"/>
                  </a:cubicBezTo>
                  <a:cubicBezTo>
                    <a:pt x="377" y="92"/>
                    <a:pt x="368" y="86"/>
                    <a:pt x="363" y="85"/>
                  </a:cubicBezTo>
                  <a:cubicBezTo>
                    <a:pt x="357" y="84"/>
                    <a:pt x="352" y="90"/>
                    <a:pt x="347" y="92"/>
                  </a:cubicBezTo>
                  <a:cubicBezTo>
                    <a:pt x="343" y="93"/>
                    <a:pt x="349" y="86"/>
                    <a:pt x="350" y="81"/>
                  </a:cubicBezTo>
                  <a:cubicBezTo>
                    <a:pt x="350" y="77"/>
                    <a:pt x="334" y="70"/>
                    <a:pt x="322" y="66"/>
                  </a:cubicBezTo>
                  <a:cubicBezTo>
                    <a:pt x="310" y="62"/>
                    <a:pt x="305" y="64"/>
                    <a:pt x="305" y="71"/>
                  </a:cubicBezTo>
                  <a:cubicBezTo>
                    <a:pt x="305" y="78"/>
                    <a:pt x="301" y="69"/>
                    <a:pt x="297" y="76"/>
                  </a:cubicBezTo>
                  <a:cubicBezTo>
                    <a:pt x="293" y="84"/>
                    <a:pt x="287" y="79"/>
                    <a:pt x="291" y="76"/>
                  </a:cubicBezTo>
                  <a:cubicBezTo>
                    <a:pt x="295" y="74"/>
                    <a:pt x="300" y="68"/>
                    <a:pt x="301" y="64"/>
                  </a:cubicBezTo>
                  <a:cubicBezTo>
                    <a:pt x="303" y="59"/>
                    <a:pt x="284" y="56"/>
                    <a:pt x="278" y="58"/>
                  </a:cubicBezTo>
                  <a:cubicBezTo>
                    <a:pt x="271" y="61"/>
                    <a:pt x="275" y="69"/>
                    <a:pt x="270" y="66"/>
                  </a:cubicBezTo>
                  <a:cubicBezTo>
                    <a:pt x="265" y="64"/>
                    <a:pt x="269" y="57"/>
                    <a:pt x="273" y="58"/>
                  </a:cubicBezTo>
                  <a:cubicBezTo>
                    <a:pt x="277" y="58"/>
                    <a:pt x="282" y="50"/>
                    <a:pt x="285" y="44"/>
                  </a:cubicBezTo>
                  <a:cubicBezTo>
                    <a:pt x="288" y="38"/>
                    <a:pt x="280" y="37"/>
                    <a:pt x="275" y="33"/>
                  </a:cubicBezTo>
                  <a:cubicBezTo>
                    <a:pt x="271" y="28"/>
                    <a:pt x="272" y="14"/>
                    <a:pt x="267" y="12"/>
                  </a:cubicBezTo>
                  <a:cubicBezTo>
                    <a:pt x="262" y="17"/>
                    <a:pt x="255" y="24"/>
                    <a:pt x="253" y="29"/>
                  </a:cubicBezTo>
                  <a:cubicBezTo>
                    <a:pt x="251" y="36"/>
                    <a:pt x="248" y="32"/>
                    <a:pt x="241" y="34"/>
                  </a:cubicBezTo>
                  <a:cubicBezTo>
                    <a:pt x="234" y="36"/>
                    <a:pt x="231" y="33"/>
                    <a:pt x="229" y="31"/>
                  </a:cubicBezTo>
                  <a:cubicBezTo>
                    <a:pt x="228" y="28"/>
                    <a:pt x="221" y="31"/>
                    <a:pt x="216" y="30"/>
                  </a:cubicBezTo>
                  <a:cubicBezTo>
                    <a:pt x="212" y="30"/>
                    <a:pt x="215" y="36"/>
                    <a:pt x="211" y="37"/>
                  </a:cubicBezTo>
                  <a:cubicBezTo>
                    <a:pt x="208" y="39"/>
                    <a:pt x="200" y="34"/>
                    <a:pt x="197" y="37"/>
                  </a:cubicBezTo>
                  <a:cubicBezTo>
                    <a:pt x="195" y="40"/>
                    <a:pt x="193" y="37"/>
                    <a:pt x="192" y="40"/>
                  </a:cubicBezTo>
                  <a:cubicBezTo>
                    <a:pt x="190" y="42"/>
                    <a:pt x="185" y="41"/>
                    <a:pt x="184" y="42"/>
                  </a:cubicBezTo>
                  <a:cubicBezTo>
                    <a:pt x="182" y="44"/>
                    <a:pt x="178" y="45"/>
                    <a:pt x="171" y="38"/>
                  </a:cubicBezTo>
                  <a:cubicBezTo>
                    <a:pt x="165" y="32"/>
                    <a:pt x="166" y="21"/>
                    <a:pt x="169" y="19"/>
                  </a:cubicBezTo>
                  <a:cubicBezTo>
                    <a:pt x="172" y="17"/>
                    <a:pt x="172" y="12"/>
                    <a:pt x="168" y="10"/>
                  </a:cubicBezTo>
                  <a:cubicBezTo>
                    <a:pt x="164" y="8"/>
                    <a:pt x="168" y="2"/>
                    <a:pt x="163" y="1"/>
                  </a:cubicBezTo>
                  <a:cubicBezTo>
                    <a:pt x="158" y="0"/>
                    <a:pt x="159" y="6"/>
                    <a:pt x="155" y="7"/>
                  </a:cubicBezTo>
                  <a:cubicBezTo>
                    <a:pt x="152" y="8"/>
                    <a:pt x="145" y="13"/>
                    <a:pt x="141" y="12"/>
                  </a:cubicBezTo>
                  <a:cubicBezTo>
                    <a:pt x="138" y="12"/>
                    <a:pt x="133" y="13"/>
                    <a:pt x="133" y="17"/>
                  </a:cubicBezTo>
                  <a:cubicBezTo>
                    <a:pt x="133" y="20"/>
                    <a:pt x="129" y="19"/>
                    <a:pt x="129" y="16"/>
                  </a:cubicBezTo>
                  <a:cubicBezTo>
                    <a:pt x="128" y="13"/>
                    <a:pt x="120" y="15"/>
                    <a:pt x="118" y="13"/>
                  </a:cubicBezTo>
                  <a:cubicBezTo>
                    <a:pt x="116" y="11"/>
                    <a:pt x="106" y="12"/>
                    <a:pt x="111" y="14"/>
                  </a:cubicBezTo>
                  <a:cubicBezTo>
                    <a:pt x="115" y="17"/>
                    <a:pt x="115" y="19"/>
                    <a:pt x="115" y="22"/>
                  </a:cubicBezTo>
                  <a:cubicBezTo>
                    <a:pt x="115" y="26"/>
                    <a:pt x="118" y="25"/>
                    <a:pt x="118" y="29"/>
                  </a:cubicBezTo>
                  <a:cubicBezTo>
                    <a:pt x="118" y="33"/>
                    <a:pt x="122" y="30"/>
                    <a:pt x="124" y="30"/>
                  </a:cubicBezTo>
                  <a:cubicBezTo>
                    <a:pt x="127" y="30"/>
                    <a:pt x="127" y="34"/>
                    <a:pt x="123" y="35"/>
                  </a:cubicBezTo>
                  <a:cubicBezTo>
                    <a:pt x="119" y="36"/>
                    <a:pt x="117" y="38"/>
                    <a:pt x="116" y="41"/>
                  </a:cubicBezTo>
                  <a:cubicBezTo>
                    <a:pt x="115" y="44"/>
                    <a:pt x="112" y="42"/>
                    <a:pt x="109" y="44"/>
                  </a:cubicBezTo>
                  <a:cubicBezTo>
                    <a:pt x="105" y="47"/>
                    <a:pt x="103" y="50"/>
                    <a:pt x="101" y="48"/>
                  </a:cubicBezTo>
                  <a:cubicBezTo>
                    <a:pt x="98" y="47"/>
                    <a:pt x="97" y="48"/>
                    <a:pt x="94" y="49"/>
                  </a:cubicBezTo>
                  <a:cubicBezTo>
                    <a:pt x="92" y="51"/>
                    <a:pt x="91" y="49"/>
                    <a:pt x="87" y="47"/>
                  </a:cubicBezTo>
                  <a:cubicBezTo>
                    <a:pt x="85" y="45"/>
                    <a:pt x="83" y="40"/>
                    <a:pt x="78" y="36"/>
                  </a:cubicBezTo>
                  <a:cubicBezTo>
                    <a:pt x="76" y="37"/>
                    <a:pt x="70" y="39"/>
                    <a:pt x="67" y="39"/>
                  </a:cubicBezTo>
                  <a:cubicBezTo>
                    <a:pt x="63" y="39"/>
                    <a:pt x="50" y="38"/>
                    <a:pt x="49" y="40"/>
                  </a:cubicBezTo>
                  <a:cubicBezTo>
                    <a:pt x="49" y="42"/>
                    <a:pt x="50" y="46"/>
                    <a:pt x="52" y="46"/>
                  </a:cubicBezTo>
                  <a:cubicBezTo>
                    <a:pt x="54" y="46"/>
                    <a:pt x="59" y="48"/>
                    <a:pt x="55" y="50"/>
                  </a:cubicBezTo>
                  <a:cubicBezTo>
                    <a:pt x="50" y="53"/>
                    <a:pt x="47" y="49"/>
                    <a:pt x="47" y="56"/>
                  </a:cubicBezTo>
                  <a:cubicBezTo>
                    <a:pt x="47" y="63"/>
                    <a:pt x="56" y="68"/>
                    <a:pt x="54" y="74"/>
                  </a:cubicBezTo>
                  <a:cubicBezTo>
                    <a:pt x="53" y="77"/>
                    <a:pt x="52" y="85"/>
                    <a:pt x="52" y="89"/>
                  </a:cubicBezTo>
                  <a:cubicBezTo>
                    <a:pt x="52" y="92"/>
                    <a:pt x="50" y="103"/>
                    <a:pt x="47" y="103"/>
                  </a:cubicBezTo>
                  <a:cubicBezTo>
                    <a:pt x="44" y="104"/>
                    <a:pt x="41" y="101"/>
                    <a:pt x="37" y="104"/>
                  </a:cubicBezTo>
                  <a:cubicBezTo>
                    <a:pt x="33" y="107"/>
                    <a:pt x="28" y="105"/>
                    <a:pt x="23" y="109"/>
                  </a:cubicBezTo>
                  <a:cubicBezTo>
                    <a:pt x="18" y="112"/>
                    <a:pt x="13" y="111"/>
                    <a:pt x="13" y="115"/>
                  </a:cubicBezTo>
                  <a:cubicBezTo>
                    <a:pt x="12" y="119"/>
                    <a:pt x="8" y="121"/>
                    <a:pt x="9" y="125"/>
                  </a:cubicBezTo>
                  <a:cubicBezTo>
                    <a:pt x="10" y="129"/>
                    <a:pt x="7" y="128"/>
                    <a:pt x="4" y="131"/>
                  </a:cubicBezTo>
                  <a:cubicBezTo>
                    <a:pt x="1" y="134"/>
                    <a:pt x="4" y="136"/>
                    <a:pt x="2" y="138"/>
                  </a:cubicBezTo>
                  <a:cubicBezTo>
                    <a:pt x="0" y="140"/>
                    <a:pt x="3" y="144"/>
                    <a:pt x="5" y="147"/>
                  </a:cubicBezTo>
                  <a:cubicBezTo>
                    <a:pt x="8" y="151"/>
                    <a:pt x="10" y="153"/>
                    <a:pt x="10" y="157"/>
                  </a:cubicBezTo>
                  <a:cubicBezTo>
                    <a:pt x="10" y="160"/>
                    <a:pt x="12" y="161"/>
                    <a:pt x="16" y="161"/>
                  </a:cubicBezTo>
                  <a:cubicBezTo>
                    <a:pt x="19" y="160"/>
                    <a:pt x="17" y="167"/>
                    <a:pt x="22" y="167"/>
                  </a:cubicBezTo>
                  <a:cubicBezTo>
                    <a:pt x="28" y="167"/>
                    <a:pt x="33" y="168"/>
                    <a:pt x="35" y="165"/>
                  </a:cubicBezTo>
                  <a:cubicBezTo>
                    <a:pt x="36" y="162"/>
                    <a:pt x="40" y="160"/>
                    <a:pt x="40" y="164"/>
                  </a:cubicBezTo>
                  <a:cubicBezTo>
                    <a:pt x="40" y="168"/>
                    <a:pt x="39" y="180"/>
                    <a:pt x="42" y="178"/>
                  </a:cubicBezTo>
                  <a:cubicBezTo>
                    <a:pt x="46" y="177"/>
                    <a:pt x="54" y="177"/>
                    <a:pt x="58" y="179"/>
                  </a:cubicBezTo>
                  <a:cubicBezTo>
                    <a:pt x="61" y="180"/>
                    <a:pt x="65" y="179"/>
                    <a:pt x="68" y="176"/>
                  </a:cubicBezTo>
                  <a:cubicBezTo>
                    <a:pt x="70" y="174"/>
                    <a:pt x="73" y="174"/>
                    <a:pt x="78" y="172"/>
                  </a:cubicBezTo>
                  <a:cubicBezTo>
                    <a:pt x="82" y="169"/>
                    <a:pt x="87" y="166"/>
                    <a:pt x="91" y="166"/>
                  </a:cubicBezTo>
                  <a:cubicBezTo>
                    <a:pt x="96" y="166"/>
                    <a:pt x="104" y="163"/>
                    <a:pt x="102" y="167"/>
                  </a:cubicBezTo>
                  <a:cubicBezTo>
                    <a:pt x="101" y="170"/>
                    <a:pt x="101" y="182"/>
                    <a:pt x="106" y="188"/>
                  </a:cubicBezTo>
                  <a:cubicBezTo>
                    <a:pt x="112" y="194"/>
                    <a:pt x="115" y="196"/>
                    <a:pt x="120" y="195"/>
                  </a:cubicBezTo>
                  <a:cubicBezTo>
                    <a:pt x="125" y="195"/>
                    <a:pt x="125" y="197"/>
                    <a:pt x="128" y="197"/>
                  </a:cubicBezTo>
                  <a:cubicBezTo>
                    <a:pt x="132" y="197"/>
                    <a:pt x="130" y="201"/>
                    <a:pt x="133" y="201"/>
                  </a:cubicBezTo>
                  <a:cubicBezTo>
                    <a:pt x="137" y="201"/>
                    <a:pt x="143" y="201"/>
                    <a:pt x="143" y="205"/>
                  </a:cubicBezTo>
                  <a:cubicBezTo>
                    <a:pt x="143" y="208"/>
                    <a:pt x="153" y="206"/>
                    <a:pt x="156" y="207"/>
                  </a:cubicBezTo>
                  <a:cubicBezTo>
                    <a:pt x="158" y="209"/>
                    <a:pt x="161" y="211"/>
                    <a:pt x="160" y="215"/>
                  </a:cubicBezTo>
                  <a:cubicBezTo>
                    <a:pt x="159" y="219"/>
                    <a:pt x="165" y="221"/>
                    <a:pt x="162" y="223"/>
                  </a:cubicBezTo>
                  <a:cubicBezTo>
                    <a:pt x="158" y="225"/>
                    <a:pt x="163" y="228"/>
                    <a:pt x="163" y="232"/>
                  </a:cubicBezTo>
                  <a:cubicBezTo>
                    <a:pt x="163" y="236"/>
                    <a:pt x="168" y="238"/>
                    <a:pt x="176" y="237"/>
                  </a:cubicBezTo>
                  <a:cubicBezTo>
                    <a:pt x="183" y="237"/>
                    <a:pt x="186" y="238"/>
                    <a:pt x="186" y="243"/>
                  </a:cubicBezTo>
                  <a:cubicBezTo>
                    <a:pt x="186" y="248"/>
                    <a:pt x="191" y="249"/>
                    <a:pt x="192" y="253"/>
                  </a:cubicBezTo>
                  <a:cubicBezTo>
                    <a:pt x="194" y="258"/>
                    <a:pt x="190" y="264"/>
                    <a:pt x="191" y="268"/>
                  </a:cubicBezTo>
                  <a:cubicBezTo>
                    <a:pt x="192" y="270"/>
                    <a:pt x="190" y="274"/>
                    <a:pt x="188" y="275"/>
                  </a:cubicBezTo>
                  <a:cubicBezTo>
                    <a:pt x="190" y="278"/>
                    <a:pt x="190" y="279"/>
                    <a:pt x="188" y="281"/>
                  </a:cubicBezTo>
                  <a:cubicBezTo>
                    <a:pt x="185" y="282"/>
                    <a:pt x="192" y="287"/>
                    <a:pt x="190" y="294"/>
                  </a:cubicBezTo>
                  <a:cubicBezTo>
                    <a:pt x="188" y="301"/>
                    <a:pt x="188" y="302"/>
                    <a:pt x="196" y="303"/>
                  </a:cubicBezTo>
                  <a:cubicBezTo>
                    <a:pt x="204" y="303"/>
                    <a:pt x="203" y="305"/>
                    <a:pt x="206" y="304"/>
                  </a:cubicBezTo>
                  <a:cubicBezTo>
                    <a:pt x="209" y="302"/>
                    <a:pt x="213" y="309"/>
                    <a:pt x="214" y="313"/>
                  </a:cubicBezTo>
                  <a:cubicBezTo>
                    <a:pt x="215" y="316"/>
                    <a:pt x="218" y="325"/>
                    <a:pt x="220" y="325"/>
                  </a:cubicBezTo>
                  <a:cubicBezTo>
                    <a:pt x="221" y="325"/>
                    <a:pt x="225" y="321"/>
                    <a:pt x="230" y="323"/>
                  </a:cubicBezTo>
                  <a:cubicBezTo>
                    <a:pt x="234" y="325"/>
                    <a:pt x="229" y="337"/>
                    <a:pt x="229" y="342"/>
                  </a:cubicBezTo>
                  <a:cubicBezTo>
                    <a:pt x="231" y="342"/>
                    <a:pt x="235" y="342"/>
                    <a:pt x="236" y="343"/>
                  </a:cubicBezTo>
                  <a:cubicBezTo>
                    <a:pt x="238" y="344"/>
                    <a:pt x="239" y="357"/>
                    <a:pt x="238" y="359"/>
                  </a:cubicBezTo>
                  <a:cubicBezTo>
                    <a:pt x="237" y="362"/>
                    <a:pt x="229" y="364"/>
                    <a:pt x="224" y="366"/>
                  </a:cubicBezTo>
                  <a:cubicBezTo>
                    <a:pt x="220" y="369"/>
                    <a:pt x="209" y="379"/>
                    <a:pt x="204" y="386"/>
                  </a:cubicBezTo>
                  <a:cubicBezTo>
                    <a:pt x="201" y="391"/>
                    <a:pt x="197" y="394"/>
                    <a:pt x="194" y="397"/>
                  </a:cubicBezTo>
                  <a:cubicBezTo>
                    <a:pt x="195" y="398"/>
                    <a:pt x="196" y="398"/>
                    <a:pt x="197" y="397"/>
                  </a:cubicBezTo>
                  <a:cubicBezTo>
                    <a:pt x="200" y="396"/>
                    <a:pt x="203" y="396"/>
                    <a:pt x="207" y="401"/>
                  </a:cubicBezTo>
                  <a:cubicBezTo>
                    <a:pt x="211" y="405"/>
                    <a:pt x="211" y="408"/>
                    <a:pt x="212" y="408"/>
                  </a:cubicBezTo>
                  <a:cubicBezTo>
                    <a:pt x="214" y="408"/>
                    <a:pt x="216" y="402"/>
                    <a:pt x="219" y="406"/>
                  </a:cubicBezTo>
                  <a:cubicBezTo>
                    <a:pt x="222" y="411"/>
                    <a:pt x="230" y="414"/>
                    <a:pt x="232" y="416"/>
                  </a:cubicBezTo>
                  <a:cubicBezTo>
                    <a:pt x="234" y="418"/>
                    <a:pt x="240" y="419"/>
                    <a:pt x="240" y="424"/>
                  </a:cubicBezTo>
                  <a:cubicBezTo>
                    <a:pt x="240" y="428"/>
                    <a:pt x="238" y="435"/>
                    <a:pt x="241" y="441"/>
                  </a:cubicBezTo>
                  <a:cubicBezTo>
                    <a:pt x="243" y="439"/>
                    <a:pt x="244" y="437"/>
                    <a:pt x="247" y="4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4" name="Freeform 108"/>
            <p:cNvSpPr>
              <a:spLocks/>
            </p:cNvSpPr>
            <p:nvPr userDrawn="1"/>
          </p:nvSpPr>
          <p:spPr bwMode="auto">
            <a:xfrm>
              <a:off x="5384971" y="5256864"/>
              <a:ext cx="124169" cy="138593"/>
            </a:xfrm>
            <a:custGeom>
              <a:avLst/>
              <a:gdLst>
                <a:gd name="T0" fmla="*/ 57 w 58"/>
                <a:gd name="T1" fmla="*/ 28 h 59"/>
                <a:gd name="T2" fmla="*/ 49 w 58"/>
                <a:gd name="T3" fmla="*/ 20 h 59"/>
                <a:gd name="T4" fmla="*/ 36 w 58"/>
                <a:gd name="T5" fmla="*/ 10 h 59"/>
                <a:gd name="T6" fmla="*/ 29 w 58"/>
                <a:gd name="T7" fmla="*/ 12 h 59"/>
                <a:gd name="T8" fmla="*/ 24 w 58"/>
                <a:gd name="T9" fmla="*/ 5 h 59"/>
                <a:gd name="T10" fmla="*/ 14 w 58"/>
                <a:gd name="T11" fmla="*/ 1 h 59"/>
                <a:gd name="T12" fmla="*/ 11 w 58"/>
                <a:gd name="T13" fmla="*/ 1 h 59"/>
                <a:gd name="T14" fmla="*/ 7 w 58"/>
                <a:gd name="T15" fmla="*/ 8 h 59"/>
                <a:gd name="T16" fmla="*/ 3 w 58"/>
                <a:gd name="T17" fmla="*/ 26 h 59"/>
                <a:gd name="T18" fmla="*/ 0 w 58"/>
                <a:gd name="T19" fmla="*/ 40 h 59"/>
                <a:gd name="T20" fmla="*/ 3 w 58"/>
                <a:gd name="T21" fmla="*/ 47 h 59"/>
                <a:gd name="T22" fmla="*/ 3 w 58"/>
                <a:gd name="T23" fmla="*/ 51 h 59"/>
                <a:gd name="T24" fmla="*/ 7 w 58"/>
                <a:gd name="T25" fmla="*/ 53 h 59"/>
                <a:gd name="T26" fmla="*/ 22 w 58"/>
                <a:gd name="T27" fmla="*/ 57 h 59"/>
                <a:gd name="T28" fmla="*/ 31 w 58"/>
                <a:gd name="T29" fmla="*/ 57 h 59"/>
                <a:gd name="T30" fmla="*/ 49 w 58"/>
                <a:gd name="T31" fmla="*/ 55 h 59"/>
                <a:gd name="T32" fmla="*/ 58 w 58"/>
                <a:gd name="T33" fmla="*/ 45 h 59"/>
                <a:gd name="T34" fmla="*/ 57 w 58"/>
                <a:gd name="T35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9">
                  <a:moveTo>
                    <a:pt x="57" y="28"/>
                  </a:moveTo>
                  <a:cubicBezTo>
                    <a:pt x="57" y="23"/>
                    <a:pt x="51" y="22"/>
                    <a:pt x="49" y="20"/>
                  </a:cubicBezTo>
                  <a:cubicBezTo>
                    <a:pt x="47" y="18"/>
                    <a:pt x="39" y="15"/>
                    <a:pt x="36" y="10"/>
                  </a:cubicBezTo>
                  <a:cubicBezTo>
                    <a:pt x="33" y="6"/>
                    <a:pt x="31" y="12"/>
                    <a:pt x="29" y="12"/>
                  </a:cubicBezTo>
                  <a:cubicBezTo>
                    <a:pt x="28" y="12"/>
                    <a:pt x="28" y="9"/>
                    <a:pt x="24" y="5"/>
                  </a:cubicBezTo>
                  <a:cubicBezTo>
                    <a:pt x="20" y="0"/>
                    <a:pt x="17" y="0"/>
                    <a:pt x="14" y="1"/>
                  </a:cubicBezTo>
                  <a:cubicBezTo>
                    <a:pt x="13" y="2"/>
                    <a:pt x="12" y="2"/>
                    <a:pt x="11" y="1"/>
                  </a:cubicBezTo>
                  <a:cubicBezTo>
                    <a:pt x="9" y="4"/>
                    <a:pt x="7" y="6"/>
                    <a:pt x="7" y="8"/>
                  </a:cubicBezTo>
                  <a:cubicBezTo>
                    <a:pt x="7" y="12"/>
                    <a:pt x="3" y="17"/>
                    <a:pt x="3" y="26"/>
                  </a:cubicBezTo>
                  <a:cubicBezTo>
                    <a:pt x="3" y="35"/>
                    <a:pt x="0" y="33"/>
                    <a:pt x="0" y="40"/>
                  </a:cubicBezTo>
                  <a:cubicBezTo>
                    <a:pt x="0" y="47"/>
                    <a:pt x="2" y="46"/>
                    <a:pt x="3" y="47"/>
                  </a:cubicBezTo>
                  <a:cubicBezTo>
                    <a:pt x="4" y="47"/>
                    <a:pt x="3" y="49"/>
                    <a:pt x="3" y="51"/>
                  </a:cubicBezTo>
                  <a:cubicBezTo>
                    <a:pt x="4" y="52"/>
                    <a:pt x="5" y="54"/>
                    <a:pt x="7" y="53"/>
                  </a:cubicBezTo>
                  <a:cubicBezTo>
                    <a:pt x="12" y="53"/>
                    <a:pt x="17" y="54"/>
                    <a:pt x="22" y="57"/>
                  </a:cubicBezTo>
                  <a:cubicBezTo>
                    <a:pt x="28" y="59"/>
                    <a:pt x="26" y="56"/>
                    <a:pt x="31" y="57"/>
                  </a:cubicBezTo>
                  <a:cubicBezTo>
                    <a:pt x="37" y="58"/>
                    <a:pt x="43" y="58"/>
                    <a:pt x="49" y="55"/>
                  </a:cubicBezTo>
                  <a:cubicBezTo>
                    <a:pt x="53" y="52"/>
                    <a:pt x="55" y="48"/>
                    <a:pt x="58" y="45"/>
                  </a:cubicBezTo>
                  <a:cubicBezTo>
                    <a:pt x="55" y="39"/>
                    <a:pt x="57" y="32"/>
                    <a:pt x="57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5" name="Freeform 109"/>
            <p:cNvSpPr>
              <a:spLocks noEditPoints="1"/>
            </p:cNvSpPr>
            <p:nvPr userDrawn="1"/>
          </p:nvSpPr>
          <p:spPr bwMode="auto">
            <a:xfrm>
              <a:off x="4999041" y="5028916"/>
              <a:ext cx="505066" cy="1006621"/>
            </a:xfrm>
            <a:custGeom>
              <a:avLst/>
              <a:gdLst>
                <a:gd name="T0" fmla="*/ 67 w 236"/>
                <a:gd name="T1" fmla="*/ 409 h 432"/>
                <a:gd name="T2" fmla="*/ 62 w 236"/>
                <a:gd name="T3" fmla="*/ 399 h 432"/>
                <a:gd name="T4" fmla="*/ 58 w 236"/>
                <a:gd name="T5" fmla="*/ 429 h 432"/>
                <a:gd name="T6" fmla="*/ 83 w 236"/>
                <a:gd name="T7" fmla="*/ 430 h 432"/>
                <a:gd name="T8" fmla="*/ 90 w 236"/>
                <a:gd name="T9" fmla="*/ 423 h 432"/>
                <a:gd name="T10" fmla="*/ 226 w 236"/>
                <a:gd name="T11" fmla="*/ 44 h 432"/>
                <a:gd name="T12" fmla="*/ 220 w 236"/>
                <a:gd name="T13" fmla="*/ 61 h 432"/>
                <a:gd name="T14" fmla="*/ 200 w 236"/>
                <a:gd name="T15" fmla="*/ 67 h 432"/>
                <a:gd name="T16" fmla="*/ 178 w 236"/>
                <a:gd name="T17" fmla="*/ 64 h 432"/>
                <a:gd name="T18" fmla="*/ 191 w 236"/>
                <a:gd name="T19" fmla="*/ 42 h 432"/>
                <a:gd name="T20" fmla="*/ 157 w 236"/>
                <a:gd name="T21" fmla="*/ 26 h 432"/>
                <a:gd name="T22" fmla="*/ 128 w 236"/>
                <a:gd name="T23" fmla="*/ 3 h 432"/>
                <a:gd name="T24" fmla="*/ 109 w 236"/>
                <a:gd name="T25" fmla="*/ 10 h 432"/>
                <a:gd name="T26" fmla="*/ 85 w 236"/>
                <a:gd name="T27" fmla="*/ 5 h 432"/>
                <a:gd name="T28" fmla="*/ 74 w 236"/>
                <a:gd name="T29" fmla="*/ 24 h 432"/>
                <a:gd name="T30" fmla="*/ 60 w 236"/>
                <a:gd name="T31" fmla="*/ 42 h 432"/>
                <a:gd name="T32" fmla="*/ 62 w 236"/>
                <a:gd name="T33" fmla="*/ 60 h 432"/>
                <a:gd name="T34" fmla="*/ 51 w 236"/>
                <a:gd name="T35" fmla="*/ 75 h 432"/>
                <a:gd name="T36" fmla="*/ 43 w 236"/>
                <a:gd name="T37" fmla="*/ 90 h 432"/>
                <a:gd name="T38" fmla="*/ 38 w 236"/>
                <a:gd name="T39" fmla="*/ 110 h 432"/>
                <a:gd name="T40" fmla="*/ 42 w 236"/>
                <a:gd name="T41" fmla="*/ 132 h 432"/>
                <a:gd name="T42" fmla="*/ 42 w 236"/>
                <a:gd name="T43" fmla="*/ 151 h 432"/>
                <a:gd name="T44" fmla="*/ 38 w 236"/>
                <a:gd name="T45" fmla="*/ 172 h 432"/>
                <a:gd name="T46" fmla="*/ 30 w 236"/>
                <a:gd name="T47" fmla="*/ 197 h 432"/>
                <a:gd name="T48" fmla="*/ 26 w 236"/>
                <a:gd name="T49" fmla="*/ 207 h 432"/>
                <a:gd name="T50" fmla="*/ 22 w 236"/>
                <a:gd name="T51" fmla="*/ 222 h 432"/>
                <a:gd name="T52" fmla="*/ 21 w 236"/>
                <a:gd name="T53" fmla="*/ 237 h 432"/>
                <a:gd name="T54" fmla="*/ 19 w 236"/>
                <a:gd name="T55" fmla="*/ 260 h 432"/>
                <a:gd name="T56" fmla="*/ 22 w 236"/>
                <a:gd name="T57" fmla="*/ 273 h 432"/>
                <a:gd name="T58" fmla="*/ 27 w 236"/>
                <a:gd name="T59" fmla="*/ 283 h 432"/>
                <a:gd name="T60" fmla="*/ 24 w 236"/>
                <a:gd name="T61" fmla="*/ 293 h 432"/>
                <a:gd name="T62" fmla="*/ 22 w 236"/>
                <a:gd name="T63" fmla="*/ 310 h 432"/>
                <a:gd name="T64" fmla="*/ 14 w 236"/>
                <a:gd name="T65" fmla="*/ 324 h 432"/>
                <a:gd name="T66" fmla="*/ 9 w 236"/>
                <a:gd name="T67" fmla="*/ 340 h 432"/>
                <a:gd name="T68" fmla="*/ 3 w 236"/>
                <a:gd name="T69" fmla="*/ 357 h 432"/>
                <a:gd name="T70" fmla="*/ 16 w 236"/>
                <a:gd name="T71" fmla="*/ 368 h 432"/>
                <a:gd name="T72" fmla="*/ 22 w 236"/>
                <a:gd name="T73" fmla="*/ 385 h 432"/>
                <a:gd name="T74" fmla="*/ 49 w 236"/>
                <a:gd name="T75" fmla="*/ 388 h 432"/>
                <a:gd name="T76" fmla="*/ 54 w 236"/>
                <a:gd name="T77" fmla="*/ 379 h 432"/>
                <a:gd name="T78" fmla="*/ 55 w 236"/>
                <a:gd name="T79" fmla="*/ 361 h 432"/>
                <a:gd name="T80" fmla="*/ 69 w 236"/>
                <a:gd name="T81" fmla="*/ 349 h 432"/>
                <a:gd name="T82" fmla="*/ 91 w 236"/>
                <a:gd name="T83" fmla="*/ 326 h 432"/>
                <a:gd name="T84" fmla="*/ 81 w 236"/>
                <a:gd name="T85" fmla="*/ 313 h 432"/>
                <a:gd name="T86" fmla="*/ 92 w 236"/>
                <a:gd name="T87" fmla="*/ 286 h 432"/>
                <a:gd name="T88" fmla="*/ 98 w 236"/>
                <a:gd name="T89" fmla="*/ 273 h 432"/>
                <a:gd name="T90" fmla="*/ 106 w 236"/>
                <a:gd name="T91" fmla="*/ 258 h 432"/>
                <a:gd name="T92" fmla="*/ 113 w 236"/>
                <a:gd name="T93" fmla="*/ 258 h 432"/>
                <a:gd name="T94" fmla="*/ 109 w 236"/>
                <a:gd name="T95" fmla="*/ 251 h 432"/>
                <a:gd name="T96" fmla="*/ 101 w 236"/>
                <a:gd name="T97" fmla="*/ 240 h 432"/>
                <a:gd name="T98" fmla="*/ 119 w 236"/>
                <a:gd name="T99" fmla="*/ 235 h 432"/>
                <a:gd name="T100" fmla="*/ 134 w 236"/>
                <a:gd name="T101" fmla="*/ 218 h 432"/>
                <a:gd name="T102" fmla="*/ 137 w 236"/>
                <a:gd name="T103" fmla="*/ 206 h 432"/>
                <a:gd name="T104" fmla="*/ 190 w 236"/>
                <a:gd name="T105" fmla="*/ 194 h 432"/>
                <a:gd name="T106" fmla="*/ 195 w 236"/>
                <a:gd name="T107" fmla="*/ 173 h 432"/>
                <a:gd name="T108" fmla="*/ 187 w 236"/>
                <a:gd name="T109" fmla="*/ 157 h 432"/>
                <a:gd name="T110" fmla="*/ 183 w 236"/>
                <a:gd name="T111" fmla="*/ 149 h 432"/>
                <a:gd name="T112" fmla="*/ 180 w 236"/>
                <a:gd name="T113" fmla="*/ 138 h 432"/>
                <a:gd name="T114" fmla="*/ 187 w 236"/>
                <a:gd name="T115" fmla="*/ 106 h 432"/>
                <a:gd name="T116" fmla="*/ 221 w 236"/>
                <a:gd name="T117" fmla="*/ 68 h 432"/>
                <a:gd name="T118" fmla="*/ 233 w 236"/>
                <a:gd name="T119" fmla="*/ 45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6" h="432">
                  <a:moveTo>
                    <a:pt x="90" y="423"/>
                  </a:moveTo>
                  <a:cubicBezTo>
                    <a:pt x="84" y="423"/>
                    <a:pt x="71" y="412"/>
                    <a:pt x="67" y="409"/>
                  </a:cubicBezTo>
                  <a:cubicBezTo>
                    <a:pt x="63" y="406"/>
                    <a:pt x="66" y="403"/>
                    <a:pt x="61" y="404"/>
                  </a:cubicBezTo>
                  <a:cubicBezTo>
                    <a:pt x="57" y="405"/>
                    <a:pt x="60" y="401"/>
                    <a:pt x="62" y="399"/>
                  </a:cubicBezTo>
                  <a:cubicBezTo>
                    <a:pt x="65" y="398"/>
                    <a:pt x="61" y="394"/>
                    <a:pt x="58" y="393"/>
                  </a:cubicBezTo>
                  <a:cubicBezTo>
                    <a:pt x="58" y="400"/>
                    <a:pt x="56" y="429"/>
                    <a:pt x="58" y="429"/>
                  </a:cubicBezTo>
                  <a:cubicBezTo>
                    <a:pt x="60" y="429"/>
                    <a:pt x="74" y="428"/>
                    <a:pt x="78" y="430"/>
                  </a:cubicBezTo>
                  <a:cubicBezTo>
                    <a:pt x="80" y="430"/>
                    <a:pt x="82" y="432"/>
                    <a:pt x="83" y="430"/>
                  </a:cubicBezTo>
                  <a:cubicBezTo>
                    <a:pt x="86" y="427"/>
                    <a:pt x="94" y="429"/>
                    <a:pt x="98" y="426"/>
                  </a:cubicBezTo>
                  <a:cubicBezTo>
                    <a:pt x="102" y="424"/>
                    <a:pt x="96" y="423"/>
                    <a:pt x="90" y="423"/>
                  </a:cubicBezTo>
                  <a:close/>
                  <a:moveTo>
                    <a:pt x="233" y="45"/>
                  </a:moveTo>
                  <a:cubicBezTo>
                    <a:pt x="232" y="44"/>
                    <a:pt x="228" y="44"/>
                    <a:pt x="226" y="44"/>
                  </a:cubicBezTo>
                  <a:cubicBezTo>
                    <a:pt x="226" y="45"/>
                    <a:pt x="226" y="45"/>
                    <a:pt x="226" y="45"/>
                  </a:cubicBezTo>
                  <a:cubicBezTo>
                    <a:pt x="226" y="50"/>
                    <a:pt x="223" y="61"/>
                    <a:pt x="220" y="61"/>
                  </a:cubicBezTo>
                  <a:cubicBezTo>
                    <a:pt x="216" y="61"/>
                    <a:pt x="213" y="66"/>
                    <a:pt x="211" y="65"/>
                  </a:cubicBezTo>
                  <a:cubicBezTo>
                    <a:pt x="208" y="65"/>
                    <a:pt x="204" y="69"/>
                    <a:pt x="200" y="67"/>
                  </a:cubicBezTo>
                  <a:cubicBezTo>
                    <a:pt x="197" y="65"/>
                    <a:pt x="192" y="68"/>
                    <a:pt x="189" y="66"/>
                  </a:cubicBezTo>
                  <a:cubicBezTo>
                    <a:pt x="186" y="65"/>
                    <a:pt x="178" y="66"/>
                    <a:pt x="178" y="64"/>
                  </a:cubicBezTo>
                  <a:cubicBezTo>
                    <a:pt x="178" y="62"/>
                    <a:pt x="182" y="63"/>
                    <a:pt x="182" y="57"/>
                  </a:cubicBezTo>
                  <a:cubicBezTo>
                    <a:pt x="182" y="51"/>
                    <a:pt x="193" y="45"/>
                    <a:pt x="191" y="42"/>
                  </a:cubicBezTo>
                  <a:cubicBezTo>
                    <a:pt x="190" y="40"/>
                    <a:pt x="172" y="35"/>
                    <a:pt x="170" y="32"/>
                  </a:cubicBezTo>
                  <a:cubicBezTo>
                    <a:pt x="167" y="29"/>
                    <a:pt x="164" y="27"/>
                    <a:pt x="157" y="26"/>
                  </a:cubicBezTo>
                  <a:cubicBezTo>
                    <a:pt x="150" y="25"/>
                    <a:pt x="150" y="22"/>
                    <a:pt x="144" y="19"/>
                  </a:cubicBezTo>
                  <a:cubicBezTo>
                    <a:pt x="138" y="16"/>
                    <a:pt x="130" y="8"/>
                    <a:pt x="128" y="3"/>
                  </a:cubicBezTo>
                  <a:cubicBezTo>
                    <a:pt x="123" y="3"/>
                    <a:pt x="117" y="2"/>
                    <a:pt x="116" y="3"/>
                  </a:cubicBezTo>
                  <a:cubicBezTo>
                    <a:pt x="114" y="5"/>
                    <a:pt x="112" y="14"/>
                    <a:pt x="109" y="10"/>
                  </a:cubicBezTo>
                  <a:cubicBezTo>
                    <a:pt x="107" y="5"/>
                    <a:pt x="101" y="5"/>
                    <a:pt x="96" y="5"/>
                  </a:cubicBezTo>
                  <a:cubicBezTo>
                    <a:pt x="91" y="4"/>
                    <a:pt x="91" y="0"/>
                    <a:pt x="85" y="5"/>
                  </a:cubicBezTo>
                  <a:cubicBezTo>
                    <a:pt x="83" y="7"/>
                    <a:pt x="80" y="10"/>
                    <a:pt x="77" y="12"/>
                  </a:cubicBezTo>
                  <a:cubicBezTo>
                    <a:pt x="76" y="17"/>
                    <a:pt x="75" y="22"/>
                    <a:pt x="74" y="24"/>
                  </a:cubicBezTo>
                  <a:cubicBezTo>
                    <a:pt x="73" y="26"/>
                    <a:pt x="61" y="31"/>
                    <a:pt x="61" y="34"/>
                  </a:cubicBezTo>
                  <a:cubicBezTo>
                    <a:pt x="61" y="36"/>
                    <a:pt x="63" y="40"/>
                    <a:pt x="60" y="42"/>
                  </a:cubicBezTo>
                  <a:cubicBezTo>
                    <a:pt x="58" y="43"/>
                    <a:pt x="65" y="51"/>
                    <a:pt x="61" y="53"/>
                  </a:cubicBezTo>
                  <a:cubicBezTo>
                    <a:pt x="58" y="55"/>
                    <a:pt x="64" y="59"/>
                    <a:pt x="62" y="60"/>
                  </a:cubicBezTo>
                  <a:cubicBezTo>
                    <a:pt x="59" y="62"/>
                    <a:pt x="55" y="63"/>
                    <a:pt x="55" y="66"/>
                  </a:cubicBezTo>
                  <a:cubicBezTo>
                    <a:pt x="55" y="68"/>
                    <a:pt x="54" y="73"/>
                    <a:pt x="51" y="75"/>
                  </a:cubicBezTo>
                  <a:cubicBezTo>
                    <a:pt x="48" y="76"/>
                    <a:pt x="46" y="81"/>
                    <a:pt x="46" y="85"/>
                  </a:cubicBezTo>
                  <a:cubicBezTo>
                    <a:pt x="46" y="88"/>
                    <a:pt x="41" y="86"/>
                    <a:pt x="43" y="90"/>
                  </a:cubicBezTo>
                  <a:cubicBezTo>
                    <a:pt x="45" y="95"/>
                    <a:pt x="47" y="100"/>
                    <a:pt x="43" y="101"/>
                  </a:cubicBezTo>
                  <a:cubicBezTo>
                    <a:pt x="39" y="102"/>
                    <a:pt x="40" y="110"/>
                    <a:pt x="38" y="110"/>
                  </a:cubicBezTo>
                  <a:cubicBezTo>
                    <a:pt x="36" y="110"/>
                    <a:pt x="35" y="118"/>
                    <a:pt x="38" y="121"/>
                  </a:cubicBezTo>
                  <a:cubicBezTo>
                    <a:pt x="41" y="125"/>
                    <a:pt x="42" y="129"/>
                    <a:pt x="42" y="132"/>
                  </a:cubicBezTo>
                  <a:cubicBezTo>
                    <a:pt x="42" y="136"/>
                    <a:pt x="46" y="138"/>
                    <a:pt x="45" y="142"/>
                  </a:cubicBezTo>
                  <a:cubicBezTo>
                    <a:pt x="43" y="146"/>
                    <a:pt x="44" y="149"/>
                    <a:pt x="42" y="151"/>
                  </a:cubicBezTo>
                  <a:cubicBezTo>
                    <a:pt x="39" y="152"/>
                    <a:pt x="41" y="157"/>
                    <a:pt x="38" y="158"/>
                  </a:cubicBezTo>
                  <a:cubicBezTo>
                    <a:pt x="35" y="160"/>
                    <a:pt x="40" y="170"/>
                    <a:pt x="38" y="172"/>
                  </a:cubicBezTo>
                  <a:cubicBezTo>
                    <a:pt x="36" y="174"/>
                    <a:pt x="29" y="176"/>
                    <a:pt x="29" y="183"/>
                  </a:cubicBezTo>
                  <a:cubicBezTo>
                    <a:pt x="29" y="190"/>
                    <a:pt x="30" y="194"/>
                    <a:pt x="30" y="197"/>
                  </a:cubicBezTo>
                  <a:cubicBezTo>
                    <a:pt x="29" y="200"/>
                    <a:pt x="33" y="199"/>
                    <a:pt x="32" y="203"/>
                  </a:cubicBezTo>
                  <a:cubicBezTo>
                    <a:pt x="32" y="207"/>
                    <a:pt x="26" y="205"/>
                    <a:pt x="26" y="207"/>
                  </a:cubicBezTo>
                  <a:cubicBezTo>
                    <a:pt x="25" y="210"/>
                    <a:pt x="27" y="215"/>
                    <a:pt x="25" y="216"/>
                  </a:cubicBezTo>
                  <a:cubicBezTo>
                    <a:pt x="23" y="216"/>
                    <a:pt x="22" y="218"/>
                    <a:pt x="22" y="222"/>
                  </a:cubicBezTo>
                  <a:cubicBezTo>
                    <a:pt x="22" y="227"/>
                    <a:pt x="19" y="228"/>
                    <a:pt x="19" y="230"/>
                  </a:cubicBezTo>
                  <a:cubicBezTo>
                    <a:pt x="18" y="232"/>
                    <a:pt x="21" y="235"/>
                    <a:pt x="21" y="237"/>
                  </a:cubicBezTo>
                  <a:cubicBezTo>
                    <a:pt x="21" y="240"/>
                    <a:pt x="23" y="249"/>
                    <a:pt x="21" y="249"/>
                  </a:cubicBezTo>
                  <a:cubicBezTo>
                    <a:pt x="18" y="249"/>
                    <a:pt x="17" y="259"/>
                    <a:pt x="19" y="260"/>
                  </a:cubicBezTo>
                  <a:cubicBezTo>
                    <a:pt x="21" y="262"/>
                    <a:pt x="21" y="264"/>
                    <a:pt x="20" y="266"/>
                  </a:cubicBezTo>
                  <a:cubicBezTo>
                    <a:pt x="19" y="268"/>
                    <a:pt x="25" y="270"/>
                    <a:pt x="22" y="273"/>
                  </a:cubicBezTo>
                  <a:cubicBezTo>
                    <a:pt x="18" y="276"/>
                    <a:pt x="21" y="280"/>
                    <a:pt x="25" y="279"/>
                  </a:cubicBezTo>
                  <a:cubicBezTo>
                    <a:pt x="29" y="278"/>
                    <a:pt x="31" y="283"/>
                    <a:pt x="27" y="283"/>
                  </a:cubicBezTo>
                  <a:cubicBezTo>
                    <a:pt x="23" y="283"/>
                    <a:pt x="19" y="283"/>
                    <a:pt x="22" y="286"/>
                  </a:cubicBezTo>
                  <a:cubicBezTo>
                    <a:pt x="25" y="288"/>
                    <a:pt x="29" y="291"/>
                    <a:pt x="24" y="293"/>
                  </a:cubicBezTo>
                  <a:cubicBezTo>
                    <a:pt x="19" y="294"/>
                    <a:pt x="23" y="297"/>
                    <a:pt x="22" y="301"/>
                  </a:cubicBezTo>
                  <a:cubicBezTo>
                    <a:pt x="21" y="305"/>
                    <a:pt x="25" y="309"/>
                    <a:pt x="22" y="310"/>
                  </a:cubicBezTo>
                  <a:cubicBezTo>
                    <a:pt x="18" y="311"/>
                    <a:pt x="23" y="316"/>
                    <a:pt x="18" y="317"/>
                  </a:cubicBezTo>
                  <a:cubicBezTo>
                    <a:pt x="14" y="318"/>
                    <a:pt x="17" y="322"/>
                    <a:pt x="14" y="324"/>
                  </a:cubicBezTo>
                  <a:cubicBezTo>
                    <a:pt x="10" y="327"/>
                    <a:pt x="18" y="330"/>
                    <a:pt x="14" y="333"/>
                  </a:cubicBezTo>
                  <a:cubicBezTo>
                    <a:pt x="10" y="335"/>
                    <a:pt x="13" y="340"/>
                    <a:pt x="9" y="340"/>
                  </a:cubicBezTo>
                  <a:cubicBezTo>
                    <a:pt x="5" y="340"/>
                    <a:pt x="3" y="345"/>
                    <a:pt x="3" y="347"/>
                  </a:cubicBezTo>
                  <a:cubicBezTo>
                    <a:pt x="2" y="350"/>
                    <a:pt x="0" y="354"/>
                    <a:pt x="3" y="357"/>
                  </a:cubicBezTo>
                  <a:cubicBezTo>
                    <a:pt x="6" y="361"/>
                    <a:pt x="2" y="363"/>
                    <a:pt x="5" y="365"/>
                  </a:cubicBezTo>
                  <a:cubicBezTo>
                    <a:pt x="8" y="366"/>
                    <a:pt x="17" y="364"/>
                    <a:pt x="16" y="368"/>
                  </a:cubicBezTo>
                  <a:cubicBezTo>
                    <a:pt x="15" y="372"/>
                    <a:pt x="15" y="380"/>
                    <a:pt x="17" y="380"/>
                  </a:cubicBezTo>
                  <a:cubicBezTo>
                    <a:pt x="18" y="380"/>
                    <a:pt x="19" y="385"/>
                    <a:pt x="22" y="385"/>
                  </a:cubicBezTo>
                  <a:cubicBezTo>
                    <a:pt x="25" y="384"/>
                    <a:pt x="38" y="383"/>
                    <a:pt x="43" y="384"/>
                  </a:cubicBezTo>
                  <a:cubicBezTo>
                    <a:pt x="46" y="385"/>
                    <a:pt x="48" y="386"/>
                    <a:pt x="49" y="388"/>
                  </a:cubicBezTo>
                  <a:cubicBezTo>
                    <a:pt x="52" y="386"/>
                    <a:pt x="59" y="390"/>
                    <a:pt x="60" y="389"/>
                  </a:cubicBezTo>
                  <a:cubicBezTo>
                    <a:pt x="62" y="387"/>
                    <a:pt x="54" y="381"/>
                    <a:pt x="54" y="379"/>
                  </a:cubicBezTo>
                  <a:cubicBezTo>
                    <a:pt x="54" y="377"/>
                    <a:pt x="53" y="373"/>
                    <a:pt x="53" y="371"/>
                  </a:cubicBezTo>
                  <a:cubicBezTo>
                    <a:pt x="53" y="368"/>
                    <a:pt x="51" y="363"/>
                    <a:pt x="55" y="361"/>
                  </a:cubicBezTo>
                  <a:cubicBezTo>
                    <a:pt x="59" y="358"/>
                    <a:pt x="59" y="356"/>
                    <a:pt x="61" y="356"/>
                  </a:cubicBezTo>
                  <a:cubicBezTo>
                    <a:pt x="64" y="357"/>
                    <a:pt x="68" y="355"/>
                    <a:pt x="69" y="349"/>
                  </a:cubicBezTo>
                  <a:cubicBezTo>
                    <a:pt x="69" y="343"/>
                    <a:pt x="72" y="341"/>
                    <a:pt x="77" y="337"/>
                  </a:cubicBezTo>
                  <a:cubicBezTo>
                    <a:pt x="82" y="332"/>
                    <a:pt x="92" y="328"/>
                    <a:pt x="91" y="326"/>
                  </a:cubicBezTo>
                  <a:cubicBezTo>
                    <a:pt x="89" y="324"/>
                    <a:pt x="93" y="318"/>
                    <a:pt x="93" y="316"/>
                  </a:cubicBezTo>
                  <a:cubicBezTo>
                    <a:pt x="93" y="313"/>
                    <a:pt x="84" y="314"/>
                    <a:pt x="81" y="313"/>
                  </a:cubicBezTo>
                  <a:cubicBezTo>
                    <a:pt x="78" y="312"/>
                    <a:pt x="68" y="305"/>
                    <a:pt x="73" y="296"/>
                  </a:cubicBezTo>
                  <a:cubicBezTo>
                    <a:pt x="78" y="287"/>
                    <a:pt x="89" y="286"/>
                    <a:pt x="92" y="286"/>
                  </a:cubicBezTo>
                  <a:cubicBezTo>
                    <a:pt x="95" y="286"/>
                    <a:pt x="92" y="282"/>
                    <a:pt x="95" y="280"/>
                  </a:cubicBezTo>
                  <a:cubicBezTo>
                    <a:pt x="97" y="279"/>
                    <a:pt x="98" y="277"/>
                    <a:pt x="98" y="273"/>
                  </a:cubicBezTo>
                  <a:cubicBezTo>
                    <a:pt x="98" y="269"/>
                    <a:pt x="98" y="262"/>
                    <a:pt x="103" y="262"/>
                  </a:cubicBezTo>
                  <a:cubicBezTo>
                    <a:pt x="107" y="262"/>
                    <a:pt x="109" y="259"/>
                    <a:pt x="106" y="258"/>
                  </a:cubicBezTo>
                  <a:cubicBezTo>
                    <a:pt x="103" y="258"/>
                    <a:pt x="102" y="255"/>
                    <a:pt x="106" y="254"/>
                  </a:cubicBezTo>
                  <a:cubicBezTo>
                    <a:pt x="111" y="254"/>
                    <a:pt x="109" y="258"/>
                    <a:pt x="113" y="258"/>
                  </a:cubicBezTo>
                  <a:cubicBezTo>
                    <a:pt x="116" y="258"/>
                    <a:pt x="122" y="252"/>
                    <a:pt x="117" y="249"/>
                  </a:cubicBezTo>
                  <a:cubicBezTo>
                    <a:pt x="113" y="246"/>
                    <a:pt x="112" y="251"/>
                    <a:pt x="109" y="251"/>
                  </a:cubicBezTo>
                  <a:cubicBezTo>
                    <a:pt x="107" y="252"/>
                    <a:pt x="105" y="248"/>
                    <a:pt x="103" y="248"/>
                  </a:cubicBezTo>
                  <a:cubicBezTo>
                    <a:pt x="101" y="248"/>
                    <a:pt x="102" y="242"/>
                    <a:pt x="101" y="240"/>
                  </a:cubicBezTo>
                  <a:cubicBezTo>
                    <a:pt x="100" y="238"/>
                    <a:pt x="99" y="233"/>
                    <a:pt x="101" y="230"/>
                  </a:cubicBezTo>
                  <a:cubicBezTo>
                    <a:pt x="103" y="227"/>
                    <a:pt x="111" y="234"/>
                    <a:pt x="119" y="235"/>
                  </a:cubicBezTo>
                  <a:cubicBezTo>
                    <a:pt x="127" y="235"/>
                    <a:pt x="133" y="231"/>
                    <a:pt x="133" y="228"/>
                  </a:cubicBezTo>
                  <a:cubicBezTo>
                    <a:pt x="133" y="226"/>
                    <a:pt x="129" y="221"/>
                    <a:pt x="134" y="218"/>
                  </a:cubicBezTo>
                  <a:cubicBezTo>
                    <a:pt x="138" y="215"/>
                    <a:pt x="134" y="214"/>
                    <a:pt x="133" y="210"/>
                  </a:cubicBezTo>
                  <a:cubicBezTo>
                    <a:pt x="132" y="207"/>
                    <a:pt x="135" y="204"/>
                    <a:pt x="137" y="206"/>
                  </a:cubicBezTo>
                  <a:cubicBezTo>
                    <a:pt x="139" y="208"/>
                    <a:pt x="155" y="207"/>
                    <a:pt x="167" y="204"/>
                  </a:cubicBezTo>
                  <a:cubicBezTo>
                    <a:pt x="180" y="202"/>
                    <a:pt x="189" y="198"/>
                    <a:pt x="190" y="194"/>
                  </a:cubicBezTo>
                  <a:cubicBezTo>
                    <a:pt x="190" y="191"/>
                    <a:pt x="198" y="183"/>
                    <a:pt x="200" y="180"/>
                  </a:cubicBezTo>
                  <a:cubicBezTo>
                    <a:pt x="202" y="177"/>
                    <a:pt x="200" y="174"/>
                    <a:pt x="195" y="173"/>
                  </a:cubicBezTo>
                  <a:cubicBezTo>
                    <a:pt x="190" y="172"/>
                    <a:pt x="190" y="167"/>
                    <a:pt x="193" y="164"/>
                  </a:cubicBezTo>
                  <a:cubicBezTo>
                    <a:pt x="196" y="161"/>
                    <a:pt x="192" y="158"/>
                    <a:pt x="187" y="157"/>
                  </a:cubicBezTo>
                  <a:cubicBezTo>
                    <a:pt x="182" y="157"/>
                    <a:pt x="174" y="154"/>
                    <a:pt x="178" y="150"/>
                  </a:cubicBezTo>
                  <a:cubicBezTo>
                    <a:pt x="181" y="148"/>
                    <a:pt x="182" y="148"/>
                    <a:pt x="183" y="149"/>
                  </a:cubicBezTo>
                  <a:cubicBezTo>
                    <a:pt x="183" y="147"/>
                    <a:pt x="184" y="145"/>
                    <a:pt x="183" y="145"/>
                  </a:cubicBezTo>
                  <a:cubicBezTo>
                    <a:pt x="182" y="144"/>
                    <a:pt x="180" y="145"/>
                    <a:pt x="180" y="138"/>
                  </a:cubicBezTo>
                  <a:cubicBezTo>
                    <a:pt x="180" y="131"/>
                    <a:pt x="183" y="133"/>
                    <a:pt x="183" y="124"/>
                  </a:cubicBezTo>
                  <a:cubicBezTo>
                    <a:pt x="183" y="115"/>
                    <a:pt x="187" y="110"/>
                    <a:pt x="187" y="106"/>
                  </a:cubicBezTo>
                  <a:cubicBezTo>
                    <a:pt x="187" y="101"/>
                    <a:pt x="196" y="96"/>
                    <a:pt x="201" y="88"/>
                  </a:cubicBezTo>
                  <a:cubicBezTo>
                    <a:pt x="206" y="81"/>
                    <a:pt x="217" y="71"/>
                    <a:pt x="221" y="68"/>
                  </a:cubicBezTo>
                  <a:cubicBezTo>
                    <a:pt x="226" y="66"/>
                    <a:pt x="234" y="64"/>
                    <a:pt x="235" y="61"/>
                  </a:cubicBezTo>
                  <a:cubicBezTo>
                    <a:pt x="236" y="59"/>
                    <a:pt x="235" y="46"/>
                    <a:pt x="23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6" name="Freeform 110"/>
            <p:cNvSpPr>
              <a:spLocks/>
            </p:cNvSpPr>
            <p:nvPr userDrawn="1"/>
          </p:nvSpPr>
          <p:spPr bwMode="auto">
            <a:xfrm>
              <a:off x="4945346" y="4914029"/>
              <a:ext cx="219813" cy="1139744"/>
            </a:xfrm>
            <a:custGeom>
              <a:avLst/>
              <a:gdLst>
                <a:gd name="T0" fmla="*/ 41 w 103"/>
                <a:gd name="T1" fmla="*/ 417 h 489"/>
                <a:gd name="T2" fmla="*/ 28 w 103"/>
                <a:gd name="T3" fmla="*/ 396 h 489"/>
                <a:gd name="T4" fmla="*/ 39 w 103"/>
                <a:gd name="T5" fmla="*/ 373 h 489"/>
                <a:gd name="T6" fmla="*/ 47 w 103"/>
                <a:gd name="T7" fmla="*/ 350 h 489"/>
                <a:gd name="T8" fmla="*/ 52 w 103"/>
                <a:gd name="T9" fmla="*/ 332 h 489"/>
                <a:gd name="T10" fmla="*/ 45 w 103"/>
                <a:gd name="T11" fmla="*/ 315 h 489"/>
                <a:gd name="T12" fmla="*/ 46 w 103"/>
                <a:gd name="T13" fmla="*/ 286 h 489"/>
                <a:gd name="T14" fmla="*/ 50 w 103"/>
                <a:gd name="T15" fmla="*/ 265 h 489"/>
                <a:gd name="T16" fmla="*/ 55 w 103"/>
                <a:gd name="T17" fmla="*/ 246 h 489"/>
                <a:gd name="T18" fmla="*/ 63 w 103"/>
                <a:gd name="T19" fmla="*/ 207 h 489"/>
                <a:gd name="T20" fmla="*/ 67 w 103"/>
                <a:gd name="T21" fmla="*/ 181 h 489"/>
                <a:gd name="T22" fmla="*/ 68 w 103"/>
                <a:gd name="T23" fmla="*/ 150 h 489"/>
                <a:gd name="T24" fmla="*/ 76 w 103"/>
                <a:gd name="T25" fmla="*/ 124 h 489"/>
                <a:gd name="T26" fmla="*/ 86 w 103"/>
                <a:gd name="T27" fmla="*/ 102 h 489"/>
                <a:gd name="T28" fmla="*/ 99 w 103"/>
                <a:gd name="T29" fmla="*/ 73 h 489"/>
                <a:gd name="T30" fmla="*/ 92 w 103"/>
                <a:gd name="T31" fmla="*/ 51 h 489"/>
                <a:gd name="T32" fmla="*/ 86 w 103"/>
                <a:gd name="T33" fmla="*/ 24 h 489"/>
                <a:gd name="T34" fmla="*/ 73 w 103"/>
                <a:gd name="T35" fmla="*/ 2 h 489"/>
                <a:gd name="T36" fmla="*/ 66 w 103"/>
                <a:gd name="T37" fmla="*/ 22 h 489"/>
                <a:gd name="T38" fmla="*/ 64 w 103"/>
                <a:gd name="T39" fmla="*/ 72 h 489"/>
                <a:gd name="T40" fmla="*/ 54 w 103"/>
                <a:gd name="T41" fmla="*/ 123 h 489"/>
                <a:gd name="T42" fmla="*/ 49 w 103"/>
                <a:gd name="T43" fmla="*/ 157 h 489"/>
                <a:gd name="T44" fmla="*/ 42 w 103"/>
                <a:gd name="T45" fmla="*/ 201 h 489"/>
                <a:gd name="T46" fmla="*/ 26 w 103"/>
                <a:gd name="T47" fmla="*/ 241 h 489"/>
                <a:gd name="T48" fmla="*/ 24 w 103"/>
                <a:gd name="T49" fmla="*/ 275 h 489"/>
                <a:gd name="T50" fmla="*/ 17 w 103"/>
                <a:gd name="T51" fmla="*/ 305 h 489"/>
                <a:gd name="T52" fmla="*/ 32 w 103"/>
                <a:gd name="T53" fmla="*/ 289 h 489"/>
                <a:gd name="T54" fmla="*/ 35 w 103"/>
                <a:gd name="T55" fmla="*/ 307 h 489"/>
                <a:gd name="T56" fmla="*/ 30 w 103"/>
                <a:gd name="T57" fmla="*/ 328 h 489"/>
                <a:gd name="T58" fmla="*/ 25 w 103"/>
                <a:gd name="T59" fmla="*/ 342 h 489"/>
                <a:gd name="T60" fmla="*/ 23 w 103"/>
                <a:gd name="T61" fmla="*/ 339 h 489"/>
                <a:gd name="T62" fmla="*/ 15 w 103"/>
                <a:gd name="T63" fmla="*/ 343 h 489"/>
                <a:gd name="T64" fmla="*/ 1 w 103"/>
                <a:gd name="T65" fmla="*/ 359 h 489"/>
                <a:gd name="T66" fmla="*/ 16 w 103"/>
                <a:gd name="T67" fmla="*/ 360 h 489"/>
                <a:gd name="T68" fmla="*/ 25 w 103"/>
                <a:gd name="T69" fmla="*/ 373 h 489"/>
                <a:gd name="T70" fmla="*/ 10 w 103"/>
                <a:gd name="T71" fmla="*/ 376 h 489"/>
                <a:gd name="T72" fmla="*/ 13 w 103"/>
                <a:gd name="T73" fmla="*/ 384 h 489"/>
                <a:gd name="T74" fmla="*/ 5 w 103"/>
                <a:gd name="T75" fmla="*/ 395 h 489"/>
                <a:gd name="T76" fmla="*/ 14 w 103"/>
                <a:gd name="T77" fmla="*/ 399 h 489"/>
                <a:gd name="T78" fmla="*/ 16 w 103"/>
                <a:gd name="T79" fmla="*/ 410 h 489"/>
                <a:gd name="T80" fmla="*/ 9 w 103"/>
                <a:gd name="T81" fmla="*/ 423 h 489"/>
                <a:gd name="T82" fmla="*/ 23 w 103"/>
                <a:gd name="T83" fmla="*/ 425 h 489"/>
                <a:gd name="T84" fmla="*/ 29 w 103"/>
                <a:gd name="T85" fmla="*/ 430 h 489"/>
                <a:gd name="T86" fmla="*/ 22 w 103"/>
                <a:gd name="T87" fmla="*/ 443 h 489"/>
                <a:gd name="T88" fmla="*/ 42 w 103"/>
                <a:gd name="T89" fmla="*/ 443 h 489"/>
                <a:gd name="T90" fmla="*/ 28 w 103"/>
                <a:gd name="T91" fmla="*/ 452 h 489"/>
                <a:gd name="T92" fmla="*/ 43 w 103"/>
                <a:gd name="T93" fmla="*/ 450 h 489"/>
                <a:gd name="T94" fmla="*/ 26 w 103"/>
                <a:gd name="T95" fmla="*/ 462 h 489"/>
                <a:gd name="T96" fmla="*/ 42 w 103"/>
                <a:gd name="T97" fmla="*/ 463 h 489"/>
                <a:gd name="T98" fmla="*/ 66 w 103"/>
                <a:gd name="T99" fmla="*/ 442 h 489"/>
                <a:gd name="T100" fmla="*/ 73 w 103"/>
                <a:gd name="T101" fmla="*/ 454 h 489"/>
                <a:gd name="T102" fmla="*/ 62 w 103"/>
                <a:gd name="T103" fmla="*/ 457 h 489"/>
                <a:gd name="T104" fmla="*/ 51 w 103"/>
                <a:gd name="T105" fmla="*/ 466 h 489"/>
                <a:gd name="T106" fmla="*/ 59 w 103"/>
                <a:gd name="T107" fmla="*/ 482 h 489"/>
                <a:gd name="T108" fmla="*/ 76 w 103"/>
                <a:gd name="T109" fmla="*/ 480 h 489"/>
                <a:gd name="T110" fmla="*/ 93 w 103"/>
                <a:gd name="T111" fmla="*/ 481 h 489"/>
                <a:gd name="T112" fmla="*/ 83 w 103"/>
                <a:gd name="T113" fmla="*/ 478 h 489"/>
                <a:gd name="T114" fmla="*/ 73 w 103"/>
                <a:gd name="T115" fmla="*/ 438 h 489"/>
                <a:gd name="T116" fmla="*/ 47 w 103"/>
                <a:gd name="T117" fmla="*/ 434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3" h="489">
                  <a:moveTo>
                    <a:pt x="47" y="434"/>
                  </a:moveTo>
                  <a:cubicBezTo>
                    <a:pt x="44" y="434"/>
                    <a:pt x="43" y="429"/>
                    <a:pt x="42" y="429"/>
                  </a:cubicBezTo>
                  <a:cubicBezTo>
                    <a:pt x="40" y="429"/>
                    <a:pt x="40" y="421"/>
                    <a:pt x="41" y="417"/>
                  </a:cubicBezTo>
                  <a:cubicBezTo>
                    <a:pt x="42" y="413"/>
                    <a:pt x="33" y="415"/>
                    <a:pt x="30" y="414"/>
                  </a:cubicBezTo>
                  <a:cubicBezTo>
                    <a:pt x="27" y="412"/>
                    <a:pt x="31" y="410"/>
                    <a:pt x="28" y="406"/>
                  </a:cubicBezTo>
                  <a:cubicBezTo>
                    <a:pt x="25" y="403"/>
                    <a:pt x="27" y="399"/>
                    <a:pt x="28" y="396"/>
                  </a:cubicBezTo>
                  <a:cubicBezTo>
                    <a:pt x="28" y="394"/>
                    <a:pt x="30" y="389"/>
                    <a:pt x="34" y="389"/>
                  </a:cubicBezTo>
                  <a:cubicBezTo>
                    <a:pt x="38" y="389"/>
                    <a:pt x="35" y="384"/>
                    <a:pt x="39" y="382"/>
                  </a:cubicBezTo>
                  <a:cubicBezTo>
                    <a:pt x="43" y="379"/>
                    <a:pt x="35" y="376"/>
                    <a:pt x="39" y="373"/>
                  </a:cubicBezTo>
                  <a:cubicBezTo>
                    <a:pt x="42" y="371"/>
                    <a:pt x="39" y="367"/>
                    <a:pt x="43" y="366"/>
                  </a:cubicBezTo>
                  <a:cubicBezTo>
                    <a:pt x="48" y="365"/>
                    <a:pt x="43" y="360"/>
                    <a:pt x="47" y="359"/>
                  </a:cubicBezTo>
                  <a:cubicBezTo>
                    <a:pt x="50" y="358"/>
                    <a:pt x="46" y="354"/>
                    <a:pt x="47" y="350"/>
                  </a:cubicBezTo>
                  <a:cubicBezTo>
                    <a:pt x="48" y="346"/>
                    <a:pt x="44" y="343"/>
                    <a:pt x="49" y="342"/>
                  </a:cubicBezTo>
                  <a:cubicBezTo>
                    <a:pt x="54" y="340"/>
                    <a:pt x="50" y="337"/>
                    <a:pt x="47" y="335"/>
                  </a:cubicBezTo>
                  <a:cubicBezTo>
                    <a:pt x="44" y="332"/>
                    <a:pt x="48" y="332"/>
                    <a:pt x="52" y="332"/>
                  </a:cubicBezTo>
                  <a:cubicBezTo>
                    <a:pt x="56" y="332"/>
                    <a:pt x="54" y="327"/>
                    <a:pt x="50" y="328"/>
                  </a:cubicBezTo>
                  <a:cubicBezTo>
                    <a:pt x="46" y="329"/>
                    <a:pt x="43" y="325"/>
                    <a:pt x="47" y="322"/>
                  </a:cubicBezTo>
                  <a:cubicBezTo>
                    <a:pt x="50" y="319"/>
                    <a:pt x="44" y="317"/>
                    <a:pt x="45" y="315"/>
                  </a:cubicBezTo>
                  <a:cubicBezTo>
                    <a:pt x="46" y="313"/>
                    <a:pt x="46" y="311"/>
                    <a:pt x="44" y="309"/>
                  </a:cubicBezTo>
                  <a:cubicBezTo>
                    <a:pt x="42" y="308"/>
                    <a:pt x="43" y="298"/>
                    <a:pt x="46" y="298"/>
                  </a:cubicBezTo>
                  <a:cubicBezTo>
                    <a:pt x="48" y="298"/>
                    <a:pt x="46" y="289"/>
                    <a:pt x="46" y="286"/>
                  </a:cubicBezTo>
                  <a:cubicBezTo>
                    <a:pt x="46" y="284"/>
                    <a:pt x="43" y="281"/>
                    <a:pt x="44" y="279"/>
                  </a:cubicBezTo>
                  <a:cubicBezTo>
                    <a:pt x="44" y="277"/>
                    <a:pt x="47" y="276"/>
                    <a:pt x="47" y="271"/>
                  </a:cubicBezTo>
                  <a:cubicBezTo>
                    <a:pt x="47" y="267"/>
                    <a:pt x="48" y="265"/>
                    <a:pt x="50" y="265"/>
                  </a:cubicBezTo>
                  <a:cubicBezTo>
                    <a:pt x="52" y="264"/>
                    <a:pt x="50" y="259"/>
                    <a:pt x="51" y="256"/>
                  </a:cubicBezTo>
                  <a:cubicBezTo>
                    <a:pt x="51" y="254"/>
                    <a:pt x="57" y="256"/>
                    <a:pt x="57" y="252"/>
                  </a:cubicBezTo>
                  <a:cubicBezTo>
                    <a:pt x="58" y="248"/>
                    <a:pt x="54" y="249"/>
                    <a:pt x="55" y="246"/>
                  </a:cubicBezTo>
                  <a:cubicBezTo>
                    <a:pt x="55" y="243"/>
                    <a:pt x="54" y="239"/>
                    <a:pt x="54" y="232"/>
                  </a:cubicBezTo>
                  <a:cubicBezTo>
                    <a:pt x="54" y="225"/>
                    <a:pt x="61" y="223"/>
                    <a:pt x="63" y="221"/>
                  </a:cubicBezTo>
                  <a:cubicBezTo>
                    <a:pt x="65" y="219"/>
                    <a:pt x="60" y="209"/>
                    <a:pt x="63" y="207"/>
                  </a:cubicBezTo>
                  <a:cubicBezTo>
                    <a:pt x="66" y="206"/>
                    <a:pt x="64" y="201"/>
                    <a:pt x="67" y="200"/>
                  </a:cubicBezTo>
                  <a:cubicBezTo>
                    <a:pt x="69" y="198"/>
                    <a:pt x="68" y="195"/>
                    <a:pt x="70" y="191"/>
                  </a:cubicBezTo>
                  <a:cubicBezTo>
                    <a:pt x="71" y="187"/>
                    <a:pt x="67" y="185"/>
                    <a:pt x="67" y="181"/>
                  </a:cubicBezTo>
                  <a:cubicBezTo>
                    <a:pt x="67" y="178"/>
                    <a:pt x="66" y="174"/>
                    <a:pt x="63" y="170"/>
                  </a:cubicBezTo>
                  <a:cubicBezTo>
                    <a:pt x="60" y="167"/>
                    <a:pt x="61" y="159"/>
                    <a:pt x="63" y="159"/>
                  </a:cubicBezTo>
                  <a:cubicBezTo>
                    <a:pt x="65" y="159"/>
                    <a:pt x="64" y="151"/>
                    <a:pt x="68" y="150"/>
                  </a:cubicBezTo>
                  <a:cubicBezTo>
                    <a:pt x="72" y="149"/>
                    <a:pt x="70" y="144"/>
                    <a:pt x="68" y="139"/>
                  </a:cubicBezTo>
                  <a:cubicBezTo>
                    <a:pt x="66" y="135"/>
                    <a:pt x="71" y="137"/>
                    <a:pt x="71" y="134"/>
                  </a:cubicBezTo>
                  <a:cubicBezTo>
                    <a:pt x="71" y="130"/>
                    <a:pt x="73" y="125"/>
                    <a:pt x="76" y="124"/>
                  </a:cubicBezTo>
                  <a:cubicBezTo>
                    <a:pt x="79" y="122"/>
                    <a:pt x="80" y="117"/>
                    <a:pt x="80" y="115"/>
                  </a:cubicBezTo>
                  <a:cubicBezTo>
                    <a:pt x="80" y="112"/>
                    <a:pt x="84" y="111"/>
                    <a:pt x="87" y="109"/>
                  </a:cubicBezTo>
                  <a:cubicBezTo>
                    <a:pt x="89" y="108"/>
                    <a:pt x="83" y="104"/>
                    <a:pt x="86" y="102"/>
                  </a:cubicBezTo>
                  <a:cubicBezTo>
                    <a:pt x="90" y="100"/>
                    <a:pt x="83" y="92"/>
                    <a:pt x="85" y="91"/>
                  </a:cubicBezTo>
                  <a:cubicBezTo>
                    <a:pt x="88" y="89"/>
                    <a:pt x="86" y="85"/>
                    <a:pt x="86" y="83"/>
                  </a:cubicBezTo>
                  <a:cubicBezTo>
                    <a:pt x="86" y="80"/>
                    <a:pt x="98" y="75"/>
                    <a:pt x="99" y="73"/>
                  </a:cubicBezTo>
                  <a:cubicBezTo>
                    <a:pt x="100" y="71"/>
                    <a:pt x="101" y="66"/>
                    <a:pt x="102" y="61"/>
                  </a:cubicBezTo>
                  <a:cubicBezTo>
                    <a:pt x="98" y="63"/>
                    <a:pt x="95" y="64"/>
                    <a:pt x="94" y="63"/>
                  </a:cubicBezTo>
                  <a:cubicBezTo>
                    <a:pt x="93" y="60"/>
                    <a:pt x="95" y="54"/>
                    <a:pt x="92" y="51"/>
                  </a:cubicBezTo>
                  <a:cubicBezTo>
                    <a:pt x="89" y="48"/>
                    <a:pt x="91" y="42"/>
                    <a:pt x="88" y="41"/>
                  </a:cubicBezTo>
                  <a:cubicBezTo>
                    <a:pt x="84" y="40"/>
                    <a:pt x="81" y="34"/>
                    <a:pt x="83" y="32"/>
                  </a:cubicBezTo>
                  <a:cubicBezTo>
                    <a:pt x="86" y="30"/>
                    <a:pt x="83" y="26"/>
                    <a:pt x="86" y="24"/>
                  </a:cubicBezTo>
                  <a:cubicBezTo>
                    <a:pt x="88" y="22"/>
                    <a:pt x="84" y="22"/>
                    <a:pt x="81" y="18"/>
                  </a:cubicBezTo>
                  <a:cubicBezTo>
                    <a:pt x="78" y="14"/>
                    <a:pt x="82" y="10"/>
                    <a:pt x="78" y="7"/>
                  </a:cubicBezTo>
                  <a:cubicBezTo>
                    <a:pt x="74" y="4"/>
                    <a:pt x="74" y="0"/>
                    <a:pt x="73" y="2"/>
                  </a:cubicBezTo>
                  <a:cubicBezTo>
                    <a:pt x="72" y="3"/>
                    <a:pt x="72" y="9"/>
                    <a:pt x="68" y="11"/>
                  </a:cubicBezTo>
                  <a:cubicBezTo>
                    <a:pt x="68" y="11"/>
                    <a:pt x="67" y="11"/>
                    <a:pt x="66" y="12"/>
                  </a:cubicBezTo>
                  <a:cubicBezTo>
                    <a:pt x="66" y="15"/>
                    <a:pt x="65" y="19"/>
                    <a:pt x="66" y="22"/>
                  </a:cubicBezTo>
                  <a:cubicBezTo>
                    <a:pt x="67" y="26"/>
                    <a:pt x="68" y="43"/>
                    <a:pt x="67" y="50"/>
                  </a:cubicBezTo>
                  <a:cubicBezTo>
                    <a:pt x="65" y="56"/>
                    <a:pt x="64" y="62"/>
                    <a:pt x="62" y="66"/>
                  </a:cubicBezTo>
                  <a:cubicBezTo>
                    <a:pt x="60" y="70"/>
                    <a:pt x="66" y="70"/>
                    <a:pt x="64" y="72"/>
                  </a:cubicBezTo>
                  <a:cubicBezTo>
                    <a:pt x="61" y="74"/>
                    <a:pt x="62" y="79"/>
                    <a:pt x="62" y="87"/>
                  </a:cubicBezTo>
                  <a:cubicBezTo>
                    <a:pt x="62" y="94"/>
                    <a:pt x="57" y="107"/>
                    <a:pt x="57" y="111"/>
                  </a:cubicBezTo>
                  <a:cubicBezTo>
                    <a:pt x="57" y="115"/>
                    <a:pt x="53" y="118"/>
                    <a:pt x="54" y="123"/>
                  </a:cubicBezTo>
                  <a:cubicBezTo>
                    <a:pt x="54" y="127"/>
                    <a:pt x="52" y="130"/>
                    <a:pt x="49" y="132"/>
                  </a:cubicBezTo>
                  <a:cubicBezTo>
                    <a:pt x="46" y="134"/>
                    <a:pt x="53" y="141"/>
                    <a:pt x="53" y="145"/>
                  </a:cubicBezTo>
                  <a:cubicBezTo>
                    <a:pt x="53" y="149"/>
                    <a:pt x="48" y="150"/>
                    <a:pt x="49" y="157"/>
                  </a:cubicBezTo>
                  <a:cubicBezTo>
                    <a:pt x="50" y="164"/>
                    <a:pt x="49" y="178"/>
                    <a:pt x="49" y="180"/>
                  </a:cubicBezTo>
                  <a:cubicBezTo>
                    <a:pt x="49" y="183"/>
                    <a:pt x="45" y="183"/>
                    <a:pt x="46" y="188"/>
                  </a:cubicBezTo>
                  <a:cubicBezTo>
                    <a:pt x="47" y="193"/>
                    <a:pt x="43" y="194"/>
                    <a:pt x="42" y="201"/>
                  </a:cubicBezTo>
                  <a:cubicBezTo>
                    <a:pt x="41" y="208"/>
                    <a:pt x="35" y="219"/>
                    <a:pt x="33" y="224"/>
                  </a:cubicBezTo>
                  <a:cubicBezTo>
                    <a:pt x="31" y="230"/>
                    <a:pt x="31" y="233"/>
                    <a:pt x="28" y="233"/>
                  </a:cubicBezTo>
                  <a:cubicBezTo>
                    <a:pt x="24" y="233"/>
                    <a:pt x="24" y="236"/>
                    <a:pt x="26" y="241"/>
                  </a:cubicBezTo>
                  <a:cubicBezTo>
                    <a:pt x="28" y="246"/>
                    <a:pt x="24" y="250"/>
                    <a:pt x="28" y="254"/>
                  </a:cubicBezTo>
                  <a:cubicBezTo>
                    <a:pt x="31" y="259"/>
                    <a:pt x="30" y="261"/>
                    <a:pt x="28" y="265"/>
                  </a:cubicBezTo>
                  <a:cubicBezTo>
                    <a:pt x="27" y="270"/>
                    <a:pt x="24" y="270"/>
                    <a:pt x="24" y="275"/>
                  </a:cubicBezTo>
                  <a:cubicBezTo>
                    <a:pt x="24" y="279"/>
                    <a:pt x="21" y="282"/>
                    <a:pt x="23" y="287"/>
                  </a:cubicBezTo>
                  <a:cubicBezTo>
                    <a:pt x="25" y="292"/>
                    <a:pt x="24" y="294"/>
                    <a:pt x="22" y="294"/>
                  </a:cubicBezTo>
                  <a:cubicBezTo>
                    <a:pt x="19" y="294"/>
                    <a:pt x="18" y="298"/>
                    <a:pt x="17" y="305"/>
                  </a:cubicBezTo>
                  <a:cubicBezTo>
                    <a:pt x="16" y="313"/>
                    <a:pt x="16" y="313"/>
                    <a:pt x="22" y="313"/>
                  </a:cubicBezTo>
                  <a:cubicBezTo>
                    <a:pt x="29" y="312"/>
                    <a:pt x="24" y="293"/>
                    <a:pt x="28" y="293"/>
                  </a:cubicBezTo>
                  <a:cubicBezTo>
                    <a:pt x="31" y="293"/>
                    <a:pt x="28" y="290"/>
                    <a:pt x="32" y="289"/>
                  </a:cubicBezTo>
                  <a:cubicBezTo>
                    <a:pt x="36" y="288"/>
                    <a:pt x="33" y="293"/>
                    <a:pt x="35" y="293"/>
                  </a:cubicBezTo>
                  <a:cubicBezTo>
                    <a:pt x="38" y="294"/>
                    <a:pt x="39" y="296"/>
                    <a:pt x="36" y="298"/>
                  </a:cubicBezTo>
                  <a:cubicBezTo>
                    <a:pt x="32" y="300"/>
                    <a:pt x="37" y="305"/>
                    <a:pt x="35" y="307"/>
                  </a:cubicBezTo>
                  <a:cubicBezTo>
                    <a:pt x="33" y="310"/>
                    <a:pt x="30" y="313"/>
                    <a:pt x="32" y="316"/>
                  </a:cubicBezTo>
                  <a:cubicBezTo>
                    <a:pt x="34" y="319"/>
                    <a:pt x="30" y="319"/>
                    <a:pt x="30" y="323"/>
                  </a:cubicBezTo>
                  <a:cubicBezTo>
                    <a:pt x="30" y="327"/>
                    <a:pt x="32" y="327"/>
                    <a:pt x="30" y="328"/>
                  </a:cubicBezTo>
                  <a:cubicBezTo>
                    <a:pt x="29" y="329"/>
                    <a:pt x="33" y="332"/>
                    <a:pt x="30" y="333"/>
                  </a:cubicBezTo>
                  <a:cubicBezTo>
                    <a:pt x="28" y="333"/>
                    <a:pt x="29" y="336"/>
                    <a:pt x="31" y="339"/>
                  </a:cubicBezTo>
                  <a:cubicBezTo>
                    <a:pt x="32" y="342"/>
                    <a:pt x="27" y="340"/>
                    <a:pt x="25" y="342"/>
                  </a:cubicBezTo>
                  <a:cubicBezTo>
                    <a:pt x="22" y="344"/>
                    <a:pt x="27" y="347"/>
                    <a:pt x="26" y="349"/>
                  </a:cubicBezTo>
                  <a:cubicBezTo>
                    <a:pt x="24" y="352"/>
                    <a:pt x="20" y="348"/>
                    <a:pt x="18" y="346"/>
                  </a:cubicBezTo>
                  <a:cubicBezTo>
                    <a:pt x="16" y="345"/>
                    <a:pt x="21" y="342"/>
                    <a:pt x="23" y="339"/>
                  </a:cubicBezTo>
                  <a:cubicBezTo>
                    <a:pt x="26" y="336"/>
                    <a:pt x="21" y="330"/>
                    <a:pt x="17" y="331"/>
                  </a:cubicBezTo>
                  <a:cubicBezTo>
                    <a:pt x="13" y="333"/>
                    <a:pt x="21" y="337"/>
                    <a:pt x="21" y="340"/>
                  </a:cubicBezTo>
                  <a:cubicBezTo>
                    <a:pt x="21" y="343"/>
                    <a:pt x="15" y="339"/>
                    <a:pt x="15" y="343"/>
                  </a:cubicBezTo>
                  <a:cubicBezTo>
                    <a:pt x="15" y="346"/>
                    <a:pt x="11" y="345"/>
                    <a:pt x="8" y="347"/>
                  </a:cubicBezTo>
                  <a:cubicBezTo>
                    <a:pt x="6" y="350"/>
                    <a:pt x="11" y="352"/>
                    <a:pt x="9" y="352"/>
                  </a:cubicBezTo>
                  <a:cubicBezTo>
                    <a:pt x="6" y="353"/>
                    <a:pt x="2" y="357"/>
                    <a:pt x="1" y="359"/>
                  </a:cubicBezTo>
                  <a:cubicBezTo>
                    <a:pt x="1" y="361"/>
                    <a:pt x="4" y="362"/>
                    <a:pt x="4" y="359"/>
                  </a:cubicBezTo>
                  <a:cubicBezTo>
                    <a:pt x="4" y="357"/>
                    <a:pt x="8" y="356"/>
                    <a:pt x="10" y="359"/>
                  </a:cubicBezTo>
                  <a:cubicBezTo>
                    <a:pt x="11" y="363"/>
                    <a:pt x="13" y="359"/>
                    <a:pt x="16" y="360"/>
                  </a:cubicBezTo>
                  <a:cubicBezTo>
                    <a:pt x="20" y="361"/>
                    <a:pt x="20" y="366"/>
                    <a:pt x="18" y="366"/>
                  </a:cubicBezTo>
                  <a:cubicBezTo>
                    <a:pt x="15" y="365"/>
                    <a:pt x="13" y="369"/>
                    <a:pt x="14" y="372"/>
                  </a:cubicBezTo>
                  <a:cubicBezTo>
                    <a:pt x="14" y="376"/>
                    <a:pt x="22" y="372"/>
                    <a:pt x="25" y="373"/>
                  </a:cubicBezTo>
                  <a:cubicBezTo>
                    <a:pt x="28" y="374"/>
                    <a:pt x="27" y="379"/>
                    <a:pt x="25" y="378"/>
                  </a:cubicBezTo>
                  <a:cubicBezTo>
                    <a:pt x="23" y="376"/>
                    <a:pt x="19" y="373"/>
                    <a:pt x="17" y="376"/>
                  </a:cubicBezTo>
                  <a:cubicBezTo>
                    <a:pt x="15" y="379"/>
                    <a:pt x="13" y="377"/>
                    <a:pt x="10" y="376"/>
                  </a:cubicBezTo>
                  <a:cubicBezTo>
                    <a:pt x="8" y="375"/>
                    <a:pt x="0" y="381"/>
                    <a:pt x="3" y="382"/>
                  </a:cubicBezTo>
                  <a:cubicBezTo>
                    <a:pt x="5" y="384"/>
                    <a:pt x="5" y="387"/>
                    <a:pt x="7" y="387"/>
                  </a:cubicBezTo>
                  <a:cubicBezTo>
                    <a:pt x="9" y="387"/>
                    <a:pt x="12" y="386"/>
                    <a:pt x="13" y="384"/>
                  </a:cubicBezTo>
                  <a:cubicBezTo>
                    <a:pt x="14" y="382"/>
                    <a:pt x="17" y="380"/>
                    <a:pt x="18" y="384"/>
                  </a:cubicBezTo>
                  <a:cubicBezTo>
                    <a:pt x="18" y="389"/>
                    <a:pt x="13" y="387"/>
                    <a:pt x="12" y="389"/>
                  </a:cubicBezTo>
                  <a:cubicBezTo>
                    <a:pt x="11" y="391"/>
                    <a:pt x="8" y="393"/>
                    <a:pt x="5" y="395"/>
                  </a:cubicBezTo>
                  <a:cubicBezTo>
                    <a:pt x="2" y="398"/>
                    <a:pt x="5" y="401"/>
                    <a:pt x="8" y="400"/>
                  </a:cubicBezTo>
                  <a:cubicBezTo>
                    <a:pt x="11" y="399"/>
                    <a:pt x="7" y="403"/>
                    <a:pt x="11" y="403"/>
                  </a:cubicBezTo>
                  <a:cubicBezTo>
                    <a:pt x="14" y="404"/>
                    <a:pt x="15" y="401"/>
                    <a:pt x="14" y="399"/>
                  </a:cubicBezTo>
                  <a:cubicBezTo>
                    <a:pt x="14" y="397"/>
                    <a:pt x="16" y="391"/>
                    <a:pt x="19" y="394"/>
                  </a:cubicBezTo>
                  <a:cubicBezTo>
                    <a:pt x="22" y="397"/>
                    <a:pt x="18" y="399"/>
                    <a:pt x="18" y="402"/>
                  </a:cubicBezTo>
                  <a:cubicBezTo>
                    <a:pt x="18" y="404"/>
                    <a:pt x="16" y="407"/>
                    <a:pt x="16" y="410"/>
                  </a:cubicBezTo>
                  <a:cubicBezTo>
                    <a:pt x="16" y="412"/>
                    <a:pt x="13" y="411"/>
                    <a:pt x="13" y="414"/>
                  </a:cubicBezTo>
                  <a:cubicBezTo>
                    <a:pt x="13" y="417"/>
                    <a:pt x="6" y="415"/>
                    <a:pt x="9" y="417"/>
                  </a:cubicBezTo>
                  <a:cubicBezTo>
                    <a:pt x="12" y="419"/>
                    <a:pt x="7" y="421"/>
                    <a:pt x="9" y="423"/>
                  </a:cubicBezTo>
                  <a:cubicBezTo>
                    <a:pt x="11" y="425"/>
                    <a:pt x="12" y="421"/>
                    <a:pt x="15" y="421"/>
                  </a:cubicBezTo>
                  <a:cubicBezTo>
                    <a:pt x="18" y="422"/>
                    <a:pt x="17" y="423"/>
                    <a:pt x="21" y="422"/>
                  </a:cubicBezTo>
                  <a:cubicBezTo>
                    <a:pt x="24" y="420"/>
                    <a:pt x="27" y="424"/>
                    <a:pt x="23" y="425"/>
                  </a:cubicBezTo>
                  <a:cubicBezTo>
                    <a:pt x="20" y="426"/>
                    <a:pt x="16" y="430"/>
                    <a:pt x="18" y="430"/>
                  </a:cubicBezTo>
                  <a:cubicBezTo>
                    <a:pt x="19" y="431"/>
                    <a:pt x="24" y="428"/>
                    <a:pt x="25" y="431"/>
                  </a:cubicBezTo>
                  <a:cubicBezTo>
                    <a:pt x="26" y="434"/>
                    <a:pt x="28" y="433"/>
                    <a:pt x="29" y="430"/>
                  </a:cubicBezTo>
                  <a:cubicBezTo>
                    <a:pt x="29" y="427"/>
                    <a:pt x="35" y="429"/>
                    <a:pt x="36" y="432"/>
                  </a:cubicBezTo>
                  <a:cubicBezTo>
                    <a:pt x="37" y="435"/>
                    <a:pt x="30" y="437"/>
                    <a:pt x="26" y="436"/>
                  </a:cubicBezTo>
                  <a:cubicBezTo>
                    <a:pt x="22" y="435"/>
                    <a:pt x="20" y="439"/>
                    <a:pt x="22" y="443"/>
                  </a:cubicBezTo>
                  <a:cubicBezTo>
                    <a:pt x="25" y="446"/>
                    <a:pt x="28" y="443"/>
                    <a:pt x="31" y="440"/>
                  </a:cubicBezTo>
                  <a:cubicBezTo>
                    <a:pt x="34" y="437"/>
                    <a:pt x="48" y="438"/>
                    <a:pt x="49" y="441"/>
                  </a:cubicBezTo>
                  <a:cubicBezTo>
                    <a:pt x="50" y="444"/>
                    <a:pt x="42" y="441"/>
                    <a:pt x="42" y="443"/>
                  </a:cubicBezTo>
                  <a:cubicBezTo>
                    <a:pt x="41" y="445"/>
                    <a:pt x="35" y="446"/>
                    <a:pt x="34" y="444"/>
                  </a:cubicBezTo>
                  <a:cubicBezTo>
                    <a:pt x="34" y="442"/>
                    <a:pt x="28" y="445"/>
                    <a:pt x="28" y="448"/>
                  </a:cubicBezTo>
                  <a:cubicBezTo>
                    <a:pt x="28" y="451"/>
                    <a:pt x="23" y="451"/>
                    <a:pt x="28" y="452"/>
                  </a:cubicBezTo>
                  <a:cubicBezTo>
                    <a:pt x="33" y="454"/>
                    <a:pt x="31" y="448"/>
                    <a:pt x="39" y="448"/>
                  </a:cubicBezTo>
                  <a:cubicBezTo>
                    <a:pt x="46" y="449"/>
                    <a:pt x="50" y="442"/>
                    <a:pt x="52" y="446"/>
                  </a:cubicBezTo>
                  <a:cubicBezTo>
                    <a:pt x="54" y="450"/>
                    <a:pt x="46" y="453"/>
                    <a:pt x="43" y="450"/>
                  </a:cubicBezTo>
                  <a:cubicBezTo>
                    <a:pt x="40" y="448"/>
                    <a:pt x="37" y="452"/>
                    <a:pt x="37" y="456"/>
                  </a:cubicBezTo>
                  <a:cubicBezTo>
                    <a:pt x="37" y="459"/>
                    <a:pt x="29" y="455"/>
                    <a:pt x="25" y="454"/>
                  </a:cubicBezTo>
                  <a:cubicBezTo>
                    <a:pt x="21" y="454"/>
                    <a:pt x="22" y="458"/>
                    <a:pt x="26" y="462"/>
                  </a:cubicBezTo>
                  <a:cubicBezTo>
                    <a:pt x="30" y="465"/>
                    <a:pt x="32" y="461"/>
                    <a:pt x="36" y="464"/>
                  </a:cubicBezTo>
                  <a:cubicBezTo>
                    <a:pt x="41" y="466"/>
                    <a:pt x="41" y="469"/>
                    <a:pt x="44" y="467"/>
                  </a:cubicBezTo>
                  <a:cubicBezTo>
                    <a:pt x="47" y="464"/>
                    <a:pt x="44" y="464"/>
                    <a:pt x="42" y="463"/>
                  </a:cubicBezTo>
                  <a:cubicBezTo>
                    <a:pt x="39" y="462"/>
                    <a:pt x="41" y="458"/>
                    <a:pt x="46" y="460"/>
                  </a:cubicBezTo>
                  <a:cubicBezTo>
                    <a:pt x="51" y="462"/>
                    <a:pt x="57" y="458"/>
                    <a:pt x="55" y="452"/>
                  </a:cubicBezTo>
                  <a:cubicBezTo>
                    <a:pt x="54" y="446"/>
                    <a:pt x="60" y="444"/>
                    <a:pt x="66" y="442"/>
                  </a:cubicBezTo>
                  <a:cubicBezTo>
                    <a:pt x="72" y="440"/>
                    <a:pt x="68" y="445"/>
                    <a:pt x="64" y="447"/>
                  </a:cubicBezTo>
                  <a:cubicBezTo>
                    <a:pt x="60" y="449"/>
                    <a:pt x="59" y="450"/>
                    <a:pt x="62" y="453"/>
                  </a:cubicBezTo>
                  <a:cubicBezTo>
                    <a:pt x="66" y="457"/>
                    <a:pt x="70" y="451"/>
                    <a:pt x="73" y="454"/>
                  </a:cubicBezTo>
                  <a:cubicBezTo>
                    <a:pt x="76" y="456"/>
                    <a:pt x="68" y="456"/>
                    <a:pt x="66" y="459"/>
                  </a:cubicBezTo>
                  <a:cubicBezTo>
                    <a:pt x="65" y="461"/>
                    <a:pt x="71" y="464"/>
                    <a:pt x="67" y="466"/>
                  </a:cubicBezTo>
                  <a:cubicBezTo>
                    <a:pt x="63" y="468"/>
                    <a:pt x="65" y="458"/>
                    <a:pt x="62" y="457"/>
                  </a:cubicBezTo>
                  <a:cubicBezTo>
                    <a:pt x="59" y="456"/>
                    <a:pt x="57" y="459"/>
                    <a:pt x="60" y="464"/>
                  </a:cubicBezTo>
                  <a:cubicBezTo>
                    <a:pt x="62" y="470"/>
                    <a:pt x="57" y="465"/>
                    <a:pt x="54" y="462"/>
                  </a:cubicBezTo>
                  <a:cubicBezTo>
                    <a:pt x="51" y="460"/>
                    <a:pt x="48" y="463"/>
                    <a:pt x="51" y="466"/>
                  </a:cubicBezTo>
                  <a:cubicBezTo>
                    <a:pt x="54" y="469"/>
                    <a:pt x="45" y="466"/>
                    <a:pt x="45" y="471"/>
                  </a:cubicBezTo>
                  <a:cubicBezTo>
                    <a:pt x="45" y="475"/>
                    <a:pt x="49" y="471"/>
                    <a:pt x="53" y="472"/>
                  </a:cubicBezTo>
                  <a:cubicBezTo>
                    <a:pt x="58" y="473"/>
                    <a:pt x="56" y="479"/>
                    <a:pt x="59" y="482"/>
                  </a:cubicBezTo>
                  <a:cubicBezTo>
                    <a:pt x="63" y="484"/>
                    <a:pt x="60" y="474"/>
                    <a:pt x="64" y="474"/>
                  </a:cubicBezTo>
                  <a:cubicBezTo>
                    <a:pt x="67" y="473"/>
                    <a:pt x="64" y="481"/>
                    <a:pt x="72" y="484"/>
                  </a:cubicBezTo>
                  <a:cubicBezTo>
                    <a:pt x="80" y="486"/>
                    <a:pt x="72" y="482"/>
                    <a:pt x="76" y="480"/>
                  </a:cubicBezTo>
                  <a:cubicBezTo>
                    <a:pt x="80" y="477"/>
                    <a:pt x="84" y="487"/>
                    <a:pt x="88" y="488"/>
                  </a:cubicBezTo>
                  <a:cubicBezTo>
                    <a:pt x="92" y="489"/>
                    <a:pt x="89" y="484"/>
                    <a:pt x="87" y="481"/>
                  </a:cubicBezTo>
                  <a:cubicBezTo>
                    <a:pt x="84" y="478"/>
                    <a:pt x="89" y="479"/>
                    <a:pt x="93" y="481"/>
                  </a:cubicBezTo>
                  <a:cubicBezTo>
                    <a:pt x="97" y="482"/>
                    <a:pt x="100" y="482"/>
                    <a:pt x="101" y="480"/>
                  </a:cubicBezTo>
                  <a:cubicBezTo>
                    <a:pt x="101" y="479"/>
                    <a:pt x="102" y="479"/>
                    <a:pt x="103" y="479"/>
                  </a:cubicBezTo>
                  <a:cubicBezTo>
                    <a:pt x="99" y="477"/>
                    <a:pt x="85" y="478"/>
                    <a:pt x="83" y="478"/>
                  </a:cubicBezTo>
                  <a:cubicBezTo>
                    <a:pt x="81" y="478"/>
                    <a:pt x="83" y="449"/>
                    <a:pt x="83" y="442"/>
                  </a:cubicBezTo>
                  <a:cubicBezTo>
                    <a:pt x="83" y="442"/>
                    <a:pt x="83" y="442"/>
                    <a:pt x="82" y="442"/>
                  </a:cubicBezTo>
                  <a:cubicBezTo>
                    <a:pt x="79" y="442"/>
                    <a:pt x="72" y="443"/>
                    <a:pt x="73" y="438"/>
                  </a:cubicBezTo>
                  <a:cubicBezTo>
                    <a:pt x="73" y="437"/>
                    <a:pt x="74" y="437"/>
                    <a:pt x="74" y="437"/>
                  </a:cubicBezTo>
                  <a:cubicBezTo>
                    <a:pt x="73" y="435"/>
                    <a:pt x="71" y="434"/>
                    <a:pt x="68" y="433"/>
                  </a:cubicBezTo>
                  <a:cubicBezTo>
                    <a:pt x="63" y="432"/>
                    <a:pt x="50" y="433"/>
                    <a:pt x="47" y="4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7" name="Freeform 111"/>
            <p:cNvSpPr>
              <a:spLocks/>
            </p:cNvSpPr>
            <p:nvPr userDrawn="1"/>
          </p:nvSpPr>
          <p:spPr bwMode="auto">
            <a:xfrm>
              <a:off x="5272548" y="4965089"/>
              <a:ext cx="221490" cy="224302"/>
            </a:xfrm>
            <a:custGeom>
              <a:avLst/>
              <a:gdLst>
                <a:gd name="T0" fmla="*/ 99 w 103"/>
                <a:gd name="T1" fmla="*/ 52 h 96"/>
                <a:gd name="T2" fmla="*/ 89 w 103"/>
                <a:gd name="T3" fmla="*/ 54 h 96"/>
                <a:gd name="T4" fmla="*/ 83 w 103"/>
                <a:gd name="T5" fmla="*/ 42 h 96"/>
                <a:gd name="T6" fmla="*/ 75 w 103"/>
                <a:gd name="T7" fmla="*/ 33 h 96"/>
                <a:gd name="T8" fmla="*/ 65 w 103"/>
                <a:gd name="T9" fmla="*/ 32 h 96"/>
                <a:gd name="T10" fmla="*/ 59 w 103"/>
                <a:gd name="T11" fmla="*/ 23 h 96"/>
                <a:gd name="T12" fmla="*/ 57 w 103"/>
                <a:gd name="T13" fmla="*/ 10 h 96"/>
                <a:gd name="T14" fmla="*/ 57 w 103"/>
                <a:gd name="T15" fmla="*/ 4 h 96"/>
                <a:gd name="T16" fmla="*/ 55 w 103"/>
                <a:gd name="T17" fmla="*/ 5 h 96"/>
                <a:gd name="T18" fmla="*/ 44 w 103"/>
                <a:gd name="T19" fmla="*/ 0 h 96"/>
                <a:gd name="T20" fmla="*/ 30 w 103"/>
                <a:gd name="T21" fmla="*/ 1 h 96"/>
                <a:gd name="T22" fmla="*/ 16 w 103"/>
                <a:gd name="T23" fmla="*/ 4 h 96"/>
                <a:gd name="T24" fmla="*/ 7 w 103"/>
                <a:gd name="T25" fmla="*/ 14 h 96"/>
                <a:gd name="T26" fmla="*/ 4 w 103"/>
                <a:gd name="T27" fmla="*/ 30 h 96"/>
                <a:gd name="T28" fmla="*/ 0 w 103"/>
                <a:gd name="T29" fmla="*/ 30 h 96"/>
                <a:gd name="T30" fmla="*/ 16 w 103"/>
                <a:gd name="T31" fmla="*/ 46 h 96"/>
                <a:gd name="T32" fmla="*/ 29 w 103"/>
                <a:gd name="T33" fmla="*/ 53 h 96"/>
                <a:gd name="T34" fmla="*/ 42 w 103"/>
                <a:gd name="T35" fmla="*/ 59 h 96"/>
                <a:gd name="T36" fmla="*/ 63 w 103"/>
                <a:gd name="T37" fmla="*/ 69 h 96"/>
                <a:gd name="T38" fmla="*/ 54 w 103"/>
                <a:gd name="T39" fmla="*/ 84 h 96"/>
                <a:gd name="T40" fmla="*/ 50 w 103"/>
                <a:gd name="T41" fmla="*/ 91 h 96"/>
                <a:gd name="T42" fmla="*/ 61 w 103"/>
                <a:gd name="T43" fmla="*/ 93 h 96"/>
                <a:gd name="T44" fmla="*/ 72 w 103"/>
                <a:gd name="T45" fmla="*/ 94 h 96"/>
                <a:gd name="T46" fmla="*/ 83 w 103"/>
                <a:gd name="T47" fmla="*/ 92 h 96"/>
                <a:gd name="T48" fmla="*/ 92 w 103"/>
                <a:gd name="T49" fmla="*/ 88 h 96"/>
                <a:gd name="T50" fmla="*/ 98 w 103"/>
                <a:gd name="T51" fmla="*/ 72 h 96"/>
                <a:gd name="T52" fmla="*/ 99 w 103"/>
                <a:gd name="T53" fmla="*/ 5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3" h="96">
                  <a:moveTo>
                    <a:pt x="99" y="52"/>
                  </a:moveTo>
                  <a:cubicBezTo>
                    <a:pt x="94" y="50"/>
                    <a:pt x="90" y="54"/>
                    <a:pt x="89" y="54"/>
                  </a:cubicBezTo>
                  <a:cubicBezTo>
                    <a:pt x="87" y="54"/>
                    <a:pt x="84" y="45"/>
                    <a:pt x="83" y="42"/>
                  </a:cubicBezTo>
                  <a:cubicBezTo>
                    <a:pt x="82" y="38"/>
                    <a:pt x="78" y="31"/>
                    <a:pt x="75" y="33"/>
                  </a:cubicBezTo>
                  <a:cubicBezTo>
                    <a:pt x="72" y="34"/>
                    <a:pt x="73" y="32"/>
                    <a:pt x="65" y="32"/>
                  </a:cubicBezTo>
                  <a:cubicBezTo>
                    <a:pt x="57" y="31"/>
                    <a:pt x="57" y="30"/>
                    <a:pt x="59" y="23"/>
                  </a:cubicBezTo>
                  <a:cubicBezTo>
                    <a:pt x="61" y="16"/>
                    <a:pt x="54" y="11"/>
                    <a:pt x="57" y="10"/>
                  </a:cubicBezTo>
                  <a:cubicBezTo>
                    <a:pt x="59" y="8"/>
                    <a:pt x="59" y="7"/>
                    <a:pt x="57" y="4"/>
                  </a:cubicBezTo>
                  <a:cubicBezTo>
                    <a:pt x="56" y="4"/>
                    <a:pt x="55" y="5"/>
                    <a:pt x="55" y="5"/>
                  </a:cubicBezTo>
                  <a:cubicBezTo>
                    <a:pt x="52" y="5"/>
                    <a:pt x="48" y="0"/>
                    <a:pt x="44" y="0"/>
                  </a:cubicBezTo>
                  <a:cubicBezTo>
                    <a:pt x="39" y="0"/>
                    <a:pt x="34" y="0"/>
                    <a:pt x="30" y="1"/>
                  </a:cubicBezTo>
                  <a:cubicBezTo>
                    <a:pt x="27" y="3"/>
                    <a:pt x="20" y="1"/>
                    <a:pt x="16" y="4"/>
                  </a:cubicBezTo>
                  <a:cubicBezTo>
                    <a:pt x="12" y="6"/>
                    <a:pt x="7" y="12"/>
                    <a:pt x="7" y="14"/>
                  </a:cubicBezTo>
                  <a:cubicBezTo>
                    <a:pt x="7" y="16"/>
                    <a:pt x="6" y="30"/>
                    <a:pt x="4" y="30"/>
                  </a:cubicBezTo>
                  <a:cubicBezTo>
                    <a:pt x="3" y="31"/>
                    <a:pt x="1" y="30"/>
                    <a:pt x="0" y="30"/>
                  </a:cubicBezTo>
                  <a:cubicBezTo>
                    <a:pt x="2" y="35"/>
                    <a:pt x="10" y="43"/>
                    <a:pt x="16" y="46"/>
                  </a:cubicBezTo>
                  <a:cubicBezTo>
                    <a:pt x="22" y="49"/>
                    <a:pt x="22" y="52"/>
                    <a:pt x="29" y="53"/>
                  </a:cubicBezTo>
                  <a:cubicBezTo>
                    <a:pt x="36" y="54"/>
                    <a:pt x="39" y="56"/>
                    <a:pt x="42" y="59"/>
                  </a:cubicBezTo>
                  <a:cubicBezTo>
                    <a:pt x="44" y="62"/>
                    <a:pt x="62" y="67"/>
                    <a:pt x="63" y="69"/>
                  </a:cubicBezTo>
                  <a:cubicBezTo>
                    <a:pt x="65" y="72"/>
                    <a:pt x="54" y="78"/>
                    <a:pt x="54" y="84"/>
                  </a:cubicBezTo>
                  <a:cubicBezTo>
                    <a:pt x="54" y="90"/>
                    <a:pt x="50" y="89"/>
                    <a:pt x="50" y="91"/>
                  </a:cubicBezTo>
                  <a:cubicBezTo>
                    <a:pt x="50" y="93"/>
                    <a:pt x="58" y="92"/>
                    <a:pt x="61" y="93"/>
                  </a:cubicBezTo>
                  <a:cubicBezTo>
                    <a:pt x="64" y="95"/>
                    <a:pt x="69" y="92"/>
                    <a:pt x="72" y="94"/>
                  </a:cubicBezTo>
                  <a:cubicBezTo>
                    <a:pt x="76" y="96"/>
                    <a:pt x="80" y="92"/>
                    <a:pt x="83" y="92"/>
                  </a:cubicBezTo>
                  <a:cubicBezTo>
                    <a:pt x="85" y="93"/>
                    <a:pt x="88" y="88"/>
                    <a:pt x="92" y="88"/>
                  </a:cubicBezTo>
                  <a:cubicBezTo>
                    <a:pt x="95" y="88"/>
                    <a:pt x="98" y="77"/>
                    <a:pt x="98" y="72"/>
                  </a:cubicBezTo>
                  <a:cubicBezTo>
                    <a:pt x="97" y="68"/>
                    <a:pt x="103" y="54"/>
                    <a:pt x="99" y="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8" name="Freeform 112"/>
            <p:cNvSpPr>
              <a:spLocks/>
            </p:cNvSpPr>
            <p:nvPr userDrawn="1"/>
          </p:nvSpPr>
          <p:spPr bwMode="auto">
            <a:xfrm>
              <a:off x="4691975" y="4184593"/>
              <a:ext cx="82220" cy="71121"/>
            </a:xfrm>
            <a:custGeom>
              <a:avLst/>
              <a:gdLst>
                <a:gd name="T0" fmla="*/ 36 w 38"/>
                <a:gd name="T1" fmla="*/ 24 h 30"/>
                <a:gd name="T2" fmla="*/ 38 w 38"/>
                <a:gd name="T3" fmla="*/ 17 h 30"/>
                <a:gd name="T4" fmla="*/ 27 w 38"/>
                <a:gd name="T5" fmla="*/ 3 h 30"/>
                <a:gd name="T6" fmla="*/ 21 w 38"/>
                <a:gd name="T7" fmla="*/ 3 h 30"/>
                <a:gd name="T8" fmla="*/ 9 w 38"/>
                <a:gd name="T9" fmla="*/ 1 h 30"/>
                <a:gd name="T10" fmla="*/ 3 w 38"/>
                <a:gd name="T11" fmla="*/ 1 h 30"/>
                <a:gd name="T12" fmla="*/ 2 w 38"/>
                <a:gd name="T13" fmla="*/ 5 h 30"/>
                <a:gd name="T14" fmla="*/ 5 w 38"/>
                <a:gd name="T15" fmla="*/ 14 h 30"/>
                <a:gd name="T16" fmla="*/ 12 w 38"/>
                <a:gd name="T17" fmla="*/ 13 h 30"/>
                <a:gd name="T18" fmla="*/ 17 w 38"/>
                <a:gd name="T19" fmla="*/ 17 h 30"/>
                <a:gd name="T20" fmla="*/ 25 w 38"/>
                <a:gd name="T21" fmla="*/ 24 h 30"/>
                <a:gd name="T22" fmla="*/ 32 w 38"/>
                <a:gd name="T23" fmla="*/ 29 h 30"/>
                <a:gd name="T24" fmla="*/ 35 w 38"/>
                <a:gd name="T25" fmla="*/ 30 h 30"/>
                <a:gd name="T26" fmla="*/ 36 w 38"/>
                <a:gd name="T27" fmla="*/ 2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30">
                  <a:moveTo>
                    <a:pt x="36" y="24"/>
                  </a:moveTo>
                  <a:cubicBezTo>
                    <a:pt x="36" y="22"/>
                    <a:pt x="36" y="19"/>
                    <a:pt x="38" y="17"/>
                  </a:cubicBezTo>
                  <a:cubicBezTo>
                    <a:pt x="34" y="12"/>
                    <a:pt x="29" y="7"/>
                    <a:pt x="27" y="3"/>
                  </a:cubicBezTo>
                  <a:cubicBezTo>
                    <a:pt x="24" y="4"/>
                    <a:pt x="22" y="4"/>
                    <a:pt x="21" y="3"/>
                  </a:cubicBezTo>
                  <a:cubicBezTo>
                    <a:pt x="18" y="1"/>
                    <a:pt x="12" y="2"/>
                    <a:pt x="9" y="1"/>
                  </a:cubicBezTo>
                  <a:cubicBezTo>
                    <a:pt x="8" y="0"/>
                    <a:pt x="6" y="0"/>
                    <a:pt x="3" y="1"/>
                  </a:cubicBezTo>
                  <a:cubicBezTo>
                    <a:pt x="4" y="2"/>
                    <a:pt x="3" y="4"/>
                    <a:pt x="2" y="5"/>
                  </a:cubicBezTo>
                  <a:cubicBezTo>
                    <a:pt x="0" y="6"/>
                    <a:pt x="0" y="12"/>
                    <a:pt x="5" y="14"/>
                  </a:cubicBezTo>
                  <a:cubicBezTo>
                    <a:pt x="11" y="16"/>
                    <a:pt x="9" y="13"/>
                    <a:pt x="12" y="13"/>
                  </a:cubicBezTo>
                  <a:cubicBezTo>
                    <a:pt x="15" y="13"/>
                    <a:pt x="15" y="17"/>
                    <a:pt x="17" y="17"/>
                  </a:cubicBezTo>
                  <a:cubicBezTo>
                    <a:pt x="20" y="17"/>
                    <a:pt x="26" y="20"/>
                    <a:pt x="25" y="24"/>
                  </a:cubicBezTo>
                  <a:cubicBezTo>
                    <a:pt x="25" y="28"/>
                    <a:pt x="27" y="29"/>
                    <a:pt x="32" y="29"/>
                  </a:cubicBezTo>
                  <a:cubicBezTo>
                    <a:pt x="33" y="29"/>
                    <a:pt x="34" y="29"/>
                    <a:pt x="35" y="30"/>
                  </a:cubicBezTo>
                  <a:cubicBezTo>
                    <a:pt x="36" y="27"/>
                    <a:pt x="37" y="25"/>
                    <a:pt x="36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9" name="Freeform 113"/>
            <p:cNvSpPr>
              <a:spLocks/>
            </p:cNvSpPr>
            <p:nvPr userDrawn="1"/>
          </p:nvSpPr>
          <p:spPr bwMode="auto">
            <a:xfrm>
              <a:off x="4767482" y="4217418"/>
              <a:ext cx="145983" cy="72944"/>
            </a:xfrm>
            <a:custGeom>
              <a:avLst/>
              <a:gdLst>
                <a:gd name="T0" fmla="*/ 61 w 68"/>
                <a:gd name="T1" fmla="*/ 10 h 31"/>
                <a:gd name="T2" fmla="*/ 44 w 68"/>
                <a:gd name="T3" fmla="*/ 2 h 31"/>
                <a:gd name="T4" fmla="*/ 28 w 68"/>
                <a:gd name="T5" fmla="*/ 8 h 31"/>
                <a:gd name="T6" fmla="*/ 9 w 68"/>
                <a:gd name="T7" fmla="*/ 8 h 31"/>
                <a:gd name="T8" fmla="*/ 3 w 68"/>
                <a:gd name="T9" fmla="*/ 3 h 31"/>
                <a:gd name="T10" fmla="*/ 1 w 68"/>
                <a:gd name="T11" fmla="*/ 10 h 31"/>
                <a:gd name="T12" fmla="*/ 0 w 68"/>
                <a:gd name="T13" fmla="*/ 16 h 31"/>
                <a:gd name="T14" fmla="*/ 15 w 68"/>
                <a:gd name="T15" fmla="*/ 22 h 31"/>
                <a:gd name="T16" fmla="*/ 23 w 68"/>
                <a:gd name="T17" fmla="*/ 27 h 31"/>
                <a:gd name="T18" fmla="*/ 33 w 68"/>
                <a:gd name="T19" fmla="*/ 25 h 31"/>
                <a:gd name="T20" fmla="*/ 29 w 68"/>
                <a:gd name="T21" fmla="*/ 19 h 31"/>
                <a:gd name="T22" fmla="*/ 35 w 68"/>
                <a:gd name="T23" fmla="*/ 14 h 31"/>
                <a:gd name="T24" fmla="*/ 48 w 68"/>
                <a:gd name="T25" fmla="*/ 10 h 31"/>
                <a:gd name="T26" fmla="*/ 52 w 68"/>
                <a:gd name="T27" fmla="*/ 17 h 31"/>
                <a:gd name="T28" fmla="*/ 59 w 68"/>
                <a:gd name="T29" fmla="*/ 29 h 31"/>
                <a:gd name="T30" fmla="*/ 66 w 68"/>
                <a:gd name="T31" fmla="*/ 21 h 31"/>
                <a:gd name="T32" fmla="*/ 68 w 68"/>
                <a:gd name="T33" fmla="*/ 18 h 31"/>
                <a:gd name="T34" fmla="*/ 61 w 68"/>
                <a:gd name="T35" fmla="*/ 1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31">
                  <a:moveTo>
                    <a:pt x="61" y="10"/>
                  </a:moveTo>
                  <a:cubicBezTo>
                    <a:pt x="57" y="4"/>
                    <a:pt x="49" y="4"/>
                    <a:pt x="44" y="2"/>
                  </a:cubicBezTo>
                  <a:cubicBezTo>
                    <a:pt x="40" y="0"/>
                    <a:pt x="34" y="3"/>
                    <a:pt x="28" y="8"/>
                  </a:cubicBezTo>
                  <a:cubicBezTo>
                    <a:pt x="22" y="13"/>
                    <a:pt x="14" y="10"/>
                    <a:pt x="9" y="8"/>
                  </a:cubicBezTo>
                  <a:cubicBezTo>
                    <a:pt x="8" y="7"/>
                    <a:pt x="6" y="5"/>
                    <a:pt x="3" y="3"/>
                  </a:cubicBezTo>
                  <a:cubicBezTo>
                    <a:pt x="1" y="5"/>
                    <a:pt x="1" y="8"/>
                    <a:pt x="1" y="10"/>
                  </a:cubicBezTo>
                  <a:cubicBezTo>
                    <a:pt x="2" y="11"/>
                    <a:pt x="1" y="13"/>
                    <a:pt x="0" y="16"/>
                  </a:cubicBezTo>
                  <a:cubicBezTo>
                    <a:pt x="5" y="16"/>
                    <a:pt x="12" y="18"/>
                    <a:pt x="15" y="22"/>
                  </a:cubicBezTo>
                  <a:cubicBezTo>
                    <a:pt x="19" y="26"/>
                    <a:pt x="21" y="23"/>
                    <a:pt x="23" y="27"/>
                  </a:cubicBezTo>
                  <a:cubicBezTo>
                    <a:pt x="26" y="31"/>
                    <a:pt x="31" y="27"/>
                    <a:pt x="33" y="25"/>
                  </a:cubicBezTo>
                  <a:cubicBezTo>
                    <a:pt x="34" y="23"/>
                    <a:pt x="30" y="22"/>
                    <a:pt x="29" y="19"/>
                  </a:cubicBezTo>
                  <a:cubicBezTo>
                    <a:pt x="29" y="16"/>
                    <a:pt x="34" y="17"/>
                    <a:pt x="35" y="14"/>
                  </a:cubicBezTo>
                  <a:cubicBezTo>
                    <a:pt x="36" y="10"/>
                    <a:pt x="45" y="8"/>
                    <a:pt x="48" y="10"/>
                  </a:cubicBezTo>
                  <a:cubicBezTo>
                    <a:pt x="52" y="11"/>
                    <a:pt x="55" y="14"/>
                    <a:pt x="52" y="17"/>
                  </a:cubicBezTo>
                  <a:cubicBezTo>
                    <a:pt x="49" y="20"/>
                    <a:pt x="54" y="25"/>
                    <a:pt x="59" y="29"/>
                  </a:cubicBezTo>
                  <a:cubicBezTo>
                    <a:pt x="62" y="26"/>
                    <a:pt x="65" y="22"/>
                    <a:pt x="66" y="21"/>
                  </a:cubicBezTo>
                  <a:cubicBezTo>
                    <a:pt x="67" y="21"/>
                    <a:pt x="68" y="20"/>
                    <a:pt x="68" y="18"/>
                  </a:cubicBezTo>
                  <a:cubicBezTo>
                    <a:pt x="66" y="17"/>
                    <a:pt x="64" y="14"/>
                    <a:pt x="61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0" name="Freeform 114"/>
            <p:cNvSpPr>
              <a:spLocks/>
            </p:cNvSpPr>
            <p:nvPr userDrawn="1"/>
          </p:nvSpPr>
          <p:spPr bwMode="auto">
            <a:xfrm>
              <a:off x="4866482" y="4144474"/>
              <a:ext cx="298677" cy="430367"/>
            </a:xfrm>
            <a:custGeom>
              <a:avLst/>
              <a:gdLst>
                <a:gd name="T0" fmla="*/ 22 w 140"/>
                <a:gd name="T1" fmla="*/ 135 h 184"/>
                <a:gd name="T2" fmla="*/ 31 w 140"/>
                <a:gd name="T3" fmla="*/ 135 h 184"/>
                <a:gd name="T4" fmla="*/ 39 w 140"/>
                <a:gd name="T5" fmla="*/ 141 h 184"/>
                <a:gd name="T6" fmla="*/ 40 w 140"/>
                <a:gd name="T7" fmla="*/ 141 h 184"/>
                <a:gd name="T8" fmla="*/ 50 w 140"/>
                <a:gd name="T9" fmla="*/ 141 h 184"/>
                <a:gd name="T10" fmla="*/ 57 w 140"/>
                <a:gd name="T11" fmla="*/ 150 h 184"/>
                <a:gd name="T12" fmla="*/ 64 w 140"/>
                <a:gd name="T13" fmla="*/ 157 h 184"/>
                <a:gd name="T14" fmla="*/ 68 w 140"/>
                <a:gd name="T15" fmla="*/ 163 h 184"/>
                <a:gd name="T16" fmla="*/ 82 w 140"/>
                <a:gd name="T17" fmla="*/ 165 h 184"/>
                <a:gd name="T18" fmla="*/ 89 w 140"/>
                <a:gd name="T19" fmla="*/ 164 h 184"/>
                <a:gd name="T20" fmla="*/ 96 w 140"/>
                <a:gd name="T21" fmla="*/ 164 h 184"/>
                <a:gd name="T22" fmla="*/ 105 w 140"/>
                <a:gd name="T23" fmla="*/ 170 h 184"/>
                <a:gd name="T24" fmla="*/ 99 w 140"/>
                <a:gd name="T25" fmla="*/ 179 h 184"/>
                <a:gd name="T26" fmla="*/ 106 w 140"/>
                <a:gd name="T27" fmla="*/ 184 h 184"/>
                <a:gd name="T28" fmla="*/ 106 w 140"/>
                <a:gd name="T29" fmla="*/ 184 h 184"/>
                <a:gd name="T30" fmla="*/ 111 w 140"/>
                <a:gd name="T31" fmla="*/ 170 h 184"/>
                <a:gd name="T32" fmla="*/ 113 w 140"/>
                <a:gd name="T33" fmla="*/ 155 h 184"/>
                <a:gd name="T34" fmla="*/ 106 w 140"/>
                <a:gd name="T35" fmla="*/ 137 h 184"/>
                <a:gd name="T36" fmla="*/ 114 w 140"/>
                <a:gd name="T37" fmla="*/ 131 h 184"/>
                <a:gd name="T38" fmla="*/ 111 w 140"/>
                <a:gd name="T39" fmla="*/ 127 h 184"/>
                <a:gd name="T40" fmla="*/ 108 w 140"/>
                <a:gd name="T41" fmla="*/ 121 h 184"/>
                <a:gd name="T42" fmla="*/ 126 w 140"/>
                <a:gd name="T43" fmla="*/ 120 h 184"/>
                <a:gd name="T44" fmla="*/ 139 w 140"/>
                <a:gd name="T45" fmla="*/ 116 h 184"/>
                <a:gd name="T46" fmla="*/ 137 w 140"/>
                <a:gd name="T47" fmla="*/ 110 h 184"/>
                <a:gd name="T48" fmla="*/ 137 w 140"/>
                <a:gd name="T49" fmla="*/ 102 h 184"/>
                <a:gd name="T50" fmla="*/ 133 w 140"/>
                <a:gd name="T51" fmla="*/ 94 h 184"/>
                <a:gd name="T52" fmla="*/ 136 w 140"/>
                <a:gd name="T53" fmla="*/ 74 h 184"/>
                <a:gd name="T54" fmla="*/ 122 w 140"/>
                <a:gd name="T55" fmla="*/ 71 h 184"/>
                <a:gd name="T56" fmla="*/ 106 w 140"/>
                <a:gd name="T57" fmla="*/ 64 h 184"/>
                <a:gd name="T58" fmla="*/ 86 w 140"/>
                <a:gd name="T59" fmla="*/ 63 h 184"/>
                <a:gd name="T60" fmla="*/ 78 w 140"/>
                <a:gd name="T61" fmla="*/ 48 h 184"/>
                <a:gd name="T62" fmla="*/ 73 w 140"/>
                <a:gd name="T63" fmla="*/ 41 h 184"/>
                <a:gd name="T64" fmla="*/ 67 w 140"/>
                <a:gd name="T65" fmla="*/ 39 h 184"/>
                <a:gd name="T66" fmla="*/ 69 w 140"/>
                <a:gd name="T67" fmla="*/ 34 h 184"/>
                <a:gd name="T68" fmla="*/ 71 w 140"/>
                <a:gd name="T69" fmla="*/ 26 h 184"/>
                <a:gd name="T70" fmla="*/ 81 w 140"/>
                <a:gd name="T71" fmla="*/ 14 h 184"/>
                <a:gd name="T72" fmla="*/ 85 w 140"/>
                <a:gd name="T73" fmla="*/ 12 h 184"/>
                <a:gd name="T74" fmla="*/ 88 w 140"/>
                <a:gd name="T75" fmla="*/ 9 h 184"/>
                <a:gd name="T76" fmla="*/ 90 w 140"/>
                <a:gd name="T77" fmla="*/ 3 h 184"/>
                <a:gd name="T78" fmla="*/ 77 w 140"/>
                <a:gd name="T79" fmla="*/ 8 h 184"/>
                <a:gd name="T80" fmla="*/ 67 w 140"/>
                <a:gd name="T81" fmla="*/ 14 h 184"/>
                <a:gd name="T82" fmla="*/ 57 w 140"/>
                <a:gd name="T83" fmla="*/ 17 h 184"/>
                <a:gd name="T84" fmla="*/ 51 w 140"/>
                <a:gd name="T85" fmla="*/ 16 h 184"/>
                <a:gd name="T86" fmla="*/ 40 w 140"/>
                <a:gd name="T87" fmla="*/ 26 h 184"/>
                <a:gd name="T88" fmla="*/ 36 w 140"/>
                <a:gd name="T89" fmla="*/ 36 h 184"/>
                <a:gd name="T90" fmla="*/ 25 w 140"/>
                <a:gd name="T91" fmla="*/ 49 h 184"/>
                <a:gd name="T92" fmla="*/ 22 w 140"/>
                <a:gd name="T93" fmla="*/ 49 h 184"/>
                <a:gd name="T94" fmla="*/ 20 w 140"/>
                <a:gd name="T95" fmla="*/ 52 h 184"/>
                <a:gd name="T96" fmla="*/ 13 w 140"/>
                <a:gd name="T97" fmla="*/ 60 h 184"/>
                <a:gd name="T98" fmla="*/ 16 w 140"/>
                <a:gd name="T99" fmla="*/ 63 h 184"/>
                <a:gd name="T100" fmla="*/ 19 w 140"/>
                <a:gd name="T101" fmla="*/ 71 h 184"/>
                <a:gd name="T102" fmla="*/ 19 w 140"/>
                <a:gd name="T103" fmla="*/ 77 h 184"/>
                <a:gd name="T104" fmla="*/ 21 w 140"/>
                <a:gd name="T105" fmla="*/ 94 h 184"/>
                <a:gd name="T106" fmla="*/ 18 w 140"/>
                <a:gd name="T107" fmla="*/ 103 h 184"/>
                <a:gd name="T108" fmla="*/ 8 w 140"/>
                <a:gd name="T109" fmla="*/ 111 h 184"/>
                <a:gd name="T110" fmla="*/ 3 w 140"/>
                <a:gd name="T111" fmla="*/ 118 h 184"/>
                <a:gd name="T112" fmla="*/ 0 w 140"/>
                <a:gd name="T113" fmla="*/ 122 h 184"/>
                <a:gd name="T114" fmla="*/ 15 w 140"/>
                <a:gd name="T115" fmla="*/ 130 h 184"/>
                <a:gd name="T116" fmla="*/ 22 w 140"/>
                <a:gd name="T117" fmla="*/ 135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0" h="184">
                  <a:moveTo>
                    <a:pt x="22" y="135"/>
                  </a:moveTo>
                  <a:cubicBezTo>
                    <a:pt x="25" y="136"/>
                    <a:pt x="30" y="136"/>
                    <a:pt x="31" y="135"/>
                  </a:cubicBezTo>
                  <a:cubicBezTo>
                    <a:pt x="32" y="133"/>
                    <a:pt x="35" y="136"/>
                    <a:pt x="39" y="141"/>
                  </a:cubicBezTo>
                  <a:cubicBezTo>
                    <a:pt x="39" y="141"/>
                    <a:pt x="39" y="141"/>
                    <a:pt x="40" y="141"/>
                  </a:cubicBezTo>
                  <a:cubicBezTo>
                    <a:pt x="43" y="140"/>
                    <a:pt x="48" y="140"/>
                    <a:pt x="50" y="141"/>
                  </a:cubicBezTo>
                  <a:cubicBezTo>
                    <a:pt x="53" y="143"/>
                    <a:pt x="52" y="149"/>
                    <a:pt x="57" y="150"/>
                  </a:cubicBezTo>
                  <a:cubicBezTo>
                    <a:pt x="61" y="150"/>
                    <a:pt x="64" y="154"/>
                    <a:pt x="64" y="157"/>
                  </a:cubicBezTo>
                  <a:cubicBezTo>
                    <a:pt x="64" y="159"/>
                    <a:pt x="69" y="160"/>
                    <a:pt x="68" y="163"/>
                  </a:cubicBezTo>
                  <a:cubicBezTo>
                    <a:pt x="68" y="167"/>
                    <a:pt x="80" y="166"/>
                    <a:pt x="82" y="165"/>
                  </a:cubicBezTo>
                  <a:cubicBezTo>
                    <a:pt x="83" y="164"/>
                    <a:pt x="87" y="163"/>
                    <a:pt x="89" y="164"/>
                  </a:cubicBezTo>
                  <a:cubicBezTo>
                    <a:pt x="91" y="165"/>
                    <a:pt x="94" y="163"/>
                    <a:pt x="96" y="164"/>
                  </a:cubicBezTo>
                  <a:cubicBezTo>
                    <a:pt x="98" y="164"/>
                    <a:pt x="107" y="167"/>
                    <a:pt x="105" y="170"/>
                  </a:cubicBezTo>
                  <a:cubicBezTo>
                    <a:pt x="103" y="173"/>
                    <a:pt x="98" y="177"/>
                    <a:pt x="99" y="179"/>
                  </a:cubicBezTo>
                  <a:cubicBezTo>
                    <a:pt x="100" y="181"/>
                    <a:pt x="104" y="182"/>
                    <a:pt x="106" y="184"/>
                  </a:cubicBezTo>
                  <a:cubicBezTo>
                    <a:pt x="106" y="184"/>
                    <a:pt x="106" y="184"/>
                    <a:pt x="106" y="184"/>
                  </a:cubicBezTo>
                  <a:cubicBezTo>
                    <a:pt x="109" y="184"/>
                    <a:pt x="111" y="173"/>
                    <a:pt x="111" y="170"/>
                  </a:cubicBezTo>
                  <a:cubicBezTo>
                    <a:pt x="111" y="166"/>
                    <a:pt x="112" y="158"/>
                    <a:pt x="113" y="155"/>
                  </a:cubicBezTo>
                  <a:cubicBezTo>
                    <a:pt x="115" y="149"/>
                    <a:pt x="106" y="144"/>
                    <a:pt x="106" y="137"/>
                  </a:cubicBezTo>
                  <a:cubicBezTo>
                    <a:pt x="106" y="130"/>
                    <a:pt x="109" y="134"/>
                    <a:pt x="114" y="131"/>
                  </a:cubicBezTo>
                  <a:cubicBezTo>
                    <a:pt x="118" y="129"/>
                    <a:pt x="113" y="127"/>
                    <a:pt x="111" y="127"/>
                  </a:cubicBezTo>
                  <a:cubicBezTo>
                    <a:pt x="109" y="127"/>
                    <a:pt x="108" y="123"/>
                    <a:pt x="108" y="121"/>
                  </a:cubicBezTo>
                  <a:cubicBezTo>
                    <a:pt x="109" y="119"/>
                    <a:pt x="122" y="120"/>
                    <a:pt x="126" y="120"/>
                  </a:cubicBezTo>
                  <a:cubicBezTo>
                    <a:pt x="130" y="120"/>
                    <a:pt x="139" y="116"/>
                    <a:pt x="139" y="116"/>
                  </a:cubicBezTo>
                  <a:cubicBezTo>
                    <a:pt x="139" y="115"/>
                    <a:pt x="140" y="113"/>
                    <a:pt x="137" y="110"/>
                  </a:cubicBezTo>
                  <a:cubicBezTo>
                    <a:pt x="134" y="108"/>
                    <a:pt x="135" y="105"/>
                    <a:pt x="137" y="102"/>
                  </a:cubicBezTo>
                  <a:cubicBezTo>
                    <a:pt x="140" y="100"/>
                    <a:pt x="136" y="97"/>
                    <a:pt x="133" y="94"/>
                  </a:cubicBezTo>
                  <a:cubicBezTo>
                    <a:pt x="130" y="91"/>
                    <a:pt x="132" y="79"/>
                    <a:pt x="136" y="74"/>
                  </a:cubicBezTo>
                  <a:cubicBezTo>
                    <a:pt x="139" y="69"/>
                    <a:pt x="128" y="70"/>
                    <a:pt x="122" y="71"/>
                  </a:cubicBezTo>
                  <a:cubicBezTo>
                    <a:pt x="115" y="72"/>
                    <a:pt x="110" y="69"/>
                    <a:pt x="106" y="64"/>
                  </a:cubicBezTo>
                  <a:cubicBezTo>
                    <a:pt x="101" y="59"/>
                    <a:pt x="96" y="62"/>
                    <a:pt x="86" y="63"/>
                  </a:cubicBezTo>
                  <a:cubicBezTo>
                    <a:pt x="76" y="63"/>
                    <a:pt x="78" y="52"/>
                    <a:pt x="78" y="48"/>
                  </a:cubicBezTo>
                  <a:cubicBezTo>
                    <a:pt x="79" y="44"/>
                    <a:pt x="73" y="44"/>
                    <a:pt x="73" y="41"/>
                  </a:cubicBezTo>
                  <a:cubicBezTo>
                    <a:pt x="73" y="39"/>
                    <a:pt x="70" y="39"/>
                    <a:pt x="67" y="39"/>
                  </a:cubicBezTo>
                  <a:cubicBezTo>
                    <a:pt x="65" y="39"/>
                    <a:pt x="67" y="36"/>
                    <a:pt x="69" y="34"/>
                  </a:cubicBezTo>
                  <a:cubicBezTo>
                    <a:pt x="71" y="32"/>
                    <a:pt x="71" y="30"/>
                    <a:pt x="71" y="26"/>
                  </a:cubicBezTo>
                  <a:cubicBezTo>
                    <a:pt x="71" y="22"/>
                    <a:pt x="78" y="18"/>
                    <a:pt x="81" y="14"/>
                  </a:cubicBezTo>
                  <a:cubicBezTo>
                    <a:pt x="82" y="13"/>
                    <a:pt x="83" y="12"/>
                    <a:pt x="85" y="12"/>
                  </a:cubicBezTo>
                  <a:cubicBezTo>
                    <a:pt x="85" y="11"/>
                    <a:pt x="86" y="10"/>
                    <a:pt x="88" y="9"/>
                  </a:cubicBezTo>
                  <a:cubicBezTo>
                    <a:pt x="93" y="8"/>
                    <a:pt x="95" y="5"/>
                    <a:pt x="90" y="3"/>
                  </a:cubicBezTo>
                  <a:cubicBezTo>
                    <a:pt x="86" y="0"/>
                    <a:pt x="83" y="8"/>
                    <a:pt x="77" y="8"/>
                  </a:cubicBezTo>
                  <a:cubicBezTo>
                    <a:pt x="72" y="9"/>
                    <a:pt x="71" y="12"/>
                    <a:pt x="67" y="14"/>
                  </a:cubicBezTo>
                  <a:cubicBezTo>
                    <a:pt x="64" y="16"/>
                    <a:pt x="57" y="14"/>
                    <a:pt x="57" y="17"/>
                  </a:cubicBezTo>
                  <a:cubicBezTo>
                    <a:pt x="56" y="20"/>
                    <a:pt x="54" y="17"/>
                    <a:pt x="51" y="16"/>
                  </a:cubicBezTo>
                  <a:cubicBezTo>
                    <a:pt x="48" y="16"/>
                    <a:pt x="40" y="22"/>
                    <a:pt x="40" y="26"/>
                  </a:cubicBezTo>
                  <a:cubicBezTo>
                    <a:pt x="41" y="29"/>
                    <a:pt x="42" y="33"/>
                    <a:pt x="36" y="36"/>
                  </a:cubicBezTo>
                  <a:cubicBezTo>
                    <a:pt x="30" y="39"/>
                    <a:pt x="27" y="46"/>
                    <a:pt x="25" y="49"/>
                  </a:cubicBezTo>
                  <a:cubicBezTo>
                    <a:pt x="24" y="49"/>
                    <a:pt x="23" y="49"/>
                    <a:pt x="22" y="49"/>
                  </a:cubicBezTo>
                  <a:cubicBezTo>
                    <a:pt x="22" y="51"/>
                    <a:pt x="21" y="52"/>
                    <a:pt x="20" y="52"/>
                  </a:cubicBezTo>
                  <a:cubicBezTo>
                    <a:pt x="19" y="53"/>
                    <a:pt x="16" y="57"/>
                    <a:pt x="13" y="60"/>
                  </a:cubicBezTo>
                  <a:cubicBezTo>
                    <a:pt x="14" y="61"/>
                    <a:pt x="15" y="62"/>
                    <a:pt x="16" y="63"/>
                  </a:cubicBezTo>
                  <a:cubicBezTo>
                    <a:pt x="20" y="66"/>
                    <a:pt x="18" y="69"/>
                    <a:pt x="19" y="71"/>
                  </a:cubicBezTo>
                  <a:cubicBezTo>
                    <a:pt x="20" y="73"/>
                    <a:pt x="21" y="76"/>
                    <a:pt x="19" y="77"/>
                  </a:cubicBezTo>
                  <a:cubicBezTo>
                    <a:pt x="17" y="78"/>
                    <a:pt x="18" y="92"/>
                    <a:pt x="21" y="94"/>
                  </a:cubicBezTo>
                  <a:cubicBezTo>
                    <a:pt x="23" y="96"/>
                    <a:pt x="21" y="99"/>
                    <a:pt x="18" y="103"/>
                  </a:cubicBezTo>
                  <a:cubicBezTo>
                    <a:pt x="15" y="108"/>
                    <a:pt x="13" y="110"/>
                    <a:pt x="8" y="111"/>
                  </a:cubicBezTo>
                  <a:cubicBezTo>
                    <a:pt x="4" y="111"/>
                    <a:pt x="4" y="118"/>
                    <a:pt x="3" y="118"/>
                  </a:cubicBezTo>
                  <a:cubicBezTo>
                    <a:pt x="1" y="118"/>
                    <a:pt x="0" y="120"/>
                    <a:pt x="0" y="122"/>
                  </a:cubicBezTo>
                  <a:cubicBezTo>
                    <a:pt x="5" y="125"/>
                    <a:pt x="12" y="130"/>
                    <a:pt x="15" y="130"/>
                  </a:cubicBezTo>
                  <a:cubicBezTo>
                    <a:pt x="17" y="130"/>
                    <a:pt x="19" y="133"/>
                    <a:pt x="22" y="13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1" name="Freeform 115"/>
            <p:cNvSpPr>
              <a:spLocks/>
            </p:cNvSpPr>
            <p:nvPr userDrawn="1"/>
          </p:nvSpPr>
          <p:spPr bwMode="auto">
            <a:xfrm>
              <a:off x="5101397" y="4713434"/>
              <a:ext cx="307067" cy="351953"/>
            </a:xfrm>
            <a:custGeom>
              <a:avLst/>
              <a:gdLst>
                <a:gd name="T0" fmla="*/ 141 w 143"/>
                <a:gd name="T1" fmla="*/ 90 h 151"/>
                <a:gd name="T2" fmla="*/ 135 w 143"/>
                <a:gd name="T3" fmla="*/ 80 h 151"/>
                <a:gd name="T4" fmla="*/ 125 w 143"/>
                <a:gd name="T5" fmla="*/ 74 h 151"/>
                <a:gd name="T6" fmla="*/ 112 w 143"/>
                <a:gd name="T7" fmla="*/ 69 h 151"/>
                <a:gd name="T8" fmla="*/ 111 w 143"/>
                <a:gd name="T9" fmla="*/ 60 h 151"/>
                <a:gd name="T10" fmla="*/ 109 w 143"/>
                <a:gd name="T11" fmla="*/ 52 h 151"/>
                <a:gd name="T12" fmla="*/ 105 w 143"/>
                <a:gd name="T13" fmla="*/ 44 h 151"/>
                <a:gd name="T14" fmla="*/ 92 w 143"/>
                <a:gd name="T15" fmla="*/ 42 h 151"/>
                <a:gd name="T16" fmla="*/ 82 w 143"/>
                <a:gd name="T17" fmla="*/ 38 h 151"/>
                <a:gd name="T18" fmla="*/ 77 w 143"/>
                <a:gd name="T19" fmla="*/ 34 h 151"/>
                <a:gd name="T20" fmla="*/ 69 w 143"/>
                <a:gd name="T21" fmla="*/ 32 h 151"/>
                <a:gd name="T22" fmla="*/ 55 w 143"/>
                <a:gd name="T23" fmla="*/ 25 h 151"/>
                <a:gd name="T24" fmla="*/ 51 w 143"/>
                <a:gd name="T25" fmla="*/ 4 h 151"/>
                <a:gd name="T26" fmla="*/ 40 w 143"/>
                <a:gd name="T27" fmla="*/ 3 h 151"/>
                <a:gd name="T28" fmla="*/ 27 w 143"/>
                <a:gd name="T29" fmla="*/ 9 h 151"/>
                <a:gd name="T30" fmla="*/ 17 w 143"/>
                <a:gd name="T31" fmla="*/ 13 h 151"/>
                <a:gd name="T32" fmla="*/ 7 w 143"/>
                <a:gd name="T33" fmla="*/ 16 h 151"/>
                <a:gd name="T34" fmla="*/ 3 w 143"/>
                <a:gd name="T35" fmla="*/ 15 h 151"/>
                <a:gd name="T36" fmla="*/ 11 w 143"/>
                <a:gd name="T37" fmla="*/ 30 h 151"/>
                <a:gd name="T38" fmla="*/ 8 w 143"/>
                <a:gd name="T39" fmla="*/ 36 h 151"/>
                <a:gd name="T40" fmla="*/ 9 w 143"/>
                <a:gd name="T41" fmla="*/ 51 h 151"/>
                <a:gd name="T42" fmla="*/ 6 w 143"/>
                <a:gd name="T43" fmla="*/ 60 h 151"/>
                <a:gd name="T44" fmla="*/ 3 w 143"/>
                <a:gd name="T45" fmla="*/ 69 h 151"/>
                <a:gd name="T46" fmla="*/ 8 w 143"/>
                <a:gd name="T47" fmla="*/ 74 h 151"/>
                <a:gd name="T48" fmla="*/ 1 w 143"/>
                <a:gd name="T49" fmla="*/ 83 h 151"/>
                <a:gd name="T50" fmla="*/ 0 w 143"/>
                <a:gd name="T51" fmla="*/ 88 h 151"/>
                <a:gd name="T52" fmla="*/ 5 w 143"/>
                <a:gd name="T53" fmla="*/ 93 h 151"/>
                <a:gd name="T54" fmla="*/ 8 w 143"/>
                <a:gd name="T55" fmla="*/ 104 h 151"/>
                <a:gd name="T56" fmla="*/ 13 w 143"/>
                <a:gd name="T57" fmla="*/ 110 h 151"/>
                <a:gd name="T58" fmla="*/ 10 w 143"/>
                <a:gd name="T59" fmla="*/ 118 h 151"/>
                <a:gd name="T60" fmla="*/ 15 w 143"/>
                <a:gd name="T61" fmla="*/ 127 h 151"/>
                <a:gd name="T62" fmla="*/ 19 w 143"/>
                <a:gd name="T63" fmla="*/ 137 h 151"/>
                <a:gd name="T64" fmla="*/ 21 w 143"/>
                <a:gd name="T65" fmla="*/ 149 h 151"/>
                <a:gd name="T66" fmla="*/ 37 w 143"/>
                <a:gd name="T67" fmla="*/ 140 h 151"/>
                <a:gd name="T68" fmla="*/ 48 w 143"/>
                <a:gd name="T69" fmla="*/ 140 h 151"/>
                <a:gd name="T70" fmla="*/ 61 w 143"/>
                <a:gd name="T71" fmla="*/ 145 h 151"/>
                <a:gd name="T72" fmla="*/ 68 w 143"/>
                <a:gd name="T73" fmla="*/ 138 h 151"/>
                <a:gd name="T74" fmla="*/ 84 w 143"/>
                <a:gd name="T75" fmla="*/ 138 h 151"/>
                <a:gd name="T76" fmla="*/ 87 w 143"/>
                <a:gd name="T77" fmla="*/ 122 h 151"/>
                <a:gd name="T78" fmla="*/ 96 w 143"/>
                <a:gd name="T79" fmla="*/ 112 h 151"/>
                <a:gd name="T80" fmla="*/ 110 w 143"/>
                <a:gd name="T81" fmla="*/ 109 h 151"/>
                <a:gd name="T82" fmla="*/ 124 w 143"/>
                <a:gd name="T83" fmla="*/ 108 h 151"/>
                <a:gd name="T84" fmla="*/ 135 w 143"/>
                <a:gd name="T85" fmla="*/ 113 h 151"/>
                <a:gd name="T86" fmla="*/ 140 w 143"/>
                <a:gd name="T87" fmla="*/ 105 h 151"/>
                <a:gd name="T88" fmla="*/ 141 w 143"/>
                <a:gd name="T89" fmla="*/ 9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3" h="151">
                  <a:moveTo>
                    <a:pt x="141" y="90"/>
                  </a:moveTo>
                  <a:cubicBezTo>
                    <a:pt x="140" y="86"/>
                    <a:pt x="135" y="85"/>
                    <a:pt x="135" y="80"/>
                  </a:cubicBezTo>
                  <a:cubicBezTo>
                    <a:pt x="135" y="75"/>
                    <a:pt x="132" y="74"/>
                    <a:pt x="125" y="74"/>
                  </a:cubicBezTo>
                  <a:cubicBezTo>
                    <a:pt x="117" y="75"/>
                    <a:pt x="112" y="73"/>
                    <a:pt x="112" y="69"/>
                  </a:cubicBezTo>
                  <a:cubicBezTo>
                    <a:pt x="112" y="65"/>
                    <a:pt x="107" y="62"/>
                    <a:pt x="111" y="60"/>
                  </a:cubicBezTo>
                  <a:cubicBezTo>
                    <a:pt x="114" y="58"/>
                    <a:pt x="108" y="56"/>
                    <a:pt x="109" y="52"/>
                  </a:cubicBezTo>
                  <a:cubicBezTo>
                    <a:pt x="110" y="48"/>
                    <a:pt x="107" y="46"/>
                    <a:pt x="105" y="44"/>
                  </a:cubicBezTo>
                  <a:cubicBezTo>
                    <a:pt x="102" y="43"/>
                    <a:pt x="92" y="45"/>
                    <a:pt x="92" y="42"/>
                  </a:cubicBezTo>
                  <a:cubicBezTo>
                    <a:pt x="92" y="38"/>
                    <a:pt x="86" y="38"/>
                    <a:pt x="82" y="38"/>
                  </a:cubicBezTo>
                  <a:cubicBezTo>
                    <a:pt x="79" y="38"/>
                    <a:pt x="81" y="34"/>
                    <a:pt x="77" y="34"/>
                  </a:cubicBezTo>
                  <a:cubicBezTo>
                    <a:pt x="74" y="34"/>
                    <a:pt x="74" y="32"/>
                    <a:pt x="69" y="32"/>
                  </a:cubicBezTo>
                  <a:cubicBezTo>
                    <a:pt x="64" y="33"/>
                    <a:pt x="61" y="31"/>
                    <a:pt x="55" y="25"/>
                  </a:cubicBezTo>
                  <a:cubicBezTo>
                    <a:pt x="50" y="19"/>
                    <a:pt x="50" y="7"/>
                    <a:pt x="51" y="4"/>
                  </a:cubicBezTo>
                  <a:cubicBezTo>
                    <a:pt x="53" y="0"/>
                    <a:pt x="45" y="3"/>
                    <a:pt x="40" y="3"/>
                  </a:cubicBezTo>
                  <a:cubicBezTo>
                    <a:pt x="36" y="3"/>
                    <a:pt x="31" y="6"/>
                    <a:pt x="27" y="9"/>
                  </a:cubicBezTo>
                  <a:cubicBezTo>
                    <a:pt x="22" y="11"/>
                    <a:pt x="19" y="11"/>
                    <a:pt x="17" y="13"/>
                  </a:cubicBezTo>
                  <a:cubicBezTo>
                    <a:pt x="14" y="16"/>
                    <a:pt x="10" y="17"/>
                    <a:pt x="7" y="16"/>
                  </a:cubicBezTo>
                  <a:cubicBezTo>
                    <a:pt x="6" y="15"/>
                    <a:pt x="4" y="15"/>
                    <a:pt x="3" y="15"/>
                  </a:cubicBezTo>
                  <a:cubicBezTo>
                    <a:pt x="5" y="20"/>
                    <a:pt x="10" y="27"/>
                    <a:pt x="11" y="30"/>
                  </a:cubicBezTo>
                  <a:cubicBezTo>
                    <a:pt x="12" y="34"/>
                    <a:pt x="9" y="35"/>
                    <a:pt x="8" y="36"/>
                  </a:cubicBezTo>
                  <a:cubicBezTo>
                    <a:pt x="6" y="37"/>
                    <a:pt x="8" y="49"/>
                    <a:pt x="9" y="51"/>
                  </a:cubicBezTo>
                  <a:cubicBezTo>
                    <a:pt x="9" y="54"/>
                    <a:pt x="4" y="58"/>
                    <a:pt x="6" y="60"/>
                  </a:cubicBezTo>
                  <a:cubicBezTo>
                    <a:pt x="8" y="62"/>
                    <a:pt x="3" y="66"/>
                    <a:pt x="3" y="69"/>
                  </a:cubicBezTo>
                  <a:cubicBezTo>
                    <a:pt x="3" y="72"/>
                    <a:pt x="8" y="72"/>
                    <a:pt x="8" y="74"/>
                  </a:cubicBezTo>
                  <a:cubicBezTo>
                    <a:pt x="8" y="77"/>
                    <a:pt x="4" y="82"/>
                    <a:pt x="1" y="83"/>
                  </a:cubicBezTo>
                  <a:cubicBezTo>
                    <a:pt x="0" y="84"/>
                    <a:pt x="0" y="86"/>
                    <a:pt x="0" y="88"/>
                  </a:cubicBezTo>
                  <a:cubicBezTo>
                    <a:pt x="1" y="87"/>
                    <a:pt x="2" y="90"/>
                    <a:pt x="5" y="93"/>
                  </a:cubicBezTo>
                  <a:cubicBezTo>
                    <a:pt x="9" y="96"/>
                    <a:pt x="5" y="100"/>
                    <a:pt x="8" y="104"/>
                  </a:cubicBezTo>
                  <a:cubicBezTo>
                    <a:pt x="11" y="108"/>
                    <a:pt x="15" y="108"/>
                    <a:pt x="13" y="110"/>
                  </a:cubicBezTo>
                  <a:cubicBezTo>
                    <a:pt x="10" y="112"/>
                    <a:pt x="13" y="116"/>
                    <a:pt x="10" y="118"/>
                  </a:cubicBezTo>
                  <a:cubicBezTo>
                    <a:pt x="8" y="120"/>
                    <a:pt x="11" y="126"/>
                    <a:pt x="15" y="127"/>
                  </a:cubicBezTo>
                  <a:cubicBezTo>
                    <a:pt x="18" y="128"/>
                    <a:pt x="16" y="134"/>
                    <a:pt x="19" y="137"/>
                  </a:cubicBezTo>
                  <a:cubicBezTo>
                    <a:pt x="22" y="140"/>
                    <a:pt x="20" y="146"/>
                    <a:pt x="21" y="149"/>
                  </a:cubicBezTo>
                  <a:cubicBezTo>
                    <a:pt x="23" y="151"/>
                    <a:pt x="32" y="145"/>
                    <a:pt x="37" y="140"/>
                  </a:cubicBezTo>
                  <a:cubicBezTo>
                    <a:pt x="43" y="135"/>
                    <a:pt x="43" y="139"/>
                    <a:pt x="48" y="140"/>
                  </a:cubicBezTo>
                  <a:cubicBezTo>
                    <a:pt x="53" y="140"/>
                    <a:pt x="59" y="140"/>
                    <a:pt x="61" y="145"/>
                  </a:cubicBezTo>
                  <a:cubicBezTo>
                    <a:pt x="64" y="149"/>
                    <a:pt x="66" y="140"/>
                    <a:pt x="68" y="138"/>
                  </a:cubicBezTo>
                  <a:cubicBezTo>
                    <a:pt x="70" y="136"/>
                    <a:pt x="81" y="139"/>
                    <a:pt x="84" y="138"/>
                  </a:cubicBezTo>
                  <a:cubicBezTo>
                    <a:pt x="86" y="138"/>
                    <a:pt x="87" y="124"/>
                    <a:pt x="87" y="122"/>
                  </a:cubicBezTo>
                  <a:cubicBezTo>
                    <a:pt x="87" y="120"/>
                    <a:pt x="92" y="114"/>
                    <a:pt x="96" y="112"/>
                  </a:cubicBezTo>
                  <a:cubicBezTo>
                    <a:pt x="100" y="109"/>
                    <a:pt x="107" y="111"/>
                    <a:pt x="110" y="109"/>
                  </a:cubicBezTo>
                  <a:cubicBezTo>
                    <a:pt x="114" y="108"/>
                    <a:pt x="119" y="108"/>
                    <a:pt x="124" y="108"/>
                  </a:cubicBezTo>
                  <a:cubicBezTo>
                    <a:pt x="128" y="108"/>
                    <a:pt x="132" y="113"/>
                    <a:pt x="135" y="113"/>
                  </a:cubicBezTo>
                  <a:cubicBezTo>
                    <a:pt x="137" y="113"/>
                    <a:pt x="141" y="108"/>
                    <a:pt x="140" y="105"/>
                  </a:cubicBezTo>
                  <a:cubicBezTo>
                    <a:pt x="139" y="101"/>
                    <a:pt x="143" y="95"/>
                    <a:pt x="141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2" name="Freeform 116"/>
            <p:cNvSpPr>
              <a:spLocks/>
            </p:cNvSpPr>
            <p:nvPr userDrawn="1"/>
          </p:nvSpPr>
          <p:spPr bwMode="auto">
            <a:xfrm>
              <a:off x="4804397" y="4470897"/>
              <a:ext cx="322168" cy="472310"/>
            </a:xfrm>
            <a:custGeom>
              <a:avLst/>
              <a:gdLst>
                <a:gd name="T0" fmla="*/ 139 w 151"/>
                <a:gd name="T1" fmla="*/ 192 h 202"/>
                <a:gd name="T2" fmla="*/ 139 w 151"/>
                <a:gd name="T3" fmla="*/ 192 h 202"/>
                <a:gd name="T4" fmla="*/ 140 w 151"/>
                <a:gd name="T5" fmla="*/ 187 h 202"/>
                <a:gd name="T6" fmla="*/ 147 w 151"/>
                <a:gd name="T7" fmla="*/ 178 h 202"/>
                <a:gd name="T8" fmla="*/ 142 w 151"/>
                <a:gd name="T9" fmla="*/ 173 h 202"/>
                <a:gd name="T10" fmla="*/ 145 w 151"/>
                <a:gd name="T11" fmla="*/ 164 h 202"/>
                <a:gd name="T12" fmla="*/ 148 w 151"/>
                <a:gd name="T13" fmla="*/ 155 h 202"/>
                <a:gd name="T14" fmla="*/ 147 w 151"/>
                <a:gd name="T15" fmla="*/ 140 h 202"/>
                <a:gd name="T16" fmla="*/ 150 w 151"/>
                <a:gd name="T17" fmla="*/ 134 h 202"/>
                <a:gd name="T18" fmla="*/ 142 w 151"/>
                <a:gd name="T19" fmla="*/ 119 h 202"/>
                <a:gd name="T20" fmla="*/ 130 w 151"/>
                <a:gd name="T21" fmla="*/ 119 h 202"/>
                <a:gd name="T22" fmla="*/ 128 w 151"/>
                <a:gd name="T23" fmla="*/ 105 h 202"/>
                <a:gd name="T24" fmla="*/ 123 w 151"/>
                <a:gd name="T25" fmla="*/ 106 h 202"/>
                <a:gd name="T26" fmla="*/ 110 w 151"/>
                <a:gd name="T27" fmla="*/ 108 h 202"/>
                <a:gd name="T28" fmla="*/ 104 w 151"/>
                <a:gd name="T29" fmla="*/ 102 h 202"/>
                <a:gd name="T30" fmla="*/ 98 w 151"/>
                <a:gd name="T31" fmla="*/ 98 h 202"/>
                <a:gd name="T32" fmla="*/ 93 w 151"/>
                <a:gd name="T33" fmla="*/ 88 h 202"/>
                <a:gd name="T34" fmla="*/ 90 w 151"/>
                <a:gd name="T35" fmla="*/ 79 h 202"/>
                <a:gd name="T36" fmla="*/ 92 w 151"/>
                <a:gd name="T37" fmla="*/ 72 h 202"/>
                <a:gd name="T38" fmla="*/ 97 w 151"/>
                <a:gd name="T39" fmla="*/ 66 h 202"/>
                <a:gd name="T40" fmla="*/ 101 w 151"/>
                <a:gd name="T41" fmla="*/ 56 h 202"/>
                <a:gd name="T42" fmla="*/ 111 w 151"/>
                <a:gd name="T43" fmla="*/ 50 h 202"/>
                <a:gd name="T44" fmla="*/ 125 w 151"/>
                <a:gd name="T45" fmla="*/ 45 h 202"/>
                <a:gd name="T46" fmla="*/ 135 w 151"/>
                <a:gd name="T47" fmla="*/ 44 h 202"/>
                <a:gd name="T48" fmla="*/ 128 w 151"/>
                <a:gd name="T49" fmla="*/ 39 h 202"/>
                <a:gd name="T50" fmla="*/ 134 w 151"/>
                <a:gd name="T51" fmla="*/ 30 h 202"/>
                <a:gd name="T52" fmla="*/ 125 w 151"/>
                <a:gd name="T53" fmla="*/ 24 h 202"/>
                <a:gd name="T54" fmla="*/ 118 w 151"/>
                <a:gd name="T55" fmla="*/ 24 h 202"/>
                <a:gd name="T56" fmla="*/ 111 w 151"/>
                <a:gd name="T57" fmla="*/ 25 h 202"/>
                <a:gd name="T58" fmla="*/ 97 w 151"/>
                <a:gd name="T59" fmla="*/ 23 h 202"/>
                <a:gd name="T60" fmla="*/ 93 w 151"/>
                <a:gd name="T61" fmla="*/ 17 h 202"/>
                <a:gd name="T62" fmla="*/ 86 w 151"/>
                <a:gd name="T63" fmla="*/ 10 h 202"/>
                <a:gd name="T64" fmla="*/ 79 w 151"/>
                <a:gd name="T65" fmla="*/ 1 h 202"/>
                <a:gd name="T66" fmla="*/ 69 w 151"/>
                <a:gd name="T67" fmla="*/ 1 h 202"/>
                <a:gd name="T68" fmla="*/ 71 w 151"/>
                <a:gd name="T69" fmla="*/ 9 h 202"/>
                <a:gd name="T70" fmla="*/ 65 w 151"/>
                <a:gd name="T71" fmla="*/ 20 h 202"/>
                <a:gd name="T72" fmla="*/ 42 w 151"/>
                <a:gd name="T73" fmla="*/ 31 h 202"/>
                <a:gd name="T74" fmla="*/ 31 w 151"/>
                <a:gd name="T75" fmla="*/ 48 h 202"/>
                <a:gd name="T76" fmla="*/ 23 w 151"/>
                <a:gd name="T77" fmla="*/ 49 h 202"/>
                <a:gd name="T78" fmla="*/ 14 w 151"/>
                <a:gd name="T79" fmla="*/ 47 h 202"/>
                <a:gd name="T80" fmla="*/ 14 w 151"/>
                <a:gd name="T81" fmla="*/ 41 h 202"/>
                <a:gd name="T82" fmla="*/ 12 w 151"/>
                <a:gd name="T83" fmla="*/ 36 h 202"/>
                <a:gd name="T84" fmla="*/ 2 w 151"/>
                <a:gd name="T85" fmla="*/ 45 h 202"/>
                <a:gd name="T86" fmla="*/ 7 w 151"/>
                <a:gd name="T87" fmla="*/ 60 h 202"/>
                <a:gd name="T88" fmla="*/ 3 w 151"/>
                <a:gd name="T89" fmla="*/ 63 h 202"/>
                <a:gd name="T90" fmla="*/ 16 w 151"/>
                <a:gd name="T91" fmla="*/ 72 h 202"/>
                <a:gd name="T92" fmla="*/ 27 w 151"/>
                <a:gd name="T93" fmla="*/ 87 h 202"/>
                <a:gd name="T94" fmla="*/ 36 w 151"/>
                <a:gd name="T95" fmla="*/ 104 h 202"/>
                <a:gd name="T96" fmla="*/ 54 w 151"/>
                <a:gd name="T97" fmla="*/ 135 h 202"/>
                <a:gd name="T98" fmla="*/ 61 w 151"/>
                <a:gd name="T99" fmla="*/ 149 h 202"/>
                <a:gd name="T100" fmla="*/ 65 w 151"/>
                <a:gd name="T101" fmla="*/ 159 h 202"/>
                <a:gd name="T102" fmla="*/ 84 w 151"/>
                <a:gd name="T103" fmla="*/ 171 h 202"/>
                <a:gd name="T104" fmla="*/ 117 w 151"/>
                <a:gd name="T105" fmla="*/ 190 h 202"/>
                <a:gd name="T106" fmla="*/ 131 w 151"/>
                <a:gd name="T107" fmla="*/ 200 h 202"/>
                <a:gd name="T108" fmla="*/ 132 w 151"/>
                <a:gd name="T109" fmla="*/ 202 h 202"/>
                <a:gd name="T110" fmla="*/ 134 w 151"/>
                <a:gd name="T111" fmla="*/ 201 h 202"/>
                <a:gd name="T112" fmla="*/ 139 w 151"/>
                <a:gd name="T113" fmla="*/ 19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1" h="202">
                  <a:moveTo>
                    <a:pt x="139" y="192"/>
                  </a:moveTo>
                  <a:cubicBezTo>
                    <a:pt x="139" y="192"/>
                    <a:pt x="139" y="192"/>
                    <a:pt x="139" y="192"/>
                  </a:cubicBezTo>
                  <a:cubicBezTo>
                    <a:pt x="139" y="190"/>
                    <a:pt x="139" y="188"/>
                    <a:pt x="140" y="187"/>
                  </a:cubicBezTo>
                  <a:cubicBezTo>
                    <a:pt x="143" y="186"/>
                    <a:pt x="147" y="181"/>
                    <a:pt x="147" y="178"/>
                  </a:cubicBezTo>
                  <a:cubicBezTo>
                    <a:pt x="147" y="176"/>
                    <a:pt x="142" y="176"/>
                    <a:pt x="142" y="173"/>
                  </a:cubicBezTo>
                  <a:cubicBezTo>
                    <a:pt x="142" y="170"/>
                    <a:pt x="147" y="166"/>
                    <a:pt x="145" y="164"/>
                  </a:cubicBezTo>
                  <a:cubicBezTo>
                    <a:pt x="143" y="162"/>
                    <a:pt x="148" y="158"/>
                    <a:pt x="148" y="155"/>
                  </a:cubicBezTo>
                  <a:cubicBezTo>
                    <a:pt x="147" y="153"/>
                    <a:pt x="145" y="141"/>
                    <a:pt x="147" y="140"/>
                  </a:cubicBezTo>
                  <a:cubicBezTo>
                    <a:pt x="148" y="139"/>
                    <a:pt x="151" y="138"/>
                    <a:pt x="150" y="134"/>
                  </a:cubicBezTo>
                  <a:cubicBezTo>
                    <a:pt x="149" y="131"/>
                    <a:pt x="144" y="124"/>
                    <a:pt x="142" y="119"/>
                  </a:cubicBezTo>
                  <a:cubicBezTo>
                    <a:pt x="138" y="118"/>
                    <a:pt x="133" y="118"/>
                    <a:pt x="130" y="119"/>
                  </a:cubicBezTo>
                  <a:cubicBezTo>
                    <a:pt x="127" y="121"/>
                    <a:pt x="128" y="109"/>
                    <a:pt x="128" y="105"/>
                  </a:cubicBezTo>
                  <a:cubicBezTo>
                    <a:pt x="128" y="101"/>
                    <a:pt x="124" y="103"/>
                    <a:pt x="123" y="106"/>
                  </a:cubicBezTo>
                  <a:cubicBezTo>
                    <a:pt x="121" y="109"/>
                    <a:pt x="116" y="108"/>
                    <a:pt x="110" y="108"/>
                  </a:cubicBezTo>
                  <a:cubicBezTo>
                    <a:pt x="105" y="108"/>
                    <a:pt x="107" y="101"/>
                    <a:pt x="104" y="102"/>
                  </a:cubicBezTo>
                  <a:cubicBezTo>
                    <a:pt x="100" y="102"/>
                    <a:pt x="98" y="101"/>
                    <a:pt x="98" y="98"/>
                  </a:cubicBezTo>
                  <a:cubicBezTo>
                    <a:pt x="98" y="94"/>
                    <a:pt x="96" y="92"/>
                    <a:pt x="93" y="88"/>
                  </a:cubicBezTo>
                  <a:cubicBezTo>
                    <a:pt x="91" y="85"/>
                    <a:pt x="88" y="81"/>
                    <a:pt x="90" y="79"/>
                  </a:cubicBezTo>
                  <a:cubicBezTo>
                    <a:pt x="92" y="77"/>
                    <a:pt x="89" y="75"/>
                    <a:pt x="92" y="72"/>
                  </a:cubicBezTo>
                  <a:cubicBezTo>
                    <a:pt x="95" y="69"/>
                    <a:pt x="98" y="70"/>
                    <a:pt x="97" y="66"/>
                  </a:cubicBezTo>
                  <a:cubicBezTo>
                    <a:pt x="96" y="62"/>
                    <a:pt x="100" y="60"/>
                    <a:pt x="101" y="56"/>
                  </a:cubicBezTo>
                  <a:cubicBezTo>
                    <a:pt x="101" y="52"/>
                    <a:pt x="106" y="53"/>
                    <a:pt x="111" y="50"/>
                  </a:cubicBezTo>
                  <a:cubicBezTo>
                    <a:pt x="116" y="46"/>
                    <a:pt x="121" y="48"/>
                    <a:pt x="125" y="45"/>
                  </a:cubicBezTo>
                  <a:cubicBezTo>
                    <a:pt x="129" y="42"/>
                    <a:pt x="132" y="44"/>
                    <a:pt x="135" y="44"/>
                  </a:cubicBezTo>
                  <a:cubicBezTo>
                    <a:pt x="133" y="42"/>
                    <a:pt x="129" y="41"/>
                    <a:pt x="128" y="39"/>
                  </a:cubicBezTo>
                  <a:cubicBezTo>
                    <a:pt x="127" y="37"/>
                    <a:pt x="132" y="33"/>
                    <a:pt x="134" y="30"/>
                  </a:cubicBezTo>
                  <a:cubicBezTo>
                    <a:pt x="136" y="27"/>
                    <a:pt x="127" y="24"/>
                    <a:pt x="125" y="24"/>
                  </a:cubicBezTo>
                  <a:cubicBezTo>
                    <a:pt x="123" y="23"/>
                    <a:pt x="120" y="25"/>
                    <a:pt x="118" y="24"/>
                  </a:cubicBezTo>
                  <a:cubicBezTo>
                    <a:pt x="116" y="23"/>
                    <a:pt x="112" y="24"/>
                    <a:pt x="111" y="25"/>
                  </a:cubicBezTo>
                  <a:cubicBezTo>
                    <a:pt x="109" y="26"/>
                    <a:pt x="97" y="27"/>
                    <a:pt x="97" y="23"/>
                  </a:cubicBezTo>
                  <a:cubicBezTo>
                    <a:pt x="98" y="20"/>
                    <a:pt x="93" y="19"/>
                    <a:pt x="93" y="17"/>
                  </a:cubicBezTo>
                  <a:cubicBezTo>
                    <a:pt x="93" y="14"/>
                    <a:pt x="90" y="10"/>
                    <a:pt x="86" y="10"/>
                  </a:cubicBezTo>
                  <a:cubicBezTo>
                    <a:pt x="81" y="9"/>
                    <a:pt x="82" y="3"/>
                    <a:pt x="79" y="1"/>
                  </a:cubicBezTo>
                  <a:cubicBezTo>
                    <a:pt x="77" y="0"/>
                    <a:pt x="72" y="0"/>
                    <a:pt x="69" y="1"/>
                  </a:cubicBezTo>
                  <a:cubicBezTo>
                    <a:pt x="73" y="5"/>
                    <a:pt x="74" y="7"/>
                    <a:pt x="71" y="9"/>
                  </a:cubicBezTo>
                  <a:cubicBezTo>
                    <a:pt x="68" y="11"/>
                    <a:pt x="71" y="12"/>
                    <a:pt x="65" y="20"/>
                  </a:cubicBezTo>
                  <a:cubicBezTo>
                    <a:pt x="58" y="28"/>
                    <a:pt x="47" y="30"/>
                    <a:pt x="42" y="31"/>
                  </a:cubicBezTo>
                  <a:cubicBezTo>
                    <a:pt x="37" y="33"/>
                    <a:pt x="34" y="42"/>
                    <a:pt x="31" y="48"/>
                  </a:cubicBezTo>
                  <a:cubicBezTo>
                    <a:pt x="29" y="55"/>
                    <a:pt x="26" y="53"/>
                    <a:pt x="23" y="49"/>
                  </a:cubicBezTo>
                  <a:cubicBezTo>
                    <a:pt x="20" y="45"/>
                    <a:pt x="18" y="50"/>
                    <a:pt x="14" y="47"/>
                  </a:cubicBezTo>
                  <a:cubicBezTo>
                    <a:pt x="11" y="44"/>
                    <a:pt x="12" y="44"/>
                    <a:pt x="14" y="41"/>
                  </a:cubicBezTo>
                  <a:cubicBezTo>
                    <a:pt x="15" y="40"/>
                    <a:pt x="14" y="38"/>
                    <a:pt x="12" y="36"/>
                  </a:cubicBezTo>
                  <a:cubicBezTo>
                    <a:pt x="8" y="36"/>
                    <a:pt x="4" y="41"/>
                    <a:pt x="2" y="45"/>
                  </a:cubicBezTo>
                  <a:cubicBezTo>
                    <a:pt x="0" y="49"/>
                    <a:pt x="6" y="57"/>
                    <a:pt x="7" y="60"/>
                  </a:cubicBezTo>
                  <a:cubicBezTo>
                    <a:pt x="7" y="63"/>
                    <a:pt x="4" y="60"/>
                    <a:pt x="3" y="63"/>
                  </a:cubicBezTo>
                  <a:cubicBezTo>
                    <a:pt x="3" y="66"/>
                    <a:pt x="12" y="69"/>
                    <a:pt x="16" y="72"/>
                  </a:cubicBezTo>
                  <a:cubicBezTo>
                    <a:pt x="20" y="75"/>
                    <a:pt x="24" y="83"/>
                    <a:pt x="27" y="87"/>
                  </a:cubicBezTo>
                  <a:cubicBezTo>
                    <a:pt x="31" y="91"/>
                    <a:pt x="32" y="94"/>
                    <a:pt x="36" y="104"/>
                  </a:cubicBezTo>
                  <a:cubicBezTo>
                    <a:pt x="40" y="113"/>
                    <a:pt x="48" y="129"/>
                    <a:pt x="54" y="135"/>
                  </a:cubicBezTo>
                  <a:cubicBezTo>
                    <a:pt x="59" y="142"/>
                    <a:pt x="62" y="147"/>
                    <a:pt x="61" y="149"/>
                  </a:cubicBezTo>
                  <a:cubicBezTo>
                    <a:pt x="59" y="151"/>
                    <a:pt x="61" y="157"/>
                    <a:pt x="65" y="159"/>
                  </a:cubicBezTo>
                  <a:cubicBezTo>
                    <a:pt x="69" y="162"/>
                    <a:pt x="73" y="166"/>
                    <a:pt x="84" y="171"/>
                  </a:cubicBezTo>
                  <a:cubicBezTo>
                    <a:pt x="94" y="176"/>
                    <a:pt x="114" y="186"/>
                    <a:pt x="117" y="190"/>
                  </a:cubicBezTo>
                  <a:cubicBezTo>
                    <a:pt x="120" y="195"/>
                    <a:pt x="129" y="199"/>
                    <a:pt x="131" y="200"/>
                  </a:cubicBezTo>
                  <a:cubicBezTo>
                    <a:pt x="132" y="200"/>
                    <a:pt x="132" y="201"/>
                    <a:pt x="132" y="202"/>
                  </a:cubicBezTo>
                  <a:cubicBezTo>
                    <a:pt x="133" y="201"/>
                    <a:pt x="134" y="201"/>
                    <a:pt x="134" y="201"/>
                  </a:cubicBezTo>
                  <a:cubicBezTo>
                    <a:pt x="138" y="199"/>
                    <a:pt x="138" y="193"/>
                    <a:pt x="139" y="1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3" name="Freeform 117"/>
            <p:cNvSpPr>
              <a:spLocks/>
            </p:cNvSpPr>
            <p:nvPr userDrawn="1"/>
          </p:nvSpPr>
          <p:spPr bwMode="auto">
            <a:xfrm>
              <a:off x="5005752" y="4159063"/>
              <a:ext cx="347338" cy="293598"/>
            </a:xfrm>
            <a:custGeom>
              <a:avLst/>
              <a:gdLst>
                <a:gd name="T0" fmla="*/ 16 w 162"/>
                <a:gd name="T1" fmla="*/ 8 h 126"/>
                <a:gd name="T2" fmla="*/ 6 w 162"/>
                <a:gd name="T3" fmla="*/ 20 h 126"/>
                <a:gd name="T4" fmla="*/ 4 w 162"/>
                <a:gd name="T5" fmla="*/ 28 h 126"/>
                <a:gd name="T6" fmla="*/ 2 w 162"/>
                <a:gd name="T7" fmla="*/ 33 h 126"/>
                <a:gd name="T8" fmla="*/ 8 w 162"/>
                <a:gd name="T9" fmla="*/ 35 h 126"/>
                <a:gd name="T10" fmla="*/ 13 w 162"/>
                <a:gd name="T11" fmla="*/ 42 h 126"/>
                <a:gd name="T12" fmla="*/ 21 w 162"/>
                <a:gd name="T13" fmla="*/ 57 h 126"/>
                <a:gd name="T14" fmla="*/ 41 w 162"/>
                <a:gd name="T15" fmla="*/ 58 h 126"/>
                <a:gd name="T16" fmla="*/ 57 w 162"/>
                <a:gd name="T17" fmla="*/ 65 h 126"/>
                <a:gd name="T18" fmla="*/ 71 w 162"/>
                <a:gd name="T19" fmla="*/ 68 h 126"/>
                <a:gd name="T20" fmla="*/ 68 w 162"/>
                <a:gd name="T21" fmla="*/ 88 h 126"/>
                <a:gd name="T22" fmla="*/ 72 w 162"/>
                <a:gd name="T23" fmla="*/ 96 h 126"/>
                <a:gd name="T24" fmla="*/ 72 w 162"/>
                <a:gd name="T25" fmla="*/ 104 h 126"/>
                <a:gd name="T26" fmla="*/ 74 w 162"/>
                <a:gd name="T27" fmla="*/ 110 h 126"/>
                <a:gd name="T28" fmla="*/ 72 w 162"/>
                <a:gd name="T29" fmla="*/ 111 h 126"/>
                <a:gd name="T30" fmla="*/ 81 w 162"/>
                <a:gd name="T31" fmla="*/ 122 h 126"/>
                <a:gd name="T32" fmla="*/ 88 w 162"/>
                <a:gd name="T33" fmla="*/ 124 h 126"/>
                <a:gd name="T34" fmla="*/ 95 w 162"/>
                <a:gd name="T35" fmla="*/ 123 h 126"/>
                <a:gd name="T36" fmla="*/ 103 w 162"/>
                <a:gd name="T37" fmla="*/ 119 h 126"/>
                <a:gd name="T38" fmla="*/ 110 w 162"/>
                <a:gd name="T39" fmla="*/ 116 h 126"/>
                <a:gd name="T40" fmla="*/ 117 w 162"/>
                <a:gd name="T41" fmla="*/ 110 h 126"/>
                <a:gd name="T42" fmla="*/ 118 w 162"/>
                <a:gd name="T43" fmla="*/ 105 h 126"/>
                <a:gd name="T44" fmla="*/ 112 w 162"/>
                <a:gd name="T45" fmla="*/ 104 h 126"/>
                <a:gd name="T46" fmla="*/ 109 w 162"/>
                <a:gd name="T47" fmla="*/ 97 h 126"/>
                <a:gd name="T48" fmla="*/ 105 w 162"/>
                <a:gd name="T49" fmla="*/ 89 h 126"/>
                <a:gd name="T50" fmla="*/ 112 w 162"/>
                <a:gd name="T51" fmla="*/ 88 h 126"/>
                <a:gd name="T52" fmla="*/ 123 w 162"/>
                <a:gd name="T53" fmla="*/ 91 h 126"/>
                <a:gd name="T54" fmla="*/ 127 w 162"/>
                <a:gd name="T55" fmla="*/ 92 h 126"/>
                <a:gd name="T56" fmla="*/ 135 w 162"/>
                <a:gd name="T57" fmla="*/ 87 h 126"/>
                <a:gd name="T58" fmla="*/ 149 w 162"/>
                <a:gd name="T59" fmla="*/ 82 h 126"/>
                <a:gd name="T60" fmla="*/ 153 w 162"/>
                <a:gd name="T61" fmla="*/ 78 h 126"/>
                <a:gd name="T62" fmla="*/ 145 w 162"/>
                <a:gd name="T63" fmla="*/ 70 h 126"/>
                <a:gd name="T64" fmla="*/ 146 w 162"/>
                <a:gd name="T65" fmla="*/ 64 h 126"/>
                <a:gd name="T66" fmla="*/ 152 w 162"/>
                <a:gd name="T67" fmla="*/ 59 h 126"/>
                <a:gd name="T68" fmla="*/ 153 w 162"/>
                <a:gd name="T69" fmla="*/ 53 h 126"/>
                <a:gd name="T70" fmla="*/ 158 w 162"/>
                <a:gd name="T71" fmla="*/ 45 h 126"/>
                <a:gd name="T72" fmla="*/ 162 w 162"/>
                <a:gd name="T73" fmla="*/ 40 h 126"/>
                <a:gd name="T74" fmla="*/ 145 w 162"/>
                <a:gd name="T75" fmla="*/ 39 h 126"/>
                <a:gd name="T76" fmla="*/ 148 w 162"/>
                <a:gd name="T77" fmla="*/ 30 h 126"/>
                <a:gd name="T78" fmla="*/ 131 w 162"/>
                <a:gd name="T79" fmla="*/ 24 h 126"/>
                <a:gd name="T80" fmla="*/ 132 w 162"/>
                <a:gd name="T81" fmla="*/ 18 h 126"/>
                <a:gd name="T82" fmla="*/ 122 w 162"/>
                <a:gd name="T83" fmla="*/ 15 h 126"/>
                <a:gd name="T84" fmla="*/ 100 w 162"/>
                <a:gd name="T85" fmla="*/ 23 h 126"/>
                <a:gd name="T86" fmla="*/ 78 w 162"/>
                <a:gd name="T87" fmla="*/ 17 h 126"/>
                <a:gd name="T88" fmla="*/ 63 w 162"/>
                <a:gd name="T89" fmla="*/ 14 h 126"/>
                <a:gd name="T90" fmla="*/ 54 w 162"/>
                <a:gd name="T91" fmla="*/ 6 h 126"/>
                <a:gd name="T92" fmla="*/ 44 w 162"/>
                <a:gd name="T93" fmla="*/ 0 h 126"/>
                <a:gd name="T94" fmla="*/ 40 w 162"/>
                <a:gd name="T95" fmla="*/ 7 h 126"/>
                <a:gd name="T96" fmla="*/ 25 w 162"/>
                <a:gd name="T97" fmla="*/ 15 h 126"/>
                <a:gd name="T98" fmla="*/ 29 w 162"/>
                <a:gd name="T99" fmla="*/ 31 h 126"/>
                <a:gd name="T100" fmla="*/ 16 w 162"/>
                <a:gd name="T101" fmla="*/ 27 h 126"/>
                <a:gd name="T102" fmla="*/ 21 w 162"/>
                <a:gd name="T103" fmla="*/ 13 h 126"/>
                <a:gd name="T104" fmla="*/ 20 w 162"/>
                <a:gd name="T105" fmla="*/ 6 h 126"/>
                <a:gd name="T106" fmla="*/ 16 w 162"/>
                <a:gd name="T107" fmla="*/ 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2" h="126">
                  <a:moveTo>
                    <a:pt x="16" y="8"/>
                  </a:moveTo>
                  <a:cubicBezTo>
                    <a:pt x="13" y="12"/>
                    <a:pt x="6" y="16"/>
                    <a:pt x="6" y="20"/>
                  </a:cubicBezTo>
                  <a:cubicBezTo>
                    <a:pt x="6" y="24"/>
                    <a:pt x="6" y="26"/>
                    <a:pt x="4" y="28"/>
                  </a:cubicBezTo>
                  <a:cubicBezTo>
                    <a:pt x="2" y="30"/>
                    <a:pt x="0" y="33"/>
                    <a:pt x="2" y="33"/>
                  </a:cubicBezTo>
                  <a:cubicBezTo>
                    <a:pt x="5" y="33"/>
                    <a:pt x="8" y="33"/>
                    <a:pt x="8" y="35"/>
                  </a:cubicBezTo>
                  <a:cubicBezTo>
                    <a:pt x="8" y="38"/>
                    <a:pt x="14" y="38"/>
                    <a:pt x="13" y="42"/>
                  </a:cubicBezTo>
                  <a:cubicBezTo>
                    <a:pt x="13" y="46"/>
                    <a:pt x="11" y="57"/>
                    <a:pt x="21" y="57"/>
                  </a:cubicBezTo>
                  <a:cubicBezTo>
                    <a:pt x="31" y="56"/>
                    <a:pt x="36" y="53"/>
                    <a:pt x="41" y="58"/>
                  </a:cubicBezTo>
                  <a:cubicBezTo>
                    <a:pt x="45" y="63"/>
                    <a:pt x="50" y="66"/>
                    <a:pt x="57" y="65"/>
                  </a:cubicBezTo>
                  <a:cubicBezTo>
                    <a:pt x="63" y="64"/>
                    <a:pt x="74" y="63"/>
                    <a:pt x="71" y="68"/>
                  </a:cubicBezTo>
                  <a:cubicBezTo>
                    <a:pt x="67" y="73"/>
                    <a:pt x="65" y="85"/>
                    <a:pt x="68" y="88"/>
                  </a:cubicBezTo>
                  <a:cubicBezTo>
                    <a:pt x="71" y="91"/>
                    <a:pt x="75" y="94"/>
                    <a:pt x="72" y="96"/>
                  </a:cubicBezTo>
                  <a:cubicBezTo>
                    <a:pt x="70" y="99"/>
                    <a:pt x="69" y="102"/>
                    <a:pt x="72" y="104"/>
                  </a:cubicBezTo>
                  <a:cubicBezTo>
                    <a:pt x="75" y="107"/>
                    <a:pt x="74" y="109"/>
                    <a:pt x="74" y="110"/>
                  </a:cubicBezTo>
                  <a:cubicBezTo>
                    <a:pt x="74" y="110"/>
                    <a:pt x="73" y="110"/>
                    <a:pt x="72" y="111"/>
                  </a:cubicBezTo>
                  <a:cubicBezTo>
                    <a:pt x="77" y="115"/>
                    <a:pt x="79" y="120"/>
                    <a:pt x="81" y="122"/>
                  </a:cubicBezTo>
                  <a:cubicBezTo>
                    <a:pt x="85" y="124"/>
                    <a:pt x="86" y="126"/>
                    <a:pt x="88" y="124"/>
                  </a:cubicBezTo>
                  <a:cubicBezTo>
                    <a:pt x="91" y="123"/>
                    <a:pt x="92" y="122"/>
                    <a:pt x="95" y="123"/>
                  </a:cubicBezTo>
                  <a:cubicBezTo>
                    <a:pt x="97" y="125"/>
                    <a:pt x="99" y="122"/>
                    <a:pt x="103" y="119"/>
                  </a:cubicBezTo>
                  <a:cubicBezTo>
                    <a:pt x="106" y="117"/>
                    <a:pt x="109" y="119"/>
                    <a:pt x="110" y="116"/>
                  </a:cubicBezTo>
                  <a:cubicBezTo>
                    <a:pt x="111" y="113"/>
                    <a:pt x="113" y="111"/>
                    <a:pt x="117" y="110"/>
                  </a:cubicBezTo>
                  <a:cubicBezTo>
                    <a:pt x="121" y="109"/>
                    <a:pt x="121" y="105"/>
                    <a:pt x="118" y="105"/>
                  </a:cubicBezTo>
                  <a:cubicBezTo>
                    <a:pt x="116" y="105"/>
                    <a:pt x="112" y="108"/>
                    <a:pt x="112" y="104"/>
                  </a:cubicBezTo>
                  <a:cubicBezTo>
                    <a:pt x="112" y="100"/>
                    <a:pt x="109" y="101"/>
                    <a:pt x="109" y="97"/>
                  </a:cubicBezTo>
                  <a:cubicBezTo>
                    <a:pt x="109" y="94"/>
                    <a:pt x="109" y="92"/>
                    <a:pt x="105" y="89"/>
                  </a:cubicBezTo>
                  <a:cubicBezTo>
                    <a:pt x="100" y="87"/>
                    <a:pt x="110" y="86"/>
                    <a:pt x="112" y="88"/>
                  </a:cubicBezTo>
                  <a:cubicBezTo>
                    <a:pt x="114" y="90"/>
                    <a:pt x="122" y="88"/>
                    <a:pt x="123" y="91"/>
                  </a:cubicBezTo>
                  <a:cubicBezTo>
                    <a:pt x="123" y="94"/>
                    <a:pt x="127" y="95"/>
                    <a:pt x="127" y="92"/>
                  </a:cubicBezTo>
                  <a:cubicBezTo>
                    <a:pt x="127" y="88"/>
                    <a:pt x="132" y="87"/>
                    <a:pt x="135" y="87"/>
                  </a:cubicBezTo>
                  <a:cubicBezTo>
                    <a:pt x="139" y="88"/>
                    <a:pt x="146" y="83"/>
                    <a:pt x="149" y="82"/>
                  </a:cubicBezTo>
                  <a:cubicBezTo>
                    <a:pt x="151" y="82"/>
                    <a:pt x="152" y="80"/>
                    <a:pt x="153" y="78"/>
                  </a:cubicBezTo>
                  <a:cubicBezTo>
                    <a:pt x="150" y="75"/>
                    <a:pt x="147" y="71"/>
                    <a:pt x="145" y="70"/>
                  </a:cubicBezTo>
                  <a:cubicBezTo>
                    <a:pt x="142" y="68"/>
                    <a:pt x="147" y="66"/>
                    <a:pt x="146" y="64"/>
                  </a:cubicBezTo>
                  <a:cubicBezTo>
                    <a:pt x="146" y="61"/>
                    <a:pt x="146" y="59"/>
                    <a:pt x="152" y="59"/>
                  </a:cubicBezTo>
                  <a:cubicBezTo>
                    <a:pt x="157" y="58"/>
                    <a:pt x="156" y="54"/>
                    <a:pt x="153" y="53"/>
                  </a:cubicBezTo>
                  <a:cubicBezTo>
                    <a:pt x="150" y="51"/>
                    <a:pt x="155" y="47"/>
                    <a:pt x="158" y="45"/>
                  </a:cubicBezTo>
                  <a:cubicBezTo>
                    <a:pt x="159" y="45"/>
                    <a:pt x="160" y="43"/>
                    <a:pt x="162" y="40"/>
                  </a:cubicBezTo>
                  <a:cubicBezTo>
                    <a:pt x="156" y="38"/>
                    <a:pt x="148" y="38"/>
                    <a:pt x="145" y="39"/>
                  </a:cubicBezTo>
                  <a:cubicBezTo>
                    <a:pt x="141" y="39"/>
                    <a:pt x="148" y="34"/>
                    <a:pt x="148" y="30"/>
                  </a:cubicBezTo>
                  <a:cubicBezTo>
                    <a:pt x="148" y="25"/>
                    <a:pt x="136" y="25"/>
                    <a:pt x="131" y="24"/>
                  </a:cubicBezTo>
                  <a:cubicBezTo>
                    <a:pt x="126" y="23"/>
                    <a:pt x="127" y="18"/>
                    <a:pt x="132" y="18"/>
                  </a:cubicBezTo>
                  <a:cubicBezTo>
                    <a:pt x="137" y="18"/>
                    <a:pt x="129" y="14"/>
                    <a:pt x="122" y="15"/>
                  </a:cubicBezTo>
                  <a:cubicBezTo>
                    <a:pt x="115" y="16"/>
                    <a:pt x="106" y="20"/>
                    <a:pt x="100" y="23"/>
                  </a:cubicBezTo>
                  <a:cubicBezTo>
                    <a:pt x="94" y="25"/>
                    <a:pt x="84" y="14"/>
                    <a:pt x="78" y="17"/>
                  </a:cubicBezTo>
                  <a:cubicBezTo>
                    <a:pt x="71" y="19"/>
                    <a:pt x="62" y="19"/>
                    <a:pt x="63" y="14"/>
                  </a:cubicBezTo>
                  <a:cubicBezTo>
                    <a:pt x="63" y="9"/>
                    <a:pt x="60" y="5"/>
                    <a:pt x="54" y="6"/>
                  </a:cubicBezTo>
                  <a:cubicBezTo>
                    <a:pt x="47" y="6"/>
                    <a:pt x="49" y="0"/>
                    <a:pt x="44" y="0"/>
                  </a:cubicBezTo>
                  <a:cubicBezTo>
                    <a:pt x="39" y="0"/>
                    <a:pt x="44" y="5"/>
                    <a:pt x="40" y="7"/>
                  </a:cubicBezTo>
                  <a:cubicBezTo>
                    <a:pt x="37" y="8"/>
                    <a:pt x="25" y="11"/>
                    <a:pt x="25" y="15"/>
                  </a:cubicBezTo>
                  <a:cubicBezTo>
                    <a:pt x="24" y="20"/>
                    <a:pt x="31" y="27"/>
                    <a:pt x="29" y="31"/>
                  </a:cubicBezTo>
                  <a:cubicBezTo>
                    <a:pt x="26" y="35"/>
                    <a:pt x="18" y="32"/>
                    <a:pt x="16" y="27"/>
                  </a:cubicBezTo>
                  <a:cubicBezTo>
                    <a:pt x="14" y="23"/>
                    <a:pt x="23" y="16"/>
                    <a:pt x="21" y="13"/>
                  </a:cubicBezTo>
                  <a:cubicBezTo>
                    <a:pt x="20" y="11"/>
                    <a:pt x="19" y="8"/>
                    <a:pt x="20" y="6"/>
                  </a:cubicBezTo>
                  <a:cubicBezTo>
                    <a:pt x="18" y="6"/>
                    <a:pt x="17" y="7"/>
                    <a:pt x="1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4" name="Freeform 118"/>
            <p:cNvSpPr>
              <a:spLocks/>
            </p:cNvSpPr>
            <p:nvPr userDrawn="1"/>
          </p:nvSpPr>
          <p:spPr bwMode="auto">
            <a:xfrm>
              <a:off x="5393361" y="4308597"/>
              <a:ext cx="107389" cy="114887"/>
            </a:xfrm>
            <a:custGeom>
              <a:avLst/>
              <a:gdLst>
                <a:gd name="T0" fmla="*/ 12 w 50"/>
                <a:gd name="T1" fmla="*/ 10 h 49"/>
                <a:gd name="T2" fmla="*/ 7 w 50"/>
                <a:gd name="T3" fmla="*/ 15 h 49"/>
                <a:gd name="T4" fmla="*/ 2 w 50"/>
                <a:gd name="T5" fmla="*/ 25 h 49"/>
                <a:gd name="T6" fmla="*/ 12 w 50"/>
                <a:gd name="T7" fmla="*/ 36 h 49"/>
                <a:gd name="T8" fmla="*/ 19 w 50"/>
                <a:gd name="T9" fmla="*/ 48 h 49"/>
                <a:gd name="T10" fmla="*/ 24 w 50"/>
                <a:gd name="T11" fmla="*/ 48 h 49"/>
                <a:gd name="T12" fmla="*/ 29 w 50"/>
                <a:gd name="T13" fmla="*/ 41 h 49"/>
                <a:gd name="T14" fmla="*/ 42 w 50"/>
                <a:gd name="T15" fmla="*/ 42 h 49"/>
                <a:gd name="T16" fmla="*/ 43 w 50"/>
                <a:gd name="T17" fmla="*/ 43 h 49"/>
                <a:gd name="T18" fmla="*/ 47 w 50"/>
                <a:gd name="T19" fmla="*/ 38 h 49"/>
                <a:gd name="T20" fmla="*/ 46 w 50"/>
                <a:gd name="T21" fmla="*/ 24 h 49"/>
                <a:gd name="T22" fmla="*/ 48 w 50"/>
                <a:gd name="T23" fmla="*/ 11 h 49"/>
                <a:gd name="T24" fmla="*/ 50 w 50"/>
                <a:gd name="T25" fmla="*/ 5 h 49"/>
                <a:gd name="T26" fmla="*/ 38 w 50"/>
                <a:gd name="T27" fmla="*/ 3 h 49"/>
                <a:gd name="T28" fmla="*/ 23 w 50"/>
                <a:gd name="T29" fmla="*/ 3 h 49"/>
                <a:gd name="T30" fmla="*/ 15 w 50"/>
                <a:gd name="T31" fmla="*/ 3 h 49"/>
                <a:gd name="T32" fmla="*/ 13 w 50"/>
                <a:gd name="T33" fmla="*/ 3 h 49"/>
                <a:gd name="T34" fmla="*/ 12 w 50"/>
                <a:gd name="T35" fmla="*/ 1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49">
                  <a:moveTo>
                    <a:pt x="12" y="10"/>
                  </a:moveTo>
                  <a:cubicBezTo>
                    <a:pt x="14" y="13"/>
                    <a:pt x="10" y="15"/>
                    <a:pt x="7" y="15"/>
                  </a:cubicBezTo>
                  <a:cubicBezTo>
                    <a:pt x="3" y="16"/>
                    <a:pt x="4" y="23"/>
                    <a:pt x="2" y="25"/>
                  </a:cubicBezTo>
                  <a:cubicBezTo>
                    <a:pt x="0" y="26"/>
                    <a:pt x="10" y="32"/>
                    <a:pt x="12" y="36"/>
                  </a:cubicBezTo>
                  <a:cubicBezTo>
                    <a:pt x="13" y="38"/>
                    <a:pt x="16" y="44"/>
                    <a:pt x="19" y="48"/>
                  </a:cubicBezTo>
                  <a:cubicBezTo>
                    <a:pt x="21" y="48"/>
                    <a:pt x="23" y="49"/>
                    <a:pt x="24" y="48"/>
                  </a:cubicBezTo>
                  <a:cubicBezTo>
                    <a:pt x="28" y="47"/>
                    <a:pt x="25" y="41"/>
                    <a:pt x="29" y="41"/>
                  </a:cubicBezTo>
                  <a:cubicBezTo>
                    <a:pt x="34" y="42"/>
                    <a:pt x="41" y="39"/>
                    <a:pt x="42" y="42"/>
                  </a:cubicBezTo>
                  <a:cubicBezTo>
                    <a:pt x="43" y="42"/>
                    <a:pt x="43" y="43"/>
                    <a:pt x="43" y="43"/>
                  </a:cubicBezTo>
                  <a:cubicBezTo>
                    <a:pt x="45" y="41"/>
                    <a:pt x="46" y="39"/>
                    <a:pt x="47" y="38"/>
                  </a:cubicBezTo>
                  <a:cubicBezTo>
                    <a:pt x="48" y="37"/>
                    <a:pt x="48" y="28"/>
                    <a:pt x="46" y="24"/>
                  </a:cubicBezTo>
                  <a:cubicBezTo>
                    <a:pt x="44" y="19"/>
                    <a:pt x="45" y="13"/>
                    <a:pt x="48" y="11"/>
                  </a:cubicBezTo>
                  <a:cubicBezTo>
                    <a:pt x="48" y="11"/>
                    <a:pt x="49" y="8"/>
                    <a:pt x="50" y="5"/>
                  </a:cubicBezTo>
                  <a:cubicBezTo>
                    <a:pt x="46" y="4"/>
                    <a:pt x="42" y="3"/>
                    <a:pt x="38" y="3"/>
                  </a:cubicBezTo>
                  <a:cubicBezTo>
                    <a:pt x="32" y="4"/>
                    <a:pt x="26" y="6"/>
                    <a:pt x="23" y="3"/>
                  </a:cubicBezTo>
                  <a:cubicBezTo>
                    <a:pt x="21" y="0"/>
                    <a:pt x="18" y="1"/>
                    <a:pt x="15" y="3"/>
                  </a:cubicBezTo>
                  <a:cubicBezTo>
                    <a:pt x="14" y="3"/>
                    <a:pt x="14" y="3"/>
                    <a:pt x="13" y="3"/>
                  </a:cubicBezTo>
                  <a:cubicBezTo>
                    <a:pt x="12" y="6"/>
                    <a:pt x="11" y="9"/>
                    <a:pt x="12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5" name="Freeform 119"/>
            <p:cNvSpPr>
              <a:spLocks/>
            </p:cNvSpPr>
            <p:nvPr userDrawn="1"/>
          </p:nvSpPr>
          <p:spPr bwMode="auto">
            <a:xfrm>
              <a:off x="5309463" y="4252067"/>
              <a:ext cx="124169" cy="187830"/>
            </a:xfrm>
            <a:custGeom>
              <a:avLst/>
              <a:gdLst>
                <a:gd name="T0" fmla="*/ 16 w 58"/>
                <a:gd name="T1" fmla="*/ 5 h 80"/>
                <a:gd name="T2" fmla="*/ 11 w 58"/>
                <a:gd name="T3" fmla="*/ 13 h 80"/>
                <a:gd name="T4" fmla="*/ 10 w 58"/>
                <a:gd name="T5" fmla="*/ 19 h 80"/>
                <a:gd name="T6" fmla="*/ 4 w 58"/>
                <a:gd name="T7" fmla="*/ 24 h 80"/>
                <a:gd name="T8" fmla="*/ 3 w 58"/>
                <a:gd name="T9" fmla="*/ 30 h 80"/>
                <a:gd name="T10" fmla="*/ 11 w 58"/>
                <a:gd name="T11" fmla="*/ 38 h 80"/>
                <a:gd name="T12" fmla="*/ 15 w 58"/>
                <a:gd name="T13" fmla="*/ 36 h 80"/>
                <a:gd name="T14" fmla="*/ 20 w 58"/>
                <a:gd name="T15" fmla="*/ 45 h 80"/>
                <a:gd name="T16" fmla="*/ 21 w 58"/>
                <a:gd name="T17" fmla="*/ 54 h 80"/>
                <a:gd name="T18" fmla="*/ 23 w 58"/>
                <a:gd name="T19" fmla="*/ 73 h 80"/>
                <a:gd name="T20" fmla="*/ 36 w 58"/>
                <a:gd name="T21" fmla="*/ 77 h 80"/>
                <a:gd name="T22" fmla="*/ 44 w 58"/>
                <a:gd name="T23" fmla="*/ 75 h 80"/>
                <a:gd name="T24" fmla="*/ 49 w 58"/>
                <a:gd name="T25" fmla="*/ 72 h 80"/>
                <a:gd name="T26" fmla="*/ 58 w 58"/>
                <a:gd name="T27" fmla="*/ 72 h 80"/>
                <a:gd name="T28" fmla="*/ 51 w 58"/>
                <a:gd name="T29" fmla="*/ 60 h 80"/>
                <a:gd name="T30" fmla="*/ 41 w 58"/>
                <a:gd name="T31" fmla="*/ 49 h 80"/>
                <a:gd name="T32" fmla="*/ 46 w 58"/>
                <a:gd name="T33" fmla="*/ 39 h 80"/>
                <a:gd name="T34" fmla="*/ 51 w 58"/>
                <a:gd name="T35" fmla="*/ 34 h 80"/>
                <a:gd name="T36" fmla="*/ 52 w 58"/>
                <a:gd name="T37" fmla="*/ 27 h 80"/>
                <a:gd name="T38" fmla="*/ 42 w 58"/>
                <a:gd name="T39" fmla="*/ 18 h 80"/>
                <a:gd name="T40" fmla="*/ 36 w 58"/>
                <a:gd name="T41" fmla="*/ 12 h 80"/>
                <a:gd name="T42" fmla="*/ 24 w 58"/>
                <a:gd name="T43" fmla="*/ 3 h 80"/>
                <a:gd name="T44" fmla="*/ 20 w 58"/>
                <a:gd name="T45" fmla="*/ 0 h 80"/>
                <a:gd name="T46" fmla="*/ 16 w 58"/>
                <a:gd name="T47" fmla="*/ 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8" h="80">
                  <a:moveTo>
                    <a:pt x="16" y="5"/>
                  </a:moveTo>
                  <a:cubicBezTo>
                    <a:pt x="13" y="7"/>
                    <a:pt x="8" y="11"/>
                    <a:pt x="11" y="13"/>
                  </a:cubicBezTo>
                  <a:cubicBezTo>
                    <a:pt x="14" y="14"/>
                    <a:pt x="15" y="18"/>
                    <a:pt x="10" y="19"/>
                  </a:cubicBezTo>
                  <a:cubicBezTo>
                    <a:pt x="4" y="19"/>
                    <a:pt x="4" y="21"/>
                    <a:pt x="4" y="24"/>
                  </a:cubicBezTo>
                  <a:cubicBezTo>
                    <a:pt x="5" y="26"/>
                    <a:pt x="0" y="28"/>
                    <a:pt x="3" y="30"/>
                  </a:cubicBezTo>
                  <a:cubicBezTo>
                    <a:pt x="5" y="31"/>
                    <a:pt x="8" y="35"/>
                    <a:pt x="11" y="38"/>
                  </a:cubicBezTo>
                  <a:cubicBezTo>
                    <a:pt x="11" y="37"/>
                    <a:pt x="12" y="36"/>
                    <a:pt x="15" y="36"/>
                  </a:cubicBezTo>
                  <a:cubicBezTo>
                    <a:pt x="20" y="37"/>
                    <a:pt x="16" y="43"/>
                    <a:pt x="20" y="45"/>
                  </a:cubicBezTo>
                  <a:cubicBezTo>
                    <a:pt x="24" y="47"/>
                    <a:pt x="24" y="52"/>
                    <a:pt x="21" y="54"/>
                  </a:cubicBezTo>
                  <a:cubicBezTo>
                    <a:pt x="18" y="56"/>
                    <a:pt x="17" y="67"/>
                    <a:pt x="23" y="73"/>
                  </a:cubicBezTo>
                  <a:cubicBezTo>
                    <a:pt x="30" y="80"/>
                    <a:pt x="34" y="79"/>
                    <a:pt x="36" y="77"/>
                  </a:cubicBezTo>
                  <a:cubicBezTo>
                    <a:pt x="37" y="76"/>
                    <a:pt x="42" y="77"/>
                    <a:pt x="44" y="75"/>
                  </a:cubicBezTo>
                  <a:cubicBezTo>
                    <a:pt x="45" y="72"/>
                    <a:pt x="47" y="75"/>
                    <a:pt x="49" y="72"/>
                  </a:cubicBezTo>
                  <a:cubicBezTo>
                    <a:pt x="51" y="70"/>
                    <a:pt x="54" y="71"/>
                    <a:pt x="58" y="72"/>
                  </a:cubicBezTo>
                  <a:cubicBezTo>
                    <a:pt x="55" y="68"/>
                    <a:pt x="52" y="62"/>
                    <a:pt x="51" y="60"/>
                  </a:cubicBezTo>
                  <a:cubicBezTo>
                    <a:pt x="49" y="56"/>
                    <a:pt x="39" y="50"/>
                    <a:pt x="41" y="49"/>
                  </a:cubicBezTo>
                  <a:cubicBezTo>
                    <a:pt x="43" y="47"/>
                    <a:pt x="42" y="40"/>
                    <a:pt x="46" y="39"/>
                  </a:cubicBezTo>
                  <a:cubicBezTo>
                    <a:pt x="49" y="39"/>
                    <a:pt x="53" y="37"/>
                    <a:pt x="51" y="34"/>
                  </a:cubicBezTo>
                  <a:cubicBezTo>
                    <a:pt x="50" y="33"/>
                    <a:pt x="51" y="30"/>
                    <a:pt x="52" y="27"/>
                  </a:cubicBezTo>
                  <a:cubicBezTo>
                    <a:pt x="49" y="27"/>
                    <a:pt x="44" y="18"/>
                    <a:pt x="42" y="18"/>
                  </a:cubicBezTo>
                  <a:cubicBezTo>
                    <a:pt x="39" y="18"/>
                    <a:pt x="35" y="16"/>
                    <a:pt x="36" y="12"/>
                  </a:cubicBezTo>
                  <a:cubicBezTo>
                    <a:pt x="37" y="8"/>
                    <a:pt x="29" y="7"/>
                    <a:pt x="24" y="3"/>
                  </a:cubicBezTo>
                  <a:cubicBezTo>
                    <a:pt x="23" y="2"/>
                    <a:pt x="22" y="1"/>
                    <a:pt x="20" y="0"/>
                  </a:cubicBezTo>
                  <a:cubicBezTo>
                    <a:pt x="18" y="3"/>
                    <a:pt x="17" y="5"/>
                    <a:pt x="16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6" name="Freeform 120"/>
            <p:cNvSpPr>
              <a:spLocks/>
            </p:cNvSpPr>
            <p:nvPr userDrawn="1"/>
          </p:nvSpPr>
          <p:spPr bwMode="auto">
            <a:xfrm>
              <a:off x="5485648" y="4319539"/>
              <a:ext cx="78865" cy="98474"/>
            </a:xfrm>
            <a:custGeom>
              <a:avLst/>
              <a:gdLst>
                <a:gd name="T0" fmla="*/ 3 w 37"/>
                <a:gd name="T1" fmla="*/ 19 h 42"/>
                <a:gd name="T2" fmla="*/ 4 w 37"/>
                <a:gd name="T3" fmla="*/ 33 h 42"/>
                <a:gd name="T4" fmla="*/ 0 w 37"/>
                <a:gd name="T5" fmla="*/ 38 h 42"/>
                <a:gd name="T6" fmla="*/ 11 w 37"/>
                <a:gd name="T7" fmla="*/ 40 h 42"/>
                <a:gd name="T8" fmla="*/ 23 w 37"/>
                <a:gd name="T9" fmla="*/ 35 h 42"/>
                <a:gd name="T10" fmla="*/ 37 w 37"/>
                <a:gd name="T11" fmla="*/ 18 h 42"/>
                <a:gd name="T12" fmla="*/ 37 w 37"/>
                <a:gd name="T13" fmla="*/ 18 h 42"/>
                <a:gd name="T14" fmla="*/ 17 w 37"/>
                <a:gd name="T15" fmla="*/ 3 h 42"/>
                <a:gd name="T16" fmla="*/ 7 w 37"/>
                <a:gd name="T17" fmla="*/ 0 h 42"/>
                <a:gd name="T18" fmla="*/ 5 w 37"/>
                <a:gd name="T19" fmla="*/ 6 h 42"/>
                <a:gd name="T20" fmla="*/ 3 w 37"/>
                <a:gd name="T21" fmla="*/ 1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42">
                  <a:moveTo>
                    <a:pt x="3" y="19"/>
                  </a:moveTo>
                  <a:cubicBezTo>
                    <a:pt x="5" y="23"/>
                    <a:pt x="5" y="32"/>
                    <a:pt x="4" y="33"/>
                  </a:cubicBezTo>
                  <a:cubicBezTo>
                    <a:pt x="3" y="34"/>
                    <a:pt x="2" y="36"/>
                    <a:pt x="0" y="38"/>
                  </a:cubicBezTo>
                  <a:cubicBezTo>
                    <a:pt x="2" y="40"/>
                    <a:pt x="5" y="42"/>
                    <a:pt x="11" y="40"/>
                  </a:cubicBezTo>
                  <a:cubicBezTo>
                    <a:pt x="18" y="38"/>
                    <a:pt x="21" y="42"/>
                    <a:pt x="23" y="35"/>
                  </a:cubicBezTo>
                  <a:cubicBezTo>
                    <a:pt x="25" y="30"/>
                    <a:pt x="32" y="23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2" y="16"/>
                    <a:pt x="24" y="5"/>
                    <a:pt x="17" y="3"/>
                  </a:cubicBezTo>
                  <a:cubicBezTo>
                    <a:pt x="14" y="3"/>
                    <a:pt x="10" y="2"/>
                    <a:pt x="7" y="0"/>
                  </a:cubicBezTo>
                  <a:cubicBezTo>
                    <a:pt x="6" y="3"/>
                    <a:pt x="5" y="6"/>
                    <a:pt x="5" y="6"/>
                  </a:cubicBezTo>
                  <a:cubicBezTo>
                    <a:pt x="2" y="8"/>
                    <a:pt x="1" y="14"/>
                    <a:pt x="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7" name="Freeform 121"/>
            <p:cNvSpPr>
              <a:spLocks/>
            </p:cNvSpPr>
            <p:nvPr userDrawn="1"/>
          </p:nvSpPr>
          <p:spPr bwMode="auto">
            <a:xfrm>
              <a:off x="4723855" y="3861818"/>
              <a:ext cx="263440" cy="93004"/>
            </a:xfrm>
            <a:custGeom>
              <a:avLst/>
              <a:gdLst>
                <a:gd name="T0" fmla="*/ 100 w 123"/>
                <a:gd name="T1" fmla="*/ 26 h 40"/>
                <a:gd name="T2" fmla="*/ 43 w 123"/>
                <a:gd name="T3" fmla="*/ 4 h 40"/>
                <a:gd name="T4" fmla="*/ 2 w 123"/>
                <a:gd name="T5" fmla="*/ 18 h 40"/>
                <a:gd name="T6" fmla="*/ 22 w 123"/>
                <a:gd name="T7" fmla="*/ 9 h 40"/>
                <a:gd name="T8" fmla="*/ 33 w 123"/>
                <a:gd name="T9" fmla="*/ 14 h 40"/>
                <a:gd name="T10" fmla="*/ 53 w 123"/>
                <a:gd name="T11" fmla="*/ 18 h 40"/>
                <a:gd name="T12" fmla="*/ 78 w 123"/>
                <a:gd name="T13" fmla="*/ 30 h 40"/>
                <a:gd name="T14" fmla="*/ 84 w 123"/>
                <a:gd name="T15" fmla="*/ 38 h 40"/>
                <a:gd name="T16" fmla="*/ 121 w 123"/>
                <a:gd name="T17" fmla="*/ 37 h 40"/>
                <a:gd name="T18" fmla="*/ 100 w 123"/>
                <a:gd name="T19" fmla="*/ 2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40">
                  <a:moveTo>
                    <a:pt x="100" y="26"/>
                  </a:moveTo>
                  <a:cubicBezTo>
                    <a:pt x="92" y="26"/>
                    <a:pt x="66" y="9"/>
                    <a:pt x="43" y="4"/>
                  </a:cubicBezTo>
                  <a:cubicBezTo>
                    <a:pt x="20" y="0"/>
                    <a:pt x="0" y="15"/>
                    <a:pt x="2" y="18"/>
                  </a:cubicBezTo>
                  <a:cubicBezTo>
                    <a:pt x="5" y="22"/>
                    <a:pt x="16" y="13"/>
                    <a:pt x="22" y="9"/>
                  </a:cubicBezTo>
                  <a:cubicBezTo>
                    <a:pt x="28" y="5"/>
                    <a:pt x="33" y="11"/>
                    <a:pt x="33" y="14"/>
                  </a:cubicBezTo>
                  <a:cubicBezTo>
                    <a:pt x="34" y="16"/>
                    <a:pt x="41" y="17"/>
                    <a:pt x="53" y="18"/>
                  </a:cubicBezTo>
                  <a:cubicBezTo>
                    <a:pt x="65" y="18"/>
                    <a:pt x="66" y="27"/>
                    <a:pt x="78" y="30"/>
                  </a:cubicBezTo>
                  <a:cubicBezTo>
                    <a:pt x="89" y="32"/>
                    <a:pt x="78" y="37"/>
                    <a:pt x="84" y="38"/>
                  </a:cubicBezTo>
                  <a:cubicBezTo>
                    <a:pt x="89" y="40"/>
                    <a:pt x="119" y="40"/>
                    <a:pt x="121" y="37"/>
                  </a:cubicBezTo>
                  <a:cubicBezTo>
                    <a:pt x="123" y="35"/>
                    <a:pt x="107" y="26"/>
                    <a:pt x="10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8" name="Freeform 122"/>
            <p:cNvSpPr>
              <a:spLocks/>
            </p:cNvSpPr>
            <p:nvPr userDrawn="1"/>
          </p:nvSpPr>
          <p:spPr bwMode="auto">
            <a:xfrm>
              <a:off x="4812788" y="4428954"/>
              <a:ext cx="149339" cy="171417"/>
            </a:xfrm>
            <a:custGeom>
              <a:avLst/>
              <a:gdLst>
                <a:gd name="T0" fmla="*/ 64 w 70"/>
                <a:gd name="T1" fmla="*/ 19 h 73"/>
                <a:gd name="T2" fmla="*/ 56 w 70"/>
                <a:gd name="T3" fmla="*/ 13 h 73"/>
                <a:gd name="T4" fmla="*/ 47 w 70"/>
                <a:gd name="T5" fmla="*/ 13 h 73"/>
                <a:gd name="T6" fmla="*/ 40 w 70"/>
                <a:gd name="T7" fmla="*/ 8 h 73"/>
                <a:gd name="T8" fmla="*/ 25 w 70"/>
                <a:gd name="T9" fmla="*/ 0 h 73"/>
                <a:gd name="T10" fmla="*/ 25 w 70"/>
                <a:gd name="T11" fmla="*/ 2 h 73"/>
                <a:gd name="T12" fmla="*/ 17 w 70"/>
                <a:gd name="T13" fmla="*/ 5 h 73"/>
                <a:gd name="T14" fmla="*/ 13 w 70"/>
                <a:gd name="T15" fmla="*/ 13 h 73"/>
                <a:gd name="T16" fmla="*/ 8 w 70"/>
                <a:gd name="T17" fmla="*/ 20 h 73"/>
                <a:gd name="T18" fmla="*/ 5 w 70"/>
                <a:gd name="T19" fmla="*/ 25 h 73"/>
                <a:gd name="T20" fmla="*/ 2 w 70"/>
                <a:gd name="T21" fmla="*/ 33 h 73"/>
                <a:gd name="T22" fmla="*/ 2 w 70"/>
                <a:gd name="T23" fmla="*/ 40 h 73"/>
                <a:gd name="T24" fmla="*/ 8 w 70"/>
                <a:gd name="T25" fmla="*/ 46 h 73"/>
                <a:gd name="T26" fmla="*/ 14 w 70"/>
                <a:gd name="T27" fmla="*/ 47 h 73"/>
                <a:gd name="T28" fmla="*/ 9 w 70"/>
                <a:gd name="T29" fmla="*/ 54 h 73"/>
                <a:gd name="T30" fmla="*/ 8 w 70"/>
                <a:gd name="T31" fmla="*/ 54 h 73"/>
                <a:gd name="T32" fmla="*/ 10 w 70"/>
                <a:gd name="T33" fmla="*/ 59 h 73"/>
                <a:gd name="T34" fmla="*/ 10 w 70"/>
                <a:gd name="T35" fmla="*/ 65 h 73"/>
                <a:gd name="T36" fmla="*/ 19 w 70"/>
                <a:gd name="T37" fmla="*/ 67 h 73"/>
                <a:gd name="T38" fmla="*/ 27 w 70"/>
                <a:gd name="T39" fmla="*/ 66 h 73"/>
                <a:gd name="T40" fmla="*/ 38 w 70"/>
                <a:gd name="T41" fmla="*/ 49 h 73"/>
                <a:gd name="T42" fmla="*/ 61 w 70"/>
                <a:gd name="T43" fmla="*/ 38 h 73"/>
                <a:gd name="T44" fmla="*/ 67 w 70"/>
                <a:gd name="T45" fmla="*/ 27 h 73"/>
                <a:gd name="T46" fmla="*/ 64 w 70"/>
                <a:gd name="T47" fmla="*/ 1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" h="73">
                  <a:moveTo>
                    <a:pt x="64" y="19"/>
                  </a:moveTo>
                  <a:cubicBezTo>
                    <a:pt x="60" y="14"/>
                    <a:pt x="57" y="11"/>
                    <a:pt x="56" y="13"/>
                  </a:cubicBezTo>
                  <a:cubicBezTo>
                    <a:pt x="55" y="14"/>
                    <a:pt x="50" y="14"/>
                    <a:pt x="47" y="13"/>
                  </a:cubicBezTo>
                  <a:cubicBezTo>
                    <a:pt x="44" y="11"/>
                    <a:pt x="42" y="8"/>
                    <a:pt x="40" y="8"/>
                  </a:cubicBezTo>
                  <a:cubicBezTo>
                    <a:pt x="37" y="8"/>
                    <a:pt x="30" y="3"/>
                    <a:pt x="25" y="0"/>
                  </a:cubicBezTo>
                  <a:cubicBezTo>
                    <a:pt x="25" y="1"/>
                    <a:pt x="25" y="1"/>
                    <a:pt x="25" y="2"/>
                  </a:cubicBezTo>
                  <a:cubicBezTo>
                    <a:pt x="25" y="4"/>
                    <a:pt x="22" y="5"/>
                    <a:pt x="17" y="5"/>
                  </a:cubicBezTo>
                  <a:cubicBezTo>
                    <a:pt x="13" y="6"/>
                    <a:pt x="13" y="10"/>
                    <a:pt x="13" y="13"/>
                  </a:cubicBezTo>
                  <a:cubicBezTo>
                    <a:pt x="13" y="16"/>
                    <a:pt x="10" y="16"/>
                    <a:pt x="8" y="20"/>
                  </a:cubicBezTo>
                  <a:cubicBezTo>
                    <a:pt x="7" y="23"/>
                    <a:pt x="9" y="24"/>
                    <a:pt x="5" y="25"/>
                  </a:cubicBezTo>
                  <a:cubicBezTo>
                    <a:pt x="1" y="27"/>
                    <a:pt x="0" y="30"/>
                    <a:pt x="2" y="33"/>
                  </a:cubicBezTo>
                  <a:cubicBezTo>
                    <a:pt x="5" y="36"/>
                    <a:pt x="2" y="38"/>
                    <a:pt x="2" y="40"/>
                  </a:cubicBezTo>
                  <a:cubicBezTo>
                    <a:pt x="1" y="42"/>
                    <a:pt x="5" y="43"/>
                    <a:pt x="8" y="46"/>
                  </a:cubicBezTo>
                  <a:cubicBezTo>
                    <a:pt x="12" y="49"/>
                    <a:pt x="13" y="44"/>
                    <a:pt x="14" y="47"/>
                  </a:cubicBezTo>
                  <a:cubicBezTo>
                    <a:pt x="16" y="49"/>
                    <a:pt x="13" y="54"/>
                    <a:pt x="9" y="54"/>
                  </a:cubicBezTo>
                  <a:cubicBezTo>
                    <a:pt x="9" y="54"/>
                    <a:pt x="8" y="54"/>
                    <a:pt x="8" y="54"/>
                  </a:cubicBezTo>
                  <a:cubicBezTo>
                    <a:pt x="10" y="56"/>
                    <a:pt x="11" y="58"/>
                    <a:pt x="10" y="59"/>
                  </a:cubicBezTo>
                  <a:cubicBezTo>
                    <a:pt x="8" y="62"/>
                    <a:pt x="7" y="62"/>
                    <a:pt x="10" y="65"/>
                  </a:cubicBezTo>
                  <a:cubicBezTo>
                    <a:pt x="14" y="68"/>
                    <a:pt x="16" y="63"/>
                    <a:pt x="19" y="67"/>
                  </a:cubicBezTo>
                  <a:cubicBezTo>
                    <a:pt x="22" y="71"/>
                    <a:pt x="25" y="73"/>
                    <a:pt x="27" y="66"/>
                  </a:cubicBezTo>
                  <a:cubicBezTo>
                    <a:pt x="30" y="60"/>
                    <a:pt x="33" y="51"/>
                    <a:pt x="38" y="49"/>
                  </a:cubicBezTo>
                  <a:cubicBezTo>
                    <a:pt x="43" y="48"/>
                    <a:pt x="54" y="46"/>
                    <a:pt x="61" y="38"/>
                  </a:cubicBezTo>
                  <a:cubicBezTo>
                    <a:pt x="67" y="30"/>
                    <a:pt x="64" y="29"/>
                    <a:pt x="67" y="27"/>
                  </a:cubicBezTo>
                  <a:cubicBezTo>
                    <a:pt x="70" y="25"/>
                    <a:pt x="68" y="23"/>
                    <a:pt x="64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9" name="Freeform 123"/>
            <p:cNvSpPr>
              <a:spLocks noEditPoints="1"/>
            </p:cNvSpPr>
            <p:nvPr userDrawn="1"/>
          </p:nvSpPr>
          <p:spPr bwMode="auto">
            <a:xfrm>
              <a:off x="5025888" y="1573213"/>
              <a:ext cx="1530298" cy="1154333"/>
            </a:xfrm>
            <a:custGeom>
              <a:avLst/>
              <a:gdLst>
                <a:gd name="T0" fmla="*/ 626 w 714"/>
                <a:gd name="T1" fmla="*/ 58 h 495"/>
                <a:gd name="T2" fmla="*/ 574 w 714"/>
                <a:gd name="T3" fmla="*/ 80 h 495"/>
                <a:gd name="T4" fmla="*/ 571 w 714"/>
                <a:gd name="T5" fmla="*/ 50 h 495"/>
                <a:gd name="T6" fmla="*/ 511 w 714"/>
                <a:gd name="T7" fmla="*/ 46 h 495"/>
                <a:gd name="T8" fmla="*/ 570 w 714"/>
                <a:gd name="T9" fmla="*/ 37 h 495"/>
                <a:gd name="T10" fmla="*/ 565 w 714"/>
                <a:gd name="T11" fmla="*/ 17 h 495"/>
                <a:gd name="T12" fmla="*/ 482 w 714"/>
                <a:gd name="T13" fmla="*/ 1 h 495"/>
                <a:gd name="T14" fmla="*/ 406 w 714"/>
                <a:gd name="T15" fmla="*/ 10 h 495"/>
                <a:gd name="T16" fmla="*/ 348 w 714"/>
                <a:gd name="T17" fmla="*/ 11 h 495"/>
                <a:gd name="T18" fmla="*/ 300 w 714"/>
                <a:gd name="T19" fmla="*/ 31 h 495"/>
                <a:gd name="T20" fmla="*/ 289 w 714"/>
                <a:gd name="T21" fmla="*/ 36 h 495"/>
                <a:gd name="T22" fmla="*/ 255 w 714"/>
                <a:gd name="T23" fmla="*/ 46 h 495"/>
                <a:gd name="T24" fmla="*/ 223 w 714"/>
                <a:gd name="T25" fmla="*/ 56 h 495"/>
                <a:gd name="T26" fmla="*/ 167 w 714"/>
                <a:gd name="T27" fmla="*/ 46 h 495"/>
                <a:gd name="T28" fmla="*/ 137 w 714"/>
                <a:gd name="T29" fmla="*/ 68 h 495"/>
                <a:gd name="T30" fmla="*/ 91 w 714"/>
                <a:gd name="T31" fmla="*/ 95 h 495"/>
                <a:gd name="T32" fmla="*/ 0 w 714"/>
                <a:gd name="T33" fmla="*/ 137 h 495"/>
                <a:gd name="T34" fmla="*/ 58 w 714"/>
                <a:gd name="T35" fmla="*/ 152 h 495"/>
                <a:gd name="T36" fmla="*/ 16 w 714"/>
                <a:gd name="T37" fmla="*/ 166 h 495"/>
                <a:gd name="T38" fmla="*/ 51 w 714"/>
                <a:gd name="T39" fmla="*/ 187 h 495"/>
                <a:gd name="T40" fmla="*/ 98 w 714"/>
                <a:gd name="T41" fmla="*/ 185 h 495"/>
                <a:gd name="T42" fmla="*/ 168 w 714"/>
                <a:gd name="T43" fmla="*/ 203 h 495"/>
                <a:gd name="T44" fmla="*/ 203 w 714"/>
                <a:gd name="T45" fmla="*/ 246 h 495"/>
                <a:gd name="T46" fmla="*/ 209 w 714"/>
                <a:gd name="T47" fmla="*/ 286 h 495"/>
                <a:gd name="T48" fmla="*/ 253 w 714"/>
                <a:gd name="T49" fmla="*/ 299 h 495"/>
                <a:gd name="T50" fmla="*/ 248 w 714"/>
                <a:gd name="T51" fmla="*/ 315 h 495"/>
                <a:gd name="T52" fmla="*/ 241 w 714"/>
                <a:gd name="T53" fmla="*/ 342 h 495"/>
                <a:gd name="T54" fmla="*/ 234 w 714"/>
                <a:gd name="T55" fmla="*/ 375 h 495"/>
                <a:gd name="T56" fmla="*/ 243 w 714"/>
                <a:gd name="T57" fmla="*/ 419 h 495"/>
                <a:gd name="T58" fmla="*/ 265 w 714"/>
                <a:gd name="T59" fmla="*/ 445 h 495"/>
                <a:gd name="T60" fmla="*/ 296 w 714"/>
                <a:gd name="T61" fmla="*/ 478 h 495"/>
                <a:gd name="T62" fmla="*/ 342 w 714"/>
                <a:gd name="T63" fmla="*/ 494 h 495"/>
                <a:gd name="T64" fmla="*/ 355 w 714"/>
                <a:gd name="T65" fmla="*/ 452 h 495"/>
                <a:gd name="T66" fmla="*/ 375 w 714"/>
                <a:gd name="T67" fmla="*/ 431 h 495"/>
                <a:gd name="T68" fmla="*/ 377 w 714"/>
                <a:gd name="T69" fmla="*/ 410 h 495"/>
                <a:gd name="T70" fmla="*/ 397 w 714"/>
                <a:gd name="T71" fmla="*/ 397 h 495"/>
                <a:gd name="T72" fmla="*/ 415 w 714"/>
                <a:gd name="T73" fmla="*/ 393 h 495"/>
                <a:gd name="T74" fmla="*/ 477 w 714"/>
                <a:gd name="T75" fmla="*/ 355 h 495"/>
                <a:gd name="T76" fmla="*/ 516 w 714"/>
                <a:gd name="T77" fmla="*/ 344 h 495"/>
                <a:gd name="T78" fmla="*/ 596 w 714"/>
                <a:gd name="T79" fmla="*/ 313 h 495"/>
                <a:gd name="T80" fmla="*/ 553 w 714"/>
                <a:gd name="T81" fmla="*/ 304 h 495"/>
                <a:gd name="T82" fmla="*/ 597 w 714"/>
                <a:gd name="T83" fmla="*/ 306 h 495"/>
                <a:gd name="T84" fmla="*/ 588 w 714"/>
                <a:gd name="T85" fmla="*/ 269 h 495"/>
                <a:gd name="T86" fmla="*/ 566 w 714"/>
                <a:gd name="T87" fmla="*/ 251 h 495"/>
                <a:gd name="T88" fmla="*/ 616 w 714"/>
                <a:gd name="T89" fmla="*/ 244 h 495"/>
                <a:gd name="T90" fmla="*/ 629 w 714"/>
                <a:gd name="T91" fmla="*/ 221 h 495"/>
                <a:gd name="T92" fmla="*/ 623 w 714"/>
                <a:gd name="T93" fmla="*/ 186 h 495"/>
                <a:gd name="T94" fmla="*/ 609 w 714"/>
                <a:gd name="T95" fmla="*/ 171 h 495"/>
                <a:gd name="T96" fmla="*/ 615 w 714"/>
                <a:gd name="T97" fmla="*/ 156 h 495"/>
                <a:gd name="T98" fmla="*/ 598 w 714"/>
                <a:gd name="T99" fmla="*/ 148 h 495"/>
                <a:gd name="T100" fmla="*/ 645 w 714"/>
                <a:gd name="T101" fmla="*/ 103 h 495"/>
                <a:gd name="T102" fmla="*/ 634 w 714"/>
                <a:gd name="T103" fmla="*/ 91 h 495"/>
                <a:gd name="T104" fmla="*/ 647 w 714"/>
                <a:gd name="T105" fmla="*/ 79 h 495"/>
                <a:gd name="T106" fmla="*/ 714 w 714"/>
                <a:gd name="T107" fmla="*/ 57 h 495"/>
                <a:gd name="T108" fmla="*/ 235 w 714"/>
                <a:gd name="T109" fmla="*/ 316 h 495"/>
                <a:gd name="T110" fmla="*/ 223 w 714"/>
                <a:gd name="T111" fmla="*/ 329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14" h="495">
                  <a:moveTo>
                    <a:pt x="674" y="46"/>
                  </a:moveTo>
                  <a:cubicBezTo>
                    <a:pt x="661" y="46"/>
                    <a:pt x="651" y="48"/>
                    <a:pt x="650" y="56"/>
                  </a:cubicBezTo>
                  <a:cubicBezTo>
                    <a:pt x="649" y="65"/>
                    <a:pt x="633" y="55"/>
                    <a:pt x="626" y="58"/>
                  </a:cubicBezTo>
                  <a:cubicBezTo>
                    <a:pt x="619" y="60"/>
                    <a:pt x="623" y="51"/>
                    <a:pt x="616" y="54"/>
                  </a:cubicBezTo>
                  <a:cubicBezTo>
                    <a:pt x="609" y="57"/>
                    <a:pt x="602" y="65"/>
                    <a:pt x="593" y="68"/>
                  </a:cubicBezTo>
                  <a:cubicBezTo>
                    <a:pt x="585" y="71"/>
                    <a:pt x="579" y="79"/>
                    <a:pt x="574" y="80"/>
                  </a:cubicBezTo>
                  <a:cubicBezTo>
                    <a:pt x="568" y="81"/>
                    <a:pt x="585" y="65"/>
                    <a:pt x="593" y="58"/>
                  </a:cubicBezTo>
                  <a:cubicBezTo>
                    <a:pt x="601" y="50"/>
                    <a:pt x="597" y="41"/>
                    <a:pt x="586" y="42"/>
                  </a:cubicBezTo>
                  <a:cubicBezTo>
                    <a:pt x="575" y="43"/>
                    <a:pt x="577" y="49"/>
                    <a:pt x="571" y="50"/>
                  </a:cubicBezTo>
                  <a:cubicBezTo>
                    <a:pt x="565" y="52"/>
                    <a:pt x="535" y="66"/>
                    <a:pt x="534" y="61"/>
                  </a:cubicBezTo>
                  <a:cubicBezTo>
                    <a:pt x="532" y="57"/>
                    <a:pt x="558" y="50"/>
                    <a:pt x="558" y="47"/>
                  </a:cubicBezTo>
                  <a:cubicBezTo>
                    <a:pt x="557" y="44"/>
                    <a:pt x="525" y="44"/>
                    <a:pt x="511" y="46"/>
                  </a:cubicBezTo>
                  <a:cubicBezTo>
                    <a:pt x="496" y="48"/>
                    <a:pt x="471" y="56"/>
                    <a:pt x="470" y="52"/>
                  </a:cubicBezTo>
                  <a:cubicBezTo>
                    <a:pt x="470" y="48"/>
                    <a:pt x="500" y="43"/>
                    <a:pt x="515" y="41"/>
                  </a:cubicBezTo>
                  <a:cubicBezTo>
                    <a:pt x="531" y="39"/>
                    <a:pt x="558" y="42"/>
                    <a:pt x="570" y="37"/>
                  </a:cubicBezTo>
                  <a:cubicBezTo>
                    <a:pt x="582" y="33"/>
                    <a:pt x="599" y="33"/>
                    <a:pt x="602" y="29"/>
                  </a:cubicBezTo>
                  <a:cubicBezTo>
                    <a:pt x="605" y="26"/>
                    <a:pt x="589" y="21"/>
                    <a:pt x="580" y="21"/>
                  </a:cubicBezTo>
                  <a:cubicBezTo>
                    <a:pt x="572" y="21"/>
                    <a:pt x="564" y="20"/>
                    <a:pt x="565" y="17"/>
                  </a:cubicBezTo>
                  <a:cubicBezTo>
                    <a:pt x="565" y="13"/>
                    <a:pt x="552" y="12"/>
                    <a:pt x="551" y="9"/>
                  </a:cubicBezTo>
                  <a:cubicBezTo>
                    <a:pt x="549" y="6"/>
                    <a:pt x="523" y="8"/>
                    <a:pt x="518" y="5"/>
                  </a:cubicBezTo>
                  <a:cubicBezTo>
                    <a:pt x="512" y="2"/>
                    <a:pt x="496" y="0"/>
                    <a:pt x="482" y="1"/>
                  </a:cubicBezTo>
                  <a:cubicBezTo>
                    <a:pt x="468" y="2"/>
                    <a:pt x="440" y="2"/>
                    <a:pt x="434" y="3"/>
                  </a:cubicBezTo>
                  <a:cubicBezTo>
                    <a:pt x="427" y="3"/>
                    <a:pt x="423" y="5"/>
                    <a:pt x="417" y="5"/>
                  </a:cubicBezTo>
                  <a:cubicBezTo>
                    <a:pt x="411" y="5"/>
                    <a:pt x="402" y="7"/>
                    <a:pt x="406" y="10"/>
                  </a:cubicBezTo>
                  <a:cubicBezTo>
                    <a:pt x="412" y="17"/>
                    <a:pt x="396" y="19"/>
                    <a:pt x="397" y="14"/>
                  </a:cubicBezTo>
                  <a:cubicBezTo>
                    <a:pt x="398" y="10"/>
                    <a:pt x="384" y="7"/>
                    <a:pt x="380" y="11"/>
                  </a:cubicBezTo>
                  <a:cubicBezTo>
                    <a:pt x="374" y="15"/>
                    <a:pt x="351" y="7"/>
                    <a:pt x="348" y="11"/>
                  </a:cubicBezTo>
                  <a:cubicBezTo>
                    <a:pt x="344" y="15"/>
                    <a:pt x="317" y="14"/>
                    <a:pt x="309" y="15"/>
                  </a:cubicBezTo>
                  <a:cubicBezTo>
                    <a:pt x="301" y="16"/>
                    <a:pt x="322" y="22"/>
                    <a:pt x="321" y="25"/>
                  </a:cubicBezTo>
                  <a:cubicBezTo>
                    <a:pt x="320" y="28"/>
                    <a:pt x="295" y="25"/>
                    <a:pt x="300" y="31"/>
                  </a:cubicBezTo>
                  <a:cubicBezTo>
                    <a:pt x="305" y="36"/>
                    <a:pt x="322" y="41"/>
                    <a:pt x="330" y="48"/>
                  </a:cubicBezTo>
                  <a:cubicBezTo>
                    <a:pt x="338" y="55"/>
                    <a:pt x="324" y="51"/>
                    <a:pt x="315" y="45"/>
                  </a:cubicBezTo>
                  <a:cubicBezTo>
                    <a:pt x="306" y="40"/>
                    <a:pt x="294" y="42"/>
                    <a:pt x="289" y="36"/>
                  </a:cubicBezTo>
                  <a:cubicBezTo>
                    <a:pt x="283" y="31"/>
                    <a:pt x="263" y="27"/>
                    <a:pt x="257" y="30"/>
                  </a:cubicBezTo>
                  <a:cubicBezTo>
                    <a:pt x="251" y="34"/>
                    <a:pt x="272" y="41"/>
                    <a:pt x="272" y="45"/>
                  </a:cubicBezTo>
                  <a:cubicBezTo>
                    <a:pt x="272" y="49"/>
                    <a:pt x="258" y="44"/>
                    <a:pt x="255" y="46"/>
                  </a:cubicBezTo>
                  <a:cubicBezTo>
                    <a:pt x="253" y="47"/>
                    <a:pt x="241" y="35"/>
                    <a:pt x="234" y="35"/>
                  </a:cubicBezTo>
                  <a:cubicBezTo>
                    <a:pt x="227" y="35"/>
                    <a:pt x="233" y="41"/>
                    <a:pt x="233" y="49"/>
                  </a:cubicBezTo>
                  <a:cubicBezTo>
                    <a:pt x="233" y="57"/>
                    <a:pt x="220" y="61"/>
                    <a:pt x="223" y="56"/>
                  </a:cubicBezTo>
                  <a:cubicBezTo>
                    <a:pt x="227" y="50"/>
                    <a:pt x="224" y="36"/>
                    <a:pt x="217" y="34"/>
                  </a:cubicBezTo>
                  <a:cubicBezTo>
                    <a:pt x="210" y="31"/>
                    <a:pt x="191" y="39"/>
                    <a:pt x="182" y="39"/>
                  </a:cubicBezTo>
                  <a:cubicBezTo>
                    <a:pt x="172" y="39"/>
                    <a:pt x="159" y="42"/>
                    <a:pt x="167" y="46"/>
                  </a:cubicBezTo>
                  <a:cubicBezTo>
                    <a:pt x="176" y="50"/>
                    <a:pt x="167" y="53"/>
                    <a:pt x="160" y="48"/>
                  </a:cubicBezTo>
                  <a:cubicBezTo>
                    <a:pt x="153" y="43"/>
                    <a:pt x="129" y="48"/>
                    <a:pt x="134" y="51"/>
                  </a:cubicBezTo>
                  <a:cubicBezTo>
                    <a:pt x="139" y="55"/>
                    <a:pt x="140" y="64"/>
                    <a:pt x="137" y="68"/>
                  </a:cubicBezTo>
                  <a:cubicBezTo>
                    <a:pt x="134" y="72"/>
                    <a:pt x="124" y="64"/>
                    <a:pt x="115" y="65"/>
                  </a:cubicBezTo>
                  <a:cubicBezTo>
                    <a:pt x="105" y="65"/>
                    <a:pt x="59" y="86"/>
                    <a:pt x="62" y="91"/>
                  </a:cubicBezTo>
                  <a:cubicBezTo>
                    <a:pt x="65" y="97"/>
                    <a:pt x="84" y="92"/>
                    <a:pt x="91" y="95"/>
                  </a:cubicBezTo>
                  <a:cubicBezTo>
                    <a:pt x="97" y="98"/>
                    <a:pt x="89" y="110"/>
                    <a:pt x="81" y="115"/>
                  </a:cubicBezTo>
                  <a:cubicBezTo>
                    <a:pt x="73" y="120"/>
                    <a:pt x="45" y="115"/>
                    <a:pt x="44" y="121"/>
                  </a:cubicBezTo>
                  <a:cubicBezTo>
                    <a:pt x="44" y="127"/>
                    <a:pt x="0" y="128"/>
                    <a:pt x="0" y="137"/>
                  </a:cubicBezTo>
                  <a:cubicBezTo>
                    <a:pt x="0" y="141"/>
                    <a:pt x="2" y="144"/>
                    <a:pt x="7" y="145"/>
                  </a:cubicBezTo>
                  <a:cubicBezTo>
                    <a:pt x="13" y="146"/>
                    <a:pt x="21" y="144"/>
                    <a:pt x="26" y="150"/>
                  </a:cubicBezTo>
                  <a:cubicBezTo>
                    <a:pt x="32" y="156"/>
                    <a:pt x="47" y="156"/>
                    <a:pt x="58" y="152"/>
                  </a:cubicBezTo>
                  <a:cubicBezTo>
                    <a:pt x="69" y="149"/>
                    <a:pt x="76" y="153"/>
                    <a:pt x="76" y="159"/>
                  </a:cubicBezTo>
                  <a:cubicBezTo>
                    <a:pt x="76" y="165"/>
                    <a:pt x="52" y="157"/>
                    <a:pt x="45" y="161"/>
                  </a:cubicBezTo>
                  <a:cubicBezTo>
                    <a:pt x="38" y="165"/>
                    <a:pt x="15" y="161"/>
                    <a:pt x="16" y="166"/>
                  </a:cubicBezTo>
                  <a:cubicBezTo>
                    <a:pt x="17" y="170"/>
                    <a:pt x="28" y="169"/>
                    <a:pt x="37" y="171"/>
                  </a:cubicBezTo>
                  <a:cubicBezTo>
                    <a:pt x="46" y="173"/>
                    <a:pt x="38" y="176"/>
                    <a:pt x="38" y="180"/>
                  </a:cubicBezTo>
                  <a:cubicBezTo>
                    <a:pt x="37" y="183"/>
                    <a:pt x="42" y="182"/>
                    <a:pt x="51" y="187"/>
                  </a:cubicBezTo>
                  <a:cubicBezTo>
                    <a:pt x="60" y="191"/>
                    <a:pt x="75" y="193"/>
                    <a:pt x="70" y="189"/>
                  </a:cubicBezTo>
                  <a:cubicBezTo>
                    <a:pt x="65" y="184"/>
                    <a:pt x="80" y="184"/>
                    <a:pt x="82" y="187"/>
                  </a:cubicBezTo>
                  <a:cubicBezTo>
                    <a:pt x="84" y="190"/>
                    <a:pt x="91" y="183"/>
                    <a:pt x="98" y="185"/>
                  </a:cubicBezTo>
                  <a:cubicBezTo>
                    <a:pt x="104" y="186"/>
                    <a:pt x="106" y="179"/>
                    <a:pt x="112" y="182"/>
                  </a:cubicBezTo>
                  <a:cubicBezTo>
                    <a:pt x="117" y="185"/>
                    <a:pt x="141" y="187"/>
                    <a:pt x="149" y="191"/>
                  </a:cubicBezTo>
                  <a:cubicBezTo>
                    <a:pt x="157" y="196"/>
                    <a:pt x="169" y="197"/>
                    <a:pt x="168" y="203"/>
                  </a:cubicBezTo>
                  <a:cubicBezTo>
                    <a:pt x="167" y="209"/>
                    <a:pt x="175" y="213"/>
                    <a:pt x="184" y="217"/>
                  </a:cubicBezTo>
                  <a:cubicBezTo>
                    <a:pt x="193" y="221"/>
                    <a:pt x="195" y="229"/>
                    <a:pt x="195" y="235"/>
                  </a:cubicBezTo>
                  <a:cubicBezTo>
                    <a:pt x="194" y="240"/>
                    <a:pt x="205" y="244"/>
                    <a:pt x="203" y="246"/>
                  </a:cubicBezTo>
                  <a:cubicBezTo>
                    <a:pt x="201" y="249"/>
                    <a:pt x="203" y="252"/>
                    <a:pt x="209" y="258"/>
                  </a:cubicBezTo>
                  <a:cubicBezTo>
                    <a:pt x="215" y="263"/>
                    <a:pt x="199" y="267"/>
                    <a:pt x="203" y="271"/>
                  </a:cubicBezTo>
                  <a:cubicBezTo>
                    <a:pt x="207" y="275"/>
                    <a:pt x="197" y="284"/>
                    <a:pt x="209" y="286"/>
                  </a:cubicBezTo>
                  <a:cubicBezTo>
                    <a:pt x="220" y="287"/>
                    <a:pt x="218" y="279"/>
                    <a:pt x="226" y="279"/>
                  </a:cubicBezTo>
                  <a:cubicBezTo>
                    <a:pt x="234" y="279"/>
                    <a:pt x="226" y="285"/>
                    <a:pt x="230" y="290"/>
                  </a:cubicBezTo>
                  <a:cubicBezTo>
                    <a:pt x="235" y="294"/>
                    <a:pt x="244" y="293"/>
                    <a:pt x="253" y="299"/>
                  </a:cubicBezTo>
                  <a:cubicBezTo>
                    <a:pt x="261" y="306"/>
                    <a:pt x="256" y="309"/>
                    <a:pt x="248" y="304"/>
                  </a:cubicBezTo>
                  <a:cubicBezTo>
                    <a:pt x="240" y="298"/>
                    <a:pt x="217" y="300"/>
                    <a:pt x="217" y="302"/>
                  </a:cubicBezTo>
                  <a:cubicBezTo>
                    <a:pt x="217" y="304"/>
                    <a:pt x="242" y="317"/>
                    <a:pt x="248" y="315"/>
                  </a:cubicBezTo>
                  <a:cubicBezTo>
                    <a:pt x="254" y="313"/>
                    <a:pt x="262" y="323"/>
                    <a:pt x="259" y="326"/>
                  </a:cubicBezTo>
                  <a:cubicBezTo>
                    <a:pt x="255" y="329"/>
                    <a:pt x="257" y="337"/>
                    <a:pt x="256" y="341"/>
                  </a:cubicBezTo>
                  <a:cubicBezTo>
                    <a:pt x="255" y="345"/>
                    <a:pt x="247" y="341"/>
                    <a:pt x="241" y="342"/>
                  </a:cubicBezTo>
                  <a:cubicBezTo>
                    <a:pt x="236" y="343"/>
                    <a:pt x="232" y="344"/>
                    <a:pt x="232" y="350"/>
                  </a:cubicBezTo>
                  <a:cubicBezTo>
                    <a:pt x="232" y="355"/>
                    <a:pt x="223" y="359"/>
                    <a:pt x="222" y="366"/>
                  </a:cubicBezTo>
                  <a:cubicBezTo>
                    <a:pt x="221" y="372"/>
                    <a:pt x="229" y="372"/>
                    <a:pt x="234" y="375"/>
                  </a:cubicBezTo>
                  <a:cubicBezTo>
                    <a:pt x="238" y="378"/>
                    <a:pt x="225" y="380"/>
                    <a:pt x="225" y="384"/>
                  </a:cubicBezTo>
                  <a:cubicBezTo>
                    <a:pt x="224" y="389"/>
                    <a:pt x="236" y="398"/>
                    <a:pt x="241" y="400"/>
                  </a:cubicBezTo>
                  <a:cubicBezTo>
                    <a:pt x="245" y="402"/>
                    <a:pt x="241" y="413"/>
                    <a:pt x="243" y="419"/>
                  </a:cubicBezTo>
                  <a:cubicBezTo>
                    <a:pt x="245" y="424"/>
                    <a:pt x="251" y="417"/>
                    <a:pt x="250" y="424"/>
                  </a:cubicBezTo>
                  <a:cubicBezTo>
                    <a:pt x="249" y="431"/>
                    <a:pt x="255" y="431"/>
                    <a:pt x="256" y="435"/>
                  </a:cubicBezTo>
                  <a:cubicBezTo>
                    <a:pt x="256" y="439"/>
                    <a:pt x="267" y="439"/>
                    <a:pt x="265" y="445"/>
                  </a:cubicBezTo>
                  <a:cubicBezTo>
                    <a:pt x="263" y="450"/>
                    <a:pt x="268" y="454"/>
                    <a:pt x="270" y="458"/>
                  </a:cubicBezTo>
                  <a:cubicBezTo>
                    <a:pt x="273" y="461"/>
                    <a:pt x="282" y="466"/>
                    <a:pt x="283" y="470"/>
                  </a:cubicBezTo>
                  <a:cubicBezTo>
                    <a:pt x="285" y="475"/>
                    <a:pt x="290" y="480"/>
                    <a:pt x="296" y="478"/>
                  </a:cubicBezTo>
                  <a:cubicBezTo>
                    <a:pt x="303" y="477"/>
                    <a:pt x="303" y="482"/>
                    <a:pt x="308" y="482"/>
                  </a:cubicBezTo>
                  <a:cubicBezTo>
                    <a:pt x="313" y="481"/>
                    <a:pt x="320" y="484"/>
                    <a:pt x="322" y="487"/>
                  </a:cubicBezTo>
                  <a:cubicBezTo>
                    <a:pt x="323" y="491"/>
                    <a:pt x="338" y="494"/>
                    <a:pt x="342" y="494"/>
                  </a:cubicBezTo>
                  <a:cubicBezTo>
                    <a:pt x="346" y="495"/>
                    <a:pt x="347" y="488"/>
                    <a:pt x="351" y="486"/>
                  </a:cubicBezTo>
                  <a:cubicBezTo>
                    <a:pt x="354" y="484"/>
                    <a:pt x="353" y="470"/>
                    <a:pt x="356" y="469"/>
                  </a:cubicBezTo>
                  <a:cubicBezTo>
                    <a:pt x="360" y="468"/>
                    <a:pt x="359" y="453"/>
                    <a:pt x="355" y="452"/>
                  </a:cubicBezTo>
                  <a:cubicBezTo>
                    <a:pt x="352" y="451"/>
                    <a:pt x="353" y="446"/>
                    <a:pt x="361" y="447"/>
                  </a:cubicBezTo>
                  <a:cubicBezTo>
                    <a:pt x="369" y="448"/>
                    <a:pt x="366" y="440"/>
                    <a:pt x="370" y="439"/>
                  </a:cubicBezTo>
                  <a:cubicBezTo>
                    <a:pt x="374" y="438"/>
                    <a:pt x="372" y="432"/>
                    <a:pt x="375" y="431"/>
                  </a:cubicBezTo>
                  <a:cubicBezTo>
                    <a:pt x="378" y="430"/>
                    <a:pt x="377" y="426"/>
                    <a:pt x="375" y="423"/>
                  </a:cubicBezTo>
                  <a:cubicBezTo>
                    <a:pt x="373" y="421"/>
                    <a:pt x="376" y="419"/>
                    <a:pt x="380" y="418"/>
                  </a:cubicBezTo>
                  <a:cubicBezTo>
                    <a:pt x="384" y="418"/>
                    <a:pt x="383" y="412"/>
                    <a:pt x="377" y="410"/>
                  </a:cubicBezTo>
                  <a:cubicBezTo>
                    <a:pt x="372" y="408"/>
                    <a:pt x="374" y="403"/>
                    <a:pt x="379" y="406"/>
                  </a:cubicBezTo>
                  <a:cubicBezTo>
                    <a:pt x="385" y="410"/>
                    <a:pt x="389" y="407"/>
                    <a:pt x="386" y="403"/>
                  </a:cubicBezTo>
                  <a:cubicBezTo>
                    <a:pt x="383" y="399"/>
                    <a:pt x="390" y="398"/>
                    <a:pt x="397" y="397"/>
                  </a:cubicBezTo>
                  <a:cubicBezTo>
                    <a:pt x="404" y="396"/>
                    <a:pt x="408" y="393"/>
                    <a:pt x="406" y="388"/>
                  </a:cubicBezTo>
                  <a:cubicBezTo>
                    <a:pt x="405" y="383"/>
                    <a:pt x="415" y="383"/>
                    <a:pt x="412" y="387"/>
                  </a:cubicBezTo>
                  <a:cubicBezTo>
                    <a:pt x="410" y="392"/>
                    <a:pt x="411" y="396"/>
                    <a:pt x="415" y="393"/>
                  </a:cubicBezTo>
                  <a:cubicBezTo>
                    <a:pt x="418" y="390"/>
                    <a:pt x="425" y="392"/>
                    <a:pt x="436" y="389"/>
                  </a:cubicBezTo>
                  <a:cubicBezTo>
                    <a:pt x="448" y="386"/>
                    <a:pt x="459" y="377"/>
                    <a:pt x="462" y="368"/>
                  </a:cubicBezTo>
                  <a:cubicBezTo>
                    <a:pt x="465" y="360"/>
                    <a:pt x="478" y="360"/>
                    <a:pt x="477" y="355"/>
                  </a:cubicBezTo>
                  <a:cubicBezTo>
                    <a:pt x="475" y="349"/>
                    <a:pt x="479" y="347"/>
                    <a:pt x="488" y="351"/>
                  </a:cubicBezTo>
                  <a:cubicBezTo>
                    <a:pt x="496" y="354"/>
                    <a:pt x="489" y="348"/>
                    <a:pt x="499" y="348"/>
                  </a:cubicBezTo>
                  <a:cubicBezTo>
                    <a:pt x="509" y="348"/>
                    <a:pt x="507" y="345"/>
                    <a:pt x="516" y="344"/>
                  </a:cubicBezTo>
                  <a:cubicBezTo>
                    <a:pt x="526" y="344"/>
                    <a:pt x="550" y="340"/>
                    <a:pt x="558" y="334"/>
                  </a:cubicBezTo>
                  <a:cubicBezTo>
                    <a:pt x="566" y="328"/>
                    <a:pt x="584" y="322"/>
                    <a:pt x="591" y="318"/>
                  </a:cubicBezTo>
                  <a:cubicBezTo>
                    <a:pt x="598" y="314"/>
                    <a:pt x="600" y="310"/>
                    <a:pt x="596" y="313"/>
                  </a:cubicBezTo>
                  <a:cubicBezTo>
                    <a:pt x="591" y="315"/>
                    <a:pt x="582" y="315"/>
                    <a:pt x="575" y="314"/>
                  </a:cubicBezTo>
                  <a:cubicBezTo>
                    <a:pt x="568" y="312"/>
                    <a:pt x="557" y="306"/>
                    <a:pt x="549" y="311"/>
                  </a:cubicBezTo>
                  <a:cubicBezTo>
                    <a:pt x="541" y="315"/>
                    <a:pt x="546" y="305"/>
                    <a:pt x="553" y="304"/>
                  </a:cubicBezTo>
                  <a:cubicBezTo>
                    <a:pt x="559" y="303"/>
                    <a:pt x="556" y="300"/>
                    <a:pt x="555" y="293"/>
                  </a:cubicBezTo>
                  <a:cubicBezTo>
                    <a:pt x="553" y="287"/>
                    <a:pt x="566" y="291"/>
                    <a:pt x="571" y="298"/>
                  </a:cubicBezTo>
                  <a:cubicBezTo>
                    <a:pt x="577" y="306"/>
                    <a:pt x="587" y="309"/>
                    <a:pt x="597" y="306"/>
                  </a:cubicBezTo>
                  <a:cubicBezTo>
                    <a:pt x="606" y="304"/>
                    <a:pt x="597" y="297"/>
                    <a:pt x="601" y="292"/>
                  </a:cubicBezTo>
                  <a:cubicBezTo>
                    <a:pt x="605" y="287"/>
                    <a:pt x="572" y="272"/>
                    <a:pt x="570" y="267"/>
                  </a:cubicBezTo>
                  <a:cubicBezTo>
                    <a:pt x="569" y="262"/>
                    <a:pt x="579" y="266"/>
                    <a:pt x="588" y="269"/>
                  </a:cubicBezTo>
                  <a:cubicBezTo>
                    <a:pt x="597" y="273"/>
                    <a:pt x="599" y="262"/>
                    <a:pt x="599" y="258"/>
                  </a:cubicBezTo>
                  <a:cubicBezTo>
                    <a:pt x="599" y="253"/>
                    <a:pt x="579" y="253"/>
                    <a:pt x="571" y="258"/>
                  </a:cubicBezTo>
                  <a:cubicBezTo>
                    <a:pt x="562" y="262"/>
                    <a:pt x="554" y="252"/>
                    <a:pt x="566" y="251"/>
                  </a:cubicBezTo>
                  <a:cubicBezTo>
                    <a:pt x="577" y="249"/>
                    <a:pt x="567" y="245"/>
                    <a:pt x="570" y="242"/>
                  </a:cubicBezTo>
                  <a:cubicBezTo>
                    <a:pt x="574" y="238"/>
                    <a:pt x="588" y="251"/>
                    <a:pt x="596" y="249"/>
                  </a:cubicBezTo>
                  <a:cubicBezTo>
                    <a:pt x="604" y="246"/>
                    <a:pt x="609" y="249"/>
                    <a:pt x="616" y="244"/>
                  </a:cubicBezTo>
                  <a:cubicBezTo>
                    <a:pt x="622" y="239"/>
                    <a:pt x="604" y="235"/>
                    <a:pt x="600" y="231"/>
                  </a:cubicBezTo>
                  <a:cubicBezTo>
                    <a:pt x="596" y="227"/>
                    <a:pt x="619" y="228"/>
                    <a:pt x="626" y="228"/>
                  </a:cubicBezTo>
                  <a:cubicBezTo>
                    <a:pt x="633" y="229"/>
                    <a:pt x="635" y="219"/>
                    <a:pt x="629" y="221"/>
                  </a:cubicBezTo>
                  <a:cubicBezTo>
                    <a:pt x="624" y="223"/>
                    <a:pt x="604" y="215"/>
                    <a:pt x="608" y="209"/>
                  </a:cubicBezTo>
                  <a:cubicBezTo>
                    <a:pt x="612" y="203"/>
                    <a:pt x="620" y="210"/>
                    <a:pt x="628" y="206"/>
                  </a:cubicBezTo>
                  <a:cubicBezTo>
                    <a:pt x="637" y="202"/>
                    <a:pt x="629" y="186"/>
                    <a:pt x="623" y="186"/>
                  </a:cubicBezTo>
                  <a:cubicBezTo>
                    <a:pt x="617" y="186"/>
                    <a:pt x="602" y="184"/>
                    <a:pt x="602" y="181"/>
                  </a:cubicBezTo>
                  <a:cubicBezTo>
                    <a:pt x="602" y="178"/>
                    <a:pt x="590" y="176"/>
                    <a:pt x="594" y="173"/>
                  </a:cubicBezTo>
                  <a:cubicBezTo>
                    <a:pt x="597" y="170"/>
                    <a:pt x="602" y="176"/>
                    <a:pt x="609" y="171"/>
                  </a:cubicBezTo>
                  <a:cubicBezTo>
                    <a:pt x="617" y="166"/>
                    <a:pt x="634" y="172"/>
                    <a:pt x="641" y="171"/>
                  </a:cubicBezTo>
                  <a:cubicBezTo>
                    <a:pt x="648" y="170"/>
                    <a:pt x="638" y="157"/>
                    <a:pt x="634" y="159"/>
                  </a:cubicBezTo>
                  <a:cubicBezTo>
                    <a:pt x="630" y="162"/>
                    <a:pt x="616" y="162"/>
                    <a:pt x="615" y="156"/>
                  </a:cubicBezTo>
                  <a:cubicBezTo>
                    <a:pt x="614" y="149"/>
                    <a:pt x="628" y="156"/>
                    <a:pt x="630" y="152"/>
                  </a:cubicBezTo>
                  <a:cubicBezTo>
                    <a:pt x="633" y="149"/>
                    <a:pt x="610" y="141"/>
                    <a:pt x="607" y="148"/>
                  </a:cubicBezTo>
                  <a:cubicBezTo>
                    <a:pt x="604" y="154"/>
                    <a:pt x="591" y="152"/>
                    <a:pt x="598" y="148"/>
                  </a:cubicBezTo>
                  <a:cubicBezTo>
                    <a:pt x="604" y="144"/>
                    <a:pt x="606" y="134"/>
                    <a:pt x="605" y="128"/>
                  </a:cubicBezTo>
                  <a:cubicBezTo>
                    <a:pt x="604" y="123"/>
                    <a:pt x="628" y="122"/>
                    <a:pt x="626" y="113"/>
                  </a:cubicBezTo>
                  <a:cubicBezTo>
                    <a:pt x="623" y="105"/>
                    <a:pt x="637" y="103"/>
                    <a:pt x="645" y="103"/>
                  </a:cubicBezTo>
                  <a:cubicBezTo>
                    <a:pt x="653" y="103"/>
                    <a:pt x="645" y="93"/>
                    <a:pt x="637" y="94"/>
                  </a:cubicBezTo>
                  <a:cubicBezTo>
                    <a:pt x="629" y="95"/>
                    <a:pt x="622" y="103"/>
                    <a:pt x="618" y="100"/>
                  </a:cubicBezTo>
                  <a:cubicBezTo>
                    <a:pt x="614" y="97"/>
                    <a:pt x="627" y="91"/>
                    <a:pt x="634" y="91"/>
                  </a:cubicBezTo>
                  <a:cubicBezTo>
                    <a:pt x="640" y="91"/>
                    <a:pt x="657" y="90"/>
                    <a:pt x="663" y="87"/>
                  </a:cubicBezTo>
                  <a:cubicBezTo>
                    <a:pt x="669" y="84"/>
                    <a:pt x="653" y="81"/>
                    <a:pt x="642" y="82"/>
                  </a:cubicBezTo>
                  <a:cubicBezTo>
                    <a:pt x="630" y="83"/>
                    <a:pt x="630" y="79"/>
                    <a:pt x="647" y="79"/>
                  </a:cubicBezTo>
                  <a:cubicBezTo>
                    <a:pt x="664" y="78"/>
                    <a:pt x="661" y="75"/>
                    <a:pt x="673" y="74"/>
                  </a:cubicBezTo>
                  <a:cubicBezTo>
                    <a:pt x="684" y="73"/>
                    <a:pt x="680" y="68"/>
                    <a:pt x="688" y="68"/>
                  </a:cubicBezTo>
                  <a:cubicBezTo>
                    <a:pt x="695" y="67"/>
                    <a:pt x="714" y="60"/>
                    <a:pt x="714" y="57"/>
                  </a:cubicBezTo>
                  <a:cubicBezTo>
                    <a:pt x="714" y="53"/>
                    <a:pt x="687" y="46"/>
                    <a:pt x="674" y="46"/>
                  </a:cubicBezTo>
                  <a:close/>
                  <a:moveTo>
                    <a:pt x="244" y="324"/>
                  </a:moveTo>
                  <a:cubicBezTo>
                    <a:pt x="245" y="319"/>
                    <a:pt x="239" y="322"/>
                    <a:pt x="235" y="316"/>
                  </a:cubicBezTo>
                  <a:cubicBezTo>
                    <a:pt x="232" y="310"/>
                    <a:pt x="214" y="308"/>
                    <a:pt x="212" y="313"/>
                  </a:cubicBezTo>
                  <a:cubicBezTo>
                    <a:pt x="212" y="314"/>
                    <a:pt x="206" y="317"/>
                    <a:pt x="211" y="322"/>
                  </a:cubicBezTo>
                  <a:cubicBezTo>
                    <a:pt x="215" y="326"/>
                    <a:pt x="218" y="324"/>
                    <a:pt x="223" y="329"/>
                  </a:cubicBezTo>
                  <a:cubicBezTo>
                    <a:pt x="229" y="333"/>
                    <a:pt x="244" y="329"/>
                    <a:pt x="244" y="3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0" name="Freeform 124"/>
            <p:cNvSpPr>
              <a:spLocks noEditPoints="1"/>
            </p:cNvSpPr>
            <p:nvPr userDrawn="1"/>
          </p:nvSpPr>
          <p:spPr bwMode="auto">
            <a:xfrm>
              <a:off x="3307659" y="1595096"/>
              <a:ext cx="2226651" cy="1730587"/>
            </a:xfrm>
            <a:custGeom>
              <a:avLst/>
              <a:gdLst>
                <a:gd name="T0" fmla="*/ 212 w 1039"/>
                <a:gd name="T1" fmla="*/ 655 h 742"/>
                <a:gd name="T2" fmla="*/ 195 w 1039"/>
                <a:gd name="T3" fmla="*/ 218 h 742"/>
                <a:gd name="T4" fmla="*/ 400 w 1039"/>
                <a:gd name="T5" fmla="*/ 241 h 742"/>
                <a:gd name="T6" fmla="*/ 266 w 1039"/>
                <a:gd name="T7" fmla="*/ 258 h 742"/>
                <a:gd name="T8" fmla="*/ 400 w 1039"/>
                <a:gd name="T9" fmla="*/ 321 h 742"/>
                <a:gd name="T10" fmla="*/ 246 w 1039"/>
                <a:gd name="T11" fmla="*/ 186 h 742"/>
                <a:gd name="T12" fmla="*/ 216 w 1039"/>
                <a:gd name="T13" fmla="*/ 178 h 742"/>
                <a:gd name="T14" fmla="*/ 382 w 1039"/>
                <a:gd name="T15" fmla="*/ 204 h 742"/>
                <a:gd name="T16" fmla="*/ 308 w 1039"/>
                <a:gd name="T17" fmla="*/ 138 h 742"/>
                <a:gd name="T18" fmla="*/ 427 w 1039"/>
                <a:gd name="T19" fmla="*/ 115 h 742"/>
                <a:gd name="T20" fmla="*/ 431 w 1039"/>
                <a:gd name="T21" fmla="*/ 155 h 742"/>
                <a:gd name="T22" fmla="*/ 434 w 1039"/>
                <a:gd name="T23" fmla="*/ 177 h 742"/>
                <a:gd name="T24" fmla="*/ 561 w 1039"/>
                <a:gd name="T25" fmla="*/ 141 h 742"/>
                <a:gd name="T26" fmla="*/ 509 w 1039"/>
                <a:gd name="T27" fmla="*/ 223 h 742"/>
                <a:gd name="T28" fmla="*/ 710 w 1039"/>
                <a:gd name="T29" fmla="*/ 211 h 742"/>
                <a:gd name="T30" fmla="*/ 600 w 1039"/>
                <a:gd name="T31" fmla="*/ 145 h 742"/>
                <a:gd name="T32" fmla="*/ 618 w 1039"/>
                <a:gd name="T33" fmla="*/ 80 h 742"/>
                <a:gd name="T34" fmla="*/ 607 w 1039"/>
                <a:gd name="T35" fmla="*/ 64 h 742"/>
                <a:gd name="T36" fmla="*/ 656 w 1039"/>
                <a:gd name="T37" fmla="*/ 115 h 742"/>
                <a:gd name="T38" fmla="*/ 722 w 1039"/>
                <a:gd name="T39" fmla="*/ 173 h 742"/>
                <a:gd name="T40" fmla="*/ 823 w 1039"/>
                <a:gd name="T41" fmla="*/ 83 h 742"/>
                <a:gd name="T42" fmla="*/ 786 w 1039"/>
                <a:gd name="T43" fmla="*/ 9 h 742"/>
                <a:gd name="T44" fmla="*/ 588 w 1039"/>
                <a:gd name="T45" fmla="*/ 44 h 742"/>
                <a:gd name="T46" fmla="*/ 646 w 1039"/>
                <a:gd name="T47" fmla="*/ 422 h 742"/>
                <a:gd name="T48" fmla="*/ 856 w 1039"/>
                <a:gd name="T49" fmla="*/ 326 h 742"/>
                <a:gd name="T50" fmla="*/ 771 w 1039"/>
                <a:gd name="T51" fmla="*/ 261 h 742"/>
                <a:gd name="T52" fmla="*/ 646 w 1039"/>
                <a:gd name="T53" fmla="*/ 240 h 742"/>
                <a:gd name="T54" fmla="*/ 729 w 1039"/>
                <a:gd name="T55" fmla="*/ 296 h 742"/>
                <a:gd name="T56" fmla="*/ 762 w 1039"/>
                <a:gd name="T57" fmla="*/ 393 h 742"/>
                <a:gd name="T58" fmla="*/ 879 w 1039"/>
                <a:gd name="T59" fmla="*/ 402 h 742"/>
                <a:gd name="T60" fmla="*/ 706 w 1039"/>
                <a:gd name="T61" fmla="*/ 231 h 742"/>
                <a:gd name="T62" fmla="*/ 996 w 1039"/>
                <a:gd name="T63" fmla="*/ 615 h 742"/>
                <a:gd name="T64" fmla="*/ 114 w 1039"/>
                <a:gd name="T65" fmla="*/ 603 h 742"/>
                <a:gd name="T66" fmla="*/ 849 w 1039"/>
                <a:gd name="T67" fmla="*/ 658 h 742"/>
                <a:gd name="T68" fmla="*/ 996 w 1039"/>
                <a:gd name="T69" fmla="*/ 584 h 742"/>
                <a:gd name="T70" fmla="*/ 926 w 1039"/>
                <a:gd name="T71" fmla="*/ 537 h 742"/>
                <a:gd name="T72" fmla="*/ 873 w 1039"/>
                <a:gd name="T73" fmla="*/ 506 h 742"/>
                <a:gd name="T74" fmla="*/ 789 w 1039"/>
                <a:gd name="T75" fmla="*/ 444 h 742"/>
                <a:gd name="T76" fmla="*/ 752 w 1039"/>
                <a:gd name="T77" fmla="*/ 521 h 742"/>
                <a:gd name="T78" fmla="*/ 689 w 1039"/>
                <a:gd name="T79" fmla="*/ 592 h 742"/>
                <a:gd name="T80" fmla="*/ 557 w 1039"/>
                <a:gd name="T81" fmla="*/ 504 h 742"/>
                <a:gd name="T82" fmla="*/ 599 w 1039"/>
                <a:gd name="T83" fmla="*/ 413 h 742"/>
                <a:gd name="T84" fmla="*/ 671 w 1039"/>
                <a:gd name="T85" fmla="*/ 371 h 742"/>
                <a:gd name="T86" fmla="*/ 658 w 1039"/>
                <a:gd name="T87" fmla="*/ 326 h 742"/>
                <a:gd name="T88" fmla="*/ 599 w 1039"/>
                <a:gd name="T89" fmla="*/ 330 h 742"/>
                <a:gd name="T90" fmla="*/ 555 w 1039"/>
                <a:gd name="T91" fmla="*/ 260 h 742"/>
                <a:gd name="T92" fmla="*/ 536 w 1039"/>
                <a:gd name="T93" fmla="*/ 280 h 742"/>
                <a:gd name="T94" fmla="*/ 525 w 1039"/>
                <a:gd name="T95" fmla="*/ 349 h 742"/>
                <a:gd name="T96" fmla="*/ 509 w 1039"/>
                <a:gd name="T97" fmla="*/ 334 h 742"/>
                <a:gd name="T98" fmla="*/ 413 w 1039"/>
                <a:gd name="T99" fmla="*/ 334 h 742"/>
                <a:gd name="T100" fmla="*/ 277 w 1039"/>
                <a:gd name="T101" fmla="*/ 326 h 742"/>
                <a:gd name="T102" fmla="*/ 100 w 1039"/>
                <a:gd name="T103" fmla="*/ 327 h 742"/>
                <a:gd name="T104" fmla="*/ 49 w 1039"/>
                <a:gd name="T105" fmla="*/ 327 h 742"/>
                <a:gd name="T106" fmla="*/ 131 w 1039"/>
                <a:gd name="T107" fmla="*/ 564 h 742"/>
                <a:gd name="T108" fmla="*/ 188 w 1039"/>
                <a:gd name="T109" fmla="*/ 631 h 742"/>
                <a:gd name="T110" fmla="*/ 644 w 1039"/>
                <a:gd name="T111" fmla="*/ 661 h 742"/>
                <a:gd name="T112" fmla="*/ 725 w 1039"/>
                <a:gd name="T113" fmla="*/ 734 h 742"/>
                <a:gd name="T114" fmla="*/ 895 w 1039"/>
                <a:gd name="T115" fmla="*/ 692 h 742"/>
                <a:gd name="T116" fmla="*/ 251 w 1039"/>
                <a:gd name="T117" fmla="*/ 390 h 742"/>
                <a:gd name="T118" fmla="*/ 249 w 1039"/>
                <a:gd name="T119" fmla="*/ 376 h 742"/>
                <a:gd name="T120" fmla="*/ 521 w 1039"/>
                <a:gd name="T121" fmla="*/ 629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39" h="742">
                  <a:moveTo>
                    <a:pt x="205" y="651"/>
                  </a:moveTo>
                  <a:cubicBezTo>
                    <a:pt x="202" y="647"/>
                    <a:pt x="193" y="648"/>
                    <a:pt x="192" y="645"/>
                  </a:cubicBezTo>
                  <a:cubicBezTo>
                    <a:pt x="190" y="642"/>
                    <a:pt x="182" y="631"/>
                    <a:pt x="178" y="631"/>
                  </a:cubicBezTo>
                  <a:cubicBezTo>
                    <a:pt x="174" y="631"/>
                    <a:pt x="168" y="631"/>
                    <a:pt x="163" y="628"/>
                  </a:cubicBezTo>
                  <a:cubicBezTo>
                    <a:pt x="158" y="624"/>
                    <a:pt x="154" y="624"/>
                    <a:pt x="151" y="626"/>
                  </a:cubicBezTo>
                  <a:cubicBezTo>
                    <a:pt x="147" y="628"/>
                    <a:pt x="155" y="629"/>
                    <a:pt x="154" y="631"/>
                  </a:cubicBezTo>
                  <a:cubicBezTo>
                    <a:pt x="154" y="633"/>
                    <a:pt x="157" y="635"/>
                    <a:pt x="160" y="634"/>
                  </a:cubicBezTo>
                  <a:cubicBezTo>
                    <a:pt x="163" y="634"/>
                    <a:pt x="165" y="640"/>
                    <a:pt x="168" y="640"/>
                  </a:cubicBezTo>
                  <a:cubicBezTo>
                    <a:pt x="171" y="640"/>
                    <a:pt x="172" y="645"/>
                    <a:pt x="175" y="645"/>
                  </a:cubicBezTo>
                  <a:cubicBezTo>
                    <a:pt x="179" y="645"/>
                    <a:pt x="180" y="649"/>
                    <a:pt x="182" y="651"/>
                  </a:cubicBezTo>
                  <a:cubicBezTo>
                    <a:pt x="183" y="653"/>
                    <a:pt x="188" y="651"/>
                    <a:pt x="188" y="653"/>
                  </a:cubicBezTo>
                  <a:cubicBezTo>
                    <a:pt x="188" y="655"/>
                    <a:pt x="192" y="657"/>
                    <a:pt x="193" y="659"/>
                  </a:cubicBezTo>
                  <a:cubicBezTo>
                    <a:pt x="200" y="660"/>
                    <a:pt x="206" y="661"/>
                    <a:pt x="211" y="659"/>
                  </a:cubicBezTo>
                  <a:cubicBezTo>
                    <a:pt x="211" y="658"/>
                    <a:pt x="212" y="656"/>
                    <a:pt x="212" y="655"/>
                  </a:cubicBezTo>
                  <a:cubicBezTo>
                    <a:pt x="214" y="652"/>
                    <a:pt x="209" y="654"/>
                    <a:pt x="205" y="651"/>
                  </a:cubicBezTo>
                  <a:close/>
                  <a:moveTo>
                    <a:pt x="196" y="270"/>
                  </a:moveTo>
                  <a:cubicBezTo>
                    <a:pt x="206" y="272"/>
                    <a:pt x="207" y="287"/>
                    <a:pt x="213" y="287"/>
                  </a:cubicBezTo>
                  <a:cubicBezTo>
                    <a:pt x="217" y="287"/>
                    <a:pt x="214" y="282"/>
                    <a:pt x="221" y="282"/>
                  </a:cubicBezTo>
                  <a:cubicBezTo>
                    <a:pt x="227" y="282"/>
                    <a:pt x="226" y="279"/>
                    <a:pt x="232" y="279"/>
                  </a:cubicBezTo>
                  <a:cubicBezTo>
                    <a:pt x="238" y="280"/>
                    <a:pt x="243" y="278"/>
                    <a:pt x="243" y="271"/>
                  </a:cubicBezTo>
                  <a:cubicBezTo>
                    <a:pt x="243" y="265"/>
                    <a:pt x="248" y="262"/>
                    <a:pt x="254" y="261"/>
                  </a:cubicBezTo>
                  <a:cubicBezTo>
                    <a:pt x="261" y="259"/>
                    <a:pt x="255" y="252"/>
                    <a:pt x="264" y="250"/>
                  </a:cubicBezTo>
                  <a:cubicBezTo>
                    <a:pt x="272" y="248"/>
                    <a:pt x="297" y="239"/>
                    <a:pt x="301" y="236"/>
                  </a:cubicBezTo>
                  <a:cubicBezTo>
                    <a:pt x="305" y="233"/>
                    <a:pt x="296" y="229"/>
                    <a:pt x="286" y="224"/>
                  </a:cubicBezTo>
                  <a:cubicBezTo>
                    <a:pt x="277" y="219"/>
                    <a:pt x="270" y="217"/>
                    <a:pt x="263" y="221"/>
                  </a:cubicBezTo>
                  <a:cubicBezTo>
                    <a:pt x="255" y="226"/>
                    <a:pt x="261" y="217"/>
                    <a:pt x="255" y="219"/>
                  </a:cubicBezTo>
                  <a:cubicBezTo>
                    <a:pt x="250" y="221"/>
                    <a:pt x="234" y="215"/>
                    <a:pt x="232" y="213"/>
                  </a:cubicBezTo>
                  <a:cubicBezTo>
                    <a:pt x="230" y="210"/>
                    <a:pt x="202" y="218"/>
                    <a:pt x="195" y="218"/>
                  </a:cubicBezTo>
                  <a:cubicBezTo>
                    <a:pt x="189" y="218"/>
                    <a:pt x="196" y="225"/>
                    <a:pt x="201" y="228"/>
                  </a:cubicBezTo>
                  <a:cubicBezTo>
                    <a:pt x="205" y="231"/>
                    <a:pt x="189" y="242"/>
                    <a:pt x="192" y="244"/>
                  </a:cubicBezTo>
                  <a:cubicBezTo>
                    <a:pt x="195" y="247"/>
                    <a:pt x="189" y="253"/>
                    <a:pt x="182" y="261"/>
                  </a:cubicBezTo>
                  <a:cubicBezTo>
                    <a:pt x="175" y="268"/>
                    <a:pt x="187" y="268"/>
                    <a:pt x="196" y="270"/>
                  </a:cubicBezTo>
                  <a:close/>
                  <a:moveTo>
                    <a:pt x="455" y="309"/>
                  </a:moveTo>
                  <a:cubicBezTo>
                    <a:pt x="458" y="306"/>
                    <a:pt x="471" y="316"/>
                    <a:pt x="472" y="309"/>
                  </a:cubicBezTo>
                  <a:cubicBezTo>
                    <a:pt x="472" y="301"/>
                    <a:pt x="457" y="298"/>
                    <a:pt x="451" y="294"/>
                  </a:cubicBezTo>
                  <a:cubicBezTo>
                    <a:pt x="445" y="290"/>
                    <a:pt x="442" y="292"/>
                    <a:pt x="432" y="286"/>
                  </a:cubicBezTo>
                  <a:cubicBezTo>
                    <a:pt x="422" y="279"/>
                    <a:pt x="435" y="276"/>
                    <a:pt x="428" y="270"/>
                  </a:cubicBezTo>
                  <a:cubicBezTo>
                    <a:pt x="420" y="265"/>
                    <a:pt x="418" y="251"/>
                    <a:pt x="423" y="246"/>
                  </a:cubicBezTo>
                  <a:cubicBezTo>
                    <a:pt x="428" y="241"/>
                    <a:pt x="434" y="234"/>
                    <a:pt x="424" y="231"/>
                  </a:cubicBezTo>
                  <a:cubicBezTo>
                    <a:pt x="415" y="227"/>
                    <a:pt x="400" y="233"/>
                    <a:pt x="402" y="235"/>
                  </a:cubicBezTo>
                  <a:cubicBezTo>
                    <a:pt x="403" y="237"/>
                    <a:pt x="416" y="244"/>
                    <a:pt x="416" y="247"/>
                  </a:cubicBezTo>
                  <a:cubicBezTo>
                    <a:pt x="416" y="250"/>
                    <a:pt x="404" y="239"/>
                    <a:pt x="400" y="241"/>
                  </a:cubicBezTo>
                  <a:cubicBezTo>
                    <a:pt x="396" y="243"/>
                    <a:pt x="391" y="236"/>
                    <a:pt x="388" y="241"/>
                  </a:cubicBezTo>
                  <a:cubicBezTo>
                    <a:pt x="384" y="246"/>
                    <a:pt x="392" y="263"/>
                    <a:pt x="395" y="267"/>
                  </a:cubicBezTo>
                  <a:cubicBezTo>
                    <a:pt x="399" y="272"/>
                    <a:pt x="392" y="272"/>
                    <a:pt x="388" y="273"/>
                  </a:cubicBezTo>
                  <a:cubicBezTo>
                    <a:pt x="384" y="274"/>
                    <a:pt x="384" y="260"/>
                    <a:pt x="379" y="254"/>
                  </a:cubicBezTo>
                  <a:cubicBezTo>
                    <a:pt x="375" y="249"/>
                    <a:pt x="359" y="243"/>
                    <a:pt x="358" y="247"/>
                  </a:cubicBezTo>
                  <a:cubicBezTo>
                    <a:pt x="357" y="251"/>
                    <a:pt x="368" y="251"/>
                    <a:pt x="367" y="256"/>
                  </a:cubicBezTo>
                  <a:cubicBezTo>
                    <a:pt x="365" y="261"/>
                    <a:pt x="359" y="253"/>
                    <a:pt x="353" y="257"/>
                  </a:cubicBezTo>
                  <a:cubicBezTo>
                    <a:pt x="347" y="261"/>
                    <a:pt x="348" y="258"/>
                    <a:pt x="349" y="254"/>
                  </a:cubicBezTo>
                  <a:cubicBezTo>
                    <a:pt x="350" y="250"/>
                    <a:pt x="341" y="245"/>
                    <a:pt x="331" y="246"/>
                  </a:cubicBezTo>
                  <a:cubicBezTo>
                    <a:pt x="321" y="247"/>
                    <a:pt x="326" y="254"/>
                    <a:pt x="323" y="256"/>
                  </a:cubicBezTo>
                  <a:cubicBezTo>
                    <a:pt x="320" y="258"/>
                    <a:pt x="304" y="254"/>
                    <a:pt x="314" y="253"/>
                  </a:cubicBezTo>
                  <a:cubicBezTo>
                    <a:pt x="324" y="251"/>
                    <a:pt x="320" y="245"/>
                    <a:pt x="316" y="240"/>
                  </a:cubicBezTo>
                  <a:cubicBezTo>
                    <a:pt x="313" y="235"/>
                    <a:pt x="303" y="241"/>
                    <a:pt x="287" y="246"/>
                  </a:cubicBezTo>
                  <a:cubicBezTo>
                    <a:pt x="271" y="252"/>
                    <a:pt x="264" y="257"/>
                    <a:pt x="266" y="258"/>
                  </a:cubicBezTo>
                  <a:cubicBezTo>
                    <a:pt x="268" y="258"/>
                    <a:pt x="268" y="261"/>
                    <a:pt x="262" y="266"/>
                  </a:cubicBezTo>
                  <a:cubicBezTo>
                    <a:pt x="256" y="270"/>
                    <a:pt x="262" y="275"/>
                    <a:pt x="268" y="275"/>
                  </a:cubicBezTo>
                  <a:cubicBezTo>
                    <a:pt x="273" y="275"/>
                    <a:pt x="268" y="279"/>
                    <a:pt x="272" y="280"/>
                  </a:cubicBezTo>
                  <a:cubicBezTo>
                    <a:pt x="276" y="281"/>
                    <a:pt x="295" y="273"/>
                    <a:pt x="300" y="277"/>
                  </a:cubicBezTo>
                  <a:cubicBezTo>
                    <a:pt x="305" y="280"/>
                    <a:pt x="269" y="282"/>
                    <a:pt x="269" y="288"/>
                  </a:cubicBezTo>
                  <a:cubicBezTo>
                    <a:pt x="269" y="293"/>
                    <a:pt x="289" y="297"/>
                    <a:pt x="303" y="294"/>
                  </a:cubicBezTo>
                  <a:cubicBezTo>
                    <a:pt x="318" y="292"/>
                    <a:pt x="343" y="296"/>
                    <a:pt x="343" y="300"/>
                  </a:cubicBezTo>
                  <a:cubicBezTo>
                    <a:pt x="343" y="303"/>
                    <a:pt x="326" y="302"/>
                    <a:pt x="313" y="301"/>
                  </a:cubicBezTo>
                  <a:cubicBezTo>
                    <a:pt x="300" y="301"/>
                    <a:pt x="278" y="305"/>
                    <a:pt x="279" y="309"/>
                  </a:cubicBezTo>
                  <a:cubicBezTo>
                    <a:pt x="280" y="313"/>
                    <a:pt x="282" y="313"/>
                    <a:pt x="295" y="319"/>
                  </a:cubicBezTo>
                  <a:cubicBezTo>
                    <a:pt x="309" y="324"/>
                    <a:pt x="323" y="316"/>
                    <a:pt x="322" y="324"/>
                  </a:cubicBezTo>
                  <a:cubicBezTo>
                    <a:pt x="322" y="332"/>
                    <a:pt x="329" y="334"/>
                    <a:pt x="347" y="335"/>
                  </a:cubicBezTo>
                  <a:cubicBezTo>
                    <a:pt x="365" y="335"/>
                    <a:pt x="374" y="327"/>
                    <a:pt x="383" y="327"/>
                  </a:cubicBezTo>
                  <a:cubicBezTo>
                    <a:pt x="391" y="328"/>
                    <a:pt x="395" y="326"/>
                    <a:pt x="400" y="321"/>
                  </a:cubicBezTo>
                  <a:cubicBezTo>
                    <a:pt x="404" y="315"/>
                    <a:pt x="407" y="318"/>
                    <a:pt x="408" y="321"/>
                  </a:cubicBezTo>
                  <a:cubicBezTo>
                    <a:pt x="409" y="324"/>
                    <a:pt x="421" y="324"/>
                    <a:pt x="423" y="326"/>
                  </a:cubicBezTo>
                  <a:cubicBezTo>
                    <a:pt x="430" y="332"/>
                    <a:pt x="452" y="330"/>
                    <a:pt x="460" y="326"/>
                  </a:cubicBezTo>
                  <a:cubicBezTo>
                    <a:pt x="468" y="323"/>
                    <a:pt x="457" y="312"/>
                    <a:pt x="452" y="317"/>
                  </a:cubicBezTo>
                  <a:cubicBezTo>
                    <a:pt x="448" y="322"/>
                    <a:pt x="445" y="319"/>
                    <a:pt x="444" y="316"/>
                  </a:cubicBezTo>
                  <a:cubicBezTo>
                    <a:pt x="443" y="314"/>
                    <a:pt x="452" y="312"/>
                    <a:pt x="455" y="309"/>
                  </a:cubicBezTo>
                  <a:close/>
                  <a:moveTo>
                    <a:pt x="258" y="191"/>
                  </a:moveTo>
                  <a:cubicBezTo>
                    <a:pt x="268" y="192"/>
                    <a:pt x="277" y="184"/>
                    <a:pt x="277" y="180"/>
                  </a:cubicBezTo>
                  <a:cubicBezTo>
                    <a:pt x="276" y="176"/>
                    <a:pt x="254" y="191"/>
                    <a:pt x="258" y="191"/>
                  </a:cubicBezTo>
                  <a:close/>
                  <a:moveTo>
                    <a:pt x="216" y="178"/>
                  </a:moveTo>
                  <a:cubicBezTo>
                    <a:pt x="219" y="179"/>
                    <a:pt x="216" y="186"/>
                    <a:pt x="220" y="184"/>
                  </a:cubicBezTo>
                  <a:cubicBezTo>
                    <a:pt x="224" y="182"/>
                    <a:pt x="225" y="182"/>
                    <a:pt x="228" y="183"/>
                  </a:cubicBezTo>
                  <a:cubicBezTo>
                    <a:pt x="234" y="184"/>
                    <a:pt x="235" y="180"/>
                    <a:pt x="237" y="177"/>
                  </a:cubicBezTo>
                  <a:cubicBezTo>
                    <a:pt x="240" y="175"/>
                    <a:pt x="239" y="186"/>
                    <a:pt x="246" y="186"/>
                  </a:cubicBezTo>
                  <a:cubicBezTo>
                    <a:pt x="251" y="186"/>
                    <a:pt x="250" y="174"/>
                    <a:pt x="255" y="178"/>
                  </a:cubicBezTo>
                  <a:cubicBezTo>
                    <a:pt x="261" y="181"/>
                    <a:pt x="262" y="176"/>
                    <a:pt x="263" y="173"/>
                  </a:cubicBezTo>
                  <a:cubicBezTo>
                    <a:pt x="264" y="170"/>
                    <a:pt x="264" y="164"/>
                    <a:pt x="270" y="163"/>
                  </a:cubicBezTo>
                  <a:cubicBezTo>
                    <a:pt x="276" y="162"/>
                    <a:pt x="271" y="168"/>
                    <a:pt x="273" y="173"/>
                  </a:cubicBezTo>
                  <a:cubicBezTo>
                    <a:pt x="277" y="179"/>
                    <a:pt x="284" y="173"/>
                    <a:pt x="284" y="170"/>
                  </a:cubicBezTo>
                  <a:cubicBezTo>
                    <a:pt x="285" y="167"/>
                    <a:pt x="294" y="169"/>
                    <a:pt x="294" y="166"/>
                  </a:cubicBezTo>
                  <a:cubicBezTo>
                    <a:pt x="293" y="162"/>
                    <a:pt x="296" y="161"/>
                    <a:pt x="294" y="158"/>
                  </a:cubicBezTo>
                  <a:cubicBezTo>
                    <a:pt x="291" y="154"/>
                    <a:pt x="298" y="155"/>
                    <a:pt x="301" y="152"/>
                  </a:cubicBezTo>
                  <a:cubicBezTo>
                    <a:pt x="304" y="149"/>
                    <a:pt x="297" y="151"/>
                    <a:pt x="292" y="147"/>
                  </a:cubicBezTo>
                  <a:cubicBezTo>
                    <a:pt x="286" y="143"/>
                    <a:pt x="284" y="149"/>
                    <a:pt x="284" y="151"/>
                  </a:cubicBezTo>
                  <a:cubicBezTo>
                    <a:pt x="284" y="154"/>
                    <a:pt x="274" y="152"/>
                    <a:pt x="269" y="150"/>
                  </a:cubicBezTo>
                  <a:cubicBezTo>
                    <a:pt x="263" y="148"/>
                    <a:pt x="256" y="156"/>
                    <a:pt x="248" y="160"/>
                  </a:cubicBezTo>
                  <a:cubicBezTo>
                    <a:pt x="239" y="164"/>
                    <a:pt x="239" y="171"/>
                    <a:pt x="231" y="170"/>
                  </a:cubicBezTo>
                  <a:cubicBezTo>
                    <a:pt x="223" y="170"/>
                    <a:pt x="212" y="176"/>
                    <a:pt x="216" y="178"/>
                  </a:cubicBezTo>
                  <a:close/>
                  <a:moveTo>
                    <a:pt x="296" y="175"/>
                  </a:moveTo>
                  <a:cubicBezTo>
                    <a:pt x="289" y="176"/>
                    <a:pt x="289" y="183"/>
                    <a:pt x="298" y="183"/>
                  </a:cubicBezTo>
                  <a:cubicBezTo>
                    <a:pt x="306" y="183"/>
                    <a:pt x="309" y="185"/>
                    <a:pt x="297" y="184"/>
                  </a:cubicBezTo>
                  <a:cubicBezTo>
                    <a:pt x="285" y="184"/>
                    <a:pt x="280" y="194"/>
                    <a:pt x="288" y="192"/>
                  </a:cubicBezTo>
                  <a:cubicBezTo>
                    <a:pt x="296" y="190"/>
                    <a:pt x="306" y="190"/>
                    <a:pt x="300" y="192"/>
                  </a:cubicBezTo>
                  <a:cubicBezTo>
                    <a:pt x="294" y="194"/>
                    <a:pt x="277" y="195"/>
                    <a:pt x="279" y="198"/>
                  </a:cubicBezTo>
                  <a:cubicBezTo>
                    <a:pt x="281" y="200"/>
                    <a:pt x="287" y="199"/>
                    <a:pt x="294" y="202"/>
                  </a:cubicBezTo>
                  <a:cubicBezTo>
                    <a:pt x="301" y="204"/>
                    <a:pt x="305" y="206"/>
                    <a:pt x="310" y="200"/>
                  </a:cubicBezTo>
                  <a:cubicBezTo>
                    <a:pt x="315" y="195"/>
                    <a:pt x="322" y="190"/>
                    <a:pt x="319" y="197"/>
                  </a:cubicBezTo>
                  <a:cubicBezTo>
                    <a:pt x="317" y="204"/>
                    <a:pt x="328" y="199"/>
                    <a:pt x="342" y="198"/>
                  </a:cubicBezTo>
                  <a:cubicBezTo>
                    <a:pt x="356" y="198"/>
                    <a:pt x="339" y="206"/>
                    <a:pt x="325" y="207"/>
                  </a:cubicBezTo>
                  <a:cubicBezTo>
                    <a:pt x="310" y="208"/>
                    <a:pt x="313" y="215"/>
                    <a:pt x="324" y="217"/>
                  </a:cubicBezTo>
                  <a:cubicBezTo>
                    <a:pt x="335" y="219"/>
                    <a:pt x="360" y="210"/>
                    <a:pt x="365" y="205"/>
                  </a:cubicBezTo>
                  <a:cubicBezTo>
                    <a:pt x="371" y="200"/>
                    <a:pt x="376" y="208"/>
                    <a:pt x="382" y="204"/>
                  </a:cubicBezTo>
                  <a:cubicBezTo>
                    <a:pt x="388" y="200"/>
                    <a:pt x="399" y="205"/>
                    <a:pt x="408" y="203"/>
                  </a:cubicBezTo>
                  <a:cubicBezTo>
                    <a:pt x="418" y="201"/>
                    <a:pt x="420" y="184"/>
                    <a:pt x="413" y="181"/>
                  </a:cubicBezTo>
                  <a:cubicBezTo>
                    <a:pt x="405" y="178"/>
                    <a:pt x="405" y="184"/>
                    <a:pt x="400" y="185"/>
                  </a:cubicBezTo>
                  <a:cubicBezTo>
                    <a:pt x="394" y="186"/>
                    <a:pt x="391" y="179"/>
                    <a:pt x="386" y="175"/>
                  </a:cubicBezTo>
                  <a:cubicBezTo>
                    <a:pt x="382" y="171"/>
                    <a:pt x="385" y="162"/>
                    <a:pt x="378" y="163"/>
                  </a:cubicBezTo>
                  <a:cubicBezTo>
                    <a:pt x="371" y="164"/>
                    <a:pt x="357" y="174"/>
                    <a:pt x="365" y="175"/>
                  </a:cubicBezTo>
                  <a:cubicBezTo>
                    <a:pt x="374" y="176"/>
                    <a:pt x="371" y="181"/>
                    <a:pt x="367" y="183"/>
                  </a:cubicBezTo>
                  <a:cubicBezTo>
                    <a:pt x="362" y="184"/>
                    <a:pt x="377" y="188"/>
                    <a:pt x="375" y="191"/>
                  </a:cubicBezTo>
                  <a:cubicBezTo>
                    <a:pt x="373" y="194"/>
                    <a:pt x="349" y="191"/>
                    <a:pt x="348" y="186"/>
                  </a:cubicBezTo>
                  <a:cubicBezTo>
                    <a:pt x="347" y="182"/>
                    <a:pt x="329" y="173"/>
                    <a:pt x="321" y="175"/>
                  </a:cubicBezTo>
                  <a:cubicBezTo>
                    <a:pt x="313" y="177"/>
                    <a:pt x="316" y="169"/>
                    <a:pt x="309" y="169"/>
                  </a:cubicBezTo>
                  <a:cubicBezTo>
                    <a:pt x="301" y="168"/>
                    <a:pt x="303" y="175"/>
                    <a:pt x="296" y="175"/>
                  </a:cubicBezTo>
                  <a:close/>
                  <a:moveTo>
                    <a:pt x="323" y="141"/>
                  </a:moveTo>
                  <a:cubicBezTo>
                    <a:pt x="326" y="135"/>
                    <a:pt x="306" y="136"/>
                    <a:pt x="308" y="138"/>
                  </a:cubicBezTo>
                  <a:cubicBezTo>
                    <a:pt x="311" y="142"/>
                    <a:pt x="321" y="147"/>
                    <a:pt x="323" y="141"/>
                  </a:cubicBezTo>
                  <a:close/>
                  <a:moveTo>
                    <a:pt x="366" y="138"/>
                  </a:moveTo>
                  <a:cubicBezTo>
                    <a:pt x="373" y="138"/>
                    <a:pt x="370" y="133"/>
                    <a:pt x="359" y="134"/>
                  </a:cubicBezTo>
                  <a:cubicBezTo>
                    <a:pt x="348" y="136"/>
                    <a:pt x="329" y="136"/>
                    <a:pt x="329" y="143"/>
                  </a:cubicBezTo>
                  <a:cubicBezTo>
                    <a:pt x="329" y="149"/>
                    <a:pt x="333" y="151"/>
                    <a:pt x="345" y="152"/>
                  </a:cubicBezTo>
                  <a:cubicBezTo>
                    <a:pt x="357" y="153"/>
                    <a:pt x="367" y="143"/>
                    <a:pt x="361" y="143"/>
                  </a:cubicBezTo>
                  <a:cubicBezTo>
                    <a:pt x="356" y="143"/>
                    <a:pt x="359" y="139"/>
                    <a:pt x="366" y="138"/>
                  </a:cubicBezTo>
                  <a:close/>
                  <a:moveTo>
                    <a:pt x="341" y="129"/>
                  </a:moveTo>
                  <a:cubicBezTo>
                    <a:pt x="346" y="131"/>
                    <a:pt x="351" y="125"/>
                    <a:pt x="355" y="128"/>
                  </a:cubicBezTo>
                  <a:cubicBezTo>
                    <a:pt x="358" y="131"/>
                    <a:pt x="374" y="133"/>
                    <a:pt x="374" y="126"/>
                  </a:cubicBezTo>
                  <a:cubicBezTo>
                    <a:pt x="374" y="118"/>
                    <a:pt x="354" y="117"/>
                    <a:pt x="349" y="120"/>
                  </a:cubicBezTo>
                  <a:cubicBezTo>
                    <a:pt x="344" y="123"/>
                    <a:pt x="320" y="124"/>
                    <a:pt x="327" y="128"/>
                  </a:cubicBezTo>
                  <a:cubicBezTo>
                    <a:pt x="331" y="131"/>
                    <a:pt x="335" y="127"/>
                    <a:pt x="341" y="129"/>
                  </a:cubicBezTo>
                  <a:close/>
                  <a:moveTo>
                    <a:pt x="427" y="115"/>
                  </a:moveTo>
                  <a:cubicBezTo>
                    <a:pt x="433" y="111"/>
                    <a:pt x="445" y="117"/>
                    <a:pt x="443" y="121"/>
                  </a:cubicBezTo>
                  <a:cubicBezTo>
                    <a:pt x="440" y="126"/>
                    <a:pt x="423" y="120"/>
                    <a:pt x="424" y="124"/>
                  </a:cubicBezTo>
                  <a:cubicBezTo>
                    <a:pt x="424" y="126"/>
                    <a:pt x="427" y="131"/>
                    <a:pt x="439" y="128"/>
                  </a:cubicBezTo>
                  <a:cubicBezTo>
                    <a:pt x="451" y="125"/>
                    <a:pt x="462" y="127"/>
                    <a:pt x="470" y="133"/>
                  </a:cubicBezTo>
                  <a:cubicBezTo>
                    <a:pt x="478" y="139"/>
                    <a:pt x="486" y="142"/>
                    <a:pt x="492" y="136"/>
                  </a:cubicBezTo>
                  <a:cubicBezTo>
                    <a:pt x="497" y="129"/>
                    <a:pt x="484" y="128"/>
                    <a:pt x="487" y="124"/>
                  </a:cubicBezTo>
                  <a:cubicBezTo>
                    <a:pt x="490" y="119"/>
                    <a:pt x="479" y="116"/>
                    <a:pt x="473" y="116"/>
                  </a:cubicBezTo>
                  <a:cubicBezTo>
                    <a:pt x="467" y="116"/>
                    <a:pt x="465" y="106"/>
                    <a:pt x="461" y="108"/>
                  </a:cubicBezTo>
                  <a:cubicBezTo>
                    <a:pt x="456" y="110"/>
                    <a:pt x="453" y="114"/>
                    <a:pt x="453" y="107"/>
                  </a:cubicBezTo>
                  <a:cubicBezTo>
                    <a:pt x="453" y="101"/>
                    <a:pt x="426" y="101"/>
                    <a:pt x="419" y="103"/>
                  </a:cubicBezTo>
                  <a:cubicBezTo>
                    <a:pt x="413" y="105"/>
                    <a:pt x="421" y="118"/>
                    <a:pt x="427" y="115"/>
                  </a:cubicBezTo>
                  <a:close/>
                  <a:moveTo>
                    <a:pt x="431" y="155"/>
                  </a:moveTo>
                  <a:cubicBezTo>
                    <a:pt x="435" y="150"/>
                    <a:pt x="414" y="135"/>
                    <a:pt x="413" y="142"/>
                  </a:cubicBezTo>
                  <a:cubicBezTo>
                    <a:pt x="412" y="149"/>
                    <a:pt x="426" y="160"/>
                    <a:pt x="431" y="155"/>
                  </a:cubicBezTo>
                  <a:close/>
                  <a:moveTo>
                    <a:pt x="498" y="92"/>
                  </a:moveTo>
                  <a:cubicBezTo>
                    <a:pt x="501" y="86"/>
                    <a:pt x="476" y="82"/>
                    <a:pt x="482" y="87"/>
                  </a:cubicBezTo>
                  <a:cubicBezTo>
                    <a:pt x="486" y="90"/>
                    <a:pt x="494" y="98"/>
                    <a:pt x="498" y="92"/>
                  </a:cubicBezTo>
                  <a:close/>
                  <a:moveTo>
                    <a:pt x="439" y="201"/>
                  </a:moveTo>
                  <a:cubicBezTo>
                    <a:pt x="443" y="197"/>
                    <a:pt x="432" y="189"/>
                    <a:pt x="429" y="196"/>
                  </a:cubicBezTo>
                  <a:cubicBezTo>
                    <a:pt x="425" y="202"/>
                    <a:pt x="436" y="205"/>
                    <a:pt x="439" y="201"/>
                  </a:cubicBezTo>
                  <a:close/>
                  <a:moveTo>
                    <a:pt x="498" y="167"/>
                  </a:moveTo>
                  <a:cubicBezTo>
                    <a:pt x="497" y="172"/>
                    <a:pt x="485" y="166"/>
                    <a:pt x="476" y="163"/>
                  </a:cubicBezTo>
                  <a:cubicBezTo>
                    <a:pt x="467" y="160"/>
                    <a:pt x="473" y="170"/>
                    <a:pt x="480" y="175"/>
                  </a:cubicBezTo>
                  <a:cubicBezTo>
                    <a:pt x="487" y="181"/>
                    <a:pt x="476" y="178"/>
                    <a:pt x="466" y="172"/>
                  </a:cubicBezTo>
                  <a:cubicBezTo>
                    <a:pt x="457" y="166"/>
                    <a:pt x="458" y="176"/>
                    <a:pt x="462" y="180"/>
                  </a:cubicBezTo>
                  <a:cubicBezTo>
                    <a:pt x="467" y="183"/>
                    <a:pt x="461" y="188"/>
                    <a:pt x="455" y="180"/>
                  </a:cubicBezTo>
                  <a:cubicBezTo>
                    <a:pt x="449" y="173"/>
                    <a:pt x="446" y="164"/>
                    <a:pt x="436" y="164"/>
                  </a:cubicBezTo>
                  <a:cubicBezTo>
                    <a:pt x="426" y="163"/>
                    <a:pt x="430" y="173"/>
                    <a:pt x="434" y="177"/>
                  </a:cubicBezTo>
                  <a:cubicBezTo>
                    <a:pt x="439" y="184"/>
                    <a:pt x="445" y="185"/>
                    <a:pt x="453" y="189"/>
                  </a:cubicBezTo>
                  <a:cubicBezTo>
                    <a:pt x="461" y="194"/>
                    <a:pt x="475" y="187"/>
                    <a:pt x="481" y="189"/>
                  </a:cubicBezTo>
                  <a:cubicBezTo>
                    <a:pt x="487" y="190"/>
                    <a:pt x="474" y="197"/>
                    <a:pt x="478" y="202"/>
                  </a:cubicBezTo>
                  <a:cubicBezTo>
                    <a:pt x="482" y="207"/>
                    <a:pt x="494" y="204"/>
                    <a:pt x="503" y="203"/>
                  </a:cubicBezTo>
                  <a:cubicBezTo>
                    <a:pt x="511" y="203"/>
                    <a:pt x="507" y="198"/>
                    <a:pt x="512" y="195"/>
                  </a:cubicBezTo>
                  <a:cubicBezTo>
                    <a:pt x="518" y="191"/>
                    <a:pt x="507" y="192"/>
                    <a:pt x="511" y="184"/>
                  </a:cubicBezTo>
                  <a:cubicBezTo>
                    <a:pt x="515" y="175"/>
                    <a:pt x="498" y="162"/>
                    <a:pt x="498" y="167"/>
                  </a:cubicBezTo>
                  <a:close/>
                  <a:moveTo>
                    <a:pt x="520" y="139"/>
                  </a:moveTo>
                  <a:cubicBezTo>
                    <a:pt x="527" y="139"/>
                    <a:pt x="534" y="138"/>
                    <a:pt x="540" y="136"/>
                  </a:cubicBezTo>
                  <a:cubicBezTo>
                    <a:pt x="547" y="133"/>
                    <a:pt x="537" y="133"/>
                    <a:pt x="541" y="127"/>
                  </a:cubicBezTo>
                  <a:cubicBezTo>
                    <a:pt x="546" y="122"/>
                    <a:pt x="530" y="121"/>
                    <a:pt x="529" y="123"/>
                  </a:cubicBezTo>
                  <a:cubicBezTo>
                    <a:pt x="528" y="125"/>
                    <a:pt x="508" y="112"/>
                    <a:pt x="505" y="116"/>
                  </a:cubicBezTo>
                  <a:cubicBezTo>
                    <a:pt x="501" y="120"/>
                    <a:pt x="512" y="139"/>
                    <a:pt x="520" y="139"/>
                  </a:cubicBezTo>
                  <a:close/>
                  <a:moveTo>
                    <a:pt x="561" y="141"/>
                  </a:moveTo>
                  <a:cubicBezTo>
                    <a:pt x="560" y="138"/>
                    <a:pt x="521" y="143"/>
                    <a:pt x="527" y="147"/>
                  </a:cubicBezTo>
                  <a:cubicBezTo>
                    <a:pt x="538" y="154"/>
                    <a:pt x="563" y="144"/>
                    <a:pt x="561" y="141"/>
                  </a:cubicBezTo>
                  <a:close/>
                  <a:moveTo>
                    <a:pt x="556" y="211"/>
                  </a:moveTo>
                  <a:cubicBezTo>
                    <a:pt x="565" y="211"/>
                    <a:pt x="560" y="200"/>
                    <a:pt x="550" y="193"/>
                  </a:cubicBezTo>
                  <a:cubicBezTo>
                    <a:pt x="540" y="186"/>
                    <a:pt x="517" y="201"/>
                    <a:pt x="521" y="204"/>
                  </a:cubicBezTo>
                  <a:cubicBezTo>
                    <a:pt x="525" y="207"/>
                    <a:pt x="546" y="212"/>
                    <a:pt x="556" y="211"/>
                  </a:cubicBezTo>
                  <a:close/>
                  <a:moveTo>
                    <a:pt x="490" y="278"/>
                  </a:moveTo>
                  <a:cubicBezTo>
                    <a:pt x="501" y="286"/>
                    <a:pt x="497" y="273"/>
                    <a:pt x="510" y="273"/>
                  </a:cubicBezTo>
                  <a:cubicBezTo>
                    <a:pt x="523" y="274"/>
                    <a:pt x="524" y="254"/>
                    <a:pt x="526" y="247"/>
                  </a:cubicBezTo>
                  <a:cubicBezTo>
                    <a:pt x="528" y="240"/>
                    <a:pt x="515" y="240"/>
                    <a:pt x="519" y="245"/>
                  </a:cubicBezTo>
                  <a:cubicBezTo>
                    <a:pt x="522" y="251"/>
                    <a:pt x="518" y="256"/>
                    <a:pt x="517" y="250"/>
                  </a:cubicBezTo>
                  <a:cubicBezTo>
                    <a:pt x="516" y="243"/>
                    <a:pt x="506" y="249"/>
                    <a:pt x="503" y="244"/>
                  </a:cubicBezTo>
                  <a:cubicBezTo>
                    <a:pt x="499" y="240"/>
                    <a:pt x="514" y="239"/>
                    <a:pt x="518" y="233"/>
                  </a:cubicBezTo>
                  <a:cubicBezTo>
                    <a:pt x="521" y="227"/>
                    <a:pt x="506" y="228"/>
                    <a:pt x="509" y="223"/>
                  </a:cubicBezTo>
                  <a:cubicBezTo>
                    <a:pt x="513" y="218"/>
                    <a:pt x="486" y="223"/>
                    <a:pt x="494" y="226"/>
                  </a:cubicBezTo>
                  <a:cubicBezTo>
                    <a:pt x="502" y="229"/>
                    <a:pt x="495" y="233"/>
                    <a:pt x="488" y="228"/>
                  </a:cubicBezTo>
                  <a:cubicBezTo>
                    <a:pt x="480" y="223"/>
                    <a:pt x="460" y="231"/>
                    <a:pt x="467" y="237"/>
                  </a:cubicBezTo>
                  <a:cubicBezTo>
                    <a:pt x="473" y="241"/>
                    <a:pt x="490" y="234"/>
                    <a:pt x="480" y="246"/>
                  </a:cubicBezTo>
                  <a:cubicBezTo>
                    <a:pt x="470" y="259"/>
                    <a:pt x="466" y="243"/>
                    <a:pt x="457" y="244"/>
                  </a:cubicBezTo>
                  <a:cubicBezTo>
                    <a:pt x="448" y="246"/>
                    <a:pt x="452" y="256"/>
                    <a:pt x="466" y="260"/>
                  </a:cubicBezTo>
                  <a:cubicBezTo>
                    <a:pt x="480" y="264"/>
                    <a:pt x="478" y="271"/>
                    <a:pt x="490" y="278"/>
                  </a:cubicBezTo>
                  <a:close/>
                  <a:moveTo>
                    <a:pt x="574" y="202"/>
                  </a:moveTo>
                  <a:cubicBezTo>
                    <a:pt x="578" y="211"/>
                    <a:pt x="582" y="205"/>
                    <a:pt x="587" y="208"/>
                  </a:cubicBezTo>
                  <a:cubicBezTo>
                    <a:pt x="593" y="212"/>
                    <a:pt x="602" y="215"/>
                    <a:pt x="606" y="211"/>
                  </a:cubicBezTo>
                  <a:cubicBezTo>
                    <a:pt x="611" y="207"/>
                    <a:pt x="613" y="204"/>
                    <a:pt x="615" y="208"/>
                  </a:cubicBezTo>
                  <a:cubicBezTo>
                    <a:pt x="617" y="213"/>
                    <a:pt x="629" y="214"/>
                    <a:pt x="654" y="214"/>
                  </a:cubicBezTo>
                  <a:cubicBezTo>
                    <a:pt x="678" y="215"/>
                    <a:pt x="672" y="205"/>
                    <a:pt x="679" y="208"/>
                  </a:cubicBezTo>
                  <a:cubicBezTo>
                    <a:pt x="687" y="212"/>
                    <a:pt x="703" y="212"/>
                    <a:pt x="710" y="211"/>
                  </a:cubicBezTo>
                  <a:cubicBezTo>
                    <a:pt x="718" y="209"/>
                    <a:pt x="721" y="199"/>
                    <a:pt x="721" y="194"/>
                  </a:cubicBezTo>
                  <a:cubicBezTo>
                    <a:pt x="720" y="188"/>
                    <a:pt x="665" y="184"/>
                    <a:pt x="655" y="189"/>
                  </a:cubicBezTo>
                  <a:cubicBezTo>
                    <a:pt x="645" y="195"/>
                    <a:pt x="630" y="187"/>
                    <a:pt x="622" y="191"/>
                  </a:cubicBezTo>
                  <a:cubicBezTo>
                    <a:pt x="614" y="195"/>
                    <a:pt x="617" y="186"/>
                    <a:pt x="603" y="185"/>
                  </a:cubicBezTo>
                  <a:cubicBezTo>
                    <a:pt x="589" y="185"/>
                    <a:pt x="604" y="178"/>
                    <a:pt x="606" y="175"/>
                  </a:cubicBezTo>
                  <a:cubicBezTo>
                    <a:pt x="609" y="173"/>
                    <a:pt x="585" y="165"/>
                    <a:pt x="575" y="167"/>
                  </a:cubicBezTo>
                  <a:cubicBezTo>
                    <a:pt x="566" y="169"/>
                    <a:pt x="560" y="164"/>
                    <a:pt x="551" y="160"/>
                  </a:cubicBezTo>
                  <a:cubicBezTo>
                    <a:pt x="541" y="156"/>
                    <a:pt x="516" y="157"/>
                    <a:pt x="521" y="164"/>
                  </a:cubicBezTo>
                  <a:cubicBezTo>
                    <a:pt x="525" y="169"/>
                    <a:pt x="555" y="179"/>
                    <a:pt x="558" y="174"/>
                  </a:cubicBezTo>
                  <a:cubicBezTo>
                    <a:pt x="561" y="169"/>
                    <a:pt x="569" y="180"/>
                    <a:pt x="573" y="185"/>
                  </a:cubicBezTo>
                  <a:cubicBezTo>
                    <a:pt x="578" y="190"/>
                    <a:pt x="570" y="192"/>
                    <a:pt x="574" y="202"/>
                  </a:cubicBezTo>
                  <a:close/>
                  <a:moveTo>
                    <a:pt x="600" y="145"/>
                  </a:moveTo>
                  <a:cubicBezTo>
                    <a:pt x="591" y="141"/>
                    <a:pt x="579" y="150"/>
                    <a:pt x="589" y="153"/>
                  </a:cubicBezTo>
                  <a:cubicBezTo>
                    <a:pt x="597" y="156"/>
                    <a:pt x="610" y="150"/>
                    <a:pt x="600" y="145"/>
                  </a:cubicBezTo>
                  <a:close/>
                  <a:moveTo>
                    <a:pt x="526" y="92"/>
                  </a:moveTo>
                  <a:cubicBezTo>
                    <a:pt x="533" y="95"/>
                    <a:pt x="529" y="100"/>
                    <a:pt x="537" y="103"/>
                  </a:cubicBezTo>
                  <a:cubicBezTo>
                    <a:pt x="545" y="106"/>
                    <a:pt x="569" y="99"/>
                    <a:pt x="571" y="104"/>
                  </a:cubicBezTo>
                  <a:cubicBezTo>
                    <a:pt x="573" y="109"/>
                    <a:pt x="547" y="110"/>
                    <a:pt x="551" y="113"/>
                  </a:cubicBezTo>
                  <a:cubicBezTo>
                    <a:pt x="554" y="116"/>
                    <a:pt x="569" y="122"/>
                    <a:pt x="567" y="125"/>
                  </a:cubicBezTo>
                  <a:cubicBezTo>
                    <a:pt x="565" y="127"/>
                    <a:pt x="592" y="136"/>
                    <a:pt x="595" y="132"/>
                  </a:cubicBezTo>
                  <a:cubicBezTo>
                    <a:pt x="597" y="128"/>
                    <a:pt x="604" y="129"/>
                    <a:pt x="611" y="131"/>
                  </a:cubicBezTo>
                  <a:cubicBezTo>
                    <a:pt x="618" y="134"/>
                    <a:pt x="618" y="116"/>
                    <a:pt x="623" y="119"/>
                  </a:cubicBezTo>
                  <a:cubicBezTo>
                    <a:pt x="628" y="122"/>
                    <a:pt x="627" y="113"/>
                    <a:pt x="635" y="110"/>
                  </a:cubicBezTo>
                  <a:cubicBezTo>
                    <a:pt x="643" y="107"/>
                    <a:pt x="654" y="107"/>
                    <a:pt x="655" y="104"/>
                  </a:cubicBezTo>
                  <a:cubicBezTo>
                    <a:pt x="655" y="102"/>
                    <a:pt x="652" y="98"/>
                    <a:pt x="643" y="99"/>
                  </a:cubicBezTo>
                  <a:cubicBezTo>
                    <a:pt x="634" y="100"/>
                    <a:pt x="628" y="97"/>
                    <a:pt x="632" y="92"/>
                  </a:cubicBezTo>
                  <a:cubicBezTo>
                    <a:pt x="636" y="87"/>
                    <a:pt x="621" y="86"/>
                    <a:pt x="627" y="82"/>
                  </a:cubicBezTo>
                  <a:cubicBezTo>
                    <a:pt x="632" y="78"/>
                    <a:pt x="617" y="74"/>
                    <a:pt x="618" y="80"/>
                  </a:cubicBezTo>
                  <a:cubicBezTo>
                    <a:pt x="620" y="86"/>
                    <a:pt x="609" y="80"/>
                    <a:pt x="608" y="75"/>
                  </a:cubicBezTo>
                  <a:cubicBezTo>
                    <a:pt x="606" y="70"/>
                    <a:pt x="585" y="68"/>
                    <a:pt x="571" y="57"/>
                  </a:cubicBezTo>
                  <a:cubicBezTo>
                    <a:pt x="557" y="45"/>
                    <a:pt x="542" y="53"/>
                    <a:pt x="551" y="54"/>
                  </a:cubicBezTo>
                  <a:cubicBezTo>
                    <a:pt x="559" y="56"/>
                    <a:pt x="558" y="59"/>
                    <a:pt x="552" y="59"/>
                  </a:cubicBezTo>
                  <a:cubicBezTo>
                    <a:pt x="545" y="58"/>
                    <a:pt x="533" y="59"/>
                    <a:pt x="544" y="63"/>
                  </a:cubicBezTo>
                  <a:cubicBezTo>
                    <a:pt x="555" y="67"/>
                    <a:pt x="543" y="68"/>
                    <a:pt x="534" y="68"/>
                  </a:cubicBezTo>
                  <a:cubicBezTo>
                    <a:pt x="525" y="68"/>
                    <a:pt x="525" y="79"/>
                    <a:pt x="536" y="80"/>
                  </a:cubicBezTo>
                  <a:cubicBezTo>
                    <a:pt x="548" y="82"/>
                    <a:pt x="539" y="88"/>
                    <a:pt x="530" y="86"/>
                  </a:cubicBezTo>
                  <a:cubicBezTo>
                    <a:pt x="521" y="83"/>
                    <a:pt x="518" y="88"/>
                    <a:pt x="526" y="92"/>
                  </a:cubicBezTo>
                  <a:close/>
                  <a:moveTo>
                    <a:pt x="588" y="44"/>
                  </a:moveTo>
                  <a:cubicBezTo>
                    <a:pt x="596" y="40"/>
                    <a:pt x="601" y="43"/>
                    <a:pt x="595" y="45"/>
                  </a:cubicBezTo>
                  <a:cubicBezTo>
                    <a:pt x="589" y="48"/>
                    <a:pt x="591" y="50"/>
                    <a:pt x="600" y="50"/>
                  </a:cubicBezTo>
                  <a:cubicBezTo>
                    <a:pt x="609" y="49"/>
                    <a:pt x="596" y="52"/>
                    <a:pt x="596" y="57"/>
                  </a:cubicBezTo>
                  <a:cubicBezTo>
                    <a:pt x="596" y="62"/>
                    <a:pt x="606" y="59"/>
                    <a:pt x="607" y="64"/>
                  </a:cubicBezTo>
                  <a:cubicBezTo>
                    <a:pt x="608" y="68"/>
                    <a:pt x="630" y="70"/>
                    <a:pt x="636" y="65"/>
                  </a:cubicBezTo>
                  <a:cubicBezTo>
                    <a:pt x="643" y="59"/>
                    <a:pt x="641" y="66"/>
                    <a:pt x="640" y="70"/>
                  </a:cubicBezTo>
                  <a:cubicBezTo>
                    <a:pt x="640" y="74"/>
                    <a:pt x="672" y="77"/>
                    <a:pt x="673" y="72"/>
                  </a:cubicBezTo>
                  <a:cubicBezTo>
                    <a:pt x="675" y="68"/>
                    <a:pt x="679" y="69"/>
                    <a:pt x="686" y="71"/>
                  </a:cubicBezTo>
                  <a:cubicBezTo>
                    <a:pt x="692" y="72"/>
                    <a:pt x="722" y="66"/>
                    <a:pt x="723" y="60"/>
                  </a:cubicBezTo>
                  <a:cubicBezTo>
                    <a:pt x="723" y="54"/>
                    <a:pt x="733" y="63"/>
                    <a:pt x="723" y="69"/>
                  </a:cubicBezTo>
                  <a:cubicBezTo>
                    <a:pt x="713" y="75"/>
                    <a:pt x="693" y="74"/>
                    <a:pt x="685" y="77"/>
                  </a:cubicBezTo>
                  <a:cubicBezTo>
                    <a:pt x="676" y="79"/>
                    <a:pt x="690" y="85"/>
                    <a:pt x="699" y="91"/>
                  </a:cubicBezTo>
                  <a:cubicBezTo>
                    <a:pt x="708" y="97"/>
                    <a:pt x="688" y="94"/>
                    <a:pt x="679" y="86"/>
                  </a:cubicBezTo>
                  <a:cubicBezTo>
                    <a:pt x="671" y="78"/>
                    <a:pt x="652" y="78"/>
                    <a:pt x="643" y="78"/>
                  </a:cubicBezTo>
                  <a:cubicBezTo>
                    <a:pt x="633" y="79"/>
                    <a:pt x="636" y="95"/>
                    <a:pt x="643" y="95"/>
                  </a:cubicBezTo>
                  <a:cubicBezTo>
                    <a:pt x="650" y="95"/>
                    <a:pt x="658" y="98"/>
                    <a:pt x="665" y="108"/>
                  </a:cubicBezTo>
                  <a:cubicBezTo>
                    <a:pt x="672" y="119"/>
                    <a:pt x="688" y="116"/>
                    <a:pt x="688" y="121"/>
                  </a:cubicBezTo>
                  <a:cubicBezTo>
                    <a:pt x="688" y="126"/>
                    <a:pt x="667" y="117"/>
                    <a:pt x="656" y="115"/>
                  </a:cubicBezTo>
                  <a:cubicBezTo>
                    <a:pt x="645" y="114"/>
                    <a:pt x="627" y="120"/>
                    <a:pt x="626" y="128"/>
                  </a:cubicBezTo>
                  <a:cubicBezTo>
                    <a:pt x="626" y="136"/>
                    <a:pt x="643" y="135"/>
                    <a:pt x="654" y="128"/>
                  </a:cubicBezTo>
                  <a:cubicBezTo>
                    <a:pt x="665" y="122"/>
                    <a:pt x="657" y="130"/>
                    <a:pt x="651" y="135"/>
                  </a:cubicBezTo>
                  <a:cubicBezTo>
                    <a:pt x="646" y="140"/>
                    <a:pt x="665" y="144"/>
                    <a:pt x="665" y="150"/>
                  </a:cubicBezTo>
                  <a:cubicBezTo>
                    <a:pt x="665" y="155"/>
                    <a:pt x="651" y="153"/>
                    <a:pt x="649" y="148"/>
                  </a:cubicBezTo>
                  <a:cubicBezTo>
                    <a:pt x="648" y="143"/>
                    <a:pt x="643" y="138"/>
                    <a:pt x="629" y="138"/>
                  </a:cubicBezTo>
                  <a:cubicBezTo>
                    <a:pt x="616" y="139"/>
                    <a:pt x="619" y="148"/>
                    <a:pt x="628" y="149"/>
                  </a:cubicBezTo>
                  <a:cubicBezTo>
                    <a:pt x="636" y="150"/>
                    <a:pt x="636" y="156"/>
                    <a:pt x="627" y="156"/>
                  </a:cubicBezTo>
                  <a:cubicBezTo>
                    <a:pt x="618" y="156"/>
                    <a:pt x="597" y="161"/>
                    <a:pt x="603" y="167"/>
                  </a:cubicBezTo>
                  <a:cubicBezTo>
                    <a:pt x="611" y="173"/>
                    <a:pt x="637" y="167"/>
                    <a:pt x="642" y="171"/>
                  </a:cubicBezTo>
                  <a:cubicBezTo>
                    <a:pt x="646" y="174"/>
                    <a:pt x="659" y="176"/>
                    <a:pt x="662" y="172"/>
                  </a:cubicBezTo>
                  <a:cubicBezTo>
                    <a:pt x="665" y="167"/>
                    <a:pt x="676" y="169"/>
                    <a:pt x="686" y="169"/>
                  </a:cubicBezTo>
                  <a:cubicBezTo>
                    <a:pt x="696" y="169"/>
                    <a:pt x="699" y="171"/>
                    <a:pt x="704" y="174"/>
                  </a:cubicBezTo>
                  <a:cubicBezTo>
                    <a:pt x="708" y="178"/>
                    <a:pt x="717" y="177"/>
                    <a:pt x="722" y="173"/>
                  </a:cubicBezTo>
                  <a:cubicBezTo>
                    <a:pt x="728" y="169"/>
                    <a:pt x="728" y="169"/>
                    <a:pt x="735" y="169"/>
                  </a:cubicBezTo>
                  <a:cubicBezTo>
                    <a:pt x="742" y="169"/>
                    <a:pt x="744" y="165"/>
                    <a:pt x="740" y="160"/>
                  </a:cubicBezTo>
                  <a:cubicBezTo>
                    <a:pt x="737" y="154"/>
                    <a:pt x="727" y="163"/>
                    <a:pt x="726" y="160"/>
                  </a:cubicBezTo>
                  <a:cubicBezTo>
                    <a:pt x="725" y="155"/>
                    <a:pt x="717" y="153"/>
                    <a:pt x="702" y="155"/>
                  </a:cubicBezTo>
                  <a:cubicBezTo>
                    <a:pt x="688" y="157"/>
                    <a:pt x="694" y="147"/>
                    <a:pt x="703" y="149"/>
                  </a:cubicBezTo>
                  <a:cubicBezTo>
                    <a:pt x="711" y="151"/>
                    <a:pt x="723" y="150"/>
                    <a:pt x="733" y="148"/>
                  </a:cubicBezTo>
                  <a:cubicBezTo>
                    <a:pt x="743" y="146"/>
                    <a:pt x="735" y="141"/>
                    <a:pt x="735" y="138"/>
                  </a:cubicBezTo>
                  <a:cubicBezTo>
                    <a:pt x="735" y="134"/>
                    <a:pt x="748" y="136"/>
                    <a:pt x="757" y="136"/>
                  </a:cubicBezTo>
                  <a:cubicBezTo>
                    <a:pt x="766" y="136"/>
                    <a:pt x="780" y="122"/>
                    <a:pt x="780" y="114"/>
                  </a:cubicBezTo>
                  <a:cubicBezTo>
                    <a:pt x="781" y="106"/>
                    <a:pt x="760" y="108"/>
                    <a:pt x="749" y="108"/>
                  </a:cubicBezTo>
                  <a:cubicBezTo>
                    <a:pt x="739" y="108"/>
                    <a:pt x="756" y="101"/>
                    <a:pt x="776" y="102"/>
                  </a:cubicBezTo>
                  <a:cubicBezTo>
                    <a:pt x="795" y="103"/>
                    <a:pt x="786" y="94"/>
                    <a:pt x="790" y="92"/>
                  </a:cubicBezTo>
                  <a:cubicBezTo>
                    <a:pt x="794" y="89"/>
                    <a:pt x="803" y="95"/>
                    <a:pt x="813" y="93"/>
                  </a:cubicBezTo>
                  <a:cubicBezTo>
                    <a:pt x="823" y="91"/>
                    <a:pt x="816" y="83"/>
                    <a:pt x="823" y="83"/>
                  </a:cubicBezTo>
                  <a:cubicBezTo>
                    <a:pt x="827" y="83"/>
                    <a:pt x="838" y="77"/>
                    <a:pt x="859" y="66"/>
                  </a:cubicBezTo>
                  <a:cubicBezTo>
                    <a:pt x="881" y="55"/>
                    <a:pt x="897" y="57"/>
                    <a:pt x="898" y="50"/>
                  </a:cubicBezTo>
                  <a:cubicBezTo>
                    <a:pt x="899" y="44"/>
                    <a:pt x="869" y="50"/>
                    <a:pt x="863" y="48"/>
                  </a:cubicBezTo>
                  <a:cubicBezTo>
                    <a:pt x="858" y="46"/>
                    <a:pt x="885" y="41"/>
                    <a:pt x="891" y="43"/>
                  </a:cubicBezTo>
                  <a:cubicBezTo>
                    <a:pt x="897" y="44"/>
                    <a:pt x="905" y="43"/>
                    <a:pt x="927" y="33"/>
                  </a:cubicBezTo>
                  <a:cubicBezTo>
                    <a:pt x="948" y="23"/>
                    <a:pt x="938" y="21"/>
                    <a:pt x="930" y="22"/>
                  </a:cubicBezTo>
                  <a:cubicBezTo>
                    <a:pt x="921" y="24"/>
                    <a:pt x="911" y="21"/>
                    <a:pt x="912" y="16"/>
                  </a:cubicBezTo>
                  <a:cubicBezTo>
                    <a:pt x="912" y="10"/>
                    <a:pt x="899" y="15"/>
                    <a:pt x="898" y="12"/>
                  </a:cubicBezTo>
                  <a:cubicBezTo>
                    <a:pt x="898" y="10"/>
                    <a:pt x="885" y="11"/>
                    <a:pt x="872" y="16"/>
                  </a:cubicBezTo>
                  <a:cubicBezTo>
                    <a:pt x="858" y="21"/>
                    <a:pt x="871" y="11"/>
                    <a:pt x="876" y="9"/>
                  </a:cubicBezTo>
                  <a:cubicBezTo>
                    <a:pt x="882" y="7"/>
                    <a:pt x="842" y="9"/>
                    <a:pt x="836" y="5"/>
                  </a:cubicBezTo>
                  <a:cubicBezTo>
                    <a:pt x="829" y="0"/>
                    <a:pt x="821" y="12"/>
                    <a:pt x="815" y="6"/>
                  </a:cubicBezTo>
                  <a:cubicBezTo>
                    <a:pt x="809" y="0"/>
                    <a:pt x="793" y="5"/>
                    <a:pt x="795" y="10"/>
                  </a:cubicBezTo>
                  <a:cubicBezTo>
                    <a:pt x="797" y="14"/>
                    <a:pt x="792" y="14"/>
                    <a:pt x="786" y="9"/>
                  </a:cubicBezTo>
                  <a:cubicBezTo>
                    <a:pt x="780" y="4"/>
                    <a:pt x="768" y="10"/>
                    <a:pt x="757" y="8"/>
                  </a:cubicBezTo>
                  <a:cubicBezTo>
                    <a:pt x="746" y="7"/>
                    <a:pt x="751" y="16"/>
                    <a:pt x="739" y="11"/>
                  </a:cubicBezTo>
                  <a:cubicBezTo>
                    <a:pt x="727" y="7"/>
                    <a:pt x="714" y="9"/>
                    <a:pt x="718" y="10"/>
                  </a:cubicBezTo>
                  <a:cubicBezTo>
                    <a:pt x="721" y="12"/>
                    <a:pt x="717" y="15"/>
                    <a:pt x="711" y="13"/>
                  </a:cubicBezTo>
                  <a:cubicBezTo>
                    <a:pt x="706" y="12"/>
                    <a:pt x="702" y="14"/>
                    <a:pt x="704" y="19"/>
                  </a:cubicBezTo>
                  <a:cubicBezTo>
                    <a:pt x="707" y="23"/>
                    <a:pt x="685" y="17"/>
                    <a:pt x="685" y="22"/>
                  </a:cubicBezTo>
                  <a:cubicBezTo>
                    <a:pt x="685" y="28"/>
                    <a:pt x="677" y="31"/>
                    <a:pt x="671" y="26"/>
                  </a:cubicBezTo>
                  <a:cubicBezTo>
                    <a:pt x="665" y="21"/>
                    <a:pt x="645" y="20"/>
                    <a:pt x="651" y="24"/>
                  </a:cubicBezTo>
                  <a:cubicBezTo>
                    <a:pt x="657" y="28"/>
                    <a:pt x="633" y="26"/>
                    <a:pt x="640" y="30"/>
                  </a:cubicBezTo>
                  <a:cubicBezTo>
                    <a:pt x="646" y="34"/>
                    <a:pt x="632" y="38"/>
                    <a:pt x="632" y="35"/>
                  </a:cubicBezTo>
                  <a:cubicBezTo>
                    <a:pt x="632" y="33"/>
                    <a:pt x="619" y="29"/>
                    <a:pt x="614" y="33"/>
                  </a:cubicBezTo>
                  <a:cubicBezTo>
                    <a:pt x="609" y="37"/>
                    <a:pt x="607" y="43"/>
                    <a:pt x="604" y="40"/>
                  </a:cubicBezTo>
                  <a:cubicBezTo>
                    <a:pt x="602" y="37"/>
                    <a:pt x="590" y="38"/>
                    <a:pt x="580" y="42"/>
                  </a:cubicBezTo>
                  <a:cubicBezTo>
                    <a:pt x="569" y="45"/>
                    <a:pt x="581" y="48"/>
                    <a:pt x="588" y="44"/>
                  </a:cubicBezTo>
                  <a:close/>
                  <a:moveTo>
                    <a:pt x="719" y="458"/>
                  </a:moveTo>
                  <a:cubicBezTo>
                    <a:pt x="722" y="457"/>
                    <a:pt x="730" y="445"/>
                    <a:pt x="720" y="446"/>
                  </a:cubicBezTo>
                  <a:cubicBezTo>
                    <a:pt x="711" y="446"/>
                    <a:pt x="713" y="458"/>
                    <a:pt x="719" y="458"/>
                  </a:cubicBezTo>
                  <a:close/>
                  <a:moveTo>
                    <a:pt x="673" y="447"/>
                  </a:moveTo>
                  <a:cubicBezTo>
                    <a:pt x="681" y="452"/>
                    <a:pt x="694" y="439"/>
                    <a:pt x="693" y="435"/>
                  </a:cubicBezTo>
                  <a:cubicBezTo>
                    <a:pt x="692" y="431"/>
                    <a:pt x="663" y="441"/>
                    <a:pt x="673" y="447"/>
                  </a:cubicBezTo>
                  <a:close/>
                  <a:moveTo>
                    <a:pt x="710" y="421"/>
                  </a:moveTo>
                  <a:cubicBezTo>
                    <a:pt x="711" y="416"/>
                    <a:pt x="693" y="414"/>
                    <a:pt x="694" y="409"/>
                  </a:cubicBezTo>
                  <a:cubicBezTo>
                    <a:pt x="695" y="404"/>
                    <a:pt x="677" y="399"/>
                    <a:pt x="672" y="396"/>
                  </a:cubicBezTo>
                  <a:cubicBezTo>
                    <a:pt x="666" y="394"/>
                    <a:pt x="657" y="392"/>
                    <a:pt x="657" y="386"/>
                  </a:cubicBezTo>
                  <a:cubicBezTo>
                    <a:pt x="657" y="381"/>
                    <a:pt x="645" y="385"/>
                    <a:pt x="644" y="394"/>
                  </a:cubicBezTo>
                  <a:cubicBezTo>
                    <a:pt x="644" y="402"/>
                    <a:pt x="639" y="400"/>
                    <a:pt x="641" y="408"/>
                  </a:cubicBezTo>
                  <a:cubicBezTo>
                    <a:pt x="644" y="417"/>
                    <a:pt x="630" y="418"/>
                    <a:pt x="631" y="423"/>
                  </a:cubicBezTo>
                  <a:cubicBezTo>
                    <a:pt x="633" y="427"/>
                    <a:pt x="640" y="422"/>
                    <a:pt x="646" y="422"/>
                  </a:cubicBezTo>
                  <a:cubicBezTo>
                    <a:pt x="652" y="422"/>
                    <a:pt x="644" y="430"/>
                    <a:pt x="652" y="431"/>
                  </a:cubicBezTo>
                  <a:cubicBezTo>
                    <a:pt x="658" y="431"/>
                    <a:pt x="669" y="425"/>
                    <a:pt x="672" y="421"/>
                  </a:cubicBezTo>
                  <a:cubicBezTo>
                    <a:pt x="674" y="417"/>
                    <a:pt x="679" y="416"/>
                    <a:pt x="687" y="420"/>
                  </a:cubicBezTo>
                  <a:cubicBezTo>
                    <a:pt x="694" y="425"/>
                    <a:pt x="709" y="426"/>
                    <a:pt x="710" y="421"/>
                  </a:cubicBezTo>
                  <a:close/>
                  <a:moveTo>
                    <a:pt x="880" y="379"/>
                  </a:moveTo>
                  <a:cubicBezTo>
                    <a:pt x="886" y="379"/>
                    <a:pt x="887" y="386"/>
                    <a:pt x="897" y="394"/>
                  </a:cubicBezTo>
                  <a:cubicBezTo>
                    <a:pt x="906" y="402"/>
                    <a:pt x="907" y="396"/>
                    <a:pt x="909" y="391"/>
                  </a:cubicBezTo>
                  <a:cubicBezTo>
                    <a:pt x="911" y="386"/>
                    <a:pt x="921" y="390"/>
                    <a:pt x="921" y="385"/>
                  </a:cubicBezTo>
                  <a:cubicBezTo>
                    <a:pt x="920" y="380"/>
                    <a:pt x="930" y="373"/>
                    <a:pt x="936" y="371"/>
                  </a:cubicBezTo>
                  <a:cubicBezTo>
                    <a:pt x="942" y="369"/>
                    <a:pt x="931" y="363"/>
                    <a:pt x="922" y="363"/>
                  </a:cubicBezTo>
                  <a:cubicBezTo>
                    <a:pt x="914" y="364"/>
                    <a:pt x="913" y="359"/>
                    <a:pt x="913" y="355"/>
                  </a:cubicBezTo>
                  <a:cubicBezTo>
                    <a:pt x="913" y="352"/>
                    <a:pt x="897" y="344"/>
                    <a:pt x="892" y="345"/>
                  </a:cubicBezTo>
                  <a:cubicBezTo>
                    <a:pt x="887" y="347"/>
                    <a:pt x="878" y="339"/>
                    <a:pt x="871" y="338"/>
                  </a:cubicBezTo>
                  <a:cubicBezTo>
                    <a:pt x="865" y="338"/>
                    <a:pt x="855" y="333"/>
                    <a:pt x="856" y="326"/>
                  </a:cubicBezTo>
                  <a:cubicBezTo>
                    <a:pt x="857" y="320"/>
                    <a:pt x="869" y="328"/>
                    <a:pt x="872" y="323"/>
                  </a:cubicBezTo>
                  <a:cubicBezTo>
                    <a:pt x="874" y="318"/>
                    <a:pt x="859" y="321"/>
                    <a:pt x="858" y="317"/>
                  </a:cubicBezTo>
                  <a:cubicBezTo>
                    <a:pt x="858" y="313"/>
                    <a:pt x="862" y="314"/>
                    <a:pt x="865" y="312"/>
                  </a:cubicBezTo>
                  <a:cubicBezTo>
                    <a:pt x="868" y="310"/>
                    <a:pt x="862" y="305"/>
                    <a:pt x="859" y="303"/>
                  </a:cubicBezTo>
                  <a:cubicBezTo>
                    <a:pt x="855" y="301"/>
                    <a:pt x="854" y="307"/>
                    <a:pt x="851" y="307"/>
                  </a:cubicBezTo>
                  <a:cubicBezTo>
                    <a:pt x="847" y="307"/>
                    <a:pt x="850" y="301"/>
                    <a:pt x="853" y="298"/>
                  </a:cubicBezTo>
                  <a:cubicBezTo>
                    <a:pt x="855" y="295"/>
                    <a:pt x="841" y="291"/>
                    <a:pt x="835" y="293"/>
                  </a:cubicBezTo>
                  <a:cubicBezTo>
                    <a:pt x="828" y="295"/>
                    <a:pt x="826" y="291"/>
                    <a:pt x="826" y="288"/>
                  </a:cubicBezTo>
                  <a:cubicBezTo>
                    <a:pt x="826" y="284"/>
                    <a:pt x="815" y="288"/>
                    <a:pt x="811" y="290"/>
                  </a:cubicBezTo>
                  <a:cubicBezTo>
                    <a:pt x="807" y="293"/>
                    <a:pt x="802" y="288"/>
                    <a:pt x="807" y="287"/>
                  </a:cubicBezTo>
                  <a:cubicBezTo>
                    <a:pt x="812" y="287"/>
                    <a:pt x="818" y="283"/>
                    <a:pt x="817" y="278"/>
                  </a:cubicBezTo>
                  <a:cubicBezTo>
                    <a:pt x="815" y="274"/>
                    <a:pt x="802" y="274"/>
                    <a:pt x="799" y="279"/>
                  </a:cubicBezTo>
                  <a:cubicBezTo>
                    <a:pt x="797" y="284"/>
                    <a:pt x="786" y="273"/>
                    <a:pt x="786" y="269"/>
                  </a:cubicBezTo>
                  <a:cubicBezTo>
                    <a:pt x="786" y="265"/>
                    <a:pt x="769" y="268"/>
                    <a:pt x="771" y="261"/>
                  </a:cubicBezTo>
                  <a:cubicBezTo>
                    <a:pt x="773" y="254"/>
                    <a:pt x="752" y="252"/>
                    <a:pt x="747" y="252"/>
                  </a:cubicBezTo>
                  <a:cubicBezTo>
                    <a:pt x="741" y="252"/>
                    <a:pt x="733" y="256"/>
                    <a:pt x="734" y="261"/>
                  </a:cubicBezTo>
                  <a:cubicBezTo>
                    <a:pt x="735" y="266"/>
                    <a:pt x="727" y="264"/>
                    <a:pt x="726" y="259"/>
                  </a:cubicBezTo>
                  <a:cubicBezTo>
                    <a:pt x="725" y="254"/>
                    <a:pt x="711" y="265"/>
                    <a:pt x="707" y="265"/>
                  </a:cubicBezTo>
                  <a:cubicBezTo>
                    <a:pt x="703" y="265"/>
                    <a:pt x="710" y="251"/>
                    <a:pt x="708" y="246"/>
                  </a:cubicBezTo>
                  <a:cubicBezTo>
                    <a:pt x="706" y="242"/>
                    <a:pt x="703" y="241"/>
                    <a:pt x="700" y="233"/>
                  </a:cubicBezTo>
                  <a:cubicBezTo>
                    <a:pt x="696" y="226"/>
                    <a:pt x="681" y="229"/>
                    <a:pt x="677" y="233"/>
                  </a:cubicBezTo>
                  <a:cubicBezTo>
                    <a:pt x="673" y="238"/>
                    <a:pt x="659" y="236"/>
                    <a:pt x="652" y="243"/>
                  </a:cubicBezTo>
                  <a:cubicBezTo>
                    <a:pt x="645" y="249"/>
                    <a:pt x="652" y="256"/>
                    <a:pt x="656" y="258"/>
                  </a:cubicBezTo>
                  <a:cubicBezTo>
                    <a:pt x="659" y="261"/>
                    <a:pt x="645" y="265"/>
                    <a:pt x="649" y="268"/>
                  </a:cubicBezTo>
                  <a:cubicBezTo>
                    <a:pt x="654" y="272"/>
                    <a:pt x="661" y="270"/>
                    <a:pt x="662" y="277"/>
                  </a:cubicBezTo>
                  <a:cubicBezTo>
                    <a:pt x="662" y="283"/>
                    <a:pt x="645" y="275"/>
                    <a:pt x="642" y="269"/>
                  </a:cubicBezTo>
                  <a:cubicBezTo>
                    <a:pt x="640" y="264"/>
                    <a:pt x="643" y="259"/>
                    <a:pt x="640" y="255"/>
                  </a:cubicBezTo>
                  <a:cubicBezTo>
                    <a:pt x="636" y="252"/>
                    <a:pt x="639" y="247"/>
                    <a:pt x="646" y="240"/>
                  </a:cubicBezTo>
                  <a:cubicBezTo>
                    <a:pt x="652" y="233"/>
                    <a:pt x="658" y="234"/>
                    <a:pt x="658" y="231"/>
                  </a:cubicBezTo>
                  <a:cubicBezTo>
                    <a:pt x="658" y="227"/>
                    <a:pt x="629" y="227"/>
                    <a:pt x="612" y="241"/>
                  </a:cubicBezTo>
                  <a:cubicBezTo>
                    <a:pt x="595" y="255"/>
                    <a:pt x="600" y="275"/>
                    <a:pt x="601" y="278"/>
                  </a:cubicBezTo>
                  <a:cubicBezTo>
                    <a:pt x="602" y="282"/>
                    <a:pt x="617" y="280"/>
                    <a:pt x="626" y="283"/>
                  </a:cubicBezTo>
                  <a:cubicBezTo>
                    <a:pt x="634" y="285"/>
                    <a:pt x="630" y="289"/>
                    <a:pt x="623" y="288"/>
                  </a:cubicBezTo>
                  <a:cubicBezTo>
                    <a:pt x="616" y="287"/>
                    <a:pt x="605" y="285"/>
                    <a:pt x="605" y="289"/>
                  </a:cubicBezTo>
                  <a:cubicBezTo>
                    <a:pt x="606" y="293"/>
                    <a:pt x="620" y="301"/>
                    <a:pt x="628" y="300"/>
                  </a:cubicBezTo>
                  <a:cubicBezTo>
                    <a:pt x="636" y="298"/>
                    <a:pt x="636" y="298"/>
                    <a:pt x="640" y="302"/>
                  </a:cubicBezTo>
                  <a:cubicBezTo>
                    <a:pt x="644" y="306"/>
                    <a:pt x="654" y="305"/>
                    <a:pt x="663" y="305"/>
                  </a:cubicBezTo>
                  <a:cubicBezTo>
                    <a:pt x="673" y="306"/>
                    <a:pt x="685" y="309"/>
                    <a:pt x="689" y="310"/>
                  </a:cubicBezTo>
                  <a:cubicBezTo>
                    <a:pt x="694" y="310"/>
                    <a:pt x="700" y="307"/>
                    <a:pt x="701" y="305"/>
                  </a:cubicBezTo>
                  <a:cubicBezTo>
                    <a:pt x="703" y="302"/>
                    <a:pt x="722" y="309"/>
                    <a:pt x="727" y="308"/>
                  </a:cubicBezTo>
                  <a:cubicBezTo>
                    <a:pt x="733" y="308"/>
                    <a:pt x="730" y="303"/>
                    <a:pt x="726" y="301"/>
                  </a:cubicBezTo>
                  <a:cubicBezTo>
                    <a:pt x="722" y="300"/>
                    <a:pt x="724" y="294"/>
                    <a:pt x="729" y="296"/>
                  </a:cubicBezTo>
                  <a:cubicBezTo>
                    <a:pt x="733" y="299"/>
                    <a:pt x="741" y="300"/>
                    <a:pt x="742" y="304"/>
                  </a:cubicBezTo>
                  <a:cubicBezTo>
                    <a:pt x="744" y="308"/>
                    <a:pt x="748" y="306"/>
                    <a:pt x="749" y="310"/>
                  </a:cubicBezTo>
                  <a:cubicBezTo>
                    <a:pt x="749" y="313"/>
                    <a:pt x="766" y="317"/>
                    <a:pt x="766" y="321"/>
                  </a:cubicBezTo>
                  <a:cubicBezTo>
                    <a:pt x="767" y="324"/>
                    <a:pt x="750" y="326"/>
                    <a:pt x="755" y="330"/>
                  </a:cubicBezTo>
                  <a:cubicBezTo>
                    <a:pt x="760" y="333"/>
                    <a:pt x="767" y="325"/>
                    <a:pt x="773" y="325"/>
                  </a:cubicBezTo>
                  <a:cubicBezTo>
                    <a:pt x="779" y="324"/>
                    <a:pt x="779" y="337"/>
                    <a:pt x="784" y="335"/>
                  </a:cubicBezTo>
                  <a:cubicBezTo>
                    <a:pt x="790" y="333"/>
                    <a:pt x="795" y="338"/>
                    <a:pt x="801" y="346"/>
                  </a:cubicBezTo>
                  <a:cubicBezTo>
                    <a:pt x="808" y="354"/>
                    <a:pt x="801" y="362"/>
                    <a:pt x="801" y="365"/>
                  </a:cubicBezTo>
                  <a:cubicBezTo>
                    <a:pt x="802" y="368"/>
                    <a:pt x="814" y="367"/>
                    <a:pt x="821" y="363"/>
                  </a:cubicBezTo>
                  <a:cubicBezTo>
                    <a:pt x="827" y="360"/>
                    <a:pt x="833" y="367"/>
                    <a:pt x="839" y="371"/>
                  </a:cubicBezTo>
                  <a:cubicBezTo>
                    <a:pt x="844" y="376"/>
                    <a:pt x="820" y="383"/>
                    <a:pt x="822" y="379"/>
                  </a:cubicBezTo>
                  <a:cubicBezTo>
                    <a:pt x="824" y="375"/>
                    <a:pt x="807" y="364"/>
                    <a:pt x="792" y="369"/>
                  </a:cubicBezTo>
                  <a:cubicBezTo>
                    <a:pt x="777" y="374"/>
                    <a:pt x="787" y="382"/>
                    <a:pt x="789" y="387"/>
                  </a:cubicBezTo>
                  <a:cubicBezTo>
                    <a:pt x="791" y="392"/>
                    <a:pt x="776" y="397"/>
                    <a:pt x="762" y="393"/>
                  </a:cubicBezTo>
                  <a:cubicBezTo>
                    <a:pt x="748" y="388"/>
                    <a:pt x="752" y="395"/>
                    <a:pt x="746" y="395"/>
                  </a:cubicBezTo>
                  <a:cubicBezTo>
                    <a:pt x="740" y="395"/>
                    <a:pt x="734" y="404"/>
                    <a:pt x="739" y="409"/>
                  </a:cubicBezTo>
                  <a:cubicBezTo>
                    <a:pt x="745" y="414"/>
                    <a:pt x="756" y="409"/>
                    <a:pt x="765" y="410"/>
                  </a:cubicBezTo>
                  <a:cubicBezTo>
                    <a:pt x="775" y="410"/>
                    <a:pt x="776" y="413"/>
                    <a:pt x="777" y="408"/>
                  </a:cubicBezTo>
                  <a:cubicBezTo>
                    <a:pt x="778" y="403"/>
                    <a:pt x="787" y="405"/>
                    <a:pt x="794" y="407"/>
                  </a:cubicBezTo>
                  <a:cubicBezTo>
                    <a:pt x="801" y="408"/>
                    <a:pt x="799" y="417"/>
                    <a:pt x="808" y="418"/>
                  </a:cubicBezTo>
                  <a:cubicBezTo>
                    <a:pt x="816" y="419"/>
                    <a:pt x="809" y="427"/>
                    <a:pt x="814" y="432"/>
                  </a:cubicBezTo>
                  <a:cubicBezTo>
                    <a:pt x="820" y="437"/>
                    <a:pt x="836" y="434"/>
                    <a:pt x="842" y="440"/>
                  </a:cubicBezTo>
                  <a:cubicBezTo>
                    <a:pt x="848" y="446"/>
                    <a:pt x="875" y="457"/>
                    <a:pt x="878" y="453"/>
                  </a:cubicBezTo>
                  <a:cubicBezTo>
                    <a:pt x="883" y="448"/>
                    <a:pt x="856" y="426"/>
                    <a:pt x="848" y="424"/>
                  </a:cubicBezTo>
                  <a:cubicBezTo>
                    <a:pt x="840" y="422"/>
                    <a:pt x="856" y="420"/>
                    <a:pt x="866" y="427"/>
                  </a:cubicBezTo>
                  <a:cubicBezTo>
                    <a:pt x="875" y="434"/>
                    <a:pt x="890" y="438"/>
                    <a:pt x="897" y="429"/>
                  </a:cubicBezTo>
                  <a:cubicBezTo>
                    <a:pt x="904" y="420"/>
                    <a:pt x="891" y="423"/>
                    <a:pt x="891" y="417"/>
                  </a:cubicBezTo>
                  <a:cubicBezTo>
                    <a:pt x="891" y="410"/>
                    <a:pt x="886" y="402"/>
                    <a:pt x="879" y="402"/>
                  </a:cubicBezTo>
                  <a:cubicBezTo>
                    <a:pt x="872" y="402"/>
                    <a:pt x="853" y="388"/>
                    <a:pt x="860" y="385"/>
                  </a:cubicBezTo>
                  <a:cubicBezTo>
                    <a:pt x="867" y="382"/>
                    <a:pt x="858" y="379"/>
                    <a:pt x="863" y="373"/>
                  </a:cubicBezTo>
                  <a:cubicBezTo>
                    <a:pt x="868" y="368"/>
                    <a:pt x="873" y="378"/>
                    <a:pt x="880" y="379"/>
                  </a:cubicBezTo>
                  <a:close/>
                  <a:moveTo>
                    <a:pt x="770" y="356"/>
                  </a:moveTo>
                  <a:cubicBezTo>
                    <a:pt x="777" y="355"/>
                    <a:pt x="775" y="346"/>
                    <a:pt x="772" y="341"/>
                  </a:cubicBezTo>
                  <a:cubicBezTo>
                    <a:pt x="769" y="338"/>
                    <a:pt x="763" y="337"/>
                    <a:pt x="757" y="338"/>
                  </a:cubicBezTo>
                  <a:cubicBezTo>
                    <a:pt x="751" y="338"/>
                    <a:pt x="741" y="347"/>
                    <a:pt x="747" y="355"/>
                  </a:cubicBezTo>
                  <a:cubicBezTo>
                    <a:pt x="752" y="363"/>
                    <a:pt x="764" y="357"/>
                    <a:pt x="770" y="356"/>
                  </a:cubicBezTo>
                  <a:close/>
                  <a:moveTo>
                    <a:pt x="706" y="231"/>
                  </a:moveTo>
                  <a:cubicBezTo>
                    <a:pt x="703" y="237"/>
                    <a:pt x="712" y="237"/>
                    <a:pt x="713" y="244"/>
                  </a:cubicBezTo>
                  <a:cubicBezTo>
                    <a:pt x="714" y="252"/>
                    <a:pt x="723" y="254"/>
                    <a:pt x="731" y="250"/>
                  </a:cubicBezTo>
                  <a:cubicBezTo>
                    <a:pt x="738" y="245"/>
                    <a:pt x="759" y="251"/>
                    <a:pt x="759" y="245"/>
                  </a:cubicBezTo>
                  <a:cubicBezTo>
                    <a:pt x="759" y="240"/>
                    <a:pt x="737" y="231"/>
                    <a:pt x="729" y="232"/>
                  </a:cubicBezTo>
                  <a:cubicBezTo>
                    <a:pt x="721" y="233"/>
                    <a:pt x="709" y="225"/>
                    <a:pt x="706" y="231"/>
                  </a:cubicBezTo>
                  <a:close/>
                  <a:moveTo>
                    <a:pt x="900" y="639"/>
                  </a:moveTo>
                  <a:cubicBezTo>
                    <a:pt x="901" y="643"/>
                    <a:pt x="931" y="654"/>
                    <a:pt x="932" y="649"/>
                  </a:cubicBezTo>
                  <a:cubicBezTo>
                    <a:pt x="933" y="644"/>
                    <a:pt x="899" y="636"/>
                    <a:pt x="900" y="639"/>
                  </a:cubicBezTo>
                  <a:close/>
                  <a:moveTo>
                    <a:pt x="1031" y="668"/>
                  </a:moveTo>
                  <a:cubicBezTo>
                    <a:pt x="1029" y="671"/>
                    <a:pt x="1026" y="665"/>
                    <a:pt x="1030" y="662"/>
                  </a:cubicBezTo>
                  <a:cubicBezTo>
                    <a:pt x="1035" y="659"/>
                    <a:pt x="1029" y="657"/>
                    <a:pt x="1025" y="659"/>
                  </a:cubicBezTo>
                  <a:cubicBezTo>
                    <a:pt x="1021" y="661"/>
                    <a:pt x="1022" y="651"/>
                    <a:pt x="1026" y="649"/>
                  </a:cubicBezTo>
                  <a:cubicBezTo>
                    <a:pt x="1030" y="647"/>
                    <a:pt x="1017" y="643"/>
                    <a:pt x="1017" y="646"/>
                  </a:cubicBezTo>
                  <a:cubicBezTo>
                    <a:pt x="1017" y="650"/>
                    <a:pt x="1007" y="648"/>
                    <a:pt x="1006" y="645"/>
                  </a:cubicBezTo>
                  <a:cubicBezTo>
                    <a:pt x="1005" y="641"/>
                    <a:pt x="999" y="640"/>
                    <a:pt x="1001" y="638"/>
                  </a:cubicBezTo>
                  <a:cubicBezTo>
                    <a:pt x="1004" y="636"/>
                    <a:pt x="993" y="635"/>
                    <a:pt x="992" y="638"/>
                  </a:cubicBezTo>
                  <a:cubicBezTo>
                    <a:pt x="991" y="642"/>
                    <a:pt x="988" y="636"/>
                    <a:pt x="993" y="631"/>
                  </a:cubicBezTo>
                  <a:cubicBezTo>
                    <a:pt x="998" y="626"/>
                    <a:pt x="997" y="621"/>
                    <a:pt x="1002" y="619"/>
                  </a:cubicBezTo>
                  <a:cubicBezTo>
                    <a:pt x="1006" y="616"/>
                    <a:pt x="1001" y="613"/>
                    <a:pt x="996" y="615"/>
                  </a:cubicBezTo>
                  <a:cubicBezTo>
                    <a:pt x="991" y="617"/>
                    <a:pt x="977" y="635"/>
                    <a:pt x="977" y="639"/>
                  </a:cubicBezTo>
                  <a:cubicBezTo>
                    <a:pt x="977" y="644"/>
                    <a:pt x="977" y="650"/>
                    <a:pt x="972" y="650"/>
                  </a:cubicBezTo>
                  <a:cubicBezTo>
                    <a:pt x="967" y="649"/>
                    <a:pt x="962" y="653"/>
                    <a:pt x="965" y="656"/>
                  </a:cubicBezTo>
                  <a:cubicBezTo>
                    <a:pt x="969" y="659"/>
                    <a:pt x="955" y="666"/>
                    <a:pt x="962" y="669"/>
                  </a:cubicBezTo>
                  <a:cubicBezTo>
                    <a:pt x="966" y="671"/>
                    <a:pt x="974" y="668"/>
                    <a:pt x="980" y="669"/>
                  </a:cubicBezTo>
                  <a:cubicBezTo>
                    <a:pt x="986" y="669"/>
                    <a:pt x="991" y="670"/>
                    <a:pt x="996" y="666"/>
                  </a:cubicBezTo>
                  <a:cubicBezTo>
                    <a:pt x="1002" y="663"/>
                    <a:pt x="1002" y="669"/>
                    <a:pt x="1007" y="669"/>
                  </a:cubicBezTo>
                  <a:cubicBezTo>
                    <a:pt x="1013" y="668"/>
                    <a:pt x="1004" y="673"/>
                    <a:pt x="1004" y="676"/>
                  </a:cubicBezTo>
                  <a:cubicBezTo>
                    <a:pt x="1005" y="680"/>
                    <a:pt x="1010" y="675"/>
                    <a:pt x="1014" y="673"/>
                  </a:cubicBezTo>
                  <a:cubicBezTo>
                    <a:pt x="1018" y="671"/>
                    <a:pt x="1024" y="673"/>
                    <a:pt x="1022" y="676"/>
                  </a:cubicBezTo>
                  <a:cubicBezTo>
                    <a:pt x="1019" y="679"/>
                    <a:pt x="1033" y="682"/>
                    <a:pt x="1036" y="677"/>
                  </a:cubicBezTo>
                  <a:cubicBezTo>
                    <a:pt x="1039" y="672"/>
                    <a:pt x="1033" y="664"/>
                    <a:pt x="1031" y="668"/>
                  </a:cubicBezTo>
                  <a:close/>
                  <a:moveTo>
                    <a:pt x="96" y="579"/>
                  </a:moveTo>
                  <a:cubicBezTo>
                    <a:pt x="87" y="584"/>
                    <a:pt x="109" y="606"/>
                    <a:pt x="114" y="603"/>
                  </a:cubicBezTo>
                  <a:cubicBezTo>
                    <a:pt x="117" y="601"/>
                    <a:pt x="108" y="592"/>
                    <a:pt x="108" y="586"/>
                  </a:cubicBezTo>
                  <a:cubicBezTo>
                    <a:pt x="108" y="581"/>
                    <a:pt x="105" y="575"/>
                    <a:pt x="96" y="579"/>
                  </a:cubicBezTo>
                  <a:close/>
                  <a:moveTo>
                    <a:pt x="948" y="689"/>
                  </a:moveTo>
                  <a:cubicBezTo>
                    <a:pt x="945" y="689"/>
                    <a:pt x="948" y="684"/>
                    <a:pt x="948" y="681"/>
                  </a:cubicBezTo>
                  <a:cubicBezTo>
                    <a:pt x="949" y="679"/>
                    <a:pt x="940" y="683"/>
                    <a:pt x="940" y="686"/>
                  </a:cubicBezTo>
                  <a:cubicBezTo>
                    <a:pt x="940" y="689"/>
                    <a:pt x="934" y="690"/>
                    <a:pt x="934" y="692"/>
                  </a:cubicBezTo>
                  <a:cubicBezTo>
                    <a:pt x="934" y="698"/>
                    <a:pt x="933" y="695"/>
                    <a:pt x="929" y="696"/>
                  </a:cubicBezTo>
                  <a:cubicBezTo>
                    <a:pt x="925" y="698"/>
                    <a:pt x="909" y="696"/>
                    <a:pt x="908" y="693"/>
                  </a:cubicBezTo>
                  <a:cubicBezTo>
                    <a:pt x="908" y="690"/>
                    <a:pt x="896" y="688"/>
                    <a:pt x="896" y="684"/>
                  </a:cubicBezTo>
                  <a:cubicBezTo>
                    <a:pt x="895" y="679"/>
                    <a:pt x="890" y="678"/>
                    <a:pt x="894" y="672"/>
                  </a:cubicBezTo>
                  <a:cubicBezTo>
                    <a:pt x="899" y="667"/>
                    <a:pt x="893" y="665"/>
                    <a:pt x="889" y="669"/>
                  </a:cubicBezTo>
                  <a:cubicBezTo>
                    <a:pt x="885" y="673"/>
                    <a:pt x="882" y="667"/>
                    <a:pt x="888" y="665"/>
                  </a:cubicBezTo>
                  <a:cubicBezTo>
                    <a:pt x="894" y="662"/>
                    <a:pt x="905" y="660"/>
                    <a:pt x="899" y="651"/>
                  </a:cubicBezTo>
                  <a:cubicBezTo>
                    <a:pt x="894" y="641"/>
                    <a:pt x="858" y="654"/>
                    <a:pt x="849" y="658"/>
                  </a:cubicBezTo>
                  <a:cubicBezTo>
                    <a:pt x="840" y="663"/>
                    <a:pt x="829" y="678"/>
                    <a:pt x="824" y="678"/>
                  </a:cubicBezTo>
                  <a:cubicBezTo>
                    <a:pt x="819" y="678"/>
                    <a:pt x="832" y="670"/>
                    <a:pt x="834" y="667"/>
                  </a:cubicBezTo>
                  <a:cubicBezTo>
                    <a:pt x="836" y="664"/>
                    <a:pt x="834" y="661"/>
                    <a:pt x="837" y="662"/>
                  </a:cubicBezTo>
                  <a:cubicBezTo>
                    <a:pt x="839" y="663"/>
                    <a:pt x="847" y="652"/>
                    <a:pt x="853" y="648"/>
                  </a:cubicBezTo>
                  <a:cubicBezTo>
                    <a:pt x="858" y="644"/>
                    <a:pt x="864" y="648"/>
                    <a:pt x="865" y="645"/>
                  </a:cubicBezTo>
                  <a:cubicBezTo>
                    <a:pt x="866" y="642"/>
                    <a:pt x="868" y="639"/>
                    <a:pt x="874" y="635"/>
                  </a:cubicBezTo>
                  <a:cubicBezTo>
                    <a:pt x="879" y="631"/>
                    <a:pt x="941" y="632"/>
                    <a:pt x="946" y="632"/>
                  </a:cubicBezTo>
                  <a:cubicBezTo>
                    <a:pt x="952" y="632"/>
                    <a:pt x="964" y="625"/>
                    <a:pt x="967" y="620"/>
                  </a:cubicBezTo>
                  <a:cubicBezTo>
                    <a:pt x="971" y="615"/>
                    <a:pt x="975" y="615"/>
                    <a:pt x="983" y="615"/>
                  </a:cubicBezTo>
                  <a:cubicBezTo>
                    <a:pt x="992" y="616"/>
                    <a:pt x="996" y="609"/>
                    <a:pt x="1000" y="606"/>
                  </a:cubicBezTo>
                  <a:cubicBezTo>
                    <a:pt x="1004" y="604"/>
                    <a:pt x="1002" y="603"/>
                    <a:pt x="999" y="602"/>
                  </a:cubicBezTo>
                  <a:cubicBezTo>
                    <a:pt x="995" y="601"/>
                    <a:pt x="992" y="599"/>
                    <a:pt x="995" y="599"/>
                  </a:cubicBezTo>
                  <a:cubicBezTo>
                    <a:pt x="999" y="598"/>
                    <a:pt x="1001" y="597"/>
                    <a:pt x="1002" y="592"/>
                  </a:cubicBezTo>
                  <a:cubicBezTo>
                    <a:pt x="1004" y="588"/>
                    <a:pt x="1001" y="590"/>
                    <a:pt x="996" y="584"/>
                  </a:cubicBezTo>
                  <a:cubicBezTo>
                    <a:pt x="991" y="578"/>
                    <a:pt x="989" y="586"/>
                    <a:pt x="984" y="585"/>
                  </a:cubicBezTo>
                  <a:cubicBezTo>
                    <a:pt x="979" y="585"/>
                    <a:pt x="987" y="579"/>
                    <a:pt x="983" y="577"/>
                  </a:cubicBezTo>
                  <a:cubicBezTo>
                    <a:pt x="979" y="574"/>
                    <a:pt x="971" y="576"/>
                    <a:pt x="965" y="581"/>
                  </a:cubicBezTo>
                  <a:cubicBezTo>
                    <a:pt x="959" y="585"/>
                    <a:pt x="959" y="580"/>
                    <a:pt x="954" y="585"/>
                  </a:cubicBezTo>
                  <a:cubicBezTo>
                    <a:pt x="948" y="590"/>
                    <a:pt x="948" y="583"/>
                    <a:pt x="951" y="581"/>
                  </a:cubicBezTo>
                  <a:cubicBezTo>
                    <a:pt x="953" y="579"/>
                    <a:pt x="955" y="581"/>
                    <a:pt x="958" y="578"/>
                  </a:cubicBezTo>
                  <a:cubicBezTo>
                    <a:pt x="960" y="575"/>
                    <a:pt x="962" y="578"/>
                    <a:pt x="968" y="575"/>
                  </a:cubicBezTo>
                  <a:cubicBezTo>
                    <a:pt x="974" y="571"/>
                    <a:pt x="979" y="573"/>
                    <a:pt x="981" y="570"/>
                  </a:cubicBezTo>
                  <a:cubicBezTo>
                    <a:pt x="983" y="568"/>
                    <a:pt x="978" y="564"/>
                    <a:pt x="973" y="565"/>
                  </a:cubicBezTo>
                  <a:cubicBezTo>
                    <a:pt x="967" y="566"/>
                    <a:pt x="963" y="558"/>
                    <a:pt x="959" y="560"/>
                  </a:cubicBezTo>
                  <a:cubicBezTo>
                    <a:pt x="956" y="563"/>
                    <a:pt x="957" y="557"/>
                    <a:pt x="952" y="559"/>
                  </a:cubicBezTo>
                  <a:cubicBezTo>
                    <a:pt x="948" y="562"/>
                    <a:pt x="946" y="558"/>
                    <a:pt x="944" y="554"/>
                  </a:cubicBezTo>
                  <a:cubicBezTo>
                    <a:pt x="942" y="549"/>
                    <a:pt x="931" y="542"/>
                    <a:pt x="924" y="540"/>
                  </a:cubicBezTo>
                  <a:cubicBezTo>
                    <a:pt x="918" y="538"/>
                    <a:pt x="922" y="535"/>
                    <a:pt x="926" y="537"/>
                  </a:cubicBezTo>
                  <a:cubicBezTo>
                    <a:pt x="929" y="539"/>
                    <a:pt x="934" y="535"/>
                    <a:pt x="935" y="532"/>
                  </a:cubicBezTo>
                  <a:cubicBezTo>
                    <a:pt x="937" y="530"/>
                    <a:pt x="933" y="528"/>
                    <a:pt x="930" y="527"/>
                  </a:cubicBezTo>
                  <a:cubicBezTo>
                    <a:pt x="928" y="527"/>
                    <a:pt x="928" y="524"/>
                    <a:pt x="929" y="522"/>
                  </a:cubicBezTo>
                  <a:cubicBezTo>
                    <a:pt x="929" y="519"/>
                    <a:pt x="922" y="516"/>
                    <a:pt x="921" y="514"/>
                  </a:cubicBezTo>
                  <a:cubicBezTo>
                    <a:pt x="921" y="511"/>
                    <a:pt x="917" y="510"/>
                    <a:pt x="917" y="508"/>
                  </a:cubicBezTo>
                  <a:cubicBezTo>
                    <a:pt x="917" y="505"/>
                    <a:pt x="913" y="502"/>
                    <a:pt x="913" y="499"/>
                  </a:cubicBezTo>
                  <a:cubicBezTo>
                    <a:pt x="913" y="497"/>
                    <a:pt x="905" y="491"/>
                    <a:pt x="905" y="487"/>
                  </a:cubicBezTo>
                  <a:cubicBezTo>
                    <a:pt x="904" y="484"/>
                    <a:pt x="900" y="482"/>
                    <a:pt x="899" y="478"/>
                  </a:cubicBezTo>
                  <a:cubicBezTo>
                    <a:pt x="897" y="474"/>
                    <a:pt x="895" y="475"/>
                    <a:pt x="893" y="481"/>
                  </a:cubicBezTo>
                  <a:cubicBezTo>
                    <a:pt x="892" y="487"/>
                    <a:pt x="886" y="487"/>
                    <a:pt x="888" y="489"/>
                  </a:cubicBezTo>
                  <a:cubicBezTo>
                    <a:pt x="891" y="493"/>
                    <a:pt x="889" y="493"/>
                    <a:pt x="886" y="495"/>
                  </a:cubicBezTo>
                  <a:cubicBezTo>
                    <a:pt x="884" y="498"/>
                    <a:pt x="888" y="501"/>
                    <a:pt x="884" y="501"/>
                  </a:cubicBezTo>
                  <a:cubicBezTo>
                    <a:pt x="880" y="501"/>
                    <a:pt x="882" y="509"/>
                    <a:pt x="880" y="505"/>
                  </a:cubicBezTo>
                  <a:cubicBezTo>
                    <a:pt x="878" y="502"/>
                    <a:pt x="873" y="503"/>
                    <a:pt x="873" y="506"/>
                  </a:cubicBezTo>
                  <a:cubicBezTo>
                    <a:pt x="873" y="510"/>
                    <a:pt x="865" y="513"/>
                    <a:pt x="861" y="512"/>
                  </a:cubicBezTo>
                  <a:cubicBezTo>
                    <a:pt x="858" y="512"/>
                    <a:pt x="858" y="506"/>
                    <a:pt x="855" y="508"/>
                  </a:cubicBezTo>
                  <a:cubicBezTo>
                    <a:pt x="852" y="510"/>
                    <a:pt x="853" y="502"/>
                    <a:pt x="848" y="502"/>
                  </a:cubicBezTo>
                  <a:cubicBezTo>
                    <a:pt x="844" y="503"/>
                    <a:pt x="841" y="502"/>
                    <a:pt x="842" y="498"/>
                  </a:cubicBezTo>
                  <a:cubicBezTo>
                    <a:pt x="844" y="495"/>
                    <a:pt x="835" y="493"/>
                    <a:pt x="838" y="491"/>
                  </a:cubicBezTo>
                  <a:cubicBezTo>
                    <a:pt x="840" y="489"/>
                    <a:pt x="837" y="485"/>
                    <a:pt x="836" y="479"/>
                  </a:cubicBezTo>
                  <a:cubicBezTo>
                    <a:pt x="836" y="473"/>
                    <a:pt x="840" y="472"/>
                    <a:pt x="840" y="470"/>
                  </a:cubicBezTo>
                  <a:cubicBezTo>
                    <a:pt x="840" y="467"/>
                    <a:pt x="837" y="467"/>
                    <a:pt x="834" y="469"/>
                  </a:cubicBezTo>
                  <a:cubicBezTo>
                    <a:pt x="831" y="471"/>
                    <a:pt x="831" y="467"/>
                    <a:pt x="828" y="467"/>
                  </a:cubicBezTo>
                  <a:cubicBezTo>
                    <a:pt x="824" y="467"/>
                    <a:pt x="814" y="467"/>
                    <a:pt x="814" y="462"/>
                  </a:cubicBezTo>
                  <a:cubicBezTo>
                    <a:pt x="813" y="458"/>
                    <a:pt x="810" y="460"/>
                    <a:pt x="808" y="456"/>
                  </a:cubicBezTo>
                  <a:cubicBezTo>
                    <a:pt x="807" y="452"/>
                    <a:pt x="802" y="455"/>
                    <a:pt x="802" y="452"/>
                  </a:cubicBezTo>
                  <a:cubicBezTo>
                    <a:pt x="802" y="449"/>
                    <a:pt x="801" y="448"/>
                    <a:pt x="798" y="448"/>
                  </a:cubicBezTo>
                  <a:cubicBezTo>
                    <a:pt x="794" y="448"/>
                    <a:pt x="793" y="445"/>
                    <a:pt x="789" y="444"/>
                  </a:cubicBezTo>
                  <a:cubicBezTo>
                    <a:pt x="785" y="444"/>
                    <a:pt x="780" y="447"/>
                    <a:pt x="778" y="448"/>
                  </a:cubicBezTo>
                  <a:cubicBezTo>
                    <a:pt x="775" y="449"/>
                    <a:pt x="769" y="444"/>
                    <a:pt x="767" y="446"/>
                  </a:cubicBezTo>
                  <a:cubicBezTo>
                    <a:pt x="765" y="448"/>
                    <a:pt x="764" y="445"/>
                    <a:pt x="758" y="443"/>
                  </a:cubicBezTo>
                  <a:cubicBezTo>
                    <a:pt x="751" y="441"/>
                    <a:pt x="743" y="441"/>
                    <a:pt x="742" y="443"/>
                  </a:cubicBezTo>
                  <a:cubicBezTo>
                    <a:pt x="742" y="445"/>
                    <a:pt x="737" y="446"/>
                    <a:pt x="737" y="451"/>
                  </a:cubicBezTo>
                  <a:cubicBezTo>
                    <a:pt x="738" y="456"/>
                    <a:pt x="744" y="455"/>
                    <a:pt x="745" y="458"/>
                  </a:cubicBezTo>
                  <a:cubicBezTo>
                    <a:pt x="746" y="462"/>
                    <a:pt x="742" y="461"/>
                    <a:pt x="742" y="464"/>
                  </a:cubicBezTo>
                  <a:cubicBezTo>
                    <a:pt x="742" y="467"/>
                    <a:pt x="738" y="467"/>
                    <a:pt x="738" y="469"/>
                  </a:cubicBezTo>
                  <a:cubicBezTo>
                    <a:pt x="738" y="471"/>
                    <a:pt x="741" y="470"/>
                    <a:pt x="742" y="475"/>
                  </a:cubicBezTo>
                  <a:cubicBezTo>
                    <a:pt x="743" y="479"/>
                    <a:pt x="746" y="479"/>
                    <a:pt x="747" y="485"/>
                  </a:cubicBezTo>
                  <a:cubicBezTo>
                    <a:pt x="747" y="490"/>
                    <a:pt x="745" y="489"/>
                    <a:pt x="742" y="490"/>
                  </a:cubicBezTo>
                  <a:cubicBezTo>
                    <a:pt x="739" y="491"/>
                    <a:pt x="742" y="493"/>
                    <a:pt x="739" y="497"/>
                  </a:cubicBezTo>
                  <a:cubicBezTo>
                    <a:pt x="735" y="501"/>
                    <a:pt x="732" y="505"/>
                    <a:pt x="735" y="508"/>
                  </a:cubicBezTo>
                  <a:cubicBezTo>
                    <a:pt x="738" y="510"/>
                    <a:pt x="748" y="514"/>
                    <a:pt x="752" y="521"/>
                  </a:cubicBezTo>
                  <a:cubicBezTo>
                    <a:pt x="756" y="527"/>
                    <a:pt x="756" y="537"/>
                    <a:pt x="755" y="544"/>
                  </a:cubicBezTo>
                  <a:cubicBezTo>
                    <a:pt x="754" y="551"/>
                    <a:pt x="745" y="553"/>
                    <a:pt x="738" y="559"/>
                  </a:cubicBezTo>
                  <a:cubicBezTo>
                    <a:pt x="732" y="566"/>
                    <a:pt x="725" y="565"/>
                    <a:pt x="722" y="565"/>
                  </a:cubicBezTo>
                  <a:cubicBezTo>
                    <a:pt x="719" y="565"/>
                    <a:pt x="721" y="571"/>
                    <a:pt x="725" y="575"/>
                  </a:cubicBezTo>
                  <a:cubicBezTo>
                    <a:pt x="730" y="580"/>
                    <a:pt x="726" y="581"/>
                    <a:pt x="728" y="586"/>
                  </a:cubicBezTo>
                  <a:cubicBezTo>
                    <a:pt x="731" y="591"/>
                    <a:pt x="728" y="595"/>
                    <a:pt x="732" y="599"/>
                  </a:cubicBezTo>
                  <a:cubicBezTo>
                    <a:pt x="735" y="603"/>
                    <a:pt x="733" y="605"/>
                    <a:pt x="729" y="608"/>
                  </a:cubicBezTo>
                  <a:cubicBezTo>
                    <a:pt x="725" y="611"/>
                    <a:pt x="731" y="610"/>
                    <a:pt x="731" y="614"/>
                  </a:cubicBezTo>
                  <a:cubicBezTo>
                    <a:pt x="731" y="618"/>
                    <a:pt x="729" y="615"/>
                    <a:pt x="726" y="613"/>
                  </a:cubicBezTo>
                  <a:cubicBezTo>
                    <a:pt x="722" y="611"/>
                    <a:pt x="719" y="617"/>
                    <a:pt x="719" y="620"/>
                  </a:cubicBezTo>
                  <a:cubicBezTo>
                    <a:pt x="719" y="623"/>
                    <a:pt x="711" y="616"/>
                    <a:pt x="709" y="617"/>
                  </a:cubicBezTo>
                  <a:cubicBezTo>
                    <a:pt x="708" y="617"/>
                    <a:pt x="710" y="613"/>
                    <a:pt x="705" y="609"/>
                  </a:cubicBezTo>
                  <a:cubicBezTo>
                    <a:pt x="701" y="606"/>
                    <a:pt x="697" y="605"/>
                    <a:pt x="697" y="602"/>
                  </a:cubicBezTo>
                  <a:cubicBezTo>
                    <a:pt x="697" y="598"/>
                    <a:pt x="689" y="596"/>
                    <a:pt x="689" y="592"/>
                  </a:cubicBezTo>
                  <a:cubicBezTo>
                    <a:pt x="689" y="588"/>
                    <a:pt x="690" y="579"/>
                    <a:pt x="688" y="576"/>
                  </a:cubicBezTo>
                  <a:cubicBezTo>
                    <a:pt x="686" y="573"/>
                    <a:pt x="688" y="570"/>
                    <a:pt x="689" y="567"/>
                  </a:cubicBezTo>
                  <a:cubicBezTo>
                    <a:pt x="691" y="564"/>
                    <a:pt x="688" y="560"/>
                    <a:pt x="683" y="560"/>
                  </a:cubicBezTo>
                  <a:cubicBezTo>
                    <a:pt x="678" y="560"/>
                    <a:pt x="672" y="559"/>
                    <a:pt x="665" y="559"/>
                  </a:cubicBezTo>
                  <a:cubicBezTo>
                    <a:pt x="659" y="560"/>
                    <a:pt x="655" y="559"/>
                    <a:pt x="653" y="557"/>
                  </a:cubicBezTo>
                  <a:cubicBezTo>
                    <a:pt x="651" y="556"/>
                    <a:pt x="645" y="552"/>
                    <a:pt x="637" y="550"/>
                  </a:cubicBezTo>
                  <a:cubicBezTo>
                    <a:pt x="629" y="548"/>
                    <a:pt x="626" y="544"/>
                    <a:pt x="625" y="542"/>
                  </a:cubicBezTo>
                  <a:cubicBezTo>
                    <a:pt x="624" y="540"/>
                    <a:pt x="616" y="538"/>
                    <a:pt x="614" y="536"/>
                  </a:cubicBezTo>
                  <a:cubicBezTo>
                    <a:pt x="612" y="534"/>
                    <a:pt x="605" y="533"/>
                    <a:pt x="602" y="533"/>
                  </a:cubicBezTo>
                  <a:cubicBezTo>
                    <a:pt x="598" y="534"/>
                    <a:pt x="591" y="527"/>
                    <a:pt x="586" y="527"/>
                  </a:cubicBezTo>
                  <a:cubicBezTo>
                    <a:pt x="581" y="528"/>
                    <a:pt x="571" y="532"/>
                    <a:pt x="569" y="532"/>
                  </a:cubicBezTo>
                  <a:cubicBezTo>
                    <a:pt x="567" y="533"/>
                    <a:pt x="569" y="529"/>
                    <a:pt x="570" y="527"/>
                  </a:cubicBezTo>
                  <a:cubicBezTo>
                    <a:pt x="572" y="525"/>
                    <a:pt x="566" y="518"/>
                    <a:pt x="565" y="513"/>
                  </a:cubicBezTo>
                  <a:cubicBezTo>
                    <a:pt x="564" y="509"/>
                    <a:pt x="562" y="503"/>
                    <a:pt x="557" y="504"/>
                  </a:cubicBezTo>
                  <a:cubicBezTo>
                    <a:pt x="551" y="505"/>
                    <a:pt x="545" y="502"/>
                    <a:pt x="544" y="501"/>
                  </a:cubicBezTo>
                  <a:cubicBezTo>
                    <a:pt x="542" y="500"/>
                    <a:pt x="542" y="486"/>
                    <a:pt x="543" y="481"/>
                  </a:cubicBezTo>
                  <a:cubicBezTo>
                    <a:pt x="544" y="475"/>
                    <a:pt x="551" y="466"/>
                    <a:pt x="551" y="463"/>
                  </a:cubicBezTo>
                  <a:cubicBezTo>
                    <a:pt x="551" y="459"/>
                    <a:pt x="556" y="457"/>
                    <a:pt x="559" y="457"/>
                  </a:cubicBezTo>
                  <a:cubicBezTo>
                    <a:pt x="563" y="456"/>
                    <a:pt x="560" y="449"/>
                    <a:pt x="564" y="448"/>
                  </a:cubicBezTo>
                  <a:cubicBezTo>
                    <a:pt x="568" y="448"/>
                    <a:pt x="568" y="446"/>
                    <a:pt x="569" y="443"/>
                  </a:cubicBezTo>
                  <a:cubicBezTo>
                    <a:pt x="570" y="440"/>
                    <a:pt x="574" y="442"/>
                    <a:pt x="572" y="440"/>
                  </a:cubicBezTo>
                  <a:cubicBezTo>
                    <a:pt x="569" y="438"/>
                    <a:pt x="571" y="437"/>
                    <a:pt x="577" y="437"/>
                  </a:cubicBezTo>
                  <a:cubicBezTo>
                    <a:pt x="583" y="437"/>
                    <a:pt x="592" y="435"/>
                    <a:pt x="591" y="429"/>
                  </a:cubicBezTo>
                  <a:cubicBezTo>
                    <a:pt x="589" y="424"/>
                    <a:pt x="574" y="428"/>
                    <a:pt x="574" y="423"/>
                  </a:cubicBezTo>
                  <a:cubicBezTo>
                    <a:pt x="574" y="419"/>
                    <a:pt x="554" y="419"/>
                    <a:pt x="556" y="416"/>
                  </a:cubicBezTo>
                  <a:cubicBezTo>
                    <a:pt x="557" y="413"/>
                    <a:pt x="575" y="418"/>
                    <a:pt x="582" y="420"/>
                  </a:cubicBezTo>
                  <a:cubicBezTo>
                    <a:pt x="589" y="423"/>
                    <a:pt x="590" y="423"/>
                    <a:pt x="596" y="422"/>
                  </a:cubicBezTo>
                  <a:cubicBezTo>
                    <a:pt x="601" y="422"/>
                    <a:pt x="598" y="416"/>
                    <a:pt x="599" y="413"/>
                  </a:cubicBezTo>
                  <a:cubicBezTo>
                    <a:pt x="600" y="410"/>
                    <a:pt x="610" y="417"/>
                    <a:pt x="616" y="416"/>
                  </a:cubicBezTo>
                  <a:cubicBezTo>
                    <a:pt x="622" y="414"/>
                    <a:pt x="628" y="403"/>
                    <a:pt x="633" y="400"/>
                  </a:cubicBezTo>
                  <a:cubicBezTo>
                    <a:pt x="637" y="397"/>
                    <a:pt x="633" y="394"/>
                    <a:pt x="624" y="394"/>
                  </a:cubicBezTo>
                  <a:cubicBezTo>
                    <a:pt x="614" y="395"/>
                    <a:pt x="609" y="392"/>
                    <a:pt x="603" y="388"/>
                  </a:cubicBezTo>
                  <a:cubicBezTo>
                    <a:pt x="598" y="385"/>
                    <a:pt x="599" y="382"/>
                    <a:pt x="604" y="382"/>
                  </a:cubicBezTo>
                  <a:cubicBezTo>
                    <a:pt x="610" y="383"/>
                    <a:pt x="623" y="393"/>
                    <a:pt x="627" y="393"/>
                  </a:cubicBezTo>
                  <a:cubicBezTo>
                    <a:pt x="632" y="393"/>
                    <a:pt x="641" y="384"/>
                    <a:pt x="645" y="381"/>
                  </a:cubicBezTo>
                  <a:cubicBezTo>
                    <a:pt x="649" y="378"/>
                    <a:pt x="641" y="377"/>
                    <a:pt x="638" y="375"/>
                  </a:cubicBezTo>
                  <a:cubicBezTo>
                    <a:pt x="635" y="373"/>
                    <a:pt x="643" y="371"/>
                    <a:pt x="647" y="371"/>
                  </a:cubicBezTo>
                  <a:cubicBezTo>
                    <a:pt x="651" y="371"/>
                    <a:pt x="653" y="375"/>
                    <a:pt x="655" y="376"/>
                  </a:cubicBezTo>
                  <a:cubicBezTo>
                    <a:pt x="656" y="378"/>
                    <a:pt x="664" y="375"/>
                    <a:pt x="667" y="375"/>
                  </a:cubicBezTo>
                  <a:cubicBezTo>
                    <a:pt x="671" y="375"/>
                    <a:pt x="667" y="370"/>
                    <a:pt x="661" y="367"/>
                  </a:cubicBezTo>
                  <a:cubicBezTo>
                    <a:pt x="655" y="365"/>
                    <a:pt x="661" y="361"/>
                    <a:pt x="663" y="364"/>
                  </a:cubicBezTo>
                  <a:cubicBezTo>
                    <a:pt x="665" y="368"/>
                    <a:pt x="669" y="367"/>
                    <a:pt x="671" y="371"/>
                  </a:cubicBezTo>
                  <a:cubicBezTo>
                    <a:pt x="674" y="377"/>
                    <a:pt x="676" y="373"/>
                    <a:pt x="681" y="371"/>
                  </a:cubicBezTo>
                  <a:cubicBezTo>
                    <a:pt x="686" y="370"/>
                    <a:pt x="689" y="367"/>
                    <a:pt x="692" y="364"/>
                  </a:cubicBezTo>
                  <a:cubicBezTo>
                    <a:pt x="694" y="361"/>
                    <a:pt x="695" y="364"/>
                    <a:pt x="698" y="360"/>
                  </a:cubicBezTo>
                  <a:cubicBezTo>
                    <a:pt x="702" y="355"/>
                    <a:pt x="697" y="351"/>
                    <a:pt x="693" y="348"/>
                  </a:cubicBezTo>
                  <a:cubicBezTo>
                    <a:pt x="688" y="345"/>
                    <a:pt x="693" y="342"/>
                    <a:pt x="689" y="340"/>
                  </a:cubicBezTo>
                  <a:cubicBezTo>
                    <a:pt x="685" y="338"/>
                    <a:pt x="684" y="335"/>
                    <a:pt x="689" y="336"/>
                  </a:cubicBezTo>
                  <a:cubicBezTo>
                    <a:pt x="694" y="337"/>
                    <a:pt x="698" y="335"/>
                    <a:pt x="701" y="332"/>
                  </a:cubicBezTo>
                  <a:cubicBezTo>
                    <a:pt x="703" y="329"/>
                    <a:pt x="693" y="328"/>
                    <a:pt x="697" y="325"/>
                  </a:cubicBezTo>
                  <a:cubicBezTo>
                    <a:pt x="702" y="323"/>
                    <a:pt x="698" y="321"/>
                    <a:pt x="694" y="321"/>
                  </a:cubicBezTo>
                  <a:cubicBezTo>
                    <a:pt x="689" y="321"/>
                    <a:pt x="685" y="318"/>
                    <a:pt x="685" y="315"/>
                  </a:cubicBezTo>
                  <a:cubicBezTo>
                    <a:pt x="685" y="311"/>
                    <a:pt x="677" y="314"/>
                    <a:pt x="672" y="312"/>
                  </a:cubicBezTo>
                  <a:cubicBezTo>
                    <a:pt x="667" y="309"/>
                    <a:pt x="656" y="310"/>
                    <a:pt x="653" y="310"/>
                  </a:cubicBezTo>
                  <a:cubicBezTo>
                    <a:pt x="651" y="310"/>
                    <a:pt x="650" y="320"/>
                    <a:pt x="654" y="320"/>
                  </a:cubicBezTo>
                  <a:cubicBezTo>
                    <a:pt x="658" y="321"/>
                    <a:pt x="661" y="324"/>
                    <a:pt x="658" y="326"/>
                  </a:cubicBezTo>
                  <a:cubicBezTo>
                    <a:pt x="655" y="327"/>
                    <a:pt x="658" y="331"/>
                    <a:pt x="656" y="330"/>
                  </a:cubicBezTo>
                  <a:cubicBezTo>
                    <a:pt x="653" y="330"/>
                    <a:pt x="649" y="329"/>
                    <a:pt x="648" y="335"/>
                  </a:cubicBezTo>
                  <a:cubicBezTo>
                    <a:pt x="648" y="341"/>
                    <a:pt x="647" y="344"/>
                    <a:pt x="643" y="346"/>
                  </a:cubicBezTo>
                  <a:cubicBezTo>
                    <a:pt x="638" y="348"/>
                    <a:pt x="642" y="339"/>
                    <a:pt x="637" y="339"/>
                  </a:cubicBezTo>
                  <a:cubicBezTo>
                    <a:pt x="633" y="340"/>
                    <a:pt x="633" y="347"/>
                    <a:pt x="636" y="348"/>
                  </a:cubicBezTo>
                  <a:cubicBezTo>
                    <a:pt x="639" y="348"/>
                    <a:pt x="640" y="351"/>
                    <a:pt x="640" y="354"/>
                  </a:cubicBezTo>
                  <a:cubicBezTo>
                    <a:pt x="641" y="358"/>
                    <a:pt x="635" y="355"/>
                    <a:pt x="632" y="360"/>
                  </a:cubicBezTo>
                  <a:cubicBezTo>
                    <a:pt x="629" y="364"/>
                    <a:pt x="629" y="358"/>
                    <a:pt x="626" y="355"/>
                  </a:cubicBezTo>
                  <a:cubicBezTo>
                    <a:pt x="622" y="352"/>
                    <a:pt x="618" y="347"/>
                    <a:pt x="618" y="344"/>
                  </a:cubicBezTo>
                  <a:cubicBezTo>
                    <a:pt x="618" y="341"/>
                    <a:pt x="620" y="339"/>
                    <a:pt x="623" y="339"/>
                  </a:cubicBezTo>
                  <a:cubicBezTo>
                    <a:pt x="626" y="338"/>
                    <a:pt x="623" y="336"/>
                    <a:pt x="623" y="332"/>
                  </a:cubicBezTo>
                  <a:cubicBezTo>
                    <a:pt x="622" y="327"/>
                    <a:pt x="619" y="329"/>
                    <a:pt x="615" y="324"/>
                  </a:cubicBezTo>
                  <a:cubicBezTo>
                    <a:pt x="611" y="320"/>
                    <a:pt x="606" y="320"/>
                    <a:pt x="604" y="322"/>
                  </a:cubicBezTo>
                  <a:cubicBezTo>
                    <a:pt x="602" y="324"/>
                    <a:pt x="603" y="328"/>
                    <a:pt x="599" y="330"/>
                  </a:cubicBezTo>
                  <a:cubicBezTo>
                    <a:pt x="596" y="331"/>
                    <a:pt x="597" y="338"/>
                    <a:pt x="594" y="338"/>
                  </a:cubicBezTo>
                  <a:cubicBezTo>
                    <a:pt x="591" y="339"/>
                    <a:pt x="593" y="326"/>
                    <a:pt x="590" y="325"/>
                  </a:cubicBezTo>
                  <a:cubicBezTo>
                    <a:pt x="588" y="324"/>
                    <a:pt x="588" y="321"/>
                    <a:pt x="592" y="321"/>
                  </a:cubicBezTo>
                  <a:cubicBezTo>
                    <a:pt x="596" y="320"/>
                    <a:pt x="598" y="316"/>
                    <a:pt x="595" y="316"/>
                  </a:cubicBezTo>
                  <a:cubicBezTo>
                    <a:pt x="591" y="316"/>
                    <a:pt x="586" y="313"/>
                    <a:pt x="583" y="312"/>
                  </a:cubicBezTo>
                  <a:cubicBezTo>
                    <a:pt x="581" y="311"/>
                    <a:pt x="577" y="316"/>
                    <a:pt x="574" y="314"/>
                  </a:cubicBezTo>
                  <a:cubicBezTo>
                    <a:pt x="572" y="312"/>
                    <a:pt x="575" y="307"/>
                    <a:pt x="575" y="305"/>
                  </a:cubicBezTo>
                  <a:cubicBezTo>
                    <a:pt x="575" y="302"/>
                    <a:pt x="579" y="306"/>
                    <a:pt x="582" y="303"/>
                  </a:cubicBezTo>
                  <a:cubicBezTo>
                    <a:pt x="584" y="299"/>
                    <a:pt x="574" y="299"/>
                    <a:pt x="574" y="296"/>
                  </a:cubicBezTo>
                  <a:cubicBezTo>
                    <a:pt x="574" y="292"/>
                    <a:pt x="567" y="291"/>
                    <a:pt x="564" y="290"/>
                  </a:cubicBezTo>
                  <a:cubicBezTo>
                    <a:pt x="561" y="289"/>
                    <a:pt x="566" y="283"/>
                    <a:pt x="565" y="280"/>
                  </a:cubicBezTo>
                  <a:cubicBezTo>
                    <a:pt x="563" y="278"/>
                    <a:pt x="554" y="270"/>
                    <a:pt x="550" y="271"/>
                  </a:cubicBezTo>
                  <a:cubicBezTo>
                    <a:pt x="545" y="272"/>
                    <a:pt x="544" y="266"/>
                    <a:pt x="547" y="266"/>
                  </a:cubicBezTo>
                  <a:cubicBezTo>
                    <a:pt x="549" y="266"/>
                    <a:pt x="551" y="265"/>
                    <a:pt x="555" y="260"/>
                  </a:cubicBezTo>
                  <a:cubicBezTo>
                    <a:pt x="560" y="256"/>
                    <a:pt x="560" y="254"/>
                    <a:pt x="557" y="253"/>
                  </a:cubicBezTo>
                  <a:cubicBezTo>
                    <a:pt x="554" y="252"/>
                    <a:pt x="552" y="249"/>
                    <a:pt x="558" y="250"/>
                  </a:cubicBezTo>
                  <a:cubicBezTo>
                    <a:pt x="563" y="250"/>
                    <a:pt x="573" y="253"/>
                    <a:pt x="576" y="251"/>
                  </a:cubicBezTo>
                  <a:cubicBezTo>
                    <a:pt x="579" y="249"/>
                    <a:pt x="589" y="235"/>
                    <a:pt x="593" y="230"/>
                  </a:cubicBezTo>
                  <a:cubicBezTo>
                    <a:pt x="597" y="225"/>
                    <a:pt x="590" y="224"/>
                    <a:pt x="581" y="225"/>
                  </a:cubicBezTo>
                  <a:cubicBezTo>
                    <a:pt x="571" y="226"/>
                    <a:pt x="569" y="222"/>
                    <a:pt x="561" y="221"/>
                  </a:cubicBezTo>
                  <a:cubicBezTo>
                    <a:pt x="554" y="221"/>
                    <a:pt x="539" y="223"/>
                    <a:pt x="537" y="225"/>
                  </a:cubicBezTo>
                  <a:cubicBezTo>
                    <a:pt x="535" y="227"/>
                    <a:pt x="541" y="229"/>
                    <a:pt x="540" y="231"/>
                  </a:cubicBezTo>
                  <a:cubicBezTo>
                    <a:pt x="540" y="234"/>
                    <a:pt x="535" y="230"/>
                    <a:pt x="533" y="231"/>
                  </a:cubicBezTo>
                  <a:cubicBezTo>
                    <a:pt x="531" y="231"/>
                    <a:pt x="534" y="235"/>
                    <a:pt x="533" y="243"/>
                  </a:cubicBezTo>
                  <a:cubicBezTo>
                    <a:pt x="532" y="251"/>
                    <a:pt x="535" y="252"/>
                    <a:pt x="537" y="255"/>
                  </a:cubicBezTo>
                  <a:cubicBezTo>
                    <a:pt x="540" y="258"/>
                    <a:pt x="539" y="262"/>
                    <a:pt x="539" y="267"/>
                  </a:cubicBezTo>
                  <a:cubicBezTo>
                    <a:pt x="539" y="273"/>
                    <a:pt x="534" y="272"/>
                    <a:pt x="532" y="274"/>
                  </a:cubicBezTo>
                  <a:cubicBezTo>
                    <a:pt x="530" y="275"/>
                    <a:pt x="537" y="277"/>
                    <a:pt x="536" y="280"/>
                  </a:cubicBezTo>
                  <a:cubicBezTo>
                    <a:pt x="535" y="283"/>
                    <a:pt x="529" y="278"/>
                    <a:pt x="526" y="279"/>
                  </a:cubicBezTo>
                  <a:cubicBezTo>
                    <a:pt x="523" y="280"/>
                    <a:pt x="520" y="288"/>
                    <a:pt x="524" y="291"/>
                  </a:cubicBezTo>
                  <a:cubicBezTo>
                    <a:pt x="527" y="294"/>
                    <a:pt x="528" y="293"/>
                    <a:pt x="526" y="296"/>
                  </a:cubicBezTo>
                  <a:cubicBezTo>
                    <a:pt x="523" y="299"/>
                    <a:pt x="520" y="304"/>
                    <a:pt x="527" y="308"/>
                  </a:cubicBezTo>
                  <a:cubicBezTo>
                    <a:pt x="533" y="313"/>
                    <a:pt x="544" y="312"/>
                    <a:pt x="550" y="316"/>
                  </a:cubicBezTo>
                  <a:cubicBezTo>
                    <a:pt x="556" y="320"/>
                    <a:pt x="548" y="318"/>
                    <a:pt x="550" y="322"/>
                  </a:cubicBezTo>
                  <a:cubicBezTo>
                    <a:pt x="552" y="326"/>
                    <a:pt x="546" y="327"/>
                    <a:pt x="546" y="330"/>
                  </a:cubicBezTo>
                  <a:cubicBezTo>
                    <a:pt x="546" y="333"/>
                    <a:pt x="549" y="332"/>
                    <a:pt x="552" y="326"/>
                  </a:cubicBezTo>
                  <a:cubicBezTo>
                    <a:pt x="555" y="321"/>
                    <a:pt x="557" y="328"/>
                    <a:pt x="557" y="332"/>
                  </a:cubicBezTo>
                  <a:cubicBezTo>
                    <a:pt x="557" y="337"/>
                    <a:pt x="552" y="334"/>
                    <a:pt x="549" y="339"/>
                  </a:cubicBezTo>
                  <a:cubicBezTo>
                    <a:pt x="546" y="343"/>
                    <a:pt x="543" y="344"/>
                    <a:pt x="538" y="343"/>
                  </a:cubicBezTo>
                  <a:cubicBezTo>
                    <a:pt x="533" y="342"/>
                    <a:pt x="536" y="350"/>
                    <a:pt x="538" y="354"/>
                  </a:cubicBezTo>
                  <a:cubicBezTo>
                    <a:pt x="540" y="358"/>
                    <a:pt x="537" y="359"/>
                    <a:pt x="531" y="358"/>
                  </a:cubicBezTo>
                  <a:cubicBezTo>
                    <a:pt x="526" y="356"/>
                    <a:pt x="522" y="353"/>
                    <a:pt x="525" y="349"/>
                  </a:cubicBezTo>
                  <a:cubicBezTo>
                    <a:pt x="528" y="345"/>
                    <a:pt x="530" y="340"/>
                    <a:pt x="527" y="341"/>
                  </a:cubicBezTo>
                  <a:cubicBezTo>
                    <a:pt x="523" y="341"/>
                    <a:pt x="516" y="340"/>
                    <a:pt x="513" y="337"/>
                  </a:cubicBezTo>
                  <a:cubicBezTo>
                    <a:pt x="511" y="334"/>
                    <a:pt x="515" y="335"/>
                    <a:pt x="522" y="336"/>
                  </a:cubicBezTo>
                  <a:cubicBezTo>
                    <a:pt x="529" y="336"/>
                    <a:pt x="523" y="331"/>
                    <a:pt x="528" y="331"/>
                  </a:cubicBezTo>
                  <a:cubicBezTo>
                    <a:pt x="533" y="331"/>
                    <a:pt x="537" y="334"/>
                    <a:pt x="542" y="330"/>
                  </a:cubicBezTo>
                  <a:cubicBezTo>
                    <a:pt x="546" y="327"/>
                    <a:pt x="539" y="320"/>
                    <a:pt x="535" y="321"/>
                  </a:cubicBezTo>
                  <a:cubicBezTo>
                    <a:pt x="531" y="322"/>
                    <a:pt x="526" y="324"/>
                    <a:pt x="526" y="320"/>
                  </a:cubicBezTo>
                  <a:cubicBezTo>
                    <a:pt x="526" y="317"/>
                    <a:pt x="532" y="319"/>
                    <a:pt x="535" y="319"/>
                  </a:cubicBezTo>
                  <a:cubicBezTo>
                    <a:pt x="539" y="318"/>
                    <a:pt x="534" y="314"/>
                    <a:pt x="528" y="315"/>
                  </a:cubicBezTo>
                  <a:cubicBezTo>
                    <a:pt x="523" y="316"/>
                    <a:pt x="520" y="316"/>
                    <a:pt x="515" y="312"/>
                  </a:cubicBezTo>
                  <a:cubicBezTo>
                    <a:pt x="511" y="308"/>
                    <a:pt x="504" y="306"/>
                    <a:pt x="502" y="315"/>
                  </a:cubicBezTo>
                  <a:cubicBezTo>
                    <a:pt x="500" y="324"/>
                    <a:pt x="493" y="319"/>
                    <a:pt x="490" y="323"/>
                  </a:cubicBezTo>
                  <a:cubicBezTo>
                    <a:pt x="487" y="326"/>
                    <a:pt x="493" y="328"/>
                    <a:pt x="500" y="328"/>
                  </a:cubicBezTo>
                  <a:cubicBezTo>
                    <a:pt x="507" y="328"/>
                    <a:pt x="513" y="334"/>
                    <a:pt x="509" y="334"/>
                  </a:cubicBezTo>
                  <a:cubicBezTo>
                    <a:pt x="506" y="334"/>
                    <a:pt x="507" y="339"/>
                    <a:pt x="504" y="337"/>
                  </a:cubicBezTo>
                  <a:cubicBezTo>
                    <a:pt x="500" y="335"/>
                    <a:pt x="497" y="337"/>
                    <a:pt x="499" y="340"/>
                  </a:cubicBezTo>
                  <a:cubicBezTo>
                    <a:pt x="502" y="343"/>
                    <a:pt x="498" y="344"/>
                    <a:pt x="498" y="347"/>
                  </a:cubicBezTo>
                  <a:cubicBezTo>
                    <a:pt x="499" y="350"/>
                    <a:pt x="493" y="347"/>
                    <a:pt x="488" y="347"/>
                  </a:cubicBezTo>
                  <a:cubicBezTo>
                    <a:pt x="482" y="346"/>
                    <a:pt x="472" y="348"/>
                    <a:pt x="465" y="349"/>
                  </a:cubicBezTo>
                  <a:cubicBezTo>
                    <a:pt x="458" y="351"/>
                    <a:pt x="450" y="348"/>
                    <a:pt x="446" y="345"/>
                  </a:cubicBezTo>
                  <a:cubicBezTo>
                    <a:pt x="443" y="342"/>
                    <a:pt x="439" y="343"/>
                    <a:pt x="434" y="343"/>
                  </a:cubicBezTo>
                  <a:cubicBezTo>
                    <a:pt x="429" y="343"/>
                    <a:pt x="430" y="338"/>
                    <a:pt x="424" y="338"/>
                  </a:cubicBezTo>
                  <a:cubicBezTo>
                    <a:pt x="417" y="338"/>
                    <a:pt x="418" y="332"/>
                    <a:pt x="418" y="329"/>
                  </a:cubicBezTo>
                  <a:cubicBezTo>
                    <a:pt x="417" y="326"/>
                    <a:pt x="404" y="327"/>
                    <a:pt x="399" y="330"/>
                  </a:cubicBezTo>
                  <a:cubicBezTo>
                    <a:pt x="394" y="333"/>
                    <a:pt x="384" y="332"/>
                    <a:pt x="382" y="337"/>
                  </a:cubicBezTo>
                  <a:cubicBezTo>
                    <a:pt x="379" y="342"/>
                    <a:pt x="384" y="341"/>
                    <a:pt x="387" y="341"/>
                  </a:cubicBezTo>
                  <a:cubicBezTo>
                    <a:pt x="391" y="341"/>
                    <a:pt x="390" y="337"/>
                    <a:pt x="398" y="338"/>
                  </a:cubicBezTo>
                  <a:cubicBezTo>
                    <a:pt x="405" y="339"/>
                    <a:pt x="410" y="331"/>
                    <a:pt x="413" y="334"/>
                  </a:cubicBezTo>
                  <a:cubicBezTo>
                    <a:pt x="416" y="337"/>
                    <a:pt x="401" y="342"/>
                    <a:pt x="394" y="343"/>
                  </a:cubicBezTo>
                  <a:cubicBezTo>
                    <a:pt x="387" y="344"/>
                    <a:pt x="389" y="349"/>
                    <a:pt x="395" y="358"/>
                  </a:cubicBezTo>
                  <a:cubicBezTo>
                    <a:pt x="402" y="367"/>
                    <a:pt x="392" y="362"/>
                    <a:pt x="392" y="366"/>
                  </a:cubicBezTo>
                  <a:cubicBezTo>
                    <a:pt x="392" y="371"/>
                    <a:pt x="380" y="365"/>
                    <a:pt x="385" y="364"/>
                  </a:cubicBezTo>
                  <a:cubicBezTo>
                    <a:pt x="390" y="362"/>
                    <a:pt x="388" y="358"/>
                    <a:pt x="384" y="355"/>
                  </a:cubicBezTo>
                  <a:cubicBezTo>
                    <a:pt x="380" y="352"/>
                    <a:pt x="377" y="355"/>
                    <a:pt x="378" y="352"/>
                  </a:cubicBezTo>
                  <a:cubicBezTo>
                    <a:pt x="378" y="348"/>
                    <a:pt x="374" y="352"/>
                    <a:pt x="370" y="349"/>
                  </a:cubicBezTo>
                  <a:cubicBezTo>
                    <a:pt x="367" y="347"/>
                    <a:pt x="365" y="344"/>
                    <a:pt x="360" y="347"/>
                  </a:cubicBezTo>
                  <a:cubicBezTo>
                    <a:pt x="355" y="349"/>
                    <a:pt x="349" y="348"/>
                    <a:pt x="338" y="350"/>
                  </a:cubicBezTo>
                  <a:cubicBezTo>
                    <a:pt x="327" y="352"/>
                    <a:pt x="308" y="351"/>
                    <a:pt x="304" y="348"/>
                  </a:cubicBezTo>
                  <a:cubicBezTo>
                    <a:pt x="300" y="345"/>
                    <a:pt x="313" y="339"/>
                    <a:pt x="317" y="340"/>
                  </a:cubicBezTo>
                  <a:cubicBezTo>
                    <a:pt x="321" y="341"/>
                    <a:pt x="319" y="336"/>
                    <a:pt x="313" y="331"/>
                  </a:cubicBezTo>
                  <a:cubicBezTo>
                    <a:pt x="307" y="327"/>
                    <a:pt x="294" y="324"/>
                    <a:pt x="294" y="327"/>
                  </a:cubicBezTo>
                  <a:cubicBezTo>
                    <a:pt x="294" y="330"/>
                    <a:pt x="286" y="327"/>
                    <a:pt x="277" y="326"/>
                  </a:cubicBezTo>
                  <a:cubicBezTo>
                    <a:pt x="267" y="324"/>
                    <a:pt x="266" y="321"/>
                    <a:pt x="260" y="321"/>
                  </a:cubicBezTo>
                  <a:cubicBezTo>
                    <a:pt x="254" y="320"/>
                    <a:pt x="244" y="319"/>
                    <a:pt x="237" y="313"/>
                  </a:cubicBezTo>
                  <a:cubicBezTo>
                    <a:pt x="230" y="308"/>
                    <a:pt x="213" y="310"/>
                    <a:pt x="211" y="314"/>
                  </a:cubicBezTo>
                  <a:cubicBezTo>
                    <a:pt x="209" y="319"/>
                    <a:pt x="203" y="319"/>
                    <a:pt x="197" y="319"/>
                  </a:cubicBezTo>
                  <a:cubicBezTo>
                    <a:pt x="191" y="319"/>
                    <a:pt x="200" y="313"/>
                    <a:pt x="198" y="312"/>
                  </a:cubicBezTo>
                  <a:cubicBezTo>
                    <a:pt x="195" y="311"/>
                    <a:pt x="198" y="304"/>
                    <a:pt x="194" y="304"/>
                  </a:cubicBezTo>
                  <a:cubicBezTo>
                    <a:pt x="190" y="303"/>
                    <a:pt x="186" y="319"/>
                    <a:pt x="178" y="319"/>
                  </a:cubicBezTo>
                  <a:cubicBezTo>
                    <a:pt x="170" y="318"/>
                    <a:pt x="167" y="302"/>
                    <a:pt x="160" y="297"/>
                  </a:cubicBezTo>
                  <a:cubicBezTo>
                    <a:pt x="154" y="293"/>
                    <a:pt x="148" y="293"/>
                    <a:pt x="153" y="299"/>
                  </a:cubicBezTo>
                  <a:cubicBezTo>
                    <a:pt x="159" y="306"/>
                    <a:pt x="149" y="301"/>
                    <a:pt x="149" y="306"/>
                  </a:cubicBezTo>
                  <a:cubicBezTo>
                    <a:pt x="150" y="310"/>
                    <a:pt x="141" y="315"/>
                    <a:pt x="141" y="312"/>
                  </a:cubicBezTo>
                  <a:cubicBezTo>
                    <a:pt x="141" y="310"/>
                    <a:pt x="136" y="307"/>
                    <a:pt x="129" y="314"/>
                  </a:cubicBezTo>
                  <a:cubicBezTo>
                    <a:pt x="123" y="321"/>
                    <a:pt x="119" y="320"/>
                    <a:pt x="118" y="318"/>
                  </a:cubicBezTo>
                  <a:cubicBezTo>
                    <a:pt x="118" y="315"/>
                    <a:pt x="99" y="324"/>
                    <a:pt x="100" y="327"/>
                  </a:cubicBezTo>
                  <a:cubicBezTo>
                    <a:pt x="101" y="330"/>
                    <a:pt x="97" y="332"/>
                    <a:pt x="92" y="331"/>
                  </a:cubicBezTo>
                  <a:cubicBezTo>
                    <a:pt x="88" y="331"/>
                    <a:pt x="91" y="327"/>
                    <a:pt x="95" y="325"/>
                  </a:cubicBezTo>
                  <a:cubicBezTo>
                    <a:pt x="100" y="323"/>
                    <a:pt x="112" y="314"/>
                    <a:pt x="118" y="313"/>
                  </a:cubicBezTo>
                  <a:cubicBezTo>
                    <a:pt x="124" y="312"/>
                    <a:pt x="136" y="308"/>
                    <a:pt x="136" y="305"/>
                  </a:cubicBezTo>
                  <a:cubicBezTo>
                    <a:pt x="136" y="303"/>
                    <a:pt x="130" y="305"/>
                    <a:pt x="126" y="304"/>
                  </a:cubicBezTo>
                  <a:cubicBezTo>
                    <a:pt x="122" y="303"/>
                    <a:pt x="115" y="308"/>
                    <a:pt x="108" y="311"/>
                  </a:cubicBezTo>
                  <a:cubicBezTo>
                    <a:pt x="101" y="313"/>
                    <a:pt x="93" y="312"/>
                    <a:pt x="95" y="316"/>
                  </a:cubicBezTo>
                  <a:cubicBezTo>
                    <a:pt x="97" y="320"/>
                    <a:pt x="88" y="316"/>
                    <a:pt x="87" y="318"/>
                  </a:cubicBezTo>
                  <a:cubicBezTo>
                    <a:pt x="85" y="321"/>
                    <a:pt x="81" y="318"/>
                    <a:pt x="84" y="317"/>
                  </a:cubicBezTo>
                  <a:cubicBezTo>
                    <a:pt x="87" y="315"/>
                    <a:pt x="78" y="313"/>
                    <a:pt x="78" y="314"/>
                  </a:cubicBezTo>
                  <a:cubicBezTo>
                    <a:pt x="78" y="316"/>
                    <a:pt x="76" y="318"/>
                    <a:pt x="70" y="318"/>
                  </a:cubicBezTo>
                  <a:cubicBezTo>
                    <a:pt x="64" y="318"/>
                    <a:pt x="58" y="322"/>
                    <a:pt x="62" y="325"/>
                  </a:cubicBezTo>
                  <a:cubicBezTo>
                    <a:pt x="66" y="328"/>
                    <a:pt x="68" y="330"/>
                    <a:pt x="66" y="331"/>
                  </a:cubicBezTo>
                  <a:cubicBezTo>
                    <a:pt x="64" y="333"/>
                    <a:pt x="58" y="326"/>
                    <a:pt x="49" y="327"/>
                  </a:cubicBezTo>
                  <a:cubicBezTo>
                    <a:pt x="40" y="328"/>
                    <a:pt x="22" y="318"/>
                    <a:pt x="22" y="315"/>
                  </a:cubicBezTo>
                  <a:cubicBezTo>
                    <a:pt x="22" y="313"/>
                    <a:pt x="9" y="315"/>
                    <a:pt x="0" y="314"/>
                  </a:cubicBezTo>
                  <a:cubicBezTo>
                    <a:pt x="0" y="479"/>
                    <a:pt x="0" y="479"/>
                    <a:pt x="0" y="479"/>
                  </a:cubicBezTo>
                  <a:cubicBezTo>
                    <a:pt x="0" y="479"/>
                    <a:pt x="5" y="483"/>
                    <a:pt x="6" y="481"/>
                  </a:cubicBezTo>
                  <a:cubicBezTo>
                    <a:pt x="8" y="479"/>
                    <a:pt x="11" y="481"/>
                    <a:pt x="17" y="479"/>
                  </a:cubicBezTo>
                  <a:cubicBezTo>
                    <a:pt x="23" y="476"/>
                    <a:pt x="25" y="482"/>
                    <a:pt x="25" y="484"/>
                  </a:cubicBezTo>
                  <a:cubicBezTo>
                    <a:pt x="25" y="487"/>
                    <a:pt x="33" y="491"/>
                    <a:pt x="37" y="495"/>
                  </a:cubicBezTo>
                  <a:cubicBezTo>
                    <a:pt x="40" y="499"/>
                    <a:pt x="42" y="503"/>
                    <a:pt x="46" y="500"/>
                  </a:cubicBezTo>
                  <a:cubicBezTo>
                    <a:pt x="49" y="498"/>
                    <a:pt x="56" y="497"/>
                    <a:pt x="56" y="493"/>
                  </a:cubicBezTo>
                  <a:cubicBezTo>
                    <a:pt x="56" y="489"/>
                    <a:pt x="72" y="488"/>
                    <a:pt x="72" y="493"/>
                  </a:cubicBezTo>
                  <a:cubicBezTo>
                    <a:pt x="72" y="499"/>
                    <a:pt x="88" y="505"/>
                    <a:pt x="97" y="520"/>
                  </a:cubicBezTo>
                  <a:cubicBezTo>
                    <a:pt x="106" y="535"/>
                    <a:pt x="105" y="538"/>
                    <a:pt x="118" y="543"/>
                  </a:cubicBezTo>
                  <a:cubicBezTo>
                    <a:pt x="131" y="547"/>
                    <a:pt x="131" y="550"/>
                    <a:pt x="129" y="554"/>
                  </a:cubicBezTo>
                  <a:cubicBezTo>
                    <a:pt x="127" y="558"/>
                    <a:pt x="137" y="560"/>
                    <a:pt x="131" y="564"/>
                  </a:cubicBezTo>
                  <a:cubicBezTo>
                    <a:pt x="129" y="565"/>
                    <a:pt x="126" y="567"/>
                    <a:pt x="123" y="569"/>
                  </a:cubicBezTo>
                  <a:cubicBezTo>
                    <a:pt x="124" y="571"/>
                    <a:pt x="126" y="573"/>
                    <a:pt x="128" y="575"/>
                  </a:cubicBezTo>
                  <a:cubicBezTo>
                    <a:pt x="131" y="577"/>
                    <a:pt x="123" y="577"/>
                    <a:pt x="125" y="579"/>
                  </a:cubicBezTo>
                  <a:cubicBezTo>
                    <a:pt x="128" y="581"/>
                    <a:pt x="125" y="585"/>
                    <a:pt x="127" y="587"/>
                  </a:cubicBezTo>
                  <a:cubicBezTo>
                    <a:pt x="130" y="590"/>
                    <a:pt x="135" y="589"/>
                    <a:pt x="137" y="587"/>
                  </a:cubicBezTo>
                  <a:cubicBezTo>
                    <a:pt x="140" y="585"/>
                    <a:pt x="142" y="590"/>
                    <a:pt x="140" y="593"/>
                  </a:cubicBezTo>
                  <a:cubicBezTo>
                    <a:pt x="138" y="597"/>
                    <a:pt x="143" y="599"/>
                    <a:pt x="145" y="597"/>
                  </a:cubicBezTo>
                  <a:cubicBezTo>
                    <a:pt x="147" y="594"/>
                    <a:pt x="152" y="601"/>
                    <a:pt x="155" y="602"/>
                  </a:cubicBezTo>
                  <a:cubicBezTo>
                    <a:pt x="157" y="603"/>
                    <a:pt x="159" y="607"/>
                    <a:pt x="155" y="607"/>
                  </a:cubicBezTo>
                  <a:cubicBezTo>
                    <a:pt x="151" y="607"/>
                    <a:pt x="152" y="613"/>
                    <a:pt x="155" y="614"/>
                  </a:cubicBezTo>
                  <a:cubicBezTo>
                    <a:pt x="158" y="614"/>
                    <a:pt x="157" y="617"/>
                    <a:pt x="157" y="619"/>
                  </a:cubicBezTo>
                  <a:cubicBezTo>
                    <a:pt x="157" y="621"/>
                    <a:pt x="166" y="625"/>
                    <a:pt x="170" y="624"/>
                  </a:cubicBezTo>
                  <a:cubicBezTo>
                    <a:pt x="173" y="623"/>
                    <a:pt x="176" y="626"/>
                    <a:pt x="178" y="628"/>
                  </a:cubicBezTo>
                  <a:cubicBezTo>
                    <a:pt x="179" y="631"/>
                    <a:pt x="186" y="633"/>
                    <a:pt x="188" y="631"/>
                  </a:cubicBezTo>
                  <a:cubicBezTo>
                    <a:pt x="190" y="629"/>
                    <a:pt x="192" y="634"/>
                    <a:pt x="192" y="638"/>
                  </a:cubicBezTo>
                  <a:cubicBezTo>
                    <a:pt x="193" y="641"/>
                    <a:pt x="198" y="639"/>
                    <a:pt x="201" y="639"/>
                  </a:cubicBezTo>
                  <a:cubicBezTo>
                    <a:pt x="204" y="638"/>
                    <a:pt x="206" y="643"/>
                    <a:pt x="208" y="642"/>
                  </a:cubicBezTo>
                  <a:cubicBezTo>
                    <a:pt x="213" y="640"/>
                    <a:pt x="214" y="648"/>
                    <a:pt x="217" y="652"/>
                  </a:cubicBezTo>
                  <a:cubicBezTo>
                    <a:pt x="538" y="650"/>
                    <a:pt x="538" y="650"/>
                    <a:pt x="538" y="650"/>
                  </a:cubicBezTo>
                  <a:cubicBezTo>
                    <a:pt x="538" y="650"/>
                    <a:pt x="539" y="643"/>
                    <a:pt x="542" y="645"/>
                  </a:cubicBezTo>
                  <a:cubicBezTo>
                    <a:pt x="546" y="648"/>
                    <a:pt x="543" y="652"/>
                    <a:pt x="547" y="654"/>
                  </a:cubicBezTo>
                  <a:cubicBezTo>
                    <a:pt x="552" y="655"/>
                    <a:pt x="555" y="658"/>
                    <a:pt x="557" y="657"/>
                  </a:cubicBezTo>
                  <a:cubicBezTo>
                    <a:pt x="560" y="656"/>
                    <a:pt x="564" y="653"/>
                    <a:pt x="568" y="657"/>
                  </a:cubicBezTo>
                  <a:cubicBezTo>
                    <a:pt x="572" y="662"/>
                    <a:pt x="575" y="658"/>
                    <a:pt x="578" y="661"/>
                  </a:cubicBezTo>
                  <a:cubicBezTo>
                    <a:pt x="580" y="664"/>
                    <a:pt x="584" y="666"/>
                    <a:pt x="588" y="662"/>
                  </a:cubicBezTo>
                  <a:cubicBezTo>
                    <a:pt x="590" y="660"/>
                    <a:pt x="600" y="663"/>
                    <a:pt x="604" y="665"/>
                  </a:cubicBezTo>
                  <a:cubicBezTo>
                    <a:pt x="610" y="660"/>
                    <a:pt x="614" y="651"/>
                    <a:pt x="619" y="651"/>
                  </a:cubicBezTo>
                  <a:cubicBezTo>
                    <a:pt x="626" y="651"/>
                    <a:pt x="643" y="653"/>
                    <a:pt x="644" y="661"/>
                  </a:cubicBezTo>
                  <a:cubicBezTo>
                    <a:pt x="645" y="669"/>
                    <a:pt x="656" y="661"/>
                    <a:pt x="657" y="669"/>
                  </a:cubicBezTo>
                  <a:cubicBezTo>
                    <a:pt x="658" y="676"/>
                    <a:pt x="664" y="681"/>
                    <a:pt x="663" y="684"/>
                  </a:cubicBezTo>
                  <a:cubicBezTo>
                    <a:pt x="665" y="685"/>
                    <a:pt x="668" y="687"/>
                    <a:pt x="670" y="689"/>
                  </a:cubicBezTo>
                  <a:cubicBezTo>
                    <a:pt x="673" y="687"/>
                    <a:pt x="682" y="689"/>
                    <a:pt x="688" y="691"/>
                  </a:cubicBezTo>
                  <a:cubicBezTo>
                    <a:pt x="695" y="693"/>
                    <a:pt x="706" y="688"/>
                    <a:pt x="709" y="696"/>
                  </a:cubicBezTo>
                  <a:cubicBezTo>
                    <a:pt x="713" y="704"/>
                    <a:pt x="721" y="710"/>
                    <a:pt x="714" y="711"/>
                  </a:cubicBezTo>
                  <a:cubicBezTo>
                    <a:pt x="707" y="711"/>
                    <a:pt x="698" y="703"/>
                    <a:pt x="699" y="707"/>
                  </a:cubicBezTo>
                  <a:cubicBezTo>
                    <a:pt x="699" y="712"/>
                    <a:pt x="695" y="710"/>
                    <a:pt x="695" y="717"/>
                  </a:cubicBezTo>
                  <a:cubicBezTo>
                    <a:pt x="695" y="724"/>
                    <a:pt x="690" y="734"/>
                    <a:pt x="687" y="734"/>
                  </a:cubicBezTo>
                  <a:cubicBezTo>
                    <a:pt x="687" y="734"/>
                    <a:pt x="686" y="734"/>
                    <a:pt x="686" y="734"/>
                  </a:cubicBezTo>
                  <a:cubicBezTo>
                    <a:pt x="686" y="736"/>
                    <a:pt x="686" y="740"/>
                    <a:pt x="688" y="742"/>
                  </a:cubicBezTo>
                  <a:cubicBezTo>
                    <a:pt x="692" y="740"/>
                    <a:pt x="698" y="735"/>
                    <a:pt x="703" y="735"/>
                  </a:cubicBezTo>
                  <a:cubicBezTo>
                    <a:pt x="710" y="736"/>
                    <a:pt x="712" y="740"/>
                    <a:pt x="718" y="737"/>
                  </a:cubicBezTo>
                  <a:cubicBezTo>
                    <a:pt x="723" y="733"/>
                    <a:pt x="724" y="732"/>
                    <a:pt x="725" y="734"/>
                  </a:cubicBezTo>
                  <a:cubicBezTo>
                    <a:pt x="725" y="735"/>
                    <a:pt x="725" y="735"/>
                    <a:pt x="725" y="735"/>
                  </a:cubicBezTo>
                  <a:cubicBezTo>
                    <a:pt x="727" y="734"/>
                    <a:pt x="728" y="733"/>
                    <a:pt x="728" y="733"/>
                  </a:cubicBezTo>
                  <a:cubicBezTo>
                    <a:pt x="728" y="732"/>
                    <a:pt x="728" y="730"/>
                    <a:pt x="728" y="728"/>
                  </a:cubicBezTo>
                  <a:cubicBezTo>
                    <a:pt x="722" y="729"/>
                    <a:pt x="721" y="730"/>
                    <a:pt x="719" y="726"/>
                  </a:cubicBezTo>
                  <a:cubicBezTo>
                    <a:pt x="717" y="721"/>
                    <a:pt x="735" y="717"/>
                    <a:pt x="743" y="718"/>
                  </a:cubicBezTo>
                  <a:cubicBezTo>
                    <a:pt x="751" y="718"/>
                    <a:pt x="756" y="713"/>
                    <a:pt x="759" y="716"/>
                  </a:cubicBezTo>
                  <a:cubicBezTo>
                    <a:pt x="764" y="712"/>
                    <a:pt x="773" y="706"/>
                    <a:pt x="775" y="706"/>
                  </a:cubicBezTo>
                  <a:cubicBezTo>
                    <a:pt x="778" y="706"/>
                    <a:pt x="815" y="705"/>
                    <a:pt x="815" y="705"/>
                  </a:cubicBezTo>
                  <a:cubicBezTo>
                    <a:pt x="815" y="705"/>
                    <a:pt x="827" y="698"/>
                    <a:pt x="829" y="691"/>
                  </a:cubicBezTo>
                  <a:cubicBezTo>
                    <a:pt x="831" y="684"/>
                    <a:pt x="839" y="668"/>
                    <a:pt x="844" y="672"/>
                  </a:cubicBezTo>
                  <a:cubicBezTo>
                    <a:pt x="849" y="676"/>
                    <a:pt x="859" y="673"/>
                    <a:pt x="860" y="676"/>
                  </a:cubicBezTo>
                  <a:cubicBezTo>
                    <a:pt x="860" y="679"/>
                    <a:pt x="856" y="690"/>
                    <a:pt x="869" y="706"/>
                  </a:cubicBezTo>
                  <a:cubicBezTo>
                    <a:pt x="874" y="703"/>
                    <a:pt x="879" y="701"/>
                    <a:pt x="882" y="701"/>
                  </a:cubicBezTo>
                  <a:cubicBezTo>
                    <a:pt x="886" y="702"/>
                    <a:pt x="893" y="696"/>
                    <a:pt x="895" y="692"/>
                  </a:cubicBezTo>
                  <a:cubicBezTo>
                    <a:pt x="897" y="689"/>
                    <a:pt x="900" y="696"/>
                    <a:pt x="896" y="697"/>
                  </a:cubicBezTo>
                  <a:cubicBezTo>
                    <a:pt x="892" y="698"/>
                    <a:pt x="899" y="701"/>
                    <a:pt x="907" y="701"/>
                  </a:cubicBezTo>
                  <a:cubicBezTo>
                    <a:pt x="914" y="701"/>
                    <a:pt x="903" y="703"/>
                    <a:pt x="898" y="703"/>
                  </a:cubicBezTo>
                  <a:cubicBezTo>
                    <a:pt x="892" y="703"/>
                    <a:pt x="890" y="703"/>
                    <a:pt x="883" y="710"/>
                  </a:cubicBezTo>
                  <a:cubicBezTo>
                    <a:pt x="876" y="717"/>
                    <a:pt x="877" y="719"/>
                    <a:pt x="882" y="722"/>
                  </a:cubicBezTo>
                  <a:cubicBezTo>
                    <a:pt x="886" y="725"/>
                    <a:pt x="891" y="724"/>
                    <a:pt x="897" y="719"/>
                  </a:cubicBezTo>
                  <a:cubicBezTo>
                    <a:pt x="903" y="715"/>
                    <a:pt x="902" y="710"/>
                    <a:pt x="908" y="711"/>
                  </a:cubicBezTo>
                  <a:cubicBezTo>
                    <a:pt x="914" y="711"/>
                    <a:pt x="928" y="706"/>
                    <a:pt x="935" y="704"/>
                  </a:cubicBezTo>
                  <a:cubicBezTo>
                    <a:pt x="941" y="702"/>
                    <a:pt x="937" y="701"/>
                    <a:pt x="937" y="698"/>
                  </a:cubicBezTo>
                  <a:cubicBezTo>
                    <a:pt x="937" y="696"/>
                    <a:pt x="949" y="696"/>
                    <a:pt x="953" y="693"/>
                  </a:cubicBezTo>
                  <a:cubicBezTo>
                    <a:pt x="957" y="690"/>
                    <a:pt x="952" y="688"/>
                    <a:pt x="948" y="689"/>
                  </a:cubicBezTo>
                  <a:close/>
                  <a:moveTo>
                    <a:pt x="275" y="378"/>
                  </a:moveTo>
                  <a:cubicBezTo>
                    <a:pt x="269" y="386"/>
                    <a:pt x="266" y="387"/>
                    <a:pt x="259" y="386"/>
                  </a:cubicBezTo>
                  <a:cubicBezTo>
                    <a:pt x="252" y="385"/>
                    <a:pt x="248" y="388"/>
                    <a:pt x="251" y="390"/>
                  </a:cubicBezTo>
                  <a:cubicBezTo>
                    <a:pt x="255" y="393"/>
                    <a:pt x="255" y="395"/>
                    <a:pt x="248" y="396"/>
                  </a:cubicBezTo>
                  <a:cubicBezTo>
                    <a:pt x="241" y="398"/>
                    <a:pt x="236" y="403"/>
                    <a:pt x="233" y="402"/>
                  </a:cubicBezTo>
                  <a:cubicBezTo>
                    <a:pt x="230" y="402"/>
                    <a:pt x="245" y="391"/>
                    <a:pt x="242" y="389"/>
                  </a:cubicBezTo>
                  <a:cubicBezTo>
                    <a:pt x="238" y="386"/>
                    <a:pt x="228" y="393"/>
                    <a:pt x="228" y="397"/>
                  </a:cubicBezTo>
                  <a:cubicBezTo>
                    <a:pt x="228" y="400"/>
                    <a:pt x="221" y="400"/>
                    <a:pt x="217" y="400"/>
                  </a:cubicBezTo>
                  <a:cubicBezTo>
                    <a:pt x="213" y="400"/>
                    <a:pt x="208" y="396"/>
                    <a:pt x="212" y="396"/>
                  </a:cubicBezTo>
                  <a:cubicBezTo>
                    <a:pt x="216" y="395"/>
                    <a:pt x="213" y="391"/>
                    <a:pt x="219" y="390"/>
                  </a:cubicBezTo>
                  <a:cubicBezTo>
                    <a:pt x="224" y="388"/>
                    <a:pt x="218" y="385"/>
                    <a:pt x="219" y="383"/>
                  </a:cubicBezTo>
                  <a:cubicBezTo>
                    <a:pt x="221" y="381"/>
                    <a:pt x="232" y="385"/>
                    <a:pt x="232" y="381"/>
                  </a:cubicBezTo>
                  <a:cubicBezTo>
                    <a:pt x="232" y="377"/>
                    <a:pt x="221" y="374"/>
                    <a:pt x="218" y="376"/>
                  </a:cubicBezTo>
                  <a:cubicBezTo>
                    <a:pt x="214" y="379"/>
                    <a:pt x="205" y="384"/>
                    <a:pt x="195" y="380"/>
                  </a:cubicBezTo>
                  <a:cubicBezTo>
                    <a:pt x="192" y="378"/>
                    <a:pt x="221" y="375"/>
                    <a:pt x="226" y="371"/>
                  </a:cubicBezTo>
                  <a:cubicBezTo>
                    <a:pt x="231" y="367"/>
                    <a:pt x="253" y="362"/>
                    <a:pt x="255" y="366"/>
                  </a:cubicBezTo>
                  <a:cubicBezTo>
                    <a:pt x="256" y="370"/>
                    <a:pt x="243" y="372"/>
                    <a:pt x="249" y="376"/>
                  </a:cubicBezTo>
                  <a:cubicBezTo>
                    <a:pt x="256" y="379"/>
                    <a:pt x="266" y="377"/>
                    <a:pt x="269" y="373"/>
                  </a:cubicBezTo>
                  <a:cubicBezTo>
                    <a:pt x="271" y="370"/>
                    <a:pt x="282" y="370"/>
                    <a:pt x="275" y="378"/>
                  </a:cubicBezTo>
                  <a:close/>
                  <a:moveTo>
                    <a:pt x="341" y="455"/>
                  </a:moveTo>
                  <a:cubicBezTo>
                    <a:pt x="333" y="462"/>
                    <a:pt x="333" y="460"/>
                    <a:pt x="326" y="461"/>
                  </a:cubicBezTo>
                  <a:cubicBezTo>
                    <a:pt x="319" y="462"/>
                    <a:pt x="325" y="469"/>
                    <a:pt x="316" y="469"/>
                  </a:cubicBezTo>
                  <a:cubicBezTo>
                    <a:pt x="308" y="470"/>
                    <a:pt x="288" y="471"/>
                    <a:pt x="285" y="466"/>
                  </a:cubicBezTo>
                  <a:cubicBezTo>
                    <a:pt x="284" y="465"/>
                    <a:pt x="296" y="466"/>
                    <a:pt x="297" y="463"/>
                  </a:cubicBezTo>
                  <a:cubicBezTo>
                    <a:pt x="298" y="459"/>
                    <a:pt x="301" y="454"/>
                    <a:pt x="306" y="454"/>
                  </a:cubicBezTo>
                  <a:cubicBezTo>
                    <a:pt x="311" y="454"/>
                    <a:pt x="311" y="448"/>
                    <a:pt x="302" y="444"/>
                  </a:cubicBezTo>
                  <a:cubicBezTo>
                    <a:pt x="294" y="440"/>
                    <a:pt x="314" y="438"/>
                    <a:pt x="319" y="444"/>
                  </a:cubicBezTo>
                  <a:cubicBezTo>
                    <a:pt x="324" y="450"/>
                    <a:pt x="332" y="454"/>
                    <a:pt x="337" y="450"/>
                  </a:cubicBezTo>
                  <a:cubicBezTo>
                    <a:pt x="342" y="446"/>
                    <a:pt x="369" y="433"/>
                    <a:pt x="369" y="439"/>
                  </a:cubicBezTo>
                  <a:cubicBezTo>
                    <a:pt x="369" y="445"/>
                    <a:pt x="349" y="449"/>
                    <a:pt x="341" y="455"/>
                  </a:cubicBezTo>
                  <a:close/>
                  <a:moveTo>
                    <a:pt x="521" y="629"/>
                  </a:moveTo>
                  <a:cubicBezTo>
                    <a:pt x="515" y="630"/>
                    <a:pt x="521" y="615"/>
                    <a:pt x="511" y="610"/>
                  </a:cubicBezTo>
                  <a:cubicBezTo>
                    <a:pt x="499" y="604"/>
                    <a:pt x="493" y="592"/>
                    <a:pt x="493" y="586"/>
                  </a:cubicBezTo>
                  <a:cubicBezTo>
                    <a:pt x="493" y="580"/>
                    <a:pt x="504" y="577"/>
                    <a:pt x="508" y="582"/>
                  </a:cubicBezTo>
                  <a:cubicBezTo>
                    <a:pt x="512" y="587"/>
                    <a:pt x="518" y="606"/>
                    <a:pt x="522" y="613"/>
                  </a:cubicBezTo>
                  <a:cubicBezTo>
                    <a:pt x="525" y="619"/>
                    <a:pt x="525" y="629"/>
                    <a:pt x="521" y="6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1" name="Freeform 125"/>
            <p:cNvSpPr>
              <a:spLocks noEditPoints="1"/>
            </p:cNvSpPr>
            <p:nvPr userDrawn="1"/>
          </p:nvSpPr>
          <p:spPr bwMode="auto">
            <a:xfrm>
              <a:off x="2631442" y="2249765"/>
              <a:ext cx="2538751" cy="1573758"/>
            </a:xfrm>
            <a:custGeom>
              <a:avLst/>
              <a:gdLst>
                <a:gd name="T0" fmla="*/ 362 w 1185"/>
                <a:gd name="T1" fmla="*/ 219 h 675"/>
                <a:gd name="T2" fmla="*/ 316 w 1185"/>
                <a:gd name="T3" fmla="*/ 33 h 675"/>
                <a:gd name="T4" fmla="*/ 191 w 1185"/>
                <a:gd name="T5" fmla="*/ 19 h 675"/>
                <a:gd name="T6" fmla="*/ 139 w 1185"/>
                <a:gd name="T7" fmla="*/ 9 h 675"/>
                <a:gd name="T8" fmla="*/ 96 w 1185"/>
                <a:gd name="T9" fmla="*/ 20 h 675"/>
                <a:gd name="T10" fmla="*/ 19 w 1185"/>
                <a:gd name="T11" fmla="*/ 56 h 675"/>
                <a:gd name="T12" fmla="*/ 73 w 1185"/>
                <a:gd name="T13" fmla="*/ 98 h 675"/>
                <a:gd name="T14" fmla="*/ 17 w 1185"/>
                <a:gd name="T15" fmla="*/ 101 h 675"/>
                <a:gd name="T16" fmla="*/ 60 w 1185"/>
                <a:gd name="T17" fmla="*/ 130 h 675"/>
                <a:gd name="T18" fmla="*/ 44 w 1185"/>
                <a:gd name="T19" fmla="*/ 151 h 675"/>
                <a:gd name="T20" fmla="*/ 46 w 1185"/>
                <a:gd name="T21" fmla="*/ 209 h 675"/>
                <a:gd name="T22" fmla="*/ 98 w 1185"/>
                <a:gd name="T23" fmla="*/ 225 h 675"/>
                <a:gd name="T24" fmla="*/ 105 w 1185"/>
                <a:gd name="T25" fmla="*/ 257 h 675"/>
                <a:gd name="T26" fmla="*/ 87 w 1185"/>
                <a:gd name="T27" fmla="*/ 275 h 675"/>
                <a:gd name="T28" fmla="*/ 151 w 1185"/>
                <a:gd name="T29" fmla="*/ 239 h 675"/>
                <a:gd name="T30" fmla="*/ 178 w 1185"/>
                <a:gd name="T31" fmla="*/ 204 h 675"/>
                <a:gd name="T32" fmla="*/ 197 w 1185"/>
                <a:gd name="T33" fmla="*/ 192 h 675"/>
                <a:gd name="T34" fmla="*/ 233 w 1185"/>
                <a:gd name="T35" fmla="*/ 205 h 675"/>
                <a:gd name="T36" fmla="*/ 256 w 1185"/>
                <a:gd name="T37" fmla="*/ 193 h 675"/>
                <a:gd name="T38" fmla="*/ 285 w 1185"/>
                <a:gd name="T39" fmla="*/ 203 h 675"/>
                <a:gd name="T40" fmla="*/ 352 w 1185"/>
                <a:gd name="T41" fmla="*/ 222 h 675"/>
                <a:gd name="T42" fmla="*/ 388 w 1185"/>
                <a:gd name="T43" fmla="*/ 237 h 675"/>
                <a:gd name="T44" fmla="*/ 389 w 1185"/>
                <a:gd name="T45" fmla="*/ 250 h 675"/>
                <a:gd name="T46" fmla="*/ 402 w 1185"/>
                <a:gd name="T47" fmla="*/ 251 h 675"/>
                <a:gd name="T48" fmla="*/ 414 w 1185"/>
                <a:gd name="T49" fmla="*/ 262 h 675"/>
                <a:gd name="T50" fmla="*/ 409 w 1185"/>
                <a:gd name="T51" fmla="*/ 287 h 675"/>
                <a:gd name="T52" fmla="*/ 435 w 1185"/>
                <a:gd name="T53" fmla="*/ 286 h 675"/>
                <a:gd name="T54" fmla="*/ 15 w 1185"/>
                <a:gd name="T55" fmla="*/ 299 h 675"/>
                <a:gd name="T56" fmla="*/ 184 w 1185"/>
                <a:gd name="T57" fmla="*/ 229 h 675"/>
                <a:gd name="T58" fmla="*/ 182 w 1185"/>
                <a:gd name="T59" fmla="*/ 245 h 675"/>
                <a:gd name="T60" fmla="*/ 25 w 1185"/>
                <a:gd name="T61" fmla="*/ 209 h 675"/>
                <a:gd name="T62" fmla="*/ 1131 w 1185"/>
                <a:gd name="T63" fmla="*/ 424 h 675"/>
                <a:gd name="T64" fmla="*/ 1044 w 1185"/>
                <a:gd name="T65" fmla="*/ 452 h 675"/>
                <a:gd name="T66" fmla="*/ 1002 w 1185"/>
                <a:gd name="T67" fmla="*/ 453 h 675"/>
                <a:gd name="T68" fmla="*/ 957 w 1185"/>
                <a:gd name="T69" fmla="*/ 450 h 675"/>
                <a:gd name="T70" fmla="*/ 986 w 1185"/>
                <a:gd name="T71" fmla="*/ 408 h 675"/>
                <a:gd name="T72" fmla="*/ 932 w 1185"/>
                <a:gd name="T73" fmla="*/ 392 h 675"/>
                <a:gd name="T74" fmla="*/ 894 w 1185"/>
                <a:gd name="T75" fmla="*/ 380 h 675"/>
                <a:gd name="T76" fmla="*/ 533 w 1185"/>
                <a:gd name="T77" fmla="*/ 371 h 675"/>
                <a:gd name="T78" fmla="*/ 527 w 1185"/>
                <a:gd name="T79" fmla="*/ 378 h 675"/>
                <a:gd name="T80" fmla="*/ 518 w 1185"/>
                <a:gd name="T81" fmla="*/ 417 h 675"/>
                <a:gd name="T82" fmla="*/ 530 w 1185"/>
                <a:gd name="T83" fmla="*/ 516 h 675"/>
                <a:gd name="T84" fmla="*/ 575 w 1185"/>
                <a:gd name="T85" fmla="*/ 565 h 675"/>
                <a:gd name="T86" fmla="*/ 668 w 1185"/>
                <a:gd name="T87" fmla="*/ 598 h 675"/>
                <a:gd name="T88" fmla="*/ 749 w 1185"/>
                <a:gd name="T89" fmla="*/ 620 h 675"/>
                <a:gd name="T90" fmla="*/ 809 w 1185"/>
                <a:gd name="T91" fmla="*/ 657 h 675"/>
                <a:gd name="T92" fmla="*/ 845 w 1185"/>
                <a:gd name="T93" fmla="*/ 630 h 675"/>
                <a:gd name="T94" fmla="*/ 891 w 1185"/>
                <a:gd name="T95" fmla="*/ 617 h 675"/>
                <a:gd name="T96" fmla="*/ 919 w 1185"/>
                <a:gd name="T97" fmla="*/ 614 h 675"/>
                <a:gd name="T98" fmla="*/ 976 w 1185"/>
                <a:gd name="T99" fmla="*/ 617 h 675"/>
                <a:gd name="T100" fmla="*/ 1017 w 1185"/>
                <a:gd name="T101" fmla="*/ 670 h 675"/>
                <a:gd name="T102" fmla="*/ 1028 w 1185"/>
                <a:gd name="T103" fmla="*/ 583 h 675"/>
                <a:gd name="T104" fmla="*/ 1071 w 1185"/>
                <a:gd name="T105" fmla="*/ 547 h 675"/>
                <a:gd name="T106" fmla="*/ 1066 w 1185"/>
                <a:gd name="T107" fmla="*/ 516 h 675"/>
                <a:gd name="T108" fmla="*/ 1084 w 1185"/>
                <a:gd name="T109" fmla="*/ 518 h 675"/>
                <a:gd name="T110" fmla="*/ 1124 w 1185"/>
                <a:gd name="T111" fmla="*/ 478 h 675"/>
                <a:gd name="T112" fmla="*/ 1139 w 1185"/>
                <a:gd name="T113" fmla="*/ 454 h 675"/>
                <a:gd name="T114" fmla="*/ 1176 w 1185"/>
                <a:gd name="T115" fmla="*/ 395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85" h="675">
                  <a:moveTo>
                    <a:pt x="445" y="273"/>
                  </a:moveTo>
                  <a:cubicBezTo>
                    <a:pt x="447" y="269"/>
                    <a:pt x="447" y="266"/>
                    <a:pt x="434" y="262"/>
                  </a:cubicBezTo>
                  <a:cubicBezTo>
                    <a:pt x="421" y="257"/>
                    <a:pt x="422" y="254"/>
                    <a:pt x="413" y="239"/>
                  </a:cubicBezTo>
                  <a:cubicBezTo>
                    <a:pt x="404" y="224"/>
                    <a:pt x="388" y="218"/>
                    <a:pt x="388" y="212"/>
                  </a:cubicBezTo>
                  <a:cubicBezTo>
                    <a:pt x="388" y="207"/>
                    <a:pt x="372" y="208"/>
                    <a:pt x="372" y="212"/>
                  </a:cubicBezTo>
                  <a:cubicBezTo>
                    <a:pt x="372" y="216"/>
                    <a:pt x="365" y="217"/>
                    <a:pt x="362" y="219"/>
                  </a:cubicBezTo>
                  <a:cubicBezTo>
                    <a:pt x="358" y="222"/>
                    <a:pt x="356" y="218"/>
                    <a:pt x="353" y="214"/>
                  </a:cubicBezTo>
                  <a:cubicBezTo>
                    <a:pt x="349" y="210"/>
                    <a:pt x="341" y="206"/>
                    <a:pt x="341" y="203"/>
                  </a:cubicBezTo>
                  <a:cubicBezTo>
                    <a:pt x="341" y="201"/>
                    <a:pt x="339" y="195"/>
                    <a:pt x="333" y="198"/>
                  </a:cubicBezTo>
                  <a:cubicBezTo>
                    <a:pt x="327" y="200"/>
                    <a:pt x="324" y="198"/>
                    <a:pt x="322" y="200"/>
                  </a:cubicBezTo>
                  <a:cubicBezTo>
                    <a:pt x="321" y="202"/>
                    <a:pt x="316" y="198"/>
                    <a:pt x="316" y="198"/>
                  </a:cubicBezTo>
                  <a:cubicBezTo>
                    <a:pt x="316" y="33"/>
                    <a:pt x="316" y="33"/>
                    <a:pt x="316" y="33"/>
                  </a:cubicBezTo>
                  <a:cubicBezTo>
                    <a:pt x="314" y="33"/>
                    <a:pt x="312" y="32"/>
                    <a:pt x="311" y="32"/>
                  </a:cubicBezTo>
                  <a:cubicBezTo>
                    <a:pt x="303" y="29"/>
                    <a:pt x="292" y="24"/>
                    <a:pt x="286" y="25"/>
                  </a:cubicBezTo>
                  <a:cubicBezTo>
                    <a:pt x="280" y="27"/>
                    <a:pt x="268" y="28"/>
                    <a:pt x="264" y="26"/>
                  </a:cubicBezTo>
                  <a:cubicBezTo>
                    <a:pt x="260" y="24"/>
                    <a:pt x="254" y="23"/>
                    <a:pt x="246" y="24"/>
                  </a:cubicBezTo>
                  <a:cubicBezTo>
                    <a:pt x="237" y="25"/>
                    <a:pt x="232" y="20"/>
                    <a:pt x="221" y="17"/>
                  </a:cubicBezTo>
                  <a:cubicBezTo>
                    <a:pt x="210" y="15"/>
                    <a:pt x="195" y="18"/>
                    <a:pt x="191" y="19"/>
                  </a:cubicBezTo>
                  <a:cubicBezTo>
                    <a:pt x="188" y="20"/>
                    <a:pt x="188" y="15"/>
                    <a:pt x="184" y="16"/>
                  </a:cubicBezTo>
                  <a:cubicBezTo>
                    <a:pt x="179" y="16"/>
                    <a:pt x="183" y="14"/>
                    <a:pt x="180" y="10"/>
                  </a:cubicBezTo>
                  <a:cubicBezTo>
                    <a:pt x="178" y="7"/>
                    <a:pt x="165" y="10"/>
                    <a:pt x="160" y="11"/>
                  </a:cubicBezTo>
                  <a:cubicBezTo>
                    <a:pt x="155" y="11"/>
                    <a:pt x="154" y="8"/>
                    <a:pt x="154" y="6"/>
                  </a:cubicBezTo>
                  <a:cubicBezTo>
                    <a:pt x="155" y="4"/>
                    <a:pt x="150" y="5"/>
                    <a:pt x="148" y="8"/>
                  </a:cubicBezTo>
                  <a:cubicBezTo>
                    <a:pt x="147" y="11"/>
                    <a:pt x="141" y="11"/>
                    <a:pt x="139" y="9"/>
                  </a:cubicBezTo>
                  <a:cubicBezTo>
                    <a:pt x="137" y="7"/>
                    <a:pt x="144" y="7"/>
                    <a:pt x="144" y="4"/>
                  </a:cubicBezTo>
                  <a:cubicBezTo>
                    <a:pt x="144" y="2"/>
                    <a:pt x="137" y="1"/>
                    <a:pt x="135" y="0"/>
                  </a:cubicBezTo>
                  <a:cubicBezTo>
                    <a:pt x="132" y="0"/>
                    <a:pt x="128" y="3"/>
                    <a:pt x="122" y="7"/>
                  </a:cubicBezTo>
                  <a:cubicBezTo>
                    <a:pt x="117" y="12"/>
                    <a:pt x="109" y="11"/>
                    <a:pt x="104" y="11"/>
                  </a:cubicBezTo>
                  <a:cubicBezTo>
                    <a:pt x="99" y="10"/>
                    <a:pt x="93" y="11"/>
                    <a:pt x="93" y="14"/>
                  </a:cubicBezTo>
                  <a:cubicBezTo>
                    <a:pt x="94" y="17"/>
                    <a:pt x="99" y="16"/>
                    <a:pt x="96" y="20"/>
                  </a:cubicBezTo>
                  <a:cubicBezTo>
                    <a:pt x="92" y="23"/>
                    <a:pt x="91" y="15"/>
                    <a:pt x="87" y="19"/>
                  </a:cubicBezTo>
                  <a:cubicBezTo>
                    <a:pt x="84" y="22"/>
                    <a:pt x="73" y="22"/>
                    <a:pt x="70" y="22"/>
                  </a:cubicBezTo>
                  <a:cubicBezTo>
                    <a:pt x="68" y="21"/>
                    <a:pt x="59" y="30"/>
                    <a:pt x="57" y="32"/>
                  </a:cubicBezTo>
                  <a:cubicBezTo>
                    <a:pt x="54" y="35"/>
                    <a:pt x="59" y="37"/>
                    <a:pt x="52" y="44"/>
                  </a:cubicBezTo>
                  <a:cubicBezTo>
                    <a:pt x="45" y="51"/>
                    <a:pt x="26" y="49"/>
                    <a:pt x="22" y="49"/>
                  </a:cubicBezTo>
                  <a:cubicBezTo>
                    <a:pt x="18" y="49"/>
                    <a:pt x="21" y="53"/>
                    <a:pt x="19" y="56"/>
                  </a:cubicBezTo>
                  <a:cubicBezTo>
                    <a:pt x="17" y="59"/>
                    <a:pt x="21" y="61"/>
                    <a:pt x="32" y="64"/>
                  </a:cubicBezTo>
                  <a:cubicBezTo>
                    <a:pt x="43" y="66"/>
                    <a:pt x="50" y="79"/>
                    <a:pt x="51" y="82"/>
                  </a:cubicBezTo>
                  <a:cubicBezTo>
                    <a:pt x="52" y="85"/>
                    <a:pt x="66" y="82"/>
                    <a:pt x="71" y="83"/>
                  </a:cubicBezTo>
                  <a:cubicBezTo>
                    <a:pt x="76" y="83"/>
                    <a:pt x="70" y="90"/>
                    <a:pt x="75" y="92"/>
                  </a:cubicBezTo>
                  <a:cubicBezTo>
                    <a:pt x="79" y="94"/>
                    <a:pt x="86" y="91"/>
                    <a:pt x="87" y="95"/>
                  </a:cubicBezTo>
                  <a:cubicBezTo>
                    <a:pt x="88" y="98"/>
                    <a:pt x="78" y="95"/>
                    <a:pt x="73" y="98"/>
                  </a:cubicBezTo>
                  <a:cubicBezTo>
                    <a:pt x="68" y="102"/>
                    <a:pt x="65" y="103"/>
                    <a:pt x="63" y="101"/>
                  </a:cubicBezTo>
                  <a:cubicBezTo>
                    <a:pt x="61" y="98"/>
                    <a:pt x="53" y="100"/>
                    <a:pt x="48" y="100"/>
                  </a:cubicBezTo>
                  <a:cubicBezTo>
                    <a:pt x="44" y="101"/>
                    <a:pt x="48" y="95"/>
                    <a:pt x="48" y="93"/>
                  </a:cubicBezTo>
                  <a:cubicBezTo>
                    <a:pt x="49" y="90"/>
                    <a:pt x="42" y="89"/>
                    <a:pt x="34" y="93"/>
                  </a:cubicBezTo>
                  <a:cubicBezTo>
                    <a:pt x="25" y="98"/>
                    <a:pt x="28" y="96"/>
                    <a:pt x="27" y="100"/>
                  </a:cubicBezTo>
                  <a:cubicBezTo>
                    <a:pt x="26" y="103"/>
                    <a:pt x="23" y="98"/>
                    <a:pt x="17" y="101"/>
                  </a:cubicBezTo>
                  <a:cubicBezTo>
                    <a:pt x="12" y="104"/>
                    <a:pt x="3" y="106"/>
                    <a:pt x="1" y="109"/>
                  </a:cubicBezTo>
                  <a:cubicBezTo>
                    <a:pt x="0" y="112"/>
                    <a:pt x="13" y="114"/>
                    <a:pt x="18" y="115"/>
                  </a:cubicBezTo>
                  <a:cubicBezTo>
                    <a:pt x="23" y="116"/>
                    <a:pt x="12" y="119"/>
                    <a:pt x="16" y="121"/>
                  </a:cubicBezTo>
                  <a:cubicBezTo>
                    <a:pt x="20" y="122"/>
                    <a:pt x="19" y="125"/>
                    <a:pt x="25" y="129"/>
                  </a:cubicBezTo>
                  <a:cubicBezTo>
                    <a:pt x="31" y="132"/>
                    <a:pt x="46" y="129"/>
                    <a:pt x="50" y="129"/>
                  </a:cubicBezTo>
                  <a:cubicBezTo>
                    <a:pt x="54" y="129"/>
                    <a:pt x="57" y="133"/>
                    <a:pt x="60" y="130"/>
                  </a:cubicBezTo>
                  <a:cubicBezTo>
                    <a:pt x="64" y="127"/>
                    <a:pt x="75" y="118"/>
                    <a:pt x="81" y="123"/>
                  </a:cubicBezTo>
                  <a:cubicBezTo>
                    <a:pt x="87" y="128"/>
                    <a:pt x="75" y="127"/>
                    <a:pt x="78" y="130"/>
                  </a:cubicBezTo>
                  <a:cubicBezTo>
                    <a:pt x="81" y="134"/>
                    <a:pt x="85" y="141"/>
                    <a:pt x="79" y="145"/>
                  </a:cubicBezTo>
                  <a:cubicBezTo>
                    <a:pt x="73" y="149"/>
                    <a:pt x="68" y="146"/>
                    <a:pt x="65" y="146"/>
                  </a:cubicBezTo>
                  <a:cubicBezTo>
                    <a:pt x="62" y="146"/>
                    <a:pt x="64" y="151"/>
                    <a:pt x="59" y="155"/>
                  </a:cubicBezTo>
                  <a:cubicBezTo>
                    <a:pt x="54" y="158"/>
                    <a:pt x="50" y="151"/>
                    <a:pt x="44" y="151"/>
                  </a:cubicBezTo>
                  <a:cubicBezTo>
                    <a:pt x="38" y="151"/>
                    <a:pt x="39" y="158"/>
                    <a:pt x="39" y="162"/>
                  </a:cubicBezTo>
                  <a:cubicBezTo>
                    <a:pt x="39" y="165"/>
                    <a:pt x="30" y="161"/>
                    <a:pt x="28" y="170"/>
                  </a:cubicBezTo>
                  <a:cubicBezTo>
                    <a:pt x="25" y="178"/>
                    <a:pt x="15" y="171"/>
                    <a:pt x="22" y="179"/>
                  </a:cubicBezTo>
                  <a:cubicBezTo>
                    <a:pt x="28" y="188"/>
                    <a:pt x="27" y="182"/>
                    <a:pt x="33" y="186"/>
                  </a:cubicBezTo>
                  <a:cubicBezTo>
                    <a:pt x="38" y="189"/>
                    <a:pt x="27" y="195"/>
                    <a:pt x="32" y="196"/>
                  </a:cubicBezTo>
                  <a:cubicBezTo>
                    <a:pt x="37" y="197"/>
                    <a:pt x="43" y="206"/>
                    <a:pt x="46" y="209"/>
                  </a:cubicBezTo>
                  <a:cubicBezTo>
                    <a:pt x="50" y="212"/>
                    <a:pt x="55" y="207"/>
                    <a:pt x="60" y="207"/>
                  </a:cubicBezTo>
                  <a:cubicBezTo>
                    <a:pt x="66" y="207"/>
                    <a:pt x="63" y="200"/>
                    <a:pt x="66" y="202"/>
                  </a:cubicBezTo>
                  <a:cubicBezTo>
                    <a:pt x="69" y="205"/>
                    <a:pt x="74" y="213"/>
                    <a:pt x="71" y="215"/>
                  </a:cubicBezTo>
                  <a:cubicBezTo>
                    <a:pt x="68" y="217"/>
                    <a:pt x="70" y="223"/>
                    <a:pt x="70" y="225"/>
                  </a:cubicBezTo>
                  <a:cubicBezTo>
                    <a:pt x="69" y="228"/>
                    <a:pt x="82" y="227"/>
                    <a:pt x="82" y="224"/>
                  </a:cubicBezTo>
                  <a:cubicBezTo>
                    <a:pt x="83" y="221"/>
                    <a:pt x="93" y="220"/>
                    <a:pt x="98" y="225"/>
                  </a:cubicBezTo>
                  <a:cubicBezTo>
                    <a:pt x="104" y="231"/>
                    <a:pt x="106" y="232"/>
                    <a:pt x="106" y="227"/>
                  </a:cubicBezTo>
                  <a:cubicBezTo>
                    <a:pt x="106" y="223"/>
                    <a:pt x="110" y="218"/>
                    <a:pt x="111" y="222"/>
                  </a:cubicBezTo>
                  <a:cubicBezTo>
                    <a:pt x="111" y="225"/>
                    <a:pt x="115" y="226"/>
                    <a:pt x="123" y="223"/>
                  </a:cubicBezTo>
                  <a:cubicBezTo>
                    <a:pt x="131" y="220"/>
                    <a:pt x="128" y="223"/>
                    <a:pt x="124" y="228"/>
                  </a:cubicBezTo>
                  <a:cubicBezTo>
                    <a:pt x="118" y="235"/>
                    <a:pt x="124" y="244"/>
                    <a:pt x="119" y="245"/>
                  </a:cubicBezTo>
                  <a:cubicBezTo>
                    <a:pt x="115" y="246"/>
                    <a:pt x="112" y="256"/>
                    <a:pt x="105" y="257"/>
                  </a:cubicBezTo>
                  <a:cubicBezTo>
                    <a:pt x="98" y="258"/>
                    <a:pt x="87" y="269"/>
                    <a:pt x="86" y="271"/>
                  </a:cubicBezTo>
                  <a:cubicBezTo>
                    <a:pt x="84" y="273"/>
                    <a:pt x="69" y="267"/>
                    <a:pt x="67" y="273"/>
                  </a:cubicBezTo>
                  <a:cubicBezTo>
                    <a:pt x="65" y="278"/>
                    <a:pt x="57" y="282"/>
                    <a:pt x="59" y="285"/>
                  </a:cubicBezTo>
                  <a:cubicBezTo>
                    <a:pt x="60" y="286"/>
                    <a:pt x="72" y="281"/>
                    <a:pt x="73" y="278"/>
                  </a:cubicBezTo>
                  <a:cubicBezTo>
                    <a:pt x="73" y="275"/>
                    <a:pt x="75" y="275"/>
                    <a:pt x="77" y="277"/>
                  </a:cubicBezTo>
                  <a:cubicBezTo>
                    <a:pt x="79" y="280"/>
                    <a:pt x="84" y="276"/>
                    <a:pt x="87" y="275"/>
                  </a:cubicBezTo>
                  <a:cubicBezTo>
                    <a:pt x="89" y="273"/>
                    <a:pt x="93" y="273"/>
                    <a:pt x="95" y="274"/>
                  </a:cubicBezTo>
                  <a:cubicBezTo>
                    <a:pt x="97" y="274"/>
                    <a:pt x="98" y="271"/>
                    <a:pt x="105" y="270"/>
                  </a:cubicBezTo>
                  <a:cubicBezTo>
                    <a:pt x="112" y="269"/>
                    <a:pt x="111" y="267"/>
                    <a:pt x="112" y="263"/>
                  </a:cubicBezTo>
                  <a:cubicBezTo>
                    <a:pt x="114" y="260"/>
                    <a:pt x="131" y="253"/>
                    <a:pt x="134" y="252"/>
                  </a:cubicBezTo>
                  <a:cubicBezTo>
                    <a:pt x="137" y="251"/>
                    <a:pt x="135" y="246"/>
                    <a:pt x="138" y="246"/>
                  </a:cubicBezTo>
                  <a:cubicBezTo>
                    <a:pt x="142" y="246"/>
                    <a:pt x="147" y="242"/>
                    <a:pt x="151" y="239"/>
                  </a:cubicBezTo>
                  <a:cubicBezTo>
                    <a:pt x="156" y="235"/>
                    <a:pt x="157" y="237"/>
                    <a:pt x="160" y="236"/>
                  </a:cubicBezTo>
                  <a:cubicBezTo>
                    <a:pt x="163" y="234"/>
                    <a:pt x="161" y="228"/>
                    <a:pt x="164" y="228"/>
                  </a:cubicBezTo>
                  <a:cubicBezTo>
                    <a:pt x="167" y="227"/>
                    <a:pt x="170" y="225"/>
                    <a:pt x="170" y="222"/>
                  </a:cubicBezTo>
                  <a:cubicBezTo>
                    <a:pt x="170" y="220"/>
                    <a:pt x="162" y="220"/>
                    <a:pt x="161" y="218"/>
                  </a:cubicBezTo>
                  <a:cubicBezTo>
                    <a:pt x="160" y="216"/>
                    <a:pt x="167" y="210"/>
                    <a:pt x="170" y="210"/>
                  </a:cubicBezTo>
                  <a:cubicBezTo>
                    <a:pt x="173" y="211"/>
                    <a:pt x="178" y="208"/>
                    <a:pt x="178" y="204"/>
                  </a:cubicBezTo>
                  <a:cubicBezTo>
                    <a:pt x="178" y="200"/>
                    <a:pt x="182" y="199"/>
                    <a:pt x="186" y="196"/>
                  </a:cubicBezTo>
                  <a:cubicBezTo>
                    <a:pt x="189" y="193"/>
                    <a:pt x="188" y="190"/>
                    <a:pt x="192" y="189"/>
                  </a:cubicBezTo>
                  <a:cubicBezTo>
                    <a:pt x="195" y="189"/>
                    <a:pt x="198" y="185"/>
                    <a:pt x="202" y="183"/>
                  </a:cubicBezTo>
                  <a:cubicBezTo>
                    <a:pt x="205" y="181"/>
                    <a:pt x="202" y="185"/>
                    <a:pt x="209" y="186"/>
                  </a:cubicBezTo>
                  <a:cubicBezTo>
                    <a:pt x="216" y="186"/>
                    <a:pt x="214" y="192"/>
                    <a:pt x="209" y="190"/>
                  </a:cubicBezTo>
                  <a:cubicBezTo>
                    <a:pt x="204" y="188"/>
                    <a:pt x="202" y="188"/>
                    <a:pt x="197" y="192"/>
                  </a:cubicBezTo>
                  <a:cubicBezTo>
                    <a:pt x="192" y="196"/>
                    <a:pt x="196" y="197"/>
                    <a:pt x="192" y="202"/>
                  </a:cubicBezTo>
                  <a:cubicBezTo>
                    <a:pt x="189" y="206"/>
                    <a:pt x="188" y="209"/>
                    <a:pt x="193" y="210"/>
                  </a:cubicBezTo>
                  <a:cubicBezTo>
                    <a:pt x="198" y="210"/>
                    <a:pt x="193" y="213"/>
                    <a:pt x="189" y="214"/>
                  </a:cubicBezTo>
                  <a:cubicBezTo>
                    <a:pt x="185" y="216"/>
                    <a:pt x="188" y="218"/>
                    <a:pt x="194" y="218"/>
                  </a:cubicBezTo>
                  <a:cubicBezTo>
                    <a:pt x="200" y="218"/>
                    <a:pt x="208" y="210"/>
                    <a:pt x="217" y="206"/>
                  </a:cubicBezTo>
                  <a:cubicBezTo>
                    <a:pt x="225" y="202"/>
                    <a:pt x="231" y="206"/>
                    <a:pt x="233" y="205"/>
                  </a:cubicBezTo>
                  <a:cubicBezTo>
                    <a:pt x="236" y="205"/>
                    <a:pt x="231" y="201"/>
                    <a:pt x="234" y="200"/>
                  </a:cubicBezTo>
                  <a:cubicBezTo>
                    <a:pt x="237" y="199"/>
                    <a:pt x="230" y="198"/>
                    <a:pt x="228" y="194"/>
                  </a:cubicBezTo>
                  <a:cubicBezTo>
                    <a:pt x="227" y="189"/>
                    <a:pt x="231" y="192"/>
                    <a:pt x="232" y="188"/>
                  </a:cubicBezTo>
                  <a:cubicBezTo>
                    <a:pt x="233" y="185"/>
                    <a:pt x="236" y="186"/>
                    <a:pt x="239" y="188"/>
                  </a:cubicBezTo>
                  <a:cubicBezTo>
                    <a:pt x="241" y="189"/>
                    <a:pt x="245" y="186"/>
                    <a:pt x="247" y="191"/>
                  </a:cubicBezTo>
                  <a:cubicBezTo>
                    <a:pt x="250" y="195"/>
                    <a:pt x="252" y="189"/>
                    <a:pt x="256" y="193"/>
                  </a:cubicBezTo>
                  <a:cubicBezTo>
                    <a:pt x="261" y="196"/>
                    <a:pt x="256" y="195"/>
                    <a:pt x="251" y="196"/>
                  </a:cubicBezTo>
                  <a:cubicBezTo>
                    <a:pt x="247" y="197"/>
                    <a:pt x="249" y="203"/>
                    <a:pt x="253" y="200"/>
                  </a:cubicBezTo>
                  <a:cubicBezTo>
                    <a:pt x="256" y="197"/>
                    <a:pt x="259" y="196"/>
                    <a:pt x="262" y="198"/>
                  </a:cubicBezTo>
                  <a:cubicBezTo>
                    <a:pt x="265" y="201"/>
                    <a:pt x="266" y="200"/>
                    <a:pt x="269" y="197"/>
                  </a:cubicBezTo>
                  <a:cubicBezTo>
                    <a:pt x="271" y="195"/>
                    <a:pt x="271" y="198"/>
                    <a:pt x="271" y="200"/>
                  </a:cubicBezTo>
                  <a:cubicBezTo>
                    <a:pt x="271" y="201"/>
                    <a:pt x="277" y="202"/>
                    <a:pt x="285" y="203"/>
                  </a:cubicBezTo>
                  <a:cubicBezTo>
                    <a:pt x="292" y="205"/>
                    <a:pt x="306" y="203"/>
                    <a:pt x="310" y="203"/>
                  </a:cubicBezTo>
                  <a:cubicBezTo>
                    <a:pt x="314" y="202"/>
                    <a:pt x="312" y="208"/>
                    <a:pt x="320" y="209"/>
                  </a:cubicBezTo>
                  <a:cubicBezTo>
                    <a:pt x="328" y="211"/>
                    <a:pt x="330" y="202"/>
                    <a:pt x="335" y="205"/>
                  </a:cubicBezTo>
                  <a:cubicBezTo>
                    <a:pt x="339" y="208"/>
                    <a:pt x="335" y="209"/>
                    <a:pt x="332" y="211"/>
                  </a:cubicBezTo>
                  <a:cubicBezTo>
                    <a:pt x="330" y="214"/>
                    <a:pt x="335" y="214"/>
                    <a:pt x="338" y="215"/>
                  </a:cubicBezTo>
                  <a:cubicBezTo>
                    <a:pt x="341" y="217"/>
                    <a:pt x="348" y="218"/>
                    <a:pt x="352" y="222"/>
                  </a:cubicBezTo>
                  <a:cubicBezTo>
                    <a:pt x="355" y="225"/>
                    <a:pt x="357" y="228"/>
                    <a:pt x="365" y="232"/>
                  </a:cubicBezTo>
                  <a:cubicBezTo>
                    <a:pt x="374" y="236"/>
                    <a:pt x="366" y="222"/>
                    <a:pt x="372" y="227"/>
                  </a:cubicBezTo>
                  <a:cubicBezTo>
                    <a:pt x="378" y="231"/>
                    <a:pt x="376" y="227"/>
                    <a:pt x="381" y="231"/>
                  </a:cubicBezTo>
                  <a:cubicBezTo>
                    <a:pt x="386" y="235"/>
                    <a:pt x="385" y="229"/>
                    <a:pt x="382" y="222"/>
                  </a:cubicBezTo>
                  <a:cubicBezTo>
                    <a:pt x="380" y="215"/>
                    <a:pt x="385" y="220"/>
                    <a:pt x="387" y="223"/>
                  </a:cubicBezTo>
                  <a:cubicBezTo>
                    <a:pt x="389" y="226"/>
                    <a:pt x="389" y="233"/>
                    <a:pt x="388" y="237"/>
                  </a:cubicBezTo>
                  <a:cubicBezTo>
                    <a:pt x="386" y="241"/>
                    <a:pt x="378" y="238"/>
                    <a:pt x="379" y="235"/>
                  </a:cubicBezTo>
                  <a:cubicBezTo>
                    <a:pt x="380" y="233"/>
                    <a:pt x="371" y="234"/>
                    <a:pt x="371" y="237"/>
                  </a:cubicBezTo>
                  <a:cubicBezTo>
                    <a:pt x="371" y="241"/>
                    <a:pt x="377" y="247"/>
                    <a:pt x="381" y="248"/>
                  </a:cubicBezTo>
                  <a:cubicBezTo>
                    <a:pt x="385" y="249"/>
                    <a:pt x="382" y="255"/>
                    <a:pt x="384" y="255"/>
                  </a:cubicBezTo>
                  <a:cubicBezTo>
                    <a:pt x="388" y="256"/>
                    <a:pt x="388" y="263"/>
                    <a:pt x="390" y="262"/>
                  </a:cubicBezTo>
                  <a:cubicBezTo>
                    <a:pt x="392" y="261"/>
                    <a:pt x="391" y="253"/>
                    <a:pt x="389" y="250"/>
                  </a:cubicBezTo>
                  <a:cubicBezTo>
                    <a:pt x="386" y="246"/>
                    <a:pt x="388" y="242"/>
                    <a:pt x="391" y="243"/>
                  </a:cubicBezTo>
                  <a:cubicBezTo>
                    <a:pt x="394" y="244"/>
                    <a:pt x="391" y="249"/>
                    <a:pt x="392" y="250"/>
                  </a:cubicBezTo>
                  <a:cubicBezTo>
                    <a:pt x="394" y="252"/>
                    <a:pt x="396" y="249"/>
                    <a:pt x="399" y="247"/>
                  </a:cubicBezTo>
                  <a:cubicBezTo>
                    <a:pt x="403" y="245"/>
                    <a:pt x="398" y="239"/>
                    <a:pt x="399" y="236"/>
                  </a:cubicBezTo>
                  <a:cubicBezTo>
                    <a:pt x="400" y="234"/>
                    <a:pt x="404" y="239"/>
                    <a:pt x="406" y="244"/>
                  </a:cubicBezTo>
                  <a:cubicBezTo>
                    <a:pt x="407" y="249"/>
                    <a:pt x="402" y="249"/>
                    <a:pt x="402" y="251"/>
                  </a:cubicBezTo>
                  <a:cubicBezTo>
                    <a:pt x="402" y="254"/>
                    <a:pt x="397" y="253"/>
                    <a:pt x="396" y="254"/>
                  </a:cubicBezTo>
                  <a:cubicBezTo>
                    <a:pt x="394" y="256"/>
                    <a:pt x="395" y="265"/>
                    <a:pt x="397" y="265"/>
                  </a:cubicBezTo>
                  <a:cubicBezTo>
                    <a:pt x="399" y="266"/>
                    <a:pt x="400" y="258"/>
                    <a:pt x="401" y="262"/>
                  </a:cubicBezTo>
                  <a:cubicBezTo>
                    <a:pt x="403" y="266"/>
                    <a:pt x="408" y="256"/>
                    <a:pt x="409" y="260"/>
                  </a:cubicBezTo>
                  <a:cubicBezTo>
                    <a:pt x="410" y="264"/>
                    <a:pt x="416" y="268"/>
                    <a:pt x="419" y="267"/>
                  </a:cubicBezTo>
                  <a:cubicBezTo>
                    <a:pt x="421" y="266"/>
                    <a:pt x="418" y="262"/>
                    <a:pt x="414" y="262"/>
                  </a:cubicBezTo>
                  <a:cubicBezTo>
                    <a:pt x="411" y="262"/>
                    <a:pt x="411" y="256"/>
                    <a:pt x="414" y="256"/>
                  </a:cubicBezTo>
                  <a:cubicBezTo>
                    <a:pt x="418" y="256"/>
                    <a:pt x="424" y="264"/>
                    <a:pt x="423" y="267"/>
                  </a:cubicBezTo>
                  <a:cubicBezTo>
                    <a:pt x="423" y="270"/>
                    <a:pt x="420" y="269"/>
                    <a:pt x="418" y="272"/>
                  </a:cubicBezTo>
                  <a:cubicBezTo>
                    <a:pt x="415" y="275"/>
                    <a:pt x="411" y="268"/>
                    <a:pt x="407" y="268"/>
                  </a:cubicBezTo>
                  <a:cubicBezTo>
                    <a:pt x="404" y="268"/>
                    <a:pt x="407" y="273"/>
                    <a:pt x="409" y="276"/>
                  </a:cubicBezTo>
                  <a:cubicBezTo>
                    <a:pt x="411" y="280"/>
                    <a:pt x="405" y="284"/>
                    <a:pt x="409" y="287"/>
                  </a:cubicBezTo>
                  <a:cubicBezTo>
                    <a:pt x="414" y="289"/>
                    <a:pt x="412" y="285"/>
                    <a:pt x="413" y="283"/>
                  </a:cubicBezTo>
                  <a:cubicBezTo>
                    <a:pt x="414" y="281"/>
                    <a:pt x="417" y="284"/>
                    <a:pt x="420" y="285"/>
                  </a:cubicBezTo>
                  <a:cubicBezTo>
                    <a:pt x="422" y="287"/>
                    <a:pt x="422" y="281"/>
                    <a:pt x="422" y="279"/>
                  </a:cubicBezTo>
                  <a:cubicBezTo>
                    <a:pt x="422" y="277"/>
                    <a:pt x="426" y="278"/>
                    <a:pt x="428" y="281"/>
                  </a:cubicBezTo>
                  <a:cubicBezTo>
                    <a:pt x="430" y="284"/>
                    <a:pt x="430" y="278"/>
                    <a:pt x="434" y="279"/>
                  </a:cubicBezTo>
                  <a:cubicBezTo>
                    <a:pt x="437" y="279"/>
                    <a:pt x="435" y="284"/>
                    <a:pt x="435" y="286"/>
                  </a:cubicBezTo>
                  <a:cubicBezTo>
                    <a:pt x="435" y="289"/>
                    <a:pt x="440" y="284"/>
                    <a:pt x="439" y="287"/>
                  </a:cubicBezTo>
                  <a:cubicBezTo>
                    <a:pt x="439" y="287"/>
                    <a:pt x="439" y="288"/>
                    <a:pt x="439" y="288"/>
                  </a:cubicBezTo>
                  <a:cubicBezTo>
                    <a:pt x="442" y="286"/>
                    <a:pt x="445" y="284"/>
                    <a:pt x="447" y="283"/>
                  </a:cubicBezTo>
                  <a:cubicBezTo>
                    <a:pt x="453" y="279"/>
                    <a:pt x="443" y="277"/>
                    <a:pt x="445" y="273"/>
                  </a:cubicBezTo>
                  <a:close/>
                  <a:moveTo>
                    <a:pt x="9" y="307"/>
                  </a:moveTo>
                  <a:cubicBezTo>
                    <a:pt x="15" y="305"/>
                    <a:pt x="18" y="302"/>
                    <a:pt x="15" y="299"/>
                  </a:cubicBezTo>
                  <a:cubicBezTo>
                    <a:pt x="12" y="296"/>
                    <a:pt x="4" y="309"/>
                    <a:pt x="9" y="307"/>
                  </a:cubicBezTo>
                  <a:close/>
                  <a:moveTo>
                    <a:pt x="53" y="286"/>
                  </a:moveTo>
                  <a:cubicBezTo>
                    <a:pt x="47" y="284"/>
                    <a:pt x="32" y="292"/>
                    <a:pt x="37" y="293"/>
                  </a:cubicBezTo>
                  <a:cubicBezTo>
                    <a:pt x="41" y="293"/>
                    <a:pt x="42" y="290"/>
                    <a:pt x="46" y="290"/>
                  </a:cubicBezTo>
                  <a:cubicBezTo>
                    <a:pt x="51" y="290"/>
                    <a:pt x="58" y="287"/>
                    <a:pt x="53" y="286"/>
                  </a:cubicBezTo>
                  <a:close/>
                  <a:moveTo>
                    <a:pt x="184" y="229"/>
                  </a:moveTo>
                  <a:cubicBezTo>
                    <a:pt x="184" y="227"/>
                    <a:pt x="180" y="227"/>
                    <a:pt x="175" y="232"/>
                  </a:cubicBezTo>
                  <a:cubicBezTo>
                    <a:pt x="170" y="238"/>
                    <a:pt x="165" y="241"/>
                    <a:pt x="164" y="243"/>
                  </a:cubicBezTo>
                  <a:cubicBezTo>
                    <a:pt x="164" y="246"/>
                    <a:pt x="158" y="243"/>
                    <a:pt x="156" y="246"/>
                  </a:cubicBezTo>
                  <a:cubicBezTo>
                    <a:pt x="154" y="250"/>
                    <a:pt x="157" y="257"/>
                    <a:pt x="161" y="255"/>
                  </a:cubicBezTo>
                  <a:cubicBezTo>
                    <a:pt x="164" y="252"/>
                    <a:pt x="165" y="255"/>
                    <a:pt x="167" y="255"/>
                  </a:cubicBezTo>
                  <a:cubicBezTo>
                    <a:pt x="169" y="255"/>
                    <a:pt x="180" y="248"/>
                    <a:pt x="182" y="245"/>
                  </a:cubicBezTo>
                  <a:cubicBezTo>
                    <a:pt x="185" y="241"/>
                    <a:pt x="178" y="240"/>
                    <a:pt x="178" y="238"/>
                  </a:cubicBezTo>
                  <a:cubicBezTo>
                    <a:pt x="178" y="236"/>
                    <a:pt x="183" y="236"/>
                    <a:pt x="186" y="234"/>
                  </a:cubicBezTo>
                  <a:cubicBezTo>
                    <a:pt x="189" y="233"/>
                    <a:pt x="184" y="232"/>
                    <a:pt x="184" y="229"/>
                  </a:cubicBezTo>
                  <a:close/>
                  <a:moveTo>
                    <a:pt x="19" y="201"/>
                  </a:moveTo>
                  <a:cubicBezTo>
                    <a:pt x="19" y="197"/>
                    <a:pt x="7" y="201"/>
                    <a:pt x="9" y="204"/>
                  </a:cubicBezTo>
                  <a:cubicBezTo>
                    <a:pt x="10" y="208"/>
                    <a:pt x="21" y="210"/>
                    <a:pt x="25" y="209"/>
                  </a:cubicBezTo>
                  <a:cubicBezTo>
                    <a:pt x="29" y="208"/>
                    <a:pt x="30" y="204"/>
                    <a:pt x="27" y="201"/>
                  </a:cubicBezTo>
                  <a:cubicBezTo>
                    <a:pt x="24" y="199"/>
                    <a:pt x="20" y="205"/>
                    <a:pt x="19" y="201"/>
                  </a:cubicBezTo>
                  <a:close/>
                  <a:moveTo>
                    <a:pt x="1176" y="395"/>
                  </a:moveTo>
                  <a:cubicBezTo>
                    <a:pt x="1175" y="392"/>
                    <a:pt x="1165" y="395"/>
                    <a:pt x="1160" y="391"/>
                  </a:cubicBezTo>
                  <a:cubicBezTo>
                    <a:pt x="1155" y="387"/>
                    <a:pt x="1147" y="403"/>
                    <a:pt x="1145" y="410"/>
                  </a:cubicBezTo>
                  <a:cubicBezTo>
                    <a:pt x="1143" y="417"/>
                    <a:pt x="1131" y="424"/>
                    <a:pt x="1131" y="424"/>
                  </a:cubicBezTo>
                  <a:cubicBezTo>
                    <a:pt x="1131" y="424"/>
                    <a:pt x="1094" y="425"/>
                    <a:pt x="1091" y="425"/>
                  </a:cubicBezTo>
                  <a:cubicBezTo>
                    <a:pt x="1089" y="425"/>
                    <a:pt x="1080" y="431"/>
                    <a:pt x="1075" y="435"/>
                  </a:cubicBezTo>
                  <a:cubicBezTo>
                    <a:pt x="1075" y="436"/>
                    <a:pt x="1075" y="436"/>
                    <a:pt x="1076" y="436"/>
                  </a:cubicBezTo>
                  <a:cubicBezTo>
                    <a:pt x="1079" y="442"/>
                    <a:pt x="1066" y="446"/>
                    <a:pt x="1053" y="447"/>
                  </a:cubicBezTo>
                  <a:cubicBezTo>
                    <a:pt x="1049" y="447"/>
                    <a:pt x="1046" y="447"/>
                    <a:pt x="1044" y="447"/>
                  </a:cubicBezTo>
                  <a:cubicBezTo>
                    <a:pt x="1044" y="449"/>
                    <a:pt x="1044" y="451"/>
                    <a:pt x="1044" y="452"/>
                  </a:cubicBezTo>
                  <a:cubicBezTo>
                    <a:pt x="1044" y="452"/>
                    <a:pt x="1043" y="453"/>
                    <a:pt x="1041" y="454"/>
                  </a:cubicBezTo>
                  <a:cubicBezTo>
                    <a:pt x="1039" y="458"/>
                    <a:pt x="1023" y="465"/>
                    <a:pt x="1014" y="470"/>
                  </a:cubicBezTo>
                  <a:cubicBezTo>
                    <a:pt x="1004" y="474"/>
                    <a:pt x="991" y="472"/>
                    <a:pt x="991" y="465"/>
                  </a:cubicBezTo>
                  <a:cubicBezTo>
                    <a:pt x="991" y="458"/>
                    <a:pt x="998" y="459"/>
                    <a:pt x="1000" y="462"/>
                  </a:cubicBezTo>
                  <a:cubicBezTo>
                    <a:pt x="1000" y="464"/>
                    <a:pt x="1002" y="463"/>
                    <a:pt x="1004" y="461"/>
                  </a:cubicBezTo>
                  <a:cubicBezTo>
                    <a:pt x="1002" y="459"/>
                    <a:pt x="1002" y="455"/>
                    <a:pt x="1002" y="453"/>
                  </a:cubicBezTo>
                  <a:cubicBezTo>
                    <a:pt x="999" y="452"/>
                    <a:pt x="1004" y="441"/>
                    <a:pt x="998" y="439"/>
                  </a:cubicBezTo>
                  <a:cubicBezTo>
                    <a:pt x="992" y="437"/>
                    <a:pt x="985" y="447"/>
                    <a:pt x="986" y="441"/>
                  </a:cubicBezTo>
                  <a:cubicBezTo>
                    <a:pt x="987" y="435"/>
                    <a:pt x="996" y="429"/>
                    <a:pt x="990" y="421"/>
                  </a:cubicBezTo>
                  <a:cubicBezTo>
                    <a:pt x="985" y="413"/>
                    <a:pt x="974" y="413"/>
                    <a:pt x="972" y="419"/>
                  </a:cubicBezTo>
                  <a:cubicBezTo>
                    <a:pt x="970" y="426"/>
                    <a:pt x="963" y="423"/>
                    <a:pt x="960" y="427"/>
                  </a:cubicBezTo>
                  <a:cubicBezTo>
                    <a:pt x="958" y="432"/>
                    <a:pt x="955" y="443"/>
                    <a:pt x="957" y="450"/>
                  </a:cubicBezTo>
                  <a:cubicBezTo>
                    <a:pt x="959" y="458"/>
                    <a:pt x="957" y="462"/>
                    <a:pt x="949" y="466"/>
                  </a:cubicBezTo>
                  <a:cubicBezTo>
                    <a:pt x="941" y="471"/>
                    <a:pt x="937" y="460"/>
                    <a:pt x="940" y="446"/>
                  </a:cubicBezTo>
                  <a:cubicBezTo>
                    <a:pt x="942" y="436"/>
                    <a:pt x="948" y="427"/>
                    <a:pt x="943" y="427"/>
                  </a:cubicBezTo>
                  <a:cubicBezTo>
                    <a:pt x="937" y="427"/>
                    <a:pt x="949" y="415"/>
                    <a:pt x="960" y="413"/>
                  </a:cubicBezTo>
                  <a:cubicBezTo>
                    <a:pt x="971" y="411"/>
                    <a:pt x="985" y="412"/>
                    <a:pt x="985" y="409"/>
                  </a:cubicBezTo>
                  <a:cubicBezTo>
                    <a:pt x="985" y="408"/>
                    <a:pt x="985" y="408"/>
                    <a:pt x="986" y="408"/>
                  </a:cubicBezTo>
                  <a:cubicBezTo>
                    <a:pt x="984" y="406"/>
                    <a:pt x="981" y="404"/>
                    <a:pt x="979" y="403"/>
                  </a:cubicBezTo>
                  <a:cubicBezTo>
                    <a:pt x="979" y="404"/>
                    <a:pt x="979" y="404"/>
                    <a:pt x="978" y="405"/>
                  </a:cubicBezTo>
                  <a:cubicBezTo>
                    <a:pt x="974" y="408"/>
                    <a:pt x="975" y="401"/>
                    <a:pt x="967" y="401"/>
                  </a:cubicBezTo>
                  <a:cubicBezTo>
                    <a:pt x="959" y="401"/>
                    <a:pt x="951" y="407"/>
                    <a:pt x="945" y="404"/>
                  </a:cubicBezTo>
                  <a:cubicBezTo>
                    <a:pt x="939" y="402"/>
                    <a:pt x="942" y="398"/>
                    <a:pt x="936" y="398"/>
                  </a:cubicBezTo>
                  <a:cubicBezTo>
                    <a:pt x="931" y="398"/>
                    <a:pt x="941" y="388"/>
                    <a:pt x="932" y="392"/>
                  </a:cubicBezTo>
                  <a:cubicBezTo>
                    <a:pt x="924" y="396"/>
                    <a:pt x="912" y="407"/>
                    <a:pt x="906" y="402"/>
                  </a:cubicBezTo>
                  <a:cubicBezTo>
                    <a:pt x="900" y="397"/>
                    <a:pt x="895" y="403"/>
                    <a:pt x="891" y="400"/>
                  </a:cubicBezTo>
                  <a:cubicBezTo>
                    <a:pt x="887" y="396"/>
                    <a:pt x="905" y="385"/>
                    <a:pt x="914" y="386"/>
                  </a:cubicBezTo>
                  <a:cubicBezTo>
                    <a:pt x="916" y="386"/>
                    <a:pt x="918" y="385"/>
                    <a:pt x="920" y="384"/>
                  </a:cubicBezTo>
                  <a:cubicBezTo>
                    <a:pt x="916" y="382"/>
                    <a:pt x="906" y="379"/>
                    <a:pt x="904" y="381"/>
                  </a:cubicBezTo>
                  <a:cubicBezTo>
                    <a:pt x="900" y="385"/>
                    <a:pt x="896" y="383"/>
                    <a:pt x="894" y="380"/>
                  </a:cubicBezTo>
                  <a:cubicBezTo>
                    <a:pt x="891" y="377"/>
                    <a:pt x="888" y="381"/>
                    <a:pt x="884" y="376"/>
                  </a:cubicBezTo>
                  <a:cubicBezTo>
                    <a:pt x="880" y="372"/>
                    <a:pt x="876" y="375"/>
                    <a:pt x="873" y="376"/>
                  </a:cubicBezTo>
                  <a:cubicBezTo>
                    <a:pt x="871" y="377"/>
                    <a:pt x="868" y="374"/>
                    <a:pt x="863" y="373"/>
                  </a:cubicBezTo>
                  <a:cubicBezTo>
                    <a:pt x="859" y="371"/>
                    <a:pt x="862" y="367"/>
                    <a:pt x="858" y="364"/>
                  </a:cubicBezTo>
                  <a:cubicBezTo>
                    <a:pt x="855" y="362"/>
                    <a:pt x="854" y="369"/>
                    <a:pt x="854" y="369"/>
                  </a:cubicBezTo>
                  <a:cubicBezTo>
                    <a:pt x="533" y="371"/>
                    <a:pt x="533" y="371"/>
                    <a:pt x="533" y="371"/>
                  </a:cubicBezTo>
                  <a:cubicBezTo>
                    <a:pt x="533" y="371"/>
                    <a:pt x="534" y="372"/>
                    <a:pt x="534" y="372"/>
                  </a:cubicBezTo>
                  <a:cubicBezTo>
                    <a:pt x="538" y="376"/>
                    <a:pt x="535" y="379"/>
                    <a:pt x="536" y="384"/>
                  </a:cubicBezTo>
                  <a:cubicBezTo>
                    <a:pt x="537" y="388"/>
                    <a:pt x="536" y="395"/>
                    <a:pt x="533" y="395"/>
                  </a:cubicBezTo>
                  <a:cubicBezTo>
                    <a:pt x="529" y="395"/>
                    <a:pt x="528" y="391"/>
                    <a:pt x="531" y="389"/>
                  </a:cubicBezTo>
                  <a:cubicBezTo>
                    <a:pt x="534" y="388"/>
                    <a:pt x="532" y="382"/>
                    <a:pt x="529" y="382"/>
                  </a:cubicBezTo>
                  <a:cubicBezTo>
                    <a:pt x="528" y="382"/>
                    <a:pt x="527" y="381"/>
                    <a:pt x="527" y="378"/>
                  </a:cubicBezTo>
                  <a:cubicBezTo>
                    <a:pt x="522" y="380"/>
                    <a:pt x="516" y="379"/>
                    <a:pt x="509" y="378"/>
                  </a:cubicBezTo>
                  <a:cubicBezTo>
                    <a:pt x="509" y="379"/>
                    <a:pt x="509" y="379"/>
                    <a:pt x="509" y="379"/>
                  </a:cubicBezTo>
                  <a:cubicBezTo>
                    <a:pt x="509" y="382"/>
                    <a:pt x="511" y="389"/>
                    <a:pt x="515" y="394"/>
                  </a:cubicBezTo>
                  <a:cubicBezTo>
                    <a:pt x="519" y="399"/>
                    <a:pt x="516" y="402"/>
                    <a:pt x="520" y="404"/>
                  </a:cubicBezTo>
                  <a:cubicBezTo>
                    <a:pt x="524" y="406"/>
                    <a:pt x="524" y="408"/>
                    <a:pt x="520" y="407"/>
                  </a:cubicBezTo>
                  <a:cubicBezTo>
                    <a:pt x="517" y="407"/>
                    <a:pt x="519" y="410"/>
                    <a:pt x="518" y="417"/>
                  </a:cubicBezTo>
                  <a:cubicBezTo>
                    <a:pt x="517" y="424"/>
                    <a:pt x="517" y="439"/>
                    <a:pt x="516" y="444"/>
                  </a:cubicBezTo>
                  <a:cubicBezTo>
                    <a:pt x="515" y="448"/>
                    <a:pt x="510" y="456"/>
                    <a:pt x="513" y="461"/>
                  </a:cubicBezTo>
                  <a:cubicBezTo>
                    <a:pt x="516" y="465"/>
                    <a:pt x="519" y="472"/>
                    <a:pt x="517" y="478"/>
                  </a:cubicBezTo>
                  <a:cubicBezTo>
                    <a:pt x="515" y="484"/>
                    <a:pt x="515" y="488"/>
                    <a:pt x="518" y="492"/>
                  </a:cubicBezTo>
                  <a:cubicBezTo>
                    <a:pt x="521" y="497"/>
                    <a:pt x="519" y="505"/>
                    <a:pt x="522" y="506"/>
                  </a:cubicBezTo>
                  <a:cubicBezTo>
                    <a:pt x="525" y="508"/>
                    <a:pt x="528" y="511"/>
                    <a:pt x="530" y="516"/>
                  </a:cubicBezTo>
                  <a:cubicBezTo>
                    <a:pt x="533" y="520"/>
                    <a:pt x="536" y="517"/>
                    <a:pt x="536" y="522"/>
                  </a:cubicBezTo>
                  <a:cubicBezTo>
                    <a:pt x="537" y="526"/>
                    <a:pt x="537" y="527"/>
                    <a:pt x="541" y="528"/>
                  </a:cubicBezTo>
                  <a:cubicBezTo>
                    <a:pt x="545" y="530"/>
                    <a:pt x="543" y="534"/>
                    <a:pt x="543" y="537"/>
                  </a:cubicBezTo>
                  <a:cubicBezTo>
                    <a:pt x="543" y="539"/>
                    <a:pt x="548" y="543"/>
                    <a:pt x="555" y="549"/>
                  </a:cubicBezTo>
                  <a:cubicBezTo>
                    <a:pt x="562" y="554"/>
                    <a:pt x="556" y="559"/>
                    <a:pt x="561" y="559"/>
                  </a:cubicBezTo>
                  <a:cubicBezTo>
                    <a:pt x="566" y="559"/>
                    <a:pt x="570" y="562"/>
                    <a:pt x="575" y="565"/>
                  </a:cubicBezTo>
                  <a:cubicBezTo>
                    <a:pt x="580" y="567"/>
                    <a:pt x="582" y="566"/>
                    <a:pt x="585" y="566"/>
                  </a:cubicBezTo>
                  <a:cubicBezTo>
                    <a:pt x="588" y="567"/>
                    <a:pt x="595" y="574"/>
                    <a:pt x="596" y="578"/>
                  </a:cubicBezTo>
                  <a:cubicBezTo>
                    <a:pt x="597" y="581"/>
                    <a:pt x="597" y="583"/>
                    <a:pt x="599" y="585"/>
                  </a:cubicBezTo>
                  <a:cubicBezTo>
                    <a:pt x="625" y="582"/>
                    <a:pt x="625" y="582"/>
                    <a:pt x="625" y="582"/>
                  </a:cubicBezTo>
                  <a:cubicBezTo>
                    <a:pt x="625" y="582"/>
                    <a:pt x="634" y="587"/>
                    <a:pt x="638" y="588"/>
                  </a:cubicBezTo>
                  <a:cubicBezTo>
                    <a:pt x="643" y="589"/>
                    <a:pt x="668" y="598"/>
                    <a:pt x="668" y="598"/>
                  </a:cubicBezTo>
                  <a:cubicBezTo>
                    <a:pt x="702" y="598"/>
                    <a:pt x="702" y="598"/>
                    <a:pt x="702" y="598"/>
                  </a:cubicBezTo>
                  <a:cubicBezTo>
                    <a:pt x="705" y="593"/>
                    <a:pt x="705" y="593"/>
                    <a:pt x="705" y="593"/>
                  </a:cubicBezTo>
                  <a:cubicBezTo>
                    <a:pt x="724" y="593"/>
                    <a:pt x="724" y="593"/>
                    <a:pt x="724" y="593"/>
                  </a:cubicBezTo>
                  <a:cubicBezTo>
                    <a:pt x="724" y="593"/>
                    <a:pt x="735" y="604"/>
                    <a:pt x="737" y="604"/>
                  </a:cubicBezTo>
                  <a:cubicBezTo>
                    <a:pt x="739" y="605"/>
                    <a:pt x="744" y="610"/>
                    <a:pt x="744" y="613"/>
                  </a:cubicBezTo>
                  <a:cubicBezTo>
                    <a:pt x="744" y="616"/>
                    <a:pt x="746" y="618"/>
                    <a:pt x="749" y="620"/>
                  </a:cubicBezTo>
                  <a:cubicBezTo>
                    <a:pt x="751" y="621"/>
                    <a:pt x="761" y="627"/>
                    <a:pt x="762" y="626"/>
                  </a:cubicBezTo>
                  <a:cubicBezTo>
                    <a:pt x="763" y="626"/>
                    <a:pt x="766" y="616"/>
                    <a:pt x="771" y="616"/>
                  </a:cubicBezTo>
                  <a:cubicBezTo>
                    <a:pt x="776" y="616"/>
                    <a:pt x="790" y="620"/>
                    <a:pt x="792" y="627"/>
                  </a:cubicBezTo>
                  <a:cubicBezTo>
                    <a:pt x="794" y="634"/>
                    <a:pt x="801" y="640"/>
                    <a:pt x="803" y="642"/>
                  </a:cubicBezTo>
                  <a:cubicBezTo>
                    <a:pt x="805" y="643"/>
                    <a:pt x="804" y="648"/>
                    <a:pt x="806" y="650"/>
                  </a:cubicBezTo>
                  <a:cubicBezTo>
                    <a:pt x="807" y="652"/>
                    <a:pt x="807" y="657"/>
                    <a:pt x="809" y="657"/>
                  </a:cubicBezTo>
                  <a:cubicBezTo>
                    <a:pt x="811" y="657"/>
                    <a:pt x="821" y="662"/>
                    <a:pt x="825" y="662"/>
                  </a:cubicBezTo>
                  <a:cubicBezTo>
                    <a:pt x="827" y="662"/>
                    <a:pt x="828" y="663"/>
                    <a:pt x="830" y="664"/>
                  </a:cubicBezTo>
                  <a:cubicBezTo>
                    <a:pt x="831" y="655"/>
                    <a:pt x="821" y="654"/>
                    <a:pt x="827" y="650"/>
                  </a:cubicBezTo>
                  <a:cubicBezTo>
                    <a:pt x="833" y="645"/>
                    <a:pt x="827" y="641"/>
                    <a:pt x="830" y="639"/>
                  </a:cubicBezTo>
                  <a:cubicBezTo>
                    <a:pt x="833" y="637"/>
                    <a:pt x="838" y="635"/>
                    <a:pt x="838" y="633"/>
                  </a:cubicBezTo>
                  <a:cubicBezTo>
                    <a:pt x="838" y="630"/>
                    <a:pt x="841" y="630"/>
                    <a:pt x="845" y="630"/>
                  </a:cubicBezTo>
                  <a:cubicBezTo>
                    <a:pt x="849" y="631"/>
                    <a:pt x="857" y="624"/>
                    <a:pt x="857" y="621"/>
                  </a:cubicBezTo>
                  <a:cubicBezTo>
                    <a:pt x="856" y="619"/>
                    <a:pt x="857" y="618"/>
                    <a:pt x="862" y="619"/>
                  </a:cubicBezTo>
                  <a:cubicBezTo>
                    <a:pt x="867" y="620"/>
                    <a:pt x="866" y="614"/>
                    <a:pt x="869" y="615"/>
                  </a:cubicBezTo>
                  <a:cubicBezTo>
                    <a:pt x="873" y="616"/>
                    <a:pt x="875" y="618"/>
                    <a:pt x="875" y="615"/>
                  </a:cubicBezTo>
                  <a:cubicBezTo>
                    <a:pt x="876" y="613"/>
                    <a:pt x="879" y="614"/>
                    <a:pt x="881" y="617"/>
                  </a:cubicBezTo>
                  <a:cubicBezTo>
                    <a:pt x="883" y="619"/>
                    <a:pt x="890" y="620"/>
                    <a:pt x="891" y="617"/>
                  </a:cubicBezTo>
                  <a:cubicBezTo>
                    <a:pt x="891" y="613"/>
                    <a:pt x="895" y="617"/>
                    <a:pt x="898" y="620"/>
                  </a:cubicBezTo>
                  <a:cubicBezTo>
                    <a:pt x="902" y="624"/>
                    <a:pt x="903" y="623"/>
                    <a:pt x="908" y="623"/>
                  </a:cubicBezTo>
                  <a:cubicBezTo>
                    <a:pt x="913" y="623"/>
                    <a:pt x="913" y="622"/>
                    <a:pt x="913" y="619"/>
                  </a:cubicBezTo>
                  <a:cubicBezTo>
                    <a:pt x="914" y="616"/>
                    <a:pt x="919" y="625"/>
                    <a:pt x="924" y="626"/>
                  </a:cubicBezTo>
                  <a:cubicBezTo>
                    <a:pt x="929" y="626"/>
                    <a:pt x="925" y="623"/>
                    <a:pt x="921" y="620"/>
                  </a:cubicBezTo>
                  <a:cubicBezTo>
                    <a:pt x="918" y="618"/>
                    <a:pt x="922" y="616"/>
                    <a:pt x="919" y="614"/>
                  </a:cubicBezTo>
                  <a:cubicBezTo>
                    <a:pt x="916" y="612"/>
                    <a:pt x="923" y="609"/>
                    <a:pt x="929" y="609"/>
                  </a:cubicBezTo>
                  <a:cubicBezTo>
                    <a:pt x="935" y="610"/>
                    <a:pt x="935" y="611"/>
                    <a:pt x="937" y="608"/>
                  </a:cubicBezTo>
                  <a:cubicBezTo>
                    <a:pt x="940" y="604"/>
                    <a:pt x="942" y="608"/>
                    <a:pt x="942" y="611"/>
                  </a:cubicBezTo>
                  <a:cubicBezTo>
                    <a:pt x="942" y="613"/>
                    <a:pt x="952" y="609"/>
                    <a:pt x="957" y="609"/>
                  </a:cubicBezTo>
                  <a:cubicBezTo>
                    <a:pt x="963" y="609"/>
                    <a:pt x="968" y="613"/>
                    <a:pt x="968" y="616"/>
                  </a:cubicBezTo>
                  <a:cubicBezTo>
                    <a:pt x="969" y="619"/>
                    <a:pt x="972" y="620"/>
                    <a:pt x="976" y="617"/>
                  </a:cubicBezTo>
                  <a:cubicBezTo>
                    <a:pt x="980" y="614"/>
                    <a:pt x="983" y="611"/>
                    <a:pt x="987" y="614"/>
                  </a:cubicBezTo>
                  <a:cubicBezTo>
                    <a:pt x="991" y="617"/>
                    <a:pt x="994" y="622"/>
                    <a:pt x="999" y="626"/>
                  </a:cubicBezTo>
                  <a:cubicBezTo>
                    <a:pt x="1003" y="630"/>
                    <a:pt x="997" y="635"/>
                    <a:pt x="999" y="638"/>
                  </a:cubicBezTo>
                  <a:cubicBezTo>
                    <a:pt x="1001" y="641"/>
                    <a:pt x="999" y="646"/>
                    <a:pt x="1004" y="649"/>
                  </a:cubicBezTo>
                  <a:cubicBezTo>
                    <a:pt x="1009" y="652"/>
                    <a:pt x="1004" y="659"/>
                    <a:pt x="1009" y="660"/>
                  </a:cubicBezTo>
                  <a:cubicBezTo>
                    <a:pt x="1013" y="661"/>
                    <a:pt x="1016" y="667"/>
                    <a:pt x="1017" y="670"/>
                  </a:cubicBezTo>
                  <a:cubicBezTo>
                    <a:pt x="1017" y="672"/>
                    <a:pt x="1025" y="675"/>
                    <a:pt x="1025" y="671"/>
                  </a:cubicBezTo>
                  <a:cubicBezTo>
                    <a:pt x="1026" y="667"/>
                    <a:pt x="1030" y="662"/>
                    <a:pt x="1031" y="658"/>
                  </a:cubicBezTo>
                  <a:cubicBezTo>
                    <a:pt x="1031" y="654"/>
                    <a:pt x="1027" y="641"/>
                    <a:pt x="1024" y="636"/>
                  </a:cubicBezTo>
                  <a:cubicBezTo>
                    <a:pt x="1021" y="632"/>
                    <a:pt x="1025" y="631"/>
                    <a:pt x="1021" y="626"/>
                  </a:cubicBezTo>
                  <a:cubicBezTo>
                    <a:pt x="1017" y="621"/>
                    <a:pt x="1014" y="612"/>
                    <a:pt x="1014" y="605"/>
                  </a:cubicBezTo>
                  <a:cubicBezTo>
                    <a:pt x="1015" y="598"/>
                    <a:pt x="1024" y="586"/>
                    <a:pt x="1028" y="583"/>
                  </a:cubicBezTo>
                  <a:cubicBezTo>
                    <a:pt x="1032" y="579"/>
                    <a:pt x="1037" y="581"/>
                    <a:pt x="1038" y="577"/>
                  </a:cubicBezTo>
                  <a:cubicBezTo>
                    <a:pt x="1039" y="573"/>
                    <a:pt x="1045" y="568"/>
                    <a:pt x="1048" y="568"/>
                  </a:cubicBezTo>
                  <a:cubicBezTo>
                    <a:pt x="1051" y="568"/>
                    <a:pt x="1054" y="569"/>
                    <a:pt x="1055" y="566"/>
                  </a:cubicBezTo>
                  <a:cubicBezTo>
                    <a:pt x="1055" y="563"/>
                    <a:pt x="1061" y="559"/>
                    <a:pt x="1067" y="558"/>
                  </a:cubicBezTo>
                  <a:cubicBezTo>
                    <a:pt x="1074" y="557"/>
                    <a:pt x="1070" y="554"/>
                    <a:pt x="1068" y="551"/>
                  </a:cubicBezTo>
                  <a:cubicBezTo>
                    <a:pt x="1066" y="548"/>
                    <a:pt x="1070" y="545"/>
                    <a:pt x="1071" y="547"/>
                  </a:cubicBezTo>
                  <a:cubicBezTo>
                    <a:pt x="1072" y="549"/>
                    <a:pt x="1077" y="549"/>
                    <a:pt x="1079" y="548"/>
                  </a:cubicBezTo>
                  <a:cubicBezTo>
                    <a:pt x="1082" y="546"/>
                    <a:pt x="1088" y="541"/>
                    <a:pt x="1082" y="541"/>
                  </a:cubicBezTo>
                  <a:cubicBezTo>
                    <a:pt x="1076" y="541"/>
                    <a:pt x="1075" y="539"/>
                    <a:pt x="1078" y="537"/>
                  </a:cubicBezTo>
                  <a:cubicBezTo>
                    <a:pt x="1082" y="536"/>
                    <a:pt x="1079" y="531"/>
                    <a:pt x="1074" y="530"/>
                  </a:cubicBezTo>
                  <a:cubicBezTo>
                    <a:pt x="1070" y="530"/>
                    <a:pt x="1071" y="527"/>
                    <a:pt x="1074" y="525"/>
                  </a:cubicBezTo>
                  <a:cubicBezTo>
                    <a:pt x="1077" y="522"/>
                    <a:pt x="1070" y="518"/>
                    <a:pt x="1066" y="516"/>
                  </a:cubicBezTo>
                  <a:cubicBezTo>
                    <a:pt x="1063" y="513"/>
                    <a:pt x="1069" y="512"/>
                    <a:pt x="1071" y="512"/>
                  </a:cubicBezTo>
                  <a:cubicBezTo>
                    <a:pt x="1074" y="511"/>
                    <a:pt x="1072" y="500"/>
                    <a:pt x="1073" y="498"/>
                  </a:cubicBezTo>
                  <a:cubicBezTo>
                    <a:pt x="1074" y="495"/>
                    <a:pt x="1079" y="495"/>
                    <a:pt x="1077" y="498"/>
                  </a:cubicBezTo>
                  <a:cubicBezTo>
                    <a:pt x="1075" y="500"/>
                    <a:pt x="1072" y="505"/>
                    <a:pt x="1076" y="508"/>
                  </a:cubicBezTo>
                  <a:cubicBezTo>
                    <a:pt x="1079" y="512"/>
                    <a:pt x="1080" y="516"/>
                    <a:pt x="1079" y="521"/>
                  </a:cubicBezTo>
                  <a:cubicBezTo>
                    <a:pt x="1078" y="527"/>
                    <a:pt x="1080" y="525"/>
                    <a:pt x="1084" y="518"/>
                  </a:cubicBezTo>
                  <a:cubicBezTo>
                    <a:pt x="1088" y="511"/>
                    <a:pt x="1088" y="505"/>
                    <a:pt x="1086" y="504"/>
                  </a:cubicBezTo>
                  <a:cubicBezTo>
                    <a:pt x="1083" y="503"/>
                    <a:pt x="1084" y="496"/>
                    <a:pt x="1086" y="499"/>
                  </a:cubicBezTo>
                  <a:cubicBezTo>
                    <a:pt x="1089" y="503"/>
                    <a:pt x="1090" y="503"/>
                    <a:pt x="1095" y="499"/>
                  </a:cubicBezTo>
                  <a:cubicBezTo>
                    <a:pt x="1099" y="495"/>
                    <a:pt x="1104" y="487"/>
                    <a:pt x="1101" y="485"/>
                  </a:cubicBezTo>
                  <a:cubicBezTo>
                    <a:pt x="1098" y="484"/>
                    <a:pt x="1102" y="482"/>
                    <a:pt x="1107" y="482"/>
                  </a:cubicBezTo>
                  <a:cubicBezTo>
                    <a:pt x="1113" y="483"/>
                    <a:pt x="1124" y="479"/>
                    <a:pt x="1124" y="478"/>
                  </a:cubicBezTo>
                  <a:cubicBezTo>
                    <a:pt x="1127" y="473"/>
                    <a:pt x="1107" y="480"/>
                    <a:pt x="1107" y="478"/>
                  </a:cubicBezTo>
                  <a:cubicBezTo>
                    <a:pt x="1107" y="475"/>
                    <a:pt x="1119" y="472"/>
                    <a:pt x="1125" y="472"/>
                  </a:cubicBezTo>
                  <a:cubicBezTo>
                    <a:pt x="1131" y="472"/>
                    <a:pt x="1129" y="464"/>
                    <a:pt x="1131" y="467"/>
                  </a:cubicBezTo>
                  <a:cubicBezTo>
                    <a:pt x="1134" y="471"/>
                    <a:pt x="1138" y="470"/>
                    <a:pt x="1141" y="468"/>
                  </a:cubicBezTo>
                  <a:cubicBezTo>
                    <a:pt x="1144" y="466"/>
                    <a:pt x="1142" y="461"/>
                    <a:pt x="1138" y="460"/>
                  </a:cubicBezTo>
                  <a:cubicBezTo>
                    <a:pt x="1134" y="459"/>
                    <a:pt x="1141" y="456"/>
                    <a:pt x="1139" y="454"/>
                  </a:cubicBezTo>
                  <a:cubicBezTo>
                    <a:pt x="1138" y="452"/>
                    <a:pt x="1142" y="444"/>
                    <a:pt x="1147" y="443"/>
                  </a:cubicBezTo>
                  <a:cubicBezTo>
                    <a:pt x="1152" y="442"/>
                    <a:pt x="1149" y="439"/>
                    <a:pt x="1154" y="439"/>
                  </a:cubicBezTo>
                  <a:cubicBezTo>
                    <a:pt x="1158" y="439"/>
                    <a:pt x="1159" y="434"/>
                    <a:pt x="1162" y="431"/>
                  </a:cubicBezTo>
                  <a:cubicBezTo>
                    <a:pt x="1166" y="427"/>
                    <a:pt x="1171" y="436"/>
                    <a:pt x="1177" y="431"/>
                  </a:cubicBezTo>
                  <a:cubicBezTo>
                    <a:pt x="1179" y="429"/>
                    <a:pt x="1182" y="427"/>
                    <a:pt x="1185" y="425"/>
                  </a:cubicBezTo>
                  <a:cubicBezTo>
                    <a:pt x="1172" y="409"/>
                    <a:pt x="1176" y="398"/>
                    <a:pt x="1176" y="39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2" name="Freeform 126"/>
            <p:cNvSpPr>
              <a:spLocks noEditPoints="1"/>
            </p:cNvSpPr>
            <p:nvPr userDrawn="1"/>
          </p:nvSpPr>
          <p:spPr bwMode="auto">
            <a:xfrm>
              <a:off x="-2650769" y="3278270"/>
              <a:ext cx="322168" cy="229772"/>
            </a:xfrm>
            <a:custGeom>
              <a:avLst/>
              <a:gdLst>
                <a:gd name="T0" fmla="*/ 148 w 150"/>
                <a:gd name="T1" fmla="*/ 18 h 99"/>
                <a:gd name="T2" fmla="*/ 136 w 150"/>
                <a:gd name="T3" fmla="*/ 17 h 99"/>
                <a:gd name="T4" fmla="*/ 123 w 150"/>
                <a:gd name="T5" fmla="*/ 14 h 99"/>
                <a:gd name="T6" fmla="*/ 117 w 150"/>
                <a:gd name="T7" fmla="*/ 13 h 99"/>
                <a:gd name="T8" fmla="*/ 108 w 150"/>
                <a:gd name="T9" fmla="*/ 14 h 99"/>
                <a:gd name="T10" fmla="*/ 97 w 150"/>
                <a:gd name="T11" fmla="*/ 9 h 99"/>
                <a:gd name="T12" fmla="*/ 90 w 150"/>
                <a:gd name="T13" fmla="*/ 6 h 99"/>
                <a:gd name="T14" fmla="*/ 70 w 150"/>
                <a:gd name="T15" fmla="*/ 4 h 99"/>
                <a:gd name="T16" fmla="*/ 31 w 150"/>
                <a:gd name="T17" fmla="*/ 3 h 99"/>
                <a:gd name="T18" fmla="*/ 17 w 150"/>
                <a:gd name="T19" fmla="*/ 0 h 99"/>
                <a:gd name="T20" fmla="*/ 8 w 150"/>
                <a:gd name="T21" fmla="*/ 6 h 99"/>
                <a:gd name="T22" fmla="*/ 5 w 150"/>
                <a:gd name="T23" fmla="*/ 13 h 99"/>
                <a:gd name="T24" fmla="*/ 7 w 150"/>
                <a:gd name="T25" fmla="*/ 24 h 99"/>
                <a:gd name="T26" fmla="*/ 10 w 150"/>
                <a:gd name="T27" fmla="*/ 23 h 99"/>
                <a:gd name="T28" fmla="*/ 14 w 150"/>
                <a:gd name="T29" fmla="*/ 23 h 99"/>
                <a:gd name="T30" fmla="*/ 22 w 150"/>
                <a:gd name="T31" fmla="*/ 25 h 99"/>
                <a:gd name="T32" fmla="*/ 26 w 150"/>
                <a:gd name="T33" fmla="*/ 25 h 99"/>
                <a:gd name="T34" fmla="*/ 33 w 150"/>
                <a:gd name="T35" fmla="*/ 26 h 99"/>
                <a:gd name="T36" fmla="*/ 36 w 150"/>
                <a:gd name="T37" fmla="*/ 30 h 99"/>
                <a:gd name="T38" fmla="*/ 29 w 150"/>
                <a:gd name="T39" fmla="*/ 36 h 99"/>
                <a:gd name="T40" fmla="*/ 30 w 150"/>
                <a:gd name="T41" fmla="*/ 47 h 99"/>
                <a:gd name="T42" fmla="*/ 27 w 150"/>
                <a:gd name="T43" fmla="*/ 54 h 99"/>
                <a:gd name="T44" fmla="*/ 24 w 150"/>
                <a:gd name="T45" fmla="*/ 58 h 99"/>
                <a:gd name="T46" fmla="*/ 28 w 150"/>
                <a:gd name="T47" fmla="*/ 64 h 99"/>
                <a:gd name="T48" fmla="*/ 25 w 150"/>
                <a:gd name="T49" fmla="*/ 70 h 99"/>
                <a:gd name="T50" fmla="*/ 27 w 150"/>
                <a:gd name="T51" fmla="*/ 75 h 99"/>
                <a:gd name="T52" fmla="*/ 23 w 150"/>
                <a:gd name="T53" fmla="*/ 82 h 99"/>
                <a:gd name="T54" fmla="*/ 24 w 150"/>
                <a:gd name="T55" fmla="*/ 85 h 99"/>
                <a:gd name="T56" fmla="*/ 31 w 150"/>
                <a:gd name="T57" fmla="*/ 86 h 99"/>
                <a:gd name="T58" fmla="*/ 45 w 150"/>
                <a:gd name="T59" fmla="*/ 98 h 99"/>
                <a:gd name="T60" fmla="*/ 48 w 150"/>
                <a:gd name="T61" fmla="*/ 95 h 99"/>
                <a:gd name="T62" fmla="*/ 54 w 150"/>
                <a:gd name="T63" fmla="*/ 94 h 99"/>
                <a:gd name="T64" fmla="*/ 65 w 150"/>
                <a:gd name="T65" fmla="*/ 91 h 99"/>
                <a:gd name="T66" fmla="*/ 80 w 150"/>
                <a:gd name="T67" fmla="*/ 90 h 99"/>
                <a:gd name="T68" fmla="*/ 88 w 150"/>
                <a:gd name="T69" fmla="*/ 86 h 99"/>
                <a:gd name="T70" fmla="*/ 97 w 150"/>
                <a:gd name="T71" fmla="*/ 81 h 99"/>
                <a:gd name="T72" fmla="*/ 102 w 150"/>
                <a:gd name="T73" fmla="*/ 73 h 99"/>
                <a:gd name="T74" fmla="*/ 110 w 150"/>
                <a:gd name="T75" fmla="*/ 65 h 99"/>
                <a:gd name="T76" fmla="*/ 111 w 150"/>
                <a:gd name="T77" fmla="*/ 49 h 99"/>
                <a:gd name="T78" fmla="*/ 120 w 150"/>
                <a:gd name="T79" fmla="*/ 38 h 99"/>
                <a:gd name="T80" fmla="*/ 131 w 150"/>
                <a:gd name="T81" fmla="*/ 33 h 99"/>
                <a:gd name="T82" fmla="*/ 144 w 150"/>
                <a:gd name="T83" fmla="*/ 27 h 99"/>
                <a:gd name="T84" fmla="*/ 148 w 150"/>
                <a:gd name="T85" fmla="*/ 18 h 99"/>
                <a:gd name="T86" fmla="*/ 149 w 150"/>
                <a:gd name="T87" fmla="*/ 53 h 99"/>
                <a:gd name="T88" fmla="*/ 139 w 150"/>
                <a:gd name="T89" fmla="*/ 56 h 99"/>
                <a:gd name="T90" fmla="*/ 149 w 150"/>
                <a:gd name="T9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0" h="99">
                  <a:moveTo>
                    <a:pt x="148" y="18"/>
                  </a:moveTo>
                  <a:cubicBezTo>
                    <a:pt x="144" y="18"/>
                    <a:pt x="140" y="18"/>
                    <a:pt x="136" y="17"/>
                  </a:cubicBezTo>
                  <a:cubicBezTo>
                    <a:pt x="133" y="17"/>
                    <a:pt x="125" y="16"/>
                    <a:pt x="123" y="14"/>
                  </a:cubicBezTo>
                  <a:cubicBezTo>
                    <a:pt x="121" y="12"/>
                    <a:pt x="117" y="11"/>
                    <a:pt x="117" y="13"/>
                  </a:cubicBezTo>
                  <a:cubicBezTo>
                    <a:pt x="117" y="15"/>
                    <a:pt x="111" y="16"/>
                    <a:pt x="108" y="14"/>
                  </a:cubicBezTo>
                  <a:cubicBezTo>
                    <a:pt x="105" y="12"/>
                    <a:pt x="99" y="10"/>
                    <a:pt x="97" y="9"/>
                  </a:cubicBezTo>
                  <a:cubicBezTo>
                    <a:pt x="95" y="8"/>
                    <a:pt x="93" y="7"/>
                    <a:pt x="90" y="6"/>
                  </a:cubicBezTo>
                  <a:cubicBezTo>
                    <a:pt x="86" y="6"/>
                    <a:pt x="76" y="3"/>
                    <a:pt x="70" y="4"/>
                  </a:cubicBezTo>
                  <a:cubicBezTo>
                    <a:pt x="63" y="4"/>
                    <a:pt x="40" y="3"/>
                    <a:pt x="31" y="3"/>
                  </a:cubicBezTo>
                  <a:cubicBezTo>
                    <a:pt x="23" y="4"/>
                    <a:pt x="22" y="0"/>
                    <a:pt x="17" y="0"/>
                  </a:cubicBezTo>
                  <a:cubicBezTo>
                    <a:pt x="12" y="0"/>
                    <a:pt x="14" y="5"/>
                    <a:pt x="8" y="6"/>
                  </a:cubicBezTo>
                  <a:cubicBezTo>
                    <a:pt x="1" y="6"/>
                    <a:pt x="0" y="10"/>
                    <a:pt x="5" y="13"/>
                  </a:cubicBezTo>
                  <a:cubicBezTo>
                    <a:pt x="8" y="16"/>
                    <a:pt x="8" y="20"/>
                    <a:pt x="7" y="24"/>
                  </a:cubicBezTo>
                  <a:cubicBezTo>
                    <a:pt x="9" y="24"/>
                    <a:pt x="10" y="23"/>
                    <a:pt x="10" y="23"/>
                  </a:cubicBezTo>
                  <a:cubicBezTo>
                    <a:pt x="12" y="20"/>
                    <a:pt x="14" y="21"/>
                    <a:pt x="14" y="23"/>
                  </a:cubicBezTo>
                  <a:cubicBezTo>
                    <a:pt x="14" y="26"/>
                    <a:pt x="19" y="25"/>
                    <a:pt x="22" y="25"/>
                  </a:cubicBezTo>
                  <a:cubicBezTo>
                    <a:pt x="24" y="25"/>
                    <a:pt x="23" y="27"/>
                    <a:pt x="26" y="25"/>
                  </a:cubicBezTo>
                  <a:cubicBezTo>
                    <a:pt x="29" y="23"/>
                    <a:pt x="33" y="24"/>
                    <a:pt x="33" y="26"/>
                  </a:cubicBezTo>
                  <a:cubicBezTo>
                    <a:pt x="33" y="28"/>
                    <a:pt x="40" y="27"/>
                    <a:pt x="36" y="30"/>
                  </a:cubicBezTo>
                  <a:cubicBezTo>
                    <a:pt x="33" y="33"/>
                    <a:pt x="29" y="34"/>
                    <a:pt x="29" y="36"/>
                  </a:cubicBezTo>
                  <a:cubicBezTo>
                    <a:pt x="29" y="39"/>
                    <a:pt x="32" y="44"/>
                    <a:pt x="30" y="47"/>
                  </a:cubicBezTo>
                  <a:cubicBezTo>
                    <a:pt x="27" y="49"/>
                    <a:pt x="30" y="54"/>
                    <a:pt x="27" y="54"/>
                  </a:cubicBezTo>
                  <a:cubicBezTo>
                    <a:pt x="24" y="54"/>
                    <a:pt x="21" y="55"/>
                    <a:pt x="24" y="58"/>
                  </a:cubicBezTo>
                  <a:cubicBezTo>
                    <a:pt x="28" y="61"/>
                    <a:pt x="30" y="64"/>
                    <a:pt x="28" y="64"/>
                  </a:cubicBezTo>
                  <a:cubicBezTo>
                    <a:pt x="25" y="64"/>
                    <a:pt x="24" y="69"/>
                    <a:pt x="25" y="70"/>
                  </a:cubicBezTo>
                  <a:cubicBezTo>
                    <a:pt x="26" y="71"/>
                    <a:pt x="32" y="75"/>
                    <a:pt x="27" y="75"/>
                  </a:cubicBezTo>
                  <a:cubicBezTo>
                    <a:pt x="23" y="76"/>
                    <a:pt x="23" y="80"/>
                    <a:pt x="23" y="82"/>
                  </a:cubicBezTo>
                  <a:cubicBezTo>
                    <a:pt x="23" y="83"/>
                    <a:pt x="24" y="84"/>
                    <a:pt x="24" y="85"/>
                  </a:cubicBezTo>
                  <a:cubicBezTo>
                    <a:pt x="27" y="85"/>
                    <a:pt x="29" y="85"/>
                    <a:pt x="31" y="86"/>
                  </a:cubicBezTo>
                  <a:cubicBezTo>
                    <a:pt x="36" y="88"/>
                    <a:pt x="38" y="99"/>
                    <a:pt x="45" y="98"/>
                  </a:cubicBezTo>
                  <a:cubicBezTo>
                    <a:pt x="48" y="98"/>
                    <a:pt x="46" y="96"/>
                    <a:pt x="48" y="95"/>
                  </a:cubicBezTo>
                  <a:cubicBezTo>
                    <a:pt x="49" y="94"/>
                    <a:pt x="52" y="94"/>
                    <a:pt x="54" y="94"/>
                  </a:cubicBezTo>
                  <a:cubicBezTo>
                    <a:pt x="57" y="94"/>
                    <a:pt x="58" y="91"/>
                    <a:pt x="65" y="91"/>
                  </a:cubicBezTo>
                  <a:cubicBezTo>
                    <a:pt x="72" y="90"/>
                    <a:pt x="76" y="90"/>
                    <a:pt x="80" y="90"/>
                  </a:cubicBezTo>
                  <a:cubicBezTo>
                    <a:pt x="84" y="90"/>
                    <a:pt x="87" y="89"/>
                    <a:pt x="88" y="86"/>
                  </a:cubicBezTo>
                  <a:cubicBezTo>
                    <a:pt x="89" y="84"/>
                    <a:pt x="93" y="81"/>
                    <a:pt x="97" y="81"/>
                  </a:cubicBezTo>
                  <a:cubicBezTo>
                    <a:pt x="102" y="80"/>
                    <a:pt x="101" y="75"/>
                    <a:pt x="102" y="73"/>
                  </a:cubicBezTo>
                  <a:cubicBezTo>
                    <a:pt x="102" y="70"/>
                    <a:pt x="110" y="66"/>
                    <a:pt x="110" y="65"/>
                  </a:cubicBezTo>
                  <a:cubicBezTo>
                    <a:pt x="111" y="63"/>
                    <a:pt x="106" y="55"/>
                    <a:pt x="111" y="49"/>
                  </a:cubicBezTo>
                  <a:cubicBezTo>
                    <a:pt x="115" y="42"/>
                    <a:pt x="120" y="42"/>
                    <a:pt x="120" y="38"/>
                  </a:cubicBezTo>
                  <a:cubicBezTo>
                    <a:pt x="120" y="35"/>
                    <a:pt x="125" y="34"/>
                    <a:pt x="131" y="33"/>
                  </a:cubicBezTo>
                  <a:cubicBezTo>
                    <a:pt x="137" y="32"/>
                    <a:pt x="139" y="29"/>
                    <a:pt x="144" y="27"/>
                  </a:cubicBezTo>
                  <a:cubicBezTo>
                    <a:pt x="148" y="25"/>
                    <a:pt x="149" y="22"/>
                    <a:pt x="148" y="18"/>
                  </a:cubicBezTo>
                  <a:close/>
                  <a:moveTo>
                    <a:pt x="149" y="53"/>
                  </a:moveTo>
                  <a:cubicBezTo>
                    <a:pt x="149" y="47"/>
                    <a:pt x="137" y="54"/>
                    <a:pt x="139" y="56"/>
                  </a:cubicBezTo>
                  <a:cubicBezTo>
                    <a:pt x="144" y="59"/>
                    <a:pt x="150" y="58"/>
                    <a:pt x="149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3" name="Freeform 127"/>
            <p:cNvSpPr>
              <a:spLocks/>
            </p:cNvSpPr>
            <p:nvPr userDrawn="1"/>
          </p:nvSpPr>
          <p:spPr bwMode="auto">
            <a:xfrm>
              <a:off x="-2092010" y="3177972"/>
              <a:ext cx="83898" cy="49237"/>
            </a:xfrm>
            <a:custGeom>
              <a:avLst/>
              <a:gdLst>
                <a:gd name="T0" fmla="*/ 0 w 39"/>
                <a:gd name="T1" fmla="*/ 18 h 21"/>
                <a:gd name="T2" fmla="*/ 7 w 39"/>
                <a:gd name="T3" fmla="*/ 17 h 21"/>
                <a:gd name="T4" fmla="*/ 9 w 39"/>
                <a:gd name="T5" fmla="*/ 20 h 21"/>
                <a:gd name="T6" fmla="*/ 18 w 39"/>
                <a:gd name="T7" fmla="*/ 19 h 21"/>
                <a:gd name="T8" fmla="*/ 25 w 39"/>
                <a:gd name="T9" fmla="*/ 19 h 21"/>
                <a:gd name="T10" fmla="*/ 29 w 39"/>
                <a:gd name="T11" fmla="*/ 14 h 21"/>
                <a:gd name="T12" fmla="*/ 32 w 39"/>
                <a:gd name="T13" fmla="*/ 9 h 21"/>
                <a:gd name="T14" fmla="*/ 39 w 39"/>
                <a:gd name="T15" fmla="*/ 5 h 21"/>
                <a:gd name="T16" fmla="*/ 36 w 39"/>
                <a:gd name="T17" fmla="*/ 0 h 21"/>
                <a:gd name="T18" fmla="*/ 28 w 39"/>
                <a:gd name="T19" fmla="*/ 3 h 21"/>
                <a:gd name="T20" fmla="*/ 18 w 39"/>
                <a:gd name="T21" fmla="*/ 6 h 21"/>
                <a:gd name="T22" fmla="*/ 5 w 39"/>
                <a:gd name="T23" fmla="*/ 4 h 21"/>
                <a:gd name="T24" fmla="*/ 1 w 39"/>
                <a:gd name="T25" fmla="*/ 4 h 21"/>
                <a:gd name="T26" fmla="*/ 0 w 39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1">
                  <a:moveTo>
                    <a:pt x="0" y="18"/>
                  </a:moveTo>
                  <a:cubicBezTo>
                    <a:pt x="3" y="17"/>
                    <a:pt x="6" y="17"/>
                    <a:pt x="7" y="17"/>
                  </a:cubicBezTo>
                  <a:cubicBezTo>
                    <a:pt x="9" y="18"/>
                    <a:pt x="9" y="19"/>
                    <a:pt x="9" y="20"/>
                  </a:cubicBezTo>
                  <a:cubicBezTo>
                    <a:pt x="12" y="20"/>
                    <a:pt x="16" y="19"/>
                    <a:pt x="18" y="19"/>
                  </a:cubicBezTo>
                  <a:cubicBezTo>
                    <a:pt x="20" y="18"/>
                    <a:pt x="24" y="21"/>
                    <a:pt x="25" y="19"/>
                  </a:cubicBezTo>
                  <a:cubicBezTo>
                    <a:pt x="25" y="18"/>
                    <a:pt x="27" y="14"/>
                    <a:pt x="29" y="14"/>
                  </a:cubicBezTo>
                  <a:cubicBezTo>
                    <a:pt x="31" y="14"/>
                    <a:pt x="30" y="9"/>
                    <a:pt x="32" y="9"/>
                  </a:cubicBezTo>
                  <a:cubicBezTo>
                    <a:pt x="34" y="9"/>
                    <a:pt x="39" y="5"/>
                    <a:pt x="39" y="5"/>
                  </a:cubicBezTo>
                  <a:cubicBezTo>
                    <a:pt x="39" y="5"/>
                    <a:pt x="37" y="1"/>
                    <a:pt x="36" y="0"/>
                  </a:cubicBezTo>
                  <a:cubicBezTo>
                    <a:pt x="35" y="0"/>
                    <a:pt x="33" y="3"/>
                    <a:pt x="28" y="3"/>
                  </a:cubicBezTo>
                  <a:cubicBezTo>
                    <a:pt x="24" y="3"/>
                    <a:pt x="20" y="6"/>
                    <a:pt x="18" y="6"/>
                  </a:cubicBezTo>
                  <a:cubicBezTo>
                    <a:pt x="16" y="6"/>
                    <a:pt x="10" y="4"/>
                    <a:pt x="5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4" name="Freeform 128"/>
            <p:cNvSpPr>
              <a:spLocks noEditPoints="1"/>
            </p:cNvSpPr>
            <p:nvPr userDrawn="1"/>
          </p:nvSpPr>
          <p:spPr bwMode="auto">
            <a:xfrm>
              <a:off x="-1919180" y="3338448"/>
              <a:ext cx="157728" cy="200595"/>
            </a:xfrm>
            <a:custGeom>
              <a:avLst/>
              <a:gdLst>
                <a:gd name="T0" fmla="*/ 73 w 74"/>
                <a:gd name="T1" fmla="*/ 0 h 86"/>
                <a:gd name="T2" fmla="*/ 68 w 74"/>
                <a:gd name="T3" fmla="*/ 2 h 86"/>
                <a:gd name="T4" fmla="*/ 63 w 74"/>
                <a:gd name="T5" fmla="*/ 5 h 86"/>
                <a:gd name="T6" fmla="*/ 51 w 74"/>
                <a:gd name="T7" fmla="*/ 3 h 86"/>
                <a:gd name="T8" fmla="*/ 35 w 74"/>
                <a:gd name="T9" fmla="*/ 3 h 86"/>
                <a:gd name="T10" fmla="*/ 35 w 74"/>
                <a:gd name="T11" fmla="*/ 3 h 86"/>
                <a:gd name="T12" fmla="*/ 24 w 74"/>
                <a:gd name="T13" fmla="*/ 8 h 86"/>
                <a:gd name="T14" fmla="*/ 19 w 74"/>
                <a:gd name="T15" fmla="*/ 11 h 86"/>
                <a:gd name="T16" fmla="*/ 11 w 74"/>
                <a:gd name="T17" fmla="*/ 12 h 86"/>
                <a:gd name="T18" fmla="*/ 7 w 74"/>
                <a:gd name="T19" fmla="*/ 18 h 86"/>
                <a:gd name="T20" fmla="*/ 4 w 74"/>
                <a:gd name="T21" fmla="*/ 22 h 86"/>
                <a:gd name="T22" fmla="*/ 0 w 74"/>
                <a:gd name="T23" fmla="*/ 28 h 86"/>
                <a:gd name="T24" fmla="*/ 1 w 74"/>
                <a:gd name="T25" fmla="*/ 28 h 86"/>
                <a:gd name="T26" fmla="*/ 7 w 74"/>
                <a:gd name="T27" fmla="*/ 38 h 86"/>
                <a:gd name="T28" fmla="*/ 15 w 74"/>
                <a:gd name="T29" fmla="*/ 40 h 86"/>
                <a:gd name="T30" fmla="*/ 26 w 74"/>
                <a:gd name="T31" fmla="*/ 44 h 86"/>
                <a:gd name="T32" fmla="*/ 14 w 74"/>
                <a:gd name="T33" fmla="*/ 45 h 86"/>
                <a:gd name="T34" fmla="*/ 16 w 74"/>
                <a:gd name="T35" fmla="*/ 54 h 86"/>
                <a:gd name="T36" fmla="*/ 22 w 74"/>
                <a:gd name="T37" fmla="*/ 61 h 86"/>
                <a:gd name="T38" fmla="*/ 33 w 74"/>
                <a:gd name="T39" fmla="*/ 66 h 86"/>
                <a:gd name="T40" fmla="*/ 31 w 74"/>
                <a:gd name="T41" fmla="*/ 55 h 86"/>
                <a:gd name="T42" fmla="*/ 39 w 74"/>
                <a:gd name="T43" fmla="*/ 55 h 86"/>
                <a:gd name="T44" fmla="*/ 34 w 74"/>
                <a:gd name="T45" fmla="*/ 51 h 86"/>
                <a:gd name="T46" fmla="*/ 38 w 74"/>
                <a:gd name="T47" fmla="*/ 48 h 86"/>
                <a:gd name="T48" fmla="*/ 46 w 74"/>
                <a:gd name="T49" fmla="*/ 48 h 86"/>
                <a:gd name="T50" fmla="*/ 42 w 74"/>
                <a:gd name="T51" fmla="*/ 39 h 86"/>
                <a:gd name="T52" fmla="*/ 33 w 74"/>
                <a:gd name="T53" fmla="*/ 39 h 86"/>
                <a:gd name="T54" fmla="*/ 37 w 74"/>
                <a:gd name="T55" fmla="*/ 33 h 86"/>
                <a:gd name="T56" fmla="*/ 27 w 74"/>
                <a:gd name="T57" fmla="*/ 21 h 86"/>
                <a:gd name="T58" fmla="*/ 33 w 74"/>
                <a:gd name="T59" fmla="*/ 18 h 86"/>
                <a:gd name="T60" fmla="*/ 42 w 74"/>
                <a:gd name="T61" fmla="*/ 19 h 86"/>
                <a:gd name="T62" fmla="*/ 45 w 74"/>
                <a:gd name="T63" fmla="*/ 11 h 86"/>
                <a:gd name="T64" fmla="*/ 52 w 74"/>
                <a:gd name="T65" fmla="*/ 13 h 86"/>
                <a:gd name="T66" fmla="*/ 60 w 74"/>
                <a:gd name="T67" fmla="*/ 9 h 86"/>
                <a:gd name="T68" fmla="*/ 68 w 74"/>
                <a:gd name="T69" fmla="*/ 13 h 86"/>
                <a:gd name="T70" fmla="*/ 71 w 74"/>
                <a:gd name="T71" fmla="*/ 9 h 86"/>
                <a:gd name="T72" fmla="*/ 74 w 74"/>
                <a:gd name="T73" fmla="*/ 4 h 86"/>
                <a:gd name="T74" fmla="*/ 73 w 74"/>
                <a:gd name="T75" fmla="*/ 0 h 86"/>
                <a:gd name="T76" fmla="*/ 64 w 74"/>
                <a:gd name="T77" fmla="*/ 80 h 86"/>
                <a:gd name="T78" fmla="*/ 45 w 74"/>
                <a:gd name="T79" fmla="*/ 79 h 86"/>
                <a:gd name="T80" fmla="*/ 38 w 74"/>
                <a:gd name="T81" fmla="*/ 81 h 86"/>
                <a:gd name="T82" fmla="*/ 55 w 74"/>
                <a:gd name="T83" fmla="*/ 85 h 86"/>
                <a:gd name="T84" fmla="*/ 71 w 74"/>
                <a:gd name="T85" fmla="*/ 81 h 86"/>
                <a:gd name="T86" fmla="*/ 64 w 74"/>
                <a:gd name="T8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86">
                  <a:moveTo>
                    <a:pt x="73" y="0"/>
                  </a:moveTo>
                  <a:cubicBezTo>
                    <a:pt x="71" y="0"/>
                    <a:pt x="67" y="1"/>
                    <a:pt x="68" y="2"/>
                  </a:cubicBezTo>
                  <a:cubicBezTo>
                    <a:pt x="69" y="4"/>
                    <a:pt x="66" y="5"/>
                    <a:pt x="63" y="5"/>
                  </a:cubicBezTo>
                  <a:cubicBezTo>
                    <a:pt x="63" y="5"/>
                    <a:pt x="54" y="4"/>
                    <a:pt x="51" y="3"/>
                  </a:cubicBezTo>
                  <a:cubicBezTo>
                    <a:pt x="49" y="2"/>
                    <a:pt x="40" y="2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5"/>
                    <a:pt x="26" y="9"/>
                    <a:pt x="24" y="8"/>
                  </a:cubicBezTo>
                  <a:cubicBezTo>
                    <a:pt x="23" y="7"/>
                    <a:pt x="22" y="10"/>
                    <a:pt x="19" y="11"/>
                  </a:cubicBezTo>
                  <a:cubicBezTo>
                    <a:pt x="16" y="12"/>
                    <a:pt x="11" y="11"/>
                    <a:pt x="11" y="12"/>
                  </a:cubicBezTo>
                  <a:cubicBezTo>
                    <a:pt x="11" y="13"/>
                    <a:pt x="9" y="17"/>
                    <a:pt x="7" y="18"/>
                  </a:cubicBezTo>
                  <a:cubicBezTo>
                    <a:pt x="5" y="20"/>
                    <a:pt x="6" y="22"/>
                    <a:pt x="4" y="22"/>
                  </a:cubicBezTo>
                  <a:cubicBezTo>
                    <a:pt x="2" y="23"/>
                    <a:pt x="1" y="26"/>
                    <a:pt x="0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5" y="29"/>
                    <a:pt x="8" y="34"/>
                    <a:pt x="7" y="38"/>
                  </a:cubicBezTo>
                  <a:cubicBezTo>
                    <a:pt x="7" y="42"/>
                    <a:pt x="13" y="43"/>
                    <a:pt x="15" y="40"/>
                  </a:cubicBezTo>
                  <a:cubicBezTo>
                    <a:pt x="18" y="37"/>
                    <a:pt x="26" y="42"/>
                    <a:pt x="26" y="44"/>
                  </a:cubicBezTo>
                  <a:cubicBezTo>
                    <a:pt x="26" y="46"/>
                    <a:pt x="18" y="42"/>
                    <a:pt x="14" y="45"/>
                  </a:cubicBezTo>
                  <a:cubicBezTo>
                    <a:pt x="9" y="48"/>
                    <a:pt x="17" y="51"/>
                    <a:pt x="16" y="54"/>
                  </a:cubicBezTo>
                  <a:cubicBezTo>
                    <a:pt x="15" y="57"/>
                    <a:pt x="18" y="61"/>
                    <a:pt x="22" y="61"/>
                  </a:cubicBezTo>
                  <a:cubicBezTo>
                    <a:pt x="26" y="61"/>
                    <a:pt x="30" y="67"/>
                    <a:pt x="33" y="66"/>
                  </a:cubicBezTo>
                  <a:cubicBezTo>
                    <a:pt x="35" y="65"/>
                    <a:pt x="30" y="56"/>
                    <a:pt x="31" y="55"/>
                  </a:cubicBezTo>
                  <a:cubicBezTo>
                    <a:pt x="32" y="54"/>
                    <a:pt x="37" y="57"/>
                    <a:pt x="39" y="55"/>
                  </a:cubicBezTo>
                  <a:cubicBezTo>
                    <a:pt x="41" y="52"/>
                    <a:pt x="37" y="50"/>
                    <a:pt x="34" y="51"/>
                  </a:cubicBezTo>
                  <a:cubicBezTo>
                    <a:pt x="30" y="51"/>
                    <a:pt x="33" y="46"/>
                    <a:pt x="38" y="48"/>
                  </a:cubicBezTo>
                  <a:cubicBezTo>
                    <a:pt x="42" y="51"/>
                    <a:pt x="44" y="48"/>
                    <a:pt x="46" y="48"/>
                  </a:cubicBezTo>
                  <a:cubicBezTo>
                    <a:pt x="48" y="47"/>
                    <a:pt x="49" y="40"/>
                    <a:pt x="42" y="39"/>
                  </a:cubicBezTo>
                  <a:cubicBezTo>
                    <a:pt x="36" y="37"/>
                    <a:pt x="37" y="43"/>
                    <a:pt x="33" y="39"/>
                  </a:cubicBezTo>
                  <a:cubicBezTo>
                    <a:pt x="29" y="35"/>
                    <a:pt x="37" y="37"/>
                    <a:pt x="37" y="33"/>
                  </a:cubicBezTo>
                  <a:cubicBezTo>
                    <a:pt x="37" y="30"/>
                    <a:pt x="30" y="25"/>
                    <a:pt x="27" y="21"/>
                  </a:cubicBezTo>
                  <a:cubicBezTo>
                    <a:pt x="24" y="17"/>
                    <a:pt x="31" y="15"/>
                    <a:pt x="33" y="18"/>
                  </a:cubicBezTo>
                  <a:cubicBezTo>
                    <a:pt x="35" y="21"/>
                    <a:pt x="39" y="21"/>
                    <a:pt x="42" y="19"/>
                  </a:cubicBezTo>
                  <a:cubicBezTo>
                    <a:pt x="45" y="18"/>
                    <a:pt x="39" y="13"/>
                    <a:pt x="45" y="11"/>
                  </a:cubicBezTo>
                  <a:cubicBezTo>
                    <a:pt x="50" y="9"/>
                    <a:pt x="50" y="13"/>
                    <a:pt x="52" y="13"/>
                  </a:cubicBezTo>
                  <a:cubicBezTo>
                    <a:pt x="53" y="14"/>
                    <a:pt x="55" y="9"/>
                    <a:pt x="60" y="9"/>
                  </a:cubicBezTo>
                  <a:cubicBezTo>
                    <a:pt x="63" y="9"/>
                    <a:pt x="66" y="11"/>
                    <a:pt x="68" y="13"/>
                  </a:cubicBezTo>
                  <a:cubicBezTo>
                    <a:pt x="70" y="11"/>
                    <a:pt x="71" y="10"/>
                    <a:pt x="71" y="9"/>
                  </a:cubicBezTo>
                  <a:cubicBezTo>
                    <a:pt x="71" y="7"/>
                    <a:pt x="74" y="7"/>
                    <a:pt x="74" y="4"/>
                  </a:cubicBezTo>
                  <a:cubicBezTo>
                    <a:pt x="74" y="3"/>
                    <a:pt x="74" y="1"/>
                    <a:pt x="73" y="0"/>
                  </a:cubicBezTo>
                  <a:close/>
                  <a:moveTo>
                    <a:pt x="64" y="80"/>
                  </a:moveTo>
                  <a:cubicBezTo>
                    <a:pt x="61" y="79"/>
                    <a:pt x="49" y="81"/>
                    <a:pt x="45" y="79"/>
                  </a:cubicBezTo>
                  <a:cubicBezTo>
                    <a:pt x="42" y="76"/>
                    <a:pt x="35" y="81"/>
                    <a:pt x="38" y="81"/>
                  </a:cubicBezTo>
                  <a:cubicBezTo>
                    <a:pt x="42" y="82"/>
                    <a:pt x="49" y="85"/>
                    <a:pt x="55" y="85"/>
                  </a:cubicBezTo>
                  <a:cubicBezTo>
                    <a:pt x="62" y="86"/>
                    <a:pt x="71" y="83"/>
                    <a:pt x="71" y="81"/>
                  </a:cubicBezTo>
                  <a:cubicBezTo>
                    <a:pt x="71" y="79"/>
                    <a:pt x="67" y="82"/>
                    <a:pt x="64" y="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5" name="Freeform 129"/>
            <p:cNvSpPr>
              <a:spLocks/>
            </p:cNvSpPr>
            <p:nvPr userDrawn="1"/>
          </p:nvSpPr>
          <p:spPr bwMode="auto">
            <a:xfrm>
              <a:off x="-1623859" y="3511689"/>
              <a:ext cx="65441" cy="41943"/>
            </a:xfrm>
            <a:custGeom>
              <a:avLst/>
              <a:gdLst>
                <a:gd name="T0" fmla="*/ 20 w 31"/>
                <a:gd name="T1" fmla="*/ 11 h 18"/>
                <a:gd name="T2" fmla="*/ 27 w 31"/>
                <a:gd name="T3" fmla="*/ 4 h 18"/>
                <a:gd name="T4" fmla="*/ 26 w 31"/>
                <a:gd name="T5" fmla="*/ 2 h 18"/>
                <a:gd name="T6" fmla="*/ 10 w 31"/>
                <a:gd name="T7" fmla="*/ 7 h 18"/>
                <a:gd name="T8" fmla="*/ 5 w 31"/>
                <a:gd name="T9" fmla="*/ 14 h 18"/>
                <a:gd name="T10" fmla="*/ 20 w 31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0" y="11"/>
                  </a:moveTo>
                  <a:cubicBezTo>
                    <a:pt x="20" y="9"/>
                    <a:pt x="23" y="5"/>
                    <a:pt x="27" y="4"/>
                  </a:cubicBezTo>
                  <a:cubicBezTo>
                    <a:pt x="31" y="3"/>
                    <a:pt x="29" y="0"/>
                    <a:pt x="26" y="2"/>
                  </a:cubicBezTo>
                  <a:cubicBezTo>
                    <a:pt x="24" y="4"/>
                    <a:pt x="18" y="6"/>
                    <a:pt x="10" y="7"/>
                  </a:cubicBezTo>
                  <a:cubicBezTo>
                    <a:pt x="2" y="7"/>
                    <a:pt x="0" y="12"/>
                    <a:pt x="5" y="14"/>
                  </a:cubicBezTo>
                  <a:cubicBezTo>
                    <a:pt x="11" y="18"/>
                    <a:pt x="21" y="13"/>
                    <a:pt x="20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6" name="Freeform 130"/>
            <p:cNvSpPr>
              <a:spLocks/>
            </p:cNvSpPr>
            <p:nvPr userDrawn="1"/>
          </p:nvSpPr>
          <p:spPr bwMode="auto">
            <a:xfrm>
              <a:off x="6252476" y="2459478"/>
              <a:ext cx="266796" cy="134946"/>
            </a:xfrm>
            <a:custGeom>
              <a:avLst/>
              <a:gdLst>
                <a:gd name="T0" fmla="*/ 105 w 125"/>
                <a:gd name="T1" fmla="*/ 41 h 58"/>
                <a:gd name="T2" fmla="*/ 114 w 125"/>
                <a:gd name="T3" fmla="*/ 34 h 58"/>
                <a:gd name="T4" fmla="*/ 123 w 125"/>
                <a:gd name="T5" fmla="*/ 26 h 58"/>
                <a:gd name="T6" fmla="*/ 117 w 125"/>
                <a:gd name="T7" fmla="*/ 17 h 58"/>
                <a:gd name="T8" fmla="*/ 111 w 125"/>
                <a:gd name="T9" fmla="*/ 12 h 58"/>
                <a:gd name="T10" fmla="*/ 109 w 125"/>
                <a:gd name="T11" fmla="*/ 5 h 58"/>
                <a:gd name="T12" fmla="*/ 101 w 125"/>
                <a:gd name="T13" fmla="*/ 6 h 58"/>
                <a:gd name="T14" fmla="*/ 90 w 125"/>
                <a:gd name="T15" fmla="*/ 1 h 58"/>
                <a:gd name="T16" fmla="*/ 88 w 125"/>
                <a:gd name="T17" fmla="*/ 7 h 58"/>
                <a:gd name="T18" fmla="*/ 81 w 125"/>
                <a:gd name="T19" fmla="*/ 8 h 58"/>
                <a:gd name="T20" fmla="*/ 77 w 125"/>
                <a:gd name="T21" fmla="*/ 8 h 58"/>
                <a:gd name="T22" fmla="*/ 70 w 125"/>
                <a:gd name="T23" fmla="*/ 9 h 58"/>
                <a:gd name="T24" fmla="*/ 64 w 125"/>
                <a:gd name="T25" fmla="*/ 7 h 58"/>
                <a:gd name="T26" fmla="*/ 56 w 125"/>
                <a:gd name="T27" fmla="*/ 12 h 58"/>
                <a:gd name="T28" fmla="*/ 52 w 125"/>
                <a:gd name="T29" fmla="*/ 10 h 58"/>
                <a:gd name="T30" fmla="*/ 46 w 125"/>
                <a:gd name="T31" fmla="*/ 13 h 58"/>
                <a:gd name="T32" fmla="*/ 45 w 125"/>
                <a:gd name="T33" fmla="*/ 18 h 58"/>
                <a:gd name="T34" fmla="*/ 37 w 125"/>
                <a:gd name="T35" fmla="*/ 21 h 58"/>
                <a:gd name="T36" fmla="*/ 34 w 125"/>
                <a:gd name="T37" fmla="*/ 13 h 58"/>
                <a:gd name="T38" fmla="*/ 16 w 125"/>
                <a:gd name="T39" fmla="*/ 2 h 58"/>
                <a:gd name="T40" fmla="*/ 18 w 125"/>
                <a:gd name="T41" fmla="*/ 8 h 58"/>
                <a:gd name="T42" fmla="*/ 14 w 125"/>
                <a:gd name="T43" fmla="*/ 8 h 58"/>
                <a:gd name="T44" fmla="*/ 6 w 125"/>
                <a:gd name="T45" fmla="*/ 10 h 58"/>
                <a:gd name="T46" fmla="*/ 0 w 125"/>
                <a:gd name="T47" fmla="*/ 18 h 58"/>
                <a:gd name="T48" fmla="*/ 11 w 125"/>
                <a:gd name="T49" fmla="*/ 20 h 58"/>
                <a:gd name="T50" fmla="*/ 26 w 125"/>
                <a:gd name="T51" fmla="*/ 20 h 58"/>
                <a:gd name="T52" fmla="*/ 23 w 125"/>
                <a:gd name="T53" fmla="*/ 25 h 58"/>
                <a:gd name="T54" fmla="*/ 17 w 125"/>
                <a:gd name="T55" fmla="*/ 28 h 58"/>
                <a:gd name="T56" fmla="*/ 4 w 125"/>
                <a:gd name="T57" fmla="*/ 32 h 58"/>
                <a:gd name="T58" fmla="*/ 21 w 125"/>
                <a:gd name="T59" fmla="*/ 32 h 58"/>
                <a:gd name="T60" fmla="*/ 25 w 125"/>
                <a:gd name="T61" fmla="*/ 36 h 58"/>
                <a:gd name="T62" fmla="*/ 28 w 125"/>
                <a:gd name="T63" fmla="*/ 40 h 58"/>
                <a:gd name="T64" fmla="*/ 25 w 125"/>
                <a:gd name="T65" fmla="*/ 45 h 58"/>
                <a:gd name="T66" fmla="*/ 19 w 125"/>
                <a:gd name="T67" fmla="*/ 48 h 58"/>
                <a:gd name="T68" fmla="*/ 33 w 125"/>
                <a:gd name="T69" fmla="*/ 48 h 58"/>
                <a:gd name="T70" fmla="*/ 55 w 125"/>
                <a:gd name="T71" fmla="*/ 56 h 58"/>
                <a:gd name="T72" fmla="*/ 75 w 125"/>
                <a:gd name="T73" fmla="*/ 51 h 58"/>
                <a:gd name="T74" fmla="*/ 89 w 125"/>
                <a:gd name="T75" fmla="*/ 47 h 58"/>
                <a:gd name="T76" fmla="*/ 105 w 125"/>
                <a:gd name="T77" fmla="*/ 4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5" h="58">
                  <a:moveTo>
                    <a:pt x="105" y="41"/>
                  </a:moveTo>
                  <a:cubicBezTo>
                    <a:pt x="112" y="41"/>
                    <a:pt x="112" y="34"/>
                    <a:pt x="114" y="34"/>
                  </a:cubicBezTo>
                  <a:cubicBezTo>
                    <a:pt x="117" y="35"/>
                    <a:pt x="122" y="30"/>
                    <a:pt x="123" y="26"/>
                  </a:cubicBezTo>
                  <a:cubicBezTo>
                    <a:pt x="125" y="23"/>
                    <a:pt x="121" y="17"/>
                    <a:pt x="117" y="17"/>
                  </a:cubicBezTo>
                  <a:cubicBezTo>
                    <a:pt x="113" y="17"/>
                    <a:pt x="110" y="14"/>
                    <a:pt x="111" y="12"/>
                  </a:cubicBezTo>
                  <a:cubicBezTo>
                    <a:pt x="112" y="10"/>
                    <a:pt x="109" y="7"/>
                    <a:pt x="109" y="5"/>
                  </a:cubicBezTo>
                  <a:cubicBezTo>
                    <a:pt x="109" y="4"/>
                    <a:pt x="104" y="5"/>
                    <a:pt x="101" y="6"/>
                  </a:cubicBezTo>
                  <a:cubicBezTo>
                    <a:pt x="98" y="7"/>
                    <a:pt x="92" y="0"/>
                    <a:pt x="90" y="1"/>
                  </a:cubicBezTo>
                  <a:cubicBezTo>
                    <a:pt x="87" y="2"/>
                    <a:pt x="89" y="6"/>
                    <a:pt x="88" y="7"/>
                  </a:cubicBezTo>
                  <a:cubicBezTo>
                    <a:pt x="88" y="9"/>
                    <a:pt x="81" y="6"/>
                    <a:pt x="81" y="8"/>
                  </a:cubicBezTo>
                  <a:cubicBezTo>
                    <a:pt x="81" y="10"/>
                    <a:pt x="79" y="11"/>
                    <a:pt x="77" y="8"/>
                  </a:cubicBezTo>
                  <a:cubicBezTo>
                    <a:pt x="75" y="6"/>
                    <a:pt x="70" y="7"/>
                    <a:pt x="70" y="9"/>
                  </a:cubicBezTo>
                  <a:cubicBezTo>
                    <a:pt x="70" y="11"/>
                    <a:pt x="68" y="9"/>
                    <a:pt x="64" y="7"/>
                  </a:cubicBezTo>
                  <a:cubicBezTo>
                    <a:pt x="60" y="5"/>
                    <a:pt x="56" y="10"/>
                    <a:pt x="56" y="12"/>
                  </a:cubicBezTo>
                  <a:cubicBezTo>
                    <a:pt x="57" y="15"/>
                    <a:pt x="55" y="15"/>
                    <a:pt x="52" y="10"/>
                  </a:cubicBezTo>
                  <a:cubicBezTo>
                    <a:pt x="48" y="5"/>
                    <a:pt x="45" y="10"/>
                    <a:pt x="46" y="13"/>
                  </a:cubicBezTo>
                  <a:cubicBezTo>
                    <a:pt x="48" y="16"/>
                    <a:pt x="47" y="20"/>
                    <a:pt x="45" y="18"/>
                  </a:cubicBezTo>
                  <a:cubicBezTo>
                    <a:pt x="42" y="17"/>
                    <a:pt x="39" y="19"/>
                    <a:pt x="37" y="21"/>
                  </a:cubicBezTo>
                  <a:cubicBezTo>
                    <a:pt x="36" y="24"/>
                    <a:pt x="30" y="15"/>
                    <a:pt x="34" y="13"/>
                  </a:cubicBezTo>
                  <a:cubicBezTo>
                    <a:pt x="38" y="11"/>
                    <a:pt x="21" y="2"/>
                    <a:pt x="16" y="2"/>
                  </a:cubicBezTo>
                  <a:cubicBezTo>
                    <a:pt x="11" y="2"/>
                    <a:pt x="15" y="5"/>
                    <a:pt x="18" y="8"/>
                  </a:cubicBezTo>
                  <a:cubicBezTo>
                    <a:pt x="21" y="11"/>
                    <a:pt x="16" y="10"/>
                    <a:pt x="14" y="8"/>
                  </a:cubicBezTo>
                  <a:cubicBezTo>
                    <a:pt x="12" y="5"/>
                    <a:pt x="8" y="7"/>
                    <a:pt x="6" y="10"/>
                  </a:cubicBezTo>
                  <a:cubicBezTo>
                    <a:pt x="4" y="14"/>
                    <a:pt x="1" y="15"/>
                    <a:pt x="0" y="18"/>
                  </a:cubicBezTo>
                  <a:cubicBezTo>
                    <a:pt x="0" y="20"/>
                    <a:pt x="6" y="22"/>
                    <a:pt x="11" y="20"/>
                  </a:cubicBezTo>
                  <a:cubicBezTo>
                    <a:pt x="17" y="18"/>
                    <a:pt x="23" y="18"/>
                    <a:pt x="26" y="20"/>
                  </a:cubicBezTo>
                  <a:cubicBezTo>
                    <a:pt x="28" y="23"/>
                    <a:pt x="21" y="23"/>
                    <a:pt x="23" y="25"/>
                  </a:cubicBezTo>
                  <a:cubicBezTo>
                    <a:pt x="26" y="27"/>
                    <a:pt x="24" y="29"/>
                    <a:pt x="17" y="28"/>
                  </a:cubicBezTo>
                  <a:cubicBezTo>
                    <a:pt x="11" y="28"/>
                    <a:pt x="3" y="30"/>
                    <a:pt x="4" y="32"/>
                  </a:cubicBezTo>
                  <a:cubicBezTo>
                    <a:pt x="5" y="34"/>
                    <a:pt x="21" y="30"/>
                    <a:pt x="21" y="32"/>
                  </a:cubicBezTo>
                  <a:cubicBezTo>
                    <a:pt x="21" y="34"/>
                    <a:pt x="21" y="38"/>
                    <a:pt x="25" y="36"/>
                  </a:cubicBezTo>
                  <a:cubicBezTo>
                    <a:pt x="29" y="34"/>
                    <a:pt x="26" y="39"/>
                    <a:pt x="28" y="40"/>
                  </a:cubicBezTo>
                  <a:cubicBezTo>
                    <a:pt x="31" y="41"/>
                    <a:pt x="30" y="44"/>
                    <a:pt x="25" y="45"/>
                  </a:cubicBezTo>
                  <a:cubicBezTo>
                    <a:pt x="19" y="45"/>
                    <a:pt x="16" y="46"/>
                    <a:pt x="19" y="48"/>
                  </a:cubicBezTo>
                  <a:cubicBezTo>
                    <a:pt x="22" y="51"/>
                    <a:pt x="28" y="49"/>
                    <a:pt x="33" y="48"/>
                  </a:cubicBezTo>
                  <a:cubicBezTo>
                    <a:pt x="39" y="46"/>
                    <a:pt x="48" y="53"/>
                    <a:pt x="55" y="56"/>
                  </a:cubicBezTo>
                  <a:cubicBezTo>
                    <a:pt x="62" y="58"/>
                    <a:pt x="73" y="55"/>
                    <a:pt x="75" y="51"/>
                  </a:cubicBezTo>
                  <a:cubicBezTo>
                    <a:pt x="76" y="48"/>
                    <a:pt x="86" y="49"/>
                    <a:pt x="89" y="47"/>
                  </a:cubicBezTo>
                  <a:cubicBezTo>
                    <a:pt x="93" y="44"/>
                    <a:pt x="98" y="42"/>
                    <a:pt x="10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7" name="Freeform 131"/>
            <p:cNvSpPr>
              <a:spLocks/>
            </p:cNvSpPr>
            <p:nvPr userDrawn="1"/>
          </p:nvSpPr>
          <p:spPr bwMode="auto">
            <a:xfrm>
              <a:off x="-2675939" y="2900786"/>
              <a:ext cx="110745" cy="125828"/>
            </a:xfrm>
            <a:custGeom>
              <a:avLst/>
              <a:gdLst>
                <a:gd name="T0" fmla="*/ 47 w 52"/>
                <a:gd name="T1" fmla="*/ 17 h 54"/>
                <a:gd name="T2" fmla="*/ 43 w 52"/>
                <a:gd name="T3" fmla="*/ 14 h 54"/>
                <a:gd name="T4" fmla="*/ 36 w 52"/>
                <a:gd name="T5" fmla="*/ 16 h 54"/>
                <a:gd name="T6" fmla="*/ 29 w 52"/>
                <a:gd name="T7" fmla="*/ 14 h 54"/>
                <a:gd name="T8" fmla="*/ 31 w 52"/>
                <a:gd name="T9" fmla="*/ 8 h 54"/>
                <a:gd name="T10" fmla="*/ 35 w 52"/>
                <a:gd name="T11" fmla="*/ 2 h 54"/>
                <a:gd name="T12" fmla="*/ 33 w 52"/>
                <a:gd name="T13" fmla="*/ 2 h 54"/>
                <a:gd name="T14" fmla="*/ 21 w 52"/>
                <a:gd name="T15" fmla="*/ 4 h 54"/>
                <a:gd name="T16" fmla="*/ 27 w 52"/>
                <a:gd name="T17" fmla="*/ 9 h 54"/>
                <a:gd name="T18" fmla="*/ 18 w 52"/>
                <a:gd name="T19" fmla="*/ 13 h 54"/>
                <a:gd name="T20" fmla="*/ 5 w 52"/>
                <a:gd name="T21" fmla="*/ 14 h 54"/>
                <a:gd name="T22" fmla="*/ 6 w 52"/>
                <a:gd name="T23" fmla="*/ 22 h 54"/>
                <a:gd name="T24" fmla="*/ 12 w 52"/>
                <a:gd name="T25" fmla="*/ 29 h 54"/>
                <a:gd name="T26" fmla="*/ 9 w 52"/>
                <a:gd name="T27" fmla="*/ 39 h 54"/>
                <a:gd name="T28" fmla="*/ 1 w 52"/>
                <a:gd name="T29" fmla="*/ 46 h 54"/>
                <a:gd name="T30" fmla="*/ 13 w 52"/>
                <a:gd name="T31" fmla="*/ 54 h 54"/>
                <a:gd name="T32" fmla="*/ 33 w 52"/>
                <a:gd name="T33" fmla="*/ 47 h 54"/>
                <a:gd name="T34" fmla="*/ 47 w 52"/>
                <a:gd name="T35" fmla="*/ 44 h 54"/>
                <a:gd name="T36" fmla="*/ 47 w 52"/>
                <a:gd name="T37" fmla="*/ 19 h 54"/>
                <a:gd name="T38" fmla="*/ 47 w 52"/>
                <a:gd name="T39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54">
                  <a:moveTo>
                    <a:pt x="47" y="17"/>
                  </a:moveTo>
                  <a:cubicBezTo>
                    <a:pt x="45" y="16"/>
                    <a:pt x="44" y="15"/>
                    <a:pt x="43" y="14"/>
                  </a:cubicBezTo>
                  <a:cubicBezTo>
                    <a:pt x="39" y="9"/>
                    <a:pt x="37" y="13"/>
                    <a:pt x="36" y="16"/>
                  </a:cubicBezTo>
                  <a:cubicBezTo>
                    <a:pt x="36" y="19"/>
                    <a:pt x="31" y="15"/>
                    <a:pt x="29" y="14"/>
                  </a:cubicBezTo>
                  <a:cubicBezTo>
                    <a:pt x="26" y="14"/>
                    <a:pt x="30" y="9"/>
                    <a:pt x="31" y="8"/>
                  </a:cubicBezTo>
                  <a:cubicBezTo>
                    <a:pt x="33" y="7"/>
                    <a:pt x="34" y="5"/>
                    <a:pt x="35" y="2"/>
                  </a:cubicBezTo>
                  <a:cubicBezTo>
                    <a:pt x="34" y="2"/>
                    <a:pt x="34" y="2"/>
                    <a:pt x="33" y="2"/>
                  </a:cubicBezTo>
                  <a:cubicBezTo>
                    <a:pt x="28" y="0"/>
                    <a:pt x="22" y="0"/>
                    <a:pt x="21" y="4"/>
                  </a:cubicBezTo>
                  <a:cubicBezTo>
                    <a:pt x="21" y="8"/>
                    <a:pt x="27" y="6"/>
                    <a:pt x="27" y="9"/>
                  </a:cubicBezTo>
                  <a:cubicBezTo>
                    <a:pt x="27" y="12"/>
                    <a:pt x="21" y="11"/>
                    <a:pt x="18" y="13"/>
                  </a:cubicBezTo>
                  <a:cubicBezTo>
                    <a:pt x="14" y="16"/>
                    <a:pt x="9" y="12"/>
                    <a:pt x="5" y="14"/>
                  </a:cubicBezTo>
                  <a:cubicBezTo>
                    <a:pt x="1" y="16"/>
                    <a:pt x="10" y="18"/>
                    <a:pt x="6" y="22"/>
                  </a:cubicBezTo>
                  <a:cubicBezTo>
                    <a:pt x="3" y="26"/>
                    <a:pt x="7" y="26"/>
                    <a:pt x="12" y="29"/>
                  </a:cubicBezTo>
                  <a:cubicBezTo>
                    <a:pt x="17" y="33"/>
                    <a:pt x="9" y="34"/>
                    <a:pt x="9" y="39"/>
                  </a:cubicBezTo>
                  <a:cubicBezTo>
                    <a:pt x="9" y="43"/>
                    <a:pt x="2" y="43"/>
                    <a:pt x="1" y="46"/>
                  </a:cubicBezTo>
                  <a:cubicBezTo>
                    <a:pt x="0" y="48"/>
                    <a:pt x="6" y="54"/>
                    <a:pt x="13" y="54"/>
                  </a:cubicBezTo>
                  <a:cubicBezTo>
                    <a:pt x="17" y="54"/>
                    <a:pt x="27" y="52"/>
                    <a:pt x="33" y="47"/>
                  </a:cubicBezTo>
                  <a:cubicBezTo>
                    <a:pt x="39" y="41"/>
                    <a:pt x="42" y="46"/>
                    <a:pt x="47" y="44"/>
                  </a:cubicBezTo>
                  <a:cubicBezTo>
                    <a:pt x="52" y="41"/>
                    <a:pt x="49" y="23"/>
                    <a:pt x="47" y="19"/>
                  </a:cubicBezTo>
                  <a:cubicBezTo>
                    <a:pt x="47" y="18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8" name="Freeform 132"/>
            <p:cNvSpPr>
              <a:spLocks noEditPoints="1"/>
            </p:cNvSpPr>
            <p:nvPr userDrawn="1"/>
          </p:nvSpPr>
          <p:spPr bwMode="auto">
            <a:xfrm>
              <a:off x="-2620566" y="2760370"/>
              <a:ext cx="253372" cy="322776"/>
            </a:xfrm>
            <a:custGeom>
              <a:avLst/>
              <a:gdLst>
                <a:gd name="T0" fmla="*/ 9 w 118"/>
                <a:gd name="T1" fmla="*/ 62 h 138"/>
                <a:gd name="T2" fmla="*/ 3 w 118"/>
                <a:gd name="T3" fmla="*/ 74 h 138"/>
                <a:gd name="T4" fmla="*/ 17 w 118"/>
                <a:gd name="T5" fmla="*/ 74 h 138"/>
                <a:gd name="T6" fmla="*/ 30 w 118"/>
                <a:gd name="T7" fmla="*/ 72 h 138"/>
                <a:gd name="T8" fmla="*/ 118 w 118"/>
                <a:gd name="T9" fmla="*/ 99 h 138"/>
                <a:gd name="T10" fmla="*/ 100 w 118"/>
                <a:gd name="T11" fmla="*/ 93 h 138"/>
                <a:gd name="T12" fmla="*/ 96 w 118"/>
                <a:gd name="T13" fmla="*/ 81 h 138"/>
                <a:gd name="T14" fmla="*/ 79 w 118"/>
                <a:gd name="T15" fmla="*/ 55 h 138"/>
                <a:gd name="T16" fmla="*/ 61 w 118"/>
                <a:gd name="T17" fmla="*/ 48 h 138"/>
                <a:gd name="T18" fmla="*/ 74 w 118"/>
                <a:gd name="T19" fmla="*/ 22 h 138"/>
                <a:gd name="T20" fmla="*/ 48 w 118"/>
                <a:gd name="T21" fmla="*/ 18 h 138"/>
                <a:gd name="T22" fmla="*/ 59 w 118"/>
                <a:gd name="T23" fmla="*/ 2 h 138"/>
                <a:gd name="T24" fmla="*/ 41 w 118"/>
                <a:gd name="T25" fmla="*/ 7 h 138"/>
                <a:gd name="T26" fmla="*/ 29 w 118"/>
                <a:gd name="T27" fmla="*/ 23 h 138"/>
                <a:gd name="T28" fmla="*/ 19 w 118"/>
                <a:gd name="T29" fmla="*/ 24 h 138"/>
                <a:gd name="T30" fmla="*/ 23 w 118"/>
                <a:gd name="T31" fmla="*/ 38 h 138"/>
                <a:gd name="T32" fmla="*/ 19 w 118"/>
                <a:gd name="T33" fmla="*/ 51 h 138"/>
                <a:gd name="T34" fmla="*/ 33 w 118"/>
                <a:gd name="T35" fmla="*/ 55 h 138"/>
                <a:gd name="T36" fmla="*/ 40 w 118"/>
                <a:gd name="T37" fmla="*/ 54 h 138"/>
                <a:gd name="T38" fmla="*/ 53 w 118"/>
                <a:gd name="T39" fmla="*/ 63 h 138"/>
                <a:gd name="T40" fmla="*/ 58 w 118"/>
                <a:gd name="T41" fmla="*/ 73 h 138"/>
                <a:gd name="T42" fmla="*/ 60 w 118"/>
                <a:gd name="T43" fmla="*/ 87 h 138"/>
                <a:gd name="T44" fmla="*/ 44 w 118"/>
                <a:gd name="T45" fmla="*/ 89 h 138"/>
                <a:gd name="T46" fmla="*/ 48 w 118"/>
                <a:gd name="T47" fmla="*/ 100 h 138"/>
                <a:gd name="T48" fmla="*/ 41 w 118"/>
                <a:gd name="T49" fmla="*/ 112 h 138"/>
                <a:gd name="T50" fmla="*/ 60 w 118"/>
                <a:gd name="T51" fmla="*/ 115 h 138"/>
                <a:gd name="T52" fmla="*/ 48 w 118"/>
                <a:gd name="T53" fmla="*/ 119 h 138"/>
                <a:gd name="T54" fmla="*/ 42 w 118"/>
                <a:gd name="T55" fmla="*/ 131 h 138"/>
                <a:gd name="T56" fmla="*/ 56 w 118"/>
                <a:gd name="T57" fmla="*/ 128 h 138"/>
                <a:gd name="T58" fmla="*/ 73 w 118"/>
                <a:gd name="T59" fmla="*/ 125 h 138"/>
                <a:gd name="T60" fmla="*/ 96 w 118"/>
                <a:gd name="T61" fmla="*/ 125 h 138"/>
                <a:gd name="T62" fmla="*/ 107 w 118"/>
                <a:gd name="T63" fmla="*/ 116 h 138"/>
                <a:gd name="T64" fmla="*/ 118 w 118"/>
                <a:gd name="T65" fmla="*/ 99 h 138"/>
                <a:gd name="T66" fmla="*/ 22 w 118"/>
                <a:gd name="T67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8" h="138">
                  <a:moveTo>
                    <a:pt x="23" y="60"/>
                  </a:moveTo>
                  <a:cubicBezTo>
                    <a:pt x="19" y="56"/>
                    <a:pt x="13" y="62"/>
                    <a:pt x="9" y="62"/>
                  </a:cubicBezTo>
                  <a:cubicBezTo>
                    <a:pt x="8" y="65"/>
                    <a:pt x="7" y="67"/>
                    <a:pt x="5" y="68"/>
                  </a:cubicBezTo>
                  <a:cubicBezTo>
                    <a:pt x="4" y="69"/>
                    <a:pt x="0" y="74"/>
                    <a:pt x="3" y="74"/>
                  </a:cubicBezTo>
                  <a:cubicBezTo>
                    <a:pt x="5" y="75"/>
                    <a:pt x="10" y="79"/>
                    <a:pt x="10" y="76"/>
                  </a:cubicBezTo>
                  <a:cubicBezTo>
                    <a:pt x="11" y="73"/>
                    <a:pt x="13" y="69"/>
                    <a:pt x="17" y="74"/>
                  </a:cubicBezTo>
                  <a:cubicBezTo>
                    <a:pt x="18" y="75"/>
                    <a:pt x="19" y="76"/>
                    <a:pt x="21" y="77"/>
                  </a:cubicBezTo>
                  <a:cubicBezTo>
                    <a:pt x="22" y="75"/>
                    <a:pt x="27" y="74"/>
                    <a:pt x="30" y="72"/>
                  </a:cubicBezTo>
                  <a:cubicBezTo>
                    <a:pt x="33" y="69"/>
                    <a:pt x="28" y="64"/>
                    <a:pt x="23" y="60"/>
                  </a:cubicBezTo>
                  <a:close/>
                  <a:moveTo>
                    <a:pt x="118" y="99"/>
                  </a:moveTo>
                  <a:cubicBezTo>
                    <a:pt x="118" y="95"/>
                    <a:pt x="107" y="91"/>
                    <a:pt x="105" y="94"/>
                  </a:cubicBezTo>
                  <a:cubicBezTo>
                    <a:pt x="104" y="96"/>
                    <a:pt x="102" y="96"/>
                    <a:pt x="100" y="93"/>
                  </a:cubicBezTo>
                  <a:cubicBezTo>
                    <a:pt x="98" y="90"/>
                    <a:pt x="101" y="87"/>
                    <a:pt x="99" y="87"/>
                  </a:cubicBezTo>
                  <a:cubicBezTo>
                    <a:pt x="98" y="87"/>
                    <a:pt x="95" y="83"/>
                    <a:pt x="96" y="81"/>
                  </a:cubicBezTo>
                  <a:cubicBezTo>
                    <a:pt x="96" y="80"/>
                    <a:pt x="93" y="69"/>
                    <a:pt x="87" y="68"/>
                  </a:cubicBezTo>
                  <a:cubicBezTo>
                    <a:pt x="81" y="67"/>
                    <a:pt x="80" y="59"/>
                    <a:pt x="79" y="55"/>
                  </a:cubicBezTo>
                  <a:cubicBezTo>
                    <a:pt x="78" y="51"/>
                    <a:pt x="74" y="53"/>
                    <a:pt x="71" y="50"/>
                  </a:cubicBezTo>
                  <a:cubicBezTo>
                    <a:pt x="68" y="46"/>
                    <a:pt x="63" y="48"/>
                    <a:pt x="61" y="48"/>
                  </a:cubicBezTo>
                  <a:cubicBezTo>
                    <a:pt x="58" y="48"/>
                    <a:pt x="61" y="44"/>
                    <a:pt x="65" y="41"/>
                  </a:cubicBezTo>
                  <a:cubicBezTo>
                    <a:pt x="69" y="38"/>
                    <a:pt x="74" y="25"/>
                    <a:pt x="74" y="22"/>
                  </a:cubicBezTo>
                  <a:cubicBezTo>
                    <a:pt x="74" y="19"/>
                    <a:pt x="56" y="20"/>
                    <a:pt x="52" y="21"/>
                  </a:cubicBezTo>
                  <a:cubicBezTo>
                    <a:pt x="49" y="23"/>
                    <a:pt x="45" y="19"/>
                    <a:pt x="48" y="18"/>
                  </a:cubicBezTo>
                  <a:cubicBezTo>
                    <a:pt x="51" y="17"/>
                    <a:pt x="58" y="11"/>
                    <a:pt x="57" y="9"/>
                  </a:cubicBezTo>
                  <a:cubicBezTo>
                    <a:pt x="57" y="6"/>
                    <a:pt x="62" y="4"/>
                    <a:pt x="59" y="2"/>
                  </a:cubicBezTo>
                  <a:cubicBezTo>
                    <a:pt x="56" y="0"/>
                    <a:pt x="56" y="5"/>
                    <a:pt x="54" y="7"/>
                  </a:cubicBezTo>
                  <a:cubicBezTo>
                    <a:pt x="52" y="8"/>
                    <a:pt x="47" y="8"/>
                    <a:pt x="41" y="7"/>
                  </a:cubicBezTo>
                  <a:cubicBezTo>
                    <a:pt x="36" y="6"/>
                    <a:pt x="34" y="13"/>
                    <a:pt x="34" y="16"/>
                  </a:cubicBezTo>
                  <a:cubicBezTo>
                    <a:pt x="34" y="19"/>
                    <a:pt x="28" y="21"/>
                    <a:pt x="29" y="23"/>
                  </a:cubicBezTo>
                  <a:cubicBezTo>
                    <a:pt x="30" y="26"/>
                    <a:pt x="28" y="28"/>
                    <a:pt x="26" y="26"/>
                  </a:cubicBezTo>
                  <a:cubicBezTo>
                    <a:pt x="24" y="25"/>
                    <a:pt x="22" y="21"/>
                    <a:pt x="19" y="24"/>
                  </a:cubicBezTo>
                  <a:cubicBezTo>
                    <a:pt x="15" y="26"/>
                    <a:pt x="23" y="30"/>
                    <a:pt x="27" y="30"/>
                  </a:cubicBezTo>
                  <a:cubicBezTo>
                    <a:pt x="32" y="31"/>
                    <a:pt x="24" y="34"/>
                    <a:pt x="23" y="38"/>
                  </a:cubicBezTo>
                  <a:cubicBezTo>
                    <a:pt x="22" y="43"/>
                    <a:pt x="29" y="41"/>
                    <a:pt x="29" y="44"/>
                  </a:cubicBezTo>
                  <a:cubicBezTo>
                    <a:pt x="29" y="47"/>
                    <a:pt x="19" y="48"/>
                    <a:pt x="19" y="51"/>
                  </a:cubicBezTo>
                  <a:cubicBezTo>
                    <a:pt x="19" y="54"/>
                    <a:pt x="25" y="49"/>
                    <a:pt x="28" y="48"/>
                  </a:cubicBezTo>
                  <a:cubicBezTo>
                    <a:pt x="30" y="47"/>
                    <a:pt x="26" y="56"/>
                    <a:pt x="33" y="55"/>
                  </a:cubicBezTo>
                  <a:cubicBezTo>
                    <a:pt x="39" y="54"/>
                    <a:pt x="37" y="46"/>
                    <a:pt x="39" y="46"/>
                  </a:cubicBezTo>
                  <a:cubicBezTo>
                    <a:pt x="42" y="46"/>
                    <a:pt x="38" y="50"/>
                    <a:pt x="40" y="54"/>
                  </a:cubicBezTo>
                  <a:cubicBezTo>
                    <a:pt x="42" y="57"/>
                    <a:pt x="36" y="62"/>
                    <a:pt x="36" y="64"/>
                  </a:cubicBezTo>
                  <a:cubicBezTo>
                    <a:pt x="36" y="67"/>
                    <a:pt x="49" y="67"/>
                    <a:pt x="53" y="63"/>
                  </a:cubicBezTo>
                  <a:cubicBezTo>
                    <a:pt x="57" y="59"/>
                    <a:pt x="59" y="63"/>
                    <a:pt x="56" y="66"/>
                  </a:cubicBezTo>
                  <a:cubicBezTo>
                    <a:pt x="53" y="69"/>
                    <a:pt x="54" y="72"/>
                    <a:pt x="58" y="73"/>
                  </a:cubicBezTo>
                  <a:cubicBezTo>
                    <a:pt x="61" y="74"/>
                    <a:pt x="62" y="74"/>
                    <a:pt x="61" y="77"/>
                  </a:cubicBezTo>
                  <a:cubicBezTo>
                    <a:pt x="59" y="80"/>
                    <a:pt x="61" y="84"/>
                    <a:pt x="60" y="87"/>
                  </a:cubicBezTo>
                  <a:cubicBezTo>
                    <a:pt x="59" y="89"/>
                    <a:pt x="48" y="89"/>
                    <a:pt x="48" y="87"/>
                  </a:cubicBezTo>
                  <a:cubicBezTo>
                    <a:pt x="48" y="86"/>
                    <a:pt x="43" y="87"/>
                    <a:pt x="44" y="89"/>
                  </a:cubicBezTo>
                  <a:cubicBezTo>
                    <a:pt x="45" y="91"/>
                    <a:pt x="40" y="94"/>
                    <a:pt x="41" y="96"/>
                  </a:cubicBezTo>
                  <a:cubicBezTo>
                    <a:pt x="41" y="98"/>
                    <a:pt x="48" y="97"/>
                    <a:pt x="48" y="100"/>
                  </a:cubicBezTo>
                  <a:cubicBezTo>
                    <a:pt x="48" y="102"/>
                    <a:pt x="43" y="105"/>
                    <a:pt x="37" y="107"/>
                  </a:cubicBezTo>
                  <a:cubicBezTo>
                    <a:pt x="30" y="109"/>
                    <a:pt x="38" y="114"/>
                    <a:pt x="41" y="112"/>
                  </a:cubicBezTo>
                  <a:cubicBezTo>
                    <a:pt x="44" y="110"/>
                    <a:pt x="43" y="113"/>
                    <a:pt x="48" y="113"/>
                  </a:cubicBezTo>
                  <a:cubicBezTo>
                    <a:pt x="52" y="113"/>
                    <a:pt x="55" y="116"/>
                    <a:pt x="60" y="115"/>
                  </a:cubicBezTo>
                  <a:cubicBezTo>
                    <a:pt x="65" y="113"/>
                    <a:pt x="65" y="115"/>
                    <a:pt x="61" y="117"/>
                  </a:cubicBezTo>
                  <a:cubicBezTo>
                    <a:pt x="57" y="120"/>
                    <a:pt x="52" y="117"/>
                    <a:pt x="48" y="119"/>
                  </a:cubicBezTo>
                  <a:cubicBezTo>
                    <a:pt x="45" y="121"/>
                    <a:pt x="31" y="133"/>
                    <a:pt x="33" y="136"/>
                  </a:cubicBezTo>
                  <a:cubicBezTo>
                    <a:pt x="35" y="138"/>
                    <a:pt x="37" y="133"/>
                    <a:pt x="42" y="131"/>
                  </a:cubicBezTo>
                  <a:cubicBezTo>
                    <a:pt x="47" y="130"/>
                    <a:pt x="48" y="133"/>
                    <a:pt x="51" y="133"/>
                  </a:cubicBezTo>
                  <a:cubicBezTo>
                    <a:pt x="53" y="133"/>
                    <a:pt x="54" y="128"/>
                    <a:pt x="56" y="128"/>
                  </a:cubicBezTo>
                  <a:cubicBezTo>
                    <a:pt x="58" y="129"/>
                    <a:pt x="60" y="126"/>
                    <a:pt x="64" y="127"/>
                  </a:cubicBezTo>
                  <a:cubicBezTo>
                    <a:pt x="68" y="128"/>
                    <a:pt x="71" y="126"/>
                    <a:pt x="73" y="125"/>
                  </a:cubicBezTo>
                  <a:cubicBezTo>
                    <a:pt x="75" y="123"/>
                    <a:pt x="81" y="128"/>
                    <a:pt x="83" y="127"/>
                  </a:cubicBezTo>
                  <a:cubicBezTo>
                    <a:pt x="84" y="126"/>
                    <a:pt x="92" y="124"/>
                    <a:pt x="96" y="125"/>
                  </a:cubicBezTo>
                  <a:cubicBezTo>
                    <a:pt x="100" y="125"/>
                    <a:pt x="109" y="121"/>
                    <a:pt x="112" y="118"/>
                  </a:cubicBezTo>
                  <a:cubicBezTo>
                    <a:pt x="115" y="116"/>
                    <a:pt x="110" y="116"/>
                    <a:pt x="107" y="116"/>
                  </a:cubicBezTo>
                  <a:cubicBezTo>
                    <a:pt x="104" y="117"/>
                    <a:pt x="104" y="113"/>
                    <a:pt x="108" y="110"/>
                  </a:cubicBezTo>
                  <a:cubicBezTo>
                    <a:pt x="112" y="107"/>
                    <a:pt x="117" y="104"/>
                    <a:pt x="118" y="99"/>
                  </a:cubicBezTo>
                  <a:close/>
                  <a:moveTo>
                    <a:pt x="14" y="19"/>
                  </a:moveTo>
                  <a:cubicBezTo>
                    <a:pt x="19" y="19"/>
                    <a:pt x="24" y="12"/>
                    <a:pt x="22" y="10"/>
                  </a:cubicBezTo>
                  <a:cubicBezTo>
                    <a:pt x="19" y="7"/>
                    <a:pt x="10" y="19"/>
                    <a:pt x="14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0" name="Freeform 134"/>
            <p:cNvSpPr>
              <a:spLocks noEditPoints="1"/>
            </p:cNvSpPr>
            <p:nvPr userDrawn="1"/>
          </p:nvSpPr>
          <p:spPr bwMode="auto">
            <a:xfrm>
              <a:off x="-2212823" y="2804136"/>
              <a:ext cx="119136" cy="116710"/>
            </a:xfrm>
            <a:custGeom>
              <a:avLst/>
              <a:gdLst>
                <a:gd name="T0" fmla="*/ 28 w 56"/>
                <a:gd name="T1" fmla="*/ 19 h 50"/>
                <a:gd name="T2" fmla="*/ 28 w 56"/>
                <a:gd name="T3" fmla="*/ 11 h 50"/>
                <a:gd name="T4" fmla="*/ 29 w 56"/>
                <a:gd name="T5" fmla="*/ 2 h 50"/>
                <a:gd name="T6" fmla="*/ 21 w 56"/>
                <a:gd name="T7" fmla="*/ 6 h 50"/>
                <a:gd name="T8" fmla="*/ 14 w 56"/>
                <a:gd name="T9" fmla="*/ 10 h 50"/>
                <a:gd name="T10" fmla="*/ 14 w 56"/>
                <a:gd name="T11" fmla="*/ 14 h 50"/>
                <a:gd name="T12" fmla="*/ 8 w 56"/>
                <a:gd name="T13" fmla="*/ 11 h 50"/>
                <a:gd name="T14" fmla="*/ 2 w 56"/>
                <a:gd name="T15" fmla="*/ 19 h 50"/>
                <a:gd name="T16" fmla="*/ 2 w 56"/>
                <a:gd name="T17" fmla="*/ 31 h 50"/>
                <a:gd name="T18" fmla="*/ 6 w 56"/>
                <a:gd name="T19" fmla="*/ 41 h 50"/>
                <a:gd name="T20" fmla="*/ 8 w 56"/>
                <a:gd name="T21" fmla="*/ 46 h 50"/>
                <a:gd name="T22" fmla="*/ 19 w 56"/>
                <a:gd name="T23" fmla="*/ 47 h 50"/>
                <a:gd name="T24" fmla="*/ 23 w 56"/>
                <a:gd name="T25" fmla="*/ 47 h 50"/>
                <a:gd name="T26" fmla="*/ 18 w 56"/>
                <a:gd name="T27" fmla="*/ 41 h 50"/>
                <a:gd name="T28" fmla="*/ 24 w 56"/>
                <a:gd name="T29" fmla="*/ 42 h 50"/>
                <a:gd name="T30" fmla="*/ 33 w 56"/>
                <a:gd name="T31" fmla="*/ 42 h 50"/>
                <a:gd name="T32" fmla="*/ 29 w 56"/>
                <a:gd name="T33" fmla="*/ 35 h 50"/>
                <a:gd name="T34" fmla="*/ 23 w 56"/>
                <a:gd name="T35" fmla="*/ 34 h 50"/>
                <a:gd name="T36" fmla="*/ 26 w 56"/>
                <a:gd name="T37" fmla="*/ 28 h 50"/>
                <a:gd name="T38" fmla="*/ 34 w 56"/>
                <a:gd name="T39" fmla="*/ 24 h 50"/>
                <a:gd name="T40" fmla="*/ 28 w 56"/>
                <a:gd name="T41" fmla="*/ 19 h 50"/>
                <a:gd name="T42" fmla="*/ 54 w 56"/>
                <a:gd name="T43" fmla="*/ 29 h 50"/>
                <a:gd name="T44" fmla="*/ 50 w 56"/>
                <a:gd name="T45" fmla="*/ 31 h 50"/>
                <a:gd name="T46" fmla="*/ 46 w 56"/>
                <a:gd name="T47" fmla="*/ 29 h 50"/>
                <a:gd name="T48" fmla="*/ 39 w 56"/>
                <a:gd name="T49" fmla="*/ 32 h 50"/>
                <a:gd name="T50" fmla="*/ 43 w 56"/>
                <a:gd name="T51" fmla="*/ 41 h 50"/>
                <a:gd name="T52" fmla="*/ 40 w 56"/>
                <a:gd name="T53" fmla="*/ 44 h 50"/>
                <a:gd name="T54" fmla="*/ 43 w 56"/>
                <a:gd name="T55" fmla="*/ 49 h 50"/>
                <a:gd name="T56" fmla="*/ 52 w 56"/>
                <a:gd name="T57" fmla="*/ 40 h 50"/>
                <a:gd name="T58" fmla="*/ 54 w 56"/>
                <a:gd name="T5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0">
                  <a:moveTo>
                    <a:pt x="28" y="19"/>
                  </a:moveTo>
                  <a:cubicBezTo>
                    <a:pt x="27" y="18"/>
                    <a:pt x="26" y="13"/>
                    <a:pt x="28" y="11"/>
                  </a:cubicBezTo>
                  <a:cubicBezTo>
                    <a:pt x="30" y="10"/>
                    <a:pt x="31" y="4"/>
                    <a:pt x="29" y="2"/>
                  </a:cubicBezTo>
                  <a:cubicBezTo>
                    <a:pt x="28" y="0"/>
                    <a:pt x="21" y="2"/>
                    <a:pt x="21" y="6"/>
                  </a:cubicBezTo>
                  <a:cubicBezTo>
                    <a:pt x="20" y="11"/>
                    <a:pt x="15" y="9"/>
                    <a:pt x="14" y="10"/>
                  </a:cubicBezTo>
                  <a:cubicBezTo>
                    <a:pt x="13" y="11"/>
                    <a:pt x="17" y="13"/>
                    <a:pt x="14" y="14"/>
                  </a:cubicBezTo>
                  <a:cubicBezTo>
                    <a:pt x="12" y="16"/>
                    <a:pt x="11" y="12"/>
                    <a:pt x="8" y="11"/>
                  </a:cubicBezTo>
                  <a:cubicBezTo>
                    <a:pt x="4" y="11"/>
                    <a:pt x="4" y="16"/>
                    <a:pt x="2" y="19"/>
                  </a:cubicBezTo>
                  <a:cubicBezTo>
                    <a:pt x="0" y="22"/>
                    <a:pt x="1" y="28"/>
                    <a:pt x="2" y="31"/>
                  </a:cubicBezTo>
                  <a:cubicBezTo>
                    <a:pt x="3" y="35"/>
                    <a:pt x="8" y="38"/>
                    <a:pt x="6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13" y="46"/>
                    <a:pt x="17" y="46"/>
                    <a:pt x="19" y="47"/>
                  </a:cubicBezTo>
                  <a:cubicBezTo>
                    <a:pt x="19" y="47"/>
                    <a:pt x="21" y="47"/>
                    <a:pt x="23" y="47"/>
                  </a:cubicBezTo>
                  <a:cubicBezTo>
                    <a:pt x="22" y="44"/>
                    <a:pt x="18" y="42"/>
                    <a:pt x="18" y="41"/>
                  </a:cubicBezTo>
                  <a:cubicBezTo>
                    <a:pt x="19" y="38"/>
                    <a:pt x="22" y="40"/>
                    <a:pt x="24" y="42"/>
                  </a:cubicBezTo>
                  <a:cubicBezTo>
                    <a:pt x="27" y="44"/>
                    <a:pt x="32" y="44"/>
                    <a:pt x="33" y="42"/>
                  </a:cubicBezTo>
                  <a:cubicBezTo>
                    <a:pt x="33" y="40"/>
                    <a:pt x="32" y="33"/>
                    <a:pt x="29" y="35"/>
                  </a:cubicBezTo>
                  <a:cubicBezTo>
                    <a:pt x="25" y="37"/>
                    <a:pt x="24" y="36"/>
                    <a:pt x="23" y="34"/>
                  </a:cubicBezTo>
                  <a:cubicBezTo>
                    <a:pt x="22" y="33"/>
                    <a:pt x="26" y="30"/>
                    <a:pt x="26" y="28"/>
                  </a:cubicBezTo>
                  <a:cubicBezTo>
                    <a:pt x="27" y="25"/>
                    <a:pt x="33" y="26"/>
                    <a:pt x="34" y="24"/>
                  </a:cubicBezTo>
                  <a:cubicBezTo>
                    <a:pt x="35" y="22"/>
                    <a:pt x="30" y="20"/>
                    <a:pt x="28" y="19"/>
                  </a:cubicBezTo>
                  <a:close/>
                  <a:moveTo>
                    <a:pt x="54" y="29"/>
                  </a:moveTo>
                  <a:cubicBezTo>
                    <a:pt x="53" y="28"/>
                    <a:pt x="52" y="31"/>
                    <a:pt x="50" y="31"/>
                  </a:cubicBezTo>
                  <a:cubicBezTo>
                    <a:pt x="49" y="31"/>
                    <a:pt x="47" y="25"/>
                    <a:pt x="46" y="29"/>
                  </a:cubicBezTo>
                  <a:cubicBezTo>
                    <a:pt x="46" y="32"/>
                    <a:pt x="42" y="27"/>
                    <a:pt x="39" y="32"/>
                  </a:cubicBezTo>
                  <a:cubicBezTo>
                    <a:pt x="35" y="36"/>
                    <a:pt x="41" y="40"/>
                    <a:pt x="43" y="41"/>
                  </a:cubicBezTo>
                  <a:cubicBezTo>
                    <a:pt x="46" y="43"/>
                    <a:pt x="43" y="45"/>
                    <a:pt x="40" y="44"/>
                  </a:cubicBezTo>
                  <a:cubicBezTo>
                    <a:pt x="37" y="44"/>
                    <a:pt x="39" y="49"/>
                    <a:pt x="43" y="49"/>
                  </a:cubicBezTo>
                  <a:cubicBezTo>
                    <a:pt x="48" y="50"/>
                    <a:pt x="52" y="42"/>
                    <a:pt x="52" y="40"/>
                  </a:cubicBezTo>
                  <a:cubicBezTo>
                    <a:pt x="51" y="38"/>
                    <a:pt x="56" y="29"/>
                    <a:pt x="54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1" name="Freeform 135"/>
            <p:cNvSpPr>
              <a:spLocks noEditPoints="1"/>
            </p:cNvSpPr>
            <p:nvPr userDrawn="1"/>
          </p:nvSpPr>
          <p:spPr bwMode="auto">
            <a:xfrm>
              <a:off x="-2132281" y="2346415"/>
              <a:ext cx="313779" cy="548901"/>
            </a:xfrm>
            <a:custGeom>
              <a:avLst/>
              <a:gdLst>
                <a:gd name="T0" fmla="*/ 142 w 146"/>
                <a:gd name="T1" fmla="*/ 50 h 236"/>
                <a:gd name="T2" fmla="*/ 140 w 146"/>
                <a:gd name="T3" fmla="*/ 31 h 236"/>
                <a:gd name="T4" fmla="*/ 122 w 146"/>
                <a:gd name="T5" fmla="*/ 11 h 236"/>
                <a:gd name="T6" fmla="*/ 102 w 146"/>
                <a:gd name="T7" fmla="*/ 10 h 236"/>
                <a:gd name="T8" fmla="*/ 82 w 146"/>
                <a:gd name="T9" fmla="*/ 10 h 236"/>
                <a:gd name="T10" fmla="*/ 70 w 146"/>
                <a:gd name="T11" fmla="*/ 21 h 236"/>
                <a:gd name="T12" fmla="*/ 58 w 146"/>
                <a:gd name="T13" fmla="*/ 35 h 236"/>
                <a:gd name="T14" fmla="*/ 49 w 146"/>
                <a:gd name="T15" fmla="*/ 49 h 236"/>
                <a:gd name="T16" fmla="*/ 38 w 146"/>
                <a:gd name="T17" fmla="*/ 57 h 236"/>
                <a:gd name="T18" fmla="*/ 30 w 146"/>
                <a:gd name="T19" fmla="*/ 81 h 236"/>
                <a:gd name="T20" fmla="*/ 33 w 146"/>
                <a:gd name="T21" fmla="*/ 93 h 236"/>
                <a:gd name="T22" fmla="*/ 13 w 146"/>
                <a:gd name="T23" fmla="*/ 100 h 236"/>
                <a:gd name="T24" fmla="*/ 12 w 146"/>
                <a:gd name="T25" fmla="*/ 122 h 236"/>
                <a:gd name="T26" fmla="*/ 19 w 146"/>
                <a:gd name="T27" fmla="*/ 140 h 236"/>
                <a:gd name="T28" fmla="*/ 15 w 146"/>
                <a:gd name="T29" fmla="*/ 151 h 236"/>
                <a:gd name="T30" fmla="*/ 8 w 146"/>
                <a:gd name="T31" fmla="*/ 163 h 236"/>
                <a:gd name="T32" fmla="*/ 4 w 146"/>
                <a:gd name="T33" fmla="*/ 179 h 236"/>
                <a:gd name="T34" fmla="*/ 0 w 146"/>
                <a:gd name="T35" fmla="*/ 180 h 236"/>
                <a:gd name="T36" fmla="*/ 10 w 146"/>
                <a:gd name="T37" fmla="*/ 202 h 236"/>
                <a:gd name="T38" fmla="*/ 18 w 146"/>
                <a:gd name="T39" fmla="*/ 220 h 236"/>
                <a:gd name="T40" fmla="*/ 21 w 146"/>
                <a:gd name="T41" fmla="*/ 234 h 236"/>
                <a:gd name="T42" fmla="*/ 35 w 146"/>
                <a:gd name="T43" fmla="*/ 227 h 236"/>
                <a:gd name="T44" fmla="*/ 48 w 146"/>
                <a:gd name="T45" fmla="*/ 223 h 236"/>
                <a:gd name="T46" fmla="*/ 59 w 146"/>
                <a:gd name="T47" fmla="*/ 220 h 236"/>
                <a:gd name="T48" fmla="*/ 61 w 146"/>
                <a:gd name="T49" fmla="*/ 210 h 236"/>
                <a:gd name="T50" fmla="*/ 63 w 146"/>
                <a:gd name="T51" fmla="*/ 187 h 236"/>
                <a:gd name="T52" fmla="*/ 80 w 146"/>
                <a:gd name="T53" fmla="*/ 172 h 236"/>
                <a:gd name="T54" fmla="*/ 76 w 146"/>
                <a:gd name="T55" fmla="*/ 151 h 236"/>
                <a:gd name="T56" fmla="*/ 66 w 146"/>
                <a:gd name="T57" fmla="*/ 137 h 236"/>
                <a:gd name="T58" fmla="*/ 74 w 146"/>
                <a:gd name="T59" fmla="*/ 118 h 236"/>
                <a:gd name="T60" fmla="*/ 87 w 146"/>
                <a:gd name="T61" fmla="*/ 105 h 236"/>
                <a:gd name="T62" fmla="*/ 116 w 146"/>
                <a:gd name="T63" fmla="*/ 87 h 236"/>
                <a:gd name="T64" fmla="*/ 119 w 146"/>
                <a:gd name="T65" fmla="*/ 67 h 236"/>
                <a:gd name="T66" fmla="*/ 139 w 146"/>
                <a:gd name="T67" fmla="*/ 61 h 236"/>
                <a:gd name="T68" fmla="*/ 144 w 146"/>
                <a:gd name="T69" fmla="*/ 56 h 236"/>
                <a:gd name="T70" fmla="*/ 78 w 146"/>
                <a:gd name="T71" fmla="*/ 2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236">
                  <a:moveTo>
                    <a:pt x="144" y="56"/>
                  </a:moveTo>
                  <a:cubicBezTo>
                    <a:pt x="142" y="54"/>
                    <a:pt x="139" y="50"/>
                    <a:pt x="142" y="50"/>
                  </a:cubicBezTo>
                  <a:cubicBezTo>
                    <a:pt x="145" y="50"/>
                    <a:pt x="146" y="42"/>
                    <a:pt x="142" y="41"/>
                  </a:cubicBezTo>
                  <a:cubicBezTo>
                    <a:pt x="139" y="39"/>
                    <a:pt x="142" y="32"/>
                    <a:pt x="140" y="31"/>
                  </a:cubicBezTo>
                  <a:cubicBezTo>
                    <a:pt x="137" y="29"/>
                    <a:pt x="138" y="24"/>
                    <a:pt x="139" y="21"/>
                  </a:cubicBezTo>
                  <a:cubicBezTo>
                    <a:pt x="140" y="17"/>
                    <a:pt x="128" y="14"/>
                    <a:pt x="122" y="11"/>
                  </a:cubicBezTo>
                  <a:cubicBezTo>
                    <a:pt x="116" y="9"/>
                    <a:pt x="114" y="5"/>
                    <a:pt x="109" y="2"/>
                  </a:cubicBezTo>
                  <a:cubicBezTo>
                    <a:pt x="104" y="0"/>
                    <a:pt x="102" y="6"/>
                    <a:pt x="102" y="10"/>
                  </a:cubicBezTo>
                  <a:cubicBezTo>
                    <a:pt x="102" y="15"/>
                    <a:pt x="97" y="15"/>
                    <a:pt x="94" y="12"/>
                  </a:cubicBezTo>
                  <a:cubicBezTo>
                    <a:pt x="91" y="10"/>
                    <a:pt x="87" y="12"/>
                    <a:pt x="82" y="10"/>
                  </a:cubicBezTo>
                  <a:cubicBezTo>
                    <a:pt x="77" y="8"/>
                    <a:pt x="79" y="15"/>
                    <a:pt x="79" y="18"/>
                  </a:cubicBezTo>
                  <a:cubicBezTo>
                    <a:pt x="79" y="21"/>
                    <a:pt x="74" y="21"/>
                    <a:pt x="70" y="21"/>
                  </a:cubicBezTo>
                  <a:cubicBezTo>
                    <a:pt x="67" y="21"/>
                    <a:pt x="61" y="24"/>
                    <a:pt x="61" y="27"/>
                  </a:cubicBezTo>
                  <a:cubicBezTo>
                    <a:pt x="61" y="31"/>
                    <a:pt x="56" y="33"/>
                    <a:pt x="58" y="35"/>
                  </a:cubicBezTo>
                  <a:cubicBezTo>
                    <a:pt x="60" y="37"/>
                    <a:pt x="58" y="39"/>
                    <a:pt x="55" y="41"/>
                  </a:cubicBezTo>
                  <a:cubicBezTo>
                    <a:pt x="53" y="42"/>
                    <a:pt x="51" y="47"/>
                    <a:pt x="49" y="49"/>
                  </a:cubicBezTo>
                  <a:cubicBezTo>
                    <a:pt x="48" y="50"/>
                    <a:pt x="50" y="53"/>
                    <a:pt x="47" y="55"/>
                  </a:cubicBezTo>
                  <a:cubicBezTo>
                    <a:pt x="44" y="57"/>
                    <a:pt x="40" y="56"/>
                    <a:pt x="38" y="57"/>
                  </a:cubicBezTo>
                  <a:cubicBezTo>
                    <a:pt x="37" y="59"/>
                    <a:pt x="38" y="62"/>
                    <a:pt x="38" y="67"/>
                  </a:cubicBezTo>
                  <a:cubicBezTo>
                    <a:pt x="37" y="71"/>
                    <a:pt x="33" y="77"/>
                    <a:pt x="30" y="81"/>
                  </a:cubicBezTo>
                  <a:cubicBezTo>
                    <a:pt x="27" y="85"/>
                    <a:pt x="31" y="86"/>
                    <a:pt x="33" y="86"/>
                  </a:cubicBezTo>
                  <a:cubicBezTo>
                    <a:pt x="34" y="87"/>
                    <a:pt x="34" y="89"/>
                    <a:pt x="33" y="93"/>
                  </a:cubicBezTo>
                  <a:cubicBezTo>
                    <a:pt x="31" y="96"/>
                    <a:pt x="27" y="94"/>
                    <a:pt x="25" y="93"/>
                  </a:cubicBezTo>
                  <a:cubicBezTo>
                    <a:pt x="23" y="93"/>
                    <a:pt x="17" y="95"/>
                    <a:pt x="13" y="100"/>
                  </a:cubicBezTo>
                  <a:cubicBezTo>
                    <a:pt x="10" y="105"/>
                    <a:pt x="11" y="108"/>
                    <a:pt x="12" y="111"/>
                  </a:cubicBezTo>
                  <a:cubicBezTo>
                    <a:pt x="13" y="114"/>
                    <a:pt x="9" y="117"/>
                    <a:pt x="12" y="122"/>
                  </a:cubicBezTo>
                  <a:cubicBezTo>
                    <a:pt x="15" y="127"/>
                    <a:pt x="11" y="128"/>
                    <a:pt x="12" y="132"/>
                  </a:cubicBezTo>
                  <a:cubicBezTo>
                    <a:pt x="12" y="136"/>
                    <a:pt x="19" y="136"/>
                    <a:pt x="19" y="140"/>
                  </a:cubicBezTo>
                  <a:cubicBezTo>
                    <a:pt x="20" y="144"/>
                    <a:pt x="17" y="145"/>
                    <a:pt x="15" y="145"/>
                  </a:cubicBezTo>
                  <a:cubicBezTo>
                    <a:pt x="13" y="145"/>
                    <a:pt x="13" y="150"/>
                    <a:pt x="15" y="151"/>
                  </a:cubicBezTo>
                  <a:cubicBezTo>
                    <a:pt x="18" y="152"/>
                    <a:pt x="17" y="159"/>
                    <a:pt x="16" y="161"/>
                  </a:cubicBezTo>
                  <a:cubicBezTo>
                    <a:pt x="15" y="163"/>
                    <a:pt x="8" y="161"/>
                    <a:pt x="8" y="163"/>
                  </a:cubicBezTo>
                  <a:cubicBezTo>
                    <a:pt x="9" y="166"/>
                    <a:pt x="7" y="170"/>
                    <a:pt x="7" y="172"/>
                  </a:cubicBezTo>
                  <a:cubicBezTo>
                    <a:pt x="7" y="174"/>
                    <a:pt x="6" y="181"/>
                    <a:pt x="4" y="179"/>
                  </a:cubicBezTo>
                  <a:cubicBezTo>
                    <a:pt x="3" y="179"/>
                    <a:pt x="2" y="179"/>
                    <a:pt x="0" y="179"/>
                  </a:cubicBezTo>
                  <a:cubicBezTo>
                    <a:pt x="0" y="179"/>
                    <a:pt x="0" y="179"/>
                    <a:pt x="0" y="180"/>
                  </a:cubicBezTo>
                  <a:cubicBezTo>
                    <a:pt x="0" y="184"/>
                    <a:pt x="2" y="188"/>
                    <a:pt x="5" y="191"/>
                  </a:cubicBezTo>
                  <a:cubicBezTo>
                    <a:pt x="9" y="194"/>
                    <a:pt x="6" y="198"/>
                    <a:pt x="10" y="202"/>
                  </a:cubicBezTo>
                  <a:cubicBezTo>
                    <a:pt x="13" y="206"/>
                    <a:pt x="12" y="209"/>
                    <a:pt x="15" y="212"/>
                  </a:cubicBezTo>
                  <a:cubicBezTo>
                    <a:pt x="19" y="215"/>
                    <a:pt x="19" y="216"/>
                    <a:pt x="18" y="220"/>
                  </a:cubicBezTo>
                  <a:cubicBezTo>
                    <a:pt x="16" y="223"/>
                    <a:pt x="21" y="222"/>
                    <a:pt x="21" y="225"/>
                  </a:cubicBezTo>
                  <a:cubicBezTo>
                    <a:pt x="21" y="227"/>
                    <a:pt x="20" y="232"/>
                    <a:pt x="21" y="234"/>
                  </a:cubicBezTo>
                  <a:cubicBezTo>
                    <a:pt x="22" y="236"/>
                    <a:pt x="25" y="234"/>
                    <a:pt x="30" y="234"/>
                  </a:cubicBezTo>
                  <a:cubicBezTo>
                    <a:pt x="36" y="234"/>
                    <a:pt x="35" y="230"/>
                    <a:pt x="35" y="227"/>
                  </a:cubicBezTo>
                  <a:cubicBezTo>
                    <a:pt x="35" y="224"/>
                    <a:pt x="38" y="226"/>
                    <a:pt x="38" y="224"/>
                  </a:cubicBezTo>
                  <a:cubicBezTo>
                    <a:pt x="39" y="222"/>
                    <a:pt x="44" y="221"/>
                    <a:pt x="48" y="223"/>
                  </a:cubicBezTo>
                  <a:cubicBezTo>
                    <a:pt x="52" y="225"/>
                    <a:pt x="54" y="222"/>
                    <a:pt x="55" y="218"/>
                  </a:cubicBezTo>
                  <a:cubicBezTo>
                    <a:pt x="55" y="214"/>
                    <a:pt x="58" y="219"/>
                    <a:pt x="59" y="220"/>
                  </a:cubicBezTo>
                  <a:cubicBezTo>
                    <a:pt x="60" y="220"/>
                    <a:pt x="64" y="214"/>
                    <a:pt x="65" y="209"/>
                  </a:cubicBezTo>
                  <a:cubicBezTo>
                    <a:pt x="67" y="205"/>
                    <a:pt x="65" y="206"/>
                    <a:pt x="61" y="210"/>
                  </a:cubicBezTo>
                  <a:cubicBezTo>
                    <a:pt x="57" y="214"/>
                    <a:pt x="59" y="206"/>
                    <a:pt x="61" y="203"/>
                  </a:cubicBezTo>
                  <a:cubicBezTo>
                    <a:pt x="63" y="199"/>
                    <a:pt x="62" y="189"/>
                    <a:pt x="63" y="187"/>
                  </a:cubicBezTo>
                  <a:cubicBezTo>
                    <a:pt x="63" y="185"/>
                    <a:pt x="64" y="182"/>
                    <a:pt x="69" y="181"/>
                  </a:cubicBezTo>
                  <a:cubicBezTo>
                    <a:pt x="74" y="180"/>
                    <a:pt x="81" y="174"/>
                    <a:pt x="80" y="172"/>
                  </a:cubicBezTo>
                  <a:cubicBezTo>
                    <a:pt x="79" y="169"/>
                    <a:pt x="87" y="165"/>
                    <a:pt x="87" y="163"/>
                  </a:cubicBezTo>
                  <a:cubicBezTo>
                    <a:pt x="87" y="160"/>
                    <a:pt x="79" y="153"/>
                    <a:pt x="76" y="151"/>
                  </a:cubicBezTo>
                  <a:cubicBezTo>
                    <a:pt x="73" y="150"/>
                    <a:pt x="67" y="151"/>
                    <a:pt x="68" y="149"/>
                  </a:cubicBezTo>
                  <a:cubicBezTo>
                    <a:pt x="68" y="148"/>
                    <a:pt x="67" y="141"/>
                    <a:pt x="66" y="137"/>
                  </a:cubicBezTo>
                  <a:cubicBezTo>
                    <a:pt x="66" y="134"/>
                    <a:pt x="71" y="130"/>
                    <a:pt x="71" y="127"/>
                  </a:cubicBezTo>
                  <a:cubicBezTo>
                    <a:pt x="71" y="123"/>
                    <a:pt x="70" y="119"/>
                    <a:pt x="74" y="118"/>
                  </a:cubicBezTo>
                  <a:cubicBezTo>
                    <a:pt x="77" y="117"/>
                    <a:pt x="75" y="114"/>
                    <a:pt x="79" y="113"/>
                  </a:cubicBezTo>
                  <a:cubicBezTo>
                    <a:pt x="83" y="112"/>
                    <a:pt x="83" y="107"/>
                    <a:pt x="87" y="105"/>
                  </a:cubicBezTo>
                  <a:cubicBezTo>
                    <a:pt x="92" y="103"/>
                    <a:pt x="92" y="102"/>
                    <a:pt x="98" y="99"/>
                  </a:cubicBezTo>
                  <a:cubicBezTo>
                    <a:pt x="104" y="96"/>
                    <a:pt x="114" y="90"/>
                    <a:pt x="116" y="87"/>
                  </a:cubicBezTo>
                  <a:cubicBezTo>
                    <a:pt x="118" y="83"/>
                    <a:pt x="110" y="80"/>
                    <a:pt x="115" y="76"/>
                  </a:cubicBezTo>
                  <a:cubicBezTo>
                    <a:pt x="120" y="73"/>
                    <a:pt x="116" y="69"/>
                    <a:pt x="119" y="67"/>
                  </a:cubicBezTo>
                  <a:cubicBezTo>
                    <a:pt x="123" y="66"/>
                    <a:pt x="124" y="64"/>
                    <a:pt x="127" y="62"/>
                  </a:cubicBezTo>
                  <a:cubicBezTo>
                    <a:pt x="130" y="59"/>
                    <a:pt x="133" y="62"/>
                    <a:pt x="139" y="61"/>
                  </a:cubicBezTo>
                  <a:cubicBezTo>
                    <a:pt x="142" y="60"/>
                    <a:pt x="144" y="60"/>
                    <a:pt x="146" y="61"/>
                  </a:cubicBezTo>
                  <a:cubicBezTo>
                    <a:pt x="145" y="58"/>
                    <a:pt x="145" y="56"/>
                    <a:pt x="144" y="56"/>
                  </a:cubicBezTo>
                  <a:close/>
                  <a:moveTo>
                    <a:pt x="86" y="196"/>
                  </a:moveTo>
                  <a:cubicBezTo>
                    <a:pt x="79" y="196"/>
                    <a:pt x="76" y="208"/>
                    <a:pt x="78" y="210"/>
                  </a:cubicBezTo>
                  <a:cubicBezTo>
                    <a:pt x="79" y="212"/>
                    <a:pt x="92" y="196"/>
                    <a:pt x="86" y="1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2" name="Freeform 136"/>
            <p:cNvSpPr>
              <a:spLocks noEditPoints="1"/>
            </p:cNvSpPr>
            <p:nvPr userDrawn="1"/>
          </p:nvSpPr>
          <p:spPr bwMode="auto">
            <a:xfrm>
              <a:off x="-1875553" y="2734840"/>
              <a:ext cx="157728" cy="76591"/>
            </a:xfrm>
            <a:custGeom>
              <a:avLst/>
              <a:gdLst>
                <a:gd name="T0" fmla="*/ 68 w 73"/>
                <a:gd name="T1" fmla="*/ 9 h 33"/>
                <a:gd name="T2" fmla="*/ 70 w 73"/>
                <a:gd name="T3" fmla="*/ 2 h 33"/>
                <a:gd name="T4" fmla="*/ 68 w 73"/>
                <a:gd name="T5" fmla="*/ 3 h 33"/>
                <a:gd name="T6" fmla="*/ 46 w 73"/>
                <a:gd name="T7" fmla="*/ 1 h 33"/>
                <a:gd name="T8" fmla="*/ 24 w 73"/>
                <a:gd name="T9" fmla="*/ 5 h 33"/>
                <a:gd name="T10" fmla="*/ 17 w 73"/>
                <a:gd name="T11" fmla="*/ 11 h 33"/>
                <a:gd name="T12" fmla="*/ 19 w 73"/>
                <a:gd name="T13" fmla="*/ 18 h 33"/>
                <a:gd name="T14" fmla="*/ 26 w 73"/>
                <a:gd name="T15" fmla="*/ 21 h 33"/>
                <a:gd name="T16" fmla="*/ 29 w 73"/>
                <a:gd name="T17" fmla="*/ 26 h 33"/>
                <a:gd name="T18" fmla="*/ 28 w 73"/>
                <a:gd name="T19" fmla="*/ 26 h 33"/>
                <a:gd name="T20" fmla="*/ 41 w 73"/>
                <a:gd name="T21" fmla="*/ 26 h 33"/>
                <a:gd name="T22" fmla="*/ 53 w 73"/>
                <a:gd name="T23" fmla="*/ 32 h 33"/>
                <a:gd name="T24" fmla="*/ 64 w 73"/>
                <a:gd name="T25" fmla="*/ 33 h 33"/>
                <a:gd name="T26" fmla="*/ 64 w 73"/>
                <a:gd name="T27" fmla="*/ 30 h 33"/>
                <a:gd name="T28" fmla="*/ 67 w 73"/>
                <a:gd name="T29" fmla="*/ 26 h 33"/>
                <a:gd name="T30" fmla="*/ 65 w 73"/>
                <a:gd name="T31" fmla="*/ 21 h 33"/>
                <a:gd name="T32" fmla="*/ 64 w 73"/>
                <a:gd name="T33" fmla="*/ 14 h 33"/>
                <a:gd name="T34" fmla="*/ 68 w 73"/>
                <a:gd name="T35" fmla="*/ 9 h 33"/>
                <a:gd name="T36" fmla="*/ 7 w 73"/>
                <a:gd name="T37" fmla="*/ 17 h 33"/>
                <a:gd name="T38" fmla="*/ 2 w 73"/>
                <a:gd name="T39" fmla="*/ 26 h 33"/>
                <a:gd name="T40" fmla="*/ 14 w 73"/>
                <a:gd name="T41" fmla="*/ 19 h 33"/>
                <a:gd name="T42" fmla="*/ 7 w 73"/>
                <a:gd name="T43" fmla="*/ 17 h 33"/>
                <a:gd name="T44" fmla="*/ 12 w 73"/>
                <a:gd name="T45" fmla="*/ 12 h 33"/>
                <a:gd name="T46" fmla="*/ 5 w 73"/>
                <a:gd name="T47" fmla="*/ 13 h 33"/>
                <a:gd name="T48" fmla="*/ 12 w 73"/>
                <a:gd name="T4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33">
                  <a:moveTo>
                    <a:pt x="68" y="9"/>
                  </a:moveTo>
                  <a:cubicBezTo>
                    <a:pt x="69" y="6"/>
                    <a:pt x="73" y="5"/>
                    <a:pt x="70" y="2"/>
                  </a:cubicBezTo>
                  <a:cubicBezTo>
                    <a:pt x="70" y="2"/>
                    <a:pt x="69" y="2"/>
                    <a:pt x="68" y="3"/>
                  </a:cubicBezTo>
                  <a:cubicBezTo>
                    <a:pt x="63" y="4"/>
                    <a:pt x="52" y="0"/>
                    <a:pt x="46" y="1"/>
                  </a:cubicBezTo>
                  <a:cubicBezTo>
                    <a:pt x="39" y="2"/>
                    <a:pt x="27" y="2"/>
                    <a:pt x="24" y="5"/>
                  </a:cubicBezTo>
                  <a:cubicBezTo>
                    <a:pt x="21" y="8"/>
                    <a:pt x="14" y="8"/>
                    <a:pt x="17" y="11"/>
                  </a:cubicBezTo>
                  <a:cubicBezTo>
                    <a:pt x="20" y="13"/>
                    <a:pt x="17" y="15"/>
                    <a:pt x="19" y="18"/>
                  </a:cubicBezTo>
                  <a:cubicBezTo>
                    <a:pt x="22" y="21"/>
                    <a:pt x="23" y="22"/>
                    <a:pt x="26" y="21"/>
                  </a:cubicBezTo>
                  <a:cubicBezTo>
                    <a:pt x="29" y="21"/>
                    <a:pt x="32" y="22"/>
                    <a:pt x="29" y="26"/>
                  </a:cubicBezTo>
                  <a:cubicBezTo>
                    <a:pt x="29" y="26"/>
                    <a:pt x="29" y="26"/>
                    <a:pt x="28" y="26"/>
                  </a:cubicBezTo>
                  <a:cubicBezTo>
                    <a:pt x="34" y="25"/>
                    <a:pt x="40" y="25"/>
                    <a:pt x="41" y="26"/>
                  </a:cubicBezTo>
                  <a:cubicBezTo>
                    <a:pt x="42" y="27"/>
                    <a:pt x="51" y="33"/>
                    <a:pt x="53" y="32"/>
                  </a:cubicBezTo>
                  <a:cubicBezTo>
                    <a:pt x="54" y="32"/>
                    <a:pt x="60" y="32"/>
                    <a:pt x="64" y="33"/>
                  </a:cubicBezTo>
                  <a:cubicBezTo>
                    <a:pt x="63" y="32"/>
                    <a:pt x="63" y="31"/>
                    <a:pt x="64" y="30"/>
                  </a:cubicBezTo>
                  <a:cubicBezTo>
                    <a:pt x="66" y="29"/>
                    <a:pt x="69" y="29"/>
                    <a:pt x="67" y="26"/>
                  </a:cubicBezTo>
                  <a:cubicBezTo>
                    <a:pt x="66" y="24"/>
                    <a:pt x="65" y="23"/>
                    <a:pt x="65" y="21"/>
                  </a:cubicBezTo>
                  <a:cubicBezTo>
                    <a:pt x="65" y="18"/>
                    <a:pt x="64" y="16"/>
                    <a:pt x="64" y="14"/>
                  </a:cubicBezTo>
                  <a:cubicBezTo>
                    <a:pt x="64" y="12"/>
                    <a:pt x="66" y="12"/>
                    <a:pt x="68" y="9"/>
                  </a:cubicBezTo>
                  <a:close/>
                  <a:moveTo>
                    <a:pt x="7" y="17"/>
                  </a:moveTo>
                  <a:cubicBezTo>
                    <a:pt x="1" y="18"/>
                    <a:pt x="0" y="26"/>
                    <a:pt x="2" y="26"/>
                  </a:cubicBezTo>
                  <a:cubicBezTo>
                    <a:pt x="5" y="26"/>
                    <a:pt x="12" y="20"/>
                    <a:pt x="14" y="19"/>
                  </a:cubicBezTo>
                  <a:cubicBezTo>
                    <a:pt x="16" y="17"/>
                    <a:pt x="13" y="15"/>
                    <a:pt x="7" y="17"/>
                  </a:cubicBezTo>
                  <a:close/>
                  <a:moveTo>
                    <a:pt x="12" y="12"/>
                  </a:moveTo>
                  <a:cubicBezTo>
                    <a:pt x="13" y="9"/>
                    <a:pt x="2" y="11"/>
                    <a:pt x="5" y="13"/>
                  </a:cubicBezTo>
                  <a:cubicBezTo>
                    <a:pt x="7" y="14"/>
                    <a:pt x="11" y="14"/>
                    <a:pt x="12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3" name="Freeform 137"/>
            <p:cNvSpPr>
              <a:spLocks/>
            </p:cNvSpPr>
            <p:nvPr userDrawn="1"/>
          </p:nvSpPr>
          <p:spPr bwMode="auto">
            <a:xfrm>
              <a:off x="-1585267" y="4339599"/>
              <a:ext cx="201355" cy="246185"/>
            </a:xfrm>
            <a:custGeom>
              <a:avLst/>
              <a:gdLst>
                <a:gd name="T0" fmla="*/ 83 w 94"/>
                <a:gd name="T1" fmla="*/ 25 h 106"/>
                <a:gd name="T2" fmla="*/ 88 w 94"/>
                <a:gd name="T3" fmla="*/ 17 h 106"/>
                <a:gd name="T4" fmla="*/ 94 w 94"/>
                <a:gd name="T5" fmla="*/ 9 h 106"/>
                <a:gd name="T6" fmla="*/ 88 w 94"/>
                <a:gd name="T7" fmla="*/ 11 h 106"/>
                <a:gd name="T8" fmla="*/ 82 w 94"/>
                <a:gd name="T9" fmla="*/ 9 h 106"/>
                <a:gd name="T10" fmla="*/ 72 w 94"/>
                <a:gd name="T11" fmla="*/ 11 h 106"/>
                <a:gd name="T12" fmla="*/ 64 w 94"/>
                <a:gd name="T13" fmla="*/ 16 h 106"/>
                <a:gd name="T14" fmla="*/ 51 w 94"/>
                <a:gd name="T15" fmla="*/ 14 h 106"/>
                <a:gd name="T16" fmla="*/ 37 w 94"/>
                <a:gd name="T17" fmla="*/ 7 h 106"/>
                <a:gd name="T18" fmla="*/ 25 w 94"/>
                <a:gd name="T19" fmla="*/ 5 h 106"/>
                <a:gd name="T20" fmla="*/ 19 w 94"/>
                <a:gd name="T21" fmla="*/ 2 h 106"/>
                <a:gd name="T22" fmla="*/ 12 w 94"/>
                <a:gd name="T23" fmla="*/ 1 h 106"/>
                <a:gd name="T24" fmla="*/ 2 w 94"/>
                <a:gd name="T25" fmla="*/ 7 h 106"/>
                <a:gd name="T26" fmla="*/ 1 w 94"/>
                <a:gd name="T27" fmla="*/ 8 h 106"/>
                <a:gd name="T28" fmla="*/ 6 w 94"/>
                <a:gd name="T29" fmla="*/ 13 h 106"/>
                <a:gd name="T30" fmla="*/ 7 w 94"/>
                <a:gd name="T31" fmla="*/ 21 h 106"/>
                <a:gd name="T32" fmla="*/ 12 w 94"/>
                <a:gd name="T33" fmla="*/ 25 h 106"/>
                <a:gd name="T34" fmla="*/ 12 w 94"/>
                <a:gd name="T35" fmla="*/ 33 h 106"/>
                <a:gd name="T36" fmla="*/ 4 w 94"/>
                <a:gd name="T37" fmla="*/ 46 h 106"/>
                <a:gd name="T38" fmla="*/ 0 w 94"/>
                <a:gd name="T39" fmla="*/ 53 h 106"/>
                <a:gd name="T40" fmla="*/ 8 w 94"/>
                <a:gd name="T41" fmla="*/ 57 h 106"/>
                <a:gd name="T42" fmla="*/ 0 w 94"/>
                <a:gd name="T43" fmla="*/ 64 h 106"/>
                <a:gd name="T44" fmla="*/ 0 w 94"/>
                <a:gd name="T45" fmla="*/ 65 h 106"/>
                <a:gd name="T46" fmla="*/ 44 w 94"/>
                <a:gd name="T47" fmla="*/ 87 h 106"/>
                <a:gd name="T48" fmla="*/ 43 w 94"/>
                <a:gd name="T49" fmla="*/ 93 h 106"/>
                <a:gd name="T50" fmla="*/ 63 w 94"/>
                <a:gd name="T51" fmla="*/ 106 h 106"/>
                <a:gd name="T52" fmla="*/ 74 w 94"/>
                <a:gd name="T53" fmla="*/ 83 h 106"/>
                <a:gd name="T54" fmla="*/ 82 w 94"/>
                <a:gd name="T55" fmla="*/ 77 h 106"/>
                <a:gd name="T56" fmla="*/ 88 w 94"/>
                <a:gd name="T57" fmla="*/ 73 h 106"/>
                <a:gd name="T58" fmla="*/ 89 w 94"/>
                <a:gd name="T59" fmla="*/ 72 h 106"/>
                <a:gd name="T60" fmla="*/ 83 w 94"/>
                <a:gd name="T61" fmla="*/ 63 h 106"/>
                <a:gd name="T62" fmla="*/ 83 w 94"/>
                <a:gd name="T6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83" y="25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0"/>
                    <a:pt x="89" y="10"/>
                    <a:pt x="88" y="11"/>
                  </a:cubicBezTo>
                  <a:cubicBezTo>
                    <a:pt x="86" y="12"/>
                    <a:pt x="83" y="10"/>
                    <a:pt x="82" y="9"/>
                  </a:cubicBezTo>
                  <a:cubicBezTo>
                    <a:pt x="81" y="7"/>
                    <a:pt x="76" y="8"/>
                    <a:pt x="72" y="11"/>
                  </a:cubicBezTo>
                  <a:cubicBezTo>
                    <a:pt x="68" y="13"/>
                    <a:pt x="66" y="17"/>
                    <a:pt x="64" y="16"/>
                  </a:cubicBezTo>
                  <a:cubicBezTo>
                    <a:pt x="63" y="15"/>
                    <a:pt x="53" y="14"/>
                    <a:pt x="51" y="14"/>
                  </a:cubicBezTo>
                  <a:cubicBezTo>
                    <a:pt x="48" y="14"/>
                    <a:pt x="40" y="9"/>
                    <a:pt x="37" y="7"/>
                  </a:cubicBezTo>
                  <a:cubicBezTo>
                    <a:pt x="35" y="5"/>
                    <a:pt x="27" y="6"/>
                    <a:pt x="25" y="5"/>
                  </a:cubicBezTo>
                  <a:cubicBezTo>
                    <a:pt x="24" y="4"/>
                    <a:pt x="20" y="3"/>
                    <a:pt x="19" y="2"/>
                  </a:cubicBezTo>
                  <a:cubicBezTo>
                    <a:pt x="17" y="0"/>
                    <a:pt x="14" y="0"/>
                    <a:pt x="12" y="1"/>
                  </a:cubicBezTo>
                  <a:cubicBezTo>
                    <a:pt x="9" y="1"/>
                    <a:pt x="3" y="5"/>
                    <a:pt x="2" y="7"/>
                  </a:cubicBezTo>
                  <a:cubicBezTo>
                    <a:pt x="2" y="7"/>
                    <a:pt x="2" y="8"/>
                    <a:pt x="1" y="8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9"/>
                    <a:pt x="12" y="33"/>
                  </a:cubicBezTo>
                  <a:cubicBezTo>
                    <a:pt x="11" y="38"/>
                    <a:pt x="7" y="43"/>
                    <a:pt x="4" y="46"/>
                  </a:cubicBezTo>
                  <a:cubicBezTo>
                    <a:pt x="3" y="47"/>
                    <a:pt x="2" y="50"/>
                    <a:pt x="0" y="53"/>
                  </a:cubicBezTo>
                  <a:cubicBezTo>
                    <a:pt x="5" y="54"/>
                    <a:pt x="8" y="56"/>
                    <a:pt x="8" y="57"/>
                  </a:cubicBezTo>
                  <a:cubicBezTo>
                    <a:pt x="8" y="59"/>
                    <a:pt x="0" y="58"/>
                    <a:pt x="0" y="64"/>
                  </a:cubicBezTo>
                  <a:cubicBezTo>
                    <a:pt x="0" y="64"/>
                    <a:pt x="0" y="65"/>
                    <a:pt x="0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43" y="93"/>
                    <a:pt x="53" y="100"/>
                    <a:pt x="63" y="106"/>
                  </a:cubicBezTo>
                  <a:cubicBezTo>
                    <a:pt x="67" y="96"/>
                    <a:pt x="73" y="85"/>
                    <a:pt x="74" y="83"/>
                  </a:cubicBezTo>
                  <a:cubicBezTo>
                    <a:pt x="77" y="79"/>
                    <a:pt x="79" y="80"/>
                    <a:pt x="82" y="77"/>
                  </a:cubicBezTo>
                  <a:cubicBezTo>
                    <a:pt x="84" y="74"/>
                    <a:pt x="85" y="78"/>
                    <a:pt x="88" y="73"/>
                  </a:cubicBezTo>
                  <a:cubicBezTo>
                    <a:pt x="88" y="73"/>
                    <a:pt x="89" y="72"/>
                    <a:pt x="89" y="72"/>
                  </a:cubicBezTo>
                  <a:cubicBezTo>
                    <a:pt x="83" y="63"/>
                    <a:pt x="83" y="63"/>
                    <a:pt x="83" y="6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4" name="Freeform 138"/>
            <p:cNvSpPr>
              <a:spLocks/>
            </p:cNvSpPr>
            <p:nvPr userDrawn="1"/>
          </p:nvSpPr>
          <p:spPr bwMode="auto">
            <a:xfrm>
              <a:off x="-1694333" y="4357835"/>
              <a:ext cx="134237" cy="144064"/>
            </a:xfrm>
            <a:custGeom>
              <a:avLst/>
              <a:gdLst>
                <a:gd name="T0" fmla="*/ 58 w 63"/>
                <a:gd name="T1" fmla="*/ 13 h 62"/>
                <a:gd name="T2" fmla="*/ 57 w 63"/>
                <a:gd name="T3" fmla="*/ 5 h 62"/>
                <a:gd name="T4" fmla="*/ 52 w 63"/>
                <a:gd name="T5" fmla="*/ 0 h 62"/>
                <a:gd name="T6" fmla="*/ 48 w 63"/>
                <a:gd name="T7" fmla="*/ 4 h 62"/>
                <a:gd name="T8" fmla="*/ 41 w 63"/>
                <a:gd name="T9" fmla="*/ 4 h 62"/>
                <a:gd name="T10" fmla="*/ 32 w 63"/>
                <a:gd name="T11" fmla="*/ 7 h 62"/>
                <a:gd name="T12" fmla="*/ 25 w 63"/>
                <a:gd name="T13" fmla="*/ 5 h 62"/>
                <a:gd name="T14" fmla="*/ 16 w 63"/>
                <a:gd name="T15" fmla="*/ 7 h 62"/>
                <a:gd name="T16" fmla="*/ 15 w 63"/>
                <a:gd name="T17" fmla="*/ 16 h 62"/>
                <a:gd name="T18" fmla="*/ 19 w 63"/>
                <a:gd name="T19" fmla="*/ 22 h 62"/>
                <a:gd name="T20" fmla="*/ 16 w 63"/>
                <a:gd name="T21" fmla="*/ 27 h 62"/>
                <a:gd name="T22" fmla="*/ 11 w 63"/>
                <a:gd name="T23" fmla="*/ 30 h 62"/>
                <a:gd name="T24" fmla="*/ 6 w 63"/>
                <a:gd name="T25" fmla="*/ 36 h 62"/>
                <a:gd name="T26" fmla="*/ 4 w 63"/>
                <a:gd name="T27" fmla="*/ 44 h 62"/>
                <a:gd name="T28" fmla="*/ 1 w 63"/>
                <a:gd name="T29" fmla="*/ 53 h 62"/>
                <a:gd name="T30" fmla="*/ 0 w 63"/>
                <a:gd name="T31" fmla="*/ 61 h 62"/>
                <a:gd name="T32" fmla="*/ 5 w 63"/>
                <a:gd name="T33" fmla="*/ 60 h 62"/>
                <a:gd name="T34" fmla="*/ 17 w 63"/>
                <a:gd name="T35" fmla="*/ 57 h 62"/>
                <a:gd name="T36" fmla="*/ 27 w 63"/>
                <a:gd name="T37" fmla="*/ 56 h 62"/>
                <a:gd name="T38" fmla="*/ 36 w 63"/>
                <a:gd name="T39" fmla="*/ 45 h 62"/>
                <a:gd name="T40" fmla="*/ 51 w 63"/>
                <a:gd name="T41" fmla="*/ 45 h 62"/>
                <a:gd name="T42" fmla="*/ 55 w 63"/>
                <a:gd name="T43" fmla="*/ 38 h 62"/>
                <a:gd name="T44" fmla="*/ 63 w 63"/>
                <a:gd name="T45" fmla="*/ 25 h 62"/>
                <a:gd name="T46" fmla="*/ 63 w 63"/>
                <a:gd name="T47" fmla="*/ 17 h 62"/>
                <a:gd name="T48" fmla="*/ 58 w 63"/>
                <a:gd name="T49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62">
                  <a:moveTo>
                    <a:pt x="58" y="13"/>
                  </a:moveTo>
                  <a:cubicBezTo>
                    <a:pt x="57" y="5"/>
                    <a:pt x="57" y="5"/>
                    <a:pt x="57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0" y="2"/>
                    <a:pt x="48" y="3"/>
                    <a:pt x="48" y="4"/>
                  </a:cubicBezTo>
                  <a:cubicBezTo>
                    <a:pt x="48" y="6"/>
                    <a:pt x="43" y="5"/>
                    <a:pt x="41" y="4"/>
                  </a:cubicBezTo>
                  <a:cubicBezTo>
                    <a:pt x="39" y="4"/>
                    <a:pt x="33" y="6"/>
                    <a:pt x="32" y="7"/>
                  </a:cubicBezTo>
                  <a:cubicBezTo>
                    <a:pt x="31" y="9"/>
                    <a:pt x="28" y="4"/>
                    <a:pt x="25" y="5"/>
                  </a:cubicBezTo>
                  <a:cubicBezTo>
                    <a:pt x="22" y="5"/>
                    <a:pt x="16" y="7"/>
                    <a:pt x="16" y="7"/>
                  </a:cubicBezTo>
                  <a:cubicBezTo>
                    <a:pt x="16" y="7"/>
                    <a:pt x="15" y="14"/>
                    <a:pt x="15" y="16"/>
                  </a:cubicBezTo>
                  <a:cubicBezTo>
                    <a:pt x="15" y="19"/>
                    <a:pt x="19" y="20"/>
                    <a:pt x="19" y="22"/>
                  </a:cubicBezTo>
                  <a:cubicBezTo>
                    <a:pt x="19" y="24"/>
                    <a:pt x="16" y="26"/>
                    <a:pt x="16" y="27"/>
                  </a:cubicBezTo>
                  <a:cubicBezTo>
                    <a:pt x="15" y="29"/>
                    <a:pt x="13" y="30"/>
                    <a:pt x="11" y="30"/>
                  </a:cubicBezTo>
                  <a:cubicBezTo>
                    <a:pt x="8" y="31"/>
                    <a:pt x="8" y="35"/>
                    <a:pt x="6" y="36"/>
                  </a:cubicBezTo>
                  <a:cubicBezTo>
                    <a:pt x="4" y="38"/>
                    <a:pt x="5" y="41"/>
                    <a:pt x="4" y="44"/>
                  </a:cubicBezTo>
                  <a:cubicBezTo>
                    <a:pt x="2" y="47"/>
                    <a:pt x="1" y="50"/>
                    <a:pt x="1" y="53"/>
                  </a:cubicBezTo>
                  <a:cubicBezTo>
                    <a:pt x="1" y="56"/>
                    <a:pt x="1" y="59"/>
                    <a:pt x="0" y="61"/>
                  </a:cubicBezTo>
                  <a:cubicBezTo>
                    <a:pt x="3" y="62"/>
                    <a:pt x="4" y="61"/>
                    <a:pt x="5" y="60"/>
                  </a:cubicBezTo>
                  <a:cubicBezTo>
                    <a:pt x="8" y="59"/>
                    <a:pt x="17" y="57"/>
                    <a:pt x="17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1"/>
                    <a:pt x="32" y="45"/>
                    <a:pt x="36" y="45"/>
                  </a:cubicBezTo>
                  <a:cubicBezTo>
                    <a:pt x="40" y="43"/>
                    <a:pt x="47" y="44"/>
                    <a:pt x="51" y="45"/>
                  </a:cubicBezTo>
                  <a:cubicBezTo>
                    <a:pt x="53" y="42"/>
                    <a:pt x="54" y="39"/>
                    <a:pt x="55" y="38"/>
                  </a:cubicBezTo>
                  <a:cubicBezTo>
                    <a:pt x="58" y="35"/>
                    <a:pt x="62" y="30"/>
                    <a:pt x="63" y="25"/>
                  </a:cubicBezTo>
                  <a:cubicBezTo>
                    <a:pt x="63" y="21"/>
                    <a:pt x="63" y="17"/>
                    <a:pt x="63" y="17"/>
                  </a:cubicBezTo>
                  <a:lnTo>
                    <a:pt x="58" y="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5" name="Freeform 139"/>
            <p:cNvSpPr>
              <a:spLocks/>
            </p:cNvSpPr>
            <p:nvPr userDrawn="1"/>
          </p:nvSpPr>
          <p:spPr bwMode="auto">
            <a:xfrm>
              <a:off x="-1021473" y="3221738"/>
              <a:ext cx="441303" cy="260774"/>
            </a:xfrm>
            <a:custGeom>
              <a:avLst/>
              <a:gdLst>
                <a:gd name="T0" fmla="*/ 200 w 206"/>
                <a:gd name="T1" fmla="*/ 63 h 112"/>
                <a:gd name="T2" fmla="*/ 184 w 206"/>
                <a:gd name="T3" fmla="*/ 56 h 112"/>
                <a:gd name="T4" fmla="*/ 175 w 206"/>
                <a:gd name="T5" fmla="*/ 56 h 112"/>
                <a:gd name="T6" fmla="*/ 164 w 206"/>
                <a:gd name="T7" fmla="*/ 53 h 112"/>
                <a:gd name="T8" fmla="*/ 152 w 206"/>
                <a:gd name="T9" fmla="*/ 62 h 112"/>
                <a:gd name="T10" fmla="*/ 147 w 206"/>
                <a:gd name="T11" fmla="*/ 64 h 112"/>
                <a:gd name="T12" fmla="*/ 137 w 206"/>
                <a:gd name="T13" fmla="*/ 58 h 112"/>
                <a:gd name="T14" fmla="*/ 127 w 206"/>
                <a:gd name="T15" fmla="*/ 56 h 112"/>
                <a:gd name="T16" fmla="*/ 120 w 206"/>
                <a:gd name="T17" fmla="*/ 45 h 112"/>
                <a:gd name="T18" fmla="*/ 118 w 206"/>
                <a:gd name="T19" fmla="*/ 34 h 112"/>
                <a:gd name="T20" fmla="*/ 108 w 206"/>
                <a:gd name="T21" fmla="*/ 28 h 112"/>
                <a:gd name="T22" fmla="*/ 85 w 206"/>
                <a:gd name="T23" fmla="*/ 27 h 112"/>
                <a:gd name="T24" fmla="*/ 70 w 206"/>
                <a:gd name="T25" fmla="*/ 28 h 112"/>
                <a:gd name="T26" fmla="*/ 56 w 206"/>
                <a:gd name="T27" fmla="*/ 14 h 112"/>
                <a:gd name="T28" fmla="*/ 53 w 206"/>
                <a:gd name="T29" fmla="*/ 19 h 112"/>
                <a:gd name="T30" fmla="*/ 38 w 206"/>
                <a:gd name="T31" fmla="*/ 17 h 112"/>
                <a:gd name="T32" fmla="*/ 37 w 206"/>
                <a:gd name="T33" fmla="*/ 1 h 112"/>
                <a:gd name="T34" fmla="*/ 32 w 206"/>
                <a:gd name="T35" fmla="*/ 17 h 112"/>
                <a:gd name="T36" fmla="*/ 31 w 206"/>
                <a:gd name="T37" fmla="*/ 0 h 112"/>
                <a:gd name="T38" fmla="*/ 1 w 206"/>
                <a:gd name="T39" fmla="*/ 7 h 112"/>
                <a:gd name="T40" fmla="*/ 0 w 206"/>
                <a:gd name="T41" fmla="*/ 55 h 112"/>
                <a:gd name="T42" fmla="*/ 0 w 206"/>
                <a:gd name="T43" fmla="*/ 55 h 112"/>
                <a:gd name="T44" fmla="*/ 8 w 206"/>
                <a:gd name="T45" fmla="*/ 57 h 112"/>
                <a:gd name="T46" fmla="*/ 12 w 206"/>
                <a:gd name="T47" fmla="*/ 52 h 112"/>
                <a:gd name="T48" fmla="*/ 20 w 206"/>
                <a:gd name="T49" fmla="*/ 46 h 112"/>
                <a:gd name="T50" fmla="*/ 24 w 206"/>
                <a:gd name="T51" fmla="*/ 42 h 112"/>
                <a:gd name="T52" fmla="*/ 29 w 206"/>
                <a:gd name="T53" fmla="*/ 40 h 112"/>
                <a:gd name="T54" fmla="*/ 37 w 206"/>
                <a:gd name="T55" fmla="*/ 42 h 112"/>
                <a:gd name="T56" fmla="*/ 46 w 206"/>
                <a:gd name="T57" fmla="*/ 45 h 112"/>
                <a:gd name="T58" fmla="*/ 51 w 206"/>
                <a:gd name="T59" fmla="*/ 56 h 112"/>
                <a:gd name="T60" fmla="*/ 68 w 206"/>
                <a:gd name="T61" fmla="*/ 58 h 112"/>
                <a:gd name="T62" fmla="*/ 73 w 206"/>
                <a:gd name="T63" fmla="*/ 65 h 112"/>
                <a:gd name="T64" fmla="*/ 78 w 206"/>
                <a:gd name="T65" fmla="*/ 74 h 112"/>
                <a:gd name="T66" fmla="*/ 89 w 206"/>
                <a:gd name="T67" fmla="*/ 82 h 112"/>
                <a:gd name="T68" fmla="*/ 103 w 206"/>
                <a:gd name="T69" fmla="*/ 89 h 112"/>
                <a:gd name="T70" fmla="*/ 115 w 206"/>
                <a:gd name="T71" fmla="*/ 97 h 112"/>
                <a:gd name="T72" fmla="*/ 125 w 206"/>
                <a:gd name="T73" fmla="*/ 100 h 112"/>
                <a:gd name="T74" fmla="*/ 126 w 206"/>
                <a:gd name="T75" fmla="*/ 107 h 112"/>
                <a:gd name="T76" fmla="*/ 127 w 206"/>
                <a:gd name="T77" fmla="*/ 107 h 112"/>
                <a:gd name="T78" fmla="*/ 137 w 206"/>
                <a:gd name="T79" fmla="*/ 110 h 112"/>
                <a:gd name="T80" fmla="*/ 142 w 206"/>
                <a:gd name="T81" fmla="*/ 112 h 112"/>
                <a:gd name="T82" fmla="*/ 146 w 206"/>
                <a:gd name="T83" fmla="*/ 101 h 112"/>
                <a:gd name="T84" fmla="*/ 145 w 206"/>
                <a:gd name="T85" fmla="*/ 91 h 112"/>
                <a:gd name="T86" fmla="*/ 138 w 206"/>
                <a:gd name="T87" fmla="*/ 83 h 112"/>
                <a:gd name="T88" fmla="*/ 149 w 206"/>
                <a:gd name="T89" fmla="*/ 79 h 112"/>
                <a:gd name="T90" fmla="*/ 153 w 206"/>
                <a:gd name="T91" fmla="*/ 73 h 112"/>
                <a:gd name="T92" fmla="*/ 158 w 206"/>
                <a:gd name="T93" fmla="*/ 67 h 112"/>
                <a:gd name="T94" fmla="*/ 167 w 206"/>
                <a:gd name="T95" fmla="*/ 65 h 112"/>
                <a:gd name="T96" fmla="*/ 175 w 206"/>
                <a:gd name="T97" fmla="*/ 63 h 112"/>
                <a:gd name="T98" fmla="*/ 171 w 206"/>
                <a:gd name="T99" fmla="*/ 72 h 112"/>
                <a:gd name="T100" fmla="*/ 184 w 206"/>
                <a:gd name="T101" fmla="*/ 70 h 112"/>
                <a:gd name="T102" fmla="*/ 195 w 206"/>
                <a:gd name="T103" fmla="*/ 68 h 112"/>
                <a:gd name="T104" fmla="*/ 200 w 206"/>
                <a:gd name="T105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112">
                  <a:moveTo>
                    <a:pt x="200" y="63"/>
                  </a:moveTo>
                  <a:cubicBezTo>
                    <a:pt x="195" y="59"/>
                    <a:pt x="185" y="53"/>
                    <a:pt x="184" y="56"/>
                  </a:cubicBezTo>
                  <a:cubicBezTo>
                    <a:pt x="183" y="59"/>
                    <a:pt x="177" y="59"/>
                    <a:pt x="175" y="56"/>
                  </a:cubicBezTo>
                  <a:cubicBezTo>
                    <a:pt x="173" y="54"/>
                    <a:pt x="171" y="51"/>
                    <a:pt x="164" y="53"/>
                  </a:cubicBezTo>
                  <a:cubicBezTo>
                    <a:pt x="157" y="56"/>
                    <a:pt x="153" y="59"/>
                    <a:pt x="152" y="62"/>
                  </a:cubicBezTo>
                  <a:cubicBezTo>
                    <a:pt x="152" y="65"/>
                    <a:pt x="147" y="67"/>
                    <a:pt x="147" y="64"/>
                  </a:cubicBezTo>
                  <a:cubicBezTo>
                    <a:pt x="146" y="60"/>
                    <a:pt x="141" y="59"/>
                    <a:pt x="137" y="58"/>
                  </a:cubicBezTo>
                  <a:cubicBezTo>
                    <a:pt x="133" y="57"/>
                    <a:pt x="127" y="59"/>
                    <a:pt x="127" y="56"/>
                  </a:cubicBezTo>
                  <a:cubicBezTo>
                    <a:pt x="126" y="52"/>
                    <a:pt x="121" y="48"/>
                    <a:pt x="120" y="45"/>
                  </a:cubicBezTo>
                  <a:cubicBezTo>
                    <a:pt x="120" y="41"/>
                    <a:pt x="121" y="35"/>
                    <a:pt x="118" y="34"/>
                  </a:cubicBezTo>
                  <a:cubicBezTo>
                    <a:pt x="114" y="33"/>
                    <a:pt x="112" y="28"/>
                    <a:pt x="108" y="28"/>
                  </a:cubicBezTo>
                  <a:cubicBezTo>
                    <a:pt x="105" y="28"/>
                    <a:pt x="87" y="28"/>
                    <a:pt x="85" y="27"/>
                  </a:cubicBezTo>
                  <a:cubicBezTo>
                    <a:pt x="83" y="26"/>
                    <a:pt x="71" y="30"/>
                    <a:pt x="70" y="28"/>
                  </a:cubicBezTo>
                  <a:cubicBezTo>
                    <a:pt x="69" y="26"/>
                    <a:pt x="61" y="18"/>
                    <a:pt x="56" y="14"/>
                  </a:cubicBezTo>
                  <a:cubicBezTo>
                    <a:pt x="56" y="16"/>
                    <a:pt x="54" y="17"/>
                    <a:pt x="53" y="19"/>
                  </a:cubicBezTo>
                  <a:cubicBezTo>
                    <a:pt x="44" y="25"/>
                    <a:pt x="36" y="24"/>
                    <a:pt x="38" y="17"/>
                  </a:cubicBezTo>
                  <a:cubicBezTo>
                    <a:pt x="41" y="9"/>
                    <a:pt x="42" y="1"/>
                    <a:pt x="37" y="1"/>
                  </a:cubicBezTo>
                  <a:cubicBezTo>
                    <a:pt x="33" y="1"/>
                    <a:pt x="36" y="16"/>
                    <a:pt x="32" y="17"/>
                  </a:cubicBezTo>
                  <a:cubicBezTo>
                    <a:pt x="29" y="18"/>
                    <a:pt x="28" y="6"/>
                    <a:pt x="3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2" y="57"/>
                    <a:pt x="6" y="57"/>
                    <a:pt x="8" y="57"/>
                  </a:cubicBezTo>
                  <a:cubicBezTo>
                    <a:pt x="12" y="57"/>
                    <a:pt x="12" y="54"/>
                    <a:pt x="12" y="52"/>
                  </a:cubicBezTo>
                  <a:cubicBezTo>
                    <a:pt x="12" y="50"/>
                    <a:pt x="17" y="46"/>
                    <a:pt x="20" y="46"/>
                  </a:cubicBezTo>
                  <a:cubicBezTo>
                    <a:pt x="24" y="47"/>
                    <a:pt x="23" y="42"/>
                    <a:pt x="24" y="42"/>
                  </a:cubicBezTo>
                  <a:cubicBezTo>
                    <a:pt x="25" y="42"/>
                    <a:pt x="28" y="41"/>
                    <a:pt x="29" y="40"/>
                  </a:cubicBezTo>
                  <a:cubicBezTo>
                    <a:pt x="30" y="38"/>
                    <a:pt x="36" y="40"/>
                    <a:pt x="37" y="42"/>
                  </a:cubicBezTo>
                  <a:cubicBezTo>
                    <a:pt x="39" y="43"/>
                    <a:pt x="43" y="44"/>
                    <a:pt x="46" y="45"/>
                  </a:cubicBezTo>
                  <a:cubicBezTo>
                    <a:pt x="49" y="45"/>
                    <a:pt x="51" y="54"/>
                    <a:pt x="51" y="56"/>
                  </a:cubicBezTo>
                  <a:cubicBezTo>
                    <a:pt x="51" y="58"/>
                    <a:pt x="65" y="58"/>
                    <a:pt x="68" y="58"/>
                  </a:cubicBezTo>
                  <a:cubicBezTo>
                    <a:pt x="70" y="58"/>
                    <a:pt x="70" y="62"/>
                    <a:pt x="73" y="65"/>
                  </a:cubicBezTo>
                  <a:cubicBezTo>
                    <a:pt x="75" y="68"/>
                    <a:pt x="77" y="72"/>
                    <a:pt x="78" y="74"/>
                  </a:cubicBezTo>
                  <a:cubicBezTo>
                    <a:pt x="79" y="76"/>
                    <a:pt x="87" y="79"/>
                    <a:pt x="89" y="82"/>
                  </a:cubicBezTo>
                  <a:cubicBezTo>
                    <a:pt x="92" y="85"/>
                    <a:pt x="98" y="88"/>
                    <a:pt x="103" y="89"/>
                  </a:cubicBezTo>
                  <a:cubicBezTo>
                    <a:pt x="108" y="91"/>
                    <a:pt x="112" y="97"/>
                    <a:pt x="115" y="97"/>
                  </a:cubicBezTo>
                  <a:cubicBezTo>
                    <a:pt x="118" y="96"/>
                    <a:pt x="125" y="100"/>
                    <a:pt x="125" y="10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7" y="107"/>
                    <a:pt x="127" y="107"/>
                    <a:pt x="127" y="107"/>
                  </a:cubicBezTo>
                  <a:cubicBezTo>
                    <a:pt x="131" y="106"/>
                    <a:pt x="134" y="110"/>
                    <a:pt x="137" y="110"/>
                  </a:cubicBezTo>
                  <a:cubicBezTo>
                    <a:pt x="138" y="110"/>
                    <a:pt x="140" y="111"/>
                    <a:pt x="142" y="112"/>
                  </a:cubicBezTo>
                  <a:cubicBezTo>
                    <a:pt x="141" y="106"/>
                    <a:pt x="144" y="102"/>
                    <a:pt x="146" y="101"/>
                  </a:cubicBezTo>
                  <a:cubicBezTo>
                    <a:pt x="149" y="98"/>
                    <a:pt x="144" y="94"/>
                    <a:pt x="145" y="91"/>
                  </a:cubicBezTo>
                  <a:cubicBezTo>
                    <a:pt x="146" y="87"/>
                    <a:pt x="137" y="86"/>
                    <a:pt x="138" y="83"/>
                  </a:cubicBezTo>
                  <a:cubicBezTo>
                    <a:pt x="138" y="80"/>
                    <a:pt x="146" y="80"/>
                    <a:pt x="149" y="79"/>
                  </a:cubicBezTo>
                  <a:cubicBezTo>
                    <a:pt x="152" y="78"/>
                    <a:pt x="149" y="73"/>
                    <a:pt x="153" y="73"/>
                  </a:cubicBezTo>
                  <a:cubicBezTo>
                    <a:pt x="156" y="73"/>
                    <a:pt x="157" y="70"/>
                    <a:pt x="158" y="67"/>
                  </a:cubicBezTo>
                  <a:cubicBezTo>
                    <a:pt x="159" y="64"/>
                    <a:pt x="164" y="67"/>
                    <a:pt x="167" y="65"/>
                  </a:cubicBezTo>
                  <a:cubicBezTo>
                    <a:pt x="170" y="63"/>
                    <a:pt x="174" y="62"/>
                    <a:pt x="175" y="63"/>
                  </a:cubicBezTo>
                  <a:cubicBezTo>
                    <a:pt x="176" y="65"/>
                    <a:pt x="172" y="70"/>
                    <a:pt x="171" y="72"/>
                  </a:cubicBezTo>
                  <a:cubicBezTo>
                    <a:pt x="176" y="72"/>
                    <a:pt x="183" y="71"/>
                    <a:pt x="184" y="70"/>
                  </a:cubicBezTo>
                  <a:cubicBezTo>
                    <a:pt x="186" y="68"/>
                    <a:pt x="193" y="73"/>
                    <a:pt x="195" y="68"/>
                  </a:cubicBezTo>
                  <a:cubicBezTo>
                    <a:pt x="198" y="64"/>
                    <a:pt x="206" y="67"/>
                    <a:pt x="200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6" name="Freeform 140"/>
            <p:cNvSpPr>
              <a:spLocks noEditPoints="1"/>
            </p:cNvSpPr>
            <p:nvPr userDrawn="1"/>
          </p:nvSpPr>
          <p:spPr bwMode="auto">
            <a:xfrm>
              <a:off x="-2290009" y="1764690"/>
              <a:ext cx="646014" cy="1030329"/>
            </a:xfrm>
            <a:custGeom>
              <a:avLst/>
              <a:gdLst>
                <a:gd name="T0" fmla="*/ 285 w 302"/>
                <a:gd name="T1" fmla="*/ 231 h 442"/>
                <a:gd name="T2" fmla="*/ 286 w 302"/>
                <a:gd name="T3" fmla="*/ 218 h 442"/>
                <a:gd name="T4" fmla="*/ 269 w 302"/>
                <a:gd name="T5" fmla="*/ 216 h 442"/>
                <a:gd name="T6" fmla="*/ 251 w 302"/>
                <a:gd name="T7" fmla="*/ 215 h 442"/>
                <a:gd name="T8" fmla="*/ 242 w 302"/>
                <a:gd name="T9" fmla="*/ 214 h 442"/>
                <a:gd name="T10" fmla="*/ 224 w 302"/>
                <a:gd name="T11" fmla="*/ 217 h 442"/>
                <a:gd name="T12" fmla="*/ 209 w 302"/>
                <a:gd name="T13" fmla="*/ 232 h 442"/>
                <a:gd name="T14" fmla="*/ 209 w 302"/>
                <a:gd name="T15" fmla="*/ 216 h 442"/>
                <a:gd name="T16" fmla="*/ 188 w 302"/>
                <a:gd name="T17" fmla="*/ 228 h 442"/>
                <a:gd name="T18" fmla="*/ 179 w 302"/>
                <a:gd name="T19" fmla="*/ 231 h 442"/>
                <a:gd name="T20" fmla="*/ 171 w 302"/>
                <a:gd name="T21" fmla="*/ 229 h 442"/>
                <a:gd name="T22" fmla="*/ 155 w 302"/>
                <a:gd name="T23" fmla="*/ 240 h 442"/>
                <a:gd name="T24" fmla="*/ 144 w 302"/>
                <a:gd name="T25" fmla="*/ 248 h 442"/>
                <a:gd name="T26" fmla="*/ 133 w 302"/>
                <a:gd name="T27" fmla="*/ 253 h 442"/>
                <a:gd name="T28" fmla="*/ 115 w 302"/>
                <a:gd name="T29" fmla="*/ 257 h 442"/>
                <a:gd name="T30" fmla="*/ 109 w 302"/>
                <a:gd name="T31" fmla="*/ 267 h 442"/>
                <a:gd name="T32" fmla="*/ 133 w 302"/>
                <a:gd name="T33" fmla="*/ 267 h 442"/>
                <a:gd name="T34" fmla="*/ 115 w 302"/>
                <a:gd name="T35" fmla="*/ 279 h 442"/>
                <a:gd name="T36" fmla="*/ 89 w 302"/>
                <a:gd name="T37" fmla="*/ 305 h 442"/>
                <a:gd name="T38" fmla="*/ 72 w 302"/>
                <a:gd name="T39" fmla="*/ 326 h 442"/>
                <a:gd name="T40" fmla="*/ 57 w 302"/>
                <a:gd name="T41" fmla="*/ 345 h 442"/>
                <a:gd name="T42" fmla="*/ 37 w 302"/>
                <a:gd name="T43" fmla="*/ 358 h 442"/>
                <a:gd name="T44" fmla="*/ 16 w 302"/>
                <a:gd name="T45" fmla="*/ 370 h 442"/>
                <a:gd name="T46" fmla="*/ 6 w 302"/>
                <a:gd name="T47" fmla="*/ 387 h 442"/>
                <a:gd name="T48" fmla="*/ 2 w 302"/>
                <a:gd name="T49" fmla="*/ 406 h 442"/>
                <a:gd name="T50" fmla="*/ 13 w 302"/>
                <a:gd name="T51" fmla="*/ 413 h 442"/>
                <a:gd name="T52" fmla="*/ 10 w 302"/>
                <a:gd name="T53" fmla="*/ 421 h 442"/>
                <a:gd name="T54" fmla="*/ 20 w 302"/>
                <a:gd name="T55" fmla="*/ 438 h 442"/>
                <a:gd name="T56" fmla="*/ 67 w 302"/>
                <a:gd name="T57" fmla="*/ 417 h 442"/>
                <a:gd name="T58" fmla="*/ 81 w 302"/>
                <a:gd name="T59" fmla="*/ 421 h 442"/>
                <a:gd name="T60" fmla="*/ 89 w 302"/>
                <a:gd name="T61" fmla="*/ 394 h 442"/>
                <a:gd name="T62" fmla="*/ 86 w 302"/>
                <a:gd name="T63" fmla="*/ 360 h 442"/>
                <a:gd name="T64" fmla="*/ 107 w 302"/>
                <a:gd name="T65" fmla="*/ 335 h 442"/>
                <a:gd name="T66" fmla="*/ 121 w 302"/>
                <a:gd name="T67" fmla="*/ 304 h 442"/>
                <a:gd name="T68" fmla="*/ 135 w 302"/>
                <a:gd name="T69" fmla="*/ 276 h 442"/>
                <a:gd name="T70" fmla="*/ 168 w 302"/>
                <a:gd name="T71" fmla="*/ 261 h 442"/>
                <a:gd name="T72" fmla="*/ 191 w 302"/>
                <a:gd name="T73" fmla="*/ 247 h 442"/>
                <a:gd name="T74" fmla="*/ 232 w 302"/>
                <a:gd name="T75" fmla="*/ 258 h 442"/>
                <a:gd name="T76" fmla="*/ 258 w 302"/>
                <a:gd name="T77" fmla="*/ 233 h 442"/>
                <a:gd name="T78" fmla="*/ 285 w 302"/>
                <a:gd name="T79" fmla="*/ 244 h 442"/>
                <a:gd name="T80" fmla="*/ 84 w 302"/>
                <a:gd name="T81" fmla="*/ 31 h 442"/>
                <a:gd name="T82" fmla="*/ 112 w 302"/>
                <a:gd name="T83" fmla="*/ 47 h 442"/>
                <a:gd name="T84" fmla="*/ 133 w 302"/>
                <a:gd name="T85" fmla="*/ 51 h 442"/>
                <a:gd name="T86" fmla="*/ 135 w 302"/>
                <a:gd name="T87" fmla="*/ 65 h 442"/>
                <a:gd name="T88" fmla="*/ 115 w 302"/>
                <a:gd name="T89" fmla="*/ 83 h 442"/>
                <a:gd name="T90" fmla="*/ 138 w 302"/>
                <a:gd name="T91" fmla="*/ 91 h 442"/>
                <a:gd name="T92" fmla="*/ 165 w 302"/>
                <a:gd name="T93" fmla="*/ 49 h 442"/>
                <a:gd name="T94" fmla="*/ 187 w 302"/>
                <a:gd name="T95" fmla="*/ 60 h 442"/>
                <a:gd name="T96" fmla="*/ 217 w 302"/>
                <a:gd name="T97" fmla="*/ 71 h 442"/>
                <a:gd name="T98" fmla="*/ 208 w 302"/>
                <a:gd name="T99" fmla="*/ 57 h 442"/>
                <a:gd name="T100" fmla="*/ 182 w 302"/>
                <a:gd name="T101" fmla="*/ 37 h 442"/>
                <a:gd name="T102" fmla="*/ 155 w 302"/>
                <a:gd name="T103" fmla="*/ 24 h 442"/>
                <a:gd name="T104" fmla="*/ 131 w 302"/>
                <a:gd name="T105" fmla="*/ 11 h 442"/>
                <a:gd name="T106" fmla="*/ 120 w 302"/>
                <a:gd name="T107" fmla="*/ 24 h 442"/>
                <a:gd name="T108" fmla="*/ 96 w 302"/>
                <a:gd name="T109" fmla="*/ 23 h 442"/>
                <a:gd name="T110" fmla="*/ 81 w 302"/>
                <a:gd name="T111" fmla="*/ 18 h 442"/>
                <a:gd name="T112" fmla="*/ 73 w 302"/>
                <a:gd name="T113" fmla="*/ 51 h 442"/>
                <a:gd name="T114" fmla="*/ 73 w 302"/>
                <a:gd name="T115" fmla="*/ 51 h 442"/>
                <a:gd name="T116" fmla="*/ 172 w 302"/>
                <a:gd name="T117" fmla="*/ 25 h 442"/>
                <a:gd name="T118" fmla="*/ 242 w 302"/>
                <a:gd name="T119" fmla="*/ 24 h 442"/>
                <a:gd name="T120" fmla="*/ 211 w 302"/>
                <a:gd name="T121" fmla="*/ 9 h 442"/>
                <a:gd name="T122" fmla="*/ 183 w 302"/>
                <a:gd name="T123" fmla="*/ 7 h 442"/>
                <a:gd name="T124" fmla="*/ 163 w 302"/>
                <a:gd name="T125" fmla="*/ 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442">
                  <a:moveTo>
                    <a:pt x="292" y="236"/>
                  </a:moveTo>
                  <a:cubicBezTo>
                    <a:pt x="292" y="239"/>
                    <a:pt x="287" y="238"/>
                    <a:pt x="287" y="236"/>
                  </a:cubicBezTo>
                  <a:cubicBezTo>
                    <a:pt x="287" y="233"/>
                    <a:pt x="280" y="232"/>
                    <a:pt x="279" y="230"/>
                  </a:cubicBezTo>
                  <a:cubicBezTo>
                    <a:pt x="279" y="229"/>
                    <a:pt x="283" y="229"/>
                    <a:pt x="285" y="231"/>
                  </a:cubicBezTo>
                  <a:cubicBezTo>
                    <a:pt x="288" y="232"/>
                    <a:pt x="290" y="231"/>
                    <a:pt x="293" y="229"/>
                  </a:cubicBezTo>
                  <a:cubicBezTo>
                    <a:pt x="296" y="226"/>
                    <a:pt x="301" y="228"/>
                    <a:pt x="301" y="226"/>
                  </a:cubicBezTo>
                  <a:cubicBezTo>
                    <a:pt x="302" y="223"/>
                    <a:pt x="296" y="222"/>
                    <a:pt x="295" y="220"/>
                  </a:cubicBezTo>
                  <a:cubicBezTo>
                    <a:pt x="294" y="219"/>
                    <a:pt x="290" y="217"/>
                    <a:pt x="286" y="218"/>
                  </a:cubicBezTo>
                  <a:cubicBezTo>
                    <a:pt x="282" y="218"/>
                    <a:pt x="282" y="217"/>
                    <a:pt x="280" y="215"/>
                  </a:cubicBezTo>
                  <a:cubicBezTo>
                    <a:pt x="278" y="213"/>
                    <a:pt x="271" y="216"/>
                    <a:pt x="271" y="221"/>
                  </a:cubicBezTo>
                  <a:cubicBezTo>
                    <a:pt x="271" y="225"/>
                    <a:pt x="267" y="224"/>
                    <a:pt x="268" y="222"/>
                  </a:cubicBezTo>
                  <a:cubicBezTo>
                    <a:pt x="270" y="219"/>
                    <a:pt x="266" y="216"/>
                    <a:pt x="269" y="216"/>
                  </a:cubicBezTo>
                  <a:cubicBezTo>
                    <a:pt x="273" y="215"/>
                    <a:pt x="271" y="210"/>
                    <a:pt x="265" y="209"/>
                  </a:cubicBezTo>
                  <a:cubicBezTo>
                    <a:pt x="258" y="209"/>
                    <a:pt x="256" y="214"/>
                    <a:pt x="257" y="216"/>
                  </a:cubicBezTo>
                  <a:cubicBezTo>
                    <a:pt x="259" y="217"/>
                    <a:pt x="253" y="224"/>
                    <a:pt x="251" y="224"/>
                  </a:cubicBezTo>
                  <a:cubicBezTo>
                    <a:pt x="248" y="224"/>
                    <a:pt x="251" y="218"/>
                    <a:pt x="251" y="215"/>
                  </a:cubicBezTo>
                  <a:cubicBezTo>
                    <a:pt x="251" y="212"/>
                    <a:pt x="248" y="213"/>
                    <a:pt x="243" y="219"/>
                  </a:cubicBezTo>
                  <a:cubicBezTo>
                    <a:pt x="238" y="224"/>
                    <a:pt x="235" y="228"/>
                    <a:pt x="232" y="229"/>
                  </a:cubicBezTo>
                  <a:cubicBezTo>
                    <a:pt x="229" y="229"/>
                    <a:pt x="230" y="224"/>
                    <a:pt x="234" y="222"/>
                  </a:cubicBezTo>
                  <a:cubicBezTo>
                    <a:pt x="239" y="220"/>
                    <a:pt x="239" y="214"/>
                    <a:pt x="242" y="214"/>
                  </a:cubicBezTo>
                  <a:cubicBezTo>
                    <a:pt x="245" y="214"/>
                    <a:pt x="245" y="210"/>
                    <a:pt x="240" y="209"/>
                  </a:cubicBezTo>
                  <a:cubicBezTo>
                    <a:pt x="236" y="208"/>
                    <a:pt x="235" y="213"/>
                    <a:pt x="234" y="214"/>
                  </a:cubicBezTo>
                  <a:cubicBezTo>
                    <a:pt x="233" y="216"/>
                    <a:pt x="226" y="212"/>
                    <a:pt x="226" y="213"/>
                  </a:cubicBezTo>
                  <a:cubicBezTo>
                    <a:pt x="226" y="215"/>
                    <a:pt x="222" y="215"/>
                    <a:pt x="224" y="217"/>
                  </a:cubicBezTo>
                  <a:cubicBezTo>
                    <a:pt x="225" y="220"/>
                    <a:pt x="223" y="222"/>
                    <a:pt x="221" y="219"/>
                  </a:cubicBezTo>
                  <a:cubicBezTo>
                    <a:pt x="219" y="216"/>
                    <a:pt x="215" y="218"/>
                    <a:pt x="213" y="222"/>
                  </a:cubicBezTo>
                  <a:cubicBezTo>
                    <a:pt x="211" y="225"/>
                    <a:pt x="208" y="225"/>
                    <a:pt x="210" y="226"/>
                  </a:cubicBezTo>
                  <a:cubicBezTo>
                    <a:pt x="212" y="227"/>
                    <a:pt x="212" y="231"/>
                    <a:pt x="209" y="232"/>
                  </a:cubicBezTo>
                  <a:cubicBezTo>
                    <a:pt x="206" y="233"/>
                    <a:pt x="207" y="224"/>
                    <a:pt x="205" y="225"/>
                  </a:cubicBezTo>
                  <a:cubicBezTo>
                    <a:pt x="202" y="226"/>
                    <a:pt x="204" y="221"/>
                    <a:pt x="207" y="221"/>
                  </a:cubicBezTo>
                  <a:cubicBezTo>
                    <a:pt x="210" y="221"/>
                    <a:pt x="214" y="216"/>
                    <a:pt x="213" y="215"/>
                  </a:cubicBezTo>
                  <a:cubicBezTo>
                    <a:pt x="213" y="213"/>
                    <a:pt x="209" y="214"/>
                    <a:pt x="209" y="216"/>
                  </a:cubicBezTo>
                  <a:cubicBezTo>
                    <a:pt x="209" y="219"/>
                    <a:pt x="204" y="218"/>
                    <a:pt x="200" y="218"/>
                  </a:cubicBezTo>
                  <a:cubicBezTo>
                    <a:pt x="195" y="218"/>
                    <a:pt x="196" y="223"/>
                    <a:pt x="200" y="225"/>
                  </a:cubicBezTo>
                  <a:cubicBezTo>
                    <a:pt x="205" y="228"/>
                    <a:pt x="200" y="229"/>
                    <a:pt x="197" y="227"/>
                  </a:cubicBezTo>
                  <a:cubicBezTo>
                    <a:pt x="195" y="225"/>
                    <a:pt x="191" y="226"/>
                    <a:pt x="188" y="228"/>
                  </a:cubicBezTo>
                  <a:cubicBezTo>
                    <a:pt x="186" y="229"/>
                    <a:pt x="195" y="232"/>
                    <a:pt x="195" y="233"/>
                  </a:cubicBezTo>
                  <a:cubicBezTo>
                    <a:pt x="195" y="234"/>
                    <a:pt x="190" y="231"/>
                    <a:pt x="189" y="232"/>
                  </a:cubicBezTo>
                  <a:cubicBezTo>
                    <a:pt x="188" y="233"/>
                    <a:pt x="183" y="232"/>
                    <a:pt x="183" y="229"/>
                  </a:cubicBezTo>
                  <a:cubicBezTo>
                    <a:pt x="183" y="226"/>
                    <a:pt x="175" y="230"/>
                    <a:pt x="179" y="231"/>
                  </a:cubicBezTo>
                  <a:cubicBezTo>
                    <a:pt x="184" y="232"/>
                    <a:pt x="182" y="234"/>
                    <a:pt x="182" y="238"/>
                  </a:cubicBezTo>
                  <a:cubicBezTo>
                    <a:pt x="182" y="241"/>
                    <a:pt x="177" y="239"/>
                    <a:pt x="178" y="236"/>
                  </a:cubicBezTo>
                  <a:cubicBezTo>
                    <a:pt x="179" y="233"/>
                    <a:pt x="175" y="233"/>
                    <a:pt x="172" y="235"/>
                  </a:cubicBezTo>
                  <a:cubicBezTo>
                    <a:pt x="168" y="237"/>
                    <a:pt x="172" y="232"/>
                    <a:pt x="171" y="229"/>
                  </a:cubicBezTo>
                  <a:cubicBezTo>
                    <a:pt x="169" y="226"/>
                    <a:pt x="166" y="229"/>
                    <a:pt x="163" y="230"/>
                  </a:cubicBezTo>
                  <a:cubicBezTo>
                    <a:pt x="159" y="230"/>
                    <a:pt x="157" y="230"/>
                    <a:pt x="159" y="233"/>
                  </a:cubicBezTo>
                  <a:cubicBezTo>
                    <a:pt x="162" y="235"/>
                    <a:pt x="161" y="238"/>
                    <a:pt x="158" y="238"/>
                  </a:cubicBezTo>
                  <a:cubicBezTo>
                    <a:pt x="155" y="237"/>
                    <a:pt x="154" y="238"/>
                    <a:pt x="155" y="240"/>
                  </a:cubicBezTo>
                  <a:cubicBezTo>
                    <a:pt x="155" y="243"/>
                    <a:pt x="151" y="243"/>
                    <a:pt x="150" y="241"/>
                  </a:cubicBezTo>
                  <a:cubicBezTo>
                    <a:pt x="150" y="238"/>
                    <a:pt x="144" y="239"/>
                    <a:pt x="142" y="242"/>
                  </a:cubicBezTo>
                  <a:cubicBezTo>
                    <a:pt x="141" y="244"/>
                    <a:pt x="136" y="246"/>
                    <a:pt x="136" y="249"/>
                  </a:cubicBezTo>
                  <a:cubicBezTo>
                    <a:pt x="137" y="252"/>
                    <a:pt x="141" y="247"/>
                    <a:pt x="144" y="248"/>
                  </a:cubicBezTo>
                  <a:cubicBezTo>
                    <a:pt x="147" y="249"/>
                    <a:pt x="144" y="251"/>
                    <a:pt x="145" y="252"/>
                  </a:cubicBezTo>
                  <a:cubicBezTo>
                    <a:pt x="147" y="254"/>
                    <a:pt x="147" y="257"/>
                    <a:pt x="144" y="255"/>
                  </a:cubicBezTo>
                  <a:cubicBezTo>
                    <a:pt x="142" y="253"/>
                    <a:pt x="139" y="252"/>
                    <a:pt x="138" y="256"/>
                  </a:cubicBezTo>
                  <a:cubicBezTo>
                    <a:pt x="138" y="259"/>
                    <a:pt x="135" y="255"/>
                    <a:pt x="133" y="253"/>
                  </a:cubicBezTo>
                  <a:cubicBezTo>
                    <a:pt x="131" y="251"/>
                    <a:pt x="129" y="257"/>
                    <a:pt x="127" y="256"/>
                  </a:cubicBezTo>
                  <a:cubicBezTo>
                    <a:pt x="125" y="254"/>
                    <a:pt x="131" y="249"/>
                    <a:pt x="130" y="247"/>
                  </a:cubicBezTo>
                  <a:cubicBezTo>
                    <a:pt x="128" y="244"/>
                    <a:pt x="127" y="248"/>
                    <a:pt x="123" y="252"/>
                  </a:cubicBezTo>
                  <a:cubicBezTo>
                    <a:pt x="119" y="256"/>
                    <a:pt x="113" y="255"/>
                    <a:pt x="115" y="257"/>
                  </a:cubicBezTo>
                  <a:cubicBezTo>
                    <a:pt x="117" y="259"/>
                    <a:pt x="111" y="260"/>
                    <a:pt x="110" y="263"/>
                  </a:cubicBezTo>
                  <a:cubicBezTo>
                    <a:pt x="109" y="266"/>
                    <a:pt x="101" y="267"/>
                    <a:pt x="96" y="270"/>
                  </a:cubicBezTo>
                  <a:cubicBezTo>
                    <a:pt x="91" y="274"/>
                    <a:pt x="97" y="274"/>
                    <a:pt x="100" y="271"/>
                  </a:cubicBezTo>
                  <a:cubicBezTo>
                    <a:pt x="103" y="268"/>
                    <a:pt x="104" y="269"/>
                    <a:pt x="109" y="267"/>
                  </a:cubicBezTo>
                  <a:cubicBezTo>
                    <a:pt x="113" y="264"/>
                    <a:pt x="118" y="262"/>
                    <a:pt x="120" y="263"/>
                  </a:cubicBezTo>
                  <a:cubicBezTo>
                    <a:pt x="122" y="264"/>
                    <a:pt x="125" y="265"/>
                    <a:pt x="127" y="262"/>
                  </a:cubicBezTo>
                  <a:cubicBezTo>
                    <a:pt x="129" y="259"/>
                    <a:pt x="132" y="260"/>
                    <a:pt x="134" y="261"/>
                  </a:cubicBezTo>
                  <a:cubicBezTo>
                    <a:pt x="136" y="263"/>
                    <a:pt x="130" y="265"/>
                    <a:pt x="133" y="267"/>
                  </a:cubicBezTo>
                  <a:cubicBezTo>
                    <a:pt x="136" y="270"/>
                    <a:pt x="130" y="271"/>
                    <a:pt x="130" y="269"/>
                  </a:cubicBezTo>
                  <a:cubicBezTo>
                    <a:pt x="130" y="267"/>
                    <a:pt x="126" y="265"/>
                    <a:pt x="125" y="267"/>
                  </a:cubicBezTo>
                  <a:cubicBezTo>
                    <a:pt x="124" y="269"/>
                    <a:pt x="122" y="271"/>
                    <a:pt x="120" y="271"/>
                  </a:cubicBezTo>
                  <a:cubicBezTo>
                    <a:pt x="117" y="271"/>
                    <a:pt x="115" y="275"/>
                    <a:pt x="115" y="279"/>
                  </a:cubicBezTo>
                  <a:cubicBezTo>
                    <a:pt x="115" y="283"/>
                    <a:pt x="111" y="279"/>
                    <a:pt x="111" y="282"/>
                  </a:cubicBezTo>
                  <a:cubicBezTo>
                    <a:pt x="110" y="286"/>
                    <a:pt x="105" y="292"/>
                    <a:pt x="100" y="296"/>
                  </a:cubicBezTo>
                  <a:cubicBezTo>
                    <a:pt x="95" y="300"/>
                    <a:pt x="100" y="301"/>
                    <a:pt x="98" y="304"/>
                  </a:cubicBezTo>
                  <a:cubicBezTo>
                    <a:pt x="96" y="307"/>
                    <a:pt x="91" y="304"/>
                    <a:pt x="89" y="305"/>
                  </a:cubicBezTo>
                  <a:cubicBezTo>
                    <a:pt x="87" y="307"/>
                    <a:pt x="90" y="313"/>
                    <a:pt x="87" y="315"/>
                  </a:cubicBezTo>
                  <a:cubicBezTo>
                    <a:pt x="85" y="317"/>
                    <a:pt x="87" y="320"/>
                    <a:pt x="87" y="323"/>
                  </a:cubicBezTo>
                  <a:cubicBezTo>
                    <a:pt x="87" y="325"/>
                    <a:pt x="81" y="321"/>
                    <a:pt x="80" y="324"/>
                  </a:cubicBezTo>
                  <a:cubicBezTo>
                    <a:pt x="80" y="326"/>
                    <a:pt x="74" y="325"/>
                    <a:pt x="72" y="326"/>
                  </a:cubicBezTo>
                  <a:cubicBezTo>
                    <a:pt x="70" y="327"/>
                    <a:pt x="75" y="331"/>
                    <a:pt x="79" y="333"/>
                  </a:cubicBezTo>
                  <a:cubicBezTo>
                    <a:pt x="82" y="335"/>
                    <a:pt x="76" y="337"/>
                    <a:pt x="75" y="334"/>
                  </a:cubicBezTo>
                  <a:cubicBezTo>
                    <a:pt x="74" y="332"/>
                    <a:pt x="70" y="336"/>
                    <a:pt x="65" y="338"/>
                  </a:cubicBezTo>
                  <a:cubicBezTo>
                    <a:pt x="59" y="340"/>
                    <a:pt x="61" y="345"/>
                    <a:pt x="57" y="345"/>
                  </a:cubicBezTo>
                  <a:cubicBezTo>
                    <a:pt x="53" y="345"/>
                    <a:pt x="54" y="351"/>
                    <a:pt x="52" y="353"/>
                  </a:cubicBezTo>
                  <a:cubicBezTo>
                    <a:pt x="49" y="355"/>
                    <a:pt x="50" y="349"/>
                    <a:pt x="45" y="348"/>
                  </a:cubicBezTo>
                  <a:cubicBezTo>
                    <a:pt x="41" y="348"/>
                    <a:pt x="41" y="351"/>
                    <a:pt x="44" y="355"/>
                  </a:cubicBezTo>
                  <a:cubicBezTo>
                    <a:pt x="46" y="358"/>
                    <a:pt x="40" y="355"/>
                    <a:pt x="37" y="358"/>
                  </a:cubicBezTo>
                  <a:cubicBezTo>
                    <a:pt x="35" y="361"/>
                    <a:pt x="28" y="360"/>
                    <a:pt x="26" y="362"/>
                  </a:cubicBezTo>
                  <a:cubicBezTo>
                    <a:pt x="24" y="364"/>
                    <a:pt x="31" y="364"/>
                    <a:pt x="32" y="366"/>
                  </a:cubicBezTo>
                  <a:cubicBezTo>
                    <a:pt x="34" y="368"/>
                    <a:pt x="26" y="367"/>
                    <a:pt x="22" y="367"/>
                  </a:cubicBezTo>
                  <a:cubicBezTo>
                    <a:pt x="19" y="366"/>
                    <a:pt x="20" y="371"/>
                    <a:pt x="16" y="370"/>
                  </a:cubicBezTo>
                  <a:cubicBezTo>
                    <a:pt x="13" y="370"/>
                    <a:pt x="9" y="373"/>
                    <a:pt x="11" y="375"/>
                  </a:cubicBezTo>
                  <a:cubicBezTo>
                    <a:pt x="13" y="378"/>
                    <a:pt x="9" y="378"/>
                    <a:pt x="7" y="376"/>
                  </a:cubicBezTo>
                  <a:cubicBezTo>
                    <a:pt x="4" y="375"/>
                    <a:pt x="2" y="379"/>
                    <a:pt x="1" y="381"/>
                  </a:cubicBezTo>
                  <a:cubicBezTo>
                    <a:pt x="0" y="384"/>
                    <a:pt x="6" y="385"/>
                    <a:pt x="6" y="387"/>
                  </a:cubicBezTo>
                  <a:cubicBezTo>
                    <a:pt x="6" y="388"/>
                    <a:pt x="1" y="390"/>
                    <a:pt x="4" y="391"/>
                  </a:cubicBezTo>
                  <a:cubicBezTo>
                    <a:pt x="7" y="391"/>
                    <a:pt x="5" y="394"/>
                    <a:pt x="3" y="395"/>
                  </a:cubicBezTo>
                  <a:cubicBezTo>
                    <a:pt x="1" y="395"/>
                    <a:pt x="1" y="397"/>
                    <a:pt x="3" y="400"/>
                  </a:cubicBezTo>
                  <a:cubicBezTo>
                    <a:pt x="5" y="402"/>
                    <a:pt x="0" y="403"/>
                    <a:pt x="2" y="406"/>
                  </a:cubicBezTo>
                  <a:cubicBezTo>
                    <a:pt x="5" y="410"/>
                    <a:pt x="7" y="405"/>
                    <a:pt x="8" y="408"/>
                  </a:cubicBezTo>
                  <a:cubicBezTo>
                    <a:pt x="10" y="411"/>
                    <a:pt x="13" y="408"/>
                    <a:pt x="17" y="405"/>
                  </a:cubicBezTo>
                  <a:cubicBezTo>
                    <a:pt x="20" y="402"/>
                    <a:pt x="22" y="409"/>
                    <a:pt x="19" y="409"/>
                  </a:cubicBezTo>
                  <a:cubicBezTo>
                    <a:pt x="16" y="408"/>
                    <a:pt x="12" y="410"/>
                    <a:pt x="13" y="413"/>
                  </a:cubicBezTo>
                  <a:cubicBezTo>
                    <a:pt x="13" y="416"/>
                    <a:pt x="8" y="415"/>
                    <a:pt x="8" y="412"/>
                  </a:cubicBezTo>
                  <a:cubicBezTo>
                    <a:pt x="8" y="408"/>
                    <a:pt x="2" y="413"/>
                    <a:pt x="4" y="415"/>
                  </a:cubicBezTo>
                  <a:cubicBezTo>
                    <a:pt x="6" y="418"/>
                    <a:pt x="3" y="419"/>
                    <a:pt x="3" y="421"/>
                  </a:cubicBezTo>
                  <a:cubicBezTo>
                    <a:pt x="3" y="424"/>
                    <a:pt x="8" y="423"/>
                    <a:pt x="10" y="421"/>
                  </a:cubicBezTo>
                  <a:cubicBezTo>
                    <a:pt x="12" y="418"/>
                    <a:pt x="15" y="419"/>
                    <a:pt x="16" y="421"/>
                  </a:cubicBezTo>
                  <a:cubicBezTo>
                    <a:pt x="17" y="424"/>
                    <a:pt x="13" y="422"/>
                    <a:pt x="13" y="426"/>
                  </a:cubicBezTo>
                  <a:cubicBezTo>
                    <a:pt x="13" y="429"/>
                    <a:pt x="10" y="426"/>
                    <a:pt x="8" y="429"/>
                  </a:cubicBezTo>
                  <a:cubicBezTo>
                    <a:pt x="6" y="432"/>
                    <a:pt x="17" y="437"/>
                    <a:pt x="20" y="438"/>
                  </a:cubicBezTo>
                  <a:cubicBezTo>
                    <a:pt x="24" y="439"/>
                    <a:pt x="27" y="442"/>
                    <a:pt x="34" y="441"/>
                  </a:cubicBezTo>
                  <a:cubicBezTo>
                    <a:pt x="41" y="440"/>
                    <a:pt x="54" y="429"/>
                    <a:pt x="56" y="426"/>
                  </a:cubicBezTo>
                  <a:cubicBezTo>
                    <a:pt x="57" y="424"/>
                    <a:pt x="61" y="427"/>
                    <a:pt x="64" y="425"/>
                  </a:cubicBezTo>
                  <a:cubicBezTo>
                    <a:pt x="66" y="423"/>
                    <a:pt x="65" y="418"/>
                    <a:pt x="67" y="417"/>
                  </a:cubicBezTo>
                  <a:cubicBezTo>
                    <a:pt x="69" y="416"/>
                    <a:pt x="70" y="422"/>
                    <a:pt x="71" y="423"/>
                  </a:cubicBezTo>
                  <a:cubicBezTo>
                    <a:pt x="73" y="424"/>
                    <a:pt x="74" y="425"/>
                    <a:pt x="74" y="428"/>
                  </a:cubicBezTo>
                  <a:cubicBezTo>
                    <a:pt x="76" y="428"/>
                    <a:pt x="77" y="428"/>
                    <a:pt x="78" y="428"/>
                  </a:cubicBezTo>
                  <a:cubicBezTo>
                    <a:pt x="80" y="430"/>
                    <a:pt x="81" y="423"/>
                    <a:pt x="81" y="421"/>
                  </a:cubicBezTo>
                  <a:cubicBezTo>
                    <a:pt x="81" y="419"/>
                    <a:pt x="83" y="415"/>
                    <a:pt x="82" y="412"/>
                  </a:cubicBezTo>
                  <a:cubicBezTo>
                    <a:pt x="82" y="410"/>
                    <a:pt x="89" y="412"/>
                    <a:pt x="90" y="410"/>
                  </a:cubicBezTo>
                  <a:cubicBezTo>
                    <a:pt x="91" y="408"/>
                    <a:pt x="92" y="401"/>
                    <a:pt x="89" y="400"/>
                  </a:cubicBezTo>
                  <a:cubicBezTo>
                    <a:pt x="87" y="399"/>
                    <a:pt x="87" y="394"/>
                    <a:pt x="89" y="394"/>
                  </a:cubicBezTo>
                  <a:cubicBezTo>
                    <a:pt x="91" y="394"/>
                    <a:pt x="94" y="393"/>
                    <a:pt x="93" y="389"/>
                  </a:cubicBezTo>
                  <a:cubicBezTo>
                    <a:pt x="93" y="385"/>
                    <a:pt x="86" y="385"/>
                    <a:pt x="86" y="381"/>
                  </a:cubicBezTo>
                  <a:cubicBezTo>
                    <a:pt x="85" y="377"/>
                    <a:pt x="89" y="376"/>
                    <a:pt x="86" y="371"/>
                  </a:cubicBezTo>
                  <a:cubicBezTo>
                    <a:pt x="83" y="366"/>
                    <a:pt x="87" y="363"/>
                    <a:pt x="86" y="360"/>
                  </a:cubicBezTo>
                  <a:cubicBezTo>
                    <a:pt x="85" y="357"/>
                    <a:pt x="84" y="354"/>
                    <a:pt x="87" y="349"/>
                  </a:cubicBezTo>
                  <a:cubicBezTo>
                    <a:pt x="91" y="344"/>
                    <a:pt x="97" y="342"/>
                    <a:pt x="99" y="342"/>
                  </a:cubicBezTo>
                  <a:cubicBezTo>
                    <a:pt x="101" y="343"/>
                    <a:pt x="105" y="345"/>
                    <a:pt x="107" y="342"/>
                  </a:cubicBezTo>
                  <a:cubicBezTo>
                    <a:pt x="108" y="338"/>
                    <a:pt x="108" y="336"/>
                    <a:pt x="107" y="335"/>
                  </a:cubicBezTo>
                  <a:cubicBezTo>
                    <a:pt x="105" y="335"/>
                    <a:pt x="101" y="334"/>
                    <a:pt x="104" y="330"/>
                  </a:cubicBezTo>
                  <a:cubicBezTo>
                    <a:pt x="107" y="326"/>
                    <a:pt x="111" y="320"/>
                    <a:pt x="112" y="316"/>
                  </a:cubicBezTo>
                  <a:cubicBezTo>
                    <a:pt x="112" y="311"/>
                    <a:pt x="111" y="308"/>
                    <a:pt x="112" y="306"/>
                  </a:cubicBezTo>
                  <a:cubicBezTo>
                    <a:pt x="114" y="305"/>
                    <a:pt x="118" y="306"/>
                    <a:pt x="121" y="304"/>
                  </a:cubicBezTo>
                  <a:cubicBezTo>
                    <a:pt x="124" y="302"/>
                    <a:pt x="122" y="299"/>
                    <a:pt x="123" y="298"/>
                  </a:cubicBezTo>
                  <a:cubicBezTo>
                    <a:pt x="125" y="296"/>
                    <a:pt x="127" y="291"/>
                    <a:pt x="129" y="290"/>
                  </a:cubicBezTo>
                  <a:cubicBezTo>
                    <a:pt x="132" y="288"/>
                    <a:pt x="134" y="286"/>
                    <a:pt x="132" y="284"/>
                  </a:cubicBezTo>
                  <a:cubicBezTo>
                    <a:pt x="130" y="282"/>
                    <a:pt x="135" y="280"/>
                    <a:pt x="135" y="276"/>
                  </a:cubicBezTo>
                  <a:cubicBezTo>
                    <a:pt x="135" y="273"/>
                    <a:pt x="141" y="270"/>
                    <a:pt x="144" y="270"/>
                  </a:cubicBezTo>
                  <a:cubicBezTo>
                    <a:pt x="148" y="270"/>
                    <a:pt x="153" y="270"/>
                    <a:pt x="153" y="267"/>
                  </a:cubicBezTo>
                  <a:cubicBezTo>
                    <a:pt x="153" y="264"/>
                    <a:pt x="151" y="257"/>
                    <a:pt x="156" y="259"/>
                  </a:cubicBezTo>
                  <a:cubicBezTo>
                    <a:pt x="161" y="261"/>
                    <a:pt x="165" y="259"/>
                    <a:pt x="168" y="261"/>
                  </a:cubicBezTo>
                  <a:cubicBezTo>
                    <a:pt x="171" y="264"/>
                    <a:pt x="176" y="264"/>
                    <a:pt x="176" y="259"/>
                  </a:cubicBezTo>
                  <a:cubicBezTo>
                    <a:pt x="176" y="255"/>
                    <a:pt x="178" y="249"/>
                    <a:pt x="183" y="251"/>
                  </a:cubicBezTo>
                  <a:cubicBezTo>
                    <a:pt x="183" y="251"/>
                    <a:pt x="183" y="252"/>
                    <a:pt x="184" y="252"/>
                  </a:cubicBezTo>
                  <a:cubicBezTo>
                    <a:pt x="185" y="248"/>
                    <a:pt x="188" y="246"/>
                    <a:pt x="191" y="247"/>
                  </a:cubicBezTo>
                  <a:cubicBezTo>
                    <a:pt x="196" y="247"/>
                    <a:pt x="199" y="254"/>
                    <a:pt x="204" y="255"/>
                  </a:cubicBezTo>
                  <a:cubicBezTo>
                    <a:pt x="210" y="256"/>
                    <a:pt x="215" y="258"/>
                    <a:pt x="217" y="256"/>
                  </a:cubicBezTo>
                  <a:cubicBezTo>
                    <a:pt x="219" y="253"/>
                    <a:pt x="222" y="257"/>
                    <a:pt x="226" y="256"/>
                  </a:cubicBezTo>
                  <a:cubicBezTo>
                    <a:pt x="229" y="255"/>
                    <a:pt x="229" y="262"/>
                    <a:pt x="232" y="258"/>
                  </a:cubicBezTo>
                  <a:cubicBezTo>
                    <a:pt x="236" y="254"/>
                    <a:pt x="232" y="251"/>
                    <a:pt x="237" y="252"/>
                  </a:cubicBezTo>
                  <a:cubicBezTo>
                    <a:pt x="243" y="252"/>
                    <a:pt x="240" y="246"/>
                    <a:pt x="240" y="242"/>
                  </a:cubicBezTo>
                  <a:cubicBezTo>
                    <a:pt x="240" y="239"/>
                    <a:pt x="247" y="238"/>
                    <a:pt x="247" y="235"/>
                  </a:cubicBezTo>
                  <a:cubicBezTo>
                    <a:pt x="247" y="232"/>
                    <a:pt x="257" y="235"/>
                    <a:pt x="258" y="233"/>
                  </a:cubicBezTo>
                  <a:cubicBezTo>
                    <a:pt x="260" y="231"/>
                    <a:pt x="266" y="229"/>
                    <a:pt x="268" y="233"/>
                  </a:cubicBezTo>
                  <a:cubicBezTo>
                    <a:pt x="270" y="236"/>
                    <a:pt x="279" y="237"/>
                    <a:pt x="280" y="240"/>
                  </a:cubicBezTo>
                  <a:cubicBezTo>
                    <a:pt x="280" y="242"/>
                    <a:pt x="280" y="244"/>
                    <a:pt x="280" y="246"/>
                  </a:cubicBezTo>
                  <a:cubicBezTo>
                    <a:pt x="282" y="245"/>
                    <a:pt x="283" y="244"/>
                    <a:pt x="285" y="244"/>
                  </a:cubicBezTo>
                  <a:cubicBezTo>
                    <a:pt x="289" y="244"/>
                    <a:pt x="292" y="239"/>
                    <a:pt x="295" y="240"/>
                  </a:cubicBezTo>
                  <a:cubicBezTo>
                    <a:pt x="298" y="240"/>
                    <a:pt x="300" y="240"/>
                    <a:pt x="301" y="236"/>
                  </a:cubicBezTo>
                  <a:cubicBezTo>
                    <a:pt x="298" y="234"/>
                    <a:pt x="293" y="234"/>
                    <a:pt x="292" y="236"/>
                  </a:cubicBezTo>
                  <a:close/>
                  <a:moveTo>
                    <a:pt x="84" y="31"/>
                  </a:moveTo>
                  <a:cubicBezTo>
                    <a:pt x="89" y="32"/>
                    <a:pt x="79" y="37"/>
                    <a:pt x="77" y="42"/>
                  </a:cubicBezTo>
                  <a:cubicBezTo>
                    <a:pt x="75" y="47"/>
                    <a:pt x="85" y="51"/>
                    <a:pt x="89" y="54"/>
                  </a:cubicBezTo>
                  <a:cubicBezTo>
                    <a:pt x="93" y="57"/>
                    <a:pt x="102" y="57"/>
                    <a:pt x="105" y="55"/>
                  </a:cubicBezTo>
                  <a:cubicBezTo>
                    <a:pt x="109" y="53"/>
                    <a:pt x="108" y="46"/>
                    <a:pt x="112" y="47"/>
                  </a:cubicBezTo>
                  <a:cubicBezTo>
                    <a:pt x="116" y="47"/>
                    <a:pt x="114" y="43"/>
                    <a:pt x="118" y="42"/>
                  </a:cubicBezTo>
                  <a:cubicBezTo>
                    <a:pt x="121" y="41"/>
                    <a:pt x="122" y="45"/>
                    <a:pt x="119" y="48"/>
                  </a:cubicBezTo>
                  <a:cubicBezTo>
                    <a:pt x="116" y="52"/>
                    <a:pt x="124" y="51"/>
                    <a:pt x="129" y="47"/>
                  </a:cubicBezTo>
                  <a:cubicBezTo>
                    <a:pt x="133" y="43"/>
                    <a:pt x="134" y="47"/>
                    <a:pt x="133" y="51"/>
                  </a:cubicBezTo>
                  <a:cubicBezTo>
                    <a:pt x="132" y="55"/>
                    <a:pt x="123" y="53"/>
                    <a:pt x="119" y="57"/>
                  </a:cubicBezTo>
                  <a:cubicBezTo>
                    <a:pt x="116" y="61"/>
                    <a:pt x="106" y="58"/>
                    <a:pt x="101" y="63"/>
                  </a:cubicBezTo>
                  <a:cubicBezTo>
                    <a:pt x="96" y="67"/>
                    <a:pt x="105" y="68"/>
                    <a:pt x="112" y="66"/>
                  </a:cubicBezTo>
                  <a:cubicBezTo>
                    <a:pt x="118" y="65"/>
                    <a:pt x="130" y="65"/>
                    <a:pt x="135" y="65"/>
                  </a:cubicBezTo>
                  <a:cubicBezTo>
                    <a:pt x="140" y="66"/>
                    <a:pt x="132" y="68"/>
                    <a:pt x="124" y="68"/>
                  </a:cubicBezTo>
                  <a:cubicBezTo>
                    <a:pt x="117" y="68"/>
                    <a:pt x="114" y="70"/>
                    <a:pt x="114" y="72"/>
                  </a:cubicBezTo>
                  <a:cubicBezTo>
                    <a:pt x="115" y="74"/>
                    <a:pt x="103" y="70"/>
                    <a:pt x="103" y="74"/>
                  </a:cubicBezTo>
                  <a:cubicBezTo>
                    <a:pt x="102" y="78"/>
                    <a:pt x="113" y="80"/>
                    <a:pt x="115" y="83"/>
                  </a:cubicBezTo>
                  <a:cubicBezTo>
                    <a:pt x="116" y="85"/>
                    <a:pt x="123" y="83"/>
                    <a:pt x="126" y="84"/>
                  </a:cubicBezTo>
                  <a:cubicBezTo>
                    <a:pt x="129" y="85"/>
                    <a:pt x="121" y="87"/>
                    <a:pt x="120" y="88"/>
                  </a:cubicBezTo>
                  <a:cubicBezTo>
                    <a:pt x="119" y="89"/>
                    <a:pt x="128" y="91"/>
                    <a:pt x="130" y="93"/>
                  </a:cubicBezTo>
                  <a:cubicBezTo>
                    <a:pt x="131" y="96"/>
                    <a:pt x="138" y="94"/>
                    <a:pt x="138" y="91"/>
                  </a:cubicBezTo>
                  <a:cubicBezTo>
                    <a:pt x="137" y="87"/>
                    <a:pt x="143" y="74"/>
                    <a:pt x="151" y="72"/>
                  </a:cubicBezTo>
                  <a:cubicBezTo>
                    <a:pt x="159" y="69"/>
                    <a:pt x="154" y="67"/>
                    <a:pt x="155" y="63"/>
                  </a:cubicBezTo>
                  <a:cubicBezTo>
                    <a:pt x="156" y="59"/>
                    <a:pt x="163" y="62"/>
                    <a:pt x="161" y="59"/>
                  </a:cubicBezTo>
                  <a:cubicBezTo>
                    <a:pt x="159" y="55"/>
                    <a:pt x="160" y="54"/>
                    <a:pt x="165" y="49"/>
                  </a:cubicBezTo>
                  <a:cubicBezTo>
                    <a:pt x="170" y="45"/>
                    <a:pt x="173" y="48"/>
                    <a:pt x="179" y="46"/>
                  </a:cubicBezTo>
                  <a:cubicBezTo>
                    <a:pt x="185" y="43"/>
                    <a:pt x="188" y="48"/>
                    <a:pt x="181" y="48"/>
                  </a:cubicBezTo>
                  <a:cubicBezTo>
                    <a:pt x="176" y="48"/>
                    <a:pt x="178" y="54"/>
                    <a:pt x="183" y="56"/>
                  </a:cubicBezTo>
                  <a:cubicBezTo>
                    <a:pt x="188" y="58"/>
                    <a:pt x="184" y="59"/>
                    <a:pt x="187" y="60"/>
                  </a:cubicBezTo>
                  <a:cubicBezTo>
                    <a:pt x="191" y="61"/>
                    <a:pt x="190" y="66"/>
                    <a:pt x="185" y="70"/>
                  </a:cubicBezTo>
                  <a:cubicBezTo>
                    <a:pt x="180" y="75"/>
                    <a:pt x="186" y="76"/>
                    <a:pt x="196" y="72"/>
                  </a:cubicBezTo>
                  <a:cubicBezTo>
                    <a:pt x="206" y="69"/>
                    <a:pt x="200" y="75"/>
                    <a:pt x="203" y="78"/>
                  </a:cubicBezTo>
                  <a:cubicBezTo>
                    <a:pt x="206" y="81"/>
                    <a:pt x="213" y="76"/>
                    <a:pt x="217" y="71"/>
                  </a:cubicBezTo>
                  <a:cubicBezTo>
                    <a:pt x="222" y="67"/>
                    <a:pt x="228" y="68"/>
                    <a:pt x="228" y="65"/>
                  </a:cubicBezTo>
                  <a:cubicBezTo>
                    <a:pt x="227" y="63"/>
                    <a:pt x="223" y="62"/>
                    <a:pt x="219" y="63"/>
                  </a:cubicBezTo>
                  <a:cubicBezTo>
                    <a:pt x="216" y="65"/>
                    <a:pt x="207" y="64"/>
                    <a:pt x="210" y="61"/>
                  </a:cubicBezTo>
                  <a:cubicBezTo>
                    <a:pt x="213" y="59"/>
                    <a:pt x="212" y="56"/>
                    <a:pt x="208" y="57"/>
                  </a:cubicBezTo>
                  <a:cubicBezTo>
                    <a:pt x="203" y="57"/>
                    <a:pt x="195" y="55"/>
                    <a:pt x="199" y="54"/>
                  </a:cubicBezTo>
                  <a:cubicBezTo>
                    <a:pt x="202" y="52"/>
                    <a:pt x="196" y="48"/>
                    <a:pt x="192" y="48"/>
                  </a:cubicBezTo>
                  <a:cubicBezTo>
                    <a:pt x="188" y="48"/>
                    <a:pt x="190" y="44"/>
                    <a:pt x="190" y="42"/>
                  </a:cubicBezTo>
                  <a:cubicBezTo>
                    <a:pt x="190" y="39"/>
                    <a:pt x="179" y="38"/>
                    <a:pt x="182" y="37"/>
                  </a:cubicBezTo>
                  <a:cubicBezTo>
                    <a:pt x="184" y="36"/>
                    <a:pt x="177" y="34"/>
                    <a:pt x="176" y="36"/>
                  </a:cubicBezTo>
                  <a:cubicBezTo>
                    <a:pt x="174" y="37"/>
                    <a:pt x="171" y="37"/>
                    <a:pt x="171" y="34"/>
                  </a:cubicBezTo>
                  <a:cubicBezTo>
                    <a:pt x="171" y="31"/>
                    <a:pt x="163" y="32"/>
                    <a:pt x="160" y="32"/>
                  </a:cubicBezTo>
                  <a:cubicBezTo>
                    <a:pt x="157" y="32"/>
                    <a:pt x="158" y="26"/>
                    <a:pt x="155" y="24"/>
                  </a:cubicBezTo>
                  <a:cubicBezTo>
                    <a:pt x="152" y="22"/>
                    <a:pt x="148" y="28"/>
                    <a:pt x="146" y="28"/>
                  </a:cubicBezTo>
                  <a:cubicBezTo>
                    <a:pt x="143" y="27"/>
                    <a:pt x="148" y="23"/>
                    <a:pt x="149" y="20"/>
                  </a:cubicBezTo>
                  <a:cubicBezTo>
                    <a:pt x="150" y="17"/>
                    <a:pt x="138" y="13"/>
                    <a:pt x="137" y="16"/>
                  </a:cubicBezTo>
                  <a:cubicBezTo>
                    <a:pt x="135" y="19"/>
                    <a:pt x="133" y="12"/>
                    <a:pt x="131" y="11"/>
                  </a:cubicBezTo>
                  <a:cubicBezTo>
                    <a:pt x="128" y="10"/>
                    <a:pt x="130" y="16"/>
                    <a:pt x="128" y="16"/>
                  </a:cubicBezTo>
                  <a:cubicBezTo>
                    <a:pt x="125" y="17"/>
                    <a:pt x="122" y="19"/>
                    <a:pt x="126" y="21"/>
                  </a:cubicBezTo>
                  <a:cubicBezTo>
                    <a:pt x="130" y="24"/>
                    <a:pt x="134" y="36"/>
                    <a:pt x="133" y="38"/>
                  </a:cubicBezTo>
                  <a:cubicBezTo>
                    <a:pt x="133" y="40"/>
                    <a:pt x="121" y="29"/>
                    <a:pt x="120" y="24"/>
                  </a:cubicBezTo>
                  <a:cubicBezTo>
                    <a:pt x="120" y="19"/>
                    <a:pt x="114" y="15"/>
                    <a:pt x="112" y="19"/>
                  </a:cubicBezTo>
                  <a:cubicBezTo>
                    <a:pt x="111" y="22"/>
                    <a:pt x="107" y="24"/>
                    <a:pt x="108" y="27"/>
                  </a:cubicBezTo>
                  <a:cubicBezTo>
                    <a:pt x="109" y="31"/>
                    <a:pt x="105" y="32"/>
                    <a:pt x="105" y="29"/>
                  </a:cubicBezTo>
                  <a:cubicBezTo>
                    <a:pt x="105" y="26"/>
                    <a:pt x="98" y="23"/>
                    <a:pt x="96" y="23"/>
                  </a:cubicBezTo>
                  <a:cubicBezTo>
                    <a:pt x="94" y="22"/>
                    <a:pt x="102" y="21"/>
                    <a:pt x="106" y="19"/>
                  </a:cubicBezTo>
                  <a:cubicBezTo>
                    <a:pt x="110" y="18"/>
                    <a:pt x="102" y="15"/>
                    <a:pt x="99" y="17"/>
                  </a:cubicBezTo>
                  <a:cubicBezTo>
                    <a:pt x="96" y="19"/>
                    <a:pt x="91" y="16"/>
                    <a:pt x="89" y="19"/>
                  </a:cubicBezTo>
                  <a:cubicBezTo>
                    <a:pt x="87" y="21"/>
                    <a:pt x="85" y="19"/>
                    <a:pt x="81" y="18"/>
                  </a:cubicBezTo>
                  <a:cubicBezTo>
                    <a:pt x="77" y="17"/>
                    <a:pt x="74" y="23"/>
                    <a:pt x="72" y="22"/>
                  </a:cubicBezTo>
                  <a:cubicBezTo>
                    <a:pt x="69" y="21"/>
                    <a:pt x="67" y="26"/>
                    <a:pt x="72" y="32"/>
                  </a:cubicBezTo>
                  <a:cubicBezTo>
                    <a:pt x="76" y="38"/>
                    <a:pt x="79" y="30"/>
                    <a:pt x="84" y="31"/>
                  </a:cubicBezTo>
                  <a:close/>
                  <a:moveTo>
                    <a:pt x="73" y="51"/>
                  </a:moveTo>
                  <a:cubicBezTo>
                    <a:pt x="76" y="52"/>
                    <a:pt x="79" y="56"/>
                    <a:pt x="81" y="56"/>
                  </a:cubicBezTo>
                  <a:cubicBezTo>
                    <a:pt x="83" y="56"/>
                    <a:pt x="77" y="50"/>
                    <a:pt x="74" y="47"/>
                  </a:cubicBezTo>
                  <a:cubicBezTo>
                    <a:pt x="70" y="43"/>
                    <a:pt x="71" y="40"/>
                    <a:pt x="66" y="41"/>
                  </a:cubicBezTo>
                  <a:cubicBezTo>
                    <a:pt x="61" y="42"/>
                    <a:pt x="70" y="50"/>
                    <a:pt x="73" y="51"/>
                  </a:cubicBezTo>
                  <a:close/>
                  <a:moveTo>
                    <a:pt x="155" y="12"/>
                  </a:moveTo>
                  <a:cubicBezTo>
                    <a:pt x="158" y="14"/>
                    <a:pt x="152" y="14"/>
                    <a:pt x="154" y="16"/>
                  </a:cubicBezTo>
                  <a:cubicBezTo>
                    <a:pt x="162" y="23"/>
                    <a:pt x="192" y="15"/>
                    <a:pt x="196" y="17"/>
                  </a:cubicBezTo>
                  <a:cubicBezTo>
                    <a:pt x="201" y="19"/>
                    <a:pt x="171" y="22"/>
                    <a:pt x="172" y="25"/>
                  </a:cubicBezTo>
                  <a:cubicBezTo>
                    <a:pt x="173" y="28"/>
                    <a:pt x="198" y="30"/>
                    <a:pt x="200" y="28"/>
                  </a:cubicBezTo>
                  <a:cubicBezTo>
                    <a:pt x="201" y="26"/>
                    <a:pt x="206" y="32"/>
                    <a:pt x="214" y="33"/>
                  </a:cubicBezTo>
                  <a:cubicBezTo>
                    <a:pt x="222" y="33"/>
                    <a:pt x="221" y="30"/>
                    <a:pt x="227" y="30"/>
                  </a:cubicBezTo>
                  <a:cubicBezTo>
                    <a:pt x="233" y="29"/>
                    <a:pt x="241" y="27"/>
                    <a:pt x="242" y="24"/>
                  </a:cubicBezTo>
                  <a:cubicBezTo>
                    <a:pt x="242" y="20"/>
                    <a:pt x="259" y="17"/>
                    <a:pt x="258" y="11"/>
                  </a:cubicBezTo>
                  <a:cubicBezTo>
                    <a:pt x="256" y="6"/>
                    <a:pt x="239" y="10"/>
                    <a:pt x="235" y="7"/>
                  </a:cubicBezTo>
                  <a:cubicBezTo>
                    <a:pt x="230" y="5"/>
                    <a:pt x="219" y="2"/>
                    <a:pt x="217" y="6"/>
                  </a:cubicBezTo>
                  <a:cubicBezTo>
                    <a:pt x="216" y="9"/>
                    <a:pt x="213" y="10"/>
                    <a:pt x="211" y="9"/>
                  </a:cubicBezTo>
                  <a:cubicBezTo>
                    <a:pt x="209" y="7"/>
                    <a:pt x="212" y="0"/>
                    <a:pt x="204" y="2"/>
                  </a:cubicBezTo>
                  <a:cubicBezTo>
                    <a:pt x="197" y="4"/>
                    <a:pt x="204" y="11"/>
                    <a:pt x="202" y="12"/>
                  </a:cubicBezTo>
                  <a:cubicBezTo>
                    <a:pt x="201" y="13"/>
                    <a:pt x="193" y="11"/>
                    <a:pt x="193" y="7"/>
                  </a:cubicBezTo>
                  <a:cubicBezTo>
                    <a:pt x="192" y="4"/>
                    <a:pt x="184" y="11"/>
                    <a:pt x="183" y="7"/>
                  </a:cubicBezTo>
                  <a:cubicBezTo>
                    <a:pt x="182" y="3"/>
                    <a:pt x="173" y="0"/>
                    <a:pt x="171" y="0"/>
                  </a:cubicBezTo>
                  <a:cubicBezTo>
                    <a:pt x="169" y="1"/>
                    <a:pt x="173" y="3"/>
                    <a:pt x="171" y="5"/>
                  </a:cubicBezTo>
                  <a:cubicBezTo>
                    <a:pt x="170" y="7"/>
                    <a:pt x="165" y="3"/>
                    <a:pt x="163" y="3"/>
                  </a:cubicBezTo>
                  <a:cubicBezTo>
                    <a:pt x="161" y="3"/>
                    <a:pt x="164" y="7"/>
                    <a:pt x="163" y="9"/>
                  </a:cubicBezTo>
                  <a:cubicBezTo>
                    <a:pt x="162" y="11"/>
                    <a:pt x="158" y="3"/>
                    <a:pt x="154" y="3"/>
                  </a:cubicBezTo>
                  <a:cubicBezTo>
                    <a:pt x="151" y="3"/>
                    <a:pt x="152" y="7"/>
                    <a:pt x="149" y="7"/>
                  </a:cubicBezTo>
                  <a:cubicBezTo>
                    <a:pt x="147" y="7"/>
                    <a:pt x="153" y="10"/>
                    <a:pt x="155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7" name="Freeform 141"/>
            <p:cNvSpPr>
              <a:spLocks/>
            </p:cNvSpPr>
            <p:nvPr userDrawn="1"/>
          </p:nvSpPr>
          <p:spPr bwMode="auto">
            <a:xfrm>
              <a:off x="2275715" y="2588953"/>
              <a:ext cx="83898" cy="29177"/>
            </a:xfrm>
            <a:custGeom>
              <a:avLst/>
              <a:gdLst>
                <a:gd name="T0" fmla="*/ 18 w 39"/>
                <a:gd name="T1" fmla="*/ 2 h 13"/>
                <a:gd name="T2" fmla="*/ 4 w 39"/>
                <a:gd name="T3" fmla="*/ 6 h 13"/>
                <a:gd name="T4" fmla="*/ 25 w 39"/>
                <a:gd name="T5" fmla="*/ 10 h 13"/>
                <a:gd name="T6" fmla="*/ 39 w 39"/>
                <a:gd name="T7" fmla="*/ 8 h 13"/>
                <a:gd name="T8" fmla="*/ 18 w 3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18" y="2"/>
                  </a:moveTo>
                  <a:cubicBezTo>
                    <a:pt x="16" y="3"/>
                    <a:pt x="0" y="2"/>
                    <a:pt x="4" y="6"/>
                  </a:cubicBezTo>
                  <a:cubicBezTo>
                    <a:pt x="6" y="9"/>
                    <a:pt x="19" y="7"/>
                    <a:pt x="25" y="10"/>
                  </a:cubicBezTo>
                  <a:cubicBezTo>
                    <a:pt x="31" y="13"/>
                    <a:pt x="39" y="11"/>
                    <a:pt x="39" y="8"/>
                  </a:cubicBezTo>
                  <a:cubicBezTo>
                    <a:pt x="39" y="6"/>
                    <a:pt x="20" y="0"/>
                    <a:pt x="18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8" name="Freeform 142"/>
            <p:cNvSpPr>
              <a:spLocks noEditPoints="1"/>
            </p:cNvSpPr>
            <p:nvPr userDrawn="1"/>
          </p:nvSpPr>
          <p:spPr bwMode="auto">
            <a:xfrm>
              <a:off x="797434" y="3225385"/>
              <a:ext cx="426201" cy="432191"/>
            </a:xfrm>
            <a:custGeom>
              <a:avLst/>
              <a:gdLst>
                <a:gd name="T0" fmla="*/ 176 w 199"/>
                <a:gd name="T1" fmla="*/ 23 h 186"/>
                <a:gd name="T2" fmla="*/ 143 w 199"/>
                <a:gd name="T3" fmla="*/ 9 h 186"/>
                <a:gd name="T4" fmla="*/ 139 w 199"/>
                <a:gd name="T5" fmla="*/ 30 h 186"/>
                <a:gd name="T6" fmla="*/ 125 w 199"/>
                <a:gd name="T7" fmla="*/ 40 h 186"/>
                <a:gd name="T8" fmla="*/ 123 w 199"/>
                <a:gd name="T9" fmla="*/ 55 h 186"/>
                <a:gd name="T10" fmla="*/ 135 w 199"/>
                <a:gd name="T11" fmla="*/ 51 h 186"/>
                <a:gd name="T12" fmla="*/ 138 w 199"/>
                <a:gd name="T13" fmla="*/ 42 h 186"/>
                <a:gd name="T14" fmla="*/ 163 w 199"/>
                <a:gd name="T15" fmla="*/ 43 h 186"/>
                <a:gd name="T16" fmla="*/ 186 w 199"/>
                <a:gd name="T17" fmla="*/ 31 h 186"/>
                <a:gd name="T18" fmla="*/ 188 w 199"/>
                <a:gd name="T19" fmla="*/ 20 h 186"/>
                <a:gd name="T20" fmla="*/ 123 w 199"/>
                <a:gd name="T21" fmla="*/ 78 h 186"/>
                <a:gd name="T22" fmla="*/ 110 w 199"/>
                <a:gd name="T23" fmla="*/ 103 h 186"/>
                <a:gd name="T24" fmla="*/ 91 w 199"/>
                <a:gd name="T25" fmla="*/ 108 h 186"/>
                <a:gd name="T26" fmla="*/ 75 w 199"/>
                <a:gd name="T27" fmla="*/ 127 h 186"/>
                <a:gd name="T28" fmla="*/ 54 w 199"/>
                <a:gd name="T29" fmla="*/ 131 h 186"/>
                <a:gd name="T30" fmla="*/ 19 w 199"/>
                <a:gd name="T31" fmla="*/ 144 h 186"/>
                <a:gd name="T32" fmla="*/ 32 w 199"/>
                <a:gd name="T33" fmla="*/ 148 h 186"/>
                <a:gd name="T34" fmla="*/ 66 w 199"/>
                <a:gd name="T35" fmla="*/ 151 h 186"/>
                <a:gd name="T36" fmla="*/ 84 w 199"/>
                <a:gd name="T37" fmla="*/ 143 h 186"/>
                <a:gd name="T38" fmla="*/ 102 w 199"/>
                <a:gd name="T39" fmla="*/ 140 h 186"/>
                <a:gd name="T40" fmla="*/ 118 w 199"/>
                <a:gd name="T41" fmla="*/ 134 h 186"/>
                <a:gd name="T42" fmla="*/ 132 w 199"/>
                <a:gd name="T43" fmla="*/ 117 h 186"/>
                <a:gd name="T44" fmla="*/ 145 w 199"/>
                <a:gd name="T45" fmla="*/ 89 h 186"/>
                <a:gd name="T46" fmla="*/ 125 w 199"/>
                <a:gd name="T47" fmla="*/ 64 h 186"/>
                <a:gd name="T48" fmla="*/ 38 w 199"/>
                <a:gd name="T49" fmla="*/ 150 h 186"/>
                <a:gd name="T50" fmla="*/ 43 w 199"/>
                <a:gd name="T51" fmla="*/ 162 h 186"/>
                <a:gd name="T52" fmla="*/ 61 w 199"/>
                <a:gd name="T53" fmla="*/ 148 h 186"/>
                <a:gd name="T54" fmla="*/ 25 w 199"/>
                <a:gd name="T55" fmla="*/ 160 h 186"/>
                <a:gd name="T56" fmla="*/ 6 w 199"/>
                <a:gd name="T57" fmla="*/ 156 h 186"/>
                <a:gd name="T58" fmla="*/ 8 w 199"/>
                <a:gd name="T59" fmla="*/ 161 h 186"/>
                <a:gd name="T60" fmla="*/ 14 w 199"/>
                <a:gd name="T61" fmla="*/ 185 h 186"/>
                <a:gd name="T62" fmla="*/ 25 w 199"/>
                <a:gd name="T6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9" h="186">
                  <a:moveTo>
                    <a:pt x="188" y="20"/>
                  </a:moveTo>
                  <a:cubicBezTo>
                    <a:pt x="186" y="17"/>
                    <a:pt x="182" y="22"/>
                    <a:pt x="176" y="23"/>
                  </a:cubicBezTo>
                  <a:cubicBezTo>
                    <a:pt x="171" y="24"/>
                    <a:pt x="155" y="11"/>
                    <a:pt x="151" y="6"/>
                  </a:cubicBezTo>
                  <a:cubicBezTo>
                    <a:pt x="147" y="0"/>
                    <a:pt x="140" y="5"/>
                    <a:pt x="143" y="9"/>
                  </a:cubicBezTo>
                  <a:cubicBezTo>
                    <a:pt x="147" y="13"/>
                    <a:pt x="143" y="14"/>
                    <a:pt x="143" y="20"/>
                  </a:cubicBezTo>
                  <a:cubicBezTo>
                    <a:pt x="143" y="26"/>
                    <a:pt x="139" y="26"/>
                    <a:pt x="139" y="30"/>
                  </a:cubicBezTo>
                  <a:cubicBezTo>
                    <a:pt x="140" y="33"/>
                    <a:pt x="134" y="33"/>
                    <a:pt x="130" y="33"/>
                  </a:cubicBezTo>
                  <a:cubicBezTo>
                    <a:pt x="125" y="34"/>
                    <a:pt x="130" y="38"/>
                    <a:pt x="125" y="40"/>
                  </a:cubicBezTo>
                  <a:cubicBezTo>
                    <a:pt x="120" y="42"/>
                    <a:pt x="121" y="45"/>
                    <a:pt x="123" y="46"/>
                  </a:cubicBezTo>
                  <a:cubicBezTo>
                    <a:pt x="125" y="47"/>
                    <a:pt x="124" y="52"/>
                    <a:pt x="123" y="55"/>
                  </a:cubicBezTo>
                  <a:cubicBezTo>
                    <a:pt x="122" y="57"/>
                    <a:pt x="126" y="55"/>
                    <a:pt x="129" y="52"/>
                  </a:cubicBezTo>
                  <a:cubicBezTo>
                    <a:pt x="132" y="49"/>
                    <a:pt x="135" y="54"/>
                    <a:pt x="135" y="51"/>
                  </a:cubicBezTo>
                  <a:cubicBezTo>
                    <a:pt x="136" y="48"/>
                    <a:pt x="128" y="46"/>
                    <a:pt x="128" y="43"/>
                  </a:cubicBezTo>
                  <a:cubicBezTo>
                    <a:pt x="129" y="40"/>
                    <a:pt x="134" y="44"/>
                    <a:pt x="138" y="42"/>
                  </a:cubicBezTo>
                  <a:cubicBezTo>
                    <a:pt x="142" y="40"/>
                    <a:pt x="150" y="42"/>
                    <a:pt x="155" y="46"/>
                  </a:cubicBezTo>
                  <a:cubicBezTo>
                    <a:pt x="161" y="50"/>
                    <a:pt x="162" y="48"/>
                    <a:pt x="163" y="43"/>
                  </a:cubicBezTo>
                  <a:cubicBezTo>
                    <a:pt x="164" y="38"/>
                    <a:pt x="172" y="36"/>
                    <a:pt x="180" y="36"/>
                  </a:cubicBezTo>
                  <a:cubicBezTo>
                    <a:pt x="188" y="36"/>
                    <a:pt x="189" y="32"/>
                    <a:pt x="186" y="31"/>
                  </a:cubicBezTo>
                  <a:cubicBezTo>
                    <a:pt x="184" y="29"/>
                    <a:pt x="199" y="20"/>
                    <a:pt x="199" y="17"/>
                  </a:cubicBezTo>
                  <a:cubicBezTo>
                    <a:pt x="199" y="15"/>
                    <a:pt x="191" y="23"/>
                    <a:pt x="188" y="20"/>
                  </a:cubicBezTo>
                  <a:close/>
                  <a:moveTo>
                    <a:pt x="125" y="64"/>
                  </a:moveTo>
                  <a:cubicBezTo>
                    <a:pt x="121" y="66"/>
                    <a:pt x="119" y="76"/>
                    <a:pt x="123" y="78"/>
                  </a:cubicBezTo>
                  <a:cubicBezTo>
                    <a:pt x="126" y="81"/>
                    <a:pt x="116" y="87"/>
                    <a:pt x="117" y="93"/>
                  </a:cubicBezTo>
                  <a:cubicBezTo>
                    <a:pt x="117" y="99"/>
                    <a:pt x="111" y="99"/>
                    <a:pt x="110" y="103"/>
                  </a:cubicBezTo>
                  <a:cubicBezTo>
                    <a:pt x="109" y="108"/>
                    <a:pt x="105" y="107"/>
                    <a:pt x="99" y="111"/>
                  </a:cubicBezTo>
                  <a:cubicBezTo>
                    <a:pt x="93" y="115"/>
                    <a:pt x="90" y="110"/>
                    <a:pt x="91" y="108"/>
                  </a:cubicBezTo>
                  <a:cubicBezTo>
                    <a:pt x="93" y="105"/>
                    <a:pt x="82" y="109"/>
                    <a:pt x="83" y="116"/>
                  </a:cubicBezTo>
                  <a:cubicBezTo>
                    <a:pt x="83" y="123"/>
                    <a:pt x="73" y="124"/>
                    <a:pt x="75" y="127"/>
                  </a:cubicBezTo>
                  <a:cubicBezTo>
                    <a:pt x="78" y="130"/>
                    <a:pt x="68" y="132"/>
                    <a:pt x="68" y="129"/>
                  </a:cubicBezTo>
                  <a:cubicBezTo>
                    <a:pt x="69" y="126"/>
                    <a:pt x="62" y="128"/>
                    <a:pt x="54" y="131"/>
                  </a:cubicBezTo>
                  <a:cubicBezTo>
                    <a:pt x="46" y="134"/>
                    <a:pt x="41" y="128"/>
                    <a:pt x="37" y="132"/>
                  </a:cubicBezTo>
                  <a:cubicBezTo>
                    <a:pt x="32" y="136"/>
                    <a:pt x="25" y="143"/>
                    <a:pt x="19" y="144"/>
                  </a:cubicBezTo>
                  <a:cubicBezTo>
                    <a:pt x="13" y="145"/>
                    <a:pt x="16" y="152"/>
                    <a:pt x="19" y="151"/>
                  </a:cubicBezTo>
                  <a:cubicBezTo>
                    <a:pt x="23" y="149"/>
                    <a:pt x="30" y="151"/>
                    <a:pt x="32" y="148"/>
                  </a:cubicBezTo>
                  <a:cubicBezTo>
                    <a:pt x="34" y="145"/>
                    <a:pt x="51" y="141"/>
                    <a:pt x="61" y="141"/>
                  </a:cubicBezTo>
                  <a:cubicBezTo>
                    <a:pt x="71" y="141"/>
                    <a:pt x="65" y="146"/>
                    <a:pt x="66" y="151"/>
                  </a:cubicBezTo>
                  <a:cubicBezTo>
                    <a:pt x="66" y="156"/>
                    <a:pt x="75" y="155"/>
                    <a:pt x="80" y="150"/>
                  </a:cubicBezTo>
                  <a:cubicBezTo>
                    <a:pt x="84" y="145"/>
                    <a:pt x="88" y="146"/>
                    <a:pt x="84" y="143"/>
                  </a:cubicBezTo>
                  <a:cubicBezTo>
                    <a:pt x="80" y="140"/>
                    <a:pt x="84" y="137"/>
                    <a:pt x="87" y="141"/>
                  </a:cubicBezTo>
                  <a:cubicBezTo>
                    <a:pt x="90" y="145"/>
                    <a:pt x="99" y="145"/>
                    <a:pt x="102" y="140"/>
                  </a:cubicBezTo>
                  <a:cubicBezTo>
                    <a:pt x="105" y="135"/>
                    <a:pt x="106" y="141"/>
                    <a:pt x="111" y="141"/>
                  </a:cubicBezTo>
                  <a:cubicBezTo>
                    <a:pt x="115" y="140"/>
                    <a:pt x="117" y="131"/>
                    <a:pt x="118" y="134"/>
                  </a:cubicBezTo>
                  <a:cubicBezTo>
                    <a:pt x="118" y="138"/>
                    <a:pt x="124" y="137"/>
                    <a:pt x="129" y="133"/>
                  </a:cubicBezTo>
                  <a:cubicBezTo>
                    <a:pt x="133" y="129"/>
                    <a:pt x="129" y="121"/>
                    <a:pt x="132" y="117"/>
                  </a:cubicBezTo>
                  <a:cubicBezTo>
                    <a:pt x="134" y="114"/>
                    <a:pt x="137" y="106"/>
                    <a:pt x="134" y="101"/>
                  </a:cubicBezTo>
                  <a:cubicBezTo>
                    <a:pt x="132" y="96"/>
                    <a:pt x="141" y="93"/>
                    <a:pt x="145" y="89"/>
                  </a:cubicBezTo>
                  <a:cubicBezTo>
                    <a:pt x="150" y="85"/>
                    <a:pt x="140" y="66"/>
                    <a:pt x="140" y="60"/>
                  </a:cubicBezTo>
                  <a:cubicBezTo>
                    <a:pt x="139" y="55"/>
                    <a:pt x="128" y="62"/>
                    <a:pt x="125" y="64"/>
                  </a:cubicBezTo>
                  <a:close/>
                  <a:moveTo>
                    <a:pt x="49" y="147"/>
                  </a:moveTo>
                  <a:cubicBezTo>
                    <a:pt x="48" y="151"/>
                    <a:pt x="43" y="149"/>
                    <a:pt x="38" y="150"/>
                  </a:cubicBezTo>
                  <a:cubicBezTo>
                    <a:pt x="32" y="151"/>
                    <a:pt x="32" y="163"/>
                    <a:pt x="36" y="164"/>
                  </a:cubicBezTo>
                  <a:cubicBezTo>
                    <a:pt x="39" y="165"/>
                    <a:pt x="42" y="165"/>
                    <a:pt x="43" y="162"/>
                  </a:cubicBezTo>
                  <a:cubicBezTo>
                    <a:pt x="44" y="158"/>
                    <a:pt x="49" y="156"/>
                    <a:pt x="53" y="158"/>
                  </a:cubicBezTo>
                  <a:cubicBezTo>
                    <a:pt x="56" y="160"/>
                    <a:pt x="61" y="153"/>
                    <a:pt x="61" y="148"/>
                  </a:cubicBezTo>
                  <a:cubicBezTo>
                    <a:pt x="61" y="144"/>
                    <a:pt x="50" y="144"/>
                    <a:pt x="49" y="147"/>
                  </a:cubicBezTo>
                  <a:close/>
                  <a:moveTo>
                    <a:pt x="25" y="160"/>
                  </a:moveTo>
                  <a:cubicBezTo>
                    <a:pt x="25" y="156"/>
                    <a:pt x="18" y="157"/>
                    <a:pt x="17" y="154"/>
                  </a:cubicBezTo>
                  <a:cubicBezTo>
                    <a:pt x="17" y="151"/>
                    <a:pt x="12" y="153"/>
                    <a:pt x="6" y="156"/>
                  </a:cubicBezTo>
                  <a:cubicBezTo>
                    <a:pt x="1" y="160"/>
                    <a:pt x="0" y="161"/>
                    <a:pt x="2" y="164"/>
                  </a:cubicBezTo>
                  <a:cubicBezTo>
                    <a:pt x="4" y="168"/>
                    <a:pt x="7" y="164"/>
                    <a:pt x="8" y="161"/>
                  </a:cubicBezTo>
                  <a:cubicBezTo>
                    <a:pt x="10" y="157"/>
                    <a:pt x="13" y="166"/>
                    <a:pt x="10" y="172"/>
                  </a:cubicBezTo>
                  <a:cubicBezTo>
                    <a:pt x="7" y="178"/>
                    <a:pt x="10" y="186"/>
                    <a:pt x="14" y="185"/>
                  </a:cubicBezTo>
                  <a:cubicBezTo>
                    <a:pt x="18" y="184"/>
                    <a:pt x="22" y="173"/>
                    <a:pt x="28" y="167"/>
                  </a:cubicBezTo>
                  <a:cubicBezTo>
                    <a:pt x="33" y="161"/>
                    <a:pt x="25" y="163"/>
                    <a:pt x="25" y="16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9" name="Freeform 143"/>
            <p:cNvSpPr>
              <a:spLocks noEditPoints="1"/>
            </p:cNvSpPr>
            <p:nvPr userDrawn="1"/>
          </p:nvSpPr>
          <p:spPr bwMode="auto">
            <a:xfrm>
              <a:off x="-570101" y="2962788"/>
              <a:ext cx="1500094" cy="1046740"/>
            </a:xfrm>
            <a:custGeom>
              <a:avLst/>
              <a:gdLst>
                <a:gd name="T0" fmla="*/ 666 w 700"/>
                <a:gd name="T1" fmla="*/ 84 h 449"/>
                <a:gd name="T2" fmla="*/ 632 w 700"/>
                <a:gd name="T3" fmla="*/ 60 h 449"/>
                <a:gd name="T4" fmla="*/ 603 w 700"/>
                <a:gd name="T5" fmla="*/ 25 h 449"/>
                <a:gd name="T6" fmla="*/ 563 w 700"/>
                <a:gd name="T7" fmla="*/ 1 h 449"/>
                <a:gd name="T8" fmla="*/ 535 w 700"/>
                <a:gd name="T9" fmla="*/ 20 h 449"/>
                <a:gd name="T10" fmla="*/ 512 w 700"/>
                <a:gd name="T11" fmla="*/ 52 h 449"/>
                <a:gd name="T12" fmla="*/ 478 w 700"/>
                <a:gd name="T13" fmla="*/ 70 h 449"/>
                <a:gd name="T14" fmla="*/ 499 w 700"/>
                <a:gd name="T15" fmla="*/ 83 h 449"/>
                <a:gd name="T16" fmla="*/ 498 w 700"/>
                <a:gd name="T17" fmla="*/ 100 h 449"/>
                <a:gd name="T18" fmla="*/ 437 w 700"/>
                <a:gd name="T19" fmla="*/ 121 h 449"/>
                <a:gd name="T20" fmla="*/ 394 w 700"/>
                <a:gd name="T21" fmla="*/ 155 h 449"/>
                <a:gd name="T22" fmla="*/ 326 w 700"/>
                <a:gd name="T23" fmla="*/ 159 h 449"/>
                <a:gd name="T24" fmla="*/ 249 w 700"/>
                <a:gd name="T25" fmla="*/ 150 h 449"/>
                <a:gd name="T26" fmla="*/ 217 w 700"/>
                <a:gd name="T27" fmla="*/ 120 h 449"/>
                <a:gd name="T28" fmla="*/ 188 w 700"/>
                <a:gd name="T29" fmla="*/ 86 h 449"/>
                <a:gd name="T30" fmla="*/ 159 w 700"/>
                <a:gd name="T31" fmla="*/ 62 h 449"/>
                <a:gd name="T32" fmla="*/ 143 w 700"/>
                <a:gd name="T33" fmla="*/ 73 h 449"/>
                <a:gd name="T34" fmla="*/ 115 w 700"/>
                <a:gd name="T35" fmla="*/ 92 h 449"/>
                <a:gd name="T36" fmla="*/ 91 w 700"/>
                <a:gd name="T37" fmla="*/ 116 h 449"/>
                <a:gd name="T38" fmla="*/ 81 w 700"/>
                <a:gd name="T39" fmla="*/ 144 h 449"/>
                <a:gd name="T40" fmla="*/ 55 w 700"/>
                <a:gd name="T41" fmla="*/ 168 h 449"/>
                <a:gd name="T42" fmla="*/ 21 w 700"/>
                <a:gd name="T43" fmla="*/ 178 h 449"/>
                <a:gd name="T44" fmla="*/ 0 w 700"/>
                <a:gd name="T45" fmla="*/ 192 h 449"/>
                <a:gd name="T46" fmla="*/ 16 w 700"/>
                <a:gd name="T47" fmla="*/ 223 h 449"/>
                <a:gd name="T48" fmla="*/ 41 w 700"/>
                <a:gd name="T49" fmla="*/ 244 h 449"/>
                <a:gd name="T50" fmla="*/ 62 w 700"/>
                <a:gd name="T51" fmla="*/ 237 h 449"/>
                <a:gd name="T52" fmla="*/ 58 w 700"/>
                <a:gd name="T53" fmla="*/ 265 h 449"/>
                <a:gd name="T54" fmla="*/ 59 w 700"/>
                <a:gd name="T55" fmla="*/ 291 h 449"/>
                <a:gd name="T56" fmla="*/ 80 w 700"/>
                <a:gd name="T57" fmla="*/ 309 h 449"/>
                <a:gd name="T58" fmla="*/ 143 w 700"/>
                <a:gd name="T59" fmla="*/ 333 h 449"/>
                <a:gd name="T60" fmla="*/ 168 w 700"/>
                <a:gd name="T61" fmla="*/ 338 h 449"/>
                <a:gd name="T62" fmla="*/ 190 w 700"/>
                <a:gd name="T63" fmla="*/ 333 h 449"/>
                <a:gd name="T64" fmla="*/ 217 w 700"/>
                <a:gd name="T65" fmla="*/ 326 h 449"/>
                <a:gd name="T66" fmla="*/ 252 w 700"/>
                <a:gd name="T67" fmla="*/ 326 h 449"/>
                <a:gd name="T68" fmla="*/ 271 w 700"/>
                <a:gd name="T69" fmla="*/ 338 h 449"/>
                <a:gd name="T70" fmla="*/ 265 w 700"/>
                <a:gd name="T71" fmla="*/ 379 h 449"/>
                <a:gd name="T72" fmla="*/ 284 w 700"/>
                <a:gd name="T73" fmla="*/ 402 h 449"/>
                <a:gd name="T74" fmla="*/ 308 w 700"/>
                <a:gd name="T75" fmla="*/ 412 h 449"/>
                <a:gd name="T76" fmla="*/ 327 w 700"/>
                <a:gd name="T77" fmla="*/ 395 h 449"/>
                <a:gd name="T78" fmla="*/ 364 w 700"/>
                <a:gd name="T79" fmla="*/ 393 h 449"/>
                <a:gd name="T80" fmla="*/ 388 w 700"/>
                <a:gd name="T81" fmla="*/ 407 h 449"/>
                <a:gd name="T82" fmla="*/ 407 w 700"/>
                <a:gd name="T83" fmla="*/ 422 h 449"/>
                <a:gd name="T84" fmla="*/ 461 w 700"/>
                <a:gd name="T85" fmla="*/ 396 h 449"/>
                <a:gd name="T86" fmla="*/ 501 w 700"/>
                <a:gd name="T87" fmla="*/ 376 h 449"/>
                <a:gd name="T88" fmla="*/ 522 w 700"/>
                <a:gd name="T89" fmla="*/ 353 h 449"/>
                <a:gd name="T90" fmla="*/ 541 w 700"/>
                <a:gd name="T91" fmla="*/ 330 h 449"/>
                <a:gd name="T92" fmla="*/ 546 w 700"/>
                <a:gd name="T93" fmla="*/ 310 h 449"/>
                <a:gd name="T94" fmla="*/ 540 w 700"/>
                <a:gd name="T95" fmla="*/ 294 h 449"/>
                <a:gd name="T96" fmla="*/ 537 w 700"/>
                <a:gd name="T97" fmla="*/ 278 h 449"/>
                <a:gd name="T98" fmla="*/ 522 w 700"/>
                <a:gd name="T99" fmla="*/ 242 h 449"/>
                <a:gd name="T100" fmla="*/ 555 w 700"/>
                <a:gd name="T101" fmla="*/ 225 h 449"/>
                <a:gd name="T102" fmla="*/ 514 w 700"/>
                <a:gd name="T103" fmla="*/ 214 h 449"/>
                <a:gd name="T104" fmla="*/ 530 w 700"/>
                <a:gd name="T105" fmla="*/ 184 h 449"/>
                <a:gd name="T106" fmla="*/ 548 w 700"/>
                <a:gd name="T107" fmla="*/ 200 h 449"/>
                <a:gd name="T108" fmla="*/ 600 w 700"/>
                <a:gd name="T109" fmla="*/ 172 h 449"/>
                <a:gd name="T110" fmla="*/ 627 w 700"/>
                <a:gd name="T111" fmla="*/ 161 h 449"/>
                <a:gd name="T112" fmla="*/ 655 w 700"/>
                <a:gd name="T113" fmla="*/ 151 h 449"/>
                <a:gd name="T114" fmla="*/ 658 w 700"/>
                <a:gd name="T115" fmla="*/ 122 h 449"/>
                <a:gd name="T116" fmla="*/ 691 w 700"/>
                <a:gd name="T117" fmla="*/ 103 h 449"/>
                <a:gd name="T118" fmla="*/ 534 w 700"/>
                <a:gd name="T119" fmla="*/ 401 h 449"/>
                <a:gd name="T120" fmla="*/ 393 w 700"/>
                <a:gd name="T121" fmla="*/ 44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0" h="449">
                  <a:moveTo>
                    <a:pt x="697" y="80"/>
                  </a:moveTo>
                  <a:cubicBezTo>
                    <a:pt x="697" y="74"/>
                    <a:pt x="690" y="76"/>
                    <a:pt x="687" y="78"/>
                  </a:cubicBezTo>
                  <a:cubicBezTo>
                    <a:pt x="685" y="79"/>
                    <a:pt x="678" y="78"/>
                    <a:pt x="676" y="81"/>
                  </a:cubicBezTo>
                  <a:cubicBezTo>
                    <a:pt x="674" y="85"/>
                    <a:pt x="670" y="83"/>
                    <a:pt x="666" y="84"/>
                  </a:cubicBezTo>
                  <a:cubicBezTo>
                    <a:pt x="661" y="84"/>
                    <a:pt x="654" y="82"/>
                    <a:pt x="654" y="80"/>
                  </a:cubicBezTo>
                  <a:cubicBezTo>
                    <a:pt x="655" y="77"/>
                    <a:pt x="651" y="74"/>
                    <a:pt x="652" y="70"/>
                  </a:cubicBezTo>
                  <a:cubicBezTo>
                    <a:pt x="652" y="67"/>
                    <a:pt x="647" y="68"/>
                    <a:pt x="643" y="65"/>
                  </a:cubicBezTo>
                  <a:cubicBezTo>
                    <a:pt x="640" y="62"/>
                    <a:pt x="633" y="60"/>
                    <a:pt x="632" y="60"/>
                  </a:cubicBezTo>
                  <a:cubicBezTo>
                    <a:pt x="630" y="61"/>
                    <a:pt x="626" y="57"/>
                    <a:pt x="620" y="57"/>
                  </a:cubicBezTo>
                  <a:cubicBezTo>
                    <a:pt x="615" y="56"/>
                    <a:pt x="615" y="53"/>
                    <a:pt x="616" y="50"/>
                  </a:cubicBezTo>
                  <a:cubicBezTo>
                    <a:pt x="617" y="48"/>
                    <a:pt x="611" y="41"/>
                    <a:pt x="610" y="37"/>
                  </a:cubicBezTo>
                  <a:cubicBezTo>
                    <a:pt x="609" y="34"/>
                    <a:pt x="605" y="33"/>
                    <a:pt x="603" y="25"/>
                  </a:cubicBezTo>
                  <a:cubicBezTo>
                    <a:pt x="601" y="16"/>
                    <a:pt x="597" y="19"/>
                    <a:pt x="598" y="15"/>
                  </a:cubicBezTo>
                  <a:cubicBezTo>
                    <a:pt x="599" y="11"/>
                    <a:pt x="592" y="9"/>
                    <a:pt x="590" y="7"/>
                  </a:cubicBezTo>
                  <a:cubicBezTo>
                    <a:pt x="588" y="4"/>
                    <a:pt x="581" y="5"/>
                    <a:pt x="576" y="3"/>
                  </a:cubicBezTo>
                  <a:cubicBezTo>
                    <a:pt x="571" y="0"/>
                    <a:pt x="568" y="2"/>
                    <a:pt x="563" y="1"/>
                  </a:cubicBezTo>
                  <a:cubicBezTo>
                    <a:pt x="558" y="0"/>
                    <a:pt x="547" y="2"/>
                    <a:pt x="546" y="2"/>
                  </a:cubicBezTo>
                  <a:cubicBezTo>
                    <a:pt x="544" y="2"/>
                    <a:pt x="536" y="1"/>
                    <a:pt x="531" y="7"/>
                  </a:cubicBezTo>
                  <a:cubicBezTo>
                    <a:pt x="526" y="13"/>
                    <a:pt x="530" y="12"/>
                    <a:pt x="532" y="12"/>
                  </a:cubicBezTo>
                  <a:cubicBezTo>
                    <a:pt x="534" y="12"/>
                    <a:pt x="535" y="18"/>
                    <a:pt x="535" y="20"/>
                  </a:cubicBezTo>
                  <a:cubicBezTo>
                    <a:pt x="536" y="22"/>
                    <a:pt x="532" y="25"/>
                    <a:pt x="530" y="26"/>
                  </a:cubicBezTo>
                  <a:cubicBezTo>
                    <a:pt x="528" y="26"/>
                    <a:pt x="523" y="33"/>
                    <a:pt x="523" y="36"/>
                  </a:cubicBezTo>
                  <a:cubicBezTo>
                    <a:pt x="522" y="38"/>
                    <a:pt x="517" y="45"/>
                    <a:pt x="517" y="47"/>
                  </a:cubicBezTo>
                  <a:cubicBezTo>
                    <a:pt x="518" y="49"/>
                    <a:pt x="515" y="51"/>
                    <a:pt x="512" y="52"/>
                  </a:cubicBezTo>
                  <a:cubicBezTo>
                    <a:pt x="510" y="52"/>
                    <a:pt x="503" y="57"/>
                    <a:pt x="501" y="57"/>
                  </a:cubicBezTo>
                  <a:cubicBezTo>
                    <a:pt x="499" y="58"/>
                    <a:pt x="491" y="57"/>
                    <a:pt x="490" y="54"/>
                  </a:cubicBezTo>
                  <a:cubicBezTo>
                    <a:pt x="489" y="54"/>
                    <a:pt x="488" y="53"/>
                    <a:pt x="487" y="53"/>
                  </a:cubicBezTo>
                  <a:cubicBezTo>
                    <a:pt x="478" y="70"/>
                    <a:pt x="478" y="70"/>
                    <a:pt x="478" y="70"/>
                  </a:cubicBezTo>
                  <a:cubicBezTo>
                    <a:pt x="477" y="75"/>
                    <a:pt x="477" y="75"/>
                    <a:pt x="477" y="75"/>
                  </a:cubicBezTo>
                  <a:cubicBezTo>
                    <a:pt x="477" y="75"/>
                    <a:pt x="471" y="77"/>
                    <a:pt x="476" y="81"/>
                  </a:cubicBezTo>
                  <a:cubicBezTo>
                    <a:pt x="480" y="85"/>
                    <a:pt x="481" y="82"/>
                    <a:pt x="488" y="82"/>
                  </a:cubicBezTo>
                  <a:cubicBezTo>
                    <a:pt x="494" y="82"/>
                    <a:pt x="497" y="87"/>
                    <a:pt x="499" y="83"/>
                  </a:cubicBezTo>
                  <a:cubicBezTo>
                    <a:pt x="500" y="80"/>
                    <a:pt x="506" y="77"/>
                    <a:pt x="510" y="82"/>
                  </a:cubicBezTo>
                  <a:cubicBezTo>
                    <a:pt x="514" y="86"/>
                    <a:pt x="526" y="93"/>
                    <a:pt x="525" y="96"/>
                  </a:cubicBezTo>
                  <a:cubicBezTo>
                    <a:pt x="524" y="100"/>
                    <a:pt x="518" y="99"/>
                    <a:pt x="513" y="98"/>
                  </a:cubicBezTo>
                  <a:cubicBezTo>
                    <a:pt x="509" y="96"/>
                    <a:pt x="503" y="100"/>
                    <a:pt x="498" y="100"/>
                  </a:cubicBezTo>
                  <a:cubicBezTo>
                    <a:pt x="494" y="100"/>
                    <a:pt x="488" y="102"/>
                    <a:pt x="484" y="106"/>
                  </a:cubicBezTo>
                  <a:cubicBezTo>
                    <a:pt x="479" y="110"/>
                    <a:pt x="480" y="114"/>
                    <a:pt x="473" y="115"/>
                  </a:cubicBezTo>
                  <a:cubicBezTo>
                    <a:pt x="467" y="116"/>
                    <a:pt x="464" y="115"/>
                    <a:pt x="456" y="120"/>
                  </a:cubicBezTo>
                  <a:cubicBezTo>
                    <a:pt x="448" y="125"/>
                    <a:pt x="440" y="123"/>
                    <a:pt x="437" y="121"/>
                  </a:cubicBezTo>
                  <a:cubicBezTo>
                    <a:pt x="434" y="120"/>
                    <a:pt x="429" y="119"/>
                    <a:pt x="426" y="124"/>
                  </a:cubicBezTo>
                  <a:cubicBezTo>
                    <a:pt x="423" y="129"/>
                    <a:pt x="430" y="131"/>
                    <a:pt x="429" y="137"/>
                  </a:cubicBezTo>
                  <a:cubicBezTo>
                    <a:pt x="428" y="142"/>
                    <a:pt x="421" y="141"/>
                    <a:pt x="415" y="147"/>
                  </a:cubicBezTo>
                  <a:cubicBezTo>
                    <a:pt x="409" y="153"/>
                    <a:pt x="399" y="156"/>
                    <a:pt x="394" y="155"/>
                  </a:cubicBezTo>
                  <a:cubicBezTo>
                    <a:pt x="388" y="155"/>
                    <a:pt x="377" y="152"/>
                    <a:pt x="367" y="156"/>
                  </a:cubicBezTo>
                  <a:cubicBezTo>
                    <a:pt x="358" y="160"/>
                    <a:pt x="351" y="167"/>
                    <a:pt x="347" y="166"/>
                  </a:cubicBezTo>
                  <a:cubicBezTo>
                    <a:pt x="343" y="165"/>
                    <a:pt x="343" y="161"/>
                    <a:pt x="338" y="162"/>
                  </a:cubicBezTo>
                  <a:cubicBezTo>
                    <a:pt x="333" y="162"/>
                    <a:pt x="330" y="161"/>
                    <a:pt x="326" y="159"/>
                  </a:cubicBezTo>
                  <a:cubicBezTo>
                    <a:pt x="322" y="157"/>
                    <a:pt x="319" y="160"/>
                    <a:pt x="313" y="156"/>
                  </a:cubicBezTo>
                  <a:cubicBezTo>
                    <a:pt x="307" y="152"/>
                    <a:pt x="297" y="153"/>
                    <a:pt x="292" y="152"/>
                  </a:cubicBezTo>
                  <a:cubicBezTo>
                    <a:pt x="288" y="151"/>
                    <a:pt x="270" y="152"/>
                    <a:pt x="264" y="151"/>
                  </a:cubicBezTo>
                  <a:cubicBezTo>
                    <a:pt x="258" y="151"/>
                    <a:pt x="250" y="153"/>
                    <a:pt x="249" y="150"/>
                  </a:cubicBezTo>
                  <a:cubicBezTo>
                    <a:pt x="249" y="147"/>
                    <a:pt x="244" y="145"/>
                    <a:pt x="243" y="139"/>
                  </a:cubicBezTo>
                  <a:cubicBezTo>
                    <a:pt x="241" y="132"/>
                    <a:pt x="237" y="130"/>
                    <a:pt x="234" y="130"/>
                  </a:cubicBezTo>
                  <a:cubicBezTo>
                    <a:pt x="230" y="129"/>
                    <a:pt x="229" y="125"/>
                    <a:pt x="226" y="125"/>
                  </a:cubicBezTo>
                  <a:cubicBezTo>
                    <a:pt x="225" y="125"/>
                    <a:pt x="223" y="120"/>
                    <a:pt x="217" y="120"/>
                  </a:cubicBezTo>
                  <a:cubicBezTo>
                    <a:pt x="212" y="120"/>
                    <a:pt x="194" y="118"/>
                    <a:pt x="191" y="114"/>
                  </a:cubicBezTo>
                  <a:cubicBezTo>
                    <a:pt x="189" y="110"/>
                    <a:pt x="194" y="109"/>
                    <a:pt x="194" y="105"/>
                  </a:cubicBezTo>
                  <a:cubicBezTo>
                    <a:pt x="194" y="101"/>
                    <a:pt x="197" y="96"/>
                    <a:pt x="195" y="94"/>
                  </a:cubicBezTo>
                  <a:cubicBezTo>
                    <a:pt x="192" y="93"/>
                    <a:pt x="189" y="89"/>
                    <a:pt x="188" y="86"/>
                  </a:cubicBezTo>
                  <a:cubicBezTo>
                    <a:pt x="188" y="83"/>
                    <a:pt x="182" y="79"/>
                    <a:pt x="178" y="79"/>
                  </a:cubicBezTo>
                  <a:cubicBezTo>
                    <a:pt x="174" y="78"/>
                    <a:pt x="171" y="76"/>
                    <a:pt x="168" y="73"/>
                  </a:cubicBezTo>
                  <a:cubicBezTo>
                    <a:pt x="164" y="70"/>
                    <a:pt x="161" y="71"/>
                    <a:pt x="159" y="63"/>
                  </a:cubicBezTo>
                  <a:cubicBezTo>
                    <a:pt x="159" y="63"/>
                    <a:pt x="159" y="62"/>
                    <a:pt x="159" y="62"/>
                  </a:cubicBezTo>
                  <a:cubicBezTo>
                    <a:pt x="158" y="62"/>
                    <a:pt x="156" y="61"/>
                    <a:pt x="155" y="61"/>
                  </a:cubicBezTo>
                  <a:cubicBezTo>
                    <a:pt x="154" y="61"/>
                    <a:pt x="153" y="61"/>
                    <a:pt x="152" y="60"/>
                  </a:cubicBezTo>
                  <a:cubicBezTo>
                    <a:pt x="151" y="63"/>
                    <a:pt x="148" y="64"/>
                    <a:pt x="148" y="67"/>
                  </a:cubicBezTo>
                  <a:cubicBezTo>
                    <a:pt x="148" y="69"/>
                    <a:pt x="146" y="73"/>
                    <a:pt x="143" y="73"/>
                  </a:cubicBezTo>
                  <a:cubicBezTo>
                    <a:pt x="139" y="73"/>
                    <a:pt x="135" y="75"/>
                    <a:pt x="135" y="81"/>
                  </a:cubicBezTo>
                  <a:cubicBezTo>
                    <a:pt x="135" y="86"/>
                    <a:pt x="138" y="87"/>
                    <a:pt x="137" y="89"/>
                  </a:cubicBezTo>
                  <a:cubicBezTo>
                    <a:pt x="135" y="92"/>
                    <a:pt x="128" y="94"/>
                    <a:pt x="126" y="93"/>
                  </a:cubicBezTo>
                  <a:cubicBezTo>
                    <a:pt x="123" y="92"/>
                    <a:pt x="119" y="93"/>
                    <a:pt x="115" y="92"/>
                  </a:cubicBezTo>
                  <a:cubicBezTo>
                    <a:pt x="111" y="92"/>
                    <a:pt x="108" y="87"/>
                    <a:pt x="107" y="92"/>
                  </a:cubicBezTo>
                  <a:cubicBezTo>
                    <a:pt x="106" y="97"/>
                    <a:pt x="98" y="112"/>
                    <a:pt x="100" y="113"/>
                  </a:cubicBezTo>
                  <a:cubicBezTo>
                    <a:pt x="102" y="115"/>
                    <a:pt x="103" y="118"/>
                    <a:pt x="100" y="118"/>
                  </a:cubicBezTo>
                  <a:cubicBezTo>
                    <a:pt x="96" y="118"/>
                    <a:pt x="93" y="118"/>
                    <a:pt x="91" y="116"/>
                  </a:cubicBezTo>
                  <a:cubicBezTo>
                    <a:pt x="90" y="115"/>
                    <a:pt x="84" y="118"/>
                    <a:pt x="80" y="118"/>
                  </a:cubicBezTo>
                  <a:cubicBezTo>
                    <a:pt x="79" y="118"/>
                    <a:pt x="71" y="121"/>
                    <a:pt x="74" y="122"/>
                  </a:cubicBezTo>
                  <a:cubicBezTo>
                    <a:pt x="76" y="124"/>
                    <a:pt x="76" y="129"/>
                    <a:pt x="76" y="132"/>
                  </a:cubicBezTo>
                  <a:cubicBezTo>
                    <a:pt x="76" y="134"/>
                    <a:pt x="82" y="141"/>
                    <a:pt x="81" y="144"/>
                  </a:cubicBezTo>
                  <a:cubicBezTo>
                    <a:pt x="80" y="146"/>
                    <a:pt x="75" y="149"/>
                    <a:pt x="75" y="152"/>
                  </a:cubicBezTo>
                  <a:cubicBezTo>
                    <a:pt x="75" y="155"/>
                    <a:pt x="76" y="158"/>
                    <a:pt x="74" y="159"/>
                  </a:cubicBezTo>
                  <a:cubicBezTo>
                    <a:pt x="72" y="159"/>
                    <a:pt x="67" y="161"/>
                    <a:pt x="64" y="163"/>
                  </a:cubicBezTo>
                  <a:cubicBezTo>
                    <a:pt x="61" y="165"/>
                    <a:pt x="56" y="165"/>
                    <a:pt x="55" y="168"/>
                  </a:cubicBezTo>
                  <a:cubicBezTo>
                    <a:pt x="53" y="171"/>
                    <a:pt x="51" y="174"/>
                    <a:pt x="45" y="173"/>
                  </a:cubicBezTo>
                  <a:cubicBezTo>
                    <a:pt x="41" y="172"/>
                    <a:pt x="38" y="172"/>
                    <a:pt x="35" y="176"/>
                  </a:cubicBezTo>
                  <a:cubicBezTo>
                    <a:pt x="31" y="180"/>
                    <a:pt x="30" y="178"/>
                    <a:pt x="28" y="180"/>
                  </a:cubicBezTo>
                  <a:cubicBezTo>
                    <a:pt x="25" y="182"/>
                    <a:pt x="23" y="179"/>
                    <a:pt x="21" y="178"/>
                  </a:cubicBezTo>
                  <a:cubicBezTo>
                    <a:pt x="18" y="177"/>
                    <a:pt x="16" y="180"/>
                    <a:pt x="14" y="180"/>
                  </a:cubicBezTo>
                  <a:cubicBezTo>
                    <a:pt x="11" y="180"/>
                    <a:pt x="10" y="183"/>
                    <a:pt x="7" y="184"/>
                  </a:cubicBezTo>
                  <a:cubicBezTo>
                    <a:pt x="4" y="185"/>
                    <a:pt x="2" y="184"/>
                    <a:pt x="2" y="187"/>
                  </a:cubicBezTo>
                  <a:cubicBezTo>
                    <a:pt x="2" y="189"/>
                    <a:pt x="1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2" y="202"/>
                    <a:pt x="13" y="205"/>
                    <a:pt x="13" y="208"/>
                  </a:cubicBezTo>
                  <a:cubicBezTo>
                    <a:pt x="14" y="212"/>
                    <a:pt x="16" y="223"/>
                    <a:pt x="16" y="223"/>
                  </a:cubicBezTo>
                  <a:cubicBezTo>
                    <a:pt x="16" y="223"/>
                    <a:pt x="16" y="223"/>
                    <a:pt x="15" y="223"/>
                  </a:cubicBezTo>
                  <a:cubicBezTo>
                    <a:pt x="20" y="226"/>
                    <a:pt x="26" y="230"/>
                    <a:pt x="26" y="231"/>
                  </a:cubicBezTo>
                  <a:cubicBezTo>
                    <a:pt x="26" y="232"/>
                    <a:pt x="26" y="237"/>
                    <a:pt x="32" y="239"/>
                  </a:cubicBezTo>
                  <a:cubicBezTo>
                    <a:pt x="35" y="241"/>
                    <a:pt x="39" y="242"/>
                    <a:pt x="41" y="244"/>
                  </a:cubicBezTo>
                  <a:cubicBezTo>
                    <a:pt x="41" y="243"/>
                    <a:pt x="41" y="243"/>
                    <a:pt x="41" y="243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7" y="243"/>
                    <a:pt x="49" y="244"/>
                  </a:cubicBezTo>
                  <a:cubicBezTo>
                    <a:pt x="50" y="241"/>
                    <a:pt x="58" y="237"/>
                    <a:pt x="62" y="237"/>
                  </a:cubicBezTo>
                  <a:cubicBezTo>
                    <a:pt x="66" y="237"/>
                    <a:pt x="76" y="245"/>
                    <a:pt x="75" y="248"/>
                  </a:cubicBezTo>
                  <a:cubicBezTo>
                    <a:pt x="74" y="250"/>
                    <a:pt x="67" y="260"/>
                    <a:pt x="64" y="260"/>
                  </a:cubicBezTo>
                  <a:cubicBezTo>
                    <a:pt x="62" y="261"/>
                    <a:pt x="61" y="261"/>
                    <a:pt x="59" y="261"/>
                  </a:cubicBezTo>
                  <a:cubicBezTo>
                    <a:pt x="58" y="263"/>
                    <a:pt x="58" y="264"/>
                    <a:pt x="58" y="265"/>
                  </a:cubicBezTo>
                  <a:cubicBezTo>
                    <a:pt x="58" y="267"/>
                    <a:pt x="62" y="270"/>
                    <a:pt x="64" y="274"/>
                  </a:cubicBezTo>
                  <a:cubicBezTo>
                    <a:pt x="67" y="278"/>
                    <a:pt x="61" y="281"/>
                    <a:pt x="58" y="278"/>
                  </a:cubicBezTo>
                  <a:cubicBezTo>
                    <a:pt x="54" y="275"/>
                    <a:pt x="53" y="281"/>
                    <a:pt x="55" y="283"/>
                  </a:cubicBezTo>
                  <a:cubicBezTo>
                    <a:pt x="57" y="285"/>
                    <a:pt x="56" y="291"/>
                    <a:pt x="59" y="291"/>
                  </a:cubicBezTo>
                  <a:cubicBezTo>
                    <a:pt x="62" y="292"/>
                    <a:pt x="65" y="298"/>
                    <a:pt x="69" y="298"/>
                  </a:cubicBezTo>
                  <a:cubicBezTo>
                    <a:pt x="72" y="298"/>
                    <a:pt x="75" y="303"/>
                    <a:pt x="75" y="303"/>
                  </a:cubicBezTo>
                  <a:cubicBezTo>
                    <a:pt x="75" y="303"/>
                    <a:pt x="81" y="306"/>
                    <a:pt x="81" y="308"/>
                  </a:cubicBezTo>
                  <a:cubicBezTo>
                    <a:pt x="81" y="308"/>
                    <a:pt x="80" y="308"/>
                    <a:pt x="80" y="309"/>
                  </a:cubicBezTo>
                  <a:cubicBezTo>
                    <a:pt x="84" y="308"/>
                    <a:pt x="87" y="308"/>
                    <a:pt x="87" y="306"/>
                  </a:cubicBezTo>
                  <a:cubicBezTo>
                    <a:pt x="88" y="305"/>
                    <a:pt x="93" y="305"/>
                    <a:pt x="97" y="308"/>
                  </a:cubicBezTo>
                  <a:cubicBezTo>
                    <a:pt x="100" y="312"/>
                    <a:pt x="115" y="320"/>
                    <a:pt x="121" y="324"/>
                  </a:cubicBezTo>
                  <a:cubicBezTo>
                    <a:pt x="126" y="328"/>
                    <a:pt x="139" y="333"/>
                    <a:pt x="143" y="333"/>
                  </a:cubicBezTo>
                  <a:cubicBezTo>
                    <a:pt x="147" y="332"/>
                    <a:pt x="152" y="335"/>
                    <a:pt x="158" y="335"/>
                  </a:cubicBezTo>
                  <a:cubicBezTo>
                    <a:pt x="159" y="335"/>
                    <a:pt x="160" y="335"/>
                    <a:pt x="161" y="335"/>
                  </a:cubicBezTo>
                  <a:cubicBezTo>
                    <a:pt x="162" y="334"/>
                    <a:pt x="164" y="334"/>
                    <a:pt x="165" y="333"/>
                  </a:cubicBezTo>
                  <a:cubicBezTo>
                    <a:pt x="167" y="330"/>
                    <a:pt x="169" y="335"/>
                    <a:pt x="168" y="338"/>
                  </a:cubicBezTo>
                  <a:cubicBezTo>
                    <a:pt x="168" y="340"/>
                    <a:pt x="168" y="342"/>
                    <a:pt x="169" y="343"/>
                  </a:cubicBezTo>
                  <a:cubicBezTo>
                    <a:pt x="170" y="342"/>
                    <a:pt x="171" y="340"/>
                    <a:pt x="172" y="338"/>
                  </a:cubicBezTo>
                  <a:cubicBezTo>
                    <a:pt x="174" y="333"/>
                    <a:pt x="178" y="333"/>
                    <a:pt x="180" y="332"/>
                  </a:cubicBezTo>
                  <a:cubicBezTo>
                    <a:pt x="182" y="330"/>
                    <a:pt x="185" y="331"/>
                    <a:pt x="190" y="333"/>
                  </a:cubicBezTo>
                  <a:cubicBezTo>
                    <a:pt x="194" y="335"/>
                    <a:pt x="196" y="331"/>
                    <a:pt x="203" y="336"/>
                  </a:cubicBezTo>
                  <a:cubicBezTo>
                    <a:pt x="205" y="336"/>
                    <a:pt x="206" y="335"/>
                    <a:pt x="207" y="335"/>
                  </a:cubicBezTo>
                  <a:cubicBezTo>
                    <a:pt x="209" y="335"/>
                    <a:pt x="210" y="333"/>
                    <a:pt x="213" y="330"/>
                  </a:cubicBezTo>
                  <a:cubicBezTo>
                    <a:pt x="215" y="328"/>
                    <a:pt x="215" y="326"/>
                    <a:pt x="217" y="326"/>
                  </a:cubicBezTo>
                  <a:cubicBezTo>
                    <a:pt x="220" y="327"/>
                    <a:pt x="221" y="323"/>
                    <a:pt x="227" y="320"/>
                  </a:cubicBezTo>
                  <a:cubicBezTo>
                    <a:pt x="233" y="317"/>
                    <a:pt x="238" y="322"/>
                    <a:pt x="241" y="320"/>
                  </a:cubicBezTo>
                  <a:cubicBezTo>
                    <a:pt x="244" y="318"/>
                    <a:pt x="247" y="317"/>
                    <a:pt x="247" y="319"/>
                  </a:cubicBezTo>
                  <a:cubicBezTo>
                    <a:pt x="247" y="321"/>
                    <a:pt x="251" y="324"/>
                    <a:pt x="252" y="326"/>
                  </a:cubicBezTo>
                  <a:cubicBezTo>
                    <a:pt x="253" y="329"/>
                    <a:pt x="257" y="329"/>
                    <a:pt x="258" y="330"/>
                  </a:cubicBezTo>
                  <a:cubicBezTo>
                    <a:pt x="259" y="329"/>
                    <a:pt x="260" y="329"/>
                    <a:pt x="260" y="329"/>
                  </a:cubicBezTo>
                  <a:cubicBezTo>
                    <a:pt x="263" y="327"/>
                    <a:pt x="268" y="329"/>
                    <a:pt x="268" y="332"/>
                  </a:cubicBezTo>
                  <a:cubicBezTo>
                    <a:pt x="268" y="335"/>
                    <a:pt x="268" y="338"/>
                    <a:pt x="271" y="338"/>
                  </a:cubicBezTo>
                  <a:cubicBezTo>
                    <a:pt x="273" y="338"/>
                    <a:pt x="275" y="338"/>
                    <a:pt x="275" y="343"/>
                  </a:cubicBezTo>
                  <a:cubicBezTo>
                    <a:pt x="275" y="348"/>
                    <a:pt x="278" y="354"/>
                    <a:pt x="273" y="359"/>
                  </a:cubicBezTo>
                  <a:cubicBezTo>
                    <a:pt x="268" y="363"/>
                    <a:pt x="262" y="371"/>
                    <a:pt x="263" y="374"/>
                  </a:cubicBezTo>
                  <a:cubicBezTo>
                    <a:pt x="264" y="376"/>
                    <a:pt x="261" y="381"/>
                    <a:pt x="265" y="379"/>
                  </a:cubicBezTo>
                  <a:cubicBezTo>
                    <a:pt x="269" y="377"/>
                    <a:pt x="277" y="379"/>
                    <a:pt x="276" y="381"/>
                  </a:cubicBezTo>
                  <a:cubicBezTo>
                    <a:pt x="274" y="383"/>
                    <a:pt x="276" y="390"/>
                    <a:pt x="279" y="390"/>
                  </a:cubicBezTo>
                  <a:cubicBezTo>
                    <a:pt x="283" y="390"/>
                    <a:pt x="285" y="392"/>
                    <a:pt x="284" y="395"/>
                  </a:cubicBezTo>
                  <a:cubicBezTo>
                    <a:pt x="283" y="398"/>
                    <a:pt x="281" y="402"/>
                    <a:pt x="284" y="402"/>
                  </a:cubicBezTo>
                  <a:cubicBezTo>
                    <a:pt x="287" y="402"/>
                    <a:pt x="291" y="402"/>
                    <a:pt x="290" y="405"/>
                  </a:cubicBezTo>
                  <a:cubicBezTo>
                    <a:pt x="290" y="408"/>
                    <a:pt x="292" y="410"/>
                    <a:pt x="297" y="408"/>
                  </a:cubicBezTo>
                  <a:cubicBezTo>
                    <a:pt x="300" y="407"/>
                    <a:pt x="302" y="406"/>
                    <a:pt x="303" y="407"/>
                  </a:cubicBezTo>
                  <a:cubicBezTo>
                    <a:pt x="305" y="407"/>
                    <a:pt x="305" y="412"/>
                    <a:pt x="308" y="412"/>
                  </a:cubicBezTo>
                  <a:cubicBezTo>
                    <a:pt x="312" y="413"/>
                    <a:pt x="310" y="405"/>
                    <a:pt x="309" y="404"/>
                  </a:cubicBezTo>
                  <a:cubicBezTo>
                    <a:pt x="307" y="403"/>
                    <a:pt x="309" y="397"/>
                    <a:pt x="311" y="398"/>
                  </a:cubicBezTo>
                  <a:cubicBezTo>
                    <a:pt x="312" y="400"/>
                    <a:pt x="316" y="398"/>
                    <a:pt x="319" y="396"/>
                  </a:cubicBezTo>
                  <a:cubicBezTo>
                    <a:pt x="321" y="393"/>
                    <a:pt x="325" y="398"/>
                    <a:pt x="327" y="395"/>
                  </a:cubicBezTo>
                  <a:cubicBezTo>
                    <a:pt x="329" y="392"/>
                    <a:pt x="333" y="397"/>
                    <a:pt x="337" y="395"/>
                  </a:cubicBezTo>
                  <a:cubicBezTo>
                    <a:pt x="342" y="393"/>
                    <a:pt x="343" y="397"/>
                    <a:pt x="345" y="394"/>
                  </a:cubicBezTo>
                  <a:cubicBezTo>
                    <a:pt x="347" y="391"/>
                    <a:pt x="353" y="387"/>
                    <a:pt x="354" y="388"/>
                  </a:cubicBezTo>
                  <a:cubicBezTo>
                    <a:pt x="356" y="389"/>
                    <a:pt x="357" y="392"/>
                    <a:pt x="364" y="393"/>
                  </a:cubicBezTo>
                  <a:cubicBezTo>
                    <a:pt x="371" y="394"/>
                    <a:pt x="367" y="397"/>
                    <a:pt x="367" y="399"/>
                  </a:cubicBezTo>
                  <a:cubicBezTo>
                    <a:pt x="367" y="401"/>
                    <a:pt x="376" y="407"/>
                    <a:pt x="379" y="407"/>
                  </a:cubicBezTo>
                  <a:cubicBezTo>
                    <a:pt x="379" y="407"/>
                    <a:pt x="380" y="408"/>
                    <a:pt x="381" y="409"/>
                  </a:cubicBezTo>
                  <a:cubicBezTo>
                    <a:pt x="383" y="408"/>
                    <a:pt x="387" y="410"/>
                    <a:pt x="388" y="407"/>
                  </a:cubicBezTo>
                  <a:cubicBezTo>
                    <a:pt x="389" y="404"/>
                    <a:pt x="393" y="405"/>
                    <a:pt x="395" y="408"/>
                  </a:cubicBezTo>
                  <a:cubicBezTo>
                    <a:pt x="396" y="410"/>
                    <a:pt x="398" y="410"/>
                    <a:pt x="401" y="408"/>
                  </a:cubicBezTo>
                  <a:cubicBezTo>
                    <a:pt x="405" y="405"/>
                    <a:pt x="407" y="410"/>
                    <a:pt x="405" y="412"/>
                  </a:cubicBezTo>
                  <a:cubicBezTo>
                    <a:pt x="402" y="414"/>
                    <a:pt x="404" y="419"/>
                    <a:pt x="407" y="422"/>
                  </a:cubicBezTo>
                  <a:cubicBezTo>
                    <a:pt x="410" y="424"/>
                    <a:pt x="411" y="420"/>
                    <a:pt x="410" y="417"/>
                  </a:cubicBezTo>
                  <a:cubicBezTo>
                    <a:pt x="410" y="414"/>
                    <a:pt x="416" y="411"/>
                    <a:pt x="427" y="408"/>
                  </a:cubicBezTo>
                  <a:cubicBezTo>
                    <a:pt x="437" y="404"/>
                    <a:pt x="449" y="397"/>
                    <a:pt x="449" y="395"/>
                  </a:cubicBezTo>
                  <a:cubicBezTo>
                    <a:pt x="450" y="394"/>
                    <a:pt x="457" y="398"/>
                    <a:pt x="461" y="396"/>
                  </a:cubicBezTo>
                  <a:cubicBezTo>
                    <a:pt x="464" y="393"/>
                    <a:pt x="477" y="393"/>
                    <a:pt x="481" y="393"/>
                  </a:cubicBezTo>
                  <a:cubicBezTo>
                    <a:pt x="484" y="393"/>
                    <a:pt x="484" y="390"/>
                    <a:pt x="488" y="387"/>
                  </a:cubicBezTo>
                  <a:cubicBezTo>
                    <a:pt x="491" y="384"/>
                    <a:pt x="491" y="383"/>
                    <a:pt x="495" y="382"/>
                  </a:cubicBezTo>
                  <a:cubicBezTo>
                    <a:pt x="499" y="381"/>
                    <a:pt x="501" y="377"/>
                    <a:pt x="501" y="376"/>
                  </a:cubicBezTo>
                  <a:cubicBezTo>
                    <a:pt x="501" y="374"/>
                    <a:pt x="509" y="373"/>
                    <a:pt x="509" y="371"/>
                  </a:cubicBezTo>
                  <a:cubicBezTo>
                    <a:pt x="510" y="369"/>
                    <a:pt x="515" y="368"/>
                    <a:pt x="515" y="366"/>
                  </a:cubicBezTo>
                  <a:cubicBezTo>
                    <a:pt x="515" y="363"/>
                    <a:pt x="519" y="364"/>
                    <a:pt x="520" y="362"/>
                  </a:cubicBezTo>
                  <a:cubicBezTo>
                    <a:pt x="522" y="360"/>
                    <a:pt x="519" y="354"/>
                    <a:pt x="522" y="353"/>
                  </a:cubicBezTo>
                  <a:cubicBezTo>
                    <a:pt x="525" y="352"/>
                    <a:pt x="521" y="349"/>
                    <a:pt x="520" y="348"/>
                  </a:cubicBezTo>
                  <a:cubicBezTo>
                    <a:pt x="520" y="347"/>
                    <a:pt x="525" y="346"/>
                    <a:pt x="528" y="345"/>
                  </a:cubicBezTo>
                  <a:cubicBezTo>
                    <a:pt x="531" y="343"/>
                    <a:pt x="533" y="340"/>
                    <a:pt x="534" y="337"/>
                  </a:cubicBezTo>
                  <a:cubicBezTo>
                    <a:pt x="534" y="334"/>
                    <a:pt x="539" y="331"/>
                    <a:pt x="541" y="330"/>
                  </a:cubicBezTo>
                  <a:cubicBezTo>
                    <a:pt x="543" y="330"/>
                    <a:pt x="544" y="325"/>
                    <a:pt x="544" y="322"/>
                  </a:cubicBezTo>
                  <a:cubicBezTo>
                    <a:pt x="543" y="318"/>
                    <a:pt x="548" y="319"/>
                    <a:pt x="546" y="318"/>
                  </a:cubicBezTo>
                  <a:cubicBezTo>
                    <a:pt x="543" y="316"/>
                    <a:pt x="546" y="312"/>
                    <a:pt x="551" y="311"/>
                  </a:cubicBezTo>
                  <a:cubicBezTo>
                    <a:pt x="555" y="310"/>
                    <a:pt x="548" y="308"/>
                    <a:pt x="546" y="310"/>
                  </a:cubicBezTo>
                  <a:cubicBezTo>
                    <a:pt x="543" y="311"/>
                    <a:pt x="541" y="305"/>
                    <a:pt x="539" y="307"/>
                  </a:cubicBezTo>
                  <a:cubicBezTo>
                    <a:pt x="537" y="310"/>
                    <a:pt x="531" y="306"/>
                    <a:pt x="535" y="305"/>
                  </a:cubicBezTo>
                  <a:cubicBezTo>
                    <a:pt x="539" y="304"/>
                    <a:pt x="545" y="300"/>
                    <a:pt x="547" y="300"/>
                  </a:cubicBezTo>
                  <a:cubicBezTo>
                    <a:pt x="550" y="299"/>
                    <a:pt x="543" y="294"/>
                    <a:pt x="540" y="294"/>
                  </a:cubicBezTo>
                  <a:cubicBezTo>
                    <a:pt x="537" y="294"/>
                    <a:pt x="533" y="287"/>
                    <a:pt x="530" y="287"/>
                  </a:cubicBezTo>
                  <a:cubicBezTo>
                    <a:pt x="526" y="287"/>
                    <a:pt x="532" y="284"/>
                    <a:pt x="536" y="286"/>
                  </a:cubicBezTo>
                  <a:cubicBezTo>
                    <a:pt x="540" y="288"/>
                    <a:pt x="545" y="290"/>
                    <a:pt x="547" y="288"/>
                  </a:cubicBezTo>
                  <a:cubicBezTo>
                    <a:pt x="548" y="287"/>
                    <a:pt x="540" y="280"/>
                    <a:pt x="537" y="278"/>
                  </a:cubicBezTo>
                  <a:cubicBezTo>
                    <a:pt x="534" y="276"/>
                    <a:pt x="537" y="273"/>
                    <a:pt x="535" y="271"/>
                  </a:cubicBezTo>
                  <a:cubicBezTo>
                    <a:pt x="533" y="270"/>
                    <a:pt x="529" y="262"/>
                    <a:pt x="527" y="258"/>
                  </a:cubicBezTo>
                  <a:cubicBezTo>
                    <a:pt x="526" y="255"/>
                    <a:pt x="519" y="254"/>
                    <a:pt x="517" y="252"/>
                  </a:cubicBezTo>
                  <a:cubicBezTo>
                    <a:pt x="515" y="249"/>
                    <a:pt x="517" y="244"/>
                    <a:pt x="522" y="242"/>
                  </a:cubicBezTo>
                  <a:cubicBezTo>
                    <a:pt x="528" y="240"/>
                    <a:pt x="526" y="235"/>
                    <a:pt x="528" y="236"/>
                  </a:cubicBezTo>
                  <a:cubicBezTo>
                    <a:pt x="530" y="236"/>
                    <a:pt x="532" y="235"/>
                    <a:pt x="534" y="232"/>
                  </a:cubicBezTo>
                  <a:cubicBezTo>
                    <a:pt x="536" y="228"/>
                    <a:pt x="540" y="230"/>
                    <a:pt x="541" y="228"/>
                  </a:cubicBezTo>
                  <a:cubicBezTo>
                    <a:pt x="543" y="226"/>
                    <a:pt x="552" y="227"/>
                    <a:pt x="555" y="225"/>
                  </a:cubicBezTo>
                  <a:cubicBezTo>
                    <a:pt x="558" y="223"/>
                    <a:pt x="552" y="217"/>
                    <a:pt x="548" y="218"/>
                  </a:cubicBezTo>
                  <a:cubicBezTo>
                    <a:pt x="544" y="219"/>
                    <a:pt x="539" y="217"/>
                    <a:pt x="537" y="213"/>
                  </a:cubicBezTo>
                  <a:cubicBezTo>
                    <a:pt x="534" y="210"/>
                    <a:pt x="527" y="221"/>
                    <a:pt x="521" y="223"/>
                  </a:cubicBezTo>
                  <a:cubicBezTo>
                    <a:pt x="516" y="225"/>
                    <a:pt x="512" y="219"/>
                    <a:pt x="514" y="214"/>
                  </a:cubicBezTo>
                  <a:cubicBezTo>
                    <a:pt x="516" y="210"/>
                    <a:pt x="510" y="210"/>
                    <a:pt x="502" y="210"/>
                  </a:cubicBezTo>
                  <a:cubicBezTo>
                    <a:pt x="494" y="211"/>
                    <a:pt x="497" y="198"/>
                    <a:pt x="502" y="197"/>
                  </a:cubicBezTo>
                  <a:cubicBezTo>
                    <a:pt x="506" y="196"/>
                    <a:pt x="513" y="201"/>
                    <a:pt x="516" y="193"/>
                  </a:cubicBezTo>
                  <a:cubicBezTo>
                    <a:pt x="519" y="185"/>
                    <a:pt x="523" y="191"/>
                    <a:pt x="530" y="184"/>
                  </a:cubicBezTo>
                  <a:cubicBezTo>
                    <a:pt x="536" y="177"/>
                    <a:pt x="544" y="173"/>
                    <a:pt x="550" y="177"/>
                  </a:cubicBezTo>
                  <a:cubicBezTo>
                    <a:pt x="555" y="181"/>
                    <a:pt x="543" y="188"/>
                    <a:pt x="542" y="192"/>
                  </a:cubicBezTo>
                  <a:cubicBezTo>
                    <a:pt x="540" y="196"/>
                    <a:pt x="543" y="197"/>
                    <a:pt x="540" y="200"/>
                  </a:cubicBezTo>
                  <a:cubicBezTo>
                    <a:pt x="536" y="203"/>
                    <a:pt x="541" y="204"/>
                    <a:pt x="548" y="200"/>
                  </a:cubicBezTo>
                  <a:cubicBezTo>
                    <a:pt x="555" y="196"/>
                    <a:pt x="563" y="191"/>
                    <a:pt x="570" y="189"/>
                  </a:cubicBezTo>
                  <a:cubicBezTo>
                    <a:pt x="571" y="188"/>
                    <a:pt x="573" y="188"/>
                    <a:pt x="575" y="188"/>
                  </a:cubicBezTo>
                  <a:cubicBezTo>
                    <a:pt x="576" y="186"/>
                    <a:pt x="577" y="184"/>
                    <a:pt x="578" y="183"/>
                  </a:cubicBezTo>
                  <a:cubicBezTo>
                    <a:pt x="583" y="181"/>
                    <a:pt x="598" y="175"/>
                    <a:pt x="600" y="172"/>
                  </a:cubicBezTo>
                  <a:cubicBezTo>
                    <a:pt x="602" y="169"/>
                    <a:pt x="605" y="165"/>
                    <a:pt x="608" y="165"/>
                  </a:cubicBezTo>
                  <a:cubicBezTo>
                    <a:pt x="611" y="165"/>
                    <a:pt x="611" y="167"/>
                    <a:pt x="615" y="167"/>
                  </a:cubicBezTo>
                  <a:cubicBezTo>
                    <a:pt x="620" y="167"/>
                    <a:pt x="625" y="169"/>
                    <a:pt x="623" y="165"/>
                  </a:cubicBezTo>
                  <a:cubicBezTo>
                    <a:pt x="620" y="162"/>
                    <a:pt x="622" y="162"/>
                    <a:pt x="627" y="161"/>
                  </a:cubicBezTo>
                  <a:cubicBezTo>
                    <a:pt x="633" y="160"/>
                    <a:pt x="632" y="155"/>
                    <a:pt x="636" y="155"/>
                  </a:cubicBezTo>
                  <a:cubicBezTo>
                    <a:pt x="639" y="155"/>
                    <a:pt x="639" y="147"/>
                    <a:pt x="642" y="147"/>
                  </a:cubicBezTo>
                  <a:cubicBezTo>
                    <a:pt x="646" y="147"/>
                    <a:pt x="648" y="152"/>
                    <a:pt x="652" y="151"/>
                  </a:cubicBezTo>
                  <a:cubicBezTo>
                    <a:pt x="653" y="150"/>
                    <a:pt x="654" y="151"/>
                    <a:pt x="655" y="151"/>
                  </a:cubicBezTo>
                  <a:cubicBezTo>
                    <a:pt x="656" y="150"/>
                    <a:pt x="657" y="150"/>
                    <a:pt x="658" y="149"/>
                  </a:cubicBezTo>
                  <a:cubicBezTo>
                    <a:pt x="658" y="145"/>
                    <a:pt x="658" y="141"/>
                    <a:pt x="657" y="139"/>
                  </a:cubicBezTo>
                  <a:cubicBezTo>
                    <a:pt x="656" y="135"/>
                    <a:pt x="657" y="132"/>
                    <a:pt x="657" y="130"/>
                  </a:cubicBezTo>
                  <a:cubicBezTo>
                    <a:pt x="656" y="128"/>
                    <a:pt x="656" y="122"/>
                    <a:pt x="658" y="122"/>
                  </a:cubicBezTo>
                  <a:cubicBezTo>
                    <a:pt x="661" y="122"/>
                    <a:pt x="664" y="116"/>
                    <a:pt x="668" y="118"/>
                  </a:cubicBezTo>
                  <a:cubicBezTo>
                    <a:pt x="671" y="120"/>
                    <a:pt x="678" y="121"/>
                    <a:pt x="678" y="118"/>
                  </a:cubicBezTo>
                  <a:cubicBezTo>
                    <a:pt x="678" y="115"/>
                    <a:pt x="683" y="115"/>
                    <a:pt x="684" y="111"/>
                  </a:cubicBezTo>
                  <a:cubicBezTo>
                    <a:pt x="684" y="107"/>
                    <a:pt x="690" y="106"/>
                    <a:pt x="691" y="103"/>
                  </a:cubicBezTo>
                  <a:cubicBezTo>
                    <a:pt x="692" y="99"/>
                    <a:pt x="693" y="91"/>
                    <a:pt x="697" y="89"/>
                  </a:cubicBezTo>
                  <a:cubicBezTo>
                    <a:pt x="700" y="87"/>
                    <a:pt x="696" y="86"/>
                    <a:pt x="697" y="80"/>
                  </a:cubicBezTo>
                  <a:close/>
                  <a:moveTo>
                    <a:pt x="528" y="383"/>
                  </a:moveTo>
                  <a:cubicBezTo>
                    <a:pt x="524" y="395"/>
                    <a:pt x="533" y="402"/>
                    <a:pt x="534" y="401"/>
                  </a:cubicBezTo>
                  <a:cubicBezTo>
                    <a:pt x="537" y="399"/>
                    <a:pt x="551" y="371"/>
                    <a:pt x="548" y="368"/>
                  </a:cubicBezTo>
                  <a:cubicBezTo>
                    <a:pt x="545" y="364"/>
                    <a:pt x="531" y="370"/>
                    <a:pt x="528" y="383"/>
                  </a:cubicBezTo>
                  <a:close/>
                  <a:moveTo>
                    <a:pt x="405" y="426"/>
                  </a:moveTo>
                  <a:cubicBezTo>
                    <a:pt x="400" y="426"/>
                    <a:pt x="389" y="432"/>
                    <a:pt x="393" y="441"/>
                  </a:cubicBezTo>
                  <a:cubicBezTo>
                    <a:pt x="398" y="449"/>
                    <a:pt x="412" y="444"/>
                    <a:pt x="413" y="440"/>
                  </a:cubicBezTo>
                  <a:cubicBezTo>
                    <a:pt x="413" y="436"/>
                    <a:pt x="420" y="430"/>
                    <a:pt x="419" y="427"/>
                  </a:cubicBezTo>
                  <a:cubicBezTo>
                    <a:pt x="418" y="425"/>
                    <a:pt x="409" y="426"/>
                    <a:pt x="405" y="4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0" name="Freeform 144"/>
            <p:cNvSpPr>
              <a:spLocks noEditPoints="1"/>
            </p:cNvSpPr>
            <p:nvPr userDrawn="1"/>
          </p:nvSpPr>
          <p:spPr bwMode="auto">
            <a:xfrm>
              <a:off x="483656" y="3991293"/>
              <a:ext cx="243304" cy="341012"/>
            </a:xfrm>
            <a:custGeom>
              <a:avLst/>
              <a:gdLst>
                <a:gd name="T0" fmla="*/ 60 w 113"/>
                <a:gd name="T1" fmla="*/ 57 h 146"/>
                <a:gd name="T2" fmla="*/ 74 w 113"/>
                <a:gd name="T3" fmla="*/ 66 h 146"/>
                <a:gd name="T4" fmla="*/ 77 w 113"/>
                <a:gd name="T5" fmla="*/ 76 h 146"/>
                <a:gd name="T6" fmla="*/ 82 w 113"/>
                <a:gd name="T7" fmla="*/ 81 h 146"/>
                <a:gd name="T8" fmla="*/ 88 w 113"/>
                <a:gd name="T9" fmla="*/ 94 h 146"/>
                <a:gd name="T10" fmla="*/ 92 w 113"/>
                <a:gd name="T11" fmla="*/ 91 h 146"/>
                <a:gd name="T12" fmla="*/ 97 w 113"/>
                <a:gd name="T13" fmla="*/ 85 h 146"/>
                <a:gd name="T14" fmla="*/ 94 w 113"/>
                <a:gd name="T15" fmla="*/ 72 h 146"/>
                <a:gd name="T16" fmla="*/ 81 w 113"/>
                <a:gd name="T17" fmla="*/ 63 h 146"/>
                <a:gd name="T18" fmla="*/ 73 w 113"/>
                <a:gd name="T19" fmla="*/ 53 h 146"/>
                <a:gd name="T20" fmla="*/ 57 w 113"/>
                <a:gd name="T21" fmla="*/ 51 h 146"/>
                <a:gd name="T22" fmla="*/ 51 w 113"/>
                <a:gd name="T23" fmla="*/ 41 h 146"/>
                <a:gd name="T24" fmla="*/ 59 w 113"/>
                <a:gd name="T25" fmla="*/ 26 h 146"/>
                <a:gd name="T26" fmla="*/ 58 w 113"/>
                <a:gd name="T27" fmla="*/ 8 h 146"/>
                <a:gd name="T28" fmla="*/ 56 w 113"/>
                <a:gd name="T29" fmla="*/ 4 h 146"/>
                <a:gd name="T30" fmla="*/ 39 w 113"/>
                <a:gd name="T31" fmla="*/ 3 h 146"/>
                <a:gd name="T32" fmla="*/ 37 w 113"/>
                <a:gd name="T33" fmla="*/ 28 h 146"/>
                <a:gd name="T34" fmla="*/ 31 w 113"/>
                <a:gd name="T35" fmla="*/ 27 h 146"/>
                <a:gd name="T36" fmla="*/ 34 w 113"/>
                <a:gd name="T37" fmla="*/ 42 h 146"/>
                <a:gd name="T38" fmla="*/ 37 w 113"/>
                <a:gd name="T39" fmla="*/ 50 h 146"/>
                <a:gd name="T40" fmla="*/ 49 w 113"/>
                <a:gd name="T41" fmla="*/ 53 h 146"/>
                <a:gd name="T42" fmla="*/ 60 w 113"/>
                <a:gd name="T43" fmla="*/ 57 h 146"/>
                <a:gd name="T44" fmla="*/ 38 w 113"/>
                <a:gd name="T45" fmla="*/ 59 h 146"/>
                <a:gd name="T46" fmla="*/ 49 w 113"/>
                <a:gd name="T47" fmla="*/ 71 h 146"/>
                <a:gd name="T48" fmla="*/ 38 w 113"/>
                <a:gd name="T49" fmla="*/ 59 h 146"/>
                <a:gd name="T50" fmla="*/ 57 w 113"/>
                <a:gd name="T51" fmla="*/ 90 h 146"/>
                <a:gd name="T52" fmla="*/ 63 w 113"/>
                <a:gd name="T53" fmla="*/ 87 h 146"/>
                <a:gd name="T54" fmla="*/ 64 w 113"/>
                <a:gd name="T55" fmla="*/ 96 h 146"/>
                <a:gd name="T56" fmla="*/ 66 w 113"/>
                <a:gd name="T57" fmla="*/ 108 h 146"/>
                <a:gd name="T58" fmla="*/ 78 w 113"/>
                <a:gd name="T59" fmla="*/ 90 h 146"/>
                <a:gd name="T60" fmla="*/ 74 w 113"/>
                <a:gd name="T61" fmla="*/ 89 h 146"/>
                <a:gd name="T62" fmla="*/ 56 w 113"/>
                <a:gd name="T63" fmla="*/ 76 h 146"/>
                <a:gd name="T64" fmla="*/ 57 w 113"/>
                <a:gd name="T65" fmla="*/ 90 h 146"/>
                <a:gd name="T66" fmla="*/ 16 w 113"/>
                <a:gd name="T67" fmla="*/ 97 h 146"/>
                <a:gd name="T68" fmla="*/ 2 w 113"/>
                <a:gd name="T69" fmla="*/ 114 h 146"/>
                <a:gd name="T70" fmla="*/ 23 w 113"/>
                <a:gd name="T71" fmla="*/ 96 h 146"/>
                <a:gd name="T72" fmla="*/ 26 w 113"/>
                <a:gd name="T73" fmla="*/ 85 h 146"/>
                <a:gd name="T74" fmla="*/ 16 w 113"/>
                <a:gd name="T75" fmla="*/ 97 h 146"/>
                <a:gd name="T76" fmla="*/ 78 w 113"/>
                <a:gd name="T77" fmla="*/ 103 h 146"/>
                <a:gd name="T78" fmla="*/ 86 w 113"/>
                <a:gd name="T79" fmla="*/ 98 h 146"/>
                <a:gd name="T80" fmla="*/ 78 w 113"/>
                <a:gd name="T81" fmla="*/ 103 h 146"/>
                <a:gd name="T82" fmla="*/ 109 w 113"/>
                <a:gd name="T83" fmla="*/ 128 h 146"/>
                <a:gd name="T84" fmla="*/ 106 w 113"/>
                <a:gd name="T85" fmla="*/ 104 h 146"/>
                <a:gd name="T86" fmla="*/ 98 w 113"/>
                <a:gd name="T87" fmla="*/ 103 h 146"/>
                <a:gd name="T88" fmla="*/ 91 w 113"/>
                <a:gd name="T89" fmla="*/ 109 h 146"/>
                <a:gd name="T90" fmla="*/ 84 w 113"/>
                <a:gd name="T91" fmla="*/ 114 h 146"/>
                <a:gd name="T92" fmla="*/ 74 w 113"/>
                <a:gd name="T93" fmla="*/ 112 h 146"/>
                <a:gd name="T94" fmla="*/ 60 w 113"/>
                <a:gd name="T95" fmla="*/ 119 h 146"/>
                <a:gd name="T96" fmla="*/ 56 w 113"/>
                <a:gd name="T97" fmla="*/ 130 h 146"/>
                <a:gd name="T98" fmla="*/ 66 w 113"/>
                <a:gd name="T99" fmla="*/ 125 h 146"/>
                <a:gd name="T100" fmla="*/ 75 w 113"/>
                <a:gd name="T101" fmla="*/ 122 h 146"/>
                <a:gd name="T102" fmla="*/ 85 w 113"/>
                <a:gd name="T103" fmla="*/ 141 h 146"/>
                <a:gd name="T104" fmla="*/ 97 w 113"/>
                <a:gd name="T105" fmla="*/ 146 h 146"/>
                <a:gd name="T106" fmla="*/ 96 w 113"/>
                <a:gd name="T107" fmla="*/ 133 h 146"/>
                <a:gd name="T108" fmla="*/ 109 w 113"/>
                <a:gd name="T109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146">
                  <a:moveTo>
                    <a:pt x="60" y="57"/>
                  </a:moveTo>
                  <a:cubicBezTo>
                    <a:pt x="66" y="56"/>
                    <a:pt x="75" y="63"/>
                    <a:pt x="74" y="66"/>
                  </a:cubicBezTo>
                  <a:cubicBezTo>
                    <a:pt x="73" y="69"/>
                    <a:pt x="74" y="78"/>
                    <a:pt x="77" y="76"/>
                  </a:cubicBezTo>
                  <a:cubicBezTo>
                    <a:pt x="80" y="73"/>
                    <a:pt x="85" y="76"/>
                    <a:pt x="82" y="81"/>
                  </a:cubicBezTo>
                  <a:cubicBezTo>
                    <a:pt x="79" y="85"/>
                    <a:pt x="87" y="89"/>
                    <a:pt x="88" y="94"/>
                  </a:cubicBezTo>
                  <a:cubicBezTo>
                    <a:pt x="89" y="99"/>
                    <a:pt x="93" y="95"/>
                    <a:pt x="92" y="91"/>
                  </a:cubicBezTo>
                  <a:cubicBezTo>
                    <a:pt x="91" y="87"/>
                    <a:pt x="93" y="88"/>
                    <a:pt x="97" y="85"/>
                  </a:cubicBezTo>
                  <a:cubicBezTo>
                    <a:pt x="101" y="82"/>
                    <a:pt x="97" y="77"/>
                    <a:pt x="94" y="72"/>
                  </a:cubicBezTo>
                  <a:cubicBezTo>
                    <a:pt x="91" y="66"/>
                    <a:pt x="81" y="68"/>
                    <a:pt x="81" y="63"/>
                  </a:cubicBezTo>
                  <a:cubicBezTo>
                    <a:pt x="81" y="58"/>
                    <a:pt x="73" y="56"/>
                    <a:pt x="73" y="53"/>
                  </a:cubicBezTo>
                  <a:cubicBezTo>
                    <a:pt x="73" y="51"/>
                    <a:pt x="63" y="48"/>
                    <a:pt x="57" y="51"/>
                  </a:cubicBezTo>
                  <a:cubicBezTo>
                    <a:pt x="51" y="54"/>
                    <a:pt x="55" y="45"/>
                    <a:pt x="51" y="41"/>
                  </a:cubicBezTo>
                  <a:cubicBezTo>
                    <a:pt x="47" y="37"/>
                    <a:pt x="54" y="31"/>
                    <a:pt x="59" y="26"/>
                  </a:cubicBezTo>
                  <a:cubicBezTo>
                    <a:pt x="64" y="20"/>
                    <a:pt x="57" y="12"/>
                    <a:pt x="58" y="8"/>
                  </a:cubicBezTo>
                  <a:cubicBezTo>
                    <a:pt x="59" y="4"/>
                    <a:pt x="58" y="3"/>
                    <a:pt x="56" y="4"/>
                  </a:cubicBezTo>
                  <a:cubicBezTo>
                    <a:pt x="54" y="5"/>
                    <a:pt x="44" y="0"/>
                    <a:pt x="39" y="3"/>
                  </a:cubicBezTo>
                  <a:cubicBezTo>
                    <a:pt x="35" y="5"/>
                    <a:pt x="39" y="27"/>
                    <a:pt x="37" y="28"/>
                  </a:cubicBezTo>
                  <a:cubicBezTo>
                    <a:pt x="35" y="30"/>
                    <a:pt x="32" y="25"/>
                    <a:pt x="31" y="27"/>
                  </a:cubicBezTo>
                  <a:cubicBezTo>
                    <a:pt x="30" y="30"/>
                    <a:pt x="31" y="42"/>
                    <a:pt x="34" y="42"/>
                  </a:cubicBezTo>
                  <a:cubicBezTo>
                    <a:pt x="37" y="42"/>
                    <a:pt x="39" y="45"/>
                    <a:pt x="37" y="50"/>
                  </a:cubicBezTo>
                  <a:cubicBezTo>
                    <a:pt x="36" y="55"/>
                    <a:pt x="43" y="56"/>
                    <a:pt x="49" y="53"/>
                  </a:cubicBezTo>
                  <a:cubicBezTo>
                    <a:pt x="56" y="51"/>
                    <a:pt x="53" y="58"/>
                    <a:pt x="60" y="57"/>
                  </a:cubicBezTo>
                  <a:close/>
                  <a:moveTo>
                    <a:pt x="38" y="59"/>
                  </a:moveTo>
                  <a:cubicBezTo>
                    <a:pt x="39" y="64"/>
                    <a:pt x="41" y="73"/>
                    <a:pt x="49" y="71"/>
                  </a:cubicBezTo>
                  <a:cubicBezTo>
                    <a:pt x="56" y="69"/>
                    <a:pt x="37" y="56"/>
                    <a:pt x="38" y="59"/>
                  </a:cubicBezTo>
                  <a:close/>
                  <a:moveTo>
                    <a:pt x="57" y="90"/>
                  </a:moveTo>
                  <a:cubicBezTo>
                    <a:pt x="59" y="90"/>
                    <a:pt x="63" y="90"/>
                    <a:pt x="63" y="87"/>
                  </a:cubicBezTo>
                  <a:cubicBezTo>
                    <a:pt x="64" y="84"/>
                    <a:pt x="67" y="93"/>
                    <a:pt x="64" y="96"/>
                  </a:cubicBezTo>
                  <a:cubicBezTo>
                    <a:pt x="61" y="99"/>
                    <a:pt x="61" y="107"/>
                    <a:pt x="66" y="108"/>
                  </a:cubicBezTo>
                  <a:cubicBezTo>
                    <a:pt x="71" y="109"/>
                    <a:pt x="80" y="93"/>
                    <a:pt x="78" y="90"/>
                  </a:cubicBezTo>
                  <a:cubicBezTo>
                    <a:pt x="77" y="88"/>
                    <a:pt x="73" y="92"/>
                    <a:pt x="74" y="89"/>
                  </a:cubicBezTo>
                  <a:cubicBezTo>
                    <a:pt x="75" y="85"/>
                    <a:pt x="61" y="75"/>
                    <a:pt x="56" y="76"/>
                  </a:cubicBezTo>
                  <a:cubicBezTo>
                    <a:pt x="51" y="77"/>
                    <a:pt x="53" y="91"/>
                    <a:pt x="57" y="90"/>
                  </a:cubicBezTo>
                  <a:close/>
                  <a:moveTo>
                    <a:pt x="16" y="97"/>
                  </a:moveTo>
                  <a:cubicBezTo>
                    <a:pt x="12" y="102"/>
                    <a:pt x="0" y="112"/>
                    <a:pt x="2" y="114"/>
                  </a:cubicBezTo>
                  <a:cubicBezTo>
                    <a:pt x="4" y="118"/>
                    <a:pt x="16" y="100"/>
                    <a:pt x="23" y="96"/>
                  </a:cubicBezTo>
                  <a:cubicBezTo>
                    <a:pt x="29" y="92"/>
                    <a:pt x="28" y="89"/>
                    <a:pt x="26" y="85"/>
                  </a:cubicBezTo>
                  <a:cubicBezTo>
                    <a:pt x="24" y="81"/>
                    <a:pt x="21" y="91"/>
                    <a:pt x="16" y="97"/>
                  </a:cubicBezTo>
                  <a:close/>
                  <a:moveTo>
                    <a:pt x="78" y="103"/>
                  </a:moveTo>
                  <a:cubicBezTo>
                    <a:pt x="79" y="106"/>
                    <a:pt x="89" y="101"/>
                    <a:pt x="86" y="98"/>
                  </a:cubicBezTo>
                  <a:cubicBezTo>
                    <a:pt x="84" y="95"/>
                    <a:pt x="77" y="101"/>
                    <a:pt x="78" y="103"/>
                  </a:cubicBezTo>
                  <a:close/>
                  <a:moveTo>
                    <a:pt x="109" y="128"/>
                  </a:moveTo>
                  <a:cubicBezTo>
                    <a:pt x="113" y="123"/>
                    <a:pt x="106" y="112"/>
                    <a:pt x="106" y="104"/>
                  </a:cubicBezTo>
                  <a:cubicBezTo>
                    <a:pt x="106" y="96"/>
                    <a:pt x="95" y="98"/>
                    <a:pt x="98" y="103"/>
                  </a:cubicBezTo>
                  <a:cubicBezTo>
                    <a:pt x="101" y="108"/>
                    <a:pt x="92" y="104"/>
                    <a:pt x="91" y="109"/>
                  </a:cubicBezTo>
                  <a:cubicBezTo>
                    <a:pt x="90" y="114"/>
                    <a:pt x="84" y="110"/>
                    <a:pt x="84" y="114"/>
                  </a:cubicBezTo>
                  <a:cubicBezTo>
                    <a:pt x="85" y="118"/>
                    <a:pt x="77" y="114"/>
                    <a:pt x="74" y="112"/>
                  </a:cubicBezTo>
                  <a:cubicBezTo>
                    <a:pt x="70" y="109"/>
                    <a:pt x="66" y="118"/>
                    <a:pt x="60" y="119"/>
                  </a:cubicBezTo>
                  <a:cubicBezTo>
                    <a:pt x="55" y="120"/>
                    <a:pt x="53" y="130"/>
                    <a:pt x="56" y="130"/>
                  </a:cubicBezTo>
                  <a:cubicBezTo>
                    <a:pt x="60" y="130"/>
                    <a:pt x="62" y="125"/>
                    <a:pt x="66" y="125"/>
                  </a:cubicBezTo>
                  <a:cubicBezTo>
                    <a:pt x="70" y="125"/>
                    <a:pt x="69" y="121"/>
                    <a:pt x="75" y="122"/>
                  </a:cubicBezTo>
                  <a:cubicBezTo>
                    <a:pt x="81" y="123"/>
                    <a:pt x="77" y="139"/>
                    <a:pt x="85" y="141"/>
                  </a:cubicBezTo>
                  <a:cubicBezTo>
                    <a:pt x="93" y="142"/>
                    <a:pt x="93" y="146"/>
                    <a:pt x="97" y="146"/>
                  </a:cubicBezTo>
                  <a:cubicBezTo>
                    <a:pt x="100" y="146"/>
                    <a:pt x="96" y="136"/>
                    <a:pt x="96" y="133"/>
                  </a:cubicBezTo>
                  <a:cubicBezTo>
                    <a:pt x="97" y="129"/>
                    <a:pt x="105" y="132"/>
                    <a:pt x="109" y="1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1" name="Freeform 145"/>
            <p:cNvSpPr>
              <a:spLocks noEditPoints="1"/>
            </p:cNvSpPr>
            <p:nvPr userDrawn="1"/>
          </p:nvSpPr>
          <p:spPr bwMode="auto">
            <a:xfrm>
              <a:off x="1082687" y="4542017"/>
              <a:ext cx="317135" cy="202419"/>
            </a:xfrm>
            <a:custGeom>
              <a:avLst/>
              <a:gdLst>
                <a:gd name="T0" fmla="*/ 106 w 148"/>
                <a:gd name="T1" fmla="*/ 80 h 87"/>
                <a:gd name="T2" fmla="*/ 98 w 148"/>
                <a:gd name="T3" fmla="*/ 73 h 87"/>
                <a:gd name="T4" fmla="*/ 86 w 148"/>
                <a:gd name="T5" fmla="*/ 68 h 87"/>
                <a:gd name="T6" fmla="*/ 78 w 148"/>
                <a:gd name="T7" fmla="*/ 54 h 87"/>
                <a:gd name="T8" fmla="*/ 75 w 148"/>
                <a:gd name="T9" fmla="*/ 45 h 87"/>
                <a:gd name="T10" fmla="*/ 77 w 148"/>
                <a:gd name="T11" fmla="*/ 38 h 87"/>
                <a:gd name="T12" fmla="*/ 54 w 148"/>
                <a:gd name="T13" fmla="*/ 26 h 87"/>
                <a:gd name="T14" fmla="*/ 8 w 148"/>
                <a:gd name="T15" fmla="*/ 2 h 87"/>
                <a:gd name="T16" fmla="*/ 0 w 148"/>
                <a:gd name="T17" fmla="*/ 0 h 87"/>
                <a:gd name="T18" fmla="*/ 0 w 148"/>
                <a:gd name="T19" fmla="*/ 68 h 87"/>
                <a:gd name="T20" fmla="*/ 12 w 148"/>
                <a:gd name="T21" fmla="*/ 72 h 87"/>
                <a:gd name="T22" fmla="*/ 26 w 148"/>
                <a:gd name="T23" fmla="*/ 65 h 87"/>
                <a:gd name="T24" fmla="*/ 33 w 148"/>
                <a:gd name="T25" fmla="*/ 57 h 87"/>
                <a:gd name="T26" fmla="*/ 58 w 148"/>
                <a:gd name="T27" fmla="*/ 62 h 87"/>
                <a:gd name="T28" fmla="*/ 83 w 148"/>
                <a:gd name="T29" fmla="*/ 83 h 87"/>
                <a:gd name="T30" fmla="*/ 108 w 148"/>
                <a:gd name="T31" fmla="*/ 87 h 87"/>
                <a:gd name="T32" fmla="*/ 106 w 148"/>
                <a:gd name="T33" fmla="*/ 80 h 87"/>
                <a:gd name="T34" fmla="*/ 126 w 148"/>
                <a:gd name="T35" fmla="*/ 24 h 87"/>
                <a:gd name="T36" fmla="*/ 111 w 148"/>
                <a:gd name="T37" fmla="*/ 31 h 87"/>
                <a:gd name="T38" fmla="*/ 87 w 148"/>
                <a:gd name="T39" fmla="*/ 32 h 87"/>
                <a:gd name="T40" fmla="*/ 106 w 148"/>
                <a:gd name="T41" fmla="*/ 40 h 87"/>
                <a:gd name="T42" fmla="*/ 130 w 148"/>
                <a:gd name="T43" fmla="*/ 29 h 87"/>
                <a:gd name="T44" fmla="*/ 133 w 148"/>
                <a:gd name="T45" fmla="*/ 19 h 87"/>
                <a:gd name="T46" fmla="*/ 126 w 148"/>
                <a:gd name="T47" fmla="*/ 24 h 87"/>
                <a:gd name="T48" fmla="*/ 137 w 148"/>
                <a:gd name="T49" fmla="*/ 11 h 87"/>
                <a:gd name="T50" fmla="*/ 134 w 148"/>
                <a:gd name="T51" fmla="*/ 12 h 87"/>
                <a:gd name="T52" fmla="*/ 141 w 148"/>
                <a:gd name="T53" fmla="*/ 22 h 87"/>
                <a:gd name="T54" fmla="*/ 137 w 148"/>
                <a:gd name="T5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87">
                  <a:moveTo>
                    <a:pt x="106" y="80"/>
                  </a:moveTo>
                  <a:cubicBezTo>
                    <a:pt x="103" y="79"/>
                    <a:pt x="97" y="76"/>
                    <a:pt x="98" y="73"/>
                  </a:cubicBezTo>
                  <a:cubicBezTo>
                    <a:pt x="98" y="70"/>
                    <a:pt x="91" y="71"/>
                    <a:pt x="86" y="68"/>
                  </a:cubicBezTo>
                  <a:cubicBezTo>
                    <a:pt x="81" y="65"/>
                    <a:pt x="83" y="56"/>
                    <a:pt x="78" y="54"/>
                  </a:cubicBezTo>
                  <a:cubicBezTo>
                    <a:pt x="72" y="51"/>
                    <a:pt x="69" y="44"/>
                    <a:pt x="75" y="45"/>
                  </a:cubicBezTo>
                  <a:cubicBezTo>
                    <a:pt x="81" y="45"/>
                    <a:pt x="82" y="42"/>
                    <a:pt x="77" y="38"/>
                  </a:cubicBezTo>
                  <a:cubicBezTo>
                    <a:pt x="72" y="33"/>
                    <a:pt x="55" y="32"/>
                    <a:pt x="54" y="26"/>
                  </a:cubicBezTo>
                  <a:cubicBezTo>
                    <a:pt x="53" y="20"/>
                    <a:pt x="22" y="5"/>
                    <a:pt x="8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0"/>
                    <a:pt x="7" y="72"/>
                    <a:pt x="12" y="72"/>
                  </a:cubicBezTo>
                  <a:cubicBezTo>
                    <a:pt x="27" y="73"/>
                    <a:pt x="23" y="65"/>
                    <a:pt x="26" y="65"/>
                  </a:cubicBezTo>
                  <a:cubicBezTo>
                    <a:pt x="29" y="65"/>
                    <a:pt x="30" y="60"/>
                    <a:pt x="33" y="57"/>
                  </a:cubicBezTo>
                  <a:cubicBezTo>
                    <a:pt x="36" y="53"/>
                    <a:pt x="50" y="56"/>
                    <a:pt x="58" y="62"/>
                  </a:cubicBezTo>
                  <a:cubicBezTo>
                    <a:pt x="66" y="68"/>
                    <a:pt x="75" y="85"/>
                    <a:pt x="83" y="83"/>
                  </a:cubicBezTo>
                  <a:cubicBezTo>
                    <a:pt x="91" y="81"/>
                    <a:pt x="100" y="87"/>
                    <a:pt x="108" y="87"/>
                  </a:cubicBezTo>
                  <a:cubicBezTo>
                    <a:pt x="115" y="87"/>
                    <a:pt x="108" y="81"/>
                    <a:pt x="106" y="80"/>
                  </a:cubicBezTo>
                  <a:close/>
                  <a:moveTo>
                    <a:pt x="126" y="24"/>
                  </a:moveTo>
                  <a:cubicBezTo>
                    <a:pt x="126" y="26"/>
                    <a:pt x="120" y="28"/>
                    <a:pt x="111" y="31"/>
                  </a:cubicBezTo>
                  <a:cubicBezTo>
                    <a:pt x="103" y="34"/>
                    <a:pt x="87" y="28"/>
                    <a:pt x="87" y="32"/>
                  </a:cubicBezTo>
                  <a:cubicBezTo>
                    <a:pt x="86" y="35"/>
                    <a:pt x="96" y="40"/>
                    <a:pt x="106" y="40"/>
                  </a:cubicBezTo>
                  <a:cubicBezTo>
                    <a:pt x="115" y="40"/>
                    <a:pt x="130" y="32"/>
                    <a:pt x="130" y="29"/>
                  </a:cubicBezTo>
                  <a:cubicBezTo>
                    <a:pt x="130" y="26"/>
                    <a:pt x="136" y="22"/>
                    <a:pt x="133" y="19"/>
                  </a:cubicBezTo>
                  <a:cubicBezTo>
                    <a:pt x="131" y="17"/>
                    <a:pt x="126" y="21"/>
                    <a:pt x="126" y="24"/>
                  </a:cubicBezTo>
                  <a:close/>
                  <a:moveTo>
                    <a:pt x="137" y="11"/>
                  </a:moveTo>
                  <a:cubicBezTo>
                    <a:pt x="132" y="8"/>
                    <a:pt x="127" y="6"/>
                    <a:pt x="134" y="12"/>
                  </a:cubicBezTo>
                  <a:cubicBezTo>
                    <a:pt x="141" y="18"/>
                    <a:pt x="137" y="23"/>
                    <a:pt x="141" y="22"/>
                  </a:cubicBezTo>
                  <a:cubicBezTo>
                    <a:pt x="148" y="21"/>
                    <a:pt x="143" y="15"/>
                    <a:pt x="13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2" name="Freeform 146"/>
            <p:cNvSpPr>
              <a:spLocks/>
            </p:cNvSpPr>
            <p:nvPr userDrawn="1"/>
          </p:nvSpPr>
          <p:spPr bwMode="auto">
            <a:xfrm>
              <a:off x="-429153" y="4224712"/>
              <a:ext cx="57051" cy="103945"/>
            </a:xfrm>
            <a:custGeom>
              <a:avLst/>
              <a:gdLst>
                <a:gd name="T0" fmla="*/ 6 w 26"/>
                <a:gd name="T1" fmla="*/ 0 h 45"/>
                <a:gd name="T2" fmla="*/ 2 w 26"/>
                <a:gd name="T3" fmla="*/ 10 h 45"/>
                <a:gd name="T4" fmla="*/ 1 w 26"/>
                <a:gd name="T5" fmla="*/ 25 h 45"/>
                <a:gd name="T6" fmla="*/ 7 w 26"/>
                <a:gd name="T7" fmla="*/ 41 h 45"/>
                <a:gd name="T8" fmla="*/ 25 w 26"/>
                <a:gd name="T9" fmla="*/ 25 h 45"/>
                <a:gd name="T10" fmla="*/ 6 w 26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45">
                  <a:moveTo>
                    <a:pt x="6" y="0"/>
                  </a:moveTo>
                  <a:cubicBezTo>
                    <a:pt x="3" y="0"/>
                    <a:pt x="4" y="6"/>
                    <a:pt x="2" y="10"/>
                  </a:cubicBezTo>
                  <a:cubicBezTo>
                    <a:pt x="0" y="14"/>
                    <a:pt x="1" y="19"/>
                    <a:pt x="1" y="25"/>
                  </a:cubicBezTo>
                  <a:cubicBezTo>
                    <a:pt x="2" y="31"/>
                    <a:pt x="1" y="37"/>
                    <a:pt x="7" y="41"/>
                  </a:cubicBezTo>
                  <a:cubicBezTo>
                    <a:pt x="14" y="45"/>
                    <a:pt x="25" y="34"/>
                    <a:pt x="25" y="25"/>
                  </a:cubicBezTo>
                  <a:cubicBezTo>
                    <a:pt x="26" y="16"/>
                    <a:pt x="9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3" name="Freeform 147"/>
            <p:cNvSpPr>
              <a:spLocks/>
            </p:cNvSpPr>
            <p:nvPr userDrawn="1"/>
          </p:nvSpPr>
          <p:spPr bwMode="auto">
            <a:xfrm>
              <a:off x="-1357064" y="4762672"/>
              <a:ext cx="187931" cy="370189"/>
            </a:xfrm>
            <a:custGeom>
              <a:avLst/>
              <a:gdLst>
                <a:gd name="T0" fmla="*/ 73 w 87"/>
                <a:gd name="T1" fmla="*/ 5 h 159"/>
                <a:gd name="T2" fmla="*/ 69 w 87"/>
                <a:gd name="T3" fmla="*/ 8 h 159"/>
                <a:gd name="T4" fmla="*/ 67 w 87"/>
                <a:gd name="T5" fmla="*/ 16 h 159"/>
                <a:gd name="T6" fmla="*/ 60 w 87"/>
                <a:gd name="T7" fmla="*/ 21 h 159"/>
                <a:gd name="T8" fmla="*/ 54 w 87"/>
                <a:gd name="T9" fmla="*/ 25 h 159"/>
                <a:gd name="T10" fmla="*/ 54 w 87"/>
                <a:gd name="T11" fmla="*/ 31 h 159"/>
                <a:gd name="T12" fmla="*/ 45 w 87"/>
                <a:gd name="T13" fmla="*/ 38 h 159"/>
                <a:gd name="T14" fmla="*/ 29 w 87"/>
                <a:gd name="T15" fmla="*/ 45 h 159"/>
                <a:gd name="T16" fmla="*/ 14 w 87"/>
                <a:gd name="T17" fmla="*/ 48 h 159"/>
                <a:gd name="T18" fmla="*/ 9 w 87"/>
                <a:gd name="T19" fmla="*/ 62 h 159"/>
                <a:gd name="T20" fmla="*/ 11 w 87"/>
                <a:gd name="T21" fmla="*/ 82 h 159"/>
                <a:gd name="T22" fmla="*/ 8 w 87"/>
                <a:gd name="T23" fmla="*/ 104 h 159"/>
                <a:gd name="T24" fmla="*/ 3 w 87"/>
                <a:gd name="T25" fmla="*/ 130 h 159"/>
                <a:gd name="T26" fmla="*/ 11 w 87"/>
                <a:gd name="T27" fmla="*/ 150 h 159"/>
                <a:gd name="T28" fmla="*/ 32 w 87"/>
                <a:gd name="T29" fmla="*/ 155 h 159"/>
                <a:gd name="T30" fmla="*/ 44 w 87"/>
                <a:gd name="T31" fmla="*/ 151 h 159"/>
                <a:gd name="T32" fmla="*/ 61 w 87"/>
                <a:gd name="T33" fmla="*/ 106 h 159"/>
                <a:gd name="T34" fmla="*/ 73 w 87"/>
                <a:gd name="T35" fmla="*/ 63 h 159"/>
                <a:gd name="T36" fmla="*/ 76 w 87"/>
                <a:gd name="T37" fmla="*/ 51 h 159"/>
                <a:gd name="T38" fmla="*/ 79 w 87"/>
                <a:gd name="T39" fmla="*/ 45 h 159"/>
                <a:gd name="T40" fmla="*/ 86 w 87"/>
                <a:gd name="T41" fmla="*/ 43 h 159"/>
                <a:gd name="T42" fmla="*/ 81 w 87"/>
                <a:gd name="T43" fmla="*/ 23 h 159"/>
                <a:gd name="T44" fmla="*/ 73 w 87"/>
                <a:gd name="T45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59">
                  <a:moveTo>
                    <a:pt x="73" y="5"/>
                  </a:moveTo>
                  <a:cubicBezTo>
                    <a:pt x="71" y="0"/>
                    <a:pt x="70" y="7"/>
                    <a:pt x="69" y="8"/>
                  </a:cubicBezTo>
                  <a:cubicBezTo>
                    <a:pt x="67" y="9"/>
                    <a:pt x="67" y="13"/>
                    <a:pt x="67" y="16"/>
                  </a:cubicBezTo>
                  <a:cubicBezTo>
                    <a:pt x="67" y="18"/>
                    <a:pt x="63" y="21"/>
                    <a:pt x="60" y="21"/>
                  </a:cubicBezTo>
                  <a:cubicBezTo>
                    <a:pt x="57" y="20"/>
                    <a:pt x="53" y="22"/>
                    <a:pt x="54" y="25"/>
                  </a:cubicBezTo>
                  <a:cubicBezTo>
                    <a:pt x="56" y="29"/>
                    <a:pt x="52" y="28"/>
                    <a:pt x="54" y="31"/>
                  </a:cubicBezTo>
                  <a:cubicBezTo>
                    <a:pt x="56" y="34"/>
                    <a:pt x="50" y="37"/>
                    <a:pt x="45" y="38"/>
                  </a:cubicBezTo>
                  <a:cubicBezTo>
                    <a:pt x="40" y="38"/>
                    <a:pt x="34" y="46"/>
                    <a:pt x="29" y="45"/>
                  </a:cubicBezTo>
                  <a:cubicBezTo>
                    <a:pt x="24" y="45"/>
                    <a:pt x="19" y="49"/>
                    <a:pt x="14" y="48"/>
                  </a:cubicBezTo>
                  <a:cubicBezTo>
                    <a:pt x="10" y="47"/>
                    <a:pt x="13" y="57"/>
                    <a:pt x="9" y="62"/>
                  </a:cubicBezTo>
                  <a:cubicBezTo>
                    <a:pt x="6" y="68"/>
                    <a:pt x="8" y="75"/>
                    <a:pt x="11" y="82"/>
                  </a:cubicBezTo>
                  <a:cubicBezTo>
                    <a:pt x="14" y="89"/>
                    <a:pt x="16" y="95"/>
                    <a:pt x="8" y="104"/>
                  </a:cubicBezTo>
                  <a:cubicBezTo>
                    <a:pt x="0" y="113"/>
                    <a:pt x="0" y="123"/>
                    <a:pt x="3" y="130"/>
                  </a:cubicBezTo>
                  <a:cubicBezTo>
                    <a:pt x="7" y="136"/>
                    <a:pt x="7" y="146"/>
                    <a:pt x="11" y="150"/>
                  </a:cubicBezTo>
                  <a:cubicBezTo>
                    <a:pt x="16" y="155"/>
                    <a:pt x="28" y="159"/>
                    <a:pt x="32" y="155"/>
                  </a:cubicBezTo>
                  <a:cubicBezTo>
                    <a:pt x="36" y="152"/>
                    <a:pt x="40" y="156"/>
                    <a:pt x="44" y="151"/>
                  </a:cubicBezTo>
                  <a:cubicBezTo>
                    <a:pt x="48" y="146"/>
                    <a:pt x="55" y="122"/>
                    <a:pt x="61" y="106"/>
                  </a:cubicBezTo>
                  <a:cubicBezTo>
                    <a:pt x="67" y="89"/>
                    <a:pt x="74" y="68"/>
                    <a:pt x="73" y="63"/>
                  </a:cubicBezTo>
                  <a:cubicBezTo>
                    <a:pt x="73" y="59"/>
                    <a:pt x="78" y="56"/>
                    <a:pt x="76" y="51"/>
                  </a:cubicBezTo>
                  <a:cubicBezTo>
                    <a:pt x="73" y="46"/>
                    <a:pt x="76" y="41"/>
                    <a:pt x="79" y="45"/>
                  </a:cubicBezTo>
                  <a:cubicBezTo>
                    <a:pt x="81" y="48"/>
                    <a:pt x="84" y="48"/>
                    <a:pt x="86" y="43"/>
                  </a:cubicBezTo>
                  <a:cubicBezTo>
                    <a:pt x="87" y="38"/>
                    <a:pt x="81" y="30"/>
                    <a:pt x="81" y="23"/>
                  </a:cubicBezTo>
                  <a:cubicBezTo>
                    <a:pt x="81" y="15"/>
                    <a:pt x="74" y="8"/>
                    <a:pt x="7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4" name="Freeform 148"/>
            <p:cNvSpPr>
              <a:spLocks noEditPoints="1"/>
            </p:cNvSpPr>
            <p:nvPr userDrawn="1"/>
          </p:nvSpPr>
          <p:spPr bwMode="auto">
            <a:xfrm>
              <a:off x="-1365454" y="3976704"/>
              <a:ext cx="300355" cy="184183"/>
            </a:xfrm>
            <a:custGeom>
              <a:avLst/>
              <a:gdLst>
                <a:gd name="T0" fmla="*/ 99 w 140"/>
                <a:gd name="T1" fmla="*/ 3 h 79"/>
                <a:gd name="T2" fmla="*/ 76 w 140"/>
                <a:gd name="T3" fmla="*/ 5 h 79"/>
                <a:gd name="T4" fmla="*/ 58 w 140"/>
                <a:gd name="T5" fmla="*/ 19 h 79"/>
                <a:gd name="T6" fmla="*/ 50 w 140"/>
                <a:gd name="T7" fmla="*/ 22 h 79"/>
                <a:gd name="T8" fmla="*/ 34 w 140"/>
                <a:gd name="T9" fmla="*/ 19 h 79"/>
                <a:gd name="T10" fmla="*/ 19 w 140"/>
                <a:gd name="T11" fmla="*/ 18 h 79"/>
                <a:gd name="T12" fmla="*/ 11 w 140"/>
                <a:gd name="T13" fmla="*/ 17 h 79"/>
                <a:gd name="T14" fmla="*/ 6 w 140"/>
                <a:gd name="T15" fmla="*/ 21 h 79"/>
                <a:gd name="T16" fmla="*/ 6 w 140"/>
                <a:gd name="T17" fmla="*/ 27 h 79"/>
                <a:gd name="T18" fmla="*/ 1 w 140"/>
                <a:gd name="T19" fmla="*/ 30 h 79"/>
                <a:gd name="T20" fmla="*/ 2 w 140"/>
                <a:gd name="T21" fmla="*/ 36 h 79"/>
                <a:gd name="T22" fmla="*/ 5 w 140"/>
                <a:gd name="T23" fmla="*/ 53 h 79"/>
                <a:gd name="T24" fmla="*/ 9 w 140"/>
                <a:gd name="T25" fmla="*/ 69 h 79"/>
                <a:gd name="T26" fmla="*/ 30 w 140"/>
                <a:gd name="T27" fmla="*/ 67 h 79"/>
                <a:gd name="T28" fmla="*/ 45 w 140"/>
                <a:gd name="T29" fmla="*/ 63 h 79"/>
                <a:gd name="T30" fmla="*/ 58 w 140"/>
                <a:gd name="T31" fmla="*/ 57 h 79"/>
                <a:gd name="T32" fmla="*/ 70 w 140"/>
                <a:gd name="T33" fmla="*/ 55 h 79"/>
                <a:gd name="T34" fmla="*/ 79 w 140"/>
                <a:gd name="T35" fmla="*/ 49 h 79"/>
                <a:gd name="T36" fmla="*/ 103 w 140"/>
                <a:gd name="T37" fmla="*/ 42 h 79"/>
                <a:gd name="T38" fmla="*/ 114 w 140"/>
                <a:gd name="T39" fmla="*/ 31 h 79"/>
                <a:gd name="T40" fmla="*/ 124 w 140"/>
                <a:gd name="T41" fmla="*/ 28 h 79"/>
                <a:gd name="T42" fmla="*/ 110 w 140"/>
                <a:gd name="T43" fmla="*/ 0 h 79"/>
                <a:gd name="T44" fmla="*/ 99 w 140"/>
                <a:gd name="T45" fmla="*/ 3 h 79"/>
                <a:gd name="T46" fmla="*/ 127 w 140"/>
                <a:gd name="T47" fmla="*/ 75 h 79"/>
                <a:gd name="T48" fmla="*/ 139 w 140"/>
                <a:gd name="T49" fmla="*/ 73 h 79"/>
                <a:gd name="T50" fmla="*/ 127 w 140"/>
                <a:gd name="T51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0" h="79">
                  <a:moveTo>
                    <a:pt x="99" y="3"/>
                  </a:moveTo>
                  <a:cubicBezTo>
                    <a:pt x="93" y="5"/>
                    <a:pt x="78" y="4"/>
                    <a:pt x="76" y="5"/>
                  </a:cubicBezTo>
                  <a:cubicBezTo>
                    <a:pt x="74" y="6"/>
                    <a:pt x="60" y="15"/>
                    <a:pt x="58" y="19"/>
                  </a:cubicBezTo>
                  <a:cubicBezTo>
                    <a:pt x="56" y="23"/>
                    <a:pt x="53" y="24"/>
                    <a:pt x="50" y="22"/>
                  </a:cubicBezTo>
                  <a:cubicBezTo>
                    <a:pt x="47" y="20"/>
                    <a:pt x="35" y="20"/>
                    <a:pt x="34" y="19"/>
                  </a:cubicBezTo>
                  <a:cubicBezTo>
                    <a:pt x="33" y="18"/>
                    <a:pt x="24" y="18"/>
                    <a:pt x="19" y="18"/>
                  </a:cubicBezTo>
                  <a:cubicBezTo>
                    <a:pt x="15" y="19"/>
                    <a:pt x="13" y="16"/>
                    <a:pt x="11" y="17"/>
                  </a:cubicBezTo>
                  <a:cubicBezTo>
                    <a:pt x="9" y="18"/>
                    <a:pt x="7" y="20"/>
                    <a:pt x="6" y="21"/>
                  </a:cubicBezTo>
                  <a:cubicBezTo>
                    <a:pt x="5" y="22"/>
                    <a:pt x="7" y="26"/>
                    <a:pt x="6" y="27"/>
                  </a:cubicBezTo>
                  <a:cubicBezTo>
                    <a:pt x="6" y="27"/>
                    <a:pt x="4" y="28"/>
                    <a:pt x="1" y="30"/>
                  </a:cubicBezTo>
                  <a:cubicBezTo>
                    <a:pt x="2" y="32"/>
                    <a:pt x="2" y="34"/>
                    <a:pt x="2" y="36"/>
                  </a:cubicBezTo>
                  <a:cubicBezTo>
                    <a:pt x="0" y="40"/>
                    <a:pt x="1" y="49"/>
                    <a:pt x="5" y="53"/>
                  </a:cubicBezTo>
                  <a:cubicBezTo>
                    <a:pt x="9" y="58"/>
                    <a:pt x="7" y="68"/>
                    <a:pt x="9" y="69"/>
                  </a:cubicBezTo>
                  <a:cubicBezTo>
                    <a:pt x="11" y="71"/>
                    <a:pt x="24" y="71"/>
                    <a:pt x="30" y="67"/>
                  </a:cubicBezTo>
                  <a:cubicBezTo>
                    <a:pt x="36" y="63"/>
                    <a:pt x="40" y="63"/>
                    <a:pt x="45" y="63"/>
                  </a:cubicBezTo>
                  <a:cubicBezTo>
                    <a:pt x="50" y="63"/>
                    <a:pt x="56" y="59"/>
                    <a:pt x="58" y="57"/>
                  </a:cubicBezTo>
                  <a:cubicBezTo>
                    <a:pt x="60" y="55"/>
                    <a:pt x="67" y="55"/>
                    <a:pt x="70" y="55"/>
                  </a:cubicBezTo>
                  <a:cubicBezTo>
                    <a:pt x="72" y="56"/>
                    <a:pt x="75" y="53"/>
                    <a:pt x="79" y="49"/>
                  </a:cubicBezTo>
                  <a:cubicBezTo>
                    <a:pt x="82" y="46"/>
                    <a:pt x="92" y="45"/>
                    <a:pt x="103" y="42"/>
                  </a:cubicBezTo>
                  <a:cubicBezTo>
                    <a:pt x="114" y="39"/>
                    <a:pt x="112" y="34"/>
                    <a:pt x="114" y="31"/>
                  </a:cubicBezTo>
                  <a:cubicBezTo>
                    <a:pt x="117" y="29"/>
                    <a:pt x="120" y="29"/>
                    <a:pt x="124" y="28"/>
                  </a:cubicBezTo>
                  <a:cubicBezTo>
                    <a:pt x="119" y="17"/>
                    <a:pt x="113" y="6"/>
                    <a:pt x="110" y="0"/>
                  </a:cubicBezTo>
                  <a:cubicBezTo>
                    <a:pt x="105" y="2"/>
                    <a:pt x="101" y="3"/>
                    <a:pt x="99" y="3"/>
                  </a:cubicBezTo>
                  <a:close/>
                  <a:moveTo>
                    <a:pt x="127" y="75"/>
                  </a:moveTo>
                  <a:cubicBezTo>
                    <a:pt x="131" y="79"/>
                    <a:pt x="139" y="74"/>
                    <a:pt x="139" y="73"/>
                  </a:cubicBezTo>
                  <a:cubicBezTo>
                    <a:pt x="140" y="71"/>
                    <a:pt x="123" y="71"/>
                    <a:pt x="127" y="7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5" name="Freeform 149"/>
            <p:cNvSpPr>
              <a:spLocks noEditPoints="1"/>
            </p:cNvSpPr>
            <p:nvPr userDrawn="1"/>
          </p:nvSpPr>
          <p:spPr bwMode="auto">
            <a:xfrm>
              <a:off x="374588" y="4742612"/>
              <a:ext cx="1026910" cy="920913"/>
            </a:xfrm>
            <a:custGeom>
              <a:avLst/>
              <a:gdLst>
                <a:gd name="T0" fmla="*/ 473 w 479"/>
                <a:gd name="T1" fmla="*/ 172 h 395"/>
                <a:gd name="T2" fmla="*/ 453 w 479"/>
                <a:gd name="T3" fmla="*/ 154 h 395"/>
                <a:gd name="T4" fmla="*/ 438 w 479"/>
                <a:gd name="T5" fmla="*/ 134 h 395"/>
                <a:gd name="T6" fmla="*/ 424 w 479"/>
                <a:gd name="T7" fmla="*/ 119 h 395"/>
                <a:gd name="T8" fmla="*/ 391 w 479"/>
                <a:gd name="T9" fmla="*/ 89 h 395"/>
                <a:gd name="T10" fmla="*/ 379 w 479"/>
                <a:gd name="T11" fmla="*/ 51 h 395"/>
                <a:gd name="T12" fmla="*/ 359 w 479"/>
                <a:gd name="T13" fmla="*/ 32 h 395"/>
                <a:gd name="T14" fmla="*/ 340 w 479"/>
                <a:gd name="T15" fmla="*/ 10 h 395"/>
                <a:gd name="T16" fmla="*/ 335 w 479"/>
                <a:gd name="T17" fmla="*/ 49 h 395"/>
                <a:gd name="T18" fmla="*/ 307 w 479"/>
                <a:gd name="T19" fmla="*/ 73 h 395"/>
                <a:gd name="T20" fmla="*/ 274 w 479"/>
                <a:gd name="T21" fmla="*/ 56 h 395"/>
                <a:gd name="T22" fmla="*/ 268 w 479"/>
                <a:gd name="T23" fmla="*/ 34 h 395"/>
                <a:gd name="T24" fmla="*/ 277 w 479"/>
                <a:gd name="T25" fmla="*/ 16 h 395"/>
                <a:gd name="T26" fmla="*/ 259 w 479"/>
                <a:gd name="T27" fmla="*/ 18 h 395"/>
                <a:gd name="T28" fmla="*/ 230 w 479"/>
                <a:gd name="T29" fmla="*/ 13 h 395"/>
                <a:gd name="T30" fmla="*/ 201 w 479"/>
                <a:gd name="T31" fmla="*/ 31 h 395"/>
                <a:gd name="T32" fmla="*/ 190 w 479"/>
                <a:gd name="T33" fmla="*/ 49 h 395"/>
                <a:gd name="T34" fmla="*/ 173 w 479"/>
                <a:gd name="T35" fmla="*/ 42 h 395"/>
                <a:gd name="T36" fmla="*/ 152 w 479"/>
                <a:gd name="T37" fmla="*/ 44 h 395"/>
                <a:gd name="T38" fmla="*/ 136 w 479"/>
                <a:gd name="T39" fmla="*/ 53 h 395"/>
                <a:gd name="T40" fmla="*/ 127 w 479"/>
                <a:gd name="T41" fmla="*/ 71 h 395"/>
                <a:gd name="T42" fmla="*/ 110 w 479"/>
                <a:gd name="T43" fmla="*/ 72 h 395"/>
                <a:gd name="T44" fmla="*/ 72 w 479"/>
                <a:gd name="T45" fmla="*/ 106 h 395"/>
                <a:gd name="T46" fmla="*/ 35 w 479"/>
                <a:gd name="T47" fmla="*/ 117 h 395"/>
                <a:gd name="T48" fmla="*/ 13 w 479"/>
                <a:gd name="T49" fmla="*/ 125 h 395"/>
                <a:gd name="T50" fmla="*/ 6 w 479"/>
                <a:gd name="T51" fmla="*/ 163 h 395"/>
                <a:gd name="T52" fmla="*/ 9 w 479"/>
                <a:gd name="T53" fmla="*/ 179 h 395"/>
                <a:gd name="T54" fmla="*/ 22 w 479"/>
                <a:gd name="T55" fmla="*/ 218 h 395"/>
                <a:gd name="T56" fmla="*/ 23 w 479"/>
                <a:gd name="T57" fmla="*/ 266 h 395"/>
                <a:gd name="T58" fmla="*/ 58 w 479"/>
                <a:gd name="T59" fmla="*/ 282 h 395"/>
                <a:gd name="T60" fmla="*/ 108 w 479"/>
                <a:gd name="T61" fmla="*/ 269 h 395"/>
                <a:gd name="T62" fmla="*/ 162 w 479"/>
                <a:gd name="T63" fmla="*/ 249 h 395"/>
                <a:gd name="T64" fmla="*/ 227 w 479"/>
                <a:gd name="T65" fmla="*/ 246 h 395"/>
                <a:gd name="T66" fmla="*/ 248 w 479"/>
                <a:gd name="T67" fmla="*/ 257 h 395"/>
                <a:gd name="T68" fmla="*/ 271 w 479"/>
                <a:gd name="T69" fmla="*/ 275 h 395"/>
                <a:gd name="T70" fmla="*/ 287 w 479"/>
                <a:gd name="T71" fmla="*/ 273 h 395"/>
                <a:gd name="T72" fmla="*/ 298 w 479"/>
                <a:gd name="T73" fmla="*/ 277 h 395"/>
                <a:gd name="T74" fmla="*/ 314 w 479"/>
                <a:gd name="T75" fmla="*/ 304 h 395"/>
                <a:gd name="T76" fmla="*/ 356 w 479"/>
                <a:gd name="T77" fmla="*/ 330 h 395"/>
                <a:gd name="T78" fmla="*/ 378 w 479"/>
                <a:gd name="T79" fmla="*/ 327 h 395"/>
                <a:gd name="T80" fmla="*/ 392 w 479"/>
                <a:gd name="T81" fmla="*/ 334 h 395"/>
                <a:gd name="T82" fmla="*/ 433 w 479"/>
                <a:gd name="T83" fmla="*/ 317 h 395"/>
                <a:gd name="T84" fmla="*/ 458 w 479"/>
                <a:gd name="T85" fmla="*/ 255 h 395"/>
                <a:gd name="T86" fmla="*/ 474 w 479"/>
                <a:gd name="T87" fmla="*/ 219 h 395"/>
                <a:gd name="T88" fmla="*/ 217 w 479"/>
                <a:gd name="T89" fmla="*/ 11 h 395"/>
                <a:gd name="T90" fmla="*/ 275 w 479"/>
                <a:gd name="T91" fmla="*/ 294 h 395"/>
                <a:gd name="T92" fmla="*/ 392 w 479"/>
                <a:gd name="T93" fmla="*/ 361 h 395"/>
                <a:gd name="T94" fmla="*/ 393 w 479"/>
                <a:gd name="T95" fmla="*/ 394 h 395"/>
                <a:gd name="T96" fmla="*/ 409 w 479"/>
                <a:gd name="T97" fmla="*/ 385 h 395"/>
                <a:gd name="T98" fmla="*/ 392 w 479"/>
                <a:gd name="T99" fmla="*/ 36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9" h="395">
                  <a:moveTo>
                    <a:pt x="476" y="198"/>
                  </a:moveTo>
                  <a:cubicBezTo>
                    <a:pt x="478" y="197"/>
                    <a:pt x="475" y="189"/>
                    <a:pt x="473" y="190"/>
                  </a:cubicBezTo>
                  <a:cubicBezTo>
                    <a:pt x="471" y="192"/>
                    <a:pt x="471" y="178"/>
                    <a:pt x="473" y="172"/>
                  </a:cubicBezTo>
                  <a:cubicBezTo>
                    <a:pt x="474" y="166"/>
                    <a:pt x="473" y="167"/>
                    <a:pt x="470" y="170"/>
                  </a:cubicBezTo>
                  <a:cubicBezTo>
                    <a:pt x="466" y="173"/>
                    <a:pt x="463" y="164"/>
                    <a:pt x="462" y="162"/>
                  </a:cubicBezTo>
                  <a:cubicBezTo>
                    <a:pt x="461" y="159"/>
                    <a:pt x="457" y="153"/>
                    <a:pt x="453" y="154"/>
                  </a:cubicBezTo>
                  <a:cubicBezTo>
                    <a:pt x="449" y="155"/>
                    <a:pt x="451" y="148"/>
                    <a:pt x="447" y="149"/>
                  </a:cubicBezTo>
                  <a:cubicBezTo>
                    <a:pt x="443" y="149"/>
                    <a:pt x="442" y="143"/>
                    <a:pt x="443" y="137"/>
                  </a:cubicBezTo>
                  <a:cubicBezTo>
                    <a:pt x="444" y="132"/>
                    <a:pt x="440" y="136"/>
                    <a:pt x="438" y="134"/>
                  </a:cubicBezTo>
                  <a:cubicBezTo>
                    <a:pt x="437" y="131"/>
                    <a:pt x="435" y="133"/>
                    <a:pt x="432" y="134"/>
                  </a:cubicBezTo>
                  <a:cubicBezTo>
                    <a:pt x="429" y="135"/>
                    <a:pt x="428" y="129"/>
                    <a:pt x="429" y="127"/>
                  </a:cubicBezTo>
                  <a:cubicBezTo>
                    <a:pt x="430" y="124"/>
                    <a:pt x="428" y="122"/>
                    <a:pt x="424" y="119"/>
                  </a:cubicBezTo>
                  <a:cubicBezTo>
                    <a:pt x="421" y="116"/>
                    <a:pt x="420" y="114"/>
                    <a:pt x="421" y="111"/>
                  </a:cubicBezTo>
                  <a:cubicBezTo>
                    <a:pt x="421" y="108"/>
                    <a:pt x="399" y="97"/>
                    <a:pt x="394" y="96"/>
                  </a:cubicBezTo>
                  <a:cubicBezTo>
                    <a:pt x="389" y="95"/>
                    <a:pt x="393" y="91"/>
                    <a:pt x="391" y="89"/>
                  </a:cubicBezTo>
                  <a:cubicBezTo>
                    <a:pt x="389" y="87"/>
                    <a:pt x="388" y="81"/>
                    <a:pt x="388" y="76"/>
                  </a:cubicBezTo>
                  <a:cubicBezTo>
                    <a:pt x="388" y="71"/>
                    <a:pt x="381" y="69"/>
                    <a:pt x="381" y="65"/>
                  </a:cubicBezTo>
                  <a:cubicBezTo>
                    <a:pt x="381" y="60"/>
                    <a:pt x="379" y="56"/>
                    <a:pt x="379" y="51"/>
                  </a:cubicBezTo>
                  <a:cubicBezTo>
                    <a:pt x="380" y="47"/>
                    <a:pt x="372" y="45"/>
                    <a:pt x="372" y="43"/>
                  </a:cubicBezTo>
                  <a:cubicBezTo>
                    <a:pt x="371" y="40"/>
                    <a:pt x="367" y="42"/>
                    <a:pt x="363" y="43"/>
                  </a:cubicBezTo>
                  <a:cubicBezTo>
                    <a:pt x="358" y="43"/>
                    <a:pt x="359" y="38"/>
                    <a:pt x="359" y="32"/>
                  </a:cubicBezTo>
                  <a:cubicBezTo>
                    <a:pt x="360" y="27"/>
                    <a:pt x="357" y="18"/>
                    <a:pt x="354" y="15"/>
                  </a:cubicBezTo>
                  <a:cubicBezTo>
                    <a:pt x="350" y="12"/>
                    <a:pt x="350" y="3"/>
                    <a:pt x="348" y="2"/>
                  </a:cubicBezTo>
                  <a:cubicBezTo>
                    <a:pt x="346" y="0"/>
                    <a:pt x="340" y="7"/>
                    <a:pt x="340" y="10"/>
                  </a:cubicBezTo>
                  <a:cubicBezTo>
                    <a:pt x="341" y="13"/>
                    <a:pt x="340" y="16"/>
                    <a:pt x="338" y="18"/>
                  </a:cubicBezTo>
                  <a:cubicBezTo>
                    <a:pt x="335" y="20"/>
                    <a:pt x="339" y="28"/>
                    <a:pt x="336" y="30"/>
                  </a:cubicBezTo>
                  <a:cubicBezTo>
                    <a:pt x="333" y="33"/>
                    <a:pt x="336" y="43"/>
                    <a:pt x="335" y="49"/>
                  </a:cubicBezTo>
                  <a:cubicBezTo>
                    <a:pt x="334" y="55"/>
                    <a:pt x="335" y="62"/>
                    <a:pt x="331" y="66"/>
                  </a:cubicBezTo>
                  <a:cubicBezTo>
                    <a:pt x="328" y="70"/>
                    <a:pt x="328" y="77"/>
                    <a:pt x="322" y="79"/>
                  </a:cubicBezTo>
                  <a:cubicBezTo>
                    <a:pt x="315" y="81"/>
                    <a:pt x="307" y="76"/>
                    <a:pt x="307" y="73"/>
                  </a:cubicBezTo>
                  <a:cubicBezTo>
                    <a:pt x="308" y="70"/>
                    <a:pt x="301" y="68"/>
                    <a:pt x="297" y="69"/>
                  </a:cubicBezTo>
                  <a:cubicBezTo>
                    <a:pt x="293" y="69"/>
                    <a:pt x="291" y="64"/>
                    <a:pt x="286" y="60"/>
                  </a:cubicBezTo>
                  <a:cubicBezTo>
                    <a:pt x="280" y="56"/>
                    <a:pt x="276" y="61"/>
                    <a:pt x="274" y="56"/>
                  </a:cubicBezTo>
                  <a:cubicBezTo>
                    <a:pt x="272" y="52"/>
                    <a:pt x="270" y="51"/>
                    <a:pt x="266" y="48"/>
                  </a:cubicBezTo>
                  <a:cubicBezTo>
                    <a:pt x="262" y="46"/>
                    <a:pt x="263" y="46"/>
                    <a:pt x="267" y="43"/>
                  </a:cubicBezTo>
                  <a:cubicBezTo>
                    <a:pt x="271" y="40"/>
                    <a:pt x="270" y="37"/>
                    <a:pt x="268" y="34"/>
                  </a:cubicBezTo>
                  <a:cubicBezTo>
                    <a:pt x="266" y="31"/>
                    <a:pt x="270" y="31"/>
                    <a:pt x="276" y="29"/>
                  </a:cubicBezTo>
                  <a:cubicBezTo>
                    <a:pt x="281" y="26"/>
                    <a:pt x="276" y="23"/>
                    <a:pt x="279" y="22"/>
                  </a:cubicBezTo>
                  <a:cubicBezTo>
                    <a:pt x="283" y="20"/>
                    <a:pt x="281" y="17"/>
                    <a:pt x="277" y="16"/>
                  </a:cubicBezTo>
                  <a:cubicBezTo>
                    <a:pt x="273" y="16"/>
                    <a:pt x="274" y="20"/>
                    <a:pt x="272" y="21"/>
                  </a:cubicBezTo>
                  <a:cubicBezTo>
                    <a:pt x="271" y="21"/>
                    <a:pt x="269" y="15"/>
                    <a:pt x="268" y="15"/>
                  </a:cubicBezTo>
                  <a:cubicBezTo>
                    <a:pt x="267" y="15"/>
                    <a:pt x="262" y="21"/>
                    <a:pt x="259" y="18"/>
                  </a:cubicBezTo>
                  <a:cubicBezTo>
                    <a:pt x="257" y="15"/>
                    <a:pt x="242" y="13"/>
                    <a:pt x="237" y="12"/>
                  </a:cubicBezTo>
                  <a:cubicBezTo>
                    <a:pt x="231" y="11"/>
                    <a:pt x="229" y="4"/>
                    <a:pt x="226" y="6"/>
                  </a:cubicBezTo>
                  <a:cubicBezTo>
                    <a:pt x="222" y="7"/>
                    <a:pt x="226" y="9"/>
                    <a:pt x="230" y="13"/>
                  </a:cubicBezTo>
                  <a:cubicBezTo>
                    <a:pt x="234" y="17"/>
                    <a:pt x="217" y="19"/>
                    <a:pt x="212" y="18"/>
                  </a:cubicBezTo>
                  <a:cubicBezTo>
                    <a:pt x="207" y="16"/>
                    <a:pt x="213" y="21"/>
                    <a:pt x="209" y="21"/>
                  </a:cubicBezTo>
                  <a:cubicBezTo>
                    <a:pt x="205" y="21"/>
                    <a:pt x="204" y="27"/>
                    <a:pt x="201" y="31"/>
                  </a:cubicBezTo>
                  <a:cubicBezTo>
                    <a:pt x="197" y="34"/>
                    <a:pt x="200" y="36"/>
                    <a:pt x="196" y="39"/>
                  </a:cubicBezTo>
                  <a:cubicBezTo>
                    <a:pt x="192" y="41"/>
                    <a:pt x="192" y="43"/>
                    <a:pt x="196" y="48"/>
                  </a:cubicBezTo>
                  <a:cubicBezTo>
                    <a:pt x="201" y="52"/>
                    <a:pt x="194" y="53"/>
                    <a:pt x="190" y="49"/>
                  </a:cubicBezTo>
                  <a:cubicBezTo>
                    <a:pt x="187" y="45"/>
                    <a:pt x="183" y="45"/>
                    <a:pt x="183" y="49"/>
                  </a:cubicBezTo>
                  <a:cubicBezTo>
                    <a:pt x="183" y="54"/>
                    <a:pt x="178" y="52"/>
                    <a:pt x="179" y="47"/>
                  </a:cubicBezTo>
                  <a:cubicBezTo>
                    <a:pt x="180" y="42"/>
                    <a:pt x="174" y="45"/>
                    <a:pt x="173" y="42"/>
                  </a:cubicBezTo>
                  <a:cubicBezTo>
                    <a:pt x="172" y="39"/>
                    <a:pt x="166" y="35"/>
                    <a:pt x="163" y="35"/>
                  </a:cubicBezTo>
                  <a:cubicBezTo>
                    <a:pt x="159" y="36"/>
                    <a:pt x="159" y="39"/>
                    <a:pt x="156" y="39"/>
                  </a:cubicBezTo>
                  <a:cubicBezTo>
                    <a:pt x="153" y="39"/>
                    <a:pt x="152" y="41"/>
                    <a:pt x="152" y="44"/>
                  </a:cubicBezTo>
                  <a:cubicBezTo>
                    <a:pt x="153" y="47"/>
                    <a:pt x="147" y="44"/>
                    <a:pt x="143" y="44"/>
                  </a:cubicBezTo>
                  <a:cubicBezTo>
                    <a:pt x="140" y="45"/>
                    <a:pt x="143" y="49"/>
                    <a:pt x="141" y="49"/>
                  </a:cubicBezTo>
                  <a:cubicBezTo>
                    <a:pt x="139" y="49"/>
                    <a:pt x="139" y="53"/>
                    <a:pt x="136" y="53"/>
                  </a:cubicBezTo>
                  <a:cubicBezTo>
                    <a:pt x="133" y="53"/>
                    <a:pt x="133" y="60"/>
                    <a:pt x="134" y="63"/>
                  </a:cubicBezTo>
                  <a:cubicBezTo>
                    <a:pt x="134" y="67"/>
                    <a:pt x="128" y="61"/>
                    <a:pt x="125" y="62"/>
                  </a:cubicBezTo>
                  <a:cubicBezTo>
                    <a:pt x="122" y="63"/>
                    <a:pt x="126" y="66"/>
                    <a:pt x="127" y="71"/>
                  </a:cubicBezTo>
                  <a:cubicBezTo>
                    <a:pt x="128" y="75"/>
                    <a:pt x="125" y="74"/>
                    <a:pt x="123" y="76"/>
                  </a:cubicBezTo>
                  <a:cubicBezTo>
                    <a:pt x="121" y="78"/>
                    <a:pt x="119" y="71"/>
                    <a:pt x="119" y="68"/>
                  </a:cubicBezTo>
                  <a:cubicBezTo>
                    <a:pt x="119" y="64"/>
                    <a:pt x="114" y="68"/>
                    <a:pt x="110" y="72"/>
                  </a:cubicBezTo>
                  <a:cubicBezTo>
                    <a:pt x="105" y="77"/>
                    <a:pt x="111" y="84"/>
                    <a:pt x="109" y="85"/>
                  </a:cubicBezTo>
                  <a:cubicBezTo>
                    <a:pt x="107" y="86"/>
                    <a:pt x="98" y="94"/>
                    <a:pt x="92" y="100"/>
                  </a:cubicBezTo>
                  <a:cubicBezTo>
                    <a:pt x="87" y="106"/>
                    <a:pt x="75" y="103"/>
                    <a:pt x="72" y="106"/>
                  </a:cubicBezTo>
                  <a:cubicBezTo>
                    <a:pt x="68" y="108"/>
                    <a:pt x="64" y="106"/>
                    <a:pt x="60" y="109"/>
                  </a:cubicBezTo>
                  <a:cubicBezTo>
                    <a:pt x="57" y="112"/>
                    <a:pt x="50" y="117"/>
                    <a:pt x="49" y="113"/>
                  </a:cubicBezTo>
                  <a:cubicBezTo>
                    <a:pt x="49" y="110"/>
                    <a:pt x="39" y="113"/>
                    <a:pt x="35" y="117"/>
                  </a:cubicBezTo>
                  <a:cubicBezTo>
                    <a:pt x="31" y="120"/>
                    <a:pt x="25" y="124"/>
                    <a:pt x="21" y="124"/>
                  </a:cubicBezTo>
                  <a:cubicBezTo>
                    <a:pt x="16" y="124"/>
                    <a:pt x="16" y="130"/>
                    <a:pt x="15" y="132"/>
                  </a:cubicBezTo>
                  <a:cubicBezTo>
                    <a:pt x="13" y="133"/>
                    <a:pt x="13" y="127"/>
                    <a:pt x="13" y="125"/>
                  </a:cubicBezTo>
                  <a:cubicBezTo>
                    <a:pt x="13" y="124"/>
                    <a:pt x="9" y="128"/>
                    <a:pt x="7" y="133"/>
                  </a:cubicBezTo>
                  <a:cubicBezTo>
                    <a:pt x="6" y="138"/>
                    <a:pt x="12" y="140"/>
                    <a:pt x="8" y="145"/>
                  </a:cubicBezTo>
                  <a:cubicBezTo>
                    <a:pt x="4" y="151"/>
                    <a:pt x="0" y="156"/>
                    <a:pt x="6" y="163"/>
                  </a:cubicBezTo>
                  <a:cubicBezTo>
                    <a:pt x="11" y="169"/>
                    <a:pt x="14" y="174"/>
                    <a:pt x="13" y="177"/>
                  </a:cubicBezTo>
                  <a:cubicBezTo>
                    <a:pt x="11" y="180"/>
                    <a:pt x="7" y="170"/>
                    <a:pt x="6" y="171"/>
                  </a:cubicBezTo>
                  <a:cubicBezTo>
                    <a:pt x="4" y="173"/>
                    <a:pt x="11" y="177"/>
                    <a:pt x="9" y="179"/>
                  </a:cubicBezTo>
                  <a:cubicBezTo>
                    <a:pt x="7" y="181"/>
                    <a:pt x="2" y="171"/>
                    <a:pt x="1" y="173"/>
                  </a:cubicBezTo>
                  <a:cubicBezTo>
                    <a:pt x="0" y="176"/>
                    <a:pt x="12" y="192"/>
                    <a:pt x="13" y="198"/>
                  </a:cubicBezTo>
                  <a:cubicBezTo>
                    <a:pt x="13" y="204"/>
                    <a:pt x="23" y="210"/>
                    <a:pt x="22" y="218"/>
                  </a:cubicBezTo>
                  <a:cubicBezTo>
                    <a:pt x="22" y="227"/>
                    <a:pt x="31" y="241"/>
                    <a:pt x="33" y="243"/>
                  </a:cubicBezTo>
                  <a:cubicBezTo>
                    <a:pt x="34" y="245"/>
                    <a:pt x="29" y="251"/>
                    <a:pt x="30" y="257"/>
                  </a:cubicBezTo>
                  <a:cubicBezTo>
                    <a:pt x="31" y="264"/>
                    <a:pt x="28" y="266"/>
                    <a:pt x="23" y="266"/>
                  </a:cubicBezTo>
                  <a:cubicBezTo>
                    <a:pt x="19" y="266"/>
                    <a:pt x="22" y="273"/>
                    <a:pt x="27" y="273"/>
                  </a:cubicBezTo>
                  <a:cubicBezTo>
                    <a:pt x="31" y="274"/>
                    <a:pt x="30" y="277"/>
                    <a:pt x="35" y="280"/>
                  </a:cubicBezTo>
                  <a:cubicBezTo>
                    <a:pt x="41" y="284"/>
                    <a:pt x="53" y="282"/>
                    <a:pt x="58" y="282"/>
                  </a:cubicBezTo>
                  <a:cubicBezTo>
                    <a:pt x="62" y="282"/>
                    <a:pt x="64" y="276"/>
                    <a:pt x="69" y="276"/>
                  </a:cubicBezTo>
                  <a:cubicBezTo>
                    <a:pt x="75" y="276"/>
                    <a:pt x="75" y="274"/>
                    <a:pt x="78" y="271"/>
                  </a:cubicBezTo>
                  <a:cubicBezTo>
                    <a:pt x="81" y="267"/>
                    <a:pt x="94" y="268"/>
                    <a:pt x="108" y="269"/>
                  </a:cubicBezTo>
                  <a:cubicBezTo>
                    <a:pt x="121" y="270"/>
                    <a:pt x="127" y="266"/>
                    <a:pt x="129" y="261"/>
                  </a:cubicBezTo>
                  <a:cubicBezTo>
                    <a:pt x="131" y="256"/>
                    <a:pt x="141" y="256"/>
                    <a:pt x="145" y="252"/>
                  </a:cubicBezTo>
                  <a:cubicBezTo>
                    <a:pt x="149" y="249"/>
                    <a:pt x="152" y="249"/>
                    <a:pt x="162" y="249"/>
                  </a:cubicBezTo>
                  <a:cubicBezTo>
                    <a:pt x="172" y="250"/>
                    <a:pt x="182" y="245"/>
                    <a:pt x="188" y="242"/>
                  </a:cubicBezTo>
                  <a:cubicBezTo>
                    <a:pt x="195" y="240"/>
                    <a:pt x="207" y="241"/>
                    <a:pt x="213" y="240"/>
                  </a:cubicBezTo>
                  <a:cubicBezTo>
                    <a:pt x="219" y="238"/>
                    <a:pt x="220" y="247"/>
                    <a:pt x="227" y="246"/>
                  </a:cubicBezTo>
                  <a:cubicBezTo>
                    <a:pt x="234" y="245"/>
                    <a:pt x="237" y="248"/>
                    <a:pt x="241" y="248"/>
                  </a:cubicBezTo>
                  <a:cubicBezTo>
                    <a:pt x="244" y="247"/>
                    <a:pt x="244" y="250"/>
                    <a:pt x="247" y="251"/>
                  </a:cubicBezTo>
                  <a:cubicBezTo>
                    <a:pt x="251" y="251"/>
                    <a:pt x="250" y="254"/>
                    <a:pt x="248" y="257"/>
                  </a:cubicBezTo>
                  <a:cubicBezTo>
                    <a:pt x="246" y="261"/>
                    <a:pt x="254" y="260"/>
                    <a:pt x="258" y="267"/>
                  </a:cubicBezTo>
                  <a:cubicBezTo>
                    <a:pt x="263" y="273"/>
                    <a:pt x="259" y="274"/>
                    <a:pt x="261" y="279"/>
                  </a:cubicBezTo>
                  <a:cubicBezTo>
                    <a:pt x="264" y="283"/>
                    <a:pt x="266" y="282"/>
                    <a:pt x="271" y="275"/>
                  </a:cubicBezTo>
                  <a:cubicBezTo>
                    <a:pt x="276" y="269"/>
                    <a:pt x="282" y="273"/>
                    <a:pt x="283" y="267"/>
                  </a:cubicBezTo>
                  <a:cubicBezTo>
                    <a:pt x="283" y="262"/>
                    <a:pt x="289" y="255"/>
                    <a:pt x="292" y="258"/>
                  </a:cubicBezTo>
                  <a:cubicBezTo>
                    <a:pt x="296" y="261"/>
                    <a:pt x="290" y="262"/>
                    <a:pt x="287" y="273"/>
                  </a:cubicBezTo>
                  <a:cubicBezTo>
                    <a:pt x="285" y="284"/>
                    <a:pt x="281" y="278"/>
                    <a:pt x="280" y="281"/>
                  </a:cubicBezTo>
                  <a:cubicBezTo>
                    <a:pt x="279" y="285"/>
                    <a:pt x="291" y="286"/>
                    <a:pt x="291" y="280"/>
                  </a:cubicBezTo>
                  <a:cubicBezTo>
                    <a:pt x="291" y="275"/>
                    <a:pt x="293" y="272"/>
                    <a:pt x="298" y="277"/>
                  </a:cubicBezTo>
                  <a:cubicBezTo>
                    <a:pt x="302" y="283"/>
                    <a:pt x="295" y="287"/>
                    <a:pt x="296" y="289"/>
                  </a:cubicBezTo>
                  <a:cubicBezTo>
                    <a:pt x="297" y="292"/>
                    <a:pt x="302" y="289"/>
                    <a:pt x="305" y="289"/>
                  </a:cubicBezTo>
                  <a:cubicBezTo>
                    <a:pt x="309" y="289"/>
                    <a:pt x="315" y="299"/>
                    <a:pt x="314" y="304"/>
                  </a:cubicBezTo>
                  <a:cubicBezTo>
                    <a:pt x="313" y="309"/>
                    <a:pt x="312" y="314"/>
                    <a:pt x="321" y="318"/>
                  </a:cubicBezTo>
                  <a:cubicBezTo>
                    <a:pt x="329" y="322"/>
                    <a:pt x="326" y="322"/>
                    <a:pt x="332" y="322"/>
                  </a:cubicBezTo>
                  <a:cubicBezTo>
                    <a:pt x="339" y="322"/>
                    <a:pt x="352" y="327"/>
                    <a:pt x="356" y="330"/>
                  </a:cubicBezTo>
                  <a:cubicBezTo>
                    <a:pt x="360" y="333"/>
                    <a:pt x="369" y="328"/>
                    <a:pt x="371" y="322"/>
                  </a:cubicBezTo>
                  <a:cubicBezTo>
                    <a:pt x="373" y="316"/>
                    <a:pt x="379" y="322"/>
                    <a:pt x="376" y="324"/>
                  </a:cubicBezTo>
                  <a:cubicBezTo>
                    <a:pt x="372" y="326"/>
                    <a:pt x="377" y="330"/>
                    <a:pt x="378" y="327"/>
                  </a:cubicBezTo>
                  <a:cubicBezTo>
                    <a:pt x="378" y="324"/>
                    <a:pt x="379" y="321"/>
                    <a:pt x="381" y="325"/>
                  </a:cubicBezTo>
                  <a:cubicBezTo>
                    <a:pt x="382" y="329"/>
                    <a:pt x="387" y="329"/>
                    <a:pt x="389" y="332"/>
                  </a:cubicBezTo>
                  <a:cubicBezTo>
                    <a:pt x="390" y="334"/>
                    <a:pt x="392" y="337"/>
                    <a:pt x="392" y="334"/>
                  </a:cubicBezTo>
                  <a:cubicBezTo>
                    <a:pt x="392" y="332"/>
                    <a:pt x="393" y="330"/>
                    <a:pt x="398" y="328"/>
                  </a:cubicBezTo>
                  <a:cubicBezTo>
                    <a:pt x="402" y="327"/>
                    <a:pt x="404" y="324"/>
                    <a:pt x="409" y="321"/>
                  </a:cubicBezTo>
                  <a:cubicBezTo>
                    <a:pt x="413" y="317"/>
                    <a:pt x="431" y="317"/>
                    <a:pt x="433" y="317"/>
                  </a:cubicBezTo>
                  <a:cubicBezTo>
                    <a:pt x="435" y="317"/>
                    <a:pt x="436" y="302"/>
                    <a:pt x="437" y="295"/>
                  </a:cubicBezTo>
                  <a:cubicBezTo>
                    <a:pt x="438" y="287"/>
                    <a:pt x="445" y="286"/>
                    <a:pt x="446" y="278"/>
                  </a:cubicBezTo>
                  <a:cubicBezTo>
                    <a:pt x="447" y="270"/>
                    <a:pt x="456" y="256"/>
                    <a:pt x="458" y="255"/>
                  </a:cubicBezTo>
                  <a:cubicBezTo>
                    <a:pt x="460" y="254"/>
                    <a:pt x="465" y="252"/>
                    <a:pt x="465" y="248"/>
                  </a:cubicBezTo>
                  <a:cubicBezTo>
                    <a:pt x="465" y="243"/>
                    <a:pt x="471" y="238"/>
                    <a:pt x="471" y="233"/>
                  </a:cubicBezTo>
                  <a:cubicBezTo>
                    <a:pt x="471" y="227"/>
                    <a:pt x="475" y="221"/>
                    <a:pt x="474" y="219"/>
                  </a:cubicBezTo>
                  <a:cubicBezTo>
                    <a:pt x="474" y="217"/>
                    <a:pt x="472" y="212"/>
                    <a:pt x="475" y="208"/>
                  </a:cubicBezTo>
                  <a:cubicBezTo>
                    <a:pt x="479" y="204"/>
                    <a:pt x="474" y="200"/>
                    <a:pt x="476" y="198"/>
                  </a:cubicBezTo>
                  <a:close/>
                  <a:moveTo>
                    <a:pt x="217" y="11"/>
                  </a:moveTo>
                  <a:cubicBezTo>
                    <a:pt x="216" y="8"/>
                    <a:pt x="198" y="11"/>
                    <a:pt x="202" y="14"/>
                  </a:cubicBezTo>
                  <a:cubicBezTo>
                    <a:pt x="204" y="16"/>
                    <a:pt x="217" y="13"/>
                    <a:pt x="217" y="11"/>
                  </a:cubicBezTo>
                  <a:close/>
                  <a:moveTo>
                    <a:pt x="275" y="294"/>
                  </a:moveTo>
                  <a:cubicBezTo>
                    <a:pt x="278" y="297"/>
                    <a:pt x="287" y="296"/>
                    <a:pt x="289" y="293"/>
                  </a:cubicBezTo>
                  <a:cubicBezTo>
                    <a:pt x="291" y="289"/>
                    <a:pt x="272" y="292"/>
                    <a:pt x="275" y="294"/>
                  </a:cubicBezTo>
                  <a:close/>
                  <a:moveTo>
                    <a:pt x="392" y="361"/>
                  </a:moveTo>
                  <a:cubicBezTo>
                    <a:pt x="385" y="362"/>
                    <a:pt x="374" y="355"/>
                    <a:pt x="372" y="356"/>
                  </a:cubicBezTo>
                  <a:cubicBezTo>
                    <a:pt x="369" y="356"/>
                    <a:pt x="381" y="373"/>
                    <a:pt x="377" y="377"/>
                  </a:cubicBezTo>
                  <a:cubicBezTo>
                    <a:pt x="374" y="382"/>
                    <a:pt x="388" y="393"/>
                    <a:pt x="393" y="394"/>
                  </a:cubicBezTo>
                  <a:cubicBezTo>
                    <a:pt x="398" y="395"/>
                    <a:pt x="396" y="390"/>
                    <a:pt x="399" y="390"/>
                  </a:cubicBezTo>
                  <a:cubicBezTo>
                    <a:pt x="403" y="390"/>
                    <a:pt x="401" y="387"/>
                    <a:pt x="402" y="384"/>
                  </a:cubicBezTo>
                  <a:cubicBezTo>
                    <a:pt x="403" y="382"/>
                    <a:pt x="406" y="387"/>
                    <a:pt x="409" y="385"/>
                  </a:cubicBezTo>
                  <a:cubicBezTo>
                    <a:pt x="412" y="384"/>
                    <a:pt x="408" y="374"/>
                    <a:pt x="412" y="374"/>
                  </a:cubicBezTo>
                  <a:cubicBezTo>
                    <a:pt x="416" y="374"/>
                    <a:pt x="413" y="361"/>
                    <a:pt x="412" y="357"/>
                  </a:cubicBezTo>
                  <a:cubicBezTo>
                    <a:pt x="410" y="353"/>
                    <a:pt x="399" y="360"/>
                    <a:pt x="392" y="36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6" name="Freeform 150"/>
            <p:cNvSpPr>
              <a:spLocks noEditPoints="1"/>
            </p:cNvSpPr>
            <p:nvPr userDrawn="1"/>
          </p:nvSpPr>
          <p:spPr bwMode="auto">
            <a:xfrm>
              <a:off x="1718633" y="5397281"/>
              <a:ext cx="312100" cy="375659"/>
            </a:xfrm>
            <a:custGeom>
              <a:avLst/>
              <a:gdLst>
                <a:gd name="T0" fmla="*/ 90 w 146"/>
                <a:gd name="T1" fmla="*/ 78 h 161"/>
                <a:gd name="T2" fmla="*/ 81 w 146"/>
                <a:gd name="T3" fmla="*/ 81 h 161"/>
                <a:gd name="T4" fmla="*/ 69 w 146"/>
                <a:gd name="T5" fmla="*/ 76 h 161"/>
                <a:gd name="T6" fmla="*/ 63 w 146"/>
                <a:gd name="T7" fmla="*/ 86 h 161"/>
                <a:gd name="T8" fmla="*/ 54 w 146"/>
                <a:gd name="T9" fmla="*/ 101 h 161"/>
                <a:gd name="T10" fmla="*/ 22 w 146"/>
                <a:gd name="T11" fmla="*/ 120 h 161"/>
                <a:gd name="T12" fmla="*/ 7 w 146"/>
                <a:gd name="T13" fmla="*/ 133 h 161"/>
                <a:gd name="T14" fmla="*/ 4 w 146"/>
                <a:gd name="T15" fmla="*/ 145 h 161"/>
                <a:gd name="T16" fmla="*/ 14 w 146"/>
                <a:gd name="T17" fmla="*/ 149 h 161"/>
                <a:gd name="T18" fmla="*/ 23 w 146"/>
                <a:gd name="T19" fmla="*/ 152 h 161"/>
                <a:gd name="T20" fmla="*/ 44 w 146"/>
                <a:gd name="T21" fmla="*/ 148 h 161"/>
                <a:gd name="T22" fmla="*/ 52 w 146"/>
                <a:gd name="T23" fmla="*/ 135 h 161"/>
                <a:gd name="T24" fmla="*/ 58 w 146"/>
                <a:gd name="T25" fmla="*/ 124 h 161"/>
                <a:gd name="T26" fmla="*/ 71 w 146"/>
                <a:gd name="T27" fmla="*/ 117 h 161"/>
                <a:gd name="T28" fmla="*/ 75 w 146"/>
                <a:gd name="T29" fmla="*/ 111 h 161"/>
                <a:gd name="T30" fmla="*/ 82 w 146"/>
                <a:gd name="T31" fmla="*/ 101 h 161"/>
                <a:gd name="T32" fmla="*/ 91 w 146"/>
                <a:gd name="T33" fmla="*/ 87 h 161"/>
                <a:gd name="T34" fmla="*/ 90 w 146"/>
                <a:gd name="T35" fmla="*/ 78 h 161"/>
                <a:gd name="T36" fmla="*/ 15 w 146"/>
                <a:gd name="T37" fmla="*/ 161 h 161"/>
                <a:gd name="T38" fmla="*/ 20 w 146"/>
                <a:gd name="T39" fmla="*/ 156 h 161"/>
                <a:gd name="T40" fmla="*/ 15 w 146"/>
                <a:gd name="T41" fmla="*/ 161 h 161"/>
                <a:gd name="T42" fmla="*/ 132 w 146"/>
                <a:gd name="T43" fmla="*/ 39 h 161"/>
                <a:gd name="T44" fmla="*/ 121 w 146"/>
                <a:gd name="T45" fmla="*/ 38 h 161"/>
                <a:gd name="T46" fmla="*/ 114 w 146"/>
                <a:gd name="T47" fmla="*/ 32 h 161"/>
                <a:gd name="T48" fmla="*/ 109 w 146"/>
                <a:gd name="T49" fmla="*/ 23 h 161"/>
                <a:gd name="T50" fmla="*/ 108 w 146"/>
                <a:gd name="T51" fmla="*/ 29 h 161"/>
                <a:gd name="T52" fmla="*/ 104 w 146"/>
                <a:gd name="T53" fmla="*/ 27 h 161"/>
                <a:gd name="T54" fmla="*/ 99 w 146"/>
                <a:gd name="T55" fmla="*/ 20 h 161"/>
                <a:gd name="T56" fmla="*/ 95 w 146"/>
                <a:gd name="T57" fmla="*/ 10 h 161"/>
                <a:gd name="T58" fmla="*/ 80 w 146"/>
                <a:gd name="T59" fmla="*/ 0 h 161"/>
                <a:gd name="T60" fmla="*/ 84 w 146"/>
                <a:gd name="T61" fmla="*/ 11 h 161"/>
                <a:gd name="T62" fmla="*/ 92 w 146"/>
                <a:gd name="T63" fmla="*/ 19 h 161"/>
                <a:gd name="T64" fmla="*/ 99 w 146"/>
                <a:gd name="T65" fmla="*/ 28 h 161"/>
                <a:gd name="T66" fmla="*/ 97 w 146"/>
                <a:gd name="T67" fmla="*/ 44 h 161"/>
                <a:gd name="T68" fmla="*/ 88 w 146"/>
                <a:gd name="T69" fmla="*/ 54 h 161"/>
                <a:gd name="T70" fmla="*/ 103 w 146"/>
                <a:gd name="T71" fmla="*/ 67 h 161"/>
                <a:gd name="T72" fmla="*/ 100 w 146"/>
                <a:gd name="T73" fmla="*/ 84 h 161"/>
                <a:gd name="T74" fmla="*/ 110 w 146"/>
                <a:gd name="T75" fmla="*/ 85 h 161"/>
                <a:gd name="T76" fmla="*/ 123 w 146"/>
                <a:gd name="T77" fmla="*/ 69 h 161"/>
                <a:gd name="T78" fmla="*/ 127 w 146"/>
                <a:gd name="T79" fmla="*/ 57 h 161"/>
                <a:gd name="T80" fmla="*/ 135 w 146"/>
                <a:gd name="T81" fmla="*/ 55 h 161"/>
                <a:gd name="T82" fmla="*/ 140 w 146"/>
                <a:gd name="T83" fmla="*/ 48 h 161"/>
                <a:gd name="T84" fmla="*/ 143 w 146"/>
                <a:gd name="T85" fmla="*/ 39 h 161"/>
                <a:gd name="T86" fmla="*/ 132 w 146"/>
                <a:gd name="T87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61">
                  <a:moveTo>
                    <a:pt x="90" y="78"/>
                  </a:moveTo>
                  <a:cubicBezTo>
                    <a:pt x="86" y="75"/>
                    <a:pt x="84" y="79"/>
                    <a:pt x="81" y="81"/>
                  </a:cubicBezTo>
                  <a:cubicBezTo>
                    <a:pt x="77" y="82"/>
                    <a:pt x="74" y="73"/>
                    <a:pt x="69" y="76"/>
                  </a:cubicBezTo>
                  <a:cubicBezTo>
                    <a:pt x="64" y="80"/>
                    <a:pt x="69" y="81"/>
                    <a:pt x="63" y="86"/>
                  </a:cubicBezTo>
                  <a:cubicBezTo>
                    <a:pt x="58" y="90"/>
                    <a:pt x="60" y="91"/>
                    <a:pt x="54" y="101"/>
                  </a:cubicBezTo>
                  <a:cubicBezTo>
                    <a:pt x="47" y="110"/>
                    <a:pt x="25" y="115"/>
                    <a:pt x="22" y="120"/>
                  </a:cubicBezTo>
                  <a:cubicBezTo>
                    <a:pt x="18" y="125"/>
                    <a:pt x="7" y="129"/>
                    <a:pt x="7" y="133"/>
                  </a:cubicBezTo>
                  <a:cubicBezTo>
                    <a:pt x="7" y="137"/>
                    <a:pt x="0" y="140"/>
                    <a:pt x="4" y="145"/>
                  </a:cubicBezTo>
                  <a:cubicBezTo>
                    <a:pt x="7" y="149"/>
                    <a:pt x="11" y="146"/>
                    <a:pt x="14" y="149"/>
                  </a:cubicBezTo>
                  <a:cubicBezTo>
                    <a:pt x="18" y="152"/>
                    <a:pt x="21" y="150"/>
                    <a:pt x="23" y="152"/>
                  </a:cubicBezTo>
                  <a:cubicBezTo>
                    <a:pt x="24" y="155"/>
                    <a:pt x="36" y="155"/>
                    <a:pt x="44" y="148"/>
                  </a:cubicBezTo>
                  <a:cubicBezTo>
                    <a:pt x="53" y="141"/>
                    <a:pt x="49" y="137"/>
                    <a:pt x="52" y="135"/>
                  </a:cubicBezTo>
                  <a:cubicBezTo>
                    <a:pt x="55" y="133"/>
                    <a:pt x="56" y="128"/>
                    <a:pt x="58" y="124"/>
                  </a:cubicBezTo>
                  <a:cubicBezTo>
                    <a:pt x="60" y="121"/>
                    <a:pt x="61" y="117"/>
                    <a:pt x="71" y="117"/>
                  </a:cubicBezTo>
                  <a:cubicBezTo>
                    <a:pt x="80" y="117"/>
                    <a:pt x="75" y="115"/>
                    <a:pt x="75" y="111"/>
                  </a:cubicBezTo>
                  <a:cubicBezTo>
                    <a:pt x="74" y="107"/>
                    <a:pt x="82" y="106"/>
                    <a:pt x="82" y="101"/>
                  </a:cubicBezTo>
                  <a:cubicBezTo>
                    <a:pt x="82" y="96"/>
                    <a:pt x="94" y="91"/>
                    <a:pt x="91" y="87"/>
                  </a:cubicBezTo>
                  <a:cubicBezTo>
                    <a:pt x="89" y="83"/>
                    <a:pt x="94" y="80"/>
                    <a:pt x="90" y="78"/>
                  </a:cubicBezTo>
                  <a:close/>
                  <a:moveTo>
                    <a:pt x="15" y="161"/>
                  </a:moveTo>
                  <a:cubicBezTo>
                    <a:pt x="17" y="161"/>
                    <a:pt x="23" y="160"/>
                    <a:pt x="20" y="156"/>
                  </a:cubicBezTo>
                  <a:cubicBezTo>
                    <a:pt x="16" y="152"/>
                    <a:pt x="11" y="159"/>
                    <a:pt x="15" y="161"/>
                  </a:cubicBezTo>
                  <a:close/>
                  <a:moveTo>
                    <a:pt x="132" y="39"/>
                  </a:moveTo>
                  <a:cubicBezTo>
                    <a:pt x="130" y="43"/>
                    <a:pt x="125" y="38"/>
                    <a:pt x="121" y="38"/>
                  </a:cubicBezTo>
                  <a:cubicBezTo>
                    <a:pt x="116" y="38"/>
                    <a:pt x="114" y="35"/>
                    <a:pt x="114" y="32"/>
                  </a:cubicBezTo>
                  <a:cubicBezTo>
                    <a:pt x="114" y="28"/>
                    <a:pt x="113" y="23"/>
                    <a:pt x="109" y="23"/>
                  </a:cubicBezTo>
                  <a:cubicBezTo>
                    <a:pt x="104" y="23"/>
                    <a:pt x="110" y="27"/>
                    <a:pt x="108" y="29"/>
                  </a:cubicBezTo>
                  <a:cubicBezTo>
                    <a:pt x="107" y="31"/>
                    <a:pt x="106" y="27"/>
                    <a:pt x="104" y="27"/>
                  </a:cubicBezTo>
                  <a:cubicBezTo>
                    <a:pt x="102" y="27"/>
                    <a:pt x="99" y="24"/>
                    <a:pt x="99" y="20"/>
                  </a:cubicBezTo>
                  <a:cubicBezTo>
                    <a:pt x="99" y="15"/>
                    <a:pt x="95" y="15"/>
                    <a:pt x="95" y="10"/>
                  </a:cubicBezTo>
                  <a:cubicBezTo>
                    <a:pt x="95" y="4"/>
                    <a:pt x="86" y="0"/>
                    <a:pt x="80" y="0"/>
                  </a:cubicBezTo>
                  <a:cubicBezTo>
                    <a:pt x="75" y="0"/>
                    <a:pt x="81" y="9"/>
                    <a:pt x="84" y="11"/>
                  </a:cubicBezTo>
                  <a:cubicBezTo>
                    <a:pt x="87" y="14"/>
                    <a:pt x="92" y="17"/>
                    <a:pt x="92" y="19"/>
                  </a:cubicBezTo>
                  <a:cubicBezTo>
                    <a:pt x="92" y="21"/>
                    <a:pt x="96" y="27"/>
                    <a:pt x="99" y="28"/>
                  </a:cubicBezTo>
                  <a:cubicBezTo>
                    <a:pt x="102" y="29"/>
                    <a:pt x="97" y="37"/>
                    <a:pt x="97" y="44"/>
                  </a:cubicBezTo>
                  <a:cubicBezTo>
                    <a:pt x="97" y="51"/>
                    <a:pt x="91" y="49"/>
                    <a:pt x="88" y="54"/>
                  </a:cubicBezTo>
                  <a:cubicBezTo>
                    <a:pt x="84" y="58"/>
                    <a:pt x="97" y="62"/>
                    <a:pt x="103" y="67"/>
                  </a:cubicBezTo>
                  <a:cubicBezTo>
                    <a:pt x="109" y="71"/>
                    <a:pt x="98" y="82"/>
                    <a:pt x="100" y="84"/>
                  </a:cubicBezTo>
                  <a:cubicBezTo>
                    <a:pt x="101" y="85"/>
                    <a:pt x="104" y="87"/>
                    <a:pt x="110" y="85"/>
                  </a:cubicBezTo>
                  <a:cubicBezTo>
                    <a:pt x="116" y="84"/>
                    <a:pt x="119" y="72"/>
                    <a:pt x="123" y="69"/>
                  </a:cubicBezTo>
                  <a:cubicBezTo>
                    <a:pt x="127" y="65"/>
                    <a:pt x="125" y="60"/>
                    <a:pt x="127" y="57"/>
                  </a:cubicBezTo>
                  <a:cubicBezTo>
                    <a:pt x="129" y="55"/>
                    <a:pt x="132" y="55"/>
                    <a:pt x="135" y="55"/>
                  </a:cubicBezTo>
                  <a:cubicBezTo>
                    <a:pt x="137" y="55"/>
                    <a:pt x="136" y="48"/>
                    <a:pt x="140" y="48"/>
                  </a:cubicBezTo>
                  <a:cubicBezTo>
                    <a:pt x="143" y="48"/>
                    <a:pt x="141" y="44"/>
                    <a:pt x="143" y="39"/>
                  </a:cubicBezTo>
                  <a:cubicBezTo>
                    <a:pt x="146" y="34"/>
                    <a:pt x="134" y="36"/>
                    <a:pt x="132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7" name="Freeform 151"/>
            <p:cNvSpPr>
              <a:spLocks/>
            </p:cNvSpPr>
            <p:nvPr userDrawn="1"/>
          </p:nvSpPr>
          <p:spPr bwMode="auto">
            <a:xfrm>
              <a:off x="-1110404" y="3311094"/>
              <a:ext cx="359083" cy="227949"/>
            </a:xfrm>
            <a:custGeom>
              <a:avLst/>
              <a:gdLst>
                <a:gd name="T0" fmla="*/ 166 w 167"/>
                <a:gd name="T1" fmla="*/ 62 h 98"/>
                <a:gd name="T2" fmla="*/ 156 w 167"/>
                <a:gd name="T3" fmla="*/ 59 h 98"/>
                <a:gd name="T4" fmla="*/ 144 w 167"/>
                <a:gd name="T5" fmla="*/ 51 h 98"/>
                <a:gd name="T6" fmla="*/ 130 w 167"/>
                <a:gd name="T7" fmla="*/ 44 h 98"/>
                <a:gd name="T8" fmla="*/ 119 w 167"/>
                <a:gd name="T9" fmla="*/ 36 h 98"/>
                <a:gd name="T10" fmla="*/ 114 w 167"/>
                <a:gd name="T11" fmla="*/ 27 h 98"/>
                <a:gd name="T12" fmla="*/ 109 w 167"/>
                <a:gd name="T13" fmla="*/ 20 h 98"/>
                <a:gd name="T14" fmla="*/ 92 w 167"/>
                <a:gd name="T15" fmla="*/ 18 h 98"/>
                <a:gd name="T16" fmla="*/ 87 w 167"/>
                <a:gd name="T17" fmla="*/ 7 h 98"/>
                <a:gd name="T18" fmla="*/ 78 w 167"/>
                <a:gd name="T19" fmla="*/ 4 h 98"/>
                <a:gd name="T20" fmla="*/ 70 w 167"/>
                <a:gd name="T21" fmla="*/ 2 h 98"/>
                <a:gd name="T22" fmla="*/ 65 w 167"/>
                <a:gd name="T23" fmla="*/ 4 h 98"/>
                <a:gd name="T24" fmla="*/ 61 w 167"/>
                <a:gd name="T25" fmla="*/ 8 h 98"/>
                <a:gd name="T26" fmla="*/ 53 w 167"/>
                <a:gd name="T27" fmla="*/ 14 h 98"/>
                <a:gd name="T28" fmla="*/ 49 w 167"/>
                <a:gd name="T29" fmla="*/ 19 h 98"/>
                <a:gd name="T30" fmla="*/ 41 w 167"/>
                <a:gd name="T31" fmla="*/ 17 h 98"/>
                <a:gd name="T32" fmla="*/ 32 w 167"/>
                <a:gd name="T33" fmla="*/ 15 h 98"/>
                <a:gd name="T34" fmla="*/ 18 w 167"/>
                <a:gd name="T35" fmla="*/ 5 h 98"/>
                <a:gd name="T36" fmla="*/ 6 w 167"/>
                <a:gd name="T37" fmla="*/ 11 h 98"/>
                <a:gd name="T38" fmla="*/ 12 w 167"/>
                <a:gd name="T39" fmla="*/ 9 h 98"/>
                <a:gd name="T40" fmla="*/ 20 w 167"/>
                <a:gd name="T41" fmla="*/ 19 h 98"/>
                <a:gd name="T42" fmla="*/ 26 w 167"/>
                <a:gd name="T43" fmla="*/ 25 h 98"/>
                <a:gd name="T44" fmla="*/ 14 w 167"/>
                <a:gd name="T45" fmla="*/ 28 h 98"/>
                <a:gd name="T46" fmla="*/ 4 w 167"/>
                <a:gd name="T47" fmla="*/ 28 h 98"/>
                <a:gd name="T48" fmla="*/ 6 w 167"/>
                <a:gd name="T49" fmla="*/ 37 h 98"/>
                <a:gd name="T50" fmla="*/ 7 w 167"/>
                <a:gd name="T51" fmla="*/ 43 h 98"/>
                <a:gd name="T52" fmla="*/ 13 w 167"/>
                <a:gd name="T53" fmla="*/ 46 h 98"/>
                <a:gd name="T54" fmla="*/ 16 w 167"/>
                <a:gd name="T55" fmla="*/ 55 h 98"/>
                <a:gd name="T56" fmla="*/ 16 w 167"/>
                <a:gd name="T57" fmla="*/ 69 h 98"/>
                <a:gd name="T58" fmla="*/ 25 w 167"/>
                <a:gd name="T59" fmla="*/ 67 h 98"/>
                <a:gd name="T60" fmla="*/ 36 w 167"/>
                <a:gd name="T61" fmla="*/ 61 h 98"/>
                <a:gd name="T62" fmla="*/ 44 w 167"/>
                <a:gd name="T63" fmla="*/ 60 h 98"/>
                <a:gd name="T64" fmla="*/ 57 w 167"/>
                <a:gd name="T65" fmla="*/ 60 h 98"/>
                <a:gd name="T66" fmla="*/ 66 w 167"/>
                <a:gd name="T67" fmla="*/ 64 h 98"/>
                <a:gd name="T68" fmla="*/ 72 w 167"/>
                <a:gd name="T69" fmla="*/ 66 h 98"/>
                <a:gd name="T70" fmla="*/ 82 w 167"/>
                <a:gd name="T71" fmla="*/ 69 h 98"/>
                <a:gd name="T72" fmla="*/ 87 w 167"/>
                <a:gd name="T73" fmla="*/ 73 h 98"/>
                <a:gd name="T74" fmla="*/ 95 w 167"/>
                <a:gd name="T75" fmla="*/ 79 h 98"/>
                <a:gd name="T76" fmla="*/ 103 w 167"/>
                <a:gd name="T77" fmla="*/ 80 h 98"/>
                <a:gd name="T78" fmla="*/ 105 w 167"/>
                <a:gd name="T79" fmla="*/ 93 h 98"/>
                <a:gd name="T80" fmla="*/ 107 w 167"/>
                <a:gd name="T81" fmla="*/ 93 h 98"/>
                <a:gd name="T82" fmla="*/ 116 w 167"/>
                <a:gd name="T83" fmla="*/ 95 h 98"/>
                <a:gd name="T84" fmla="*/ 126 w 167"/>
                <a:gd name="T85" fmla="*/ 92 h 98"/>
                <a:gd name="T86" fmla="*/ 142 w 167"/>
                <a:gd name="T87" fmla="*/ 83 h 98"/>
                <a:gd name="T88" fmla="*/ 149 w 167"/>
                <a:gd name="T89" fmla="*/ 72 h 98"/>
                <a:gd name="T90" fmla="*/ 159 w 167"/>
                <a:gd name="T91" fmla="*/ 67 h 98"/>
                <a:gd name="T92" fmla="*/ 167 w 167"/>
                <a:gd name="T93" fmla="*/ 69 h 98"/>
                <a:gd name="T94" fmla="*/ 166 w 167"/>
                <a:gd name="T9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7" h="98">
                  <a:moveTo>
                    <a:pt x="166" y="62"/>
                  </a:moveTo>
                  <a:cubicBezTo>
                    <a:pt x="166" y="62"/>
                    <a:pt x="159" y="58"/>
                    <a:pt x="156" y="59"/>
                  </a:cubicBezTo>
                  <a:cubicBezTo>
                    <a:pt x="153" y="59"/>
                    <a:pt x="149" y="53"/>
                    <a:pt x="144" y="51"/>
                  </a:cubicBezTo>
                  <a:cubicBezTo>
                    <a:pt x="139" y="50"/>
                    <a:pt x="133" y="47"/>
                    <a:pt x="130" y="44"/>
                  </a:cubicBezTo>
                  <a:cubicBezTo>
                    <a:pt x="128" y="41"/>
                    <a:pt x="120" y="38"/>
                    <a:pt x="119" y="36"/>
                  </a:cubicBezTo>
                  <a:cubicBezTo>
                    <a:pt x="118" y="34"/>
                    <a:pt x="116" y="30"/>
                    <a:pt x="114" y="27"/>
                  </a:cubicBezTo>
                  <a:cubicBezTo>
                    <a:pt x="111" y="24"/>
                    <a:pt x="111" y="20"/>
                    <a:pt x="109" y="20"/>
                  </a:cubicBezTo>
                  <a:cubicBezTo>
                    <a:pt x="106" y="20"/>
                    <a:pt x="92" y="20"/>
                    <a:pt x="92" y="18"/>
                  </a:cubicBezTo>
                  <a:cubicBezTo>
                    <a:pt x="92" y="16"/>
                    <a:pt x="90" y="7"/>
                    <a:pt x="87" y="7"/>
                  </a:cubicBezTo>
                  <a:cubicBezTo>
                    <a:pt x="84" y="6"/>
                    <a:pt x="80" y="5"/>
                    <a:pt x="78" y="4"/>
                  </a:cubicBezTo>
                  <a:cubicBezTo>
                    <a:pt x="77" y="2"/>
                    <a:pt x="71" y="0"/>
                    <a:pt x="70" y="2"/>
                  </a:cubicBezTo>
                  <a:cubicBezTo>
                    <a:pt x="69" y="3"/>
                    <a:pt x="66" y="4"/>
                    <a:pt x="65" y="4"/>
                  </a:cubicBezTo>
                  <a:cubicBezTo>
                    <a:pt x="64" y="4"/>
                    <a:pt x="65" y="9"/>
                    <a:pt x="61" y="8"/>
                  </a:cubicBezTo>
                  <a:cubicBezTo>
                    <a:pt x="58" y="8"/>
                    <a:pt x="53" y="12"/>
                    <a:pt x="53" y="14"/>
                  </a:cubicBezTo>
                  <a:cubicBezTo>
                    <a:pt x="53" y="16"/>
                    <a:pt x="53" y="19"/>
                    <a:pt x="49" y="19"/>
                  </a:cubicBezTo>
                  <a:cubicBezTo>
                    <a:pt x="47" y="19"/>
                    <a:pt x="43" y="19"/>
                    <a:pt x="41" y="17"/>
                  </a:cubicBezTo>
                  <a:cubicBezTo>
                    <a:pt x="40" y="18"/>
                    <a:pt x="36" y="20"/>
                    <a:pt x="32" y="15"/>
                  </a:cubicBezTo>
                  <a:cubicBezTo>
                    <a:pt x="28" y="10"/>
                    <a:pt x="22" y="5"/>
                    <a:pt x="18" y="5"/>
                  </a:cubicBezTo>
                  <a:cubicBezTo>
                    <a:pt x="15" y="5"/>
                    <a:pt x="3" y="5"/>
                    <a:pt x="6" y="11"/>
                  </a:cubicBezTo>
                  <a:cubicBezTo>
                    <a:pt x="7" y="10"/>
                    <a:pt x="8" y="9"/>
                    <a:pt x="12" y="9"/>
                  </a:cubicBezTo>
                  <a:cubicBezTo>
                    <a:pt x="20" y="10"/>
                    <a:pt x="16" y="19"/>
                    <a:pt x="20" y="19"/>
                  </a:cubicBezTo>
                  <a:cubicBezTo>
                    <a:pt x="25" y="19"/>
                    <a:pt x="30" y="26"/>
                    <a:pt x="26" y="25"/>
                  </a:cubicBezTo>
                  <a:cubicBezTo>
                    <a:pt x="22" y="25"/>
                    <a:pt x="18" y="29"/>
                    <a:pt x="14" y="28"/>
                  </a:cubicBezTo>
                  <a:cubicBezTo>
                    <a:pt x="10" y="26"/>
                    <a:pt x="5" y="23"/>
                    <a:pt x="4" y="28"/>
                  </a:cubicBezTo>
                  <a:cubicBezTo>
                    <a:pt x="2" y="32"/>
                    <a:pt x="0" y="37"/>
                    <a:pt x="6" y="37"/>
                  </a:cubicBezTo>
                  <a:cubicBezTo>
                    <a:pt x="12" y="36"/>
                    <a:pt x="10" y="40"/>
                    <a:pt x="7" y="43"/>
                  </a:cubicBezTo>
                  <a:cubicBezTo>
                    <a:pt x="3" y="47"/>
                    <a:pt x="13" y="43"/>
                    <a:pt x="13" y="46"/>
                  </a:cubicBezTo>
                  <a:cubicBezTo>
                    <a:pt x="14" y="49"/>
                    <a:pt x="17" y="49"/>
                    <a:pt x="16" y="55"/>
                  </a:cubicBezTo>
                  <a:cubicBezTo>
                    <a:pt x="15" y="58"/>
                    <a:pt x="15" y="64"/>
                    <a:pt x="16" y="69"/>
                  </a:cubicBezTo>
                  <a:cubicBezTo>
                    <a:pt x="19" y="69"/>
                    <a:pt x="24" y="69"/>
                    <a:pt x="25" y="67"/>
                  </a:cubicBezTo>
                  <a:cubicBezTo>
                    <a:pt x="27" y="65"/>
                    <a:pt x="33" y="61"/>
                    <a:pt x="36" y="61"/>
                  </a:cubicBezTo>
                  <a:cubicBezTo>
                    <a:pt x="39" y="61"/>
                    <a:pt x="42" y="62"/>
                    <a:pt x="44" y="60"/>
                  </a:cubicBezTo>
                  <a:cubicBezTo>
                    <a:pt x="46" y="57"/>
                    <a:pt x="56" y="58"/>
                    <a:pt x="57" y="60"/>
                  </a:cubicBezTo>
                  <a:cubicBezTo>
                    <a:pt x="59" y="62"/>
                    <a:pt x="65" y="64"/>
                    <a:pt x="66" y="64"/>
                  </a:cubicBezTo>
                  <a:cubicBezTo>
                    <a:pt x="67" y="64"/>
                    <a:pt x="68" y="66"/>
                    <a:pt x="72" y="66"/>
                  </a:cubicBezTo>
                  <a:cubicBezTo>
                    <a:pt x="75" y="66"/>
                    <a:pt x="82" y="67"/>
                    <a:pt x="82" y="69"/>
                  </a:cubicBezTo>
                  <a:cubicBezTo>
                    <a:pt x="82" y="71"/>
                    <a:pt x="84" y="73"/>
                    <a:pt x="87" y="73"/>
                  </a:cubicBezTo>
                  <a:cubicBezTo>
                    <a:pt x="89" y="73"/>
                    <a:pt x="92" y="79"/>
                    <a:pt x="95" y="79"/>
                  </a:cubicBezTo>
                  <a:cubicBezTo>
                    <a:pt x="97" y="79"/>
                    <a:pt x="103" y="79"/>
                    <a:pt x="103" y="80"/>
                  </a:cubicBezTo>
                  <a:cubicBezTo>
                    <a:pt x="103" y="81"/>
                    <a:pt x="103" y="89"/>
                    <a:pt x="105" y="93"/>
                  </a:cubicBezTo>
                  <a:cubicBezTo>
                    <a:pt x="106" y="93"/>
                    <a:pt x="107" y="93"/>
                    <a:pt x="107" y="93"/>
                  </a:cubicBezTo>
                  <a:cubicBezTo>
                    <a:pt x="109" y="94"/>
                    <a:pt x="115" y="92"/>
                    <a:pt x="116" y="95"/>
                  </a:cubicBezTo>
                  <a:cubicBezTo>
                    <a:pt x="117" y="98"/>
                    <a:pt x="126" y="97"/>
                    <a:pt x="126" y="92"/>
                  </a:cubicBezTo>
                  <a:cubicBezTo>
                    <a:pt x="125" y="87"/>
                    <a:pt x="141" y="87"/>
                    <a:pt x="142" y="83"/>
                  </a:cubicBezTo>
                  <a:cubicBezTo>
                    <a:pt x="144" y="79"/>
                    <a:pt x="146" y="71"/>
                    <a:pt x="149" y="72"/>
                  </a:cubicBezTo>
                  <a:cubicBezTo>
                    <a:pt x="153" y="74"/>
                    <a:pt x="155" y="67"/>
                    <a:pt x="159" y="67"/>
                  </a:cubicBezTo>
                  <a:cubicBezTo>
                    <a:pt x="161" y="68"/>
                    <a:pt x="164" y="70"/>
                    <a:pt x="167" y="69"/>
                  </a:cubicBezTo>
                  <a:lnTo>
                    <a:pt x="16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8" name="Freeform 152"/>
            <p:cNvSpPr>
              <a:spLocks/>
            </p:cNvSpPr>
            <p:nvPr userDrawn="1"/>
          </p:nvSpPr>
          <p:spPr bwMode="auto">
            <a:xfrm>
              <a:off x="-1326861" y="3394979"/>
              <a:ext cx="494998" cy="421250"/>
            </a:xfrm>
            <a:custGeom>
              <a:avLst/>
              <a:gdLst>
                <a:gd name="T0" fmla="*/ 224 w 231"/>
                <a:gd name="T1" fmla="*/ 156 h 181"/>
                <a:gd name="T2" fmla="*/ 219 w 231"/>
                <a:gd name="T3" fmla="*/ 144 h 181"/>
                <a:gd name="T4" fmla="*/ 207 w 231"/>
                <a:gd name="T5" fmla="*/ 134 h 181"/>
                <a:gd name="T6" fmla="*/ 199 w 231"/>
                <a:gd name="T7" fmla="*/ 125 h 181"/>
                <a:gd name="T8" fmla="*/ 211 w 231"/>
                <a:gd name="T9" fmla="*/ 110 h 181"/>
                <a:gd name="T10" fmla="*/ 199 w 231"/>
                <a:gd name="T11" fmla="*/ 104 h 181"/>
                <a:gd name="T12" fmla="*/ 197 w 231"/>
                <a:gd name="T13" fmla="*/ 92 h 181"/>
                <a:gd name="T14" fmla="*/ 197 w 231"/>
                <a:gd name="T15" fmla="*/ 80 h 181"/>
                <a:gd name="T16" fmla="*/ 199 w 231"/>
                <a:gd name="T17" fmla="*/ 71 h 181"/>
                <a:gd name="T18" fmla="*/ 203 w 231"/>
                <a:gd name="T19" fmla="*/ 62 h 181"/>
                <a:gd name="T20" fmla="*/ 206 w 231"/>
                <a:gd name="T21" fmla="*/ 57 h 181"/>
                <a:gd name="T22" fmla="*/ 204 w 231"/>
                <a:gd name="T23" fmla="*/ 44 h 181"/>
                <a:gd name="T24" fmla="*/ 196 w 231"/>
                <a:gd name="T25" fmla="*/ 43 h 181"/>
                <a:gd name="T26" fmla="*/ 188 w 231"/>
                <a:gd name="T27" fmla="*/ 37 h 181"/>
                <a:gd name="T28" fmla="*/ 183 w 231"/>
                <a:gd name="T29" fmla="*/ 33 h 181"/>
                <a:gd name="T30" fmla="*/ 173 w 231"/>
                <a:gd name="T31" fmla="*/ 30 h 181"/>
                <a:gd name="T32" fmla="*/ 167 w 231"/>
                <a:gd name="T33" fmla="*/ 28 h 181"/>
                <a:gd name="T34" fmla="*/ 158 w 231"/>
                <a:gd name="T35" fmla="*/ 24 h 181"/>
                <a:gd name="T36" fmla="*/ 145 w 231"/>
                <a:gd name="T37" fmla="*/ 24 h 181"/>
                <a:gd name="T38" fmla="*/ 137 w 231"/>
                <a:gd name="T39" fmla="*/ 25 h 181"/>
                <a:gd name="T40" fmla="*/ 126 w 231"/>
                <a:gd name="T41" fmla="*/ 31 h 181"/>
                <a:gd name="T42" fmla="*/ 117 w 231"/>
                <a:gd name="T43" fmla="*/ 33 h 181"/>
                <a:gd name="T44" fmla="*/ 116 w 231"/>
                <a:gd name="T45" fmla="*/ 39 h 181"/>
                <a:gd name="T46" fmla="*/ 91 w 231"/>
                <a:gd name="T47" fmla="*/ 44 h 181"/>
                <a:gd name="T48" fmla="*/ 70 w 231"/>
                <a:gd name="T49" fmla="*/ 32 h 181"/>
                <a:gd name="T50" fmla="*/ 56 w 231"/>
                <a:gd name="T51" fmla="*/ 19 h 181"/>
                <a:gd name="T52" fmla="*/ 47 w 231"/>
                <a:gd name="T53" fmla="*/ 14 h 181"/>
                <a:gd name="T54" fmla="*/ 45 w 231"/>
                <a:gd name="T55" fmla="*/ 4 h 181"/>
                <a:gd name="T56" fmla="*/ 22 w 231"/>
                <a:gd name="T57" fmla="*/ 13 h 181"/>
                <a:gd name="T58" fmla="*/ 14 w 231"/>
                <a:gd name="T59" fmla="*/ 9 h 181"/>
                <a:gd name="T60" fmla="*/ 7 w 231"/>
                <a:gd name="T61" fmla="*/ 1 h 181"/>
                <a:gd name="T62" fmla="*/ 3 w 231"/>
                <a:gd name="T63" fmla="*/ 6 h 181"/>
                <a:gd name="T64" fmla="*/ 3 w 231"/>
                <a:gd name="T65" fmla="*/ 15 h 181"/>
                <a:gd name="T66" fmla="*/ 3 w 231"/>
                <a:gd name="T67" fmla="*/ 27 h 181"/>
                <a:gd name="T68" fmla="*/ 9 w 231"/>
                <a:gd name="T69" fmla="*/ 35 h 181"/>
                <a:gd name="T70" fmla="*/ 13 w 231"/>
                <a:gd name="T71" fmla="*/ 44 h 181"/>
                <a:gd name="T72" fmla="*/ 19 w 231"/>
                <a:gd name="T73" fmla="*/ 50 h 181"/>
                <a:gd name="T74" fmla="*/ 24 w 231"/>
                <a:gd name="T75" fmla="*/ 54 h 181"/>
                <a:gd name="T76" fmla="*/ 22 w 231"/>
                <a:gd name="T77" fmla="*/ 61 h 181"/>
                <a:gd name="T78" fmla="*/ 18 w 231"/>
                <a:gd name="T79" fmla="*/ 69 h 181"/>
                <a:gd name="T80" fmla="*/ 19 w 231"/>
                <a:gd name="T81" fmla="*/ 79 h 181"/>
                <a:gd name="T82" fmla="*/ 25 w 231"/>
                <a:gd name="T83" fmla="*/ 85 h 181"/>
                <a:gd name="T84" fmla="*/ 38 w 231"/>
                <a:gd name="T85" fmla="*/ 93 h 181"/>
                <a:gd name="T86" fmla="*/ 43 w 231"/>
                <a:gd name="T87" fmla="*/ 99 h 181"/>
                <a:gd name="T88" fmla="*/ 42 w 231"/>
                <a:gd name="T89" fmla="*/ 107 h 181"/>
                <a:gd name="T90" fmla="*/ 46 w 231"/>
                <a:gd name="T91" fmla="*/ 114 h 181"/>
                <a:gd name="T92" fmla="*/ 53 w 231"/>
                <a:gd name="T93" fmla="*/ 122 h 181"/>
                <a:gd name="T94" fmla="*/ 56 w 231"/>
                <a:gd name="T95" fmla="*/ 122 h 181"/>
                <a:gd name="T96" fmla="*/ 61 w 231"/>
                <a:gd name="T97" fmla="*/ 121 h 181"/>
                <a:gd name="T98" fmla="*/ 69 w 231"/>
                <a:gd name="T99" fmla="*/ 120 h 181"/>
                <a:gd name="T100" fmla="*/ 81 w 231"/>
                <a:gd name="T101" fmla="*/ 137 h 181"/>
                <a:gd name="T102" fmla="*/ 88 w 231"/>
                <a:gd name="T103" fmla="*/ 147 h 181"/>
                <a:gd name="T104" fmla="*/ 102 w 231"/>
                <a:gd name="T105" fmla="*/ 154 h 181"/>
                <a:gd name="T106" fmla="*/ 129 w 231"/>
                <a:gd name="T107" fmla="*/ 163 h 181"/>
                <a:gd name="T108" fmla="*/ 147 w 231"/>
                <a:gd name="T109" fmla="*/ 158 h 181"/>
                <a:gd name="T110" fmla="*/ 156 w 231"/>
                <a:gd name="T111" fmla="*/ 173 h 181"/>
                <a:gd name="T112" fmla="*/ 197 w 231"/>
                <a:gd name="T113" fmla="*/ 180 h 181"/>
                <a:gd name="T114" fmla="*/ 209 w 231"/>
                <a:gd name="T115" fmla="*/ 181 h 181"/>
                <a:gd name="T116" fmla="*/ 209 w 231"/>
                <a:gd name="T117" fmla="*/ 178 h 181"/>
                <a:gd name="T118" fmla="*/ 216 w 231"/>
                <a:gd name="T119" fmla="*/ 167 h 181"/>
                <a:gd name="T120" fmla="*/ 227 w 231"/>
                <a:gd name="T121" fmla="*/ 164 h 181"/>
                <a:gd name="T122" fmla="*/ 224 w 231"/>
                <a:gd name="T123" fmla="*/ 15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1">
                  <a:moveTo>
                    <a:pt x="224" y="156"/>
                  </a:moveTo>
                  <a:cubicBezTo>
                    <a:pt x="221" y="155"/>
                    <a:pt x="224" y="146"/>
                    <a:pt x="219" y="144"/>
                  </a:cubicBezTo>
                  <a:cubicBezTo>
                    <a:pt x="213" y="142"/>
                    <a:pt x="208" y="138"/>
                    <a:pt x="207" y="134"/>
                  </a:cubicBezTo>
                  <a:cubicBezTo>
                    <a:pt x="205" y="131"/>
                    <a:pt x="198" y="128"/>
                    <a:pt x="199" y="125"/>
                  </a:cubicBezTo>
                  <a:cubicBezTo>
                    <a:pt x="199" y="122"/>
                    <a:pt x="213" y="114"/>
                    <a:pt x="211" y="110"/>
                  </a:cubicBezTo>
                  <a:cubicBezTo>
                    <a:pt x="209" y="105"/>
                    <a:pt x="200" y="106"/>
                    <a:pt x="199" y="104"/>
                  </a:cubicBezTo>
                  <a:cubicBezTo>
                    <a:pt x="198" y="102"/>
                    <a:pt x="200" y="96"/>
                    <a:pt x="197" y="92"/>
                  </a:cubicBezTo>
                  <a:cubicBezTo>
                    <a:pt x="195" y="87"/>
                    <a:pt x="199" y="83"/>
                    <a:pt x="197" y="80"/>
                  </a:cubicBezTo>
                  <a:cubicBezTo>
                    <a:pt x="196" y="78"/>
                    <a:pt x="198" y="73"/>
                    <a:pt x="199" y="71"/>
                  </a:cubicBezTo>
                  <a:cubicBezTo>
                    <a:pt x="199" y="69"/>
                    <a:pt x="204" y="67"/>
                    <a:pt x="203" y="62"/>
                  </a:cubicBezTo>
                  <a:cubicBezTo>
                    <a:pt x="203" y="60"/>
                    <a:pt x="205" y="58"/>
                    <a:pt x="206" y="57"/>
                  </a:cubicBezTo>
                  <a:cubicBezTo>
                    <a:pt x="204" y="53"/>
                    <a:pt x="204" y="45"/>
                    <a:pt x="204" y="44"/>
                  </a:cubicBezTo>
                  <a:cubicBezTo>
                    <a:pt x="204" y="43"/>
                    <a:pt x="198" y="43"/>
                    <a:pt x="196" y="43"/>
                  </a:cubicBezTo>
                  <a:cubicBezTo>
                    <a:pt x="193" y="43"/>
                    <a:pt x="190" y="37"/>
                    <a:pt x="188" y="37"/>
                  </a:cubicBezTo>
                  <a:cubicBezTo>
                    <a:pt x="185" y="37"/>
                    <a:pt x="183" y="35"/>
                    <a:pt x="183" y="33"/>
                  </a:cubicBezTo>
                  <a:cubicBezTo>
                    <a:pt x="183" y="31"/>
                    <a:pt x="176" y="30"/>
                    <a:pt x="173" y="30"/>
                  </a:cubicBezTo>
                  <a:cubicBezTo>
                    <a:pt x="169" y="30"/>
                    <a:pt x="168" y="28"/>
                    <a:pt x="167" y="28"/>
                  </a:cubicBezTo>
                  <a:cubicBezTo>
                    <a:pt x="166" y="28"/>
                    <a:pt x="160" y="26"/>
                    <a:pt x="158" y="24"/>
                  </a:cubicBezTo>
                  <a:cubicBezTo>
                    <a:pt x="157" y="22"/>
                    <a:pt x="147" y="21"/>
                    <a:pt x="145" y="24"/>
                  </a:cubicBezTo>
                  <a:cubicBezTo>
                    <a:pt x="143" y="26"/>
                    <a:pt x="140" y="25"/>
                    <a:pt x="137" y="25"/>
                  </a:cubicBezTo>
                  <a:cubicBezTo>
                    <a:pt x="134" y="25"/>
                    <a:pt x="128" y="29"/>
                    <a:pt x="126" y="31"/>
                  </a:cubicBezTo>
                  <a:cubicBezTo>
                    <a:pt x="125" y="33"/>
                    <a:pt x="120" y="33"/>
                    <a:pt x="117" y="33"/>
                  </a:cubicBezTo>
                  <a:cubicBezTo>
                    <a:pt x="117" y="36"/>
                    <a:pt x="117" y="38"/>
                    <a:pt x="116" y="39"/>
                  </a:cubicBezTo>
                  <a:cubicBezTo>
                    <a:pt x="115" y="41"/>
                    <a:pt x="101" y="44"/>
                    <a:pt x="91" y="44"/>
                  </a:cubicBezTo>
                  <a:cubicBezTo>
                    <a:pt x="81" y="44"/>
                    <a:pt x="80" y="32"/>
                    <a:pt x="70" y="32"/>
                  </a:cubicBezTo>
                  <a:cubicBezTo>
                    <a:pt x="62" y="32"/>
                    <a:pt x="56" y="25"/>
                    <a:pt x="56" y="19"/>
                  </a:cubicBezTo>
                  <a:cubicBezTo>
                    <a:pt x="51" y="18"/>
                    <a:pt x="47" y="15"/>
                    <a:pt x="47" y="14"/>
                  </a:cubicBezTo>
                  <a:cubicBezTo>
                    <a:pt x="48" y="12"/>
                    <a:pt x="51" y="1"/>
                    <a:pt x="45" y="4"/>
                  </a:cubicBezTo>
                  <a:cubicBezTo>
                    <a:pt x="40" y="6"/>
                    <a:pt x="32" y="14"/>
                    <a:pt x="22" y="13"/>
                  </a:cubicBezTo>
                  <a:cubicBezTo>
                    <a:pt x="11" y="12"/>
                    <a:pt x="19" y="11"/>
                    <a:pt x="14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5" y="6"/>
                    <a:pt x="3" y="6"/>
                  </a:cubicBezTo>
                  <a:cubicBezTo>
                    <a:pt x="0" y="6"/>
                    <a:pt x="2" y="14"/>
                    <a:pt x="3" y="15"/>
                  </a:cubicBezTo>
                  <a:cubicBezTo>
                    <a:pt x="4" y="17"/>
                    <a:pt x="1" y="26"/>
                    <a:pt x="3" y="27"/>
                  </a:cubicBezTo>
                  <a:cubicBezTo>
                    <a:pt x="5" y="27"/>
                    <a:pt x="9" y="34"/>
                    <a:pt x="9" y="35"/>
                  </a:cubicBezTo>
                  <a:cubicBezTo>
                    <a:pt x="8" y="37"/>
                    <a:pt x="13" y="41"/>
                    <a:pt x="13" y="44"/>
                  </a:cubicBezTo>
                  <a:cubicBezTo>
                    <a:pt x="13" y="47"/>
                    <a:pt x="17" y="50"/>
                    <a:pt x="19" y="50"/>
                  </a:cubicBezTo>
                  <a:cubicBezTo>
                    <a:pt x="22" y="50"/>
                    <a:pt x="25" y="52"/>
                    <a:pt x="24" y="54"/>
                  </a:cubicBezTo>
                  <a:cubicBezTo>
                    <a:pt x="23" y="57"/>
                    <a:pt x="25" y="61"/>
                    <a:pt x="22" y="61"/>
                  </a:cubicBezTo>
                  <a:cubicBezTo>
                    <a:pt x="20" y="61"/>
                    <a:pt x="20" y="68"/>
                    <a:pt x="18" y="69"/>
                  </a:cubicBezTo>
                  <a:cubicBezTo>
                    <a:pt x="16" y="70"/>
                    <a:pt x="17" y="78"/>
                    <a:pt x="19" y="79"/>
                  </a:cubicBezTo>
                  <a:cubicBezTo>
                    <a:pt x="21" y="80"/>
                    <a:pt x="25" y="82"/>
                    <a:pt x="25" y="85"/>
                  </a:cubicBezTo>
                  <a:cubicBezTo>
                    <a:pt x="24" y="88"/>
                    <a:pt x="34" y="93"/>
                    <a:pt x="38" y="93"/>
                  </a:cubicBezTo>
                  <a:cubicBezTo>
                    <a:pt x="41" y="93"/>
                    <a:pt x="41" y="98"/>
                    <a:pt x="43" y="99"/>
                  </a:cubicBezTo>
                  <a:cubicBezTo>
                    <a:pt x="45" y="101"/>
                    <a:pt x="42" y="105"/>
                    <a:pt x="42" y="107"/>
                  </a:cubicBezTo>
                  <a:cubicBezTo>
                    <a:pt x="43" y="109"/>
                    <a:pt x="47" y="110"/>
                    <a:pt x="46" y="114"/>
                  </a:cubicBezTo>
                  <a:cubicBezTo>
                    <a:pt x="46" y="116"/>
                    <a:pt x="50" y="119"/>
                    <a:pt x="53" y="122"/>
                  </a:cubicBezTo>
                  <a:cubicBezTo>
                    <a:pt x="54" y="122"/>
                    <a:pt x="55" y="122"/>
                    <a:pt x="56" y="122"/>
                  </a:cubicBezTo>
                  <a:cubicBezTo>
                    <a:pt x="59" y="122"/>
                    <a:pt x="59" y="119"/>
                    <a:pt x="61" y="121"/>
                  </a:cubicBezTo>
                  <a:cubicBezTo>
                    <a:pt x="64" y="123"/>
                    <a:pt x="67" y="121"/>
                    <a:pt x="69" y="120"/>
                  </a:cubicBezTo>
                  <a:cubicBezTo>
                    <a:pt x="72" y="120"/>
                    <a:pt x="78" y="132"/>
                    <a:pt x="81" y="137"/>
                  </a:cubicBezTo>
                  <a:cubicBezTo>
                    <a:pt x="84" y="143"/>
                    <a:pt x="84" y="145"/>
                    <a:pt x="88" y="147"/>
                  </a:cubicBezTo>
                  <a:cubicBezTo>
                    <a:pt x="92" y="150"/>
                    <a:pt x="96" y="148"/>
                    <a:pt x="102" y="154"/>
                  </a:cubicBezTo>
                  <a:cubicBezTo>
                    <a:pt x="108" y="159"/>
                    <a:pt x="122" y="163"/>
                    <a:pt x="129" y="163"/>
                  </a:cubicBezTo>
                  <a:cubicBezTo>
                    <a:pt x="135" y="164"/>
                    <a:pt x="139" y="157"/>
                    <a:pt x="147" y="158"/>
                  </a:cubicBezTo>
                  <a:cubicBezTo>
                    <a:pt x="155" y="160"/>
                    <a:pt x="153" y="169"/>
                    <a:pt x="156" y="173"/>
                  </a:cubicBezTo>
                  <a:cubicBezTo>
                    <a:pt x="159" y="176"/>
                    <a:pt x="191" y="178"/>
                    <a:pt x="197" y="180"/>
                  </a:cubicBezTo>
                  <a:cubicBezTo>
                    <a:pt x="199" y="180"/>
                    <a:pt x="204" y="180"/>
                    <a:pt x="209" y="181"/>
                  </a:cubicBezTo>
                  <a:cubicBezTo>
                    <a:pt x="209" y="180"/>
                    <a:pt x="209" y="179"/>
                    <a:pt x="209" y="178"/>
                  </a:cubicBezTo>
                  <a:cubicBezTo>
                    <a:pt x="208" y="173"/>
                    <a:pt x="213" y="169"/>
                    <a:pt x="216" y="167"/>
                  </a:cubicBezTo>
                  <a:cubicBezTo>
                    <a:pt x="220" y="165"/>
                    <a:pt x="223" y="164"/>
                    <a:pt x="227" y="164"/>
                  </a:cubicBezTo>
                  <a:cubicBezTo>
                    <a:pt x="231" y="163"/>
                    <a:pt x="227" y="157"/>
                    <a:pt x="224" y="1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9" name="Freeform 153"/>
            <p:cNvSpPr>
              <a:spLocks noEditPoints="1"/>
            </p:cNvSpPr>
            <p:nvPr userDrawn="1"/>
          </p:nvSpPr>
          <p:spPr bwMode="auto">
            <a:xfrm>
              <a:off x="-1261420" y="2895316"/>
              <a:ext cx="1016843" cy="483252"/>
            </a:xfrm>
            <a:custGeom>
              <a:avLst/>
              <a:gdLst>
                <a:gd name="T0" fmla="*/ 459 w 475"/>
                <a:gd name="T1" fmla="*/ 86 h 207"/>
                <a:gd name="T2" fmla="*/ 443 w 475"/>
                <a:gd name="T3" fmla="*/ 72 h 207"/>
                <a:gd name="T4" fmla="*/ 413 w 475"/>
                <a:gd name="T5" fmla="*/ 68 h 207"/>
                <a:gd name="T6" fmla="*/ 385 w 475"/>
                <a:gd name="T7" fmla="*/ 49 h 207"/>
                <a:gd name="T8" fmla="*/ 352 w 475"/>
                <a:gd name="T9" fmla="*/ 17 h 207"/>
                <a:gd name="T10" fmla="*/ 320 w 475"/>
                <a:gd name="T11" fmla="*/ 29 h 207"/>
                <a:gd name="T12" fmla="*/ 312 w 475"/>
                <a:gd name="T13" fmla="*/ 21 h 207"/>
                <a:gd name="T14" fmla="*/ 294 w 475"/>
                <a:gd name="T15" fmla="*/ 19 h 207"/>
                <a:gd name="T16" fmla="*/ 286 w 475"/>
                <a:gd name="T17" fmla="*/ 2 h 207"/>
                <a:gd name="T18" fmla="*/ 245 w 475"/>
                <a:gd name="T19" fmla="*/ 10 h 207"/>
                <a:gd name="T20" fmla="*/ 199 w 475"/>
                <a:gd name="T21" fmla="*/ 19 h 207"/>
                <a:gd name="T22" fmla="*/ 176 w 475"/>
                <a:gd name="T23" fmla="*/ 30 h 207"/>
                <a:gd name="T24" fmla="*/ 172 w 475"/>
                <a:gd name="T25" fmla="*/ 45 h 207"/>
                <a:gd name="T26" fmla="*/ 176 w 475"/>
                <a:gd name="T27" fmla="*/ 58 h 207"/>
                <a:gd name="T28" fmla="*/ 163 w 475"/>
                <a:gd name="T29" fmla="*/ 67 h 207"/>
                <a:gd name="T30" fmla="*/ 145 w 475"/>
                <a:gd name="T31" fmla="*/ 65 h 207"/>
                <a:gd name="T32" fmla="*/ 116 w 475"/>
                <a:gd name="T33" fmla="*/ 68 h 207"/>
                <a:gd name="T34" fmla="*/ 95 w 475"/>
                <a:gd name="T35" fmla="*/ 67 h 207"/>
                <a:gd name="T36" fmla="*/ 64 w 475"/>
                <a:gd name="T37" fmla="*/ 56 h 207"/>
                <a:gd name="T38" fmla="*/ 36 w 475"/>
                <a:gd name="T39" fmla="*/ 63 h 207"/>
                <a:gd name="T40" fmla="*/ 26 w 475"/>
                <a:gd name="T41" fmla="*/ 81 h 207"/>
                <a:gd name="T42" fmla="*/ 4 w 475"/>
                <a:gd name="T43" fmla="*/ 84 h 207"/>
                <a:gd name="T44" fmla="*/ 1 w 475"/>
                <a:gd name="T45" fmla="*/ 100 h 207"/>
                <a:gd name="T46" fmla="*/ 18 w 475"/>
                <a:gd name="T47" fmla="*/ 109 h 207"/>
                <a:gd name="T48" fmla="*/ 29 w 475"/>
                <a:gd name="T49" fmla="*/ 128 h 207"/>
                <a:gd name="T50" fmla="*/ 59 w 475"/>
                <a:gd name="T51" fmla="*/ 122 h 207"/>
                <a:gd name="T52" fmla="*/ 67 w 475"/>
                <a:gd name="T53" fmla="*/ 144 h 207"/>
                <a:gd name="T54" fmla="*/ 45 w 475"/>
                <a:gd name="T55" fmla="*/ 158 h 207"/>
                <a:gd name="T56" fmla="*/ 66 w 475"/>
                <a:gd name="T57" fmla="*/ 178 h 207"/>
                <a:gd name="T58" fmla="*/ 77 w 475"/>
                <a:gd name="T59" fmla="*/ 189 h 207"/>
                <a:gd name="T60" fmla="*/ 112 w 475"/>
                <a:gd name="T61" fmla="*/ 195 h 207"/>
                <a:gd name="T62" fmla="*/ 144 w 475"/>
                <a:gd name="T63" fmla="*/ 138 h 207"/>
                <a:gd name="T64" fmla="*/ 162 w 475"/>
                <a:gd name="T65" fmla="*/ 140 h 207"/>
                <a:gd name="T66" fmla="*/ 197 w 475"/>
                <a:gd name="T67" fmla="*/ 167 h 207"/>
                <a:gd name="T68" fmla="*/ 232 w 475"/>
                <a:gd name="T69" fmla="*/ 185 h 207"/>
                <a:gd name="T70" fmla="*/ 259 w 475"/>
                <a:gd name="T71" fmla="*/ 204 h 207"/>
                <a:gd name="T72" fmla="*/ 283 w 475"/>
                <a:gd name="T73" fmla="*/ 193 h 207"/>
                <a:gd name="T74" fmla="*/ 309 w 475"/>
                <a:gd name="T75" fmla="*/ 179 h 207"/>
                <a:gd name="T76" fmla="*/ 347 w 475"/>
                <a:gd name="T77" fmla="*/ 177 h 207"/>
                <a:gd name="T78" fmla="*/ 398 w 475"/>
                <a:gd name="T79" fmla="*/ 185 h 207"/>
                <a:gd name="T80" fmla="*/ 399 w 475"/>
                <a:gd name="T81" fmla="*/ 161 h 207"/>
                <a:gd name="T82" fmla="*/ 414 w 475"/>
                <a:gd name="T83" fmla="*/ 145 h 207"/>
                <a:gd name="T84" fmla="*/ 430 w 475"/>
                <a:gd name="T85" fmla="*/ 121 h 207"/>
                <a:gd name="T86" fmla="*/ 460 w 475"/>
                <a:gd name="T87" fmla="*/ 118 h 207"/>
                <a:gd name="T88" fmla="*/ 471 w 475"/>
                <a:gd name="T89" fmla="*/ 96 h 207"/>
                <a:gd name="T90" fmla="*/ 177 w 475"/>
                <a:gd name="T91" fmla="*/ 131 h 207"/>
                <a:gd name="T92" fmla="*/ 373 w 475"/>
                <a:gd name="T93" fmla="*/ 130 h 207"/>
                <a:gd name="T94" fmla="*/ 326 w 475"/>
                <a:gd name="T95" fmla="*/ 131 h 207"/>
                <a:gd name="T96" fmla="*/ 373 w 475"/>
                <a:gd name="T97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207">
                  <a:moveTo>
                    <a:pt x="472" y="85"/>
                  </a:moveTo>
                  <a:cubicBezTo>
                    <a:pt x="472" y="82"/>
                    <a:pt x="470" y="83"/>
                    <a:pt x="468" y="84"/>
                  </a:cubicBezTo>
                  <a:cubicBezTo>
                    <a:pt x="466" y="85"/>
                    <a:pt x="461" y="86"/>
                    <a:pt x="459" y="86"/>
                  </a:cubicBezTo>
                  <a:cubicBezTo>
                    <a:pt x="457" y="86"/>
                    <a:pt x="453" y="83"/>
                    <a:pt x="453" y="81"/>
                  </a:cubicBezTo>
                  <a:cubicBezTo>
                    <a:pt x="453" y="79"/>
                    <a:pt x="452" y="77"/>
                    <a:pt x="450" y="77"/>
                  </a:cubicBezTo>
                  <a:cubicBezTo>
                    <a:pt x="448" y="77"/>
                    <a:pt x="445" y="76"/>
                    <a:pt x="443" y="72"/>
                  </a:cubicBezTo>
                  <a:cubicBezTo>
                    <a:pt x="441" y="67"/>
                    <a:pt x="438" y="67"/>
                    <a:pt x="436" y="66"/>
                  </a:cubicBezTo>
                  <a:cubicBezTo>
                    <a:pt x="433" y="65"/>
                    <a:pt x="427" y="68"/>
                    <a:pt x="424" y="69"/>
                  </a:cubicBezTo>
                  <a:cubicBezTo>
                    <a:pt x="421" y="70"/>
                    <a:pt x="416" y="68"/>
                    <a:pt x="413" y="68"/>
                  </a:cubicBezTo>
                  <a:cubicBezTo>
                    <a:pt x="409" y="67"/>
                    <a:pt x="407" y="61"/>
                    <a:pt x="403" y="62"/>
                  </a:cubicBezTo>
                  <a:cubicBezTo>
                    <a:pt x="400" y="62"/>
                    <a:pt x="399" y="68"/>
                    <a:pt x="397" y="68"/>
                  </a:cubicBezTo>
                  <a:cubicBezTo>
                    <a:pt x="394" y="68"/>
                    <a:pt x="390" y="56"/>
                    <a:pt x="385" y="49"/>
                  </a:cubicBezTo>
                  <a:cubicBezTo>
                    <a:pt x="380" y="42"/>
                    <a:pt x="371" y="28"/>
                    <a:pt x="363" y="26"/>
                  </a:cubicBezTo>
                  <a:cubicBezTo>
                    <a:pt x="355" y="23"/>
                    <a:pt x="358" y="19"/>
                    <a:pt x="360" y="17"/>
                  </a:cubicBezTo>
                  <a:cubicBezTo>
                    <a:pt x="362" y="16"/>
                    <a:pt x="355" y="15"/>
                    <a:pt x="352" y="17"/>
                  </a:cubicBezTo>
                  <a:cubicBezTo>
                    <a:pt x="349" y="18"/>
                    <a:pt x="345" y="21"/>
                    <a:pt x="341" y="22"/>
                  </a:cubicBezTo>
                  <a:cubicBezTo>
                    <a:pt x="338" y="23"/>
                    <a:pt x="333" y="28"/>
                    <a:pt x="329" y="27"/>
                  </a:cubicBezTo>
                  <a:cubicBezTo>
                    <a:pt x="325" y="26"/>
                    <a:pt x="323" y="32"/>
                    <a:pt x="320" y="29"/>
                  </a:cubicBezTo>
                  <a:cubicBezTo>
                    <a:pt x="317" y="26"/>
                    <a:pt x="324" y="24"/>
                    <a:pt x="324" y="22"/>
                  </a:cubicBezTo>
                  <a:cubicBezTo>
                    <a:pt x="324" y="20"/>
                    <a:pt x="319" y="23"/>
                    <a:pt x="318" y="21"/>
                  </a:cubicBezTo>
                  <a:cubicBezTo>
                    <a:pt x="317" y="20"/>
                    <a:pt x="312" y="18"/>
                    <a:pt x="312" y="21"/>
                  </a:cubicBezTo>
                  <a:cubicBezTo>
                    <a:pt x="312" y="23"/>
                    <a:pt x="309" y="21"/>
                    <a:pt x="309" y="20"/>
                  </a:cubicBezTo>
                  <a:cubicBezTo>
                    <a:pt x="309" y="18"/>
                    <a:pt x="307" y="15"/>
                    <a:pt x="305" y="17"/>
                  </a:cubicBezTo>
                  <a:cubicBezTo>
                    <a:pt x="303" y="19"/>
                    <a:pt x="296" y="21"/>
                    <a:pt x="294" y="19"/>
                  </a:cubicBezTo>
                  <a:cubicBezTo>
                    <a:pt x="293" y="17"/>
                    <a:pt x="295" y="16"/>
                    <a:pt x="295" y="14"/>
                  </a:cubicBezTo>
                  <a:cubicBezTo>
                    <a:pt x="296" y="12"/>
                    <a:pt x="293" y="9"/>
                    <a:pt x="293" y="7"/>
                  </a:cubicBezTo>
                  <a:cubicBezTo>
                    <a:pt x="294" y="4"/>
                    <a:pt x="288" y="1"/>
                    <a:pt x="286" y="2"/>
                  </a:cubicBezTo>
                  <a:cubicBezTo>
                    <a:pt x="283" y="3"/>
                    <a:pt x="280" y="2"/>
                    <a:pt x="277" y="1"/>
                  </a:cubicBezTo>
                  <a:cubicBezTo>
                    <a:pt x="274" y="0"/>
                    <a:pt x="263" y="2"/>
                    <a:pt x="262" y="4"/>
                  </a:cubicBezTo>
                  <a:cubicBezTo>
                    <a:pt x="262" y="7"/>
                    <a:pt x="248" y="9"/>
                    <a:pt x="245" y="10"/>
                  </a:cubicBezTo>
                  <a:cubicBezTo>
                    <a:pt x="243" y="10"/>
                    <a:pt x="232" y="12"/>
                    <a:pt x="229" y="12"/>
                  </a:cubicBezTo>
                  <a:cubicBezTo>
                    <a:pt x="225" y="13"/>
                    <a:pt x="221" y="16"/>
                    <a:pt x="217" y="16"/>
                  </a:cubicBezTo>
                  <a:cubicBezTo>
                    <a:pt x="212" y="16"/>
                    <a:pt x="203" y="16"/>
                    <a:pt x="199" y="19"/>
                  </a:cubicBezTo>
                  <a:cubicBezTo>
                    <a:pt x="195" y="22"/>
                    <a:pt x="188" y="20"/>
                    <a:pt x="185" y="21"/>
                  </a:cubicBezTo>
                  <a:cubicBezTo>
                    <a:pt x="182" y="21"/>
                    <a:pt x="177" y="20"/>
                    <a:pt x="175" y="21"/>
                  </a:cubicBezTo>
                  <a:cubicBezTo>
                    <a:pt x="174" y="22"/>
                    <a:pt x="174" y="28"/>
                    <a:pt x="176" y="30"/>
                  </a:cubicBezTo>
                  <a:cubicBezTo>
                    <a:pt x="178" y="33"/>
                    <a:pt x="186" y="33"/>
                    <a:pt x="186" y="35"/>
                  </a:cubicBezTo>
                  <a:cubicBezTo>
                    <a:pt x="187" y="36"/>
                    <a:pt x="178" y="36"/>
                    <a:pt x="174" y="37"/>
                  </a:cubicBezTo>
                  <a:cubicBezTo>
                    <a:pt x="170" y="37"/>
                    <a:pt x="171" y="42"/>
                    <a:pt x="172" y="45"/>
                  </a:cubicBezTo>
                  <a:cubicBezTo>
                    <a:pt x="173" y="47"/>
                    <a:pt x="168" y="49"/>
                    <a:pt x="165" y="50"/>
                  </a:cubicBezTo>
                  <a:cubicBezTo>
                    <a:pt x="161" y="51"/>
                    <a:pt x="165" y="56"/>
                    <a:pt x="168" y="56"/>
                  </a:cubicBezTo>
                  <a:cubicBezTo>
                    <a:pt x="171" y="56"/>
                    <a:pt x="173" y="58"/>
                    <a:pt x="176" y="58"/>
                  </a:cubicBezTo>
                  <a:cubicBezTo>
                    <a:pt x="179" y="58"/>
                    <a:pt x="179" y="63"/>
                    <a:pt x="179" y="66"/>
                  </a:cubicBezTo>
                  <a:cubicBezTo>
                    <a:pt x="179" y="69"/>
                    <a:pt x="176" y="70"/>
                    <a:pt x="172" y="70"/>
                  </a:cubicBezTo>
                  <a:cubicBezTo>
                    <a:pt x="168" y="70"/>
                    <a:pt x="166" y="67"/>
                    <a:pt x="163" y="67"/>
                  </a:cubicBezTo>
                  <a:cubicBezTo>
                    <a:pt x="160" y="66"/>
                    <a:pt x="161" y="71"/>
                    <a:pt x="159" y="72"/>
                  </a:cubicBezTo>
                  <a:cubicBezTo>
                    <a:pt x="157" y="73"/>
                    <a:pt x="156" y="68"/>
                    <a:pt x="153" y="68"/>
                  </a:cubicBezTo>
                  <a:cubicBezTo>
                    <a:pt x="150" y="68"/>
                    <a:pt x="146" y="68"/>
                    <a:pt x="145" y="65"/>
                  </a:cubicBezTo>
                  <a:cubicBezTo>
                    <a:pt x="144" y="62"/>
                    <a:pt x="137" y="62"/>
                    <a:pt x="134" y="65"/>
                  </a:cubicBezTo>
                  <a:cubicBezTo>
                    <a:pt x="131" y="68"/>
                    <a:pt x="130" y="66"/>
                    <a:pt x="127" y="64"/>
                  </a:cubicBezTo>
                  <a:cubicBezTo>
                    <a:pt x="125" y="62"/>
                    <a:pt x="117" y="65"/>
                    <a:pt x="116" y="68"/>
                  </a:cubicBezTo>
                  <a:cubicBezTo>
                    <a:pt x="115" y="70"/>
                    <a:pt x="109" y="71"/>
                    <a:pt x="105" y="68"/>
                  </a:cubicBezTo>
                  <a:cubicBezTo>
                    <a:pt x="101" y="66"/>
                    <a:pt x="98" y="65"/>
                    <a:pt x="98" y="68"/>
                  </a:cubicBezTo>
                  <a:cubicBezTo>
                    <a:pt x="98" y="72"/>
                    <a:pt x="95" y="69"/>
                    <a:pt x="95" y="67"/>
                  </a:cubicBezTo>
                  <a:cubicBezTo>
                    <a:pt x="95" y="65"/>
                    <a:pt x="89" y="61"/>
                    <a:pt x="85" y="59"/>
                  </a:cubicBezTo>
                  <a:cubicBezTo>
                    <a:pt x="82" y="57"/>
                    <a:pt x="73" y="57"/>
                    <a:pt x="72" y="56"/>
                  </a:cubicBezTo>
                  <a:cubicBezTo>
                    <a:pt x="71" y="54"/>
                    <a:pt x="65" y="52"/>
                    <a:pt x="64" y="56"/>
                  </a:cubicBezTo>
                  <a:cubicBezTo>
                    <a:pt x="62" y="59"/>
                    <a:pt x="60" y="56"/>
                    <a:pt x="58" y="56"/>
                  </a:cubicBezTo>
                  <a:cubicBezTo>
                    <a:pt x="55" y="55"/>
                    <a:pt x="51" y="57"/>
                    <a:pt x="49" y="58"/>
                  </a:cubicBezTo>
                  <a:cubicBezTo>
                    <a:pt x="47" y="59"/>
                    <a:pt x="40" y="63"/>
                    <a:pt x="36" y="63"/>
                  </a:cubicBezTo>
                  <a:cubicBezTo>
                    <a:pt x="33" y="63"/>
                    <a:pt x="35" y="68"/>
                    <a:pt x="30" y="68"/>
                  </a:cubicBezTo>
                  <a:cubicBezTo>
                    <a:pt x="25" y="69"/>
                    <a:pt x="27" y="72"/>
                    <a:pt x="27" y="74"/>
                  </a:cubicBezTo>
                  <a:cubicBezTo>
                    <a:pt x="28" y="76"/>
                    <a:pt x="30" y="79"/>
                    <a:pt x="26" y="81"/>
                  </a:cubicBezTo>
                  <a:cubicBezTo>
                    <a:pt x="22" y="82"/>
                    <a:pt x="20" y="76"/>
                    <a:pt x="17" y="74"/>
                  </a:cubicBezTo>
                  <a:cubicBezTo>
                    <a:pt x="13" y="71"/>
                    <a:pt x="10" y="74"/>
                    <a:pt x="10" y="78"/>
                  </a:cubicBezTo>
                  <a:cubicBezTo>
                    <a:pt x="10" y="81"/>
                    <a:pt x="6" y="81"/>
                    <a:pt x="4" y="84"/>
                  </a:cubicBezTo>
                  <a:cubicBezTo>
                    <a:pt x="2" y="88"/>
                    <a:pt x="7" y="88"/>
                    <a:pt x="7" y="90"/>
                  </a:cubicBezTo>
                  <a:cubicBezTo>
                    <a:pt x="7" y="91"/>
                    <a:pt x="4" y="92"/>
                    <a:pt x="3" y="93"/>
                  </a:cubicBezTo>
                  <a:cubicBezTo>
                    <a:pt x="2" y="93"/>
                    <a:pt x="0" y="98"/>
                    <a:pt x="1" y="100"/>
                  </a:cubicBezTo>
                  <a:cubicBezTo>
                    <a:pt x="2" y="101"/>
                    <a:pt x="8" y="101"/>
                    <a:pt x="7" y="104"/>
                  </a:cubicBezTo>
                  <a:cubicBezTo>
                    <a:pt x="7" y="107"/>
                    <a:pt x="6" y="111"/>
                    <a:pt x="9" y="110"/>
                  </a:cubicBezTo>
                  <a:cubicBezTo>
                    <a:pt x="13" y="109"/>
                    <a:pt x="16" y="109"/>
                    <a:pt x="18" y="109"/>
                  </a:cubicBezTo>
                  <a:cubicBezTo>
                    <a:pt x="20" y="109"/>
                    <a:pt x="21" y="113"/>
                    <a:pt x="25" y="117"/>
                  </a:cubicBezTo>
                  <a:cubicBezTo>
                    <a:pt x="29" y="121"/>
                    <a:pt x="30" y="123"/>
                    <a:pt x="27" y="124"/>
                  </a:cubicBezTo>
                  <a:cubicBezTo>
                    <a:pt x="23" y="125"/>
                    <a:pt x="24" y="126"/>
                    <a:pt x="29" y="128"/>
                  </a:cubicBezTo>
                  <a:cubicBezTo>
                    <a:pt x="30" y="129"/>
                    <a:pt x="32" y="130"/>
                    <a:pt x="33" y="130"/>
                  </a:cubicBezTo>
                  <a:cubicBezTo>
                    <a:pt x="34" y="130"/>
                    <a:pt x="34" y="130"/>
                    <a:pt x="35" y="129"/>
                  </a:cubicBezTo>
                  <a:cubicBezTo>
                    <a:pt x="41" y="124"/>
                    <a:pt x="52" y="120"/>
                    <a:pt x="59" y="122"/>
                  </a:cubicBezTo>
                  <a:cubicBezTo>
                    <a:pt x="67" y="124"/>
                    <a:pt x="74" y="120"/>
                    <a:pt x="77" y="125"/>
                  </a:cubicBezTo>
                  <a:cubicBezTo>
                    <a:pt x="81" y="129"/>
                    <a:pt x="77" y="138"/>
                    <a:pt x="79" y="141"/>
                  </a:cubicBezTo>
                  <a:cubicBezTo>
                    <a:pt x="80" y="144"/>
                    <a:pt x="73" y="144"/>
                    <a:pt x="67" y="144"/>
                  </a:cubicBezTo>
                  <a:cubicBezTo>
                    <a:pt x="62" y="143"/>
                    <a:pt x="52" y="146"/>
                    <a:pt x="53" y="149"/>
                  </a:cubicBezTo>
                  <a:cubicBezTo>
                    <a:pt x="54" y="151"/>
                    <a:pt x="58" y="158"/>
                    <a:pt x="51" y="155"/>
                  </a:cubicBezTo>
                  <a:cubicBezTo>
                    <a:pt x="44" y="151"/>
                    <a:pt x="42" y="158"/>
                    <a:pt x="45" y="158"/>
                  </a:cubicBezTo>
                  <a:cubicBezTo>
                    <a:pt x="49" y="158"/>
                    <a:pt x="54" y="162"/>
                    <a:pt x="54" y="165"/>
                  </a:cubicBezTo>
                  <a:cubicBezTo>
                    <a:pt x="54" y="168"/>
                    <a:pt x="55" y="174"/>
                    <a:pt x="58" y="173"/>
                  </a:cubicBezTo>
                  <a:cubicBezTo>
                    <a:pt x="62" y="172"/>
                    <a:pt x="62" y="178"/>
                    <a:pt x="66" y="178"/>
                  </a:cubicBezTo>
                  <a:cubicBezTo>
                    <a:pt x="71" y="178"/>
                    <a:pt x="76" y="179"/>
                    <a:pt x="72" y="183"/>
                  </a:cubicBezTo>
                  <a:cubicBezTo>
                    <a:pt x="68" y="188"/>
                    <a:pt x="74" y="199"/>
                    <a:pt x="76" y="196"/>
                  </a:cubicBezTo>
                  <a:cubicBezTo>
                    <a:pt x="77" y="195"/>
                    <a:pt x="76" y="191"/>
                    <a:pt x="77" y="189"/>
                  </a:cubicBezTo>
                  <a:cubicBezTo>
                    <a:pt x="74" y="183"/>
                    <a:pt x="86" y="183"/>
                    <a:pt x="89" y="183"/>
                  </a:cubicBezTo>
                  <a:cubicBezTo>
                    <a:pt x="93" y="183"/>
                    <a:pt x="99" y="188"/>
                    <a:pt x="103" y="193"/>
                  </a:cubicBezTo>
                  <a:cubicBezTo>
                    <a:pt x="108" y="199"/>
                    <a:pt x="112" y="195"/>
                    <a:pt x="112" y="195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39"/>
                    <a:pt x="143" y="139"/>
                    <a:pt x="144" y="138"/>
                  </a:cubicBezTo>
                  <a:cubicBezTo>
                    <a:pt x="147" y="133"/>
                    <a:pt x="152" y="137"/>
                    <a:pt x="154" y="139"/>
                  </a:cubicBezTo>
                  <a:cubicBezTo>
                    <a:pt x="156" y="140"/>
                    <a:pt x="155" y="133"/>
                    <a:pt x="159" y="134"/>
                  </a:cubicBezTo>
                  <a:cubicBezTo>
                    <a:pt x="163" y="134"/>
                    <a:pt x="159" y="140"/>
                    <a:pt x="162" y="140"/>
                  </a:cubicBezTo>
                  <a:cubicBezTo>
                    <a:pt x="164" y="140"/>
                    <a:pt x="170" y="148"/>
                    <a:pt x="168" y="154"/>
                  </a:cubicBezTo>
                  <a:cubicBezTo>
                    <a:pt x="173" y="158"/>
                    <a:pt x="181" y="166"/>
                    <a:pt x="182" y="168"/>
                  </a:cubicBezTo>
                  <a:cubicBezTo>
                    <a:pt x="183" y="170"/>
                    <a:pt x="195" y="166"/>
                    <a:pt x="197" y="167"/>
                  </a:cubicBezTo>
                  <a:cubicBezTo>
                    <a:pt x="199" y="168"/>
                    <a:pt x="217" y="168"/>
                    <a:pt x="220" y="168"/>
                  </a:cubicBezTo>
                  <a:cubicBezTo>
                    <a:pt x="224" y="168"/>
                    <a:pt x="226" y="173"/>
                    <a:pt x="230" y="174"/>
                  </a:cubicBezTo>
                  <a:cubicBezTo>
                    <a:pt x="233" y="175"/>
                    <a:pt x="232" y="181"/>
                    <a:pt x="232" y="185"/>
                  </a:cubicBezTo>
                  <a:cubicBezTo>
                    <a:pt x="233" y="188"/>
                    <a:pt x="238" y="192"/>
                    <a:pt x="239" y="196"/>
                  </a:cubicBezTo>
                  <a:cubicBezTo>
                    <a:pt x="239" y="199"/>
                    <a:pt x="245" y="197"/>
                    <a:pt x="249" y="198"/>
                  </a:cubicBezTo>
                  <a:cubicBezTo>
                    <a:pt x="253" y="199"/>
                    <a:pt x="258" y="200"/>
                    <a:pt x="259" y="204"/>
                  </a:cubicBezTo>
                  <a:cubicBezTo>
                    <a:pt x="259" y="207"/>
                    <a:pt x="264" y="205"/>
                    <a:pt x="264" y="202"/>
                  </a:cubicBezTo>
                  <a:cubicBezTo>
                    <a:pt x="265" y="199"/>
                    <a:pt x="269" y="196"/>
                    <a:pt x="276" y="193"/>
                  </a:cubicBezTo>
                  <a:cubicBezTo>
                    <a:pt x="279" y="192"/>
                    <a:pt x="281" y="192"/>
                    <a:pt x="283" y="193"/>
                  </a:cubicBezTo>
                  <a:cubicBezTo>
                    <a:pt x="284" y="190"/>
                    <a:pt x="285" y="187"/>
                    <a:pt x="286" y="187"/>
                  </a:cubicBezTo>
                  <a:cubicBezTo>
                    <a:pt x="289" y="186"/>
                    <a:pt x="293" y="183"/>
                    <a:pt x="294" y="180"/>
                  </a:cubicBezTo>
                  <a:cubicBezTo>
                    <a:pt x="294" y="176"/>
                    <a:pt x="303" y="176"/>
                    <a:pt x="309" y="179"/>
                  </a:cubicBezTo>
                  <a:cubicBezTo>
                    <a:pt x="316" y="182"/>
                    <a:pt x="319" y="182"/>
                    <a:pt x="320" y="178"/>
                  </a:cubicBezTo>
                  <a:cubicBezTo>
                    <a:pt x="320" y="173"/>
                    <a:pt x="329" y="172"/>
                    <a:pt x="332" y="173"/>
                  </a:cubicBezTo>
                  <a:cubicBezTo>
                    <a:pt x="335" y="174"/>
                    <a:pt x="343" y="179"/>
                    <a:pt x="347" y="177"/>
                  </a:cubicBezTo>
                  <a:cubicBezTo>
                    <a:pt x="351" y="176"/>
                    <a:pt x="372" y="178"/>
                    <a:pt x="377" y="179"/>
                  </a:cubicBezTo>
                  <a:cubicBezTo>
                    <a:pt x="382" y="180"/>
                    <a:pt x="384" y="177"/>
                    <a:pt x="388" y="182"/>
                  </a:cubicBezTo>
                  <a:cubicBezTo>
                    <a:pt x="392" y="186"/>
                    <a:pt x="394" y="182"/>
                    <a:pt x="398" y="185"/>
                  </a:cubicBezTo>
                  <a:cubicBezTo>
                    <a:pt x="398" y="184"/>
                    <a:pt x="398" y="183"/>
                    <a:pt x="398" y="181"/>
                  </a:cubicBezTo>
                  <a:cubicBezTo>
                    <a:pt x="398" y="178"/>
                    <a:pt x="403" y="175"/>
                    <a:pt x="404" y="173"/>
                  </a:cubicBezTo>
                  <a:cubicBezTo>
                    <a:pt x="405" y="170"/>
                    <a:pt x="399" y="163"/>
                    <a:pt x="399" y="161"/>
                  </a:cubicBezTo>
                  <a:cubicBezTo>
                    <a:pt x="399" y="158"/>
                    <a:pt x="399" y="153"/>
                    <a:pt x="397" y="151"/>
                  </a:cubicBezTo>
                  <a:cubicBezTo>
                    <a:pt x="394" y="150"/>
                    <a:pt x="402" y="147"/>
                    <a:pt x="403" y="147"/>
                  </a:cubicBezTo>
                  <a:cubicBezTo>
                    <a:pt x="407" y="147"/>
                    <a:pt x="413" y="144"/>
                    <a:pt x="414" y="145"/>
                  </a:cubicBezTo>
                  <a:cubicBezTo>
                    <a:pt x="416" y="147"/>
                    <a:pt x="419" y="147"/>
                    <a:pt x="423" y="147"/>
                  </a:cubicBezTo>
                  <a:cubicBezTo>
                    <a:pt x="426" y="147"/>
                    <a:pt x="425" y="144"/>
                    <a:pt x="423" y="142"/>
                  </a:cubicBezTo>
                  <a:cubicBezTo>
                    <a:pt x="421" y="141"/>
                    <a:pt x="429" y="126"/>
                    <a:pt x="430" y="121"/>
                  </a:cubicBezTo>
                  <a:cubicBezTo>
                    <a:pt x="431" y="116"/>
                    <a:pt x="434" y="121"/>
                    <a:pt x="438" y="121"/>
                  </a:cubicBezTo>
                  <a:cubicBezTo>
                    <a:pt x="442" y="122"/>
                    <a:pt x="446" y="121"/>
                    <a:pt x="449" y="122"/>
                  </a:cubicBezTo>
                  <a:cubicBezTo>
                    <a:pt x="451" y="123"/>
                    <a:pt x="458" y="121"/>
                    <a:pt x="460" y="118"/>
                  </a:cubicBezTo>
                  <a:cubicBezTo>
                    <a:pt x="461" y="116"/>
                    <a:pt x="458" y="115"/>
                    <a:pt x="458" y="110"/>
                  </a:cubicBezTo>
                  <a:cubicBezTo>
                    <a:pt x="458" y="104"/>
                    <a:pt x="462" y="102"/>
                    <a:pt x="466" y="102"/>
                  </a:cubicBezTo>
                  <a:cubicBezTo>
                    <a:pt x="469" y="102"/>
                    <a:pt x="471" y="98"/>
                    <a:pt x="471" y="96"/>
                  </a:cubicBezTo>
                  <a:cubicBezTo>
                    <a:pt x="471" y="93"/>
                    <a:pt x="474" y="92"/>
                    <a:pt x="475" y="89"/>
                  </a:cubicBezTo>
                  <a:cubicBezTo>
                    <a:pt x="473" y="87"/>
                    <a:pt x="472" y="86"/>
                    <a:pt x="472" y="85"/>
                  </a:cubicBezTo>
                  <a:close/>
                  <a:moveTo>
                    <a:pt x="177" y="131"/>
                  </a:moveTo>
                  <a:cubicBezTo>
                    <a:pt x="176" y="133"/>
                    <a:pt x="162" y="130"/>
                    <a:pt x="161" y="127"/>
                  </a:cubicBezTo>
                  <a:cubicBezTo>
                    <a:pt x="160" y="125"/>
                    <a:pt x="180" y="128"/>
                    <a:pt x="177" y="131"/>
                  </a:cubicBezTo>
                  <a:close/>
                  <a:moveTo>
                    <a:pt x="373" y="130"/>
                  </a:moveTo>
                  <a:cubicBezTo>
                    <a:pt x="363" y="130"/>
                    <a:pt x="342" y="126"/>
                    <a:pt x="333" y="134"/>
                  </a:cubicBezTo>
                  <a:cubicBezTo>
                    <a:pt x="325" y="143"/>
                    <a:pt x="331" y="148"/>
                    <a:pt x="327" y="148"/>
                  </a:cubicBezTo>
                  <a:cubicBezTo>
                    <a:pt x="323" y="149"/>
                    <a:pt x="321" y="135"/>
                    <a:pt x="326" y="131"/>
                  </a:cubicBezTo>
                  <a:cubicBezTo>
                    <a:pt x="330" y="126"/>
                    <a:pt x="346" y="124"/>
                    <a:pt x="356" y="126"/>
                  </a:cubicBezTo>
                  <a:cubicBezTo>
                    <a:pt x="365" y="129"/>
                    <a:pt x="382" y="125"/>
                    <a:pt x="385" y="125"/>
                  </a:cubicBezTo>
                  <a:cubicBezTo>
                    <a:pt x="387" y="126"/>
                    <a:pt x="382" y="130"/>
                    <a:pt x="373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0" name="Freeform 154"/>
            <p:cNvSpPr>
              <a:spLocks noEditPoints="1"/>
            </p:cNvSpPr>
            <p:nvPr userDrawn="1"/>
          </p:nvSpPr>
          <p:spPr bwMode="auto">
            <a:xfrm>
              <a:off x="-1930926" y="1709983"/>
              <a:ext cx="4268725" cy="1650349"/>
            </a:xfrm>
            <a:custGeom>
              <a:avLst/>
              <a:gdLst>
                <a:gd name="T0" fmla="*/ 839 w 1992"/>
                <a:gd name="T1" fmla="*/ 42 h 708"/>
                <a:gd name="T2" fmla="*/ 913 w 1992"/>
                <a:gd name="T3" fmla="*/ 68 h 708"/>
                <a:gd name="T4" fmla="*/ 922 w 1992"/>
                <a:gd name="T5" fmla="*/ 88 h 708"/>
                <a:gd name="T6" fmla="*/ 1499 w 1992"/>
                <a:gd name="T7" fmla="*/ 162 h 708"/>
                <a:gd name="T8" fmla="*/ 1376 w 1992"/>
                <a:gd name="T9" fmla="*/ 161 h 708"/>
                <a:gd name="T10" fmla="*/ 1404 w 1992"/>
                <a:gd name="T11" fmla="*/ 189 h 708"/>
                <a:gd name="T12" fmla="*/ 1434 w 1992"/>
                <a:gd name="T13" fmla="*/ 541 h 708"/>
                <a:gd name="T14" fmla="*/ 1988 w 1992"/>
                <a:gd name="T15" fmla="*/ 333 h 708"/>
                <a:gd name="T16" fmla="*/ 1797 w 1992"/>
                <a:gd name="T17" fmla="*/ 262 h 708"/>
                <a:gd name="T18" fmla="*/ 1646 w 1992"/>
                <a:gd name="T19" fmla="*/ 269 h 708"/>
                <a:gd name="T20" fmla="*/ 1458 w 1992"/>
                <a:gd name="T21" fmla="*/ 223 h 708"/>
                <a:gd name="T22" fmla="*/ 1376 w 1992"/>
                <a:gd name="T23" fmla="*/ 229 h 708"/>
                <a:gd name="T24" fmla="*/ 1270 w 1992"/>
                <a:gd name="T25" fmla="*/ 210 h 708"/>
                <a:gd name="T26" fmla="*/ 1160 w 1992"/>
                <a:gd name="T27" fmla="*/ 196 h 708"/>
                <a:gd name="T28" fmla="*/ 995 w 1992"/>
                <a:gd name="T29" fmla="*/ 200 h 708"/>
                <a:gd name="T30" fmla="*/ 1075 w 1992"/>
                <a:gd name="T31" fmla="*/ 120 h 708"/>
                <a:gd name="T32" fmla="*/ 958 w 1992"/>
                <a:gd name="T33" fmla="*/ 97 h 708"/>
                <a:gd name="T34" fmla="*/ 854 w 1992"/>
                <a:gd name="T35" fmla="*/ 132 h 708"/>
                <a:gd name="T36" fmla="*/ 786 w 1992"/>
                <a:gd name="T37" fmla="*/ 172 h 708"/>
                <a:gd name="T38" fmla="*/ 686 w 1992"/>
                <a:gd name="T39" fmla="*/ 207 h 708"/>
                <a:gd name="T40" fmla="*/ 649 w 1992"/>
                <a:gd name="T41" fmla="*/ 218 h 708"/>
                <a:gd name="T42" fmla="*/ 674 w 1992"/>
                <a:gd name="T43" fmla="*/ 283 h 708"/>
                <a:gd name="T44" fmla="*/ 611 w 1992"/>
                <a:gd name="T45" fmla="*/ 319 h 708"/>
                <a:gd name="T46" fmla="*/ 612 w 1992"/>
                <a:gd name="T47" fmla="*/ 201 h 708"/>
                <a:gd name="T48" fmla="*/ 542 w 1992"/>
                <a:gd name="T49" fmla="*/ 274 h 708"/>
                <a:gd name="T50" fmla="*/ 443 w 1992"/>
                <a:gd name="T51" fmla="*/ 286 h 708"/>
                <a:gd name="T52" fmla="*/ 299 w 1992"/>
                <a:gd name="T53" fmla="*/ 309 h 708"/>
                <a:gd name="T54" fmla="*/ 266 w 1992"/>
                <a:gd name="T55" fmla="*/ 323 h 708"/>
                <a:gd name="T56" fmla="*/ 184 w 1992"/>
                <a:gd name="T57" fmla="*/ 361 h 708"/>
                <a:gd name="T58" fmla="*/ 244 w 1992"/>
                <a:gd name="T59" fmla="*/ 298 h 708"/>
                <a:gd name="T60" fmla="*/ 117 w 1992"/>
                <a:gd name="T61" fmla="*/ 268 h 708"/>
                <a:gd name="T62" fmla="*/ 126 w 1992"/>
                <a:gd name="T63" fmla="*/ 364 h 708"/>
                <a:gd name="T64" fmla="*/ 91 w 1992"/>
                <a:gd name="T65" fmla="*/ 461 h 708"/>
                <a:gd name="T66" fmla="*/ 150 w 1992"/>
                <a:gd name="T67" fmla="*/ 536 h 708"/>
                <a:gd name="T68" fmla="*/ 206 w 1992"/>
                <a:gd name="T69" fmla="*/ 582 h 708"/>
                <a:gd name="T70" fmla="*/ 216 w 1992"/>
                <a:gd name="T71" fmla="*/ 640 h 708"/>
                <a:gd name="T72" fmla="*/ 315 w 1992"/>
                <a:gd name="T73" fmla="*/ 700 h 708"/>
                <a:gd name="T74" fmla="*/ 315 w 1992"/>
                <a:gd name="T75" fmla="*/ 602 h 708"/>
                <a:gd name="T76" fmla="*/ 410 w 1992"/>
                <a:gd name="T77" fmla="*/ 577 h 708"/>
                <a:gd name="T78" fmla="*/ 486 w 1992"/>
                <a:gd name="T79" fmla="*/ 546 h 708"/>
                <a:gd name="T80" fmla="*/ 617 w 1992"/>
                <a:gd name="T81" fmla="*/ 526 h 708"/>
                <a:gd name="T82" fmla="*/ 736 w 1992"/>
                <a:gd name="T83" fmla="*/ 578 h 708"/>
                <a:gd name="T84" fmla="*/ 848 w 1992"/>
                <a:gd name="T85" fmla="*/ 578 h 708"/>
                <a:gd name="T86" fmla="*/ 952 w 1992"/>
                <a:gd name="T87" fmla="*/ 570 h 708"/>
                <a:gd name="T88" fmla="*/ 1104 w 1992"/>
                <a:gd name="T89" fmla="*/ 588 h 708"/>
                <a:gd name="T90" fmla="*/ 1233 w 1992"/>
                <a:gd name="T91" fmla="*/ 553 h 708"/>
                <a:gd name="T92" fmla="*/ 1319 w 1992"/>
                <a:gd name="T93" fmla="*/ 649 h 708"/>
                <a:gd name="T94" fmla="*/ 1406 w 1992"/>
                <a:gd name="T95" fmla="*/ 571 h 708"/>
                <a:gd name="T96" fmla="*/ 1359 w 1992"/>
                <a:gd name="T97" fmla="*/ 523 h 708"/>
                <a:gd name="T98" fmla="*/ 1519 w 1992"/>
                <a:gd name="T99" fmla="*/ 444 h 708"/>
                <a:gd name="T100" fmla="*/ 1628 w 1992"/>
                <a:gd name="T101" fmla="*/ 410 h 708"/>
                <a:gd name="T102" fmla="*/ 1647 w 1992"/>
                <a:gd name="T103" fmla="*/ 440 h 708"/>
                <a:gd name="T104" fmla="*/ 1642 w 1992"/>
                <a:gd name="T105" fmla="*/ 524 h 708"/>
                <a:gd name="T106" fmla="*/ 1706 w 1992"/>
                <a:gd name="T107" fmla="*/ 439 h 708"/>
                <a:gd name="T108" fmla="*/ 1847 w 1992"/>
                <a:gd name="T109" fmla="*/ 367 h 708"/>
                <a:gd name="T110" fmla="*/ 1900 w 1992"/>
                <a:gd name="T111" fmla="*/ 344 h 708"/>
                <a:gd name="T112" fmla="*/ 1981 w 1992"/>
                <a:gd name="T113" fmla="*/ 342 h 708"/>
                <a:gd name="T114" fmla="*/ 336 w 1992"/>
                <a:gd name="T115" fmla="*/ 26 h 708"/>
                <a:gd name="T116" fmla="*/ 443 w 1992"/>
                <a:gd name="T117" fmla="*/ 10 h 708"/>
                <a:gd name="T118" fmla="*/ 386 w 1992"/>
                <a:gd name="T119" fmla="*/ 212 h 708"/>
                <a:gd name="T120" fmla="*/ 484 w 1992"/>
                <a:gd name="T121" fmla="*/ 156 h 708"/>
                <a:gd name="T122" fmla="*/ 411 w 1992"/>
                <a:gd name="T123" fmla="*/ 18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2" h="708">
                  <a:moveTo>
                    <a:pt x="30" y="512"/>
                  </a:moveTo>
                  <a:cubicBezTo>
                    <a:pt x="28" y="512"/>
                    <a:pt x="24" y="511"/>
                    <a:pt x="23" y="509"/>
                  </a:cubicBezTo>
                  <a:cubicBezTo>
                    <a:pt x="22" y="508"/>
                    <a:pt x="19" y="508"/>
                    <a:pt x="16" y="509"/>
                  </a:cubicBezTo>
                  <a:cubicBezTo>
                    <a:pt x="16" y="509"/>
                    <a:pt x="17" y="509"/>
                    <a:pt x="18" y="510"/>
                  </a:cubicBezTo>
                  <a:cubicBezTo>
                    <a:pt x="19" y="513"/>
                    <a:pt x="11" y="513"/>
                    <a:pt x="14" y="516"/>
                  </a:cubicBezTo>
                  <a:cubicBezTo>
                    <a:pt x="16" y="519"/>
                    <a:pt x="8" y="519"/>
                    <a:pt x="8" y="516"/>
                  </a:cubicBezTo>
                  <a:cubicBezTo>
                    <a:pt x="8" y="513"/>
                    <a:pt x="0" y="515"/>
                    <a:pt x="0" y="517"/>
                  </a:cubicBezTo>
                  <a:cubicBezTo>
                    <a:pt x="0" y="517"/>
                    <a:pt x="0" y="518"/>
                    <a:pt x="0" y="519"/>
                  </a:cubicBezTo>
                  <a:cubicBezTo>
                    <a:pt x="2" y="520"/>
                    <a:pt x="4" y="521"/>
                    <a:pt x="6" y="521"/>
                  </a:cubicBezTo>
                  <a:cubicBezTo>
                    <a:pt x="7" y="522"/>
                    <a:pt x="28" y="524"/>
                    <a:pt x="36" y="522"/>
                  </a:cubicBezTo>
                  <a:cubicBezTo>
                    <a:pt x="35" y="521"/>
                    <a:pt x="36" y="517"/>
                    <a:pt x="36" y="515"/>
                  </a:cubicBezTo>
                  <a:cubicBezTo>
                    <a:pt x="36" y="513"/>
                    <a:pt x="31" y="511"/>
                    <a:pt x="30" y="512"/>
                  </a:cubicBezTo>
                  <a:close/>
                  <a:moveTo>
                    <a:pt x="850" y="34"/>
                  </a:moveTo>
                  <a:cubicBezTo>
                    <a:pt x="856" y="36"/>
                    <a:pt x="854" y="38"/>
                    <a:pt x="847" y="38"/>
                  </a:cubicBezTo>
                  <a:cubicBezTo>
                    <a:pt x="840" y="38"/>
                    <a:pt x="834" y="40"/>
                    <a:pt x="839" y="42"/>
                  </a:cubicBezTo>
                  <a:cubicBezTo>
                    <a:pt x="842" y="43"/>
                    <a:pt x="842" y="47"/>
                    <a:pt x="849" y="48"/>
                  </a:cubicBezTo>
                  <a:cubicBezTo>
                    <a:pt x="856" y="50"/>
                    <a:pt x="864" y="44"/>
                    <a:pt x="863" y="40"/>
                  </a:cubicBezTo>
                  <a:cubicBezTo>
                    <a:pt x="862" y="37"/>
                    <a:pt x="888" y="33"/>
                    <a:pt x="895" y="31"/>
                  </a:cubicBezTo>
                  <a:cubicBezTo>
                    <a:pt x="902" y="30"/>
                    <a:pt x="891" y="23"/>
                    <a:pt x="898" y="23"/>
                  </a:cubicBezTo>
                  <a:cubicBezTo>
                    <a:pt x="906" y="22"/>
                    <a:pt x="903" y="19"/>
                    <a:pt x="893" y="17"/>
                  </a:cubicBezTo>
                  <a:cubicBezTo>
                    <a:pt x="884" y="16"/>
                    <a:pt x="888" y="9"/>
                    <a:pt x="885" y="6"/>
                  </a:cubicBezTo>
                  <a:cubicBezTo>
                    <a:pt x="882" y="4"/>
                    <a:pt x="880" y="9"/>
                    <a:pt x="868" y="12"/>
                  </a:cubicBezTo>
                  <a:cubicBezTo>
                    <a:pt x="856" y="14"/>
                    <a:pt x="850" y="17"/>
                    <a:pt x="855" y="19"/>
                  </a:cubicBezTo>
                  <a:cubicBezTo>
                    <a:pt x="860" y="21"/>
                    <a:pt x="855" y="27"/>
                    <a:pt x="850" y="26"/>
                  </a:cubicBezTo>
                  <a:cubicBezTo>
                    <a:pt x="844" y="26"/>
                    <a:pt x="843" y="31"/>
                    <a:pt x="850" y="34"/>
                  </a:cubicBezTo>
                  <a:close/>
                  <a:moveTo>
                    <a:pt x="868" y="43"/>
                  </a:moveTo>
                  <a:cubicBezTo>
                    <a:pt x="868" y="46"/>
                    <a:pt x="857" y="50"/>
                    <a:pt x="860" y="52"/>
                  </a:cubicBezTo>
                  <a:cubicBezTo>
                    <a:pt x="863" y="54"/>
                    <a:pt x="865" y="54"/>
                    <a:pt x="869" y="54"/>
                  </a:cubicBezTo>
                  <a:cubicBezTo>
                    <a:pt x="872" y="55"/>
                    <a:pt x="874" y="63"/>
                    <a:pt x="880" y="62"/>
                  </a:cubicBezTo>
                  <a:cubicBezTo>
                    <a:pt x="886" y="61"/>
                    <a:pt x="903" y="68"/>
                    <a:pt x="913" y="68"/>
                  </a:cubicBezTo>
                  <a:cubicBezTo>
                    <a:pt x="923" y="68"/>
                    <a:pt x="924" y="61"/>
                    <a:pt x="921" y="60"/>
                  </a:cubicBezTo>
                  <a:cubicBezTo>
                    <a:pt x="918" y="60"/>
                    <a:pt x="921" y="55"/>
                    <a:pt x="926" y="48"/>
                  </a:cubicBezTo>
                  <a:cubicBezTo>
                    <a:pt x="932" y="41"/>
                    <a:pt x="909" y="35"/>
                    <a:pt x="909" y="41"/>
                  </a:cubicBezTo>
                  <a:cubicBezTo>
                    <a:pt x="909" y="47"/>
                    <a:pt x="903" y="40"/>
                    <a:pt x="901" y="36"/>
                  </a:cubicBezTo>
                  <a:cubicBezTo>
                    <a:pt x="899" y="33"/>
                    <a:pt x="868" y="39"/>
                    <a:pt x="868" y="43"/>
                  </a:cubicBezTo>
                  <a:close/>
                  <a:moveTo>
                    <a:pt x="595" y="197"/>
                  </a:moveTo>
                  <a:cubicBezTo>
                    <a:pt x="600" y="198"/>
                    <a:pt x="612" y="195"/>
                    <a:pt x="613" y="193"/>
                  </a:cubicBezTo>
                  <a:cubicBezTo>
                    <a:pt x="614" y="191"/>
                    <a:pt x="608" y="188"/>
                    <a:pt x="600" y="188"/>
                  </a:cubicBezTo>
                  <a:cubicBezTo>
                    <a:pt x="592" y="188"/>
                    <a:pt x="591" y="196"/>
                    <a:pt x="595" y="197"/>
                  </a:cubicBezTo>
                  <a:close/>
                  <a:moveTo>
                    <a:pt x="529" y="19"/>
                  </a:moveTo>
                  <a:cubicBezTo>
                    <a:pt x="542" y="18"/>
                    <a:pt x="541" y="11"/>
                    <a:pt x="534" y="10"/>
                  </a:cubicBezTo>
                  <a:cubicBezTo>
                    <a:pt x="528" y="9"/>
                    <a:pt x="527" y="14"/>
                    <a:pt x="523" y="14"/>
                  </a:cubicBezTo>
                  <a:cubicBezTo>
                    <a:pt x="520" y="13"/>
                    <a:pt x="507" y="16"/>
                    <a:pt x="509" y="18"/>
                  </a:cubicBezTo>
                  <a:cubicBezTo>
                    <a:pt x="512" y="22"/>
                    <a:pt x="522" y="20"/>
                    <a:pt x="529" y="19"/>
                  </a:cubicBezTo>
                  <a:close/>
                  <a:moveTo>
                    <a:pt x="922" y="88"/>
                  </a:moveTo>
                  <a:cubicBezTo>
                    <a:pt x="926" y="90"/>
                    <a:pt x="942" y="85"/>
                    <a:pt x="952" y="85"/>
                  </a:cubicBezTo>
                  <a:cubicBezTo>
                    <a:pt x="963" y="85"/>
                    <a:pt x="992" y="77"/>
                    <a:pt x="993" y="72"/>
                  </a:cubicBezTo>
                  <a:cubicBezTo>
                    <a:pt x="994" y="67"/>
                    <a:pt x="982" y="68"/>
                    <a:pt x="978" y="63"/>
                  </a:cubicBezTo>
                  <a:cubicBezTo>
                    <a:pt x="973" y="59"/>
                    <a:pt x="963" y="62"/>
                    <a:pt x="961" y="66"/>
                  </a:cubicBezTo>
                  <a:cubicBezTo>
                    <a:pt x="958" y="70"/>
                    <a:pt x="955" y="67"/>
                    <a:pt x="962" y="61"/>
                  </a:cubicBezTo>
                  <a:cubicBezTo>
                    <a:pt x="969" y="54"/>
                    <a:pt x="955" y="50"/>
                    <a:pt x="955" y="54"/>
                  </a:cubicBezTo>
                  <a:cubicBezTo>
                    <a:pt x="955" y="57"/>
                    <a:pt x="943" y="54"/>
                    <a:pt x="943" y="58"/>
                  </a:cubicBezTo>
                  <a:cubicBezTo>
                    <a:pt x="943" y="61"/>
                    <a:pt x="938" y="63"/>
                    <a:pt x="939" y="66"/>
                  </a:cubicBezTo>
                  <a:cubicBezTo>
                    <a:pt x="939" y="70"/>
                    <a:pt x="930" y="64"/>
                    <a:pt x="930" y="72"/>
                  </a:cubicBezTo>
                  <a:cubicBezTo>
                    <a:pt x="930" y="80"/>
                    <a:pt x="917" y="85"/>
                    <a:pt x="922" y="88"/>
                  </a:cubicBezTo>
                  <a:close/>
                  <a:moveTo>
                    <a:pt x="841" y="11"/>
                  </a:moveTo>
                  <a:cubicBezTo>
                    <a:pt x="842" y="6"/>
                    <a:pt x="819" y="8"/>
                    <a:pt x="825" y="13"/>
                  </a:cubicBezTo>
                  <a:cubicBezTo>
                    <a:pt x="828" y="15"/>
                    <a:pt x="840" y="16"/>
                    <a:pt x="841" y="11"/>
                  </a:cubicBezTo>
                  <a:close/>
                  <a:moveTo>
                    <a:pt x="1471" y="153"/>
                  </a:moveTo>
                  <a:cubicBezTo>
                    <a:pt x="1479" y="154"/>
                    <a:pt x="1483" y="161"/>
                    <a:pt x="1499" y="162"/>
                  </a:cubicBezTo>
                  <a:cubicBezTo>
                    <a:pt x="1515" y="163"/>
                    <a:pt x="1527" y="160"/>
                    <a:pt x="1527" y="157"/>
                  </a:cubicBezTo>
                  <a:cubicBezTo>
                    <a:pt x="1527" y="154"/>
                    <a:pt x="1513" y="149"/>
                    <a:pt x="1508" y="152"/>
                  </a:cubicBezTo>
                  <a:cubicBezTo>
                    <a:pt x="1504" y="154"/>
                    <a:pt x="1500" y="147"/>
                    <a:pt x="1495" y="149"/>
                  </a:cubicBezTo>
                  <a:cubicBezTo>
                    <a:pt x="1489" y="151"/>
                    <a:pt x="1482" y="150"/>
                    <a:pt x="1479" y="146"/>
                  </a:cubicBezTo>
                  <a:cubicBezTo>
                    <a:pt x="1476" y="141"/>
                    <a:pt x="1467" y="153"/>
                    <a:pt x="1471" y="153"/>
                  </a:cubicBezTo>
                  <a:close/>
                  <a:moveTo>
                    <a:pt x="1411" y="173"/>
                  </a:moveTo>
                  <a:cubicBezTo>
                    <a:pt x="1411" y="169"/>
                    <a:pt x="1392" y="175"/>
                    <a:pt x="1400" y="178"/>
                  </a:cubicBezTo>
                  <a:cubicBezTo>
                    <a:pt x="1404" y="179"/>
                    <a:pt x="1411" y="178"/>
                    <a:pt x="1411" y="173"/>
                  </a:cubicBezTo>
                  <a:close/>
                  <a:moveTo>
                    <a:pt x="1856" y="243"/>
                  </a:moveTo>
                  <a:cubicBezTo>
                    <a:pt x="1862" y="246"/>
                    <a:pt x="1867" y="239"/>
                    <a:pt x="1872" y="242"/>
                  </a:cubicBezTo>
                  <a:cubicBezTo>
                    <a:pt x="1878" y="246"/>
                    <a:pt x="1891" y="241"/>
                    <a:pt x="1897" y="240"/>
                  </a:cubicBezTo>
                  <a:cubicBezTo>
                    <a:pt x="1902" y="239"/>
                    <a:pt x="1899" y="232"/>
                    <a:pt x="1884" y="231"/>
                  </a:cubicBezTo>
                  <a:cubicBezTo>
                    <a:pt x="1868" y="229"/>
                    <a:pt x="1848" y="239"/>
                    <a:pt x="1856" y="243"/>
                  </a:cubicBezTo>
                  <a:close/>
                  <a:moveTo>
                    <a:pt x="1366" y="154"/>
                  </a:moveTo>
                  <a:cubicBezTo>
                    <a:pt x="1371" y="156"/>
                    <a:pt x="1373" y="158"/>
                    <a:pt x="1376" y="161"/>
                  </a:cubicBezTo>
                  <a:cubicBezTo>
                    <a:pt x="1378" y="163"/>
                    <a:pt x="1389" y="159"/>
                    <a:pt x="1393" y="158"/>
                  </a:cubicBezTo>
                  <a:cubicBezTo>
                    <a:pt x="1397" y="157"/>
                    <a:pt x="1397" y="164"/>
                    <a:pt x="1404" y="160"/>
                  </a:cubicBezTo>
                  <a:cubicBezTo>
                    <a:pt x="1411" y="156"/>
                    <a:pt x="1417" y="158"/>
                    <a:pt x="1425" y="158"/>
                  </a:cubicBezTo>
                  <a:cubicBezTo>
                    <a:pt x="1432" y="158"/>
                    <a:pt x="1423" y="149"/>
                    <a:pt x="1424" y="146"/>
                  </a:cubicBezTo>
                  <a:cubicBezTo>
                    <a:pt x="1424" y="142"/>
                    <a:pt x="1433" y="144"/>
                    <a:pt x="1430" y="147"/>
                  </a:cubicBezTo>
                  <a:cubicBezTo>
                    <a:pt x="1427" y="151"/>
                    <a:pt x="1434" y="158"/>
                    <a:pt x="1445" y="157"/>
                  </a:cubicBezTo>
                  <a:cubicBezTo>
                    <a:pt x="1456" y="157"/>
                    <a:pt x="1448" y="150"/>
                    <a:pt x="1453" y="148"/>
                  </a:cubicBezTo>
                  <a:cubicBezTo>
                    <a:pt x="1459" y="146"/>
                    <a:pt x="1458" y="143"/>
                    <a:pt x="1450" y="139"/>
                  </a:cubicBezTo>
                  <a:cubicBezTo>
                    <a:pt x="1442" y="134"/>
                    <a:pt x="1432" y="137"/>
                    <a:pt x="1425" y="134"/>
                  </a:cubicBezTo>
                  <a:cubicBezTo>
                    <a:pt x="1418" y="131"/>
                    <a:pt x="1409" y="131"/>
                    <a:pt x="1408" y="138"/>
                  </a:cubicBezTo>
                  <a:cubicBezTo>
                    <a:pt x="1408" y="145"/>
                    <a:pt x="1394" y="131"/>
                    <a:pt x="1386" y="128"/>
                  </a:cubicBezTo>
                  <a:cubicBezTo>
                    <a:pt x="1378" y="126"/>
                    <a:pt x="1355" y="148"/>
                    <a:pt x="1366" y="154"/>
                  </a:cubicBezTo>
                  <a:close/>
                  <a:moveTo>
                    <a:pt x="1438" y="194"/>
                  </a:moveTo>
                  <a:cubicBezTo>
                    <a:pt x="1445" y="193"/>
                    <a:pt x="1434" y="183"/>
                    <a:pt x="1423" y="181"/>
                  </a:cubicBezTo>
                  <a:cubicBezTo>
                    <a:pt x="1413" y="179"/>
                    <a:pt x="1403" y="188"/>
                    <a:pt x="1404" y="189"/>
                  </a:cubicBezTo>
                  <a:cubicBezTo>
                    <a:pt x="1407" y="194"/>
                    <a:pt x="1432" y="196"/>
                    <a:pt x="1438" y="194"/>
                  </a:cubicBezTo>
                  <a:close/>
                  <a:moveTo>
                    <a:pt x="696" y="202"/>
                  </a:moveTo>
                  <a:cubicBezTo>
                    <a:pt x="701" y="204"/>
                    <a:pt x="705" y="203"/>
                    <a:pt x="705" y="198"/>
                  </a:cubicBezTo>
                  <a:cubicBezTo>
                    <a:pt x="704" y="193"/>
                    <a:pt x="691" y="200"/>
                    <a:pt x="696" y="202"/>
                  </a:cubicBezTo>
                  <a:close/>
                  <a:moveTo>
                    <a:pt x="319" y="23"/>
                  </a:moveTo>
                  <a:cubicBezTo>
                    <a:pt x="327" y="17"/>
                    <a:pt x="337" y="23"/>
                    <a:pt x="339" y="20"/>
                  </a:cubicBezTo>
                  <a:cubicBezTo>
                    <a:pt x="340" y="17"/>
                    <a:pt x="324" y="16"/>
                    <a:pt x="318" y="19"/>
                  </a:cubicBezTo>
                  <a:cubicBezTo>
                    <a:pt x="312" y="22"/>
                    <a:pt x="298" y="19"/>
                    <a:pt x="300" y="23"/>
                  </a:cubicBezTo>
                  <a:cubicBezTo>
                    <a:pt x="301" y="25"/>
                    <a:pt x="311" y="30"/>
                    <a:pt x="319" y="23"/>
                  </a:cubicBezTo>
                  <a:close/>
                  <a:moveTo>
                    <a:pt x="337" y="279"/>
                  </a:moveTo>
                  <a:cubicBezTo>
                    <a:pt x="346" y="287"/>
                    <a:pt x="354" y="275"/>
                    <a:pt x="358" y="275"/>
                  </a:cubicBezTo>
                  <a:cubicBezTo>
                    <a:pt x="363" y="274"/>
                    <a:pt x="356" y="270"/>
                    <a:pt x="348" y="268"/>
                  </a:cubicBezTo>
                  <a:cubicBezTo>
                    <a:pt x="340" y="266"/>
                    <a:pt x="330" y="273"/>
                    <a:pt x="337" y="279"/>
                  </a:cubicBezTo>
                  <a:close/>
                  <a:moveTo>
                    <a:pt x="1436" y="564"/>
                  </a:moveTo>
                  <a:cubicBezTo>
                    <a:pt x="1432" y="554"/>
                    <a:pt x="1441" y="545"/>
                    <a:pt x="1434" y="541"/>
                  </a:cubicBezTo>
                  <a:cubicBezTo>
                    <a:pt x="1427" y="536"/>
                    <a:pt x="1430" y="526"/>
                    <a:pt x="1427" y="528"/>
                  </a:cubicBezTo>
                  <a:cubicBezTo>
                    <a:pt x="1423" y="530"/>
                    <a:pt x="1427" y="538"/>
                    <a:pt x="1421" y="539"/>
                  </a:cubicBezTo>
                  <a:cubicBezTo>
                    <a:pt x="1416" y="540"/>
                    <a:pt x="1421" y="544"/>
                    <a:pt x="1419" y="551"/>
                  </a:cubicBezTo>
                  <a:cubicBezTo>
                    <a:pt x="1417" y="557"/>
                    <a:pt x="1420" y="566"/>
                    <a:pt x="1423" y="572"/>
                  </a:cubicBezTo>
                  <a:cubicBezTo>
                    <a:pt x="1425" y="578"/>
                    <a:pt x="1419" y="609"/>
                    <a:pt x="1422" y="614"/>
                  </a:cubicBezTo>
                  <a:cubicBezTo>
                    <a:pt x="1424" y="619"/>
                    <a:pt x="1417" y="641"/>
                    <a:pt x="1419" y="644"/>
                  </a:cubicBezTo>
                  <a:cubicBezTo>
                    <a:pt x="1424" y="649"/>
                    <a:pt x="1421" y="638"/>
                    <a:pt x="1427" y="637"/>
                  </a:cubicBezTo>
                  <a:cubicBezTo>
                    <a:pt x="1433" y="636"/>
                    <a:pt x="1433" y="643"/>
                    <a:pt x="1437" y="645"/>
                  </a:cubicBezTo>
                  <a:cubicBezTo>
                    <a:pt x="1441" y="647"/>
                    <a:pt x="1438" y="635"/>
                    <a:pt x="1435" y="635"/>
                  </a:cubicBezTo>
                  <a:cubicBezTo>
                    <a:pt x="1432" y="636"/>
                    <a:pt x="1429" y="628"/>
                    <a:pt x="1427" y="623"/>
                  </a:cubicBezTo>
                  <a:cubicBezTo>
                    <a:pt x="1425" y="618"/>
                    <a:pt x="1430" y="612"/>
                    <a:pt x="1430" y="605"/>
                  </a:cubicBezTo>
                  <a:cubicBezTo>
                    <a:pt x="1430" y="599"/>
                    <a:pt x="1439" y="599"/>
                    <a:pt x="1444" y="604"/>
                  </a:cubicBezTo>
                  <a:cubicBezTo>
                    <a:pt x="1449" y="609"/>
                    <a:pt x="1450" y="605"/>
                    <a:pt x="1448" y="602"/>
                  </a:cubicBezTo>
                  <a:cubicBezTo>
                    <a:pt x="1446" y="598"/>
                    <a:pt x="1439" y="573"/>
                    <a:pt x="1436" y="564"/>
                  </a:cubicBezTo>
                  <a:close/>
                  <a:moveTo>
                    <a:pt x="1988" y="333"/>
                  </a:moveTo>
                  <a:cubicBezTo>
                    <a:pt x="1985" y="332"/>
                    <a:pt x="1974" y="326"/>
                    <a:pt x="1971" y="322"/>
                  </a:cubicBezTo>
                  <a:cubicBezTo>
                    <a:pt x="1968" y="318"/>
                    <a:pt x="1955" y="317"/>
                    <a:pt x="1955" y="318"/>
                  </a:cubicBezTo>
                  <a:cubicBezTo>
                    <a:pt x="1955" y="320"/>
                    <a:pt x="1951" y="318"/>
                    <a:pt x="1950" y="316"/>
                  </a:cubicBezTo>
                  <a:cubicBezTo>
                    <a:pt x="1948" y="314"/>
                    <a:pt x="1935" y="314"/>
                    <a:pt x="1934" y="316"/>
                  </a:cubicBezTo>
                  <a:cubicBezTo>
                    <a:pt x="1934" y="318"/>
                    <a:pt x="1938" y="318"/>
                    <a:pt x="1940" y="321"/>
                  </a:cubicBezTo>
                  <a:cubicBezTo>
                    <a:pt x="1942" y="323"/>
                    <a:pt x="1937" y="325"/>
                    <a:pt x="1938" y="328"/>
                  </a:cubicBezTo>
                  <a:cubicBezTo>
                    <a:pt x="1939" y="330"/>
                    <a:pt x="1933" y="326"/>
                    <a:pt x="1931" y="325"/>
                  </a:cubicBezTo>
                  <a:cubicBezTo>
                    <a:pt x="1928" y="323"/>
                    <a:pt x="1929" y="317"/>
                    <a:pt x="1930" y="314"/>
                  </a:cubicBezTo>
                  <a:cubicBezTo>
                    <a:pt x="1931" y="310"/>
                    <a:pt x="1926" y="311"/>
                    <a:pt x="1926" y="308"/>
                  </a:cubicBezTo>
                  <a:cubicBezTo>
                    <a:pt x="1925" y="305"/>
                    <a:pt x="1910" y="298"/>
                    <a:pt x="1903" y="295"/>
                  </a:cubicBezTo>
                  <a:cubicBezTo>
                    <a:pt x="1896" y="293"/>
                    <a:pt x="1888" y="291"/>
                    <a:pt x="1886" y="287"/>
                  </a:cubicBezTo>
                  <a:cubicBezTo>
                    <a:pt x="1883" y="284"/>
                    <a:pt x="1872" y="284"/>
                    <a:pt x="1867" y="280"/>
                  </a:cubicBezTo>
                  <a:cubicBezTo>
                    <a:pt x="1863" y="275"/>
                    <a:pt x="1843" y="268"/>
                    <a:pt x="1835" y="267"/>
                  </a:cubicBezTo>
                  <a:cubicBezTo>
                    <a:pt x="1826" y="267"/>
                    <a:pt x="1828" y="262"/>
                    <a:pt x="1824" y="263"/>
                  </a:cubicBezTo>
                  <a:cubicBezTo>
                    <a:pt x="1820" y="264"/>
                    <a:pt x="1802" y="263"/>
                    <a:pt x="1797" y="262"/>
                  </a:cubicBezTo>
                  <a:cubicBezTo>
                    <a:pt x="1791" y="261"/>
                    <a:pt x="1790" y="265"/>
                    <a:pt x="1786" y="264"/>
                  </a:cubicBezTo>
                  <a:cubicBezTo>
                    <a:pt x="1782" y="262"/>
                    <a:pt x="1761" y="255"/>
                    <a:pt x="1759" y="258"/>
                  </a:cubicBezTo>
                  <a:cubicBezTo>
                    <a:pt x="1757" y="260"/>
                    <a:pt x="1758" y="264"/>
                    <a:pt x="1755" y="265"/>
                  </a:cubicBezTo>
                  <a:cubicBezTo>
                    <a:pt x="1753" y="265"/>
                    <a:pt x="1755" y="269"/>
                    <a:pt x="1761" y="273"/>
                  </a:cubicBezTo>
                  <a:cubicBezTo>
                    <a:pt x="1767" y="278"/>
                    <a:pt x="1763" y="282"/>
                    <a:pt x="1758" y="284"/>
                  </a:cubicBezTo>
                  <a:cubicBezTo>
                    <a:pt x="1753" y="286"/>
                    <a:pt x="1745" y="282"/>
                    <a:pt x="1742" y="278"/>
                  </a:cubicBezTo>
                  <a:cubicBezTo>
                    <a:pt x="1739" y="275"/>
                    <a:pt x="1732" y="276"/>
                    <a:pt x="1731" y="271"/>
                  </a:cubicBezTo>
                  <a:cubicBezTo>
                    <a:pt x="1729" y="267"/>
                    <a:pt x="1733" y="266"/>
                    <a:pt x="1736" y="269"/>
                  </a:cubicBezTo>
                  <a:cubicBezTo>
                    <a:pt x="1740" y="271"/>
                    <a:pt x="1744" y="269"/>
                    <a:pt x="1745" y="266"/>
                  </a:cubicBezTo>
                  <a:cubicBezTo>
                    <a:pt x="1745" y="262"/>
                    <a:pt x="1735" y="260"/>
                    <a:pt x="1730" y="260"/>
                  </a:cubicBezTo>
                  <a:cubicBezTo>
                    <a:pt x="1725" y="260"/>
                    <a:pt x="1722" y="267"/>
                    <a:pt x="1716" y="270"/>
                  </a:cubicBezTo>
                  <a:cubicBezTo>
                    <a:pt x="1711" y="273"/>
                    <a:pt x="1689" y="269"/>
                    <a:pt x="1687" y="267"/>
                  </a:cubicBezTo>
                  <a:cubicBezTo>
                    <a:pt x="1685" y="265"/>
                    <a:pt x="1655" y="267"/>
                    <a:pt x="1652" y="269"/>
                  </a:cubicBezTo>
                  <a:cubicBezTo>
                    <a:pt x="1649" y="271"/>
                    <a:pt x="1651" y="278"/>
                    <a:pt x="1650" y="279"/>
                  </a:cubicBezTo>
                  <a:cubicBezTo>
                    <a:pt x="1648" y="280"/>
                    <a:pt x="1646" y="270"/>
                    <a:pt x="1646" y="269"/>
                  </a:cubicBezTo>
                  <a:cubicBezTo>
                    <a:pt x="1646" y="267"/>
                    <a:pt x="1643" y="266"/>
                    <a:pt x="1638" y="266"/>
                  </a:cubicBezTo>
                  <a:cubicBezTo>
                    <a:pt x="1632" y="266"/>
                    <a:pt x="1629" y="265"/>
                    <a:pt x="1631" y="263"/>
                  </a:cubicBezTo>
                  <a:cubicBezTo>
                    <a:pt x="1634" y="261"/>
                    <a:pt x="1629" y="259"/>
                    <a:pt x="1633" y="256"/>
                  </a:cubicBezTo>
                  <a:cubicBezTo>
                    <a:pt x="1638" y="254"/>
                    <a:pt x="1626" y="245"/>
                    <a:pt x="1614" y="241"/>
                  </a:cubicBezTo>
                  <a:cubicBezTo>
                    <a:pt x="1603" y="237"/>
                    <a:pt x="1577" y="239"/>
                    <a:pt x="1570" y="241"/>
                  </a:cubicBezTo>
                  <a:cubicBezTo>
                    <a:pt x="1563" y="243"/>
                    <a:pt x="1550" y="243"/>
                    <a:pt x="1543" y="243"/>
                  </a:cubicBezTo>
                  <a:cubicBezTo>
                    <a:pt x="1537" y="243"/>
                    <a:pt x="1542" y="240"/>
                    <a:pt x="1540" y="237"/>
                  </a:cubicBezTo>
                  <a:cubicBezTo>
                    <a:pt x="1538" y="235"/>
                    <a:pt x="1527" y="231"/>
                    <a:pt x="1525" y="233"/>
                  </a:cubicBezTo>
                  <a:cubicBezTo>
                    <a:pt x="1524" y="236"/>
                    <a:pt x="1521" y="233"/>
                    <a:pt x="1521" y="232"/>
                  </a:cubicBezTo>
                  <a:cubicBezTo>
                    <a:pt x="1521" y="230"/>
                    <a:pt x="1510" y="226"/>
                    <a:pt x="1506" y="227"/>
                  </a:cubicBezTo>
                  <a:cubicBezTo>
                    <a:pt x="1502" y="228"/>
                    <a:pt x="1500" y="224"/>
                    <a:pt x="1505" y="224"/>
                  </a:cubicBezTo>
                  <a:cubicBezTo>
                    <a:pt x="1510" y="224"/>
                    <a:pt x="1518" y="225"/>
                    <a:pt x="1514" y="220"/>
                  </a:cubicBezTo>
                  <a:cubicBezTo>
                    <a:pt x="1511" y="214"/>
                    <a:pt x="1480" y="213"/>
                    <a:pt x="1477" y="214"/>
                  </a:cubicBezTo>
                  <a:cubicBezTo>
                    <a:pt x="1474" y="215"/>
                    <a:pt x="1477" y="218"/>
                    <a:pt x="1470" y="224"/>
                  </a:cubicBezTo>
                  <a:cubicBezTo>
                    <a:pt x="1463" y="230"/>
                    <a:pt x="1457" y="226"/>
                    <a:pt x="1458" y="223"/>
                  </a:cubicBezTo>
                  <a:cubicBezTo>
                    <a:pt x="1458" y="221"/>
                    <a:pt x="1467" y="221"/>
                    <a:pt x="1467" y="218"/>
                  </a:cubicBezTo>
                  <a:cubicBezTo>
                    <a:pt x="1467" y="215"/>
                    <a:pt x="1455" y="217"/>
                    <a:pt x="1454" y="214"/>
                  </a:cubicBezTo>
                  <a:cubicBezTo>
                    <a:pt x="1452" y="212"/>
                    <a:pt x="1456" y="210"/>
                    <a:pt x="1460" y="212"/>
                  </a:cubicBezTo>
                  <a:cubicBezTo>
                    <a:pt x="1464" y="213"/>
                    <a:pt x="1472" y="213"/>
                    <a:pt x="1472" y="212"/>
                  </a:cubicBezTo>
                  <a:cubicBezTo>
                    <a:pt x="1472" y="210"/>
                    <a:pt x="1468" y="209"/>
                    <a:pt x="1461" y="208"/>
                  </a:cubicBezTo>
                  <a:cubicBezTo>
                    <a:pt x="1454" y="207"/>
                    <a:pt x="1437" y="204"/>
                    <a:pt x="1428" y="204"/>
                  </a:cubicBezTo>
                  <a:cubicBezTo>
                    <a:pt x="1419" y="205"/>
                    <a:pt x="1416" y="201"/>
                    <a:pt x="1411" y="201"/>
                  </a:cubicBezTo>
                  <a:cubicBezTo>
                    <a:pt x="1406" y="201"/>
                    <a:pt x="1406" y="203"/>
                    <a:pt x="1408" y="206"/>
                  </a:cubicBezTo>
                  <a:cubicBezTo>
                    <a:pt x="1410" y="209"/>
                    <a:pt x="1403" y="210"/>
                    <a:pt x="1398" y="209"/>
                  </a:cubicBezTo>
                  <a:cubicBezTo>
                    <a:pt x="1392" y="209"/>
                    <a:pt x="1384" y="212"/>
                    <a:pt x="1387" y="216"/>
                  </a:cubicBezTo>
                  <a:cubicBezTo>
                    <a:pt x="1390" y="220"/>
                    <a:pt x="1394" y="215"/>
                    <a:pt x="1396" y="216"/>
                  </a:cubicBezTo>
                  <a:cubicBezTo>
                    <a:pt x="1399" y="217"/>
                    <a:pt x="1389" y="220"/>
                    <a:pt x="1393" y="222"/>
                  </a:cubicBezTo>
                  <a:cubicBezTo>
                    <a:pt x="1397" y="224"/>
                    <a:pt x="1397" y="227"/>
                    <a:pt x="1397" y="229"/>
                  </a:cubicBezTo>
                  <a:cubicBezTo>
                    <a:pt x="1397" y="231"/>
                    <a:pt x="1390" y="232"/>
                    <a:pt x="1387" y="229"/>
                  </a:cubicBezTo>
                  <a:cubicBezTo>
                    <a:pt x="1385" y="226"/>
                    <a:pt x="1381" y="229"/>
                    <a:pt x="1376" y="229"/>
                  </a:cubicBezTo>
                  <a:cubicBezTo>
                    <a:pt x="1372" y="228"/>
                    <a:pt x="1368" y="230"/>
                    <a:pt x="1373" y="231"/>
                  </a:cubicBezTo>
                  <a:cubicBezTo>
                    <a:pt x="1378" y="232"/>
                    <a:pt x="1380" y="235"/>
                    <a:pt x="1373" y="235"/>
                  </a:cubicBezTo>
                  <a:cubicBezTo>
                    <a:pt x="1366" y="236"/>
                    <a:pt x="1368" y="229"/>
                    <a:pt x="1364" y="230"/>
                  </a:cubicBezTo>
                  <a:cubicBezTo>
                    <a:pt x="1360" y="231"/>
                    <a:pt x="1351" y="227"/>
                    <a:pt x="1346" y="227"/>
                  </a:cubicBezTo>
                  <a:cubicBezTo>
                    <a:pt x="1341" y="228"/>
                    <a:pt x="1339" y="231"/>
                    <a:pt x="1332" y="232"/>
                  </a:cubicBezTo>
                  <a:cubicBezTo>
                    <a:pt x="1326" y="232"/>
                    <a:pt x="1317" y="228"/>
                    <a:pt x="1315" y="225"/>
                  </a:cubicBezTo>
                  <a:cubicBezTo>
                    <a:pt x="1312" y="222"/>
                    <a:pt x="1311" y="221"/>
                    <a:pt x="1308" y="225"/>
                  </a:cubicBezTo>
                  <a:cubicBezTo>
                    <a:pt x="1305" y="229"/>
                    <a:pt x="1305" y="236"/>
                    <a:pt x="1302" y="236"/>
                  </a:cubicBezTo>
                  <a:cubicBezTo>
                    <a:pt x="1299" y="236"/>
                    <a:pt x="1298" y="243"/>
                    <a:pt x="1294" y="244"/>
                  </a:cubicBezTo>
                  <a:cubicBezTo>
                    <a:pt x="1291" y="246"/>
                    <a:pt x="1291" y="242"/>
                    <a:pt x="1287" y="242"/>
                  </a:cubicBezTo>
                  <a:cubicBezTo>
                    <a:pt x="1283" y="243"/>
                    <a:pt x="1271" y="231"/>
                    <a:pt x="1270" y="228"/>
                  </a:cubicBezTo>
                  <a:cubicBezTo>
                    <a:pt x="1269" y="224"/>
                    <a:pt x="1261" y="218"/>
                    <a:pt x="1259" y="217"/>
                  </a:cubicBezTo>
                  <a:cubicBezTo>
                    <a:pt x="1257" y="215"/>
                    <a:pt x="1261" y="215"/>
                    <a:pt x="1264" y="217"/>
                  </a:cubicBezTo>
                  <a:cubicBezTo>
                    <a:pt x="1266" y="219"/>
                    <a:pt x="1270" y="219"/>
                    <a:pt x="1272" y="218"/>
                  </a:cubicBezTo>
                  <a:cubicBezTo>
                    <a:pt x="1275" y="216"/>
                    <a:pt x="1274" y="210"/>
                    <a:pt x="1270" y="210"/>
                  </a:cubicBezTo>
                  <a:cubicBezTo>
                    <a:pt x="1266" y="210"/>
                    <a:pt x="1267" y="207"/>
                    <a:pt x="1270" y="206"/>
                  </a:cubicBezTo>
                  <a:cubicBezTo>
                    <a:pt x="1272" y="205"/>
                    <a:pt x="1264" y="199"/>
                    <a:pt x="1267" y="198"/>
                  </a:cubicBezTo>
                  <a:cubicBezTo>
                    <a:pt x="1270" y="198"/>
                    <a:pt x="1269" y="195"/>
                    <a:pt x="1265" y="195"/>
                  </a:cubicBezTo>
                  <a:cubicBezTo>
                    <a:pt x="1261" y="194"/>
                    <a:pt x="1257" y="191"/>
                    <a:pt x="1257" y="190"/>
                  </a:cubicBezTo>
                  <a:cubicBezTo>
                    <a:pt x="1257" y="188"/>
                    <a:pt x="1241" y="187"/>
                    <a:pt x="1241" y="190"/>
                  </a:cubicBezTo>
                  <a:cubicBezTo>
                    <a:pt x="1242" y="192"/>
                    <a:pt x="1236" y="191"/>
                    <a:pt x="1237" y="189"/>
                  </a:cubicBezTo>
                  <a:cubicBezTo>
                    <a:pt x="1238" y="187"/>
                    <a:pt x="1231" y="188"/>
                    <a:pt x="1224" y="186"/>
                  </a:cubicBezTo>
                  <a:cubicBezTo>
                    <a:pt x="1216" y="184"/>
                    <a:pt x="1216" y="179"/>
                    <a:pt x="1213" y="179"/>
                  </a:cubicBezTo>
                  <a:cubicBezTo>
                    <a:pt x="1211" y="178"/>
                    <a:pt x="1212" y="186"/>
                    <a:pt x="1208" y="184"/>
                  </a:cubicBezTo>
                  <a:cubicBezTo>
                    <a:pt x="1204" y="182"/>
                    <a:pt x="1200" y="186"/>
                    <a:pt x="1202" y="190"/>
                  </a:cubicBezTo>
                  <a:cubicBezTo>
                    <a:pt x="1204" y="194"/>
                    <a:pt x="1202" y="194"/>
                    <a:pt x="1202" y="198"/>
                  </a:cubicBezTo>
                  <a:cubicBezTo>
                    <a:pt x="1202" y="201"/>
                    <a:pt x="1200" y="200"/>
                    <a:pt x="1195" y="198"/>
                  </a:cubicBezTo>
                  <a:cubicBezTo>
                    <a:pt x="1191" y="197"/>
                    <a:pt x="1191" y="202"/>
                    <a:pt x="1181" y="200"/>
                  </a:cubicBezTo>
                  <a:cubicBezTo>
                    <a:pt x="1171" y="197"/>
                    <a:pt x="1167" y="200"/>
                    <a:pt x="1165" y="197"/>
                  </a:cubicBezTo>
                  <a:cubicBezTo>
                    <a:pt x="1163" y="194"/>
                    <a:pt x="1161" y="194"/>
                    <a:pt x="1160" y="196"/>
                  </a:cubicBezTo>
                  <a:cubicBezTo>
                    <a:pt x="1160" y="198"/>
                    <a:pt x="1145" y="198"/>
                    <a:pt x="1144" y="194"/>
                  </a:cubicBezTo>
                  <a:cubicBezTo>
                    <a:pt x="1143" y="190"/>
                    <a:pt x="1146" y="190"/>
                    <a:pt x="1149" y="189"/>
                  </a:cubicBezTo>
                  <a:cubicBezTo>
                    <a:pt x="1151" y="188"/>
                    <a:pt x="1146" y="186"/>
                    <a:pt x="1138" y="187"/>
                  </a:cubicBezTo>
                  <a:cubicBezTo>
                    <a:pt x="1130" y="187"/>
                    <a:pt x="1125" y="183"/>
                    <a:pt x="1117" y="184"/>
                  </a:cubicBezTo>
                  <a:cubicBezTo>
                    <a:pt x="1108" y="185"/>
                    <a:pt x="1090" y="186"/>
                    <a:pt x="1087" y="187"/>
                  </a:cubicBezTo>
                  <a:cubicBezTo>
                    <a:pt x="1085" y="189"/>
                    <a:pt x="1090" y="193"/>
                    <a:pt x="1086" y="193"/>
                  </a:cubicBezTo>
                  <a:cubicBezTo>
                    <a:pt x="1082" y="194"/>
                    <a:pt x="1085" y="186"/>
                    <a:pt x="1084" y="183"/>
                  </a:cubicBezTo>
                  <a:cubicBezTo>
                    <a:pt x="1083" y="179"/>
                    <a:pt x="1077" y="179"/>
                    <a:pt x="1078" y="181"/>
                  </a:cubicBezTo>
                  <a:cubicBezTo>
                    <a:pt x="1079" y="184"/>
                    <a:pt x="1069" y="185"/>
                    <a:pt x="1066" y="183"/>
                  </a:cubicBezTo>
                  <a:cubicBezTo>
                    <a:pt x="1063" y="181"/>
                    <a:pt x="1059" y="178"/>
                    <a:pt x="1052" y="177"/>
                  </a:cubicBezTo>
                  <a:cubicBezTo>
                    <a:pt x="1046" y="175"/>
                    <a:pt x="1037" y="182"/>
                    <a:pt x="1039" y="184"/>
                  </a:cubicBezTo>
                  <a:cubicBezTo>
                    <a:pt x="1041" y="186"/>
                    <a:pt x="1046" y="184"/>
                    <a:pt x="1046" y="185"/>
                  </a:cubicBezTo>
                  <a:cubicBezTo>
                    <a:pt x="1047" y="188"/>
                    <a:pt x="1032" y="187"/>
                    <a:pt x="1032" y="189"/>
                  </a:cubicBezTo>
                  <a:cubicBezTo>
                    <a:pt x="1032" y="191"/>
                    <a:pt x="1019" y="194"/>
                    <a:pt x="1014" y="195"/>
                  </a:cubicBezTo>
                  <a:cubicBezTo>
                    <a:pt x="1003" y="196"/>
                    <a:pt x="1001" y="196"/>
                    <a:pt x="995" y="200"/>
                  </a:cubicBezTo>
                  <a:cubicBezTo>
                    <a:pt x="990" y="205"/>
                    <a:pt x="994" y="197"/>
                    <a:pt x="998" y="193"/>
                  </a:cubicBezTo>
                  <a:cubicBezTo>
                    <a:pt x="1002" y="189"/>
                    <a:pt x="1007" y="191"/>
                    <a:pt x="1009" y="188"/>
                  </a:cubicBezTo>
                  <a:cubicBezTo>
                    <a:pt x="1011" y="185"/>
                    <a:pt x="1015" y="185"/>
                    <a:pt x="1022" y="184"/>
                  </a:cubicBezTo>
                  <a:cubicBezTo>
                    <a:pt x="1028" y="183"/>
                    <a:pt x="1028" y="179"/>
                    <a:pt x="1031" y="178"/>
                  </a:cubicBezTo>
                  <a:cubicBezTo>
                    <a:pt x="1034" y="177"/>
                    <a:pt x="1042" y="174"/>
                    <a:pt x="1043" y="171"/>
                  </a:cubicBezTo>
                  <a:cubicBezTo>
                    <a:pt x="1045" y="168"/>
                    <a:pt x="1060" y="164"/>
                    <a:pt x="1063" y="164"/>
                  </a:cubicBezTo>
                  <a:cubicBezTo>
                    <a:pt x="1066" y="164"/>
                    <a:pt x="1067" y="158"/>
                    <a:pt x="1069" y="158"/>
                  </a:cubicBezTo>
                  <a:cubicBezTo>
                    <a:pt x="1070" y="158"/>
                    <a:pt x="1079" y="154"/>
                    <a:pt x="1083" y="153"/>
                  </a:cubicBezTo>
                  <a:cubicBezTo>
                    <a:pt x="1086" y="151"/>
                    <a:pt x="1088" y="148"/>
                    <a:pt x="1088" y="146"/>
                  </a:cubicBezTo>
                  <a:cubicBezTo>
                    <a:pt x="1088" y="144"/>
                    <a:pt x="1084" y="145"/>
                    <a:pt x="1083" y="143"/>
                  </a:cubicBezTo>
                  <a:cubicBezTo>
                    <a:pt x="1082" y="141"/>
                    <a:pt x="1085" y="142"/>
                    <a:pt x="1089" y="141"/>
                  </a:cubicBezTo>
                  <a:cubicBezTo>
                    <a:pt x="1092" y="139"/>
                    <a:pt x="1089" y="135"/>
                    <a:pt x="1086" y="136"/>
                  </a:cubicBezTo>
                  <a:cubicBezTo>
                    <a:pt x="1083" y="137"/>
                    <a:pt x="1087" y="133"/>
                    <a:pt x="1085" y="131"/>
                  </a:cubicBezTo>
                  <a:cubicBezTo>
                    <a:pt x="1082" y="128"/>
                    <a:pt x="1077" y="132"/>
                    <a:pt x="1077" y="129"/>
                  </a:cubicBezTo>
                  <a:cubicBezTo>
                    <a:pt x="1077" y="126"/>
                    <a:pt x="1077" y="122"/>
                    <a:pt x="1075" y="120"/>
                  </a:cubicBezTo>
                  <a:cubicBezTo>
                    <a:pt x="1073" y="119"/>
                    <a:pt x="1069" y="124"/>
                    <a:pt x="1065" y="121"/>
                  </a:cubicBezTo>
                  <a:cubicBezTo>
                    <a:pt x="1060" y="118"/>
                    <a:pt x="1048" y="116"/>
                    <a:pt x="1048" y="117"/>
                  </a:cubicBezTo>
                  <a:cubicBezTo>
                    <a:pt x="1048" y="118"/>
                    <a:pt x="1042" y="115"/>
                    <a:pt x="1041" y="116"/>
                  </a:cubicBezTo>
                  <a:cubicBezTo>
                    <a:pt x="1039" y="118"/>
                    <a:pt x="1029" y="118"/>
                    <a:pt x="1026" y="117"/>
                  </a:cubicBezTo>
                  <a:cubicBezTo>
                    <a:pt x="1023" y="116"/>
                    <a:pt x="1019" y="118"/>
                    <a:pt x="1019" y="121"/>
                  </a:cubicBezTo>
                  <a:cubicBezTo>
                    <a:pt x="1019" y="124"/>
                    <a:pt x="1006" y="123"/>
                    <a:pt x="1004" y="122"/>
                  </a:cubicBezTo>
                  <a:cubicBezTo>
                    <a:pt x="1002" y="122"/>
                    <a:pt x="1012" y="113"/>
                    <a:pt x="1012" y="112"/>
                  </a:cubicBezTo>
                  <a:cubicBezTo>
                    <a:pt x="1012" y="111"/>
                    <a:pt x="994" y="112"/>
                    <a:pt x="993" y="111"/>
                  </a:cubicBezTo>
                  <a:cubicBezTo>
                    <a:pt x="992" y="109"/>
                    <a:pt x="984" y="109"/>
                    <a:pt x="980" y="109"/>
                  </a:cubicBezTo>
                  <a:cubicBezTo>
                    <a:pt x="976" y="109"/>
                    <a:pt x="979" y="108"/>
                    <a:pt x="983" y="108"/>
                  </a:cubicBezTo>
                  <a:cubicBezTo>
                    <a:pt x="987" y="107"/>
                    <a:pt x="990" y="104"/>
                    <a:pt x="994" y="104"/>
                  </a:cubicBezTo>
                  <a:cubicBezTo>
                    <a:pt x="998" y="103"/>
                    <a:pt x="997" y="102"/>
                    <a:pt x="995" y="100"/>
                  </a:cubicBezTo>
                  <a:cubicBezTo>
                    <a:pt x="994" y="97"/>
                    <a:pt x="989" y="98"/>
                    <a:pt x="985" y="97"/>
                  </a:cubicBezTo>
                  <a:cubicBezTo>
                    <a:pt x="981" y="96"/>
                    <a:pt x="977" y="95"/>
                    <a:pt x="973" y="94"/>
                  </a:cubicBezTo>
                  <a:cubicBezTo>
                    <a:pt x="970" y="94"/>
                    <a:pt x="966" y="96"/>
                    <a:pt x="958" y="97"/>
                  </a:cubicBezTo>
                  <a:cubicBezTo>
                    <a:pt x="950" y="99"/>
                    <a:pt x="949" y="105"/>
                    <a:pt x="945" y="106"/>
                  </a:cubicBezTo>
                  <a:cubicBezTo>
                    <a:pt x="941" y="108"/>
                    <a:pt x="934" y="115"/>
                    <a:pt x="937" y="116"/>
                  </a:cubicBezTo>
                  <a:cubicBezTo>
                    <a:pt x="940" y="116"/>
                    <a:pt x="939" y="118"/>
                    <a:pt x="939" y="120"/>
                  </a:cubicBezTo>
                  <a:cubicBezTo>
                    <a:pt x="940" y="123"/>
                    <a:pt x="937" y="123"/>
                    <a:pt x="933" y="122"/>
                  </a:cubicBezTo>
                  <a:cubicBezTo>
                    <a:pt x="929" y="122"/>
                    <a:pt x="915" y="122"/>
                    <a:pt x="915" y="125"/>
                  </a:cubicBezTo>
                  <a:cubicBezTo>
                    <a:pt x="915" y="127"/>
                    <a:pt x="923" y="129"/>
                    <a:pt x="923" y="130"/>
                  </a:cubicBezTo>
                  <a:cubicBezTo>
                    <a:pt x="922" y="132"/>
                    <a:pt x="916" y="130"/>
                    <a:pt x="914" y="128"/>
                  </a:cubicBezTo>
                  <a:cubicBezTo>
                    <a:pt x="911" y="127"/>
                    <a:pt x="905" y="128"/>
                    <a:pt x="904" y="131"/>
                  </a:cubicBezTo>
                  <a:cubicBezTo>
                    <a:pt x="902" y="133"/>
                    <a:pt x="898" y="133"/>
                    <a:pt x="896" y="132"/>
                  </a:cubicBezTo>
                  <a:cubicBezTo>
                    <a:pt x="894" y="131"/>
                    <a:pt x="891" y="133"/>
                    <a:pt x="888" y="132"/>
                  </a:cubicBezTo>
                  <a:cubicBezTo>
                    <a:pt x="886" y="132"/>
                    <a:pt x="894" y="128"/>
                    <a:pt x="892" y="126"/>
                  </a:cubicBezTo>
                  <a:cubicBezTo>
                    <a:pt x="890" y="125"/>
                    <a:pt x="881" y="126"/>
                    <a:pt x="881" y="129"/>
                  </a:cubicBezTo>
                  <a:cubicBezTo>
                    <a:pt x="880" y="132"/>
                    <a:pt x="875" y="127"/>
                    <a:pt x="873" y="128"/>
                  </a:cubicBezTo>
                  <a:cubicBezTo>
                    <a:pt x="871" y="129"/>
                    <a:pt x="869" y="130"/>
                    <a:pt x="865" y="132"/>
                  </a:cubicBezTo>
                  <a:cubicBezTo>
                    <a:pt x="862" y="133"/>
                    <a:pt x="855" y="130"/>
                    <a:pt x="854" y="132"/>
                  </a:cubicBezTo>
                  <a:cubicBezTo>
                    <a:pt x="853" y="135"/>
                    <a:pt x="861" y="136"/>
                    <a:pt x="861" y="137"/>
                  </a:cubicBezTo>
                  <a:cubicBezTo>
                    <a:pt x="861" y="138"/>
                    <a:pt x="842" y="138"/>
                    <a:pt x="842" y="140"/>
                  </a:cubicBezTo>
                  <a:cubicBezTo>
                    <a:pt x="841" y="141"/>
                    <a:pt x="835" y="141"/>
                    <a:pt x="827" y="142"/>
                  </a:cubicBezTo>
                  <a:cubicBezTo>
                    <a:pt x="819" y="142"/>
                    <a:pt x="823" y="145"/>
                    <a:pt x="816" y="146"/>
                  </a:cubicBezTo>
                  <a:cubicBezTo>
                    <a:pt x="810" y="147"/>
                    <a:pt x="807" y="148"/>
                    <a:pt x="805" y="151"/>
                  </a:cubicBezTo>
                  <a:cubicBezTo>
                    <a:pt x="803" y="153"/>
                    <a:pt x="798" y="154"/>
                    <a:pt x="796" y="152"/>
                  </a:cubicBezTo>
                  <a:cubicBezTo>
                    <a:pt x="794" y="149"/>
                    <a:pt x="789" y="153"/>
                    <a:pt x="792" y="153"/>
                  </a:cubicBezTo>
                  <a:cubicBezTo>
                    <a:pt x="795" y="153"/>
                    <a:pt x="792" y="156"/>
                    <a:pt x="790" y="156"/>
                  </a:cubicBezTo>
                  <a:cubicBezTo>
                    <a:pt x="788" y="155"/>
                    <a:pt x="783" y="159"/>
                    <a:pt x="786" y="158"/>
                  </a:cubicBezTo>
                  <a:cubicBezTo>
                    <a:pt x="789" y="158"/>
                    <a:pt x="790" y="160"/>
                    <a:pt x="789" y="162"/>
                  </a:cubicBezTo>
                  <a:cubicBezTo>
                    <a:pt x="787" y="164"/>
                    <a:pt x="780" y="160"/>
                    <a:pt x="779" y="162"/>
                  </a:cubicBezTo>
                  <a:cubicBezTo>
                    <a:pt x="777" y="163"/>
                    <a:pt x="782" y="165"/>
                    <a:pt x="785" y="165"/>
                  </a:cubicBezTo>
                  <a:cubicBezTo>
                    <a:pt x="788" y="165"/>
                    <a:pt x="790" y="167"/>
                    <a:pt x="790" y="169"/>
                  </a:cubicBezTo>
                  <a:cubicBezTo>
                    <a:pt x="791" y="171"/>
                    <a:pt x="783" y="167"/>
                    <a:pt x="782" y="169"/>
                  </a:cubicBezTo>
                  <a:cubicBezTo>
                    <a:pt x="780" y="171"/>
                    <a:pt x="783" y="172"/>
                    <a:pt x="786" y="172"/>
                  </a:cubicBezTo>
                  <a:cubicBezTo>
                    <a:pt x="789" y="172"/>
                    <a:pt x="787" y="174"/>
                    <a:pt x="790" y="176"/>
                  </a:cubicBezTo>
                  <a:cubicBezTo>
                    <a:pt x="790" y="176"/>
                    <a:pt x="790" y="176"/>
                    <a:pt x="790" y="176"/>
                  </a:cubicBezTo>
                  <a:cubicBezTo>
                    <a:pt x="792" y="178"/>
                    <a:pt x="789" y="179"/>
                    <a:pt x="789" y="181"/>
                  </a:cubicBezTo>
                  <a:cubicBezTo>
                    <a:pt x="789" y="183"/>
                    <a:pt x="786" y="184"/>
                    <a:pt x="786" y="182"/>
                  </a:cubicBezTo>
                  <a:cubicBezTo>
                    <a:pt x="786" y="180"/>
                    <a:pt x="777" y="179"/>
                    <a:pt x="775" y="182"/>
                  </a:cubicBezTo>
                  <a:cubicBezTo>
                    <a:pt x="773" y="184"/>
                    <a:pt x="772" y="185"/>
                    <a:pt x="769" y="183"/>
                  </a:cubicBezTo>
                  <a:cubicBezTo>
                    <a:pt x="767" y="181"/>
                    <a:pt x="760" y="184"/>
                    <a:pt x="752" y="184"/>
                  </a:cubicBezTo>
                  <a:cubicBezTo>
                    <a:pt x="744" y="184"/>
                    <a:pt x="726" y="185"/>
                    <a:pt x="722" y="186"/>
                  </a:cubicBezTo>
                  <a:cubicBezTo>
                    <a:pt x="718" y="188"/>
                    <a:pt x="714" y="194"/>
                    <a:pt x="718" y="197"/>
                  </a:cubicBezTo>
                  <a:cubicBezTo>
                    <a:pt x="722" y="201"/>
                    <a:pt x="718" y="202"/>
                    <a:pt x="718" y="205"/>
                  </a:cubicBezTo>
                  <a:cubicBezTo>
                    <a:pt x="718" y="207"/>
                    <a:pt x="728" y="212"/>
                    <a:pt x="734" y="213"/>
                  </a:cubicBezTo>
                  <a:cubicBezTo>
                    <a:pt x="739" y="213"/>
                    <a:pt x="744" y="219"/>
                    <a:pt x="741" y="223"/>
                  </a:cubicBezTo>
                  <a:cubicBezTo>
                    <a:pt x="737" y="227"/>
                    <a:pt x="727" y="222"/>
                    <a:pt x="721" y="217"/>
                  </a:cubicBezTo>
                  <a:cubicBezTo>
                    <a:pt x="714" y="213"/>
                    <a:pt x="699" y="211"/>
                    <a:pt x="694" y="211"/>
                  </a:cubicBezTo>
                  <a:cubicBezTo>
                    <a:pt x="689" y="211"/>
                    <a:pt x="692" y="207"/>
                    <a:pt x="686" y="207"/>
                  </a:cubicBezTo>
                  <a:cubicBezTo>
                    <a:pt x="679" y="207"/>
                    <a:pt x="674" y="212"/>
                    <a:pt x="678" y="212"/>
                  </a:cubicBezTo>
                  <a:cubicBezTo>
                    <a:pt x="683" y="212"/>
                    <a:pt x="685" y="212"/>
                    <a:pt x="683" y="214"/>
                  </a:cubicBezTo>
                  <a:cubicBezTo>
                    <a:pt x="681" y="216"/>
                    <a:pt x="684" y="215"/>
                    <a:pt x="689" y="217"/>
                  </a:cubicBezTo>
                  <a:cubicBezTo>
                    <a:pt x="695" y="220"/>
                    <a:pt x="685" y="222"/>
                    <a:pt x="680" y="219"/>
                  </a:cubicBezTo>
                  <a:cubicBezTo>
                    <a:pt x="674" y="216"/>
                    <a:pt x="669" y="219"/>
                    <a:pt x="667" y="221"/>
                  </a:cubicBezTo>
                  <a:cubicBezTo>
                    <a:pt x="666" y="224"/>
                    <a:pt x="673" y="231"/>
                    <a:pt x="683" y="233"/>
                  </a:cubicBezTo>
                  <a:cubicBezTo>
                    <a:pt x="692" y="234"/>
                    <a:pt x="689" y="237"/>
                    <a:pt x="693" y="238"/>
                  </a:cubicBezTo>
                  <a:cubicBezTo>
                    <a:pt x="698" y="240"/>
                    <a:pt x="694" y="241"/>
                    <a:pt x="692" y="241"/>
                  </a:cubicBezTo>
                  <a:cubicBezTo>
                    <a:pt x="689" y="241"/>
                    <a:pt x="683" y="237"/>
                    <a:pt x="678" y="235"/>
                  </a:cubicBezTo>
                  <a:cubicBezTo>
                    <a:pt x="673" y="233"/>
                    <a:pt x="661" y="236"/>
                    <a:pt x="658" y="233"/>
                  </a:cubicBezTo>
                  <a:cubicBezTo>
                    <a:pt x="656" y="231"/>
                    <a:pt x="660" y="228"/>
                    <a:pt x="658" y="226"/>
                  </a:cubicBezTo>
                  <a:cubicBezTo>
                    <a:pt x="655" y="224"/>
                    <a:pt x="657" y="220"/>
                    <a:pt x="660" y="216"/>
                  </a:cubicBezTo>
                  <a:cubicBezTo>
                    <a:pt x="663" y="211"/>
                    <a:pt x="660" y="203"/>
                    <a:pt x="655" y="202"/>
                  </a:cubicBezTo>
                  <a:cubicBezTo>
                    <a:pt x="651" y="201"/>
                    <a:pt x="651" y="205"/>
                    <a:pt x="652" y="206"/>
                  </a:cubicBezTo>
                  <a:cubicBezTo>
                    <a:pt x="653" y="208"/>
                    <a:pt x="653" y="214"/>
                    <a:pt x="649" y="218"/>
                  </a:cubicBezTo>
                  <a:cubicBezTo>
                    <a:pt x="646" y="222"/>
                    <a:pt x="635" y="222"/>
                    <a:pt x="635" y="225"/>
                  </a:cubicBezTo>
                  <a:cubicBezTo>
                    <a:pt x="635" y="227"/>
                    <a:pt x="628" y="229"/>
                    <a:pt x="631" y="231"/>
                  </a:cubicBezTo>
                  <a:cubicBezTo>
                    <a:pt x="633" y="233"/>
                    <a:pt x="643" y="243"/>
                    <a:pt x="644" y="246"/>
                  </a:cubicBezTo>
                  <a:cubicBezTo>
                    <a:pt x="645" y="249"/>
                    <a:pt x="636" y="259"/>
                    <a:pt x="637" y="264"/>
                  </a:cubicBezTo>
                  <a:cubicBezTo>
                    <a:pt x="639" y="270"/>
                    <a:pt x="636" y="272"/>
                    <a:pt x="638" y="275"/>
                  </a:cubicBezTo>
                  <a:cubicBezTo>
                    <a:pt x="639" y="278"/>
                    <a:pt x="644" y="275"/>
                    <a:pt x="647" y="277"/>
                  </a:cubicBezTo>
                  <a:cubicBezTo>
                    <a:pt x="649" y="278"/>
                    <a:pt x="654" y="275"/>
                    <a:pt x="660" y="274"/>
                  </a:cubicBezTo>
                  <a:cubicBezTo>
                    <a:pt x="667" y="273"/>
                    <a:pt x="678" y="279"/>
                    <a:pt x="683" y="281"/>
                  </a:cubicBezTo>
                  <a:cubicBezTo>
                    <a:pt x="687" y="283"/>
                    <a:pt x="685" y="286"/>
                    <a:pt x="687" y="289"/>
                  </a:cubicBezTo>
                  <a:cubicBezTo>
                    <a:pt x="689" y="292"/>
                    <a:pt x="682" y="292"/>
                    <a:pt x="682" y="297"/>
                  </a:cubicBezTo>
                  <a:cubicBezTo>
                    <a:pt x="681" y="302"/>
                    <a:pt x="694" y="304"/>
                    <a:pt x="695" y="306"/>
                  </a:cubicBezTo>
                  <a:cubicBezTo>
                    <a:pt x="695" y="307"/>
                    <a:pt x="686" y="306"/>
                    <a:pt x="682" y="305"/>
                  </a:cubicBezTo>
                  <a:cubicBezTo>
                    <a:pt x="678" y="303"/>
                    <a:pt x="678" y="299"/>
                    <a:pt x="677" y="298"/>
                  </a:cubicBezTo>
                  <a:cubicBezTo>
                    <a:pt x="675" y="297"/>
                    <a:pt x="679" y="293"/>
                    <a:pt x="679" y="290"/>
                  </a:cubicBezTo>
                  <a:cubicBezTo>
                    <a:pt x="680" y="287"/>
                    <a:pt x="675" y="285"/>
                    <a:pt x="674" y="283"/>
                  </a:cubicBezTo>
                  <a:cubicBezTo>
                    <a:pt x="672" y="281"/>
                    <a:pt x="669" y="278"/>
                    <a:pt x="666" y="279"/>
                  </a:cubicBezTo>
                  <a:cubicBezTo>
                    <a:pt x="663" y="279"/>
                    <a:pt x="652" y="280"/>
                    <a:pt x="648" y="283"/>
                  </a:cubicBezTo>
                  <a:cubicBezTo>
                    <a:pt x="645" y="286"/>
                    <a:pt x="649" y="294"/>
                    <a:pt x="651" y="298"/>
                  </a:cubicBezTo>
                  <a:cubicBezTo>
                    <a:pt x="653" y="302"/>
                    <a:pt x="641" y="308"/>
                    <a:pt x="641" y="311"/>
                  </a:cubicBezTo>
                  <a:cubicBezTo>
                    <a:pt x="641" y="314"/>
                    <a:pt x="637" y="315"/>
                    <a:pt x="632" y="318"/>
                  </a:cubicBezTo>
                  <a:cubicBezTo>
                    <a:pt x="627" y="321"/>
                    <a:pt x="621" y="322"/>
                    <a:pt x="622" y="327"/>
                  </a:cubicBezTo>
                  <a:cubicBezTo>
                    <a:pt x="622" y="331"/>
                    <a:pt x="615" y="329"/>
                    <a:pt x="611" y="327"/>
                  </a:cubicBezTo>
                  <a:cubicBezTo>
                    <a:pt x="607" y="325"/>
                    <a:pt x="603" y="328"/>
                    <a:pt x="598" y="328"/>
                  </a:cubicBezTo>
                  <a:cubicBezTo>
                    <a:pt x="592" y="327"/>
                    <a:pt x="592" y="323"/>
                    <a:pt x="588" y="325"/>
                  </a:cubicBezTo>
                  <a:cubicBezTo>
                    <a:pt x="584" y="326"/>
                    <a:pt x="581" y="323"/>
                    <a:pt x="583" y="320"/>
                  </a:cubicBezTo>
                  <a:cubicBezTo>
                    <a:pt x="584" y="317"/>
                    <a:pt x="588" y="320"/>
                    <a:pt x="589" y="322"/>
                  </a:cubicBezTo>
                  <a:cubicBezTo>
                    <a:pt x="589" y="324"/>
                    <a:pt x="592" y="323"/>
                    <a:pt x="596" y="321"/>
                  </a:cubicBezTo>
                  <a:cubicBezTo>
                    <a:pt x="599" y="319"/>
                    <a:pt x="597" y="323"/>
                    <a:pt x="602" y="324"/>
                  </a:cubicBezTo>
                  <a:cubicBezTo>
                    <a:pt x="607" y="324"/>
                    <a:pt x="604" y="321"/>
                    <a:pt x="608" y="321"/>
                  </a:cubicBezTo>
                  <a:cubicBezTo>
                    <a:pt x="612" y="322"/>
                    <a:pt x="612" y="321"/>
                    <a:pt x="611" y="319"/>
                  </a:cubicBezTo>
                  <a:cubicBezTo>
                    <a:pt x="610" y="317"/>
                    <a:pt x="614" y="316"/>
                    <a:pt x="616" y="315"/>
                  </a:cubicBezTo>
                  <a:cubicBezTo>
                    <a:pt x="619" y="314"/>
                    <a:pt x="618" y="310"/>
                    <a:pt x="620" y="309"/>
                  </a:cubicBezTo>
                  <a:cubicBezTo>
                    <a:pt x="622" y="308"/>
                    <a:pt x="621" y="306"/>
                    <a:pt x="623" y="306"/>
                  </a:cubicBezTo>
                  <a:cubicBezTo>
                    <a:pt x="625" y="306"/>
                    <a:pt x="626" y="302"/>
                    <a:pt x="629" y="302"/>
                  </a:cubicBezTo>
                  <a:cubicBezTo>
                    <a:pt x="631" y="302"/>
                    <a:pt x="632" y="299"/>
                    <a:pt x="631" y="297"/>
                  </a:cubicBezTo>
                  <a:cubicBezTo>
                    <a:pt x="629" y="295"/>
                    <a:pt x="632" y="290"/>
                    <a:pt x="634" y="290"/>
                  </a:cubicBezTo>
                  <a:cubicBezTo>
                    <a:pt x="636" y="289"/>
                    <a:pt x="636" y="287"/>
                    <a:pt x="634" y="286"/>
                  </a:cubicBezTo>
                  <a:cubicBezTo>
                    <a:pt x="632" y="284"/>
                    <a:pt x="624" y="280"/>
                    <a:pt x="625" y="277"/>
                  </a:cubicBezTo>
                  <a:cubicBezTo>
                    <a:pt x="626" y="274"/>
                    <a:pt x="624" y="268"/>
                    <a:pt x="625" y="266"/>
                  </a:cubicBezTo>
                  <a:cubicBezTo>
                    <a:pt x="626" y="263"/>
                    <a:pt x="625" y="258"/>
                    <a:pt x="624" y="255"/>
                  </a:cubicBezTo>
                  <a:cubicBezTo>
                    <a:pt x="624" y="252"/>
                    <a:pt x="626" y="249"/>
                    <a:pt x="627" y="244"/>
                  </a:cubicBezTo>
                  <a:cubicBezTo>
                    <a:pt x="628" y="239"/>
                    <a:pt x="621" y="233"/>
                    <a:pt x="618" y="232"/>
                  </a:cubicBezTo>
                  <a:cubicBezTo>
                    <a:pt x="614" y="230"/>
                    <a:pt x="617" y="227"/>
                    <a:pt x="622" y="224"/>
                  </a:cubicBezTo>
                  <a:cubicBezTo>
                    <a:pt x="627" y="220"/>
                    <a:pt x="627" y="208"/>
                    <a:pt x="627" y="205"/>
                  </a:cubicBezTo>
                  <a:cubicBezTo>
                    <a:pt x="626" y="203"/>
                    <a:pt x="616" y="200"/>
                    <a:pt x="612" y="201"/>
                  </a:cubicBezTo>
                  <a:cubicBezTo>
                    <a:pt x="608" y="201"/>
                    <a:pt x="594" y="200"/>
                    <a:pt x="590" y="200"/>
                  </a:cubicBezTo>
                  <a:cubicBezTo>
                    <a:pt x="586" y="199"/>
                    <a:pt x="585" y="203"/>
                    <a:pt x="583" y="206"/>
                  </a:cubicBezTo>
                  <a:cubicBezTo>
                    <a:pt x="582" y="209"/>
                    <a:pt x="578" y="214"/>
                    <a:pt x="576" y="221"/>
                  </a:cubicBezTo>
                  <a:cubicBezTo>
                    <a:pt x="573" y="228"/>
                    <a:pt x="564" y="231"/>
                    <a:pt x="560" y="232"/>
                  </a:cubicBezTo>
                  <a:cubicBezTo>
                    <a:pt x="556" y="234"/>
                    <a:pt x="553" y="239"/>
                    <a:pt x="555" y="242"/>
                  </a:cubicBezTo>
                  <a:cubicBezTo>
                    <a:pt x="557" y="244"/>
                    <a:pt x="560" y="242"/>
                    <a:pt x="562" y="243"/>
                  </a:cubicBezTo>
                  <a:cubicBezTo>
                    <a:pt x="564" y="244"/>
                    <a:pt x="562" y="251"/>
                    <a:pt x="561" y="252"/>
                  </a:cubicBezTo>
                  <a:cubicBezTo>
                    <a:pt x="559" y="253"/>
                    <a:pt x="563" y="255"/>
                    <a:pt x="560" y="257"/>
                  </a:cubicBezTo>
                  <a:cubicBezTo>
                    <a:pt x="557" y="259"/>
                    <a:pt x="554" y="262"/>
                    <a:pt x="556" y="264"/>
                  </a:cubicBezTo>
                  <a:cubicBezTo>
                    <a:pt x="558" y="266"/>
                    <a:pt x="566" y="267"/>
                    <a:pt x="570" y="269"/>
                  </a:cubicBezTo>
                  <a:cubicBezTo>
                    <a:pt x="573" y="271"/>
                    <a:pt x="572" y="274"/>
                    <a:pt x="575" y="278"/>
                  </a:cubicBezTo>
                  <a:cubicBezTo>
                    <a:pt x="577" y="281"/>
                    <a:pt x="580" y="279"/>
                    <a:pt x="582" y="281"/>
                  </a:cubicBezTo>
                  <a:cubicBezTo>
                    <a:pt x="583" y="283"/>
                    <a:pt x="577" y="291"/>
                    <a:pt x="574" y="292"/>
                  </a:cubicBezTo>
                  <a:cubicBezTo>
                    <a:pt x="572" y="292"/>
                    <a:pt x="563" y="283"/>
                    <a:pt x="560" y="281"/>
                  </a:cubicBezTo>
                  <a:cubicBezTo>
                    <a:pt x="558" y="279"/>
                    <a:pt x="547" y="276"/>
                    <a:pt x="542" y="274"/>
                  </a:cubicBezTo>
                  <a:cubicBezTo>
                    <a:pt x="536" y="271"/>
                    <a:pt x="532" y="272"/>
                    <a:pt x="526" y="268"/>
                  </a:cubicBezTo>
                  <a:cubicBezTo>
                    <a:pt x="520" y="264"/>
                    <a:pt x="515" y="263"/>
                    <a:pt x="505" y="263"/>
                  </a:cubicBezTo>
                  <a:cubicBezTo>
                    <a:pt x="494" y="263"/>
                    <a:pt x="487" y="260"/>
                    <a:pt x="483" y="261"/>
                  </a:cubicBezTo>
                  <a:cubicBezTo>
                    <a:pt x="480" y="261"/>
                    <a:pt x="481" y="258"/>
                    <a:pt x="475" y="255"/>
                  </a:cubicBezTo>
                  <a:cubicBezTo>
                    <a:pt x="468" y="252"/>
                    <a:pt x="464" y="249"/>
                    <a:pt x="461" y="251"/>
                  </a:cubicBezTo>
                  <a:cubicBezTo>
                    <a:pt x="457" y="252"/>
                    <a:pt x="458" y="259"/>
                    <a:pt x="464" y="260"/>
                  </a:cubicBezTo>
                  <a:cubicBezTo>
                    <a:pt x="469" y="260"/>
                    <a:pt x="467" y="263"/>
                    <a:pt x="472" y="263"/>
                  </a:cubicBezTo>
                  <a:cubicBezTo>
                    <a:pt x="478" y="263"/>
                    <a:pt x="480" y="264"/>
                    <a:pt x="480" y="268"/>
                  </a:cubicBezTo>
                  <a:cubicBezTo>
                    <a:pt x="480" y="271"/>
                    <a:pt x="483" y="275"/>
                    <a:pt x="485" y="277"/>
                  </a:cubicBezTo>
                  <a:cubicBezTo>
                    <a:pt x="488" y="279"/>
                    <a:pt x="486" y="283"/>
                    <a:pt x="482" y="283"/>
                  </a:cubicBezTo>
                  <a:cubicBezTo>
                    <a:pt x="477" y="283"/>
                    <a:pt x="472" y="283"/>
                    <a:pt x="474" y="286"/>
                  </a:cubicBezTo>
                  <a:cubicBezTo>
                    <a:pt x="476" y="289"/>
                    <a:pt x="472" y="290"/>
                    <a:pt x="468" y="289"/>
                  </a:cubicBezTo>
                  <a:cubicBezTo>
                    <a:pt x="463" y="287"/>
                    <a:pt x="466" y="284"/>
                    <a:pt x="468" y="282"/>
                  </a:cubicBezTo>
                  <a:cubicBezTo>
                    <a:pt x="470" y="280"/>
                    <a:pt x="463" y="278"/>
                    <a:pt x="461" y="277"/>
                  </a:cubicBezTo>
                  <a:cubicBezTo>
                    <a:pt x="458" y="276"/>
                    <a:pt x="446" y="284"/>
                    <a:pt x="443" y="286"/>
                  </a:cubicBezTo>
                  <a:cubicBezTo>
                    <a:pt x="439" y="287"/>
                    <a:pt x="431" y="284"/>
                    <a:pt x="423" y="286"/>
                  </a:cubicBezTo>
                  <a:cubicBezTo>
                    <a:pt x="415" y="287"/>
                    <a:pt x="415" y="294"/>
                    <a:pt x="412" y="293"/>
                  </a:cubicBezTo>
                  <a:cubicBezTo>
                    <a:pt x="409" y="292"/>
                    <a:pt x="400" y="294"/>
                    <a:pt x="396" y="292"/>
                  </a:cubicBezTo>
                  <a:cubicBezTo>
                    <a:pt x="393" y="290"/>
                    <a:pt x="396" y="289"/>
                    <a:pt x="399" y="289"/>
                  </a:cubicBezTo>
                  <a:cubicBezTo>
                    <a:pt x="403" y="289"/>
                    <a:pt x="404" y="288"/>
                    <a:pt x="402" y="286"/>
                  </a:cubicBezTo>
                  <a:cubicBezTo>
                    <a:pt x="400" y="283"/>
                    <a:pt x="405" y="280"/>
                    <a:pt x="405" y="278"/>
                  </a:cubicBezTo>
                  <a:cubicBezTo>
                    <a:pt x="405" y="277"/>
                    <a:pt x="391" y="281"/>
                    <a:pt x="389" y="283"/>
                  </a:cubicBezTo>
                  <a:cubicBezTo>
                    <a:pt x="387" y="284"/>
                    <a:pt x="389" y="288"/>
                    <a:pt x="387" y="289"/>
                  </a:cubicBezTo>
                  <a:cubicBezTo>
                    <a:pt x="384" y="290"/>
                    <a:pt x="384" y="287"/>
                    <a:pt x="381" y="286"/>
                  </a:cubicBezTo>
                  <a:cubicBezTo>
                    <a:pt x="379" y="285"/>
                    <a:pt x="359" y="289"/>
                    <a:pt x="355" y="293"/>
                  </a:cubicBezTo>
                  <a:cubicBezTo>
                    <a:pt x="351" y="297"/>
                    <a:pt x="344" y="297"/>
                    <a:pt x="344" y="300"/>
                  </a:cubicBezTo>
                  <a:cubicBezTo>
                    <a:pt x="344" y="302"/>
                    <a:pt x="334" y="302"/>
                    <a:pt x="331" y="303"/>
                  </a:cubicBezTo>
                  <a:cubicBezTo>
                    <a:pt x="327" y="305"/>
                    <a:pt x="330" y="311"/>
                    <a:pt x="328" y="315"/>
                  </a:cubicBezTo>
                  <a:cubicBezTo>
                    <a:pt x="327" y="318"/>
                    <a:pt x="313" y="317"/>
                    <a:pt x="308" y="317"/>
                  </a:cubicBezTo>
                  <a:cubicBezTo>
                    <a:pt x="304" y="317"/>
                    <a:pt x="302" y="309"/>
                    <a:pt x="299" y="309"/>
                  </a:cubicBezTo>
                  <a:cubicBezTo>
                    <a:pt x="296" y="308"/>
                    <a:pt x="298" y="304"/>
                    <a:pt x="299" y="302"/>
                  </a:cubicBezTo>
                  <a:cubicBezTo>
                    <a:pt x="300" y="300"/>
                    <a:pt x="302" y="302"/>
                    <a:pt x="307" y="299"/>
                  </a:cubicBezTo>
                  <a:cubicBezTo>
                    <a:pt x="311" y="297"/>
                    <a:pt x="315" y="300"/>
                    <a:pt x="317" y="299"/>
                  </a:cubicBezTo>
                  <a:cubicBezTo>
                    <a:pt x="319" y="297"/>
                    <a:pt x="311" y="292"/>
                    <a:pt x="310" y="288"/>
                  </a:cubicBezTo>
                  <a:cubicBezTo>
                    <a:pt x="310" y="284"/>
                    <a:pt x="300" y="283"/>
                    <a:pt x="295" y="284"/>
                  </a:cubicBezTo>
                  <a:cubicBezTo>
                    <a:pt x="290" y="286"/>
                    <a:pt x="284" y="285"/>
                    <a:pt x="281" y="283"/>
                  </a:cubicBezTo>
                  <a:cubicBezTo>
                    <a:pt x="277" y="281"/>
                    <a:pt x="277" y="286"/>
                    <a:pt x="283" y="287"/>
                  </a:cubicBezTo>
                  <a:cubicBezTo>
                    <a:pt x="288" y="288"/>
                    <a:pt x="285" y="292"/>
                    <a:pt x="286" y="295"/>
                  </a:cubicBezTo>
                  <a:cubicBezTo>
                    <a:pt x="287" y="297"/>
                    <a:pt x="285" y="302"/>
                    <a:pt x="282" y="307"/>
                  </a:cubicBezTo>
                  <a:cubicBezTo>
                    <a:pt x="279" y="311"/>
                    <a:pt x="281" y="311"/>
                    <a:pt x="286" y="310"/>
                  </a:cubicBezTo>
                  <a:cubicBezTo>
                    <a:pt x="290" y="310"/>
                    <a:pt x="290" y="316"/>
                    <a:pt x="290" y="320"/>
                  </a:cubicBezTo>
                  <a:cubicBezTo>
                    <a:pt x="290" y="324"/>
                    <a:pt x="286" y="325"/>
                    <a:pt x="286" y="328"/>
                  </a:cubicBezTo>
                  <a:cubicBezTo>
                    <a:pt x="286" y="331"/>
                    <a:pt x="282" y="327"/>
                    <a:pt x="281" y="328"/>
                  </a:cubicBezTo>
                  <a:cubicBezTo>
                    <a:pt x="280" y="329"/>
                    <a:pt x="279" y="328"/>
                    <a:pt x="278" y="325"/>
                  </a:cubicBezTo>
                  <a:cubicBezTo>
                    <a:pt x="277" y="322"/>
                    <a:pt x="270" y="324"/>
                    <a:pt x="266" y="323"/>
                  </a:cubicBezTo>
                  <a:cubicBezTo>
                    <a:pt x="262" y="322"/>
                    <a:pt x="261" y="324"/>
                    <a:pt x="259" y="326"/>
                  </a:cubicBezTo>
                  <a:cubicBezTo>
                    <a:pt x="257" y="329"/>
                    <a:pt x="251" y="330"/>
                    <a:pt x="248" y="330"/>
                  </a:cubicBezTo>
                  <a:cubicBezTo>
                    <a:pt x="245" y="331"/>
                    <a:pt x="240" y="336"/>
                    <a:pt x="237" y="338"/>
                  </a:cubicBezTo>
                  <a:cubicBezTo>
                    <a:pt x="234" y="340"/>
                    <a:pt x="234" y="344"/>
                    <a:pt x="238" y="347"/>
                  </a:cubicBezTo>
                  <a:cubicBezTo>
                    <a:pt x="242" y="351"/>
                    <a:pt x="243" y="354"/>
                    <a:pt x="243" y="356"/>
                  </a:cubicBezTo>
                  <a:cubicBezTo>
                    <a:pt x="242" y="358"/>
                    <a:pt x="231" y="357"/>
                    <a:pt x="229" y="355"/>
                  </a:cubicBezTo>
                  <a:cubicBezTo>
                    <a:pt x="227" y="353"/>
                    <a:pt x="219" y="352"/>
                    <a:pt x="217" y="352"/>
                  </a:cubicBezTo>
                  <a:cubicBezTo>
                    <a:pt x="214" y="353"/>
                    <a:pt x="207" y="345"/>
                    <a:pt x="203" y="345"/>
                  </a:cubicBezTo>
                  <a:cubicBezTo>
                    <a:pt x="200" y="345"/>
                    <a:pt x="198" y="349"/>
                    <a:pt x="196" y="351"/>
                  </a:cubicBezTo>
                  <a:cubicBezTo>
                    <a:pt x="195" y="353"/>
                    <a:pt x="198" y="354"/>
                    <a:pt x="200" y="357"/>
                  </a:cubicBezTo>
                  <a:cubicBezTo>
                    <a:pt x="201" y="361"/>
                    <a:pt x="208" y="361"/>
                    <a:pt x="211" y="361"/>
                  </a:cubicBezTo>
                  <a:cubicBezTo>
                    <a:pt x="214" y="361"/>
                    <a:pt x="213" y="366"/>
                    <a:pt x="212" y="368"/>
                  </a:cubicBezTo>
                  <a:cubicBezTo>
                    <a:pt x="211" y="370"/>
                    <a:pt x="205" y="371"/>
                    <a:pt x="203" y="369"/>
                  </a:cubicBezTo>
                  <a:cubicBezTo>
                    <a:pt x="202" y="367"/>
                    <a:pt x="194" y="369"/>
                    <a:pt x="194" y="366"/>
                  </a:cubicBezTo>
                  <a:cubicBezTo>
                    <a:pt x="194" y="364"/>
                    <a:pt x="189" y="360"/>
                    <a:pt x="184" y="361"/>
                  </a:cubicBezTo>
                  <a:cubicBezTo>
                    <a:pt x="178" y="362"/>
                    <a:pt x="177" y="358"/>
                    <a:pt x="178" y="355"/>
                  </a:cubicBezTo>
                  <a:cubicBezTo>
                    <a:pt x="178" y="351"/>
                    <a:pt x="175" y="349"/>
                    <a:pt x="175" y="347"/>
                  </a:cubicBezTo>
                  <a:cubicBezTo>
                    <a:pt x="175" y="345"/>
                    <a:pt x="172" y="341"/>
                    <a:pt x="175" y="340"/>
                  </a:cubicBezTo>
                  <a:cubicBezTo>
                    <a:pt x="178" y="338"/>
                    <a:pt x="176" y="335"/>
                    <a:pt x="176" y="333"/>
                  </a:cubicBezTo>
                  <a:cubicBezTo>
                    <a:pt x="176" y="330"/>
                    <a:pt x="171" y="327"/>
                    <a:pt x="167" y="327"/>
                  </a:cubicBezTo>
                  <a:cubicBezTo>
                    <a:pt x="163" y="327"/>
                    <a:pt x="164" y="323"/>
                    <a:pt x="160" y="322"/>
                  </a:cubicBezTo>
                  <a:cubicBezTo>
                    <a:pt x="156" y="321"/>
                    <a:pt x="149" y="316"/>
                    <a:pt x="149" y="313"/>
                  </a:cubicBezTo>
                  <a:cubicBezTo>
                    <a:pt x="148" y="311"/>
                    <a:pt x="143" y="310"/>
                    <a:pt x="144" y="310"/>
                  </a:cubicBezTo>
                  <a:cubicBezTo>
                    <a:pt x="146" y="309"/>
                    <a:pt x="151" y="310"/>
                    <a:pt x="154" y="313"/>
                  </a:cubicBezTo>
                  <a:cubicBezTo>
                    <a:pt x="157" y="316"/>
                    <a:pt x="162" y="318"/>
                    <a:pt x="170" y="319"/>
                  </a:cubicBezTo>
                  <a:cubicBezTo>
                    <a:pt x="178" y="320"/>
                    <a:pt x="181" y="324"/>
                    <a:pt x="190" y="325"/>
                  </a:cubicBezTo>
                  <a:cubicBezTo>
                    <a:pt x="199" y="327"/>
                    <a:pt x="205" y="328"/>
                    <a:pt x="218" y="329"/>
                  </a:cubicBezTo>
                  <a:cubicBezTo>
                    <a:pt x="230" y="331"/>
                    <a:pt x="248" y="319"/>
                    <a:pt x="251" y="316"/>
                  </a:cubicBezTo>
                  <a:cubicBezTo>
                    <a:pt x="255" y="312"/>
                    <a:pt x="250" y="305"/>
                    <a:pt x="250" y="303"/>
                  </a:cubicBezTo>
                  <a:cubicBezTo>
                    <a:pt x="250" y="300"/>
                    <a:pt x="244" y="300"/>
                    <a:pt x="244" y="298"/>
                  </a:cubicBezTo>
                  <a:cubicBezTo>
                    <a:pt x="243" y="296"/>
                    <a:pt x="239" y="293"/>
                    <a:pt x="234" y="293"/>
                  </a:cubicBezTo>
                  <a:cubicBezTo>
                    <a:pt x="229" y="293"/>
                    <a:pt x="228" y="287"/>
                    <a:pt x="224" y="288"/>
                  </a:cubicBezTo>
                  <a:cubicBezTo>
                    <a:pt x="220" y="288"/>
                    <a:pt x="218" y="286"/>
                    <a:pt x="207" y="280"/>
                  </a:cubicBezTo>
                  <a:cubicBezTo>
                    <a:pt x="197" y="273"/>
                    <a:pt x="183" y="269"/>
                    <a:pt x="180" y="270"/>
                  </a:cubicBezTo>
                  <a:cubicBezTo>
                    <a:pt x="177" y="271"/>
                    <a:pt x="176" y="271"/>
                    <a:pt x="174" y="269"/>
                  </a:cubicBezTo>
                  <a:cubicBezTo>
                    <a:pt x="172" y="267"/>
                    <a:pt x="168" y="267"/>
                    <a:pt x="165" y="269"/>
                  </a:cubicBezTo>
                  <a:cubicBezTo>
                    <a:pt x="163" y="271"/>
                    <a:pt x="160" y="267"/>
                    <a:pt x="155" y="268"/>
                  </a:cubicBezTo>
                  <a:cubicBezTo>
                    <a:pt x="150" y="269"/>
                    <a:pt x="147" y="266"/>
                    <a:pt x="148" y="265"/>
                  </a:cubicBezTo>
                  <a:cubicBezTo>
                    <a:pt x="150" y="263"/>
                    <a:pt x="157" y="265"/>
                    <a:pt x="157" y="262"/>
                  </a:cubicBezTo>
                  <a:cubicBezTo>
                    <a:pt x="156" y="260"/>
                    <a:pt x="154" y="262"/>
                    <a:pt x="149" y="259"/>
                  </a:cubicBezTo>
                  <a:cubicBezTo>
                    <a:pt x="144" y="256"/>
                    <a:pt x="142" y="258"/>
                    <a:pt x="141" y="261"/>
                  </a:cubicBezTo>
                  <a:cubicBezTo>
                    <a:pt x="140" y="263"/>
                    <a:pt x="136" y="263"/>
                    <a:pt x="134" y="260"/>
                  </a:cubicBezTo>
                  <a:cubicBezTo>
                    <a:pt x="134" y="260"/>
                    <a:pt x="133" y="260"/>
                    <a:pt x="133" y="260"/>
                  </a:cubicBezTo>
                  <a:cubicBezTo>
                    <a:pt x="132" y="264"/>
                    <a:pt x="130" y="264"/>
                    <a:pt x="127" y="264"/>
                  </a:cubicBezTo>
                  <a:cubicBezTo>
                    <a:pt x="124" y="263"/>
                    <a:pt x="121" y="268"/>
                    <a:pt x="117" y="268"/>
                  </a:cubicBezTo>
                  <a:cubicBezTo>
                    <a:pt x="114" y="268"/>
                    <a:pt x="110" y="271"/>
                    <a:pt x="109" y="274"/>
                  </a:cubicBezTo>
                  <a:cubicBezTo>
                    <a:pt x="109" y="277"/>
                    <a:pt x="105" y="276"/>
                    <a:pt x="105" y="278"/>
                  </a:cubicBezTo>
                  <a:cubicBezTo>
                    <a:pt x="105" y="279"/>
                    <a:pt x="105" y="281"/>
                    <a:pt x="103" y="283"/>
                  </a:cubicBezTo>
                  <a:cubicBezTo>
                    <a:pt x="101" y="285"/>
                    <a:pt x="103" y="286"/>
                    <a:pt x="105" y="289"/>
                  </a:cubicBezTo>
                  <a:cubicBezTo>
                    <a:pt x="107" y="293"/>
                    <a:pt x="110" y="292"/>
                    <a:pt x="112" y="293"/>
                  </a:cubicBezTo>
                  <a:cubicBezTo>
                    <a:pt x="114" y="294"/>
                    <a:pt x="120" y="299"/>
                    <a:pt x="120" y="301"/>
                  </a:cubicBezTo>
                  <a:cubicBezTo>
                    <a:pt x="120" y="303"/>
                    <a:pt x="115" y="308"/>
                    <a:pt x="113" y="309"/>
                  </a:cubicBezTo>
                  <a:cubicBezTo>
                    <a:pt x="111" y="310"/>
                    <a:pt x="108" y="314"/>
                    <a:pt x="110" y="316"/>
                  </a:cubicBezTo>
                  <a:cubicBezTo>
                    <a:pt x="111" y="317"/>
                    <a:pt x="117" y="325"/>
                    <a:pt x="121" y="332"/>
                  </a:cubicBezTo>
                  <a:cubicBezTo>
                    <a:pt x="125" y="338"/>
                    <a:pt x="119" y="335"/>
                    <a:pt x="117" y="338"/>
                  </a:cubicBezTo>
                  <a:cubicBezTo>
                    <a:pt x="115" y="341"/>
                    <a:pt x="118" y="345"/>
                    <a:pt x="119" y="347"/>
                  </a:cubicBezTo>
                  <a:cubicBezTo>
                    <a:pt x="119" y="349"/>
                    <a:pt x="116" y="348"/>
                    <a:pt x="116" y="350"/>
                  </a:cubicBezTo>
                  <a:cubicBezTo>
                    <a:pt x="116" y="351"/>
                    <a:pt x="121" y="352"/>
                    <a:pt x="122" y="353"/>
                  </a:cubicBezTo>
                  <a:cubicBezTo>
                    <a:pt x="122" y="355"/>
                    <a:pt x="118" y="356"/>
                    <a:pt x="120" y="359"/>
                  </a:cubicBezTo>
                  <a:cubicBezTo>
                    <a:pt x="122" y="361"/>
                    <a:pt x="126" y="361"/>
                    <a:pt x="126" y="364"/>
                  </a:cubicBezTo>
                  <a:cubicBezTo>
                    <a:pt x="127" y="368"/>
                    <a:pt x="119" y="368"/>
                    <a:pt x="119" y="371"/>
                  </a:cubicBezTo>
                  <a:cubicBezTo>
                    <a:pt x="119" y="373"/>
                    <a:pt x="129" y="376"/>
                    <a:pt x="134" y="381"/>
                  </a:cubicBezTo>
                  <a:cubicBezTo>
                    <a:pt x="138" y="386"/>
                    <a:pt x="138" y="387"/>
                    <a:pt x="137" y="390"/>
                  </a:cubicBezTo>
                  <a:cubicBezTo>
                    <a:pt x="135" y="395"/>
                    <a:pt x="123" y="399"/>
                    <a:pt x="120" y="405"/>
                  </a:cubicBezTo>
                  <a:cubicBezTo>
                    <a:pt x="117" y="411"/>
                    <a:pt x="107" y="414"/>
                    <a:pt x="102" y="418"/>
                  </a:cubicBezTo>
                  <a:cubicBezTo>
                    <a:pt x="100" y="420"/>
                    <a:pt x="98" y="423"/>
                    <a:pt x="96" y="425"/>
                  </a:cubicBezTo>
                  <a:cubicBezTo>
                    <a:pt x="98" y="425"/>
                    <a:pt x="100" y="424"/>
                    <a:pt x="101" y="423"/>
                  </a:cubicBezTo>
                  <a:cubicBezTo>
                    <a:pt x="104" y="422"/>
                    <a:pt x="106" y="428"/>
                    <a:pt x="109" y="430"/>
                  </a:cubicBezTo>
                  <a:cubicBezTo>
                    <a:pt x="111" y="433"/>
                    <a:pt x="117" y="431"/>
                    <a:pt x="119" y="433"/>
                  </a:cubicBezTo>
                  <a:cubicBezTo>
                    <a:pt x="121" y="434"/>
                    <a:pt x="117" y="435"/>
                    <a:pt x="113" y="434"/>
                  </a:cubicBezTo>
                  <a:cubicBezTo>
                    <a:pt x="109" y="433"/>
                    <a:pt x="108" y="436"/>
                    <a:pt x="102" y="437"/>
                  </a:cubicBezTo>
                  <a:cubicBezTo>
                    <a:pt x="97" y="439"/>
                    <a:pt x="98" y="440"/>
                    <a:pt x="96" y="442"/>
                  </a:cubicBezTo>
                  <a:cubicBezTo>
                    <a:pt x="99" y="445"/>
                    <a:pt x="95" y="446"/>
                    <a:pt x="94" y="449"/>
                  </a:cubicBezTo>
                  <a:cubicBezTo>
                    <a:pt x="92" y="452"/>
                    <a:pt x="90" y="452"/>
                    <a:pt x="90" y="454"/>
                  </a:cubicBezTo>
                  <a:cubicBezTo>
                    <a:pt x="90" y="456"/>
                    <a:pt x="91" y="458"/>
                    <a:pt x="91" y="461"/>
                  </a:cubicBezTo>
                  <a:cubicBezTo>
                    <a:pt x="91" y="463"/>
                    <a:pt x="92" y="464"/>
                    <a:pt x="93" y="466"/>
                  </a:cubicBezTo>
                  <a:cubicBezTo>
                    <a:pt x="95" y="469"/>
                    <a:pt x="92" y="469"/>
                    <a:pt x="90" y="470"/>
                  </a:cubicBezTo>
                  <a:cubicBezTo>
                    <a:pt x="89" y="471"/>
                    <a:pt x="90" y="474"/>
                    <a:pt x="92" y="476"/>
                  </a:cubicBezTo>
                  <a:cubicBezTo>
                    <a:pt x="94" y="478"/>
                    <a:pt x="94" y="480"/>
                    <a:pt x="93" y="482"/>
                  </a:cubicBezTo>
                  <a:cubicBezTo>
                    <a:pt x="92" y="483"/>
                    <a:pt x="95" y="486"/>
                    <a:pt x="97" y="488"/>
                  </a:cubicBezTo>
                  <a:cubicBezTo>
                    <a:pt x="99" y="490"/>
                    <a:pt x="98" y="494"/>
                    <a:pt x="100" y="495"/>
                  </a:cubicBezTo>
                  <a:cubicBezTo>
                    <a:pt x="101" y="496"/>
                    <a:pt x="103" y="498"/>
                    <a:pt x="106" y="497"/>
                  </a:cubicBezTo>
                  <a:cubicBezTo>
                    <a:pt x="109" y="496"/>
                    <a:pt x="111" y="497"/>
                    <a:pt x="112" y="500"/>
                  </a:cubicBezTo>
                  <a:cubicBezTo>
                    <a:pt x="113" y="502"/>
                    <a:pt x="115" y="501"/>
                    <a:pt x="118" y="500"/>
                  </a:cubicBezTo>
                  <a:cubicBezTo>
                    <a:pt x="121" y="498"/>
                    <a:pt x="128" y="502"/>
                    <a:pt x="129" y="502"/>
                  </a:cubicBezTo>
                  <a:cubicBezTo>
                    <a:pt x="131" y="503"/>
                    <a:pt x="130" y="507"/>
                    <a:pt x="130" y="510"/>
                  </a:cubicBezTo>
                  <a:cubicBezTo>
                    <a:pt x="130" y="513"/>
                    <a:pt x="129" y="516"/>
                    <a:pt x="131" y="518"/>
                  </a:cubicBezTo>
                  <a:cubicBezTo>
                    <a:pt x="134" y="519"/>
                    <a:pt x="133" y="523"/>
                    <a:pt x="137" y="524"/>
                  </a:cubicBezTo>
                  <a:cubicBezTo>
                    <a:pt x="140" y="525"/>
                    <a:pt x="141" y="530"/>
                    <a:pt x="144" y="530"/>
                  </a:cubicBezTo>
                  <a:cubicBezTo>
                    <a:pt x="146" y="531"/>
                    <a:pt x="150" y="534"/>
                    <a:pt x="150" y="536"/>
                  </a:cubicBezTo>
                  <a:cubicBezTo>
                    <a:pt x="151" y="538"/>
                    <a:pt x="146" y="540"/>
                    <a:pt x="144" y="541"/>
                  </a:cubicBezTo>
                  <a:cubicBezTo>
                    <a:pt x="142" y="542"/>
                    <a:pt x="137" y="538"/>
                    <a:pt x="136" y="540"/>
                  </a:cubicBezTo>
                  <a:cubicBezTo>
                    <a:pt x="134" y="541"/>
                    <a:pt x="136" y="544"/>
                    <a:pt x="138" y="550"/>
                  </a:cubicBezTo>
                  <a:cubicBezTo>
                    <a:pt x="139" y="555"/>
                    <a:pt x="140" y="555"/>
                    <a:pt x="143" y="555"/>
                  </a:cubicBezTo>
                  <a:cubicBezTo>
                    <a:pt x="145" y="555"/>
                    <a:pt x="146" y="554"/>
                    <a:pt x="148" y="553"/>
                  </a:cubicBezTo>
                  <a:cubicBezTo>
                    <a:pt x="150" y="552"/>
                    <a:pt x="154" y="553"/>
                    <a:pt x="156" y="553"/>
                  </a:cubicBezTo>
                  <a:cubicBezTo>
                    <a:pt x="158" y="552"/>
                    <a:pt x="164" y="552"/>
                    <a:pt x="165" y="554"/>
                  </a:cubicBezTo>
                  <a:cubicBezTo>
                    <a:pt x="167" y="555"/>
                    <a:pt x="168" y="560"/>
                    <a:pt x="167" y="562"/>
                  </a:cubicBezTo>
                  <a:cubicBezTo>
                    <a:pt x="166" y="563"/>
                    <a:pt x="168" y="565"/>
                    <a:pt x="169" y="568"/>
                  </a:cubicBezTo>
                  <a:cubicBezTo>
                    <a:pt x="171" y="570"/>
                    <a:pt x="176" y="569"/>
                    <a:pt x="178" y="570"/>
                  </a:cubicBezTo>
                  <a:cubicBezTo>
                    <a:pt x="180" y="570"/>
                    <a:pt x="184" y="576"/>
                    <a:pt x="183" y="578"/>
                  </a:cubicBezTo>
                  <a:cubicBezTo>
                    <a:pt x="182" y="580"/>
                    <a:pt x="186" y="581"/>
                    <a:pt x="188" y="580"/>
                  </a:cubicBezTo>
                  <a:cubicBezTo>
                    <a:pt x="189" y="579"/>
                    <a:pt x="191" y="581"/>
                    <a:pt x="193" y="583"/>
                  </a:cubicBezTo>
                  <a:cubicBezTo>
                    <a:pt x="195" y="584"/>
                    <a:pt x="197" y="583"/>
                    <a:pt x="199" y="582"/>
                  </a:cubicBezTo>
                  <a:cubicBezTo>
                    <a:pt x="201" y="581"/>
                    <a:pt x="205" y="580"/>
                    <a:pt x="206" y="582"/>
                  </a:cubicBezTo>
                  <a:cubicBezTo>
                    <a:pt x="207" y="583"/>
                    <a:pt x="211" y="586"/>
                    <a:pt x="211" y="587"/>
                  </a:cubicBezTo>
                  <a:cubicBezTo>
                    <a:pt x="211" y="588"/>
                    <a:pt x="217" y="587"/>
                    <a:pt x="220" y="589"/>
                  </a:cubicBezTo>
                  <a:cubicBezTo>
                    <a:pt x="223" y="590"/>
                    <a:pt x="227" y="589"/>
                    <a:pt x="230" y="591"/>
                  </a:cubicBezTo>
                  <a:cubicBezTo>
                    <a:pt x="234" y="593"/>
                    <a:pt x="237" y="593"/>
                    <a:pt x="237" y="595"/>
                  </a:cubicBezTo>
                  <a:cubicBezTo>
                    <a:pt x="237" y="597"/>
                    <a:pt x="234" y="599"/>
                    <a:pt x="234" y="600"/>
                  </a:cubicBezTo>
                  <a:cubicBezTo>
                    <a:pt x="234" y="600"/>
                    <a:pt x="236" y="601"/>
                    <a:pt x="236" y="603"/>
                  </a:cubicBezTo>
                  <a:cubicBezTo>
                    <a:pt x="236" y="604"/>
                    <a:pt x="233" y="604"/>
                    <a:pt x="232" y="605"/>
                  </a:cubicBezTo>
                  <a:cubicBezTo>
                    <a:pt x="232" y="606"/>
                    <a:pt x="234" y="608"/>
                    <a:pt x="235" y="609"/>
                  </a:cubicBezTo>
                  <a:cubicBezTo>
                    <a:pt x="235" y="611"/>
                    <a:pt x="233" y="615"/>
                    <a:pt x="233" y="616"/>
                  </a:cubicBezTo>
                  <a:cubicBezTo>
                    <a:pt x="233" y="617"/>
                    <a:pt x="225" y="616"/>
                    <a:pt x="223" y="616"/>
                  </a:cubicBezTo>
                  <a:cubicBezTo>
                    <a:pt x="221" y="616"/>
                    <a:pt x="216" y="621"/>
                    <a:pt x="214" y="621"/>
                  </a:cubicBezTo>
                  <a:cubicBezTo>
                    <a:pt x="213" y="622"/>
                    <a:pt x="213" y="624"/>
                    <a:pt x="214" y="626"/>
                  </a:cubicBezTo>
                  <a:cubicBezTo>
                    <a:pt x="219" y="625"/>
                    <a:pt x="225" y="625"/>
                    <a:pt x="226" y="626"/>
                  </a:cubicBezTo>
                  <a:cubicBezTo>
                    <a:pt x="227" y="628"/>
                    <a:pt x="214" y="633"/>
                    <a:pt x="211" y="634"/>
                  </a:cubicBezTo>
                  <a:cubicBezTo>
                    <a:pt x="209" y="635"/>
                    <a:pt x="216" y="638"/>
                    <a:pt x="216" y="640"/>
                  </a:cubicBezTo>
                  <a:cubicBezTo>
                    <a:pt x="216" y="642"/>
                    <a:pt x="208" y="643"/>
                    <a:pt x="209" y="646"/>
                  </a:cubicBezTo>
                  <a:cubicBezTo>
                    <a:pt x="210" y="650"/>
                    <a:pt x="206" y="651"/>
                    <a:pt x="203" y="651"/>
                  </a:cubicBezTo>
                  <a:cubicBezTo>
                    <a:pt x="199" y="651"/>
                    <a:pt x="198" y="653"/>
                    <a:pt x="199" y="654"/>
                  </a:cubicBezTo>
                  <a:cubicBezTo>
                    <a:pt x="201" y="654"/>
                    <a:pt x="201" y="659"/>
                    <a:pt x="209" y="660"/>
                  </a:cubicBezTo>
                  <a:cubicBezTo>
                    <a:pt x="216" y="662"/>
                    <a:pt x="224" y="669"/>
                    <a:pt x="230" y="675"/>
                  </a:cubicBezTo>
                  <a:cubicBezTo>
                    <a:pt x="231" y="676"/>
                    <a:pt x="232" y="677"/>
                    <a:pt x="233" y="677"/>
                  </a:cubicBezTo>
                  <a:cubicBezTo>
                    <a:pt x="235" y="676"/>
                    <a:pt x="237" y="675"/>
                    <a:pt x="238" y="675"/>
                  </a:cubicBezTo>
                  <a:cubicBezTo>
                    <a:pt x="241" y="675"/>
                    <a:pt x="248" y="677"/>
                    <a:pt x="252" y="679"/>
                  </a:cubicBezTo>
                  <a:cubicBezTo>
                    <a:pt x="255" y="681"/>
                    <a:pt x="268" y="679"/>
                    <a:pt x="270" y="681"/>
                  </a:cubicBezTo>
                  <a:cubicBezTo>
                    <a:pt x="271" y="682"/>
                    <a:pt x="274" y="685"/>
                    <a:pt x="277" y="685"/>
                  </a:cubicBezTo>
                  <a:cubicBezTo>
                    <a:pt x="280" y="685"/>
                    <a:pt x="282" y="690"/>
                    <a:pt x="284" y="688"/>
                  </a:cubicBezTo>
                  <a:cubicBezTo>
                    <a:pt x="286" y="687"/>
                    <a:pt x="294" y="687"/>
                    <a:pt x="296" y="687"/>
                  </a:cubicBezTo>
                  <a:cubicBezTo>
                    <a:pt x="298" y="687"/>
                    <a:pt x="298" y="688"/>
                    <a:pt x="300" y="688"/>
                  </a:cubicBezTo>
                  <a:cubicBezTo>
                    <a:pt x="302" y="688"/>
                    <a:pt x="302" y="695"/>
                    <a:pt x="304" y="695"/>
                  </a:cubicBezTo>
                  <a:cubicBezTo>
                    <a:pt x="305" y="694"/>
                    <a:pt x="311" y="699"/>
                    <a:pt x="315" y="700"/>
                  </a:cubicBezTo>
                  <a:cubicBezTo>
                    <a:pt x="318" y="700"/>
                    <a:pt x="322" y="706"/>
                    <a:pt x="324" y="705"/>
                  </a:cubicBezTo>
                  <a:cubicBezTo>
                    <a:pt x="325" y="705"/>
                    <a:pt x="328" y="708"/>
                    <a:pt x="329" y="705"/>
                  </a:cubicBezTo>
                  <a:cubicBezTo>
                    <a:pt x="330" y="703"/>
                    <a:pt x="335" y="704"/>
                    <a:pt x="336" y="700"/>
                  </a:cubicBezTo>
                  <a:cubicBezTo>
                    <a:pt x="330" y="693"/>
                    <a:pt x="323" y="685"/>
                    <a:pt x="323" y="681"/>
                  </a:cubicBezTo>
                  <a:cubicBezTo>
                    <a:pt x="323" y="676"/>
                    <a:pt x="326" y="673"/>
                    <a:pt x="318" y="667"/>
                  </a:cubicBezTo>
                  <a:cubicBezTo>
                    <a:pt x="311" y="661"/>
                    <a:pt x="319" y="657"/>
                    <a:pt x="324" y="651"/>
                  </a:cubicBezTo>
                  <a:cubicBezTo>
                    <a:pt x="329" y="646"/>
                    <a:pt x="339" y="643"/>
                    <a:pt x="345" y="639"/>
                  </a:cubicBezTo>
                  <a:cubicBezTo>
                    <a:pt x="344" y="639"/>
                    <a:pt x="342" y="638"/>
                    <a:pt x="341" y="637"/>
                  </a:cubicBezTo>
                  <a:cubicBezTo>
                    <a:pt x="336" y="635"/>
                    <a:pt x="335" y="634"/>
                    <a:pt x="339" y="633"/>
                  </a:cubicBezTo>
                  <a:cubicBezTo>
                    <a:pt x="342" y="632"/>
                    <a:pt x="341" y="630"/>
                    <a:pt x="337" y="626"/>
                  </a:cubicBezTo>
                  <a:cubicBezTo>
                    <a:pt x="333" y="622"/>
                    <a:pt x="332" y="618"/>
                    <a:pt x="330" y="618"/>
                  </a:cubicBezTo>
                  <a:cubicBezTo>
                    <a:pt x="328" y="618"/>
                    <a:pt x="325" y="618"/>
                    <a:pt x="321" y="619"/>
                  </a:cubicBezTo>
                  <a:cubicBezTo>
                    <a:pt x="318" y="620"/>
                    <a:pt x="319" y="616"/>
                    <a:pt x="319" y="613"/>
                  </a:cubicBezTo>
                  <a:cubicBezTo>
                    <a:pt x="320" y="610"/>
                    <a:pt x="314" y="610"/>
                    <a:pt x="313" y="609"/>
                  </a:cubicBezTo>
                  <a:cubicBezTo>
                    <a:pt x="312" y="607"/>
                    <a:pt x="314" y="602"/>
                    <a:pt x="315" y="602"/>
                  </a:cubicBezTo>
                  <a:cubicBezTo>
                    <a:pt x="316" y="601"/>
                    <a:pt x="319" y="600"/>
                    <a:pt x="319" y="599"/>
                  </a:cubicBezTo>
                  <a:cubicBezTo>
                    <a:pt x="319" y="597"/>
                    <a:pt x="314" y="597"/>
                    <a:pt x="316" y="593"/>
                  </a:cubicBezTo>
                  <a:cubicBezTo>
                    <a:pt x="318" y="590"/>
                    <a:pt x="322" y="590"/>
                    <a:pt x="322" y="587"/>
                  </a:cubicBezTo>
                  <a:cubicBezTo>
                    <a:pt x="322" y="583"/>
                    <a:pt x="325" y="580"/>
                    <a:pt x="329" y="583"/>
                  </a:cubicBezTo>
                  <a:cubicBezTo>
                    <a:pt x="332" y="585"/>
                    <a:pt x="334" y="591"/>
                    <a:pt x="338" y="590"/>
                  </a:cubicBezTo>
                  <a:cubicBezTo>
                    <a:pt x="342" y="588"/>
                    <a:pt x="340" y="585"/>
                    <a:pt x="339" y="583"/>
                  </a:cubicBezTo>
                  <a:cubicBezTo>
                    <a:pt x="339" y="581"/>
                    <a:pt x="337" y="578"/>
                    <a:pt x="342" y="577"/>
                  </a:cubicBezTo>
                  <a:cubicBezTo>
                    <a:pt x="347" y="577"/>
                    <a:pt x="345" y="572"/>
                    <a:pt x="348" y="572"/>
                  </a:cubicBezTo>
                  <a:cubicBezTo>
                    <a:pt x="352" y="572"/>
                    <a:pt x="359" y="568"/>
                    <a:pt x="361" y="567"/>
                  </a:cubicBezTo>
                  <a:cubicBezTo>
                    <a:pt x="363" y="566"/>
                    <a:pt x="367" y="564"/>
                    <a:pt x="370" y="565"/>
                  </a:cubicBezTo>
                  <a:cubicBezTo>
                    <a:pt x="372" y="565"/>
                    <a:pt x="374" y="568"/>
                    <a:pt x="376" y="565"/>
                  </a:cubicBezTo>
                  <a:cubicBezTo>
                    <a:pt x="377" y="561"/>
                    <a:pt x="383" y="563"/>
                    <a:pt x="384" y="565"/>
                  </a:cubicBezTo>
                  <a:cubicBezTo>
                    <a:pt x="385" y="566"/>
                    <a:pt x="394" y="566"/>
                    <a:pt x="397" y="568"/>
                  </a:cubicBezTo>
                  <a:cubicBezTo>
                    <a:pt x="401" y="570"/>
                    <a:pt x="407" y="574"/>
                    <a:pt x="407" y="576"/>
                  </a:cubicBezTo>
                  <a:cubicBezTo>
                    <a:pt x="407" y="578"/>
                    <a:pt x="410" y="581"/>
                    <a:pt x="410" y="577"/>
                  </a:cubicBezTo>
                  <a:cubicBezTo>
                    <a:pt x="410" y="574"/>
                    <a:pt x="413" y="575"/>
                    <a:pt x="417" y="577"/>
                  </a:cubicBezTo>
                  <a:cubicBezTo>
                    <a:pt x="421" y="580"/>
                    <a:pt x="427" y="579"/>
                    <a:pt x="428" y="577"/>
                  </a:cubicBezTo>
                  <a:cubicBezTo>
                    <a:pt x="429" y="574"/>
                    <a:pt x="437" y="571"/>
                    <a:pt x="439" y="573"/>
                  </a:cubicBezTo>
                  <a:cubicBezTo>
                    <a:pt x="442" y="575"/>
                    <a:pt x="443" y="577"/>
                    <a:pt x="446" y="574"/>
                  </a:cubicBezTo>
                  <a:cubicBezTo>
                    <a:pt x="449" y="571"/>
                    <a:pt x="456" y="571"/>
                    <a:pt x="457" y="574"/>
                  </a:cubicBezTo>
                  <a:cubicBezTo>
                    <a:pt x="458" y="577"/>
                    <a:pt x="462" y="577"/>
                    <a:pt x="465" y="577"/>
                  </a:cubicBezTo>
                  <a:cubicBezTo>
                    <a:pt x="468" y="577"/>
                    <a:pt x="469" y="582"/>
                    <a:pt x="471" y="581"/>
                  </a:cubicBezTo>
                  <a:cubicBezTo>
                    <a:pt x="473" y="580"/>
                    <a:pt x="472" y="575"/>
                    <a:pt x="475" y="576"/>
                  </a:cubicBezTo>
                  <a:cubicBezTo>
                    <a:pt x="478" y="576"/>
                    <a:pt x="480" y="579"/>
                    <a:pt x="484" y="579"/>
                  </a:cubicBezTo>
                  <a:cubicBezTo>
                    <a:pt x="488" y="579"/>
                    <a:pt x="491" y="578"/>
                    <a:pt x="491" y="575"/>
                  </a:cubicBezTo>
                  <a:cubicBezTo>
                    <a:pt x="491" y="572"/>
                    <a:pt x="491" y="567"/>
                    <a:pt x="488" y="567"/>
                  </a:cubicBezTo>
                  <a:cubicBezTo>
                    <a:pt x="485" y="567"/>
                    <a:pt x="483" y="565"/>
                    <a:pt x="480" y="565"/>
                  </a:cubicBezTo>
                  <a:cubicBezTo>
                    <a:pt x="477" y="565"/>
                    <a:pt x="473" y="560"/>
                    <a:pt x="477" y="559"/>
                  </a:cubicBezTo>
                  <a:cubicBezTo>
                    <a:pt x="480" y="558"/>
                    <a:pt x="485" y="556"/>
                    <a:pt x="484" y="554"/>
                  </a:cubicBezTo>
                  <a:cubicBezTo>
                    <a:pt x="483" y="551"/>
                    <a:pt x="482" y="546"/>
                    <a:pt x="486" y="546"/>
                  </a:cubicBezTo>
                  <a:cubicBezTo>
                    <a:pt x="490" y="545"/>
                    <a:pt x="499" y="545"/>
                    <a:pt x="498" y="544"/>
                  </a:cubicBezTo>
                  <a:cubicBezTo>
                    <a:pt x="498" y="542"/>
                    <a:pt x="490" y="542"/>
                    <a:pt x="488" y="539"/>
                  </a:cubicBezTo>
                  <a:cubicBezTo>
                    <a:pt x="486" y="537"/>
                    <a:pt x="486" y="531"/>
                    <a:pt x="487" y="530"/>
                  </a:cubicBezTo>
                  <a:cubicBezTo>
                    <a:pt x="489" y="529"/>
                    <a:pt x="494" y="530"/>
                    <a:pt x="497" y="530"/>
                  </a:cubicBezTo>
                  <a:cubicBezTo>
                    <a:pt x="500" y="529"/>
                    <a:pt x="507" y="531"/>
                    <a:pt x="511" y="528"/>
                  </a:cubicBezTo>
                  <a:cubicBezTo>
                    <a:pt x="515" y="525"/>
                    <a:pt x="524" y="525"/>
                    <a:pt x="529" y="525"/>
                  </a:cubicBezTo>
                  <a:cubicBezTo>
                    <a:pt x="533" y="525"/>
                    <a:pt x="537" y="522"/>
                    <a:pt x="541" y="521"/>
                  </a:cubicBezTo>
                  <a:cubicBezTo>
                    <a:pt x="544" y="521"/>
                    <a:pt x="555" y="519"/>
                    <a:pt x="557" y="519"/>
                  </a:cubicBezTo>
                  <a:cubicBezTo>
                    <a:pt x="560" y="518"/>
                    <a:pt x="574" y="516"/>
                    <a:pt x="574" y="513"/>
                  </a:cubicBezTo>
                  <a:cubicBezTo>
                    <a:pt x="575" y="511"/>
                    <a:pt x="586" y="509"/>
                    <a:pt x="589" y="510"/>
                  </a:cubicBezTo>
                  <a:cubicBezTo>
                    <a:pt x="592" y="511"/>
                    <a:pt x="595" y="512"/>
                    <a:pt x="598" y="511"/>
                  </a:cubicBezTo>
                  <a:cubicBezTo>
                    <a:pt x="600" y="510"/>
                    <a:pt x="606" y="513"/>
                    <a:pt x="605" y="516"/>
                  </a:cubicBezTo>
                  <a:cubicBezTo>
                    <a:pt x="605" y="518"/>
                    <a:pt x="608" y="521"/>
                    <a:pt x="607" y="523"/>
                  </a:cubicBezTo>
                  <a:cubicBezTo>
                    <a:pt x="607" y="525"/>
                    <a:pt x="605" y="526"/>
                    <a:pt x="606" y="528"/>
                  </a:cubicBezTo>
                  <a:cubicBezTo>
                    <a:pt x="608" y="530"/>
                    <a:pt x="615" y="528"/>
                    <a:pt x="617" y="526"/>
                  </a:cubicBezTo>
                  <a:cubicBezTo>
                    <a:pt x="619" y="524"/>
                    <a:pt x="621" y="527"/>
                    <a:pt x="621" y="529"/>
                  </a:cubicBezTo>
                  <a:cubicBezTo>
                    <a:pt x="621" y="530"/>
                    <a:pt x="624" y="532"/>
                    <a:pt x="624" y="530"/>
                  </a:cubicBezTo>
                  <a:cubicBezTo>
                    <a:pt x="624" y="527"/>
                    <a:pt x="629" y="529"/>
                    <a:pt x="630" y="530"/>
                  </a:cubicBezTo>
                  <a:cubicBezTo>
                    <a:pt x="631" y="532"/>
                    <a:pt x="636" y="529"/>
                    <a:pt x="636" y="531"/>
                  </a:cubicBezTo>
                  <a:cubicBezTo>
                    <a:pt x="636" y="533"/>
                    <a:pt x="629" y="535"/>
                    <a:pt x="632" y="538"/>
                  </a:cubicBezTo>
                  <a:cubicBezTo>
                    <a:pt x="635" y="541"/>
                    <a:pt x="637" y="535"/>
                    <a:pt x="641" y="536"/>
                  </a:cubicBezTo>
                  <a:cubicBezTo>
                    <a:pt x="645" y="537"/>
                    <a:pt x="650" y="532"/>
                    <a:pt x="653" y="531"/>
                  </a:cubicBezTo>
                  <a:cubicBezTo>
                    <a:pt x="657" y="530"/>
                    <a:pt x="661" y="527"/>
                    <a:pt x="664" y="526"/>
                  </a:cubicBezTo>
                  <a:cubicBezTo>
                    <a:pt x="667" y="524"/>
                    <a:pt x="674" y="525"/>
                    <a:pt x="672" y="526"/>
                  </a:cubicBezTo>
                  <a:cubicBezTo>
                    <a:pt x="670" y="528"/>
                    <a:pt x="667" y="532"/>
                    <a:pt x="675" y="535"/>
                  </a:cubicBezTo>
                  <a:cubicBezTo>
                    <a:pt x="683" y="537"/>
                    <a:pt x="692" y="551"/>
                    <a:pt x="697" y="558"/>
                  </a:cubicBezTo>
                  <a:cubicBezTo>
                    <a:pt x="702" y="565"/>
                    <a:pt x="706" y="577"/>
                    <a:pt x="709" y="577"/>
                  </a:cubicBezTo>
                  <a:cubicBezTo>
                    <a:pt x="711" y="577"/>
                    <a:pt x="712" y="571"/>
                    <a:pt x="715" y="571"/>
                  </a:cubicBezTo>
                  <a:cubicBezTo>
                    <a:pt x="719" y="570"/>
                    <a:pt x="721" y="576"/>
                    <a:pt x="725" y="577"/>
                  </a:cubicBezTo>
                  <a:cubicBezTo>
                    <a:pt x="728" y="577"/>
                    <a:pt x="733" y="579"/>
                    <a:pt x="736" y="578"/>
                  </a:cubicBezTo>
                  <a:cubicBezTo>
                    <a:pt x="739" y="577"/>
                    <a:pt x="745" y="574"/>
                    <a:pt x="748" y="575"/>
                  </a:cubicBezTo>
                  <a:cubicBezTo>
                    <a:pt x="750" y="576"/>
                    <a:pt x="753" y="576"/>
                    <a:pt x="755" y="581"/>
                  </a:cubicBezTo>
                  <a:cubicBezTo>
                    <a:pt x="757" y="585"/>
                    <a:pt x="760" y="586"/>
                    <a:pt x="762" y="586"/>
                  </a:cubicBezTo>
                  <a:cubicBezTo>
                    <a:pt x="764" y="586"/>
                    <a:pt x="765" y="588"/>
                    <a:pt x="765" y="590"/>
                  </a:cubicBezTo>
                  <a:cubicBezTo>
                    <a:pt x="765" y="592"/>
                    <a:pt x="769" y="595"/>
                    <a:pt x="771" y="595"/>
                  </a:cubicBezTo>
                  <a:cubicBezTo>
                    <a:pt x="773" y="595"/>
                    <a:pt x="778" y="594"/>
                    <a:pt x="780" y="593"/>
                  </a:cubicBezTo>
                  <a:cubicBezTo>
                    <a:pt x="782" y="592"/>
                    <a:pt x="784" y="591"/>
                    <a:pt x="784" y="594"/>
                  </a:cubicBezTo>
                  <a:cubicBezTo>
                    <a:pt x="784" y="596"/>
                    <a:pt x="788" y="599"/>
                    <a:pt x="790" y="599"/>
                  </a:cubicBezTo>
                  <a:cubicBezTo>
                    <a:pt x="792" y="599"/>
                    <a:pt x="796" y="601"/>
                    <a:pt x="796" y="599"/>
                  </a:cubicBezTo>
                  <a:cubicBezTo>
                    <a:pt x="797" y="598"/>
                    <a:pt x="802" y="597"/>
                    <a:pt x="804" y="596"/>
                  </a:cubicBezTo>
                  <a:cubicBezTo>
                    <a:pt x="806" y="596"/>
                    <a:pt x="813" y="595"/>
                    <a:pt x="815" y="592"/>
                  </a:cubicBezTo>
                  <a:cubicBezTo>
                    <a:pt x="816" y="589"/>
                    <a:pt x="822" y="589"/>
                    <a:pt x="824" y="587"/>
                  </a:cubicBezTo>
                  <a:cubicBezTo>
                    <a:pt x="825" y="585"/>
                    <a:pt x="830" y="584"/>
                    <a:pt x="831" y="582"/>
                  </a:cubicBezTo>
                  <a:cubicBezTo>
                    <a:pt x="832" y="581"/>
                    <a:pt x="839" y="581"/>
                    <a:pt x="839" y="579"/>
                  </a:cubicBezTo>
                  <a:cubicBezTo>
                    <a:pt x="840" y="578"/>
                    <a:pt x="845" y="577"/>
                    <a:pt x="848" y="578"/>
                  </a:cubicBezTo>
                  <a:cubicBezTo>
                    <a:pt x="850" y="579"/>
                    <a:pt x="862" y="581"/>
                    <a:pt x="864" y="581"/>
                  </a:cubicBezTo>
                  <a:cubicBezTo>
                    <a:pt x="865" y="580"/>
                    <a:pt x="866" y="586"/>
                    <a:pt x="868" y="587"/>
                  </a:cubicBezTo>
                  <a:cubicBezTo>
                    <a:pt x="869" y="587"/>
                    <a:pt x="875" y="591"/>
                    <a:pt x="877" y="590"/>
                  </a:cubicBezTo>
                  <a:cubicBezTo>
                    <a:pt x="879" y="589"/>
                    <a:pt x="883" y="588"/>
                    <a:pt x="886" y="589"/>
                  </a:cubicBezTo>
                  <a:cubicBezTo>
                    <a:pt x="890" y="591"/>
                    <a:pt x="893" y="594"/>
                    <a:pt x="895" y="592"/>
                  </a:cubicBezTo>
                  <a:cubicBezTo>
                    <a:pt x="896" y="589"/>
                    <a:pt x="903" y="588"/>
                    <a:pt x="904" y="587"/>
                  </a:cubicBezTo>
                  <a:cubicBezTo>
                    <a:pt x="905" y="586"/>
                    <a:pt x="906" y="582"/>
                    <a:pt x="905" y="581"/>
                  </a:cubicBezTo>
                  <a:cubicBezTo>
                    <a:pt x="903" y="580"/>
                    <a:pt x="901" y="574"/>
                    <a:pt x="901" y="572"/>
                  </a:cubicBezTo>
                  <a:cubicBezTo>
                    <a:pt x="900" y="569"/>
                    <a:pt x="905" y="569"/>
                    <a:pt x="905" y="566"/>
                  </a:cubicBezTo>
                  <a:cubicBezTo>
                    <a:pt x="906" y="564"/>
                    <a:pt x="910" y="564"/>
                    <a:pt x="912" y="563"/>
                  </a:cubicBezTo>
                  <a:cubicBezTo>
                    <a:pt x="913" y="561"/>
                    <a:pt x="913" y="558"/>
                    <a:pt x="916" y="559"/>
                  </a:cubicBezTo>
                  <a:cubicBezTo>
                    <a:pt x="918" y="560"/>
                    <a:pt x="923" y="561"/>
                    <a:pt x="924" y="562"/>
                  </a:cubicBezTo>
                  <a:cubicBezTo>
                    <a:pt x="925" y="563"/>
                    <a:pt x="929" y="564"/>
                    <a:pt x="932" y="564"/>
                  </a:cubicBezTo>
                  <a:cubicBezTo>
                    <a:pt x="934" y="564"/>
                    <a:pt x="938" y="566"/>
                    <a:pt x="940" y="567"/>
                  </a:cubicBezTo>
                  <a:cubicBezTo>
                    <a:pt x="943" y="568"/>
                    <a:pt x="950" y="568"/>
                    <a:pt x="952" y="570"/>
                  </a:cubicBezTo>
                  <a:cubicBezTo>
                    <a:pt x="953" y="572"/>
                    <a:pt x="951" y="578"/>
                    <a:pt x="953" y="580"/>
                  </a:cubicBezTo>
                  <a:cubicBezTo>
                    <a:pt x="955" y="581"/>
                    <a:pt x="959" y="586"/>
                    <a:pt x="960" y="585"/>
                  </a:cubicBezTo>
                  <a:cubicBezTo>
                    <a:pt x="962" y="584"/>
                    <a:pt x="968" y="588"/>
                    <a:pt x="971" y="588"/>
                  </a:cubicBezTo>
                  <a:cubicBezTo>
                    <a:pt x="973" y="587"/>
                    <a:pt x="977" y="584"/>
                    <a:pt x="979" y="584"/>
                  </a:cubicBezTo>
                  <a:cubicBezTo>
                    <a:pt x="981" y="584"/>
                    <a:pt x="987" y="582"/>
                    <a:pt x="990" y="582"/>
                  </a:cubicBezTo>
                  <a:cubicBezTo>
                    <a:pt x="992" y="583"/>
                    <a:pt x="999" y="585"/>
                    <a:pt x="1000" y="585"/>
                  </a:cubicBezTo>
                  <a:cubicBezTo>
                    <a:pt x="1001" y="584"/>
                    <a:pt x="1008" y="585"/>
                    <a:pt x="1009" y="587"/>
                  </a:cubicBezTo>
                  <a:cubicBezTo>
                    <a:pt x="1010" y="589"/>
                    <a:pt x="1019" y="589"/>
                    <a:pt x="1019" y="591"/>
                  </a:cubicBezTo>
                  <a:cubicBezTo>
                    <a:pt x="1019" y="593"/>
                    <a:pt x="1024" y="595"/>
                    <a:pt x="1025" y="597"/>
                  </a:cubicBezTo>
                  <a:cubicBezTo>
                    <a:pt x="1026" y="600"/>
                    <a:pt x="1038" y="598"/>
                    <a:pt x="1040" y="600"/>
                  </a:cubicBezTo>
                  <a:cubicBezTo>
                    <a:pt x="1042" y="601"/>
                    <a:pt x="1055" y="601"/>
                    <a:pt x="1055" y="600"/>
                  </a:cubicBezTo>
                  <a:cubicBezTo>
                    <a:pt x="1056" y="598"/>
                    <a:pt x="1068" y="598"/>
                    <a:pt x="1071" y="596"/>
                  </a:cubicBezTo>
                  <a:cubicBezTo>
                    <a:pt x="1073" y="595"/>
                    <a:pt x="1080" y="595"/>
                    <a:pt x="1080" y="593"/>
                  </a:cubicBezTo>
                  <a:cubicBezTo>
                    <a:pt x="1080" y="591"/>
                    <a:pt x="1086" y="589"/>
                    <a:pt x="1089" y="587"/>
                  </a:cubicBezTo>
                  <a:cubicBezTo>
                    <a:pt x="1092" y="585"/>
                    <a:pt x="1103" y="586"/>
                    <a:pt x="1104" y="588"/>
                  </a:cubicBezTo>
                  <a:cubicBezTo>
                    <a:pt x="1104" y="590"/>
                    <a:pt x="1111" y="591"/>
                    <a:pt x="1114" y="590"/>
                  </a:cubicBezTo>
                  <a:cubicBezTo>
                    <a:pt x="1116" y="589"/>
                    <a:pt x="1124" y="590"/>
                    <a:pt x="1125" y="592"/>
                  </a:cubicBezTo>
                  <a:cubicBezTo>
                    <a:pt x="1126" y="595"/>
                    <a:pt x="1134" y="596"/>
                    <a:pt x="1136" y="595"/>
                  </a:cubicBezTo>
                  <a:cubicBezTo>
                    <a:pt x="1138" y="595"/>
                    <a:pt x="1145" y="590"/>
                    <a:pt x="1147" y="590"/>
                  </a:cubicBezTo>
                  <a:cubicBezTo>
                    <a:pt x="1150" y="589"/>
                    <a:pt x="1153" y="587"/>
                    <a:pt x="1152" y="585"/>
                  </a:cubicBezTo>
                  <a:cubicBezTo>
                    <a:pt x="1152" y="583"/>
                    <a:pt x="1157" y="576"/>
                    <a:pt x="1158" y="574"/>
                  </a:cubicBezTo>
                  <a:cubicBezTo>
                    <a:pt x="1158" y="571"/>
                    <a:pt x="1163" y="564"/>
                    <a:pt x="1165" y="564"/>
                  </a:cubicBezTo>
                  <a:cubicBezTo>
                    <a:pt x="1167" y="563"/>
                    <a:pt x="1171" y="560"/>
                    <a:pt x="1170" y="558"/>
                  </a:cubicBezTo>
                  <a:cubicBezTo>
                    <a:pt x="1170" y="556"/>
                    <a:pt x="1169" y="550"/>
                    <a:pt x="1167" y="550"/>
                  </a:cubicBezTo>
                  <a:cubicBezTo>
                    <a:pt x="1165" y="550"/>
                    <a:pt x="1161" y="551"/>
                    <a:pt x="1166" y="545"/>
                  </a:cubicBezTo>
                  <a:cubicBezTo>
                    <a:pt x="1171" y="539"/>
                    <a:pt x="1179" y="540"/>
                    <a:pt x="1181" y="540"/>
                  </a:cubicBezTo>
                  <a:cubicBezTo>
                    <a:pt x="1182" y="540"/>
                    <a:pt x="1193" y="538"/>
                    <a:pt x="1198" y="539"/>
                  </a:cubicBezTo>
                  <a:cubicBezTo>
                    <a:pt x="1203" y="540"/>
                    <a:pt x="1206" y="538"/>
                    <a:pt x="1211" y="541"/>
                  </a:cubicBezTo>
                  <a:cubicBezTo>
                    <a:pt x="1216" y="543"/>
                    <a:pt x="1223" y="542"/>
                    <a:pt x="1225" y="545"/>
                  </a:cubicBezTo>
                  <a:cubicBezTo>
                    <a:pt x="1227" y="547"/>
                    <a:pt x="1234" y="549"/>
                    <a:pt x="1233" y="553"/>
                  </a:cubicBezTo>
                  <a:cubicBezTo>
                    <a:pt x="1232" y="557"/>
                    <a:pt x="1236" y="554"/>
                    <a:pt x="1238" y="563"/>
                  </a:cubicBezTo>
                  <a:cubicBezTo>
                    <a:pt x="1240" y="571"/>
                    <a:pt x="1244" y="572"/>
                    <a:pt x="1245" y="575"/>
                  </a:cubicBezTo>
                  <a:cubicBezTo>
                    <a:pt x="1246" y="579"/>
                    <a:pt x="1252" y="586"/>
                    <a:pt x="1251" y="588"/>
                  </a:cubicBezTo>
                  <a:cubicBezTo>
                    <a:pt x="1250" y="591"/>
                    <a:pt x="1250" y="594"/>
                    <a:pt x="1255" y="595"/>
                  </a:cubicBezTo>
                  <a:cubicBezTo>
                    <a:pt x="1261" y="595"/>
                    <a:pt x="1265" y="599"/>
                    <a:pt x="1267" y="598"/>
                  </a:cubicBezTo>
                  <a:cubicBezTo>
                    <a:pt x="1268" y="598"/>
                    <a:pt x="1275" y="600"/>
                    <a:pt x="1278" y="603"/>
                  </a:cubicBezTo>
                  <a:cubicBezTo>
                    <a:pt x="1282" y="606"/>
                    <a:pt x="1287" y="605"/>
                    <a:pt x="1287" y="608"/>
                  </a:cubicBezTo>
                  <a:cubicBezTo>
                    <a:pt x="1286" y="612"/>
                    <a:pt x="1290" y="615"/>
                    <a:pt x="1289" y="618"/>
                  </a:cubicBezTo>
                  <a:cubicBezTo>
                    <a:pt x="1289" y="620"/>
                    <a:pt x="1296" y="622"/>
                    <a:pt x="1301" y="622"/>
                  </a:cubicBezTo>
                  <a:cubicBezTo>
                    <a:pt x="1305" y="621"/>
                    <a:pt x="1309" y="623"/>
                    <a:pt x="1311" y="619"/>
                  </a:cubicBezTo>
                  <a:cubicBezTo>
                    <a:pt x="1313" y="616"/>
                    <a:pt x="1320" y="617"/>
                    <a:pt x="1322" y="616"/>
                  </a:cubicBezTo>
                  <a:cubicBezTo>
                    <a:pt x="1325" y="614"/>
                    <a:pt x="1332" y="612"/>
                    <a:pt x="1332" y="618"/>
                  </a:cubicBezTo>
                  <a:cubicBezTo>
                    <a:pt x="1331" y="624"/>
                    <a:pt x="1335" y="625"/>
                    <a:pt x="1332" y="627"/>
                  </a:cubicBezTo>
                  <a:cubicBezTo>
                    <a:pt x="1328" y="629"/>
                    <a:pt x="1327" y="637"/>
                    <a:pt x="1326" y="641"/>
                  </a:cubicBezTo>
                  <a:cubicBezTo>
                    <a:pt x="1325" y="644"/>
                    <a:pt x="1319" y="645"/>
                    <a:pt x="1319" y="649"/>
                  </a:cubicBezTo>
                  <a:cubicBezTo>
                    <a:pt x="1318" y="653"/>
                    <a:pt x="1313" y="653"/>
                    <a:pt x="1313" y="656"/>
                  </a:cubicBezTo>
                  <a:cubicBezTo>
                    <a:pt x="1313" y="659"/>
                    <a:pt x="1306" y="658"/>
                    <a:pt x="1303" y="656"/>
                  </a:cubicBezTo>
                  <a:cubicBezTo>
                    <a:pt x="1299" y="654"/>
                    <a:pt x="1296" y="660"/>
                    <a:pt x="1293" y="660"/>
                  </a:cubicBezTo>
                  <a:cubicBezTo>
                    <a:pt x="1291" y="660"/>
                    <a:pt x="1291" y="666"/>
                    <a:pt x="1292" y="668"/>
                  </a:cubicBezTo>
                  <a:cubicBezTo>
                    <a:pt x="1292" y="670"/>
                    <a:pt x="1291" y="673"/>
                    <a:pt x="1292" y="677"/>
                  </a:cubicBezTo>
                  <a:cubicBezTo>
                    <a:pt x="1293" y="679"/>
                    <a:pt x="1293" y="683"/>
                    <a:pt x="1293" y="687"/>
                  </a:cubicBezTo>
                  <a:cubicBezTo>
                    <a:pt x="1297" y="684"/>
                    <a:pt x="1301" y="682"/>
                    <a:pt x="1303" y="682"/>
                  </a:cubicBezTo>
                  <a:cubicBezTo>
                    <a:pt x="1307" y="682"/>
                    <a:pt x="1311" y="689"/>
                    <a:pt x="1316" y="689"/>
                  </a:cubicBezTo>
                  <a:cubicBezTo>
                    <a:pt x="1321" y="689"/>
                    <a:pt x="1343" y="676"/>
                    <a:pt x="1343" y="674"/>
                  </a:cubicBezTo>
                  <a:cubicBezTo>
                    <a:pt x="1343" y="671"/>
                    <a:pt x="1356" y="660"/>
                    <a:pt x="1362" y="654"/>
                  </a:cubicBezTo>
                  <a:cubicBezTo>
                    <a:pt x="1368" y="648"/>
                    <a:pt x="1376" y="639"/>
                    <a:pt x="1379" y="633"/>
                  </a:cubicBezTo>
                  <a:cubicBezTo>
                    <a:pt x="1381" y="629"/>
                    <a:pt x="1389" y="621"/>
                    <a:pt x="1392" y="617"/>
                  </a:cubicBezTo>
                  <a:cubicBezTo>
                    <a:pt x="1394" y="614"/>
                    <a:pt x="1395" y="614"/>
                    <a:pt x="1399" y="606"/>
                  </a:cubicBezTo>
                  <a:cubicBezTo>
                    <a:pt x="1403" y="599"/>
                    <a:pt x="1403" y="579"/>
                    <a:pt x="1404" y="578"/>
                  </a:cubicBezTo>
                  <a:cubicBezTo>
                    <a:pt x="1405" y="577"/>
                    <a:pt x="1404" y="573"/>
                    <a:pt x="1406" y="571"/>
                  </a:cubicBezTo>
                  <a:cubicBezTo>
                    <a:pt x="1408" y="569"/>
                    <a:pt x="1407" y="566"/>
                    <a:pt x="1410" y="564"/>
                  </a:cubicBezTo>
                  <a:cubicBezTo>
                    <a:pt x="1414" y="561"/>
                    <a:pt x="1413" y="558"/>
                    <a:pt x="1412" y="556"/>
                  </a:cubicBezTo>
                  <a:cubicBezTo>
                    <a:pt x="1411" y="554"/>
                    <a:pt x="1412" y="550"/>
                    <a:pt x="1412" y="548"/>
                  </a:cubicBezTo>
                  <a:cubicBezTo>
                    <a:pt x="1411" y="547"/>
                    <a:pt x="1411" y="546"/>
                    <a:pt x="1413" y="545"/>
                  </a:cubicBezTo>
                  <a:cubicBezTo>
                    <a:pt x="1415" y="544"/>
                    <a:pt x="1412" y="541"/>
                    <a:pt x="1409" y="540"/>
                  </a:cubicBezTo>
                  <a:cubicBezTo>
                    <a:pt x="1406" y="538"/>
                    <a:pt x="1402" y="537"/>
                    <a:pt x="1402" y="534"/>
                  </a:cubicBezTo>
                  <a:cubicBezTo>
                    <a:pt x="1401" y="531"/>
                    <a:pt x="1396" y="528"/>
                    <a:pt x="1392" y="528"/>
                  </a:cubicBezTo>
                  <a:cubicBezTo>
                    <a:pt x="1389" y="528"/>
                    <a:pt x="1382" y="526"/>
                    <a:pt x="1382" y="528"/>
                  </a:cubicBezTo>
                  <a:cubicBezTo>
                    <a:pt x="1383" y="531"/>
                    <a:pt x="1382" y="532"/>
                    <a:pt x="1380" y="532"/>
                  </a:cubicBezTo>
                  <a:cubicBezTo>
                    <a:pt x="1378" y="531"/>
                    <a:pt x="1377" y="533"/>
                    <a:pt x="1375" y="536"/>
                  </a:cubicBezTo>
                  <a:cubicBezTo>
                    <a:pt x="1373" y="539"/>
                    <a:pt x="1365" y="540"/>
                    <a:pt x="1369" y="537"/>
                  </a:cubicBezTo>
                  <a:cubicBezTo>
                    <a:pt x="1372" y="534"/>
                    <a:pt x="1367" y="533"/>
                    <a:pt x="1368" y="530"/>
                  </a:cubicBezTo>
                  <a:cubicBezTo>
                    <a:pt x="1369" y="527"/>
                    <a:pt x="1372" y="524"/>
                    <a:pt x="1368" y="526"/>
                  </a:cubicBezTo>
                  <a:cubicBezTo>
                    <a:pt x="1364" y="528"/>
                    <a:pt x="1364" y="533"/>
                    <a:pt x="1361" y="534"/>
                  </a:cubicBezTo>
                  <a:cubicBezTo>
                    <a:pt x="1357" y="534"/>
                    <a:pt x="1358" y="525"/>
                    <a:pt x="1359" y="523"/>
                  </a:cubicBezTo>
                  <a:cubicBezTo>
                    <a:pt x="1360" y="520"/>
                    <a:pt x="1353" y="523"/>
                    <a:pt x="1346" y="522"/>
                  </a:cubicBezTo>
                  <a:cubicBezTo>
                    <a:pt x="1339" y="522"/>
                    <a:pt x="1341" y="517"/>
                    <a:pt x="1346" y="514"/>
                  </a:cubicBezTo>
                  <a:cubicBezTo>
                    <a:pt x="1352" y="511"/>
                    <a:pt x="1351" y="509"/>
                    <a:pt x="1354" y="507"/>
                  </a:cubicBezTo>
                  <a:cubicBezTo>
                    <a:pt x="1357" y="506"/>
                    <a:pt x="1365" y="502"/>
                    <a:pt x="1369" y="499"/>
                  </a:cubicBezTo>
                  <a:cubicBezTo>
                    <a:pt x="1374" y="497"/>
                    <a:pt x="1374" y="494"/>
                    <a:pt x="1376" y="492"/>
                  </a:cubicBezTo>
                  <a:cubicBezTo>
                    <a:pt x="1377" y="489"/>
                    <a:pt x="1385" y="485"/>
                    <a:pt x="1392" y="480"/>
                  </a:cubicBezTo>
                  <a:cubicBezTo>
                    <a:pt x="1400" y="474"/>
                    <a:pt x="1403" y="471"/>
                    <a:pt x="1405" y="468"/>
                  </a:cubicBezTo>
                  <a:cubicBezTo>
                    <a:pt x="1407" y="464"/>
                    <a:pt x="1418" y="460"/>
                    <a:pt x="1418" y="458"/>
                  </a:cubicBezTo>
                  <a:cubicBezTo>
                    <a:pt x="1418" y="455"/>
                    <a:pt x="1431" y="449"/>
                    <a:pt x="1440" y="447"/>
                  </a:cubicBezTo>
                  <a:cubicBezTo>
                    <a:pt x="1449" y="445"/>
                    <a:pt x="1463" y="448"/>
                    <a:pt x="1465" y="450"/>
                  </a:cubicBezTo>
                  <a:cubicBezTo>
                    <a:pt x="1468" y="452"/>
                    <a:pt x="1470" y="451"/>
                    <a:pt x="1471" y="450"/>
                  </a:cubicBezTo>
                  <a:cubicBezTo>
                    <a:pt x="1473" y="448"/>
                    <a:pt x="1476" y="449"/>
                    <a:pt x="1482" y="450"/>
                  </a:cubicBezTo>
                  <a:cubicBezTo>
                    <a:pt x="1488" y="450"/>
                    <a:pt x="1489" y="447"/>
                    <a:pt x="1493" y="448"/>
                  </a:cubicBezTo>
                  <a:cubicBezTo>
                    <a:pt x="1497" y="449"/>
                    <a:pt x="1500" y="450"/>
                    <a:pt x="1503" y="446"/>
                  </a:cubicBezTo>
                  <a:cubicBezTo>
                    <a:pt x="1505" y="441"/>
                    <a:pt x="1517" y="442"/>
                    <a:pt x="1519" y="444"/>
                  </a:cubicBezTo>
                  <a:cubicBezTo>
                    <a:pt x="1522" y="446"/>
                    <a:pt x="1524" y="448"/>
                    <a:pt x="1528" y="445"/>
                  </a:cubicBezTo>
                  <a:cubicBezTo>
                    <a:pt x="1532" y="443"/>
                    <a:pt x="1532" y="449"/>
                    <a:pt x="1536" y="449"/>
                  </a:cubicBezTo>
                  <a:cubicBezTo>
                    <a:pt x="1540" y="450"/>
                    <a:pt x="1538" y="453"/>
                    <a:pt x="1534" y="453"/>
                  </a:cubicBezTo>
                  <a:cubicBezTo>
                    <a:pt x="1531" y="452"/>
                    <a:pt x="1526" y="454"/>
                    <a:pt x="1530" y="456"/>
                  </a:cubicBezTo>
                  <a:cubicBezTo>
                    <a:pt x="1534" y="458"/>
                    <a:pt x="1539" y="454"/>
                    <a:pt x="1542" y="455"/>
                  </a:cubicBezTo>
                  <a:cubicBezTo>
                    <a:pt x="1545" y="455"/>
                    <a:pt x="1550" y="455"/>
                    <a:pt x="1554" y="453"/>
                  </a:cubicBezTo>
                  <a:cubicBezTo>
                    <a:pt x="1559" y="450"/>
                    <a:pt x="1560" y="455"/>
                    <a:pt x="1563" y="453"/>
                  </a:cubicBezTo>
                  <a:cubicBezTo>
                    <a:pt x="1565" y="450"/>
                    <a:pt x="1572" y="450"/>
                    <a:pt x="1575" y="450"/>
                  </a:cubicBezTo>
                  <a:cubicBezTo>
                    <a:pt x="1578" y="450"/>
                    <a:pt x="1575" y="447"/>
                    <a:pt x="1570" y="447"/>
                  </a:cubicBezTo>
                  <a:cubicBezTo>
                    <a:pt x="1565" y="447"/>
                    <a:pt x="1565" y="444"/>
                    <a:pt x="1569" y="437"/>
                  </a:cubicBezTo>
                  <a:cubicBezTo>
                    <a:pt x="1573" y="431"/>
                    <a:pt x="1581" y="427"/>
                    <a:pt x="1586" y="423"/>
                  </a:cubicBezTo>
                  <a:cubicBezTo>
                    <a:pt x="1591" y="419"/>
                    <a:pt x="1595" y="421"/>
                    <a:pt x="1595" y="419"/>
                  </a:cubicBezTo>
                  <a:cubicBezTo>
                    <a:pt x="1595" y="416"/>
                    <a:pt x="1597" y="409"/>
                    <a:pt x="1601" y="409"/>
                  </a:cubicBezTo>
                  <a:cubicBezTo>
                    <a:pt x="1605" y="409"/>
                    <a:pt x="1614" y="410"/>
                    <a:pt x="1620" y="407"/>
                  </a:cubicBezTo>
                  <a:cubicBezTo>
                    <a:pt x="1626" y="404"/>
                    <a:pt x="1625" y="410"/>
                    <a:pt x="1628" y="410"/>
                  </a:cubicBezTo>
                  <a:cubicBezTo>
                    <a:pt x="1630" y="411"/>
                    <a:pt x="1634" y="406"/>
                    <a:pt x="1636" y="407"/>
                  </a:cubicBezTo>
                  <a:cubicBezTo>
                    <a:pt x="1639" y="409"/>
                    <a:pt x="1632" y="413"/>
                    <a:pt x="1631" y="417"/>
                  </a:cubicBezTo>
                  <a:cubicBezTo>
                    <a:pt x="1629" y="422"/>
                    <a:pt x="1634" y="420"/>
                    <a:pt x="1637" y="422"/>
                  </a:cubicBezTo>
                  <a:cubicBezTo>
                    <a:pt x="1640" y="423"/>
                    <a:pt x="1633" y="425"/>
                    <a:pt x="1634" y="426"/>
                  </a:cubicBezTo>
                  <a:cubicBezTo>
                    <a:pt x="1635" y="427"/>
                    <a:pt x="1641" y="427"/>
                    <a:pt x="1648" y="420"/>
                  </a:cubicBezTo>
                  <a:cubicBezTo>
                    <a:pt x="1656" y="413"/>
                    <a:pt x="1663" y="411"/>
                    <a:pt x="1668" y="412"/>
                  </a:cubicBezTo>
                  <a:cubicBezTo>
                    <a:pt x="1672" y="412"/>
                    <a:pt x="1670" y="408"/>
                    <a:pt x="1670" y="401"/>
                  </a:cubicBezTo>
                  <a:cubicBezTo>
                    <a:pt x="1670" y="395"/>
                    <a:pt x="1685" y="393"/>
                    <a:pt x="1690" y="395"/>
                  </a:cubicBezTo>
                  <a:cubicBezTo>
                    <a:pt x="1695" y="397"/>
                    <a:pt x="1694" y="398"/>
                    <a:pt x="1690" y="397"/>
                  </a:cubicBezTo>
                  <a:cubicBezTo>
                    <a:pt x="1685" y="396"/>
                    <a:pt x="1681" y="400"/>
                    <a:pt x="1681" y="405"/>
                  </a:cubicBezTo>
                  <a:cubicBezTo>
                    <a:pt x="1681" y="411"/>
                    <a:pt x="1677" y="413"/>
                    <a:pt x="1679" y="415"/>
                  </a:cubicBezTo>
                  <a:cubicBezTo>
                    <a:pt x="1681" y="417"/>
                    <a:pt x="1676" y="417"/>
                    <a:pt x="1676" y="419"/>
                  </a:cubicBezTo>
                  <a:cubicBezTo>
                    <a:pt x="1675" y="422"/>
                    <a:pt x="1676" y="423"/>
                    <a:pt x="1672" y="424"/>
                  </a:cubicBezTo>
                  <a:cubicBezTo>
                    <a:pt x="1669" y="425"/>
                    <a:pt x="1657" y="426"/>
                    <a:pt x="1657" y="431"/>
                  </a:cubicBezTo>
                  <a:cubicBezTo>
                    <a:pt x="1656" y="435"/>
                    <a:pt x="1650" y="435"/>
                    <a:pt x="1647" y="440"/>
                  </a:cubicBezTo>
                  <a:cubicBezTo>
                    <a:pt x="1644" y="445"/>
                    <a:pt x="1633" y="449"/>
                    <a:pt x="1626" y="459"/>
                  </a:cubicBezTo>
                  <a:cubicBezTo>
                    <a:pt x="1618" y="469"/>
                    <a:pt x="1607" y="469"/>
                    <a:pt x="1607" y="471"/>
                  </a:cubicBezTo>
                  <a:cubicBezTo>
                    <a:pt x="1607" y="473"/>
                    <a:pt x="1599" y="473"/>
                    <a:pt x="1596" y="473"/>
                  </a:cubicBezTo>
                  <a:cubicBezTo>
                    <a:pt x="1593" y="473"/>
                    <a:pt x="1598" y="480"/>
                    <a:pt x="1592" y="486"/>
                  </a:cubicBezTo>
                  <a:cubicBezTo>
                    <a:pt x="1585" y="493"/>
                    <a:pt x="1581" y="502"/>
                    <a:pt x="1581" y="511"/>
                  </a:cubicBezTo>
                  <a:cubicBezTo>
                    <a:pt x="1581" y="520"/>
                    <a:pt x="1585" y="546"/>
                    <a:pt x="1588" y="551"/>
                  </a:cubicBezTo>
                  <a:cubicBezTo>
                    <a:pt x="1590" y="555"/>
                    <a:pt x="1589" y="567"/>
                    <a:pt x="1591" y="569"/>
                  </a:cubicBezTo>
                  <a:cubicBezTo>
                    <a:pt x="1594" y="572"/>
                    <a:pt x="1593" y="576"/>
                    <a:pt x="1594" y="577"/>
                  </a:cubicBezTo>
                  <a:cubicBezTo>
                    <a:pt x="1596" y="578"/>
                    <a:pt x="1602" y="571"/>
                    <a:pt x="1606" y="567"/>
                  </a:cubicBezTo>
                  <a:cubicBezTo>
                    <a:pt x="1611" y="564"/>
                    <a:pt x="1609" y="563"/>
                    <a:pt x="1612" y="561"/>
                  </a:cubicBezTo>
                  <a:cubicBezTo>
                    <a:pt x="1615" y="559"/>
                    <a:pt x="1614" y="552"/>
                    <a:pt x="1615" y="550"/>
                  </a:cubicBezTo>
                  <a:cubicBezTo>
                    <a:pt x="1616" y="548"/>
                    <a:pt x="1621" y="547"/>
                    <a:pt x="1623" y="545"/>
                  </a:cubicBezTo>
                  <a:cubicBezTo>
                    <a:pt x="1625" y="543"/>
                    <a:pt x="1629" y="544"/>
                    <a:pt x="1631" y="543"/>
                  </a:cubicBezTo>
                  <a:cubicBezTo>
                    <a:pt x="1634" y="543"/>
                    <a:pt x="1631" y="537"/>
                    <a:pt x="1630" y="534"/>
                  </a:cubicBezTo>
                  <a:cubicBezTo>
                    <a:pt x="1630" y="531"/>
                    <a:pt x="1638" y="527"/>
                    <a:pt x="1642" y="524"/>
                  </a:cubicBezTo>
                  <a:cubicBezTo>
                    <a:pt x="1646" y="522"/>
                    <a:pt x="1651" y="526"/>
                    <a:pt x="1656" y="522"/>
                  </a:cubicBezTo>
                  <a:cubicBezTo>
                    <a:pt x="1660" y="518"/>
                    <a:pt x="1655" y="514"/>
                    <a:pt x="1654" y="511"/>
                  </a:cubicBezTo>
                  <a:cubicBezTo>
                    <a:pt x="1652" y="509"/>
                    <a:pt x="1658" y="499"/>
                    <a:pt x="1662" y="498"/>
                  </a:cubicBezTo>
                  <a:cubicBezTo>
                    <a:pt x="1665" y="497"/>
                    <a:pt x="1667" y="501"/>
                    <a:pt x="1671" y="498"/>
                  </a:cubicBezTo>
                  <a:cubicBezTo>
                    <a:pt x="1674" y="495"/>
                    <a:pt x="1668" y="490"/>
                    <a:pt x="1665" y="491"/>
                  </a:cubicBezTo>
                  <a:cubicBezTo>
                    <a:pt x="1663" y="491"/>
                    <a:pt x="1662" y="483"/>
                    <a:pt x="1668" y="479"/>
                  </a:cubicBezTo>
                  <a:cubicBezTo>
                    <a:pt x="1673" y="475"/>
                    <a:pt x="1671" y="474"/>
                    <a:pt x="1667" y="473"/>
                  </a:cubicBezTo>
                  <a:cubicBezTo>
                    <a:pt x="1664" y="472"/>
                    <a:pt x="1663" y="473"/>
                    <a:pt x="1660" y="473"/>
                  </a:cubicBezTo>
                  <a:cubicBezTo>
                    <a:pt x="1657" y="473"/>
                    <a:pt x="1654" y="468"/>
                    <a:pt x="1659" y="462"/>
                  </a:cubicBezTo>
                  <a:cubicBezTo>
                    <a:pt x="1663" y="457"/>
                    <a:pt x="1667" y="457"/>
                    <a:pt x="1668" y="453"/>
                  </a:cubicBezTo>
                  <a:cubicBezTo>
                    <a:pt x="1669" y="448"/>
                    <a:pt x="1676" y="441"/>
                    <a:pt x="1677" y="439"/>
                  </a:cubicBezTo>
                  <a:cubicBezTo>
                    <a:pt x="1679" y="437"/>
                    <a:pt x="1685" y="439"/>
                    <a:pt x="1687" y="438"/>
                  </a:cubicBezTo>
                  <a:cubicBezTo>
                    <a:pt x="1690" y="438"/>
                    <a:pt x="1689" y="443"/>
                    <a:pt x="1692" y="440"/>
                  </a:cubicBezTo>
                  <a:cubicBezTo>
                    <a:pt x="1695" y="438"/>
                    <a:pt x="1700" y="430"/>
                    <a:pt x="1704" y="430"/>
                  </a:cubicBezTo>
                  <a:cubicBezTo>
                    <a:pt x="1708" y="430"/>
                    <a:pt x="1705" y="436"/>
                    <a:pt x="1706" y="439"/>
                  </a:cubicBezTo>
                  <a:cubicBezTo>
                    <a:pt x="1707" y="443"/>
                    <a:pt x="1709" y="438"/>
                    <a:pt x="1717" y="434"/>
                  </a:cubicBezTo>
                  <a:cubicBezTo>
                    <a:pt x="1724" y="429"/>
                    <a:pt x="1741" y="429"/>
                    <a:pt x="1746" y="432"/>
                  </a:cubicBezTo>
                  <a:cubicBezTo>
                    <a:pt x="1751" y="434"/>
                    <a:pt x="1752" y="439"/>
                    <a:pt x="1755" y="438"/>
                  </a:cubicBezTo>
                  <a:cubicBezTo>
                    <a:pt x="1759" y="437"/>
                    <a:pt x="1755" y="433"/>
                    <a:pt x="1759" y="432"/>
                  </a:cubicBezTo>
                  <a:cubicBezTo>
                    <a:pt x="1764" y="431"/>
                    <a:pt x="1771" y="427"/>
                    <a:pt x="1776" y="423"/>
                  </a:cubicBezTo>
                  <a:cubicBezTo>
                    <a:pt x="1782" y="420"/>
                    <a:pt x="1780" y="422"/>
                    <a:pt x="1783" y="419"/>
                  </a:cubicBezTo>
                  <a:cubicBezTo>
                    <a:pt x="1786" y="416"/>
                    <a:pt x="1789" y="417"/>
                    <a:pt x="1790" y="415"/>
                  </a:cubicBezTo>
                  <a:cubicBezTo>
                    <a:pt x="1791" y="413"/>
                    <a:pt x="1799" y="409"/>
                    <a:pt x="1810" y="407"/>
                  </a:cubicBezTo>
                  <a:cubicBezTo>
                    <a:pt x="1820" y="404"/>
                    <a:pt x="1835" y="398"/>
                    <a:pt x="1834" y="396"/>
                  </a:cubicBezTo>
                  <a:cubicBezTo>
                    <a:pt x="1833" y="394"/>
                    <a:pt x="1838" y="393"/>
                    <a:pt x="1839" y="395"/>
                  </a:cubicBezTo>
                  <a:cubicBezTo>
                    <a:pt x="1839" y="397"/>
                    <a:pt x="1843" y="396"/>
                    <a:pt x="1849" y="397"/>
                  </a:cubicBezTo>
                  <a:cubicBezTo>
                    <a:pt x="1855" y="398"/>
                    <a:pt x="1857" y="400"/>
                    <a:pt x="1862" y="396"/>
                  </a:cubicBezTo>
                  <a:cubicBezTo>
                    <a:pt x="1866" y="392"/>
                    <a:pt x="1861" y="391"/>
                    <a:pt x="1861" y="387"/>
                  </a:cubicBezTo>
                  <a:cubicBezTo>
                    <a:pt x="1861" y="384"/>
                    <a:pt x="1854" y="381"/>
                    <a:pt x="1855" y="377"/>
                  </a:cubicBezTo>
                  <a:cubicBezTo>
                    <a:pt x="1856" y="374"/>
                    <a:pt x="1849" y="365"/>
                    <a:pt x="1847" y="367"/>
                  </a:cubicBezTo>
                  <a:cubicBezTo>
                    <a:pt x="1845" y="369"/>
                    <a:pt x="1840" y="365"/>
                    <a:pt x="1840" y="363"/>
                  </a:cubicBezTo>
                  <a:cubicBezTo>
                    <a:pt x="1840" y="360"/>
                    <a:pt x="1839" y="357"/>
                    <a:pt x="1836" y="359"/>
                  </a:cubicBezTo>
                  <a:cubicBezTo>
                    <a:pt x="1833" y="361"/>
                    <a:pt x="1827" y="360"/>
                    <a:pt x="1826" y="357"/>
                  </a:cubicBezTo>
                  <a:cubicBezTo>
                    <a:pt x="1825" y="354"/>
                    <a:pt x="1833" y="352"/>
                    <a:pt x="1838" y="354"/>
                  </a:cubicBezTo>
                  <a:cubicBezTo>
                    <a:pt x="1843" y="356"/>
                    <a:pt x="1841" y="358"/>
                    <a:pt x="1844" y="360"/>
                  </a:cubicBezTo>
                  <a:cubicBezTo>
                    <a:pt x="1847" y="361"/>
                    <a:pt x="1854" y="360"/>
                    <a:pt x="1857" y="359"/>
                  </a:cubicBezTo>
                  <a:cubicBezTo>
                    <a:pt x="1861" y="357"/>
                    <a:pt x="1871" y="354"/>
                    <a:pt x="1873" y="351"/>
                  </a:cubicBezTo>
                  <a:cubicBezTo>
                    <a:pt x="1875" y="349"/>
                    <a:pt x="1873" y="347"/>
                    <a:pt x="1876" y="346"/>
                  </a:cubicBezTo>
                  <a:cubicBezTo>
                    <a:pt x="1880" y="344"/>
                    <a:pt x="1877" y="341"/>
                    <a:pt x="1874" y="339"/>
                  </a:cubicBezTo>
                  <a:cubicBezTo>
                    <a:pt x="1871" y="338"/>
                    <a:pt x="1872" y="334"/>
                    <a:pt x="1875" y="334"/>
                  </a:cubicBezTo>
                  <a:cubicBezTo>
                    <a:pt x="1878" y="334"/>
                    <a:pt x="1877" y="331"/>
                    <a:pt x="1879" y="331"/>
                  </a:cubicBezTo>
                  <a:cubicBezTo>
                    <a:pt x="1881" y="330"/>
                    <a:pt x="1882" y="332"/>
                    <a:pt x="1885" y="330"/>
                  </a:cubicBezTo>
                  <a:cubicBezTo>
                    <a:pt x="1889" y="329"/>
                    <a:pt x="1886" y="333"/>
                    <a:pt x="1884" y="336"/>
                  </a:cubicBezTo>
                  <a:cubicBezTo>
                    <a:pt x="1882" y="339"/>
                    <a:pt x="1887" y="342"/>
                    <a:pt x="1888" y="343"/>
                  </a:cubicBezTo>
                  <a:cubicBezTo>
                    <a:pt x="1888" y="345"/>
                    <a:pt x="1896" y="346"/>
                    <a:pt x="1900" y="344"/>
                  </a:cubicBezTo>
                  <a:cubicBezTo>
                    <a:pt x="1904" y="342"/>
                    <a:pt x="1917" y="346"/>
                    <a:pt x="1918" y="349"/>
                  </a:cubicBezTo>
                  <a:cubicBezTo>
                    <a:pt x="1919" y="352"/>
                    <a:pt x="1921" y="356"/>
                    <a:pt x="1927" y="359"/>
                  </a:cubicBezTo>
                  <a:cubicBezTo>
                    <a:pt x="1932" y="361"/>
                    <a:pt x="1937" y="360"/>
                    <a:pt x="1938" y="362"/>
                  </a:cubicBezTo>
                  <a:cubicBezTo>
                    <a:pt x="1939" y="365"/>
                    <a:pt x="1941" y="366"/>
                    <a:pt x="1944" y="365"/>
                  </a:cubicBezTo>
                  <a:cubicBezTo>
                    <a:pt x="1947" y="365"/>
                    <a:pt x="1949" y="368"/>
                    <a:pt x="1951" y="366"/>
                  </a:cubicBezTo>
                  <a:cubicBezTo>
                    <a:pt x="1954" y="364"/>
                    <a:pt x="1955" y="367"/>
                    <a:pt x="1958" y="365"/>
                  </a:cubicBezTo>
                  <a:cubicBezTo>
                    <a:pt x="1961" y="362"/>
                    <a:pt x="1951" y="361"/>
                    <a:pt x="1953" y="359"/>
                  </a:cubicBezTo>
                  <a:cubicBezTo>
                    <a:pt x="1954" y="357"/>
                    <a:pt x="1956" y="360"/>
                    <a:pt x="1958" y="360"/>
                  </a:cubicBezTo>
                  <a:cubicBezTo>
                    <a:pt x="1961" y="360"/>
                    <a:pt x="1958" y="355"/>
                    <a:pt x="1960" y="355"/>
                  </a:cubicBezTo>
                  <a:cubicBezTo>
                    <a:pt x="1961" y="354"/>
                    <a:pt x="1960" y="345"/>
                    <a:pt x="1958" y="344"/>
                  </a:cubicBezTo>
                  <a:cubicBezTo>
                    <a:pt x="1956" y="344"/>
                    <a:pt x="1957" y="340"/>
                    <a:pt x="1961" y="343"/>
                  </a:cubicBezTo>
                  <a:cubicBezTo>
                    <a:pt x="1965" y="346"/>
                    <a:pt x="1972" y="345"/>
                    <a:pt x="1975" y="345"/>
                  </a:cubicBezTo>
                  <a:cubicBezTo>
                    <a:pt x="1977" y="345"/>
                    <a:pt x="1975" y="343"/>
                    <a:pt x="1972" y="342"/>
                  </a:cubicBezTo>
                  <a:cubicBezTo>
                    <a:pt x="1969" y="342"/>
                    <a:pt x="1972" y="340"/>
                    <a:pt x="1974" y="341"/>
                  </a:cubicBezTo>
                  <a:cubicBezTo>
                    <a:pt x="1976" y="343"/>
                    <a:pt x="1980" y="344"/>
                    <a:pt x="1981" y="342"/>
                  </a:cubicBezTo>
                  <a:cubicBezTo>
                    <a:pt x="1981" y="340"/>
                    <a:pt x="1983" y="336"/>
                    <a:pt x="1987" y="336"/>
                  </a:cubicBezTo>
                  <a:cubicBezTo>
                    <a:pt x="1990" y="336"/>
                    <a:pt x="1992" y="334"/>
                    <a:pt x="1988" y="333"/>
                  </a:cubicBezTo>
                  <a:close/>
                  <a:moveTo>
                    <a:pt x="1027" y="543"/>
                  </a:moveTo>
                  <a:cubicBezTo>
                    <a:pt x="1017" y="551"/>
                    <a:pt x="997" y="553"/>
                    <a:pt x="997" y="560"/>
                  </a:cubicBezTo>
                  <a:cubicBezTo>
                    <a:pt x="997" y="566"/>
                    <a:pt x="974" y="570"/>
                    <a:pt x="971" y="567"/>
                  </a:cubicBezTo>
                  <a:cubicBezTo>
                    <a:pt x="970" y="564"/>
                    <a:pt x="989" y="564"/>
                    <a:pt x="994" y="554"/>
                  </a:cubicBezTo>
                  <a:cubicBezTo>
                    <a:pt x="998" y="544"/>
                    <a:pt x="1016" y="539"/>
                    <a:pt x="1025" y="527"/>
                  </a:cubicBezTo>
                  <a:cubicBezTo>
                    <a:pt x="1031" y="518"/>
                    <a:pt x="1036" y="504"/>
                    <a:pt x="1040" y="505"/>
                  </a:cubicBezTo>
                  <a:cubicBezTo>
                    <a:pt x="1043" y="506"/>
                    <a:pt x="1037" y="535"/>
                    <a:pt x="1027" y="543"/>
                  </a:cubicBezTo>
                  <a:close/>
                  <a:moveTo>
                    <a:pt x="1071" y="168"/>
                  </a:moveTo>
                  <a:cubicBezTo>
                    <a:pt x="1069" y="170"/>
                    <a:pt x="1062" y="170"/>
                    <a:pt x="1064" y="173"/>
                  </a:cubicBezTo>
                  <a:cubicBezTo>
                    <a:pt x="1067" y="177"/>
                    <a:pt x="1084" y="175"/>
                    <a:pt x="1085" y="170"/>
                  </a:cubicBezTo>
                  <a:cubicBezTo>
                    <a:pt x="1085" y="164"/>
                    <a:pt x="1072" y="165"/>
                    <a:pt x="1071" y="168"/>
                  </a:cubicBezTo>
                  <a:close/>
                  <a:moveTo>
                    <a:pt x="351" y="21"/>
                  </a:moveTo>
                  <a:cubicBezTo>
                    <a:pt x="356" y="24"/>
                    <a:pt x="338" y="23"/>
                    <a:pt x="336" y="26"/>
                  </a:cubicBezTo>
                  <a:cubicBezTo>
                    <a:pt x="333" y="29"/>
                    <a:pt x="323" y="28"/>
                    <a:pt x="325" y="32"/>
                  </a:cubicBezTo>
                  <a:cubicBezTo>
                    <a:pt x="327" y="36"/>
                    <a:pt x="344" y="36"/>
                    <a:pt x="344" y="33"/>
                  </a:cubicBezTo>
                  <a:cubicBezTo>
                    <a:pt x="344" y="30"/>
                    <a:pt x="353" y="32"/>
                    <a:pt x="353" y="30"/>
                  </a:cubicBezTo>
                  <a:cubicBezTo>
                    <a:pt x="354" y="27"/>
                    <a:pt x="357" y="23"/>
                    <a:pt x="367" y="23"/>
                  </a:cubicBezTo>
                  <a:cubicBezTo>
                    <a:pt x="377" y="22"/>
                    <a:pt x="377" y="19"/>
                    <a:pt x="368" y="15"/>
                  </a:cubicBezTo>
                  <a:cubicBezTo>
                    <a:pt x="359" y="11"/>
                    <a:pt x="347" y="17"/>
                    <a:pt x="351" y="21"/>
                  </a:cubicBezTo>
                  <a:close/>
                  <a:moveTo>
                    <a:pt x="400" y="31"/>
                  </a:moveTo>
                  <a:cubicBezTo>
                    <a:pt x="400" y="26"/>
                    <a:pt x="382" y="32"/>
                    <a:pt x="386" y="33"/>
                  </a:cubicBezTo>
                  <a:cubicBezTo>
                    <a:pt x="389" y="34"/>
                    <a:pt x="400" y="36"/>
                    <a:pt x="400" y="31"/>
                  </a:cubicBezTo>
                  <a:close/>
                  <a:moveTo>
                    <a:pt x="443" y="10"/>
                  </a:moveTo>
                  <a:cubicBezTo>
                    <a:pt x="451" y="10"/>
                    <a:pt x="449" y="5"/>
                    <a:pt x="454" y="6"/>
                  </a:cubicBezTo>
                  <a:cubicBezTo>
                    <a:pt x="460" y="6"/>
                    <a:pt x="467" y="6"/>
                    <a:pt x="464" y="3"/>
                  </a:cubicBezTo>
                  <a:cubicBezTo>
                    <a:pt x="461" y="0"/>
                    <a:pt x="441" y="1"/>
                    <a:pt x="443" y="3"/>
                  </a:cubicBezTo>
                  <a:cubicBezTo>
                    <a:pt x="446" y="6"/>
                    <a:pt x="427" y="5"/>
                    <a:pt x="428" y="6"/>
                  </a:cubicBezTo>
                  <a:cubicBezTo>
                    <a:pt x="428" y="8"/>
                    <a:pt x="435" y="10"/>
                    <a:pt x="443" y="10"/>
                  </a:cubicBezTo>
                  <a:close/>
                  <a:moveTo>
                    <a:pt x="445" y="27"/>
                  </a:moveTo>
                  <a:cubicBezTo>
                    <a:pt x="446" y="30"/>
                    <a:pt x="443" y="30"/>
                    <a:pt x="436" y="30"/>
                  </a:cubicBezTo>
                  <a:cubicBezTo>
                    <a:pt x="429" y="30"/>
                    <a:pt x="425" y="33"/>
                    <a:pt x="429" y="36"/>
                  </a:cubicBezTo>
                  <a:cubicBezTo>
                    <a:pt x="433" y="39"/>
                    <a:pt x="451" y="38"/>
                    <a:pt x="455" y="34"/>
                  </a:cubicBezTo>
                  <a:cubicBezTo>
                    <a:pt x="458" y="31"/>
                    <a:pt x="466" y="34"/>
                    <a:pt x="467" y="30"/>
                  </a:cubicBezTo>
                  <a:cubicBezTo>
                    <a:pt x="468" y="26"/>
                    <a:pt x="443" y="24"/>
                    <a:pt x="445" y="27"/>
                  </a:cubicBezTo>
                  <a:close/>
                  <a:moveTo>
                    <a:pt x="503" y="21"/>
                  </a:moveTo>
                  <a:cubicBezTo>
                    <a:pt x="506" y="18"/>
                    <a:pt x="499" y="18"/>
                    <a:pt x="498" y="15"/>
                  </a:cubicBezTo>
                  <a:cubicBezTo>
                    <a:pt x="498" y="12"/>
                    <a:pt x="478" y="12"/>
                    <a:pt x="479" y="15"/>
                  </a:cubicBezTo>
                  <a:cubicBezTo>
                    <a:pt x="480" y="18"/>
                    <a:pt x="466" y="22"/>
                    <a:pt x="470" y="25"/>
                  </a:cubicBezTo>
                  <a:cubicBezTo>
                    <a:pt x="479" y="31"/>
                    <a:pt x="501" y="24"/>
                    <a:pt x="503" y="21"/>
                  </a:cubicBezTo>
                  <a:close/>
                  <a:moveTo>
                    <a:pt x="397" y="193"/>
                  </a:moveTo>
                  <a:cubicBezTo>
                    <a:pt x="398" y="196"/>
                    <a:pt x="396" y="199"/>
                    <a:pt x="389" y="199"/>
                  </a:cubicBezTo>
                  <a:cubicBezTo>
                    <a:pt x="382" y="199"/>
                    <a:pt x="392" y="202"/>
                    <a:pt x="393" y="206"/>
                  </a:cubicBezTo>
                  <a:cubicBezTo>
                    <a:pt x="393" y="209"/>
                    <a:pt x="386" y="207"/>
                    <a:pt x="386" y="212"/>
                  </a:cubicBezTo>
                  <a:cubicBezTo>
                    <a:pt x="386" y="218"/>
                    <a:pt x="373" y="212"/>
                    <a:pt x="371" y="219"/>
                  </a:cubicBezTo>
                  <a:cubicBezTo>
                    <a:pt x="370" y="226"/>
                    <a:pt x="378" y="225"/>
                    <a:pt x="383" y="226"/>
                  </a:cubicBezTo>
                  <a:cubicBezTo>
                    <a:pt x="389" y="226"/>
                    <a:pt x="381" y="231"/>
                    <a:pt x="385" y="234"/>
                  </a:cubicBezTo>
                  <a:cubicBezTo>
                    <a:pt x="389" y="237"/>
                    <a:pt x="392" y="236"/>
                    <a:pt x="390" y="230"/>
                  </a:cubicBezTo>
                  <a:cubicBezTo>
                    <a:pt x="387" y="225"/>
                    <a:pt x="404" y="232"/>
                    <a:pt x="399" y="236"/>
                  </a:cubicBezTo>
                  <a:cubicBezTo>
                    <a:pt x="394" y="240"/>
                    <a:pt x="407" y="244"/>
                    <a:pt x="414" y="244"/>
                  </a:cubicBezTo>
                  <a:cubicBezTo>
                    <a:pt x="420" y="244"/>
                    <a:pt x="444" y="249"/>
                    <a:pt x="444" y="244"/>
                  </a:cubicBezTo>
                  <a:cubicBezTo>
                    <a:pt x="445" y="241"/>
                    <a:pt x="436" y="238"/>
                    <a:pt x="428" y="231"/>
                  </a:cubicBezTo>
                  <a:cubicBezTo>
                    <a:pt x="421" y="224"/>
                    <a:pt x="416" y="212"/>
                    <a:pt x="424" y="208"/>
                  </a:cubicBezTo>
                  <a:cubicBezTo>
                    <a:pt x="432" y="203"/>
                    <a:pt x="425" y="201"/>
                    <a:pt x="433" y="195"/>
                  </a:cubicBezTo>
                  <a:cubicBezTo>
                    <a:pt x="442" y="190"/>
                    <a:pt x="437" y="185"/>
                    <a:pt x="444" y="184"/>
                  </a:cubicBezTo>
                  <a:cubicBezTo>
                    <a:pt x="451" y="183"/>
                    <a:pt x="443" y="178"/>
                    <a:pt x="450" y="177"/>
                  </a:cubicBezTo>
                  <a:cubicBezTo>
                    <a:pt x="457" y="176"/>
                    <a:pt x="458" y="169"/>
                    <a:pt x="457" y="166"/>
                  </a:cubicBezTo>
                  <a:cubicBezTo>
                    <a:pt x="456" y="163"/>
                    <a:pt x="465" y="166"/>
                    <a:pt x="468" y="163"/>
                  </a:cubicBezTo>
                  <a:cubicBezTo>
                    <a:pt x="472" y="159"/>
                    <a:pt x="481" y="161"/>
                    <a:pt x="484" y="156"/>
                  </a:cubicBezTo>
                  <a:cubicBezTo>
                    <a:pt x="487" y="150"/>
                    <a:pt x="526" y="138"/>
                    <a:pt x="549" y="133"/>
                  </a:cubicBezTo>
                  <a:cubicBezTo>
                    <a:pt x="571" y="128"/>
                    <a:pt x="587" y="120"/>
                    <a:pt x="579" y="114"/>
                  </a:cubicBezTo>
                  <a:cubicBezTo>
                    <a:pt x="571" y="108"/>
                    <a:pt x="548" y="116"/>
                    <a:pt x="543" y="120"/>
                  </a:cubicBezTo>
                  <a:cubicBezTo>
                    <a:pt x="537" y="124"/>
                    <a:pt x="529" y="122"/>
                    <a:pt x="524" y="124"/>
                  </a:cubicBezTo>
                  <a:cubicBezTo>
                    <a:pt x="518" y="127"/>
                    <a:pt x="507" y="130"/>
                    <a:pt x="501" y="126"/>
                  </a:cubicBezTo>
                  <a:cubicBezTo>
                    <a:pt x="495" y="123"/>
                    <a:pt x="488" y="131"/>
                    <a:pt x="483" y="130"/>
                  </a:cubicBezTo>
                  <a:cubicBezTo>
                    <a:pt x="479" y="130"/>
                    <a:pt x="474" y="134"/>
                    <a:pt x="469" y="134"/>
                  </a:cubicBezTo>
                  <a:cubicBezTo>
                    <a:pt x="464" y="134"/>
                    <a:pt x="455" y="138"/>
                    <a:pt x="454" y="140"/>
                  </a:cubicBezTo>
                  <a:cubicBezTo>
                    <a:pt x="453" y="143"/>
                    <a:pt x="445" y="142"/>
                    <a:pt x="445" y="145"/>
                  </a:cubicBezTo>
                  <a:cubicBezTo>
                    <a:pt x="445" y="148"/>
                    <a:pt x="438" y="151"/>
                    <a:pt x="435" y="148"/>
                  </a:cubicBezTo>
                  <a:cubicBezTo>
                    <a:pt x="431" y="146"/>
                    <a:pt x="427" y="152"/>
                    <a:pt x="432" y="156"/>
                  </a:cubicBezTo>
                  <a:cubicBezTo>
                    <a:pt x="437" y="160"/>
                    <a:pt x="423" y="160"/>
                    <a:pt x="426" y="163"/>
                  </a:cubicBezTo>
                  <a:cubicBezTo>
                    <a:pt x="428" y="165"/>
                    <a:pt x="420" y="167"/>
                    <a:pt x="422" y="170"/>
                  </a:cubicBezTo>
                  <a:cubicBezTo>
                    <a:pt x="424" y="173"/>
                    <a:pt x="417" y="174"/>
                    <a:pt x="412" y="175"/>
                  </a:cubicBezTo>
                  <a:cubicBezTo>
                    <a:pt x="407" y="176"/>
                    <a:pt x="404" y="182"/>
                    <a:pt x="411" y="182"/>
                  </a:cubicBezTo>
                  <a:cubicBezTo>
                    <a:pt x="417" y="183"/>
                    <a:pt x="407" y="184"/>
                    <a:pt x="408" y="188"/>
                  </a:cubicBezTo>
                  <a:cubicBezTo>
                    <a:pt x="408" y="193"/>
                    <a:pt x="397" y="190"/>
                    <a:pt x="397" y="193"/>
                  </a:cubicBezTo>
                  <a:close/>
                  <a:moveTo>
                    <a:pt x="449" y="16"/>
                  </a:moveTo>
                  <a:cubicBezTo>
                    <a:pt x="450" y="9"/>
                    <a:pt x="438" y="15"/>
                    <a:pt x="429" y="11"/>
                  </a:cubicBezTo>
                  <a:cubicBezTo>
                    <a:pt x="420" y="8"/>
                    <a:pt x="414" y="8"/>
                    <a:pt x="420" y="13"/>
                  </a:cubicBezTo>
                  <a:cubicBezTo>
                    <a:pt x="423" y="15"/>
                    <a:pt x="405" y="17"/>
                    <a:pt x="408" y="19"/>
                  </a:cubicBezTo>
                  <a:cubicBezTo>
                    <a:pt x="415" y="25"/>
                    <a:pt x="448" y="23"/>
                    <a:pt x="449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2" name="Freeform 156"/>
            <p:cNvSpPr>
              <a:spLocks/>
            </p:cNvSpPr>
            <p:nvPr userDrawn="1"/>
          </p:nvSpPr>
          <p:spPr bwMode="auto">
            <a:xfrm>
              <a:off x="-2112145" y="4323186"/>
              <a:ext cx="458083" cy="486899"/>
            </a:xfrm>
            <a:custGeom>
              <a:avLst/>
              <a:gdLst>
                <a:gd name="T0" fmla="*/ 191 w 214"/>
                <a:gd name="T1" fmla="*/ 98 h 209"/>
                <a:gd name="T2" fmla="*/ 191 w 214"/>
                <a:gd name="T3" fmla="*/ 91 h 209"/>
                <a:gd name="T4" fmla="*/ 188 w 214"/>
                <a:gd name="T5" fmla="*/ 87 h 209"/>
                <a:gd name="T6" fmla="*/ 193 w 214"/>
                <a:gd name="T7" fmla="*/ 77 h 209"/>
                <a:gd name="T8" fmla="*/ 196 w 214"/>
                <a:gd name="T9" fmla="*/ 68 h 209"/>
                <a:gd name="T10" fmla="*/ 201 w 214"/>
                <a:gd name="T11" fmla="*/ 51 h 209"/>
                <a:gd name="T12" fmla="*/ 211 w 214"/>
                <a:gd name="T13" fmla="*/ 42 h 209"/>
                <a:gd name="T14" fmla="*/ 210 w 214"/>
                <a:gd name="T15" fmla="*/ 31 h 209"/>
                <a:gd name="T16" fmla="*/ 211 w 214"/>
                <a:gd name="T17" fmla="*/ 22 h 209"/>
                <a:gd name="T18" fmla="*/ 192 w 214"/>
                <a:gd name="T19" fmla="*/ 13 h 209"/>
                <a:gd name="T20" fmla="*/ 178 w 214"/>
                <a:gd name="T21" fmla="*/ 12 h 209"/>
                <a:gd name="T22" fmla="*/ 170 w 214"/>
                <a:gd name="T23" fmla="*/ 4 h 209"/>
                <a:gd name="T24" fmla="*/ 162 w 214"/>
                <a:gd name="T25" fmla="*/ 6 h 209"/>
                <a:gd name="T26" fmla="*/ 140 w 214"/>
                <a:gd name="T27" fmla="*/ 6 h 209"/>
                <a:gd name="T28" fmla="*/ 118 w 214"/>
                <a:gd name="T29" fmla="*/ 9 h 209"/>
                <a:gd name="T30" fmla="*/ 92 w 214"/>
                <a:gd name="T31" fmla="*/ 12 h 209"/>
                <a:gd name="T32" fmla="*/ 71 w 214"/>
                <a:gd name="T33" fmla="*/ 15 h 209"/>
                <a:gd name="T34" fmla="*/ 69 w 214"/>
                <a:gd name="T35" fmla="*/ 34 h 209"/>
                <a:gd name="T36" fmla="*/ 56 w 214"/>
                <a:gd name="T37" fmla="*/ 68 h 209"/>
                <a:gd name="T38" fmla="*/ 45 w 214"/>
                <a:gd name="T39" fmla="*/ 98 h 209"/>
                <a:gd name="T40" fmla="*/ 34 w 214"/>
                <a:gd name="T41" fmla="*/ 112 h 209"/>
                <a:gd name="T42" fmla="*/ 19 w 214"/>
                <a:gd name="T43" fmla="*/ 112 h 209"/>
                <a:gd name="T44" fmla="*/ 0 w 214"/>
                <a:gd name="T45" fmla="*/ 116 h 209"/>
                <a:gd name="T46" fmla="*/ 5 w 214"/>
                <a:gd name="T47" fmla="*/ 129 h 209"/>
                <a:gd name="T48" fmla="*/ 49 w 214"/>
                <a:gd name="T49" fmla="*/ 126 h 209"/>
                <a:gd name="T50" fmla="*/ 56 w 214"/>
                <a:gd name="T51" fmla="*/ 143 h 209"/>
                <a:gd name="T52" fmla="*/ 79 w 214"/>
                <a:gd name="T53" fmla="*/ 148 h 209"/>
                <a:gd name="T54" fmla="*/ 93 w 214"/>
                <a:gd name="T55" fmla="*/ 139 h 209"/>
                <a:gd name="T56" fmla="*/ 107 w 214"/>
                <a:gd name="T57" fmla="*/ 142 h 209"/>
                <a:gd name="T58" fmla="*/ 107 w 214"/>
                <a:gd name="T59" fmla="*/ 166 h 209"/>
                <a:gd name="T60" fmla="*/ 113 w 214"/>
                <a:gd name="T61" fmla="*/ 184 h 209"/>
                <a:gd name="T62" fmla="*/ 129 w 214"/>
                <a:gd name="T63" fmla="*/ 180 h 209"/>
                <a:gd name="T64" fmla="*/ 135 w 214"/>
                <a:gd name="T65" fmla="*/ 183 h 209"/>
                <a:gd name="T66" fmla="*/ 146 w 214"/>
                <a:gd name="T67" fmla="*/ 185 h 209"/>
                <a:gd name="T68" fmla="*/ 159 w 214"/>
                <a:gd name="T69" fmla="*/ 193 h 209"/>
                <a:gd name="T70" fmla="*/ 169 w 214"/>
                <a:gd name="T71" fmla="*/ 189 h 209"/>
                <a:gd name="T72" fmla="*/ 184 w 214"/>
                <a:gd name="T73" fmla="*/ 198 h 209"/>
                <a:gd name="T74" fmla="*/ 196 w 214"/>
                <a:gd name="T75" fmla="*/ 207 h 209"/>
                <a:gd name="T76" fmla="*/ 197 w 214"/>
                <a:gd name="T77" fmla="*/ 194 h 209"/>
                <a:gd name="T78" fmla="*/ 181 w 214"/>
                <a:gd name="T79" fmla="*/ 188 h 209"/>
                <a:gd name="T80" fmla="*/ 185 w 214"/>
                <a:gd name="T81" fmla="*/ 166 h 209"/>
                <a:gd name="T82" fmla="*/ 189 w 214"/>
                <a:gd name="T83" fmla="*/ 153 h 209"/>
                <a:gd name="T84" fmla="*/ 204 w 214"/>
                <a:gd name="T85" fmla="*/ 151 h 209"/>
                <a:gd name="T86" fmla="*/ 196 w 214"/>
                <a:gd name="T87" fmla="*/ 13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4" h="209">
                  <a:moveTo>
                    <a:pt x="196" y="138"/>
                  </a:moveTo>
                  <a:cubicBezTo>
                    <a:pt x="190" y="135"/>
                    <a:pt x="188" y="99"/>
                    <a:pt x="191" y="98"/>
                  </a:cubicBezTo>
                  <a:cubicBezTo>
                    <a:pt x="191" y="98"/>
                    <a:pt x="192" y="98"/>
                    <a:pt x="192" y="99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1" y="91"/>
                    <a:pt x="191" y="90"/>
                  </a:cubicBezTo>
                  <a:cubicBezTo>
                    <a:pt x="190" y="90"/>
                    <a:pt x="188" y="89"/>
                    <a:pt x="188" y="87"/>
                  </a:cubicBezTo>
                  <a:cubicBezTo>
                    <a:pt x="188" y="84"/>
                    <a:pt x="191" y="84"/>
                    <a:pt x="191" y="84"/>
                  </a:cubicBezTo>
                  <a:cubicBezTo>
                    <a:pt x="191" y="84"/>
                    <a:pt x="190" y="78"/>
                    <a:pt x="193" y="77"/>
                  </a:cubicBezTo>
                  <a:cubicBezTo>
                    <a:pt x="194" y="77"/>
                    <a:pt x="194" y="77"/>
                    <a:pt x="195" y="76"/>
                  </a:cubicBezTo>
                  <a:cubicBezTo>
                    <a:pt x="196" y="74"/>
                    <a:pt x="196" y="71"/>
                    <a:pt x="196" y="68"/>
                  </a:cubicBezTo>
                  <a:cubicBezTo>
                    <a:pt x="196" y="65"/>
                    <a:pt x="197" y="62"/>
                    <a:pt x="199" y="59"/>
                  </a:cubicBezTo>
                  <a:cubicBezTo>
                    <a:pt x="200" y="56"/>
                    <a:pt x="199" y="53"/>
                    <a:pt x="201" y="51"/>
                  </a:cubicBezTo>
                  <a:cubicBezTo>
                    <a:pt x="203" y="50"/>
                    <a:pt x="203" y="46"/>
                    <a:pt x="206" y="45"/>
                  </a:cubicBezTo>
                  <a:cubicBezTo>
                    <a:pt x="208" y="45"/>
                    <a:pt x="210" y="44"/>
                    <a:pt x="211" y="42"/>
                  </a:cubicBezTo>
                  <a:cubicBezTo>
                    <a:pt x="211" y="41"/>
                    <a:pt x="214" y="39"/>
                    <a:pt x="214" y="37"/>
                  </a:cubicBezTo>
                  <a:cubicBezTo>
                    <a:pt x="214" y="35"/>
                    <a:pt x="210" y="34"/>
                    <a:pt x="210" y="31"/>
                  </a:cubicBezTo>
                  <a:cubicBezTo>
                    <a:pt x="210" y="29"/>
                    <a:pt x="211" y="22"/>
                    <a:pt x="211" y="22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206" y="17"/>
                    <a:pt x="199" y="12"/>
                    <a:pt x="198" y="12"/>
                  </a:cubicBezTo>
                  <a:cubicBezTo>
                    <a:pt x="196" y="10"/>
                    <a:pt x="192" y="13"/>
                    <a:pt x="192" y="13"/>
                  </a:cubicBezTo>
                  <a:cubicBezTo>
                    <a:pt x="192" y="13"/>
                    <a:pt x="189" y="10"/>
                    <a:pt x="186" y="12"/>
                  </a:cubicBezTo>
                  <a:cubicBezTo>
                    <a:pt x="183" y="15"/>
                    <a:pt x="178" y="12"/>
                    <a:pt x="178" y="12"/>
                  </a:cubicBezTo>
                  <a:cubicBezTo>
                    <a:pt x="178" y="12"/>
                    <a:pt x="175" y="10"/>
                    <a:pt x="173" y="7"/>
                  </a:cubicBezTo>
                  <a:cubicBezTo>
                    <a:pt x="173" y="5"/>
                    <a:pt x="172" y="5"/>
                    <a:pt x="170" y="4"/>
                  </a:cubicBezTo>
                  <a:cubicBezTo>
                    <a:pt x="171" y="4"/>
                    <a:pt x="171" y="4"/>
                    <a:pt x="171" y="4"/>
                  </a:cubicBezTo>
                  <a:cubicBezTo>
                    <a:pt x="162" y="6"/>
                    <a:pt x="162" y="6"/>
                    <a:pt x="162" y="6"/>
                  </a:cubicBezTo>
                  <a:cubicBezTo>
                    <a:pt x="162" y="6"/>
                    <a:pt x="151" y="0"/>
                    <a:pt x="149" y="4"/>
                  </a:cubicBezTo>
                  <a:cubicBezTo>
                    <a:pt x="147" y="8"/>
                    <a:pt x="145" y="6"/>
                    <a:pt x="140" y="6"/>
                  </a:cubicBezTo>
                  <a:cubicBezTo>
                    <a:pt x="135" y="6"/>
                    <a:pt x="130" y="8"/>
                    <a:pt x="127" y="9"/>
                  </a:cubicBezTo>
                  <a:cubicBezTo>
                    <a:pt x="125" y="10"/>
                    <a:pt x="120" y="8"/>
                    <a:pt x="118" y="9"/>
                  </a:cubicBezTo>
                  <a:cubicBezTo>
                    <a:pt x="116" y="10"/>
                    <a:pt x="115" y="16"/>
                    <a:pt x="115" y="1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88" y="6"/>
                    <a:pt x="83" y="6"/>
                  </a:cubicBezTo>
                  <a:cubicBezTo>
                    <a:pt x="78" y="6"/>
                    <a:pt x="71" y="15"/>
                    <a:pt x="71" y="15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2" y="27"/>
                    <a:pt x="70" y="31"/>
                    <a:pt x="69" y="34"/>
                  </a:cubicBezTo>
                  <a:cubicBezTo>
                    <a:pt x="67" y="37"/>
                    <a:pt x="65" y="38"/>
                    <a:pt x="65" y="45"/>
                  </a:cubicBezTo>
                  <a:cubicBezTo>
                    <a:pt x="65" y="52"/>
                    <a:pt x="56" y="62"/>
                    <a:pt x="56" y="68"/>
                  </a:cubicBezTo>
                  <a:cubicBezTo>
                    <a:pt x="56" y="73"/>
                    <a:pt x="46" y="76"/>
                    <a:pt x="46" y="80"/>
                  </a:cubicBezTo>
                  <a:cubicBezTo>
                    <a:pt x="46" y="83"/>
                    <a:pt x="45" y="90"/>
                    <a:pt x="45" y="98"/>
                  </a:cubicBezTo>
                  <a:cubicBezTo>
                    <a:pt x="45" y="105"/>
                    <a:pt x="41" y="99"/>
                    <a:pt x="41" y="106"/>
                  </a:cubicBezTo>
                  <a:cubicBezTo>
                    <a:pt x="41" y="112"/>
                    <a:pt x="37" y="108"/>
                    <a:pt x="34" y="112"/>
                  </a:cubicBezTo>
                  <a:cubicBezTo>
                    <a:pt x="30" y="115"/>
                    <a:pt x="29" y="116"/>
                    <a:pt x="29" y="112"/>
                  </a:cubicBezTo>
                  <a:cubicBezTo>
                    <a:pt x="29" y="109"/>
                    <a:pt x="24" y="108"/>
                    <a:pt x="19" y="112"/>
                  </a:cubicBezTo>
                  <a:cubicBezTo>
                    <a:pt x="15" y="115"/>
                    <a:pt x="13" y="112"/>
                    <a:pt x="11" y="111"/>
                  </a:cubicBezTo>
                  <a:cubicBezTo>
                    <a:pt x="10" y="111"/>
                    <a:pt x="5" y="113"/>
                    <a:pt x="0" y="116"/>
                  </a:cubicBezTo>
                  <a:cubicBezTo>
                    <a:pt x="2" y="121"/>
                    <a:pt x="4" y="125"/>
                    <a:pt x="4" y="128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7" y="128"/>
                    <a:pt x="10" y="126"/>
                    <a:pt x="11" y="126"/>
                  </a:cubicBezTo>
                  <a:cubicBezTo>
                    <a:pt x="15" y="126"/>
                    <a:pt x="49" y="126"/>
                    <a:pt x="49" y="126"/>
                  </a:cubicBezTo>
                  <a:cubicBezTo>
                    <a:pt x="49" y="126"/>
                    <a:pt x="52" y="131"/>
                    <a:pt x="51" y="135"/>
                  </a:cubicBezTo>
                  <a:cubicBezTo>
                    <a:pt x="50" y="140"/>
                    <a:pt x="53" y="138"/>
                    <a:pt x="56" y="143"/>
                  </a:cubicBezTo>
                  <a:cubicBezTo>
                    <a:pt x="58" y="149"/>
                    <a:pt x="60" y="152"/>
                    <a:pt x="66" y="150"/>
                  </a:cubicBezTo>
                  <a:cubicBezTo>
                    <a:pt x="71" y="149"/>
                    <a:pt x="77" y="148"/>
                    <a:pt x="79" y="148"/>
                  </a:cubicBezTo>
                  <a:cubicBezTo>
                    <a:pt x="81" y="149"/>
                    <a:pt x="81" y="140"/>
                    <a:pt x="84" y="139"/>
                  </a:cubicBezTo>
                  <a:cubicBezTo>
                    <a:pt x="87" y="137"/>
                    <a:pt x="93" y="139"/>
                    <a:pt x="93" y="139"/>
                  </a:cubicBezTo>
                  <a:cubicBezTo>
                    <a:pt x="93" y="139"/>
                    <a:pt x="94" y="141"/>
                    <a:pt x="99" y="141"/>
                  </a:cubicBezTo>
                  <a:cubicBezTo>
                    <a:pt x="104" y="141"/>
                    <a:pt x="107" y="139"/>
                    <a:pt x="107" y="142"/>
                  </a:cubicBezTo>
                  <a:cubicBezTo>
                    <a:pt x="107" y="146"/>
                    <a:pt x="107" y="150"/>
                    <a:pt x="109" y="151"/>
                  </a:cubicBezTo>
                  <a:cubicBezTo>
                    <a:pt x="110" y="153"/>
                    <a:pt x="104" y="164"/>
                    <a:pt x="107" y="166"/>
                  </a:cubicBezTo>
                  <a:cubicBezTo>
                    <a:pt x="110" y="168"/>
                    <a:pt x="113" y="173"/>
                    <a:pt x="113" y="175"/>
                  </a:cubicBezTo>
                  <a:cubicBezTo>
                    <a:pt x="112" y="177"/>
                    <a:pt x="111" y="183"/>
                    <a:pt x="113" y="184"/>
                  </a:cubicBezTo>
                  <a:cubicBezTo>
                    <a:pt x="115" y="184"/>
                    <a:pt x="115" y="181"/>
                    <a:pt x="119" y="181"/>
                  </a:cubicBezTo>
                  <a:cubicBezTo>
                    <a:pt x="123" y="181"/>
                    <a:pt x="126" y="181"/>
                    <a:pt x="129" y="180"/>
                  </a:cubicBezTo>
                  <a:cubicBezTo>
                    <a:pt x="130" y="179"/>
                    <a:pt x="132" y="180"/>
                    <a:pt x="132" y="180"/>
                  </a:cubicBezTo>
                  <a:cubicBezTo>
                    <a:pt x="134" y="181"/>
                    <a:pt x="135" y="183"/>
                    <a:pt x="135" y="183"/>
                  </a:cubicBezTo>
                  <a:cubicBezTo>
                    <a:pt x="135" y="183"/>
                    <a:pt x="137" y="186"/>
                    <a:pt x="139" y="185"/>
                  </a:cubicBezTo>
                  <a:cubicBezTo>
                    <a:pt x="141" y="184"/>
                    <a:pt x="146" y="183"/>
                    <a:pt x="146" y="185"/>
                  </a:cubicBezTo>
                  <a:cubicBezTo>
                    <a:pt x="145" y="187"/>
                    <a:pt x="147" y="191"/>
                    <a:pt x="149" y="190"/>
                  </a:cubicBezTo>
                  <a:cubicBezTo>
                    <a:pt x="152" y="189"/>
                    <a:pt x="157" y="193"/>
                    <a:pt x="159" y="193"/>
                  </a:cubicBezTo>
                  <a:cubicBezTo>
                    <a:pt x="162" y="193"/>
                    <a:pt x="164" y="193"/>
                    <a:pt x="164" y="191"/>
                  </a:cubicBezTo>
                  <a:cubicBezTo>
                    <a:pt x="164" y="190"/>
                    <a:pt x="168" y="187"/>
                    <a:pt x="169" y="189"/>
                  </a:cubicBezTo>
                  <a:cubicBezTo>
                    <a:pt x="170" y="191"/>
                    <a:pt x="172" y="196"/>
                    <a:pt x="175" y="196"/>
                  </a:cubicBezTo>
                  <a:cubicBezTo>
                    <a:pt x="177" y="196"/>
                    <a:pt x="184" y="196"/>
                    <a:pt x="184" y="198"/>
                  </a:cubicBezTo>
                  <a:cubicBezTo>
                    <a:pt x="184" y="199"/>
                    <a:pt x="186" y="205"/>
                    <a:pt x="188" y="207"/>
                  </a:cubicBezTo>
                  <a:cubicBezTo>
                    <a:pt x="191" y="209"/>
                    <a:pt x="196" y="207"/>
                    <a:pt x="196" y="207"/>
                  </a:cubicBezTo>
                  <a:cubicBezTo>
                    <a:pt x="196" y="207"/>
                    <a:pt x="199" y="205"/>
                    <a:pt x="199" y="202"/>
                  </a:cubicBezTo>
                  <a:cubicBezTo>
                    <a:pt x="199" y="199"/>
                    <a:pt x="199" y="194"/>
                    <a:pt x="197" y="194"/>
                  </a:cubicBezTo>
                  <a:cubicBezTo>
                    <a:pt x="195" y="194"/>
                    <a:pt x="193" y="198"/>
                    <a:pt x="189" y="197"/>
                  </a:cubicBezTo>
                  <a:cubicBezTo>
                    <a:pt x="186" y="196"/>
                    <a:pt x="183" y="189"/>
                    <a:pt x="181" y="188"/>
                  </a:cubicBezTo>
                  <a:cubicBezTo>
                    <a:pt x="180" y="187"/>
                    <a:pt x="184" y="181"/>
                    <a:pt x="184" y="178"/>
                  </a:cubicBezTo>
                  <a:cubicBezTo>
                    <a:pt x="184" y="175"/>
                    <a:pt x="187" y="167"/>
                    <a:pt x="185" y="166"/>
                  </a:cubicBezTo>
                  <a:cubicBezTo>
                    <a:pt x="183" y="165"/>
                    <a:pt x="184" y="162"/>
                    <a:pt x="186" y="160"/>
                  </a:cubicBezTo>
                  <a:cubicBezTo>
                    <a:pt x="189" y="158"/>
                    <a:pt x="185" y="153"/>
                    <a:pt x="189" y="153"/>
                  </a:cubicBezTo>
                  <a:cubicBezTo>
                    <a:pt x="193" y="153"/>
                    <a:pt x="201" y="153"/>
                    <a:pt x="203" y="151"/>
                  </a:cubicBezTo>
                  <a:cubicBezTo>
                    <a:pt x="203" y="151"/>
                    <a:pt x="204" y="151"/>
                    <a:pt x="204" y="151"/>
                  </a:cubicBezTo>
                  <a:cubicBezTo>
                    <a:pt x="204" y="150"/>
                    <a:pt x="204" y="149"/>
                    <a:pt x="204" y="149"/>
                  </a:cubicBezTo>
                  <a:cubicBezTo>
                    <a:pt x="202" y="145"/>
                    <a:pt x="199" y="140"/>
                    <a:pt x="196" y="1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3" name="Freeform 157"/>
            <p:cNvSpPr>
              <a:spLocks/>
            </p:cNvSpPr>
            <p:nvPr userDrawn="1"/>
          </p:nvSpPr>
          <p:spPr bwMode="auto">
            <a:xfrm>
              <a:off x="-1702724" y="4525605"/>
              <a:ext cx="38594" cy="52885"/>
            </a:xfrm>
            <a:custGeom>
              <a:avLst/>
              <a:gdLst>
                <a:gd name="T0" fmla="*/ 1 w 18"/>
                <a:gd name="T1" fmla="*/ 12 h 23"/>
                <a:gd name="T2" fmla="*/ 4 w 18"/>
                <a:gd name="T3" fmla="*/ 23 h 23"/>
                <a:gd name="T4" fmla="*/ 9 w 18"/>
                <a:gd name="T5" fmla="*/ 20 h 23"/>
                <a:gd name="T6" fmla="*/ 18 w 18"/>
                <a:gd name="T7" fmla="*/ 8 h 23"/>
                <a:gd name="T8" fmla="*/ 15 w 18"/>
                <a:gd name="T9" fmla="*/ 6 h 23"/>
                <a:gd name="T10" fmla="*/ 15 w 18"/>
                <a:gd name="T11" fmla="*/ 0 h 23"/>
                <a:gd name="T12" fmla="*/ 9 w 18"/>
                <a:gd name="T13" fmla="*/ 0 h 23"/>
                <a:gd name="T14" fmla="*/ 3 w 18"/>
                <a:gd name="T15" fmla="*/ 4 h 23"/>
                <a:gd name="T16" fmla="*/ 0 w 18"/>
                <a:gd name="T17" fmla="*/ 3 h 23"/>
                <a:gd name="T18" fmla="*/ 0 w 18"/>
                <a:gd name="T19" fmla="*/ 4 h 23"/>
                <a:gd name="T20" fmla="*/ 1 w 18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23">
                  <a:moveTo>
                    <a:pt x="1" y="12"/>
                  </a:moveTo>
                  <a:cubicBezTo>
                    <a:pt x="2" y="14"/>
                    <a:pt x="3" y="18"/>
                    <a:pt x="4" y="23"/>
                  </a:cubicBezTo>
                  <a:cubicBezTo>
                    <a:pt x="6" y="22"/>
                    <a:pt x="8" y="21"/>
                    <a:pt x="9" y="20"/>
                  </a:cubicBezTo>
                  <a:cubicBezTo>
                    <a:pt x="12" y="19"/>
                    <a:pt x="18" y="8"/>
                    <a:pt x="18" y="8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6" y="4"/>
                    <a:pt x="15" y="0"/>
                  </a:cubicBezTo>
                  <a:cubicBezTo>
                    <a:pt x="12" y="1"/>
                    <a:pt x="9" y="0"/>
                    <a:pt x="9" y="0"/>
                  </a:cubicBezTo>
                  <a:cubicBezTo>
                    <a:pt x="9" y="0"/>
                    <a:pt x="10" y="5"/>
                    <a:pt x="3" y="4"/>
                  </a:cubicBezTo>
                  <a:cubicBezTo>
                    <a:pt x="2" y="4"/>
                    <a:pt x="1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4" name="Freeform 158"/>
            <p:cNvSpPr>
              <a:spLocks/>
            </p:cNvSpPr>
            <p:nvPr userDrawn="1"/>
          </p:nvSpPr>
          <p:spPr bwMode="auto">
            <a:xfrm>
              <a:off x="-1679232" y="4735317"/>
              <a:ext cx="266796" cy="430367"/>
            </a:xfrm>
            <a:custGeom>
              <a:avLst/>
              <a:gdLst>
                <a:gd name="T0" fmla="*/ 124 w 125"/>
                <a:gd name="T1" fmla="*/ 47 h 185"/>
                <a:gd name="T2" fmla="*/ 121 w 125"/>
                <a:gd name="T3" fmla="*/ 26 h 185"/>
                <a:gd name="T4" fmla="*/ 120 w 125"/>
                <a:gd name="T5" fmla="*/ 0 h 185"/>
                <a:gd name="T6" fmla="*/ 120 w 125"/>
                <a:gd name="T7" fmla="*/ 0 h 185"/>
                <a:gd name="T8" fmla="*/ 107 w 125"/>
                <a:gd name="T9" fmla="*/ 6 h 185"/>
                <a:gd name="T10" fmla="*/ 99 w 125"/>
                <a:gd name="T11" fmla="*/ 8 h 185"/>
                <a:gd name="T12" fmla="*/ 92 w 125"/>
                <a:gd name="T13" fmla="*/ 7 h 185"/>
                <a:gd name="T14" fmla="*/ 88 w 125"/>
                <a:gd name="T15" fmla="*/ 11 h 185"/>
                <a:gd name="T16" fmla="*/ 81 w 125"/>
                <a:gd name="T17" fmla="*/ 12 h 185"/>
                <a:gd name="T18" fmla="*/ 71 w 125"/>
                <a:gd name="T19" fmla="*/ 13 h 185"/>
                <a:gd name="T20" fmla="*/ 68 w 125"/>
                <a:gd name="T21" fmla="*/ 10 h 185"/>
                <a:gd name="T22" fmla="*/ 61 w 125"/>
                <a:gd name="T23" fmla="*/ 11 h 185"/>
                <a:gd name="T24" fmla="*/ 54 w 125"/>
                <a:gd name="T25" fmla="*/ 11 h 185"/>
                <a:gd name="T26" fmla="*/ 53 w 125"/>
                <a:gd name="T27" fmla="*/ 15 h 185"/>
                <a:gd name="T28" fmla="*/ 58 w 125"/>
                <a:gd name="T29" fmla="*/ 37 h 185"/>
                <a:gd name="T30" fmla="*/ 66 w 125"/>
                <a:gd name="T31" fmla="*/ 44 h 185"/>
                <a:gd name="T32" fmla="*/ 66 w 125"/>
                <a:gd name="T33" fmla="*/ 55 h 185"/>
                <a:gd name="T34" fmla="*/ 59 w 125"/>
                <a:gd name="T35" fmla="*/ 62 h 185"/>
                <a:gd name="T36" fmla="*/ 58 w 125"/>
                <a:gd name="T37" fmla="*/ 72 h 185"/>
                <a:gd name="T38" fmla="*/ 48 w 125"/>
                <a:gd name="T39" fmla="*/ 58 h 185"/>
                <a:gd name="T40" fmla="*/ 50 w 125"/>
                <a:gd name="T41" fmla="*/ 44 h 185"/>
                <a:gd name="T42" fmla="*/ 41 w 125"/>
                <a:gd name="T43" fmla="*/ 43 h 185"/>
                <a:gd name="T44" fmla="*/ 33 w 125"/>
                <a:gd name="T45" fmla="*/ 38 h 185"/>
                <a:gd name="T46" fmla="*/ 0 w 125"/>
                <a:gd name="T47" fmla="*/ 49 h 185"/>
                <a:gd name="T48" fmla="*/ 3 w 125"/>
                <a:gd name="T49" fmla="*/ 57 h 185"/>
                <a:gd name="T50" fmla="*/ 2 w 125"/>
                <a:gd name="T51" fmla="*/ 57 h 185"/>
                <a:gd name="T52" fmla="*/ 4 w 125"/>
                <a:gd name="T53" fmla="*/ 60 h 185"/>
                <a:gd name="T54" fmla="*/ 19 w 125"/>
                <a:gd name="T55" fmla="*/ 64 h 185"/>
                <a:gd name="T56" fmla="*/ 32 w 125"/>
                <a:gd name="T57" fmla="*/ 68 h 185"/>
                <a:gd name="T58" fmla="*/ 33 w 125"/>
                <a:gd name="T59" fmla="*/ 85 h 185"/>
                <a:gd name="T60" fmla="*/ 30 w 125"/>
                <a:gd name="T61" fmla="*/ 94 h 185"/>
                <a:gd name="T62" fmla="*/ 33 w 125"/>
                <a:gd name="T63" fmla="*/ 103 h 185"/>
                <a:gd name="T64" fmla="*/ 27 w 125"/>
                <a:gd name="T65" fmla="*/ 111 h 185"/>
                <a:gd name="T66" fmla="*/ 24 w 125"/>
                <a:gd name="T67" fmla="*/ 121 h 185"/>
                <a:gd name="T68" fmla="*/ 12 w 125"/>
                <a:gd name="T69" fmla="*/ 132 h 185"/>
                <a:gd name="T70" fmla="*/ 13 w 125"/>
                <a:gd name="T71" fmla="*/ 132 h 185"/>
                <a:gd name="T72" fmla="*/ 20 w 125"/>
                <a:gd name="T73" fmla="*/ 153 h 185"/>
                <a:gd name="T74" fmla="*/ 21 w 125"/>
                <a:gd name="T75" fmla="*/ 172 h 185"/>
                <a:gd name="T76" fmla="*/ 22 w 125"/>
                <a:gd name="T77" fmla="*/ 185 h 185"/>
                <a:gd name="T78" fmla="*/ 31 w 125"/>
                <a:gd name="T79" fmla="*/ 184 h 185"/>
                <a:gd name="T80" fmla="*/ 31 w 125"/>
                <a:gd name="T81" fmla="*/ 179 h 185"/>
                <a:gd name="T82" fmla="*/ 27 w 125"/>
                <a:gd name="T83" fmla="*/ 175 h 185"/>
                <a:gd name="T84" fmla="*/ 45 w 125"/>
                <a:gd name="T85" fmla="*/ 162 h 185"/>
                <a:gd name="T86" fmla="*/ 60 w 125"/>
                <a:gd name="T87" fmla="*/ 154 h 185"/>
                <a:gd name="T88" fmla="*/ 61 w 125"/>
                <a:gd name="T89" fmla="*/ 138 h 185"/>
                <a:gd name="T90" fmla="*/ 59 w 125"/>
                <a:gd name="T91" fmla="*/ 124 h 185"/>
                <a:gd name="T92" fmla="*/ 53 w 125"/>
                <a:gd name="T93" fmla="*/ 111 h 185"/>
                <a:gd name="T94" fmla="*/ 55 w 125"/>
                <a:gd name="T95" fmla="*/ 103 h 185"/>
                <a:gd name="T96" fmla="*/ 60 w 125"/>
                <a:gd name="T97" fmla="*/ 97 h 185"/>
                <a:gd name="T98" fmla="*/ 70 w 125"/>
                <a:gd name="T99" fmla="*/ 91 h 185"/>
                <a:gd name="T100" fmla="*/ 82 w 125"/>
                <a:gd name="T101" fmla="*/ 79 h 185"/>
                <a:gd name="T102" fmla="*/ 105 w 125"/>
                <a:gd name="T103" fmla="*/ 69 h 185"/>
                <a:gd name="T104" fmla="*/ 124 w 125"/>
                <a:gd name="T105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5" h="185">
                  <a:moveTo>
                    <a:pt x="124" y="47"/>
                  </a:moveTo>
                  <a:cubicBezTo>
                    <a:pt x="122" y="44"/>
                    <a:pt x="120" y="31"/>
                    <a:pt x="121" y="26"/>
                  </a:cubicBezTo>
                  <a:cubicBezTo>
                    <a:pt x="121" y="21"/>
                    <a:pt x="120" y="7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4" y="2"/>
                    <a:pt x="108" y="5"/>
                    <a:pt x="107" y="6"/>
                  </a:cubicBezTo>
                  <a:cubicBezTo>
                    <a:pt x="106" y="8"/>
                    <a:pt x="102" y="5"/>
                    <a:pt x="99" y="8"/>
                  </a:cubicBezTo>
                  <a:cubicBezTo>
                    <a:pt x="96" y="10"/>
                    <a:pt x="94" y="8"/>
                    <a:pt x="92" y="7"/>
                  </a:cubicBezTo>
                  <a:cubicBezTo>
                    <a:pt x="90" y="7"/>
                    <a:pt x="89" y="10"/>
                    <a:pt x="88" y="11"/>
                  </a:cubicBezTo>
                  <a:cubicBezTo>
                    <a:pt x="88" y="13"/>
                    <a:pt x="83" y="12"/>
                    <a:pt x="81" y="12"/>
                  </a:cubicBezTo>
                  <a:cubicBezTo>
                    <a:pt x="80" y="12"/>
                    <a:pt x="74" y="13"/>
                    <a:pt x="71" y="13"/>
                  </a:cubicBezTo>
                  <a:cubicBezTo>
                    <a:pt x="69" y="13"/>
                    <a:pt x="71" y="11"/>
                    <a:pt x="68" y="10"/>
                  </a:cubicBezTo>
                  <a:cubicBezTo>
                    <a:pt x="64" y="9"/>
                    <a:pt x="62" y="11"/>
                    <a:pt x="61" y="11"/>
                  </a:cubicBezTo>
                  <a:cubicBezTo>
                    <a:pt x="60" y="11"/>
                    <a:pt x="56" y="11"/>
                    <a:pt x="54" y="11"/>
                  </a:cubicBezTo>
                  <a:cubicBezTo>
                    <a:pt x="54" y="12"/>
                    <a:pt x="54" y="14"/>
                    <a:pt x="53" y="15"/>
                  </a:cubicBezTo>
                  <a:cubicBezTo>
                    <a:pt x="51" y="20"/>
                    <a:pt x="58" y="32"/>
                    <a:pt x="58" y="37"/>
                  </a:cubicBezTo>
                  <a:cubicBezTo>
                    <a:pt x="61" y="39"/>
                    <a:pt x="64" y="42"/>
                    <a:pt x="66" y="44"/>
                  </a:cubicBezTo>
                  <a:cubicBezTo>
                    <a:pt x="69" y="47"/>
                    <a:pt x="66" y="47"/>
                    <a:pt x="66" y="55"/>
                  </a:cubicBezTo>
                  <a:cubicBezTo>
                    <a:pt x="66" y="62"/>
                    <a:pt x="62" y="59"/>
                    <a:pt x="59" y="62"/>
                  </a:cubicBezTo>
                  <a:cubicBezTo>
                    <a:pt x="56" y="64"/>
                    <a:pt x="59" y="70"/>
                    <a:pt x="58" y="72"/>
                  </a:cubicBezTo>
                  <a:cubicBezTo>
                    <a:pt x="58" y="73"/>
                    <a:pt x="48" y="60"/>
                    <a:pt x="48" y="58"/>
                  </a:cubicBezTo>
                  <a:cubicBezTo>
                    <a:pt x="47" y="57"/>
                    <a:pt x="51" y="49"/>
                    <a:pt x="50" y="44"/>
                  </a:cubicBezTo>
                  <a:cubicBezTo>
                    <a:pt x="49" y="40"/>
                    <a:pt x="43" y="43"/>
                    <a:pt x="41" y="43"/>
                  </a:cubicBezTo>
                  <a:cubicBezTo>
                    <a:pt x="39" y="43"/>
                    <a:pt x="34" y="38"/>
                    <a:pt x="33" y="38"/>
                  </a:cubicBezTo>
                  <a:cubicBezTo>
                    <a:pt x="32" y="38"/>
                    <a:pt x="0" y="49"/>
                    <a:pt x="0" y="49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14" y="61"/>
                    <a:pt x="19" y="64"/>
                  </a:cubicBezTo>
                  <a:cubicBezTo>
                    <a:pt x="23" y="67"/>
                    <a:pt x="31" y="67"/>
                    <a:pt x="32" y="68"/>
                  </a:cubicBezTo>
                  <a:cubicBezTo>
                    <a:pt x="34" y="69"/>
                    <a:pt x="32" y="80"/>
                    <a:pt x="33" y="85"/>
                  </a:cubicBezTo>
                  <a:cubicBezTo>
                    <a:pt x="33" y="90"/>
                    <a:pt x="27" y="92"/>
                    <a:pt x="30" y="94"/>
                  </a:cubicBezTo>
                  <a:cubicBezTo>
                    <a:pt x="33" y="97"/>
                    <a:pt x="31" y="102"/>
                    <a:pt x="33" y="103"/>
                  </a:cubicBezTo>
                  <a:cubicBezTo>
                    <a:pt x="35" y="103"/>
                    <a:pt x="30" y="109"/>
                    <a:pt x="27" y="111"/>
                  </a:cubicBezTo>
                  <a:cubicBezTo>
                    <a:pt x="24" y="112"/>
                    <a:pt x="27" y="117"/>
                    <a:pt x="24" y="121"/>
                  </a:cubicBezTo>
                  <a:cubicBezTo>
                    <a:pt x="22" y="124"/>
                    <a:pt x="16" y="128"/>
                    <a:pt x="12" y="132"/>
                  </a:cubicBezTo>
                  <a:cubicBezTo>
                    <a:pt x="12" y="132"/>
                    <a:pt x="13" y="132"/>
                    <a:pt x="13" y="132"/>
                  </a:cubicBezTo>
                  <a:cubicBezTo>
                    <a:pt x="14" y="134"/>
                    <a:pt x="17" y="151"/>
                    <a:pt x="20" y="153"/>
                  </a:cubicBezTo>
                  <a:cubicBezTo>
                    <a:pt x="23" y="154"/>
                    <a:pt x="21" y="171"/>
                    <a:pt x="21" y="172"/>
                  </a:cubicBezTo>
                  <a:cubicBezTo>
                    <a:pt x="21" y="174"/>
                    <a:pt x="22" y="185"/>
                    <a:pt x="22" y="185"/>
                  </a:cubicBezTo>
                  <a:cubicBezTo>
                    <a:pt x="22" y="185"/>
                    <a:pt x="27" y="184"/>
                    <a:pt x="31" y="184"/>
                  </a:cubicBezTo>
                  <a:cubicBezTo>
                    <a:pt x="31" y="182"/>
                    <a:pt x="31" y="180"/>
                    <a:pt x="31" y="179"/>
                  </a:cubicBezTo>
                  <a:cubicBezTo>
                    <a:pt x="32" y="174"/>
                    <a:pt x="28" y="178"/>
                    <a:pt x="27" y="175"/>
                  </a:cubicBezTo>
                  <a:cubicBezTo>
                    <a:pt x="26" y="171"/>
                    <a:pt x="35" y="165"/>
                    <a:pt x="45" y="162"/>
                  </a:cubicBezTo>
                  <a:cubicBezTo>
                    <a:pt x="55" y="159"/>
                    <a:pt x="59" y="157"/>
                    <a:pt x="60" y="154"/>
                  </a:cubicBezTo>
                  <a:cubicBezTo>
                    <a:pt x="61" y="150"/>
                    <a:pt x="59" y="142"/>
                    <a:pt x="61" y="138"/>
                  </a:cubicBezTo>
                  <a:cubicBezTo>
                    <a:pt x="62" y="134"/>
                    <a:pt x="60" y="132"/>
                    <a:pt x="59" y="124"/>
                  </a:cubicBezTo>
                  <a:cubicBezTo>
                    <a:pt x="58" y="116"/>
                    <a:pt x="54" y="115"/>
                    <a:pt x="53" y="111"/>
                  </a:cubicBezTo>
                  <a:cubicBezTo>
                    <a:pt x="52" y="106"/>
                    <a:pt x="52" y="103"/>
                    <a:pt x="55" y="103"/>
                  </a:cubicBezTo>
                  <a:cubicBezTo>
                    <a:pt x="58" y="102"/>
                    <a:pt x="58" y="101"/>
                    <a:pt x="60" y="97"/>
                  </a:cubicBezTo>
                  <a:cubicBezTo>
                    <a:pt x="63" y="92"/>
                    <a:pt x="66" y="94"/>
                    <a:pt x="70" y="91"/>
                  </a:cubicBezTo>
                  <a:cubicBezTo>
                    <a:pt x="75" y="88"/>
                    <a:pt x="75" y="84"/>
                    <a:pt x="82" y="79"/>
                  </a:cubicBezTo>
                  <a:cubicBezTo>
                    <a:pt x="90" y="73"/>
                    <a:pt x="98" y="73"/>
                    <a:pt x="105" y="69"/>
                  </a:cubicBezTo>
                  <a:cubicBezTo>
                    <a:pt x="112" y="65"/>
                    <a:pt x="125" y="50"/>
                    <a:pt x="124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5" name="Freeform 159"/>
            <p:cNvSpPr>
              <a:spLocks/>
            </p:cNvSpPr>
            <p:nvPr userDrawn="1"/>
          </p:nvSpPr>
          <p:spPr bwMode="auto">
            <a:xfrm>
              <a:off x="-1694333" y="4487309"/>
              <a:ext cx="271829" cy="279010"/>
            </a:xfrm>
            <a:custGeom>
              <a:avLst/>
              <a:gdLst>
                <a:gd name="T0" fmla="*/ 118 w 127"/>
                <a:gd name="T1" fmla="*/ 96 h 119"/>
                <a:gd name="T2" fmla="*/ 114 w 127"/>
                <a:gd name="T3" fmla="*/ 85 h 119"/>
                <a:gd name="T4" fmla="*/ 113 w 127"/>
                <a:gd name="T5" fmla="*/ 76 h 119"/>
                <a:gd name="T6" fmla="*/ 115 w 127"/>
                <a:gd name="T7" fmla="*/ 68 h 119"/>
                <a:gd name="T8" fmla="*/ 109 w 127"/>
                <a:gd name="T9" fmla="*/ 58 h 119"/>
                <a:gd name="T10" fmla="*/ 114 w 127"/>
                <a:gd name="T11" fmla="*/ 42 h 119"/>
                <a:gd name="T12" fmla="*/ 94 w 127"/>
                <a:gd name="T13" fmla="*/ 29 h 119"/>
                <a:gd name="T14" fmla="*/ 95 w 127"/>
                <a:gd name="T15" fmla="*/ 23 h 119"/>
                <a:gd name="T16" fmla="*/ 51 w 127"/>
                <a:gd name="T17" fmla="*/ 1 h 119"/>
                <a:gd name="T18" fmla="*/ 45 w 127"/>
                <a:gd name="T19" fmla="*/ 11 h 119"/>
                <a:gd name="T20" fmla="*/ 46 w 127"/>
                <a:gd name="T21" fmla="*/ 18 h 119"/>
                <a:gd name="T22" fmla="*/ 27 w 127"/>
                <a:gd name="T23" fmla="*/ 17 h 119"/>
                <a:gd name="T24" fmla="*/ 27 w 127"/>
                <a:gd name="T25" fmla="*/ 0 h 119"/>
                <a:gd name="T26" fmla="*/ 17 w 127"/>
                <a:gd name="T27" fmla="*/ 1 h 119"/>
                <a:gd name="T28" fmla="*/ 12 w 127"/>
                <a:gd name="T29" fmla="*/ 2 h 119"/>
                <a:gd name="T30" fmla="*/ 14 w 127"/>
                <a:gd name="T31" fmla="*/ 7 h 119"/>
                <a:gd name="T32" fmla="*/ 16 w 127"/>
                <a:gd name="T33" fmla="*/ 14 h 119"/>
                <a:gd name="T34" fmla="*/ 11 w 127"/>
                <a:gd name="T35" fmla="*/ 16 h 119"/>
                <a:gd name="T36" fmla="*/ 11 w 127"/>
                <a:gd name="T37" fmla="*/ 22 h 119"/>
                <a:gd name="T38" fmla="*/ 14 w 127"/>
                <a:gd name="T39" fmla="*/ 24 h 119"/>
                <a:gd name="T40" fmla="*/ 5 w 127"/>
                <a:gd name="T41" fmla="*/ 36 h 119"/>
                <a:gd name="T42" fmla="*/ 0 w 127"/>
                <a:gd name="T43" fmla="*/ 39 h 119"/>
                <a:gd name="T44" fmla="*/ 7 w 127"/>
                <a:gd name="T45" fmla="*/ 60 h 119"/>
                <a:gd name="T46" fmla="*/ 13 w 127"/>
                <a:gd name="T47" fmla="*/ 74 h 119"/>
                <a:gd name="T48" fmla="*/ 16 w 127"/>
                <a:gd name="T49" fmla="*/ 82 h 119"/>
                <a:gd name="T50" fmla="*/ 9 w 127"/>
                <a:gd name="T51" fmla="*/ 78 h 119"/>
                <a:gd name="T52" fmla="*/ 9 w 127"/>
                <a:gd name="T53" fmla="*/ 80 h 119"/>
                <a:gd name="T54" fmla="*/ 8 w 127"/>
                <a:gd name="T55" fmla="*/ 80 h 119"/>
                <a:gd name="T56" fmla="*/ 17 w 127"/>
                <a:gd name="T57" fmla="*/ 84 h 119"/>
                <a:gd name="T58" fmla="*/ 27 w 127"/>
                <a:gd name="T59" fmla="*/ 88 h 119"/>
                <a:gd name="T60" fmla="*/ 42 w 127"/>
                <a:gd name="T61" fmla="*/ 94 h 119"/>
                <a:gd name="T62" fmla="*/ 43 w 127"/>
                <a:gd name="T63" fmla="*/ 96 h 119"/>
                <a:gd name="T64" fmla="*/ 51 w 127"/>
                <a:gd name="T65" fmla="*/ 96 h 119"/>
                <a:gd name="T66" fmla="*/ 53 w 127"/>
                <a:gd name="T67" fmla="*/ 95 h 119"/>
                <a:gd name="T68" fmla="*/ 61 w 127"/>
                <a:gd name="T69" fmla="*/ 117 h 119"/>
                <a:gd name="T70" fmla="*/ 68 w 127"/>
                <a:gd name="T71" fmla="*/ 117 h 119"/>
                <a:gd name="T72" fmla="*/ 75 w 127"/>
                <a:gd name="T73" fmla="*/ 116 h 119"/>
                <a:gd name="T74" fmla="*/ 78 w 127"/>
                <a:gd name="T75" fmla="*/ 119 h 119"/>
                <a:gd name="T76" fmla="*/ 88 w 127"/>
                <a:gd name="T77" fmla="*/ 118 h 119"/>
                <a:gd name="T78" fmla="*/ 95 w 127"/>
                <a:gd name="T79" fmla="*/ 117 h 119"/>
                <a:gd name="T80" fmla="*/ 99 w 127"/>
                <a:gd name="T81" fmla="*/ 113 h 119"/>
                <a:gd name="T82" fmla="*/ 106 w 127"/>
                <a:gd name="T83" fmla="*/ 114 h 119"/>
                <a:gd name="T84" fmla="*/ 114 w 127"/>
                <a:gd name="T85" fmla="*/ 112 h 119"/>
                <a:gd name="T86" fmla="*/ 127 w 127"/>
                <a:gd name="T87" fmla="*/ 106 h 119"/>
                <a:gd name="T88" fmla="*/ 118 w 127"/>
                <a:gd name="T89" fmla="*/ 9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19">
                  <a:moveTo>
                    <a:pt x="118" y="96"/>
                  </a:moveTo>
                  <a:cubicBezTo>
                    <a:pt x="118" y="89"/>
                    <a:pt x="114" y="89"/>
                    <a:pt x="114" y="85"/>
                  </a:cubicBezTo>
                  <a:cubicBezTo>
                    <a:pt x="114" y="80"/>
                    <a:pt x="115" y="76"/>
                    <a:pt x="113" y="76"/>
                  </a:cubicBezTo>
                  <a:cubicBezTo>
                    <a:pt x="111" y="75"/>
                    <a:pt x="112" y="71"/>
                    <a:pt x="115" y="68"/>
                  </a:cubicBezTo>
                  <a:cubicBezTo>
                    <a:pt x="118" y="64"/>
                    <a:pt x="110" y="63"/>
                    <a:pt x="109" y="58"/>
                  </a:cubicBezTo>
                  <a:cubicBezTo>
                    <a:pt x="108" y="56"/>
                    <a:pt x="111" y="50"/>
                    <a:pt x="114" y="42"/>
                  </a:cubicBezTo>
                  <a:cubicBezTo>
                    <a:pt x="104" y="36"/>
                    <a:pt x="94" y="29"/>
                    <a:pt x="94" y="2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6"/>
                    <a:pt x="48" y="10"/>
                    <a:pt x="45" y="11"/>
                  </a:cubicBezTo>
                  <a:cubicBezTo>
                    <a:pt x="42" y="12"/>
                    <a:pt x="50" y="17"/>
                    <a:pt x="46" y="18"/>
                  </a:cubicBezTo>
                  <a:cubicBezTo>
                    <a:pt x="42" y="18"/>
                    <a:pt x="33" y="14"/>
                    <a:pt x="27" y="17"/>
                  </a:cubicBezTo>
                  <a:cubicBezTo>
                    <a:pt x="23" y="18"/>
                    <a:pt x="24" y="9"/>
                    <a:pt x="27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5" y="2"/>
                    <a:pt x="12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6" y="11"/>
                    <a:pt x="16" y="14"/>
                  </a:cubicBezTo>
                  <a:cubicBezTo>
                    <a:pt x="15" y="16"/>
                    <a:pt x="13" y="16"/>
                    <a:pt x="11" y="16"/>
                  </a:cubicBezTo>
                  <a:cubicBezTo>
                    <a:pt x="12" y="20"/>
                    <a:pt x="11" y="22"/>
                    <a:pt x="11" y="22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8" y="35"/>
                    <a:pt x="5" y="36"/>
                  </a:cubicBezTo>
                  <a:cubicBezTo>
                    <a:pt x="4" y="37"/>
                    <a:pt x="2" y="38"/>
                    <a:pt x="0" y="39"/>
                  </a:cubicBezTo>
                  <a:cubicBezTo>
                    <a:pt x="2" y="47"/>
                    <a:pt x="4" y="57"/>
                    <a:pt x="7" y="60"/>
                  </a:cubicBezTo>
                  <a:cubicBezTo>
                    <a:pt x="13" y="65"/>
                    <a:pt x="12" y="70"/>
                    <a:pt x="13" y="74"/>
                  </a:cubicBezTo>
                  <a:cubicBezTo>
                    <a:pt x="14" y="77"/>
                    <a:pt x="20" y="81"/>
                    <a:pt x="16" y="82"/>
                  </a:cubicBezTo>
                  <a:cubicBezTo>
                    <a:pt x="14" y="83"/>
                    <a:pt x="12" y="81"/>
                    <a:pt x="9" y="78"/>
                  </a:cubicBezTo>
                  <a:cubicBezTo>
                    <a:pt x="9" y="78"/>
                    <a:pt x="9" y="79"/>
                    <a:pt x="9" y="80"/>
                  </a:cubicBezTo>
                  <a:cubicBezTo>
                    <a:pt x="9" y="80"/>
                    <a:pt x="8" y="80"/>
                    <a:pt x="8" y="80"/>
                  </a:cubicBezTo>
                  <a:cubicBezTo>
                    <a:pt x="11" y="82"/>
                    <a:pt x="15" y="84"/>
                    <a:pt x="17" y="84"/>
                  </a:cubicBezTo>
                  <a:cubicBezTo>
                    <a:pt x="20" y="84"/>
                    <a:pt x="24" y="88"/>
                    <a:pt x="27" y="88"/>
                  </a:cubicBezTo>
                  <a:cubicBezTo>
                    <a:pt x="30" y="89"/>
                    <a:pt x="41" y="93"/>
                    <a:pt x="42" y="94"/>
                  </a:cubicBezTo>
                  <a:cubicBezTo>
                    <a:pt x="43" y="95"/>
                    <a:pt x="43" y="95"/>
                    <a:pt x="43" y="96"/>
                  </a:cubicBezTo>
                  <a:cubicBezTo>
                    <a:pt x="46" y="95"/>
                    <a:pt x="49" y="95"/>
                    <a:pt x="51" y="96"/>
                  </a:cubicBezTo>
                  <a:cubicBezTo>
                    <a:pt x="51" y="95"/>
                    <a:pt x="52" y="95"/>
                    <a:pt x="53" y="95"/>
                  </a:cubicBezTo>
                  <a:cubicBezTo>
                    <a:pt x="57" y="95"/>
                    <a:pt x="61" y="109"/>
                    <a:pt x="61" y="117"/>
                  </a:cubicBezTo>
                  <a:cubicBezTo>
                    <a:pt x="63" y="117"/>
                    <a:pt x="67" y="117"/>
                    <a:pt x="68" y="117"/>
                  </a:cubicBezTo>
                  <a:cubicBezTo>
                    <a:pt x="69" y="117"/>
                    <a:pt x="71" y="115"/>
                    <a:pt x="75" y="116"/>
                  </a:cubicBezTo>
                  <a:cubicBezTo>
                    <a:pt x="78" y="117"/>
                    <a:pt x="76" y="119"/>
                    <a:pt x="78" y="119"/>
                  </a:cubicBezTo>
                  <a:cubicBezTo>
                    <a:pt x="81" y="119"/>
                    <a:pt x="87" y="118"/>
                    <a:pt x="88" y="118"/>
                  </a:cubicBezTo>
                  <a:cubicBezTo>
                    <a:pt x="90" y="118"/>
                    <a:pt x="95" y="119"/>
                    <a:pt x="95" y="117"/>
                  </a:cubicBezTo>
                  <a:cubicBezTo>
                    <a:pt x="96" y="116"/>
                    <a:pt x="97" y="113"/>
                    <a:pt x="99" y="113"/>
                  </a:cubicBezTo>
                  <a:cubicBezTo>
                    <a:pt x="101" y="114"/>
                    <a:pt x="103" y="116"/>
                    <a:pt x="106" y="114"/>
                  </a:cubicBezTo>
                  <a:cubicBezTo>
                    <a:pt x="109" y="111"/>
                    <a:pt x="113" y="114"/>
                    <a:pt x="114" y="112"/>
                  </a:cubicBezTo>
                  <a:cubicBezTo>
                    <a:pt x="115" y="111"/>
                    <a:pt x="121" y="108"/>
                    <a:pt x="127" y="106"/>
                  </a:cubicBezTo>
                  <a:cubicBezTo>
                    <a:pt x="126" y="99"/>
                    <a:pt x="119" y="102"/>
                    <a:pt x="118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6" name="Freeform 160"/>
            <p:cNvSpPr>
              <a:spLocks/>
            </p:cNvSpPr>
            <p:nvPr userDrawn="1"/>
          </p:nvSpPr>
          <p:spPr bwMode="auto">
            <a:xfrm>
              <a:off x="-1615470" y="4709787"/>
              <a:ext cx="83898" cy="195125"/>
            </a:xfrm>
            <a:custGeom>
              <a:avLst/>
              <a:gdLst>
                <a:gd name="T0" fmla="*/ 36 w 39"/>
                <a:gd name="T1" fmla="*/ 55 h 84"/>
                <a:gd name="T2" fmla="*/ 28 w 39"/>
                <a:gd name="T3" fmla="*/ 48 h 84"/>
                <a:gd name="T4" fmla="*/ 28 w 39"/>
                <a:gd name="T5" fmla="*/ 50 h 84"/>
                <a:gd name="T6" fmla="*/ 15 w 39"/>
                <a:gd name="T7" fmla="*/ 34 h 84"/>
                <a:gd name="T8" fmla="*/ 17 w 39"/>
                <a:gd name="T9" fmla="*/ 15 h 84"/>
                <a:gd name="T10" fmla="*/ 14 w 39"/>
                <a:gd name="T11" fmla="*/ 1 h 84"/>
                <a:gd name="T12" fmla="*/ 6 w 39"/>
                <a:gd name="T13" fmla="*/ 1 h 84"/>
                <a:gd name="T14" fmla="*/ 11 w 39"/>
                <a:gd name="T15" fmla="*/ 11 h 84"/>
                <a:gd name="T16" fmla="*/ 7 w 39"/>
                <a:gd name="T17" fmla="*/ 13 h 84"/>
                <a:gd name="T18" fmla="*/ 7 w 39"/>
                <a:gd name="T19" fmla="*/ 31 h 84"/>
                <a:gd name="T20" fmla="*/ 2 w 39"/>
                <a:gd name="T21" fmla="*/ 34 h 84"/>
                <a:gd name="T22" fmla="*/ 1 w 39"/>
                <a:gd name="T23" fmla="*/ 44 h 84"/>
                <a:gd name="T24" fmla="*/ 3 w 39"/>
                <a:gd name="T25" fmla="*/ 49 h 84"/>
                <a:gd name="T26" fmla="*/ 3 w 39"/>
                <a:gd name="T27" fmla="*/ 49 h 84"/>
                <a:gd name="T28" fmla="*/ 11 w 39"/>
                <a:gd name="T29" fmla="*/ 54 h 84"/>
                <a:gd name="T30" fmla="*/ 20 w 39"/>
                <a:gd name="T31" fmla="*/ 55 h 84"/>
                <a:gd name="T32" fmla="*/ 18 w 39"/>
                <a:gd name="T33" fmla="*/ 69 h 84"/>
                <a:gd name="T34" fmla="*/ 28 w 39"/>
                <a:gd name="T35" fmla="*/ 83 h 84"/>
                <a:gd name="T36" fmla="*/ 29 w 39"/>
                <a:gd name="T37" fmla="*/ 73 h 84"/>
                <a:gd name="T38" fmla="*/ 36 w 39"/>
                <a:gd name="T39" fmla="*/ 66 h 84"/>
                <a:gd name="T40" fmla="*/ 36 w 39"/>
                <a:gd name="T41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84">
                  <a:moveTo>
                    <a:pt x="36" y="55"/>
                  </a:moveTo>
                  <a:cubicBezTo>
                    <a:pt x="34" y="53"/>
                    <a:pt x="31" y="50"/>
                    <a:pt x="28" y="48"/>
                  </a:cubicBezTo>
                  <a:cubicBezTo>
                    <a:pt x="29" y="49"/>
                    <a:pt x="28" y="50"/>
                    <a:pt x="28" y="50"/>
                  </a:cubicBezTo>
                  <a:cubicBezTo>
                    <a:pt x="25" y="54"/>
                    <a:pt x="16" y="42"/>
                    <a:pt x="15" y="34"/>
                  </a:cubicBezTo>
                  <a:cubicBezTo>
                    <a:pt x="14" y="26"/>
                    <a:pt x="20" y="22"/>
                    <a:pt x="17" y="15"/>
                  </a:cubicBezTo>
                  <a:cubicBezTo>
                    <a:pt x="14" y="8"/>
                    <a:pt x="12" y="2"/>
                    <a:pt x="14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8" y="3"/>
                    <a:pt x="11" y="9"/>
                    <a:pt x="11" y="11"/>
                  </a:cubicBezTo>
                  <a:cubicBezTo>
                    <a:pt x="11" y="13"/>
                    <a:pt x="8" y="11"/>
                    <a:pt x="7" y="13"/>
                  </a:cubicBezTo>
                  <a:cubicBezTo>
                    <a:pt x="5" y="16"/>
                    <a:pt x="5" y="29"/>
                    <a:pt x="7" y="31"/>
                  </a:cubicBezTo>
                  <a:cubicBezTo>
                    <a:pt x="10" y="33"/>
                    <a:pt x="2" y="32"/>
                    <a:pt x="2" y="34"/>
                  </a:cubicBezTo>
                  <a:cubicBezTo>
                    <a:pt x="2" y="36"/>
                    <a:pt x="2" y="44"/>
                    <a:pt x="1" y="44"/>
                  </a:cubicBezTo>
                  <a:cubicBezTo>
                    <a:pt x="0" y="45"/>
                    <a:pt x="1" y="46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9" y="54"/>
                    <a:pt x="11" y="54"/>
                  </a:cubicBezTo>
                  <a:cubicBezTo>
                    <a:pt x="13" y="54"/>
                    <a:pt x="19" y="51"/>
                    <a:pt x="20" y="55"/>
                  </a:cubicBezTo>
                  <a:cubicBezTo>
                    <a:pt x="21" y="60"/>
                    <a:pt x="17" y="68"/>
                    <a:pt x="18" y="69"/>
                  </a:cubicBezTo>
                  <a:cubicBezTo>
                    <a:pt x="18" y="71"/>
                    <a:pt x="28" y="84"/>
                    <a:pt x="28" y="83"/>
                  </a:cubicBezTo>
                  <a:cubicBezTo>
                    <a:pt x="29" y="81"/>
                    <a:pt x="26" y="75"/>
                    <a:pt x="29" y="73"/>
                  </a:cubicBezTo>
                  <a:cubicBezTo>
                    <a:pt x="32" y="70"/>
                    <a:pt x="36" y="73"/>
                    <a:pt x="36" y="66"/>
                  </a:cubicBezTo>
                  <a:cubicBezTo>
                    <a:pt x="36" y="58"/>
                    <a:pt x="39" y="58"/>
                    <a:pt x="36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7" name="Freeform 161"/>
            <p:cNvSpPr>
              <a:spLocks/>
            </p:cNvSpPr>
            <p:nvPr userDrawn="1"/>
          </p:nvSpPr>
          <p:spPr bwMode="auto">
            <a:xfrm>
              <a:off x="-727830" y="3367625"/>
              <a:ext cx="192966" cy="129475"/>
            </a:xfrm>
            <a:custGeom>
              <a:avLst/>
              <a:gdLst>
                <a:gd name="T0" fmla="*/ 73 w 90"/>
                <a:gd name="T1" fmla="*/ 45 h 56"/>
                <a:gd name="T2" fmla="*/ 78 w 90"/>
                <a:gd name="T3" fmla="*/ 48 h 56"/>
                <a:gd name="T4" fmla="*/ 86 w 90"/>
                <a:gd name="T5" fmla="*/ 51 h 56"/>
                <a:gd name="T6" fmla="*/ 90 w 90"/>
                <a:gd name="T7" fmla="*/ 50 h 56"/>
                <a:gd name="T8" fmla="*/ 87 w 90"/>
                <a:gd name="T9" fmla="*/ 35 h 56"/>
                <a:gd name="T10" fmla="*/ 76 w 90"/>
                <a:gd name="T11" fmla="*/ 29 h 56"/>
                <a:gd name="T12" fmla="*/ 74 w 90"/>
                <a:gd name="T13" fmla="*/ 19 h 56"/>
                <a:gd name="T14" fmla="*/ 59 w 90"/>
                <a:gd name="T15" fmla="*/ 20 h 56"/>
                <a:gd name="T16" fmla="*/ 49 w 90"/>
                <a:gd name="T17" fmla="*/ 18 h 56"/>
                <a:gd name="T18" fmla="*/ 39 w 90"/>
                <a:gd name="T19" fmla="*/ 18 h 56"/>
                <a:gd name="T20" fmla="*/ 22 w 90"/>
                <a:gd name="T21" fmla="*/ 17 h 56"/>
                <a:gd name="T22" fmla="*/ 30 w 90"/>
                <a:gd name="T23" fmla="*/ 10 h 56"/>
                <a:gd name="T24" fmla="*/ 34 w 90"/>
                <a:gd name="T25" fmla="*/ 10 h 56"/>
                <a:gd name="T26" fmla="*/ 38 w 90"/>
                <a:gd name="T27" fmla="*/ 1 h 56"/>
                <a:gd name="T28" fmla="*/ 30 w 90"/>
                <a:gd name="T29" fmla="*/ 3 h 56"/>
                <a:gd name="T30" fmla="*/ 21 w 90"/>
                <a:gd name="T31" fmla="*/ 5 h 56"/>
                <a:gd name="T32" fmla="*/ 16 w 90"/>
                <a:gd name="T33" fmla="*/ 11 h 56"/>
                <a:gd name="T34" fmla="*/ 12 w 90"/>
                <a:gd name="T35" fmla="*/ 17 h 56"/>
                <a:gd name="T36" fmla="*/ 1 w 90"/>
                <a:gd name="T37" fmla="*/ 21 h 56"/>
                <a:gd name="T38" fmla="*/ 8 w 90"/>
                <a:gd name="T39" fmla="*/ 29 h 56"/>
                <a:gd name="T40" fmla="*/ 9 w 90"/>
                <a:gd name="T41" fmla="*/ 39 h 56"/>
                <a:gd name="T42" fmla="*/ 5 w 90"/>
                <a:gd name="T43" fmla="*/ 50 h 56"/>
                <a:gd name="T44" fmla="*/ 10 w 90"/>
                <a:gd name="T45" fmla="*/ 50 h 56"/>
                <a:gd name="T46" fmla="*/ 22 w 90"/>
                <a:gd name="T47" fmla="*/ 47 h 56"/>
                <a:gd name="T48" fmla="*/ 33 w 90"/>
                <a:gd name="T49" fmla="*/ 42 h 56"/>
                <a:gd name="T50" fmla="*/ 44 w 90"/>
                <a:gd name="T51" fmla="*/ 33 h 56"/>
                <a:gd name="T52" fmla="*/ 48 w 90"/>
                <a:gd name="T53" fmla="*/ 42 h 56"/>
                <a:gd name="T54" fmla="*/ 49 w 90"/>
                <a:gd name="T55" fmla="*/ 55 h 56"/>
                <a:gd name="T56" fmla="*/ 54 w 90"/>
                <a:gd name="T57" fmla="*/ 55 h 56"/>
                <a:gd name="T58" fmla="*/ 60 w 90"/>
                <a:gd name="T59" fmla="*/ 53 h 56"/>
                <a:gd name="T60" fmla="*/ 73 w 90"/>
                <a:gd name="T61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56">
                  <a:moveTo>
                    <a:pt x="73" y="45"/>
                  </a:moveTo>
                  <a:cubicBezTo>
                    <a:pt x="76" y="47"/>
                    <a:pt x="75" y="49"/>
                    <a:pt x="78" y="48"/>
                  </a:cubicBezTo>
                  <a:cubicBezTo>
                    <a:pt x="80" y="48"/>
                    <a:pt x="84" y="49"/>
                    <a:pt x="86" y="51"/>
                  </a:cubicBezTo>
                  <a:cubicBezTo>
                    <a:pt x="88" y="50"/>
                    <a:pt x="90" y="50"/>
                    <a:pt x="90" y="50"/>
                  </a:cubicBezTo>
                  <a:cubicBezTo>
                    <a:pt x="90" y="50"/>
                    <a:pt x="88" y="39"/>
                    <a:pt x="87" y="35"/>
                  </a:cubicBezTo>
                  <a:cubicBezTo>
                    <a:pt x="87" y="32"/>
                    <a:pt x="76" y="29"/>
                    <a:pt x="76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61" y="21"/>
                    <a:pt x="59" y="20"/>
                  </a:cubicBezTo>
                  <a:cubicBezTo>
                    <a:pt x="57" y="19"/>
                    <a:pt x="51" y="21"/>
                    <a:pt x="49" y="18"/>
                  </a:cubicBezTo>
                  <a:cubicBezTo>
                    <a:pt x="47" y="15"/>
                    <a:pt x="43" y="21"/>
                    <a:pt x="39" y="18"/>
                  </a:cubicBezTo>
                  <a:cubicBezTo>
                    <a:pt x="34" y="15"/>
                    <a:pt x="22" y="19"/>
                    <a:pt x="22" y="17"/>
                  </a:cubicBezTo>
                  <a:cubicBezTo>
                    <a:pt x="22" y="15"/>
                    <a:pt x="27" y="10"/>
                    <a:pt x="30" y="10"/>
                  </a:cubicBezTo>
                  <a:cubicBezTo>
                    <a:pt x="31" y="10"/>
                    <a:pt x="32" y="10"/>
                    <a:pt x="34" y="10"/>
                  </a:cubicBezTo>
                  <a:cubicBezTo>
                    <a:pt x="35" y="8"/>
                    <a:pt x="39" y="3"/>
                    <a:pt x="38" y="1"/>
                  </a:cubicBezTo>
                  <a:cubicBezTo>
                    <a:pt x="37" y="0"/>
                    <a:pt x="33" y="1"/>
                    <a:pt x="30" y="3"/>
                  </a:cubicBezTo>
                  <a:cubicBezTo>
                    <a:pt x="27" y="5"/>
                    <a:pt x="22" y="2"/>
                    <a:pt x="21" y="5"/>
                  </a:cubicBezTo>
                  <a:cubicBezTo>
                    <a:pt x="20" y="8"/>
                    <a:pt x="19" y="11"/>
                    <a:pt x="16" y="11"/>
                  </a:cubicBezTo>
                  <a:cubicBezTo>
                    <a:pt x="12" y="11"/>
                    <a:pt x="15" y="16"/>
                    <a:pt x="12" y="17"/>
                  </a:cubicBezTo>
                  <a:cubicBezTo>
                    <a:pt x="9" y="18"/>
                    <a:pt x="1" y="18"/>
                    <a:pt x="1" y="21"/>
                  </a:cubicBezTo>
                  <a:cubicBezTo>
                    <a:pt x="0" y="24"/>
                    <a:pt x="9" y="25"/>
                    <a:pt x="8" y="29"/>
                  </a:cubicBezTo>
                  <a:cubicBezTo>
                    <a:pt x="7" y="32"/>
                    <a:pt x="12" y="36"/>
                    <a:pt x="9" y="39"/>
                  </a:cubicBezTo>
                  <a:cubicBezTo>
                    <a:pt x="7" y="40"/>
                    <a:pt x="4" y="44"/>
                    <a:pt x="5" y="50"/>
                  </a:cubicBezTo>
                  <a:cubicBezTo>
                    <a:pt x="7" y="51"/>
                    <a:pt x="9" y="52"/>
                    <a:pt x="10" y="50"/>
                  </a:cubicBezTo>
                  <a:cubicBezTo>
                    <a:pt x="12" y="47"/>
                    <a:pt x="22" y="50"/>
                    <a:pt x="22" y="47"/>
                  </a:cubicBezTo>
                  <a:cubicBezTo>
                    <a:pt x="22" y="44"/>
                    <a:pt x="33" y="45"/>
                    <a:pt x="33" y="42"/>
                  </a:cubicBezTo>
                  <a:cubicBezTo>
                    <a:pt x="33" y="39"/>
                    <a:pt x="39" y="32"/>
                    <a:pt x="44" y="33"/>
                  </a:cubicBezTo>
                  <a:cubicBezTo>
                    <a:pt x="48" y="33"/>
                    <a:pt x="43" y="40"/>
                    <a:pt x="48" y="42"/>
                  </a:cubicBezTo>
                  <a:cubicBezTo>
                    <a:pt x="53" y="44"/>
                    <a:pt x="46" y="52"/>
                    <a:pt x="49" y="55"/>
                  </a:cubicBezTo>
                  <a:cubicBezTo>
                    <a:pt x="50" y="56"/>
                    <a:pt x="52" y="56"/>
                    <a:pt x="54" y="55"/>
                  </a:cubicBezTo>
                  <a:cubicBezTo>
                    <a:pt x="56" y="54"/>
                    <a:pt x="58" y="54"/>
                    <a:pt x="60" y="53"/>
                  </a:cubicBezTo>
                  <a:cubicBezTo>
                    <a:pt x="65" y="49"/>
                    <a:pt x="71" y="44"/>
                    <a:pt x="7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8" name="Freeform 162"/>
            <p:cNvSpPr>
              <a:spLocks/>
            </p:cNvSpPr>
            <p:nvPr userDrawn="1"/>
          </p:nvSpPr>
          <p:spPr bwMode="auto">
            <a:xfrm>
              <a:off x="5294361" y="4190065"/>
              <a:ext cx="31882" cy="25530"/>
            </a:xfrm>
            <a:custGeom>
              <a:avLst/>
              <a:gdLst>
                <a:gd name="T0" fmla="*/ 3 w 15"/>
                <a:gd name="T1" fmla="*/ 10 h 11"/>
                <a:gd name="T2" fmla="*/ 3 w 15"/>
                <a:gd name="T3" fmla="*/ 5 h 11"/>
                <a:gd name="T4" fmla="*/ 12 w 15"/>
                <a:gd name="T5" fmla="*/ 2 h 11"/>
                <a:gd name="T6" fmla="*/ 12 w 15"/>
                <a:gd name="T7" fmla="*/ 9 h 11"/>
                <a:gd name="T8" fmla="*/ 3 w 15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">
                  <a:moveTo>
                    <a:pt x="3" y="10"/>
                  </a:moveTo>
                  <a:cubicBezTo>
                    <a:pt x="2" y="8"/>
                    <a:pt x="6" y="6"/>
                    <a:pt x="3" y="5"/>
                  </a:cubicBezTo>
                  <a:cubicBezTo>
                    <a:pt x="0" y="3"/>
                    <a:pt x="9" y="0"/>
                    <a:pt x="12" y="2"/>
                  </a:cubicBezTo>
                  <a:cubicBezTo>
                    <a:pt x="14" y="4"/>
                    <a:pt x="15" y="8"/>
                    <a:pt x="12" y="9"/>
                  </a:cubicBezTo>
                  <a:cubicBezTo>
                    <a:pt x="10" y="10"/>
                    <a:pt x="5" y="11"/>
                    <a:pt x="3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9" name="Freeform 163"/>
            <p:cNvSpPr>
              <a:spLocks/>
            </p:cNvSpPr>
            <p:nvPr userDrawn="1"/>
          </p:nvSpPr>
          <p:spPr bwMode="auto">
            <a:xfrm>
              <a:off x="-1343641" y="3353036"/>
              <a:ext cx="83898" cy="71121"/>
            </a:xfrm>
            <a:custGeom>
              <a:avLst/>
              <a:gdLst>
                <a:gd name="T0" fmla="*/ 37 w 39"/>
                <a:gd name="T1" fmla="*/ 24 h 31"/>
                <a:gd name="T2" fmla="*/ 30 w 39"/>
                <a:gd name="T3" fmla="*/ 16 h 31"/>
                <a:gd name="T4" fmla="*/ 25 w 39"/>
                <a:gd name="T5" fmla="*/ 8 h 31"/>
                <a:gd name="T6" fmla="*/ 22 w 39"/>
                <a:gd name="T7" fmla="*/ 2 h 31"/>
                <a:gd name="T8" fmla="*/ 12 w 39"/>
                <a:gd name="T9" fmla="*/ 1 h 31"/>
                <a:gd name="T10" fmla="*/ 0 w 39"/>
                <a:gd name="T11" fmla="*/ 3 h 31"/>
                <a:gd name="T12" fmla="*/ 3 w 39"/>
                <a:gd name="T13" fmla="*/ 11 h 31"/>
                <a:gd name="T14" fmla="*/ 12 w 39"/>
                <a:gd name="T15" fmla="*/ 15 h 31"/>
                <a:gd name="T16" fmla="*/ 14 w 39"/>
                <a:gd name="T17" fmla="*/ 19 h 31"/>
                <a:gd name="T18" fmla="*/ 15 w 39"/>
                <a:gd name="T19" fmla="*/ 19 h 31"/>
                <a:gd name="T20" fmla="*/ 18 w 39"/>
                <a:gd name="T21" fmla="*/ 21 h 31"/>
                <a:gd name="T22" fmla="*/ 24 w 39"/>
                <a:gd name="T23" fmla="*/ 24 h 31"/>
                <a:gd name="T24" fmla="*/ 29 w 39"/>
                <a:gd name="T25" fmla="*/ 26 h 31"/>
                <a:gd name="T26" fmla="*/ 32 w 39"/>
                <a:gd name="T27" fmla="*/ 31 h 31"/>
                <a:gd name="T28" fmla="*/ 39 w 39"/>
                <a:gd name="T29" fmla="*/ 30 h 31"/>
                <a:gd name="T30" fmla="*/ 37 w 39"/>
                <a:gd name="T3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37" y="24"/>
                  </a:moveTo>
                  <a:cubicBezTo>
                    <a:pt x="37" y="22"/>
                    <a:pt x="30" y="20"/>
                    <a:pt x="30" y="16"/>
                  </a:cubicBezTo>
                  <a:cubicBezTo>
                    <a:pt x="30" y="13"/>
                    <a:pt x="25" y="10"/>
                    <a:pt x="25" y="8"/>
                  </a:cubicBezTo>
                  <a:cubicBezTo>
                    <a:pt x="26" y="6"/>
                    <a:pt x="23" y="4"/>
                    <a:pt x="22" y="2"/>
                  </a:cubicBezTo>
                  <a:cubicBezTo>
                    <a:pt x="19" y="1"/>
                    <a:pt x="15" y="0"/>
                    <a:pt x="12" y="1"/>
                  </a:cubicBezTo>
                  <a:cubicBezTo>
                    <a:pt x="8" y="1"/>
                    <a:pt x="4" y="2"/>
                    <a:pt x="0" y="3"/>
                  </a:cubicBezTo>
                  <a:cubicBezTo>
                    <a:pt x="2" y="6"/>
                    <a:pt x="1" y="7"/>
                    <a:pt x="3" y="11"/>
                  </a:cubicBezTo>
                  <a:cubicBezTo>
                    <a:pt x="5" y="16"/>
                    <a:pt x="10" y="14"/>
                    <a:pt x="12" y="15"/>
                  </a:cubicBezTo>
                  <a:cubicBezTo>
                    <a:pt x="12" y="15"/>
                    <a:pt x="13" y="17"/>
                    <a:pt x="14" y="19"/>
                  </a:cubicBezTo>
                  <a:cubicBezTo>
                    <a:pt x="14" y="19"/>
                    <a:pt x="14" y="19"/>
                    <a:pt x="15" y="19"/>
                  </a:cubicBezTo>
                  <a:cubicBezTo>
                    <a:pt x="17" y="19"/>
                    <a:pt x="17" y="20"/>
                    <a:pt x="18" y="21"/>
                  </a:cubicBezTo>
                  <a:cubicBezTo>
                    <a:pt x="20" y="22"/>
                    <a:pt x="22" y="23"/>
                    <a:pt x="24" y="24"/>
                  </a:cubicBezTo>
                  <a:cubicBezTo>
                    <a:pt x="25" y="24"/>
                    <a:pt x="26" y="22"/>
                    <a:pt x="29" y="26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4" y="31"/>
                    <a:pt x="37" y="31"/>
                    <a:pt x="39" y="30"/>
                  </a:cubicBezTo>
                  <a:cubicBezTo>
                    <a:pt x="38" y="28"/>
                    <a:pt x="37" y="26"/>
                    <a:pt x="37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0" name="Freeform 164"/>
            <p:cNvSpPr>
              <a:spLocks noEditPoints="1"/>
            </p:cNvSpPr>
            <p:nvPr userDrawn="1"/>
          </p:nvSpPr>
          <p:spPr bwMode="auto">
            <a:xfrm>
              <a:off x="-1305047" y="3336625"/>
              <a:ext cx="124169" cy="102121"/>
            </a:xfrm>
            <a:custGeom>
              <a:avLst/>
              <a:gdLst>
                <a:gd name="T0" fmla="*/ 55 w 58"/>
                <a:gd name="T1" fmla="*/ 15 h 44"/>
                <a:gd name="T2" fmla="*/ 44 w 58"/>
                <a:gd name="T3" fmla="*/ 2 h 44"/>
                <a:gd name="T4" fmla="*/ 37 w 58"/>
                <a:gd name="T5" fmla="*/ 7 h 44"/>
                <a:gd name="T6" fmla="*/ 32 w 58"/>
                <a:gd name="T7" fmla="*/ 7 h 44"/>
                <a:gd name="T8" fmla="*/ 23 w 58"/>
                <a:gd name="T9" fmla="*/ 2 h 44"/>
                <a:gd name="T10" fmla="*/ 19 w 58"/>
                <a:gd name="T11" fmla="*/ 0 h 44"/>
                <a:gd name="T12" fmla="*/ 17 w 58"/>
                <a:gd name="T13" fmla="*/ 4 h 44"/>
                <a:gd name="T14" fmla="*/ 20 w 58"/>
                <a:gd name="T15" fmla="*/ 9 h 44"/>
                <a:gd name="T16" fmla="*/ 12 w 58"/>
                <a:gd name="T17" fmla="*/ 8 h 44"/>
                <a:gd name="T18" fmla="*/ 4 w 58"/>
                <a:gd name="T19" fmla="*/ 6 h 44"/>
                <a:gd name="T20" fmla="*/ 7 w 58"/>
                <a:gd name="T21" fmla="*/ 15 h 44"/>
                <a:gd name="T22" fmla="*/ 12 w 58"/>
                <a:gd name="T23" fmla="*/ 23 h 44"/>
                <a:gd name="T24" fmla="*/ 19 w 58"/>
                <a:gd name="T25" fmla="*/ 31 h 44"/>
                <a:gd name="T26" fmla="*/ 21 w 58"/>
                <a:gd name="T27" fmla="*/ 37 h 44"/>
                <a:gd name="T28" fmla="*/ 35 w 58"/>
                <a:gd name="T29" fmla="*/ 29 h 44"/>
                <a:gd name="T30" fmla="*/ 37 w 58"/>
                <a:gd name="T31" fmla="*/ 39 h 44"/>
                <a:gd name="T32" fmla="*/ 46 w 58"/>
                <a:gd name="T33" fmla="*/ 44 h 44"/>
                <a:gd name="T34" fmla="*/ 48 w 58"/>
                <a:gd name="T35" fmla="*/ 38 h 44"/>
                <a:gd name="T36" fmla="*/ 55 w 58"/>
                <a:gd name="T37" fmla="*/ 15 h 44"/>
                <a:gd name="T38" fmla="*/ 6 w 58"/>
                <a:gd name="T39" fmla="*/ 31 h 44"/>
                <a:gd name="T40" fmla="*/ 0 w 58"/>
                <a:gd name="T41" fmla="*/ 28 h 44"/>
                <a:gd name="T42" fmla="*/ 4 w 58"/>
                <a:gd name="T43" fmla="*/ 34 h 44"/>
                <a:gd name="T44" fmla="*/ 12 w 58"/>
                <a:gd name="T45" fmla="*/ 38 h 44"/>
                <a:gd name="T46" fmla="*/ 14 w 58"/>
                <a:gd name="T47" fmla="*/ 38 h 44"/>
                <a:gd name="T48" fmla="*/ 11 w 58"/>
                <a:gd name="T49" fmla="*/ 33 h 44"/>
                <a:gd name="T50" fmla="*/ 6 w 58"/>
                <a:gd name="T5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4">
                  <a:moveTo>
                    <a:pt x="55" y="15"/>
                  </a:moveTo>
                  <a:cubicBezTo>
                    <a:pt x="53" y="12"/>
                    <a:pt x="49" y="8"/>
                    <a:pt x="44" y="2"/>
                  </a:cubicBezTo>
                  <a:cubicBezTo>
                    <a:pt x="43" y="6"/>
                    <a:pt x="38" y="5"/>
                    <a:pt x="37" y="7"/>
                  </a:cubicBezTo>
                  <a:cubicBezTo>
                    <a:pt x="36" y="10"/>
                    <a:pt x="33" y="7"/>
                    <a:pt x="32" y="7"/>
                  </a:cubicBezTo>
                  <a:cubicBezTo>
                    <a:pt x="30" y="8"/>
                    <a:pt x="26" y="2"/>
                    <a:pt x="23" y="2"/>
                  </a:cubicBezTo>
                  <a:cubicBezTo>
                    <a:pt x="22" y="2"/>
                    <a:pt x="20" y="1"/>
                    <a:pt x="19" y="0"/>
                  </a:cubicBezTo>
                  <a:cubicBezTo>
                    <a:pt x="18" y="2"/>
                    <a:pt x="16" y="3"/>
                    <a:pt x="17" y="4"/>
                  </a:cubicBezTo>
                  <a:cubicBezTo>
                    <a:pt x="18" y="6"/>
                    <a:pt x="22" y="7"/>
                    <a:pt x="20" y="9"/>
                  </a:cubicBezTo>
                  <a:cubicBezTo>
                    <a:pt x="19" y="11"/>
                    <a:pt x="13" y="10"/>
                    <a:pt x="12" y="8"/>
                  </a:cubicBezTo>
                  <a:cubicBezTo>
                    <a:pt x="10" y="7"/>
                    <a:pt x="5" y="4"/>
                    <a:pt x="4" y="6"/>
                  </a:cubicBezTo>
                  <a:cubicBezTo>
                    <a:pt x="3" y="8"/>
                    <a:pt x="8" y="12"/>
                    <a:pt x="7" y="15"/>
                  </a:cubicBezTo>
                  <a:cubicBezTo>
                    <a:pt x="7" y="17"/>
                    <a:pt x="12" y="20"/>
                    <a:pt x="12" y="23"/>
                  </a:cubicBezTo>
                  <a:cubicBezTo>
                    <a:pt x="12" y="27"/>
                    <a:pt x="19" y="29"/>
                    <a:pt x="19" y="31"/>
                  </a:cubicBezTo>
                  <a:cubicBezTo>
                    <a:pt x="19" y="33"/>
                    <a:pt x="20" y="35"/>
                    <a:pt x="21" y="37"/>
                  </a:cubicBezTo>
                  <a:cubicBezTo>
                    <a:pt x="27" y="35"/>
                    <a:pt x="31" y="31"/>
                    <a:pt x="35" y="29"/>
                  </a:cubicBezTo>
                  <a:cubicBezTo>
                    <a:pt x="41" y="26"/>
                    <a:pt x="38" y="37"/>
                    <a:pt x="37" y="39"/>
                  </a:cubicBezTo>
                  <a:cubicBezTo>
                    <a:pt x="37" y="40"/>
                    <a:pt x="41" y="43"/>
                    <a:pt x="46" y="44"/>
                  </a:cubicBezTo>
                  <a:cubicBezTo>
                    <a:pt x="46" y="42"/>
                    <a:pt x="46" y="40"/>
                    <a:pt x="48" y="38"/>
                  </a:cubicBezTo>
                  <a:cubicBezTo>
                    <a:pt x="54" y="31"/>
                    <a:pt x="58" y="21"/>
                    <a:pt x="55" y="15"/>
                  </a:cubicBezTo>
                  <a:close/>
                  <a:moveTo>
                    <a:pt x="6" y="31"/>
                  </a:moveTo>
                  <a:cubicBezTo>
                    <a:pt x="4" y="30"/>
                    <a:pt x="2" y="29"/>
                    <a:pt x="0" y="28"/>
                  </a:cubicBezTo>
                  <a:cubicBezTo>
                    <a:pt x="1" y="30"/>
                    <a:pt x="1" y="33"/>
                    <a:pt x="4" y="34"/>
                  </a:cubicBezTo>
                  <a:cubicBezTo>
                    <a:pt x="9" y="36"/>
                    <a:pt x="1" y="37"/>
                    <a:pt x="12" y="38"/>
                  </a:cubicBezTo>
                  <a:cubicBezTo>
                    <a:pt x="12" y="38"/>
                    <a:pt x="13" y="38"/>
                    <a:pt x="14" y="38"/>
                  </a:cubicBezTo>
                  <a:cubicBezTo>
                    <a:pt x="14" y="36"/>
                    <a:pt x="14" y="35"/>
                    <a:pt x="11" y="33"/>
                  </a:cubicBezTo>
                  <a:cubicBezTo>
                    <a:pt x="8" y="29"/>
                    <a:pt x="7" y="31"/>
                    <a:pt x="6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1" name="Freeform 165"/>
            <p:cNvSpPr>
              <a:spLocks/>
            </p:cNvSpPr>
            <p:nvPr userDrawn="1"/>
          </p:nvSpPr>
          <p:spPr bwMode="auto">
            <a:xfrm>
              <a:off x="-909049" y="3440569"/>
              <a:ext cx="360761" cy="262597"/>
            </a:xfrm>
            <a:custGeom>
              <a:avLst/>
              <a:gdLst>
                <a:gd name="T0" fmla="*/ 162 w 168"/>
                <a:gd name="T1" fmla="*/ 16 h 112"/>
                <a:gd name="T2" fmla="*/ 157 w 168"/>
                <a:gd name="T3" fmla="*/ 13 h 112"/>
                <a:gd name="T4" fmla="*/ 144 w 168"/>
                <a:gd name="T5" fmla="*/ 21 h 112"/>
                <a:gd name="T6" fmla="*/ 138 w 168"/>
                <a:gd name="T7" fmla="*/ 23 h 112"/>
                <a:gd name="T8" fmla="*/ 133 w 168"/>
                <a:gd name="T9" fmla="*/ 23 h 112"/>
                <a:gd name="T10" fmla="*/ 132 w 168"/>
                <a:gd name="T11" fmla="*/ 10 h 112"/>
                <a:gd name="T12" fmla="*/ 128 w 168"/>
                <a:gd name="T13" fmla="*/ 1 h 112"/>
                <a:gd name="T14" fmla="*/ 117 w 168"/>
                <a:gd name="T15" fmla="*/ 10 h 112"/>
                <a:gd name="T16" fmla="*/ 106 w 168"/>
                <a:gd name="T17" fmla="*/ 15 h 112"/>
                <a:gd name="T18" fmla="*/ 94 w 168"/>
                <a:gd name="T19" fmla="*/ 18 h 112"/>
                <a:gd name="T20" fmla="*/ 84 w 168"/>
                <a:gd name="T21" fmla="*/ 16 h 112"/>
                <a:gd name="T22" fmla="*/ 74 w 168"/>
                <a:gd name="T23" fmla="*/ 13 h 112"/>
                <a:gd name="T24" fmla="*/ 65 w 168"/>
                <a:gd name="T25" fmla="*/ 11 h 112"/>
                <a:gd name="T26" fmla="*/ 55 w 168"/>
                <a:gd name="T27" fmla="*/ 16 h 112"/>
                <a:gd name="T28" fmla="*/ 48 w 168"/>
                <a:gd name="T29" fmla="*/ 27 h 112"/>
                <a:gd name="T30" fmla="*/ 32 w 168"/>
                <a:gd name="T31" fmla="*/ 36 h 112"/>
                <a:gd name="T32" fmla="*/ 22 w 168"/>
                <a:gd name="T33" fmla="*/ 39 h 112"/>
                <a:gd name="T34" fmla="*/ 13 w 168"/>
                <a:gd name="T35" fmla="*/ 37 h 112"/>
                <a:gd name="T36" fmla="*/ 8 w 168"/>
                <a:gd name="T37" fmla="*/ 42 h 112"/>
                <a:gd name="T38" fmla="*/ 4 w 168"/>
                <a:gd name="T39" fmla="*/ 51 h 112"/>
                <a:gd name="T40" fmla="*/ 2 w 168"/>
                <a:gd name="T41" fmla="*/ 60 h 112"/>
                <a:gd name="T42" fmla="*/ 2 w 168"/>
                <a:gd name="T43" fmla="*/ 72 h 112"/>
                <a:gd name="T44" fmla="*/ 4 w 168"/>
                <a:gd name="T45" fmla="*/ 84 h 112"/>
                <a:gd name="T46" fmla="*/ 16 w 168"/>
                <a:gd name="T47" fmla="*/ 90 h 112"/>
                <a:gd name="T48" fmla="*/ 4 w 168"/>
                <a:gd name="T49" fmla="*/ 105 h 112"/>
                <a:gd name="T50" fmla="*/ 6 w 168"/>
                <a:gd name="T51" fmla="*/ 109 h 112"/>
                <a:gd name="T52" fmla="*/ 24 w 168"/>
                <a:gd name="T53" fmla="*/ 110 h 112"/>
                <a:gd name="T54" fmla="*/ 71 w 168"/>
                <a:gd name="T55" fmla="*/ 105 h 112"/>
                <a:gd name="T56" fmla="*/ 70 w 168"/>
                <a:gd name="T57" fmla="*/ 94 h 112"/>
                <a:gd name="T58" fmla="*/ 79 w 168"/>
                <a:gd name="T59" fmla="*/ 89 h 112"/>
                <a:gd name="T60" fmla="*/ 87 w 168"/>
                <a:gd name="T61" fmla="*/ 87 h 112"/>
                <a:gd name="T62" fmla="*/ 100 w 168"/>
                <a:gd name="T63" fmla="*/ 83 h 112"/>
                <a:gd name="T64" fmla="*/ 105 w 168"/>
                <a:gd name="T65" fmla="*/ 78 h 112"/>
                <a:gd name="T66" fmla="*/ 109 w 168"/>
                <a:gd name="T67" fmla="*/ 67 h 112"/>
                <a:gd name="T68" fmla="*/ 117 w 168"/>
                <a:gd name="T69" fmla="*/ 62 h 112"/>
                <a:gd name="T70" fmla="*/ 113 w 168"/>
                <a:gd name="T71" fmla="*/ 55 h 112"/>
                <a:gd name="T72" fmla="*/ 126 w 168"/>
                <a:gd name="T73" fmla="*/ 56 h 112"/>
                <a:gd name="T74" fmla="*/ 127 w 168"/>
                <a:gd name="T75" fmla="*/ 47 h 112"/>
                <a:gd name="T76" fmla="*/ 133 w 168"/>
                <a:gd name="T77" fmla="*/ 39 h 112"/>
                <a:gd name="T78" fmla="*/ 131 w 168"/>
                <a:gd name="T79" fmla="*/ 33 h 112"/>
                <a:gd name="T80" fmla="*/ 132 w 168"/>
                <a:gd name="T81" fmla="*/ 28 h 112"/>
                <a:gd name="T82" fmla="*/ 134 w 168"/>
                <a:gd name="T83" fmla="*/ 27 h 112"/>
                <a:gd name="T84" fmla="*/ 140 w 168"/>
                <a:gd name="T85" fmla="*/ 25 h 112"/>
                <a:gd name="T86" fmla="*/ 156 w 168"/>
                <a:gd name="T87" fmla="*/ 21 h 112"/>
                <a:gd name="T88" fmla="*/ 168 w 168"/>
                <a:gd name="T89" fmla="*/ 17 h 112"/>
                <a:gd name="T90" fmla="*/ 162 w 168"/>
                <a:gd name="T91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112">
                  <a:moveTo>
                    <a:pt x="162" y="16"/>
                  </a:moveTo>
                  <a:cubicBezTo>
                    <a:pt x="159" y="17"/>
                    <a:pt x="160" y="15"/>
                    <a:pt x="157" y="13"/>
                  </a:cubicBezTo>
                  <a:cubicBezTo>
                    <a:pt x="155" y="12"/>
                    <a:pt x="149" y="17"/>
                    <a:pt x="144" y="21"/>
                  </a:cubicBezTo>
                  <a:cubicBezTo>
                    <a:pt x="142" y="22"/>
                    <a:pt x="140" y="22"/>
                    <a:pt x="138" y="23"/>
                  </a:cubicBezTo>
                  <a:cubicBezTo>
                    <a:pt x="136" y="24"/>
                    <a:pt x="134" y="24"/>
                    <a:pt x="133" y="23"/>
                  </a:cubicBezTo>
                  <a:cubicBezTo>
                    <a:pt x="130" y="20"/>
                    <a:pt x="137" y="12"/>
                    <a:pt x="132" y="10"/>
                  </a:cubicBezTo>
                  <a:cubicBezTo>
                    <a:pt x="127" y="8"/>
                    <a:pt x="132" y="1"/>
                    <a:pt x="128" y="1"/>
                  </a:cubicBezTo>
                  <a:cubicBezTo>
                    <a:pt x="123" y="0"/>
                    <a:pt x="117" y="7"/>
                    <a:pt x="117" y="10"/>
                  </a:cubicBezTo>
                  <a:cubicBezTo>
                    <a:pt x="117" y="13"/>
                    <a:pt x="106" y="12"/>
                    <a:pt x="106" y="15"/>
                  </a:cubicBezTo>
                  <a:cubicBezTo>
                    <a:pt x="106" y="18"/>
                    <a:pt x="96" y="15"/>
                    <a:pt x="94" y="18"/>
                  </a:cubicBezTo>
                  <a:cubicBezTo>
                    <a:pt x="92" y="22"/>
                    <a:pt x="87" y="16"/>
                    <a:pt x="84" y="16"/>
                  </a:cubicBezTo>
                  <a:cubicBezTo>
                    <a:pt x="81" y="16"/>
                    <a:pt x="78" y="12"/>
                    <a:pt x="74" y="13"/>
                  </a:cubicBezTo>
                  <a:cubicBezTo>
                    <a:pt x="70" y="14"/>
                    <a:pt x="68" y="12"/>
                    <a:pt x="65" y="11"/>
                  </a:cubicBezTo>
                  <a:cubicBezTo>
                    <a:pt x="61" y="11"/>
                    <a:pt x="59" y="18"/>
                    <a:pt x="55" y="16"/>
                  </a:cubicBezTo>
                  <a:cubicBezTo>
                    <a:pt x="52" y="15"/>
                    <a:pt x="50" y="23"/>
                    <a:pt x="48" y="27"/>
                  </a:cubicBezTo>
                  <a:cubicBezTo>
                    <a:pt x="47" y="31"/>
                    <a:pt x="31" y="31"/>
                    <a:pt x="32" y="36"/>
                  </a:cubicBezTo>
                  <a:cubicBezTo>
                    <a:pt x="32" y="41"/>
                    <a:pt x="23" y="42"/>
                    <a:pt x="22" y="39"/>
                  </a:cubicBezTo>
                  <a:cubicBezTo>
                    <a:pt x="21" y="36"/>
                    <a:pt x="15" y="38"/>
                    <a:pt x="13" y="37"/>
                  </a:cubicBezTo>
                  <a:cubicBezTo>
                    <a:pt x="12" y="36"/>
                    <a:pt x="8" y="38"/>
                    <a:pt x="8" y="42"/>
                  </a:cubicBezTo>
                  <a:cubicBezTo>
                    <a:pt x="9" y="47"/>
                    <a:pt x="4" y="49"/>
                    <a:pt x="4" y="51"/>
                  </a:cubicBezTo>
                  <a:cubicBezTo>
                    <a:pt x="3" y="53"/>
                    <a:pt x="1" y="58"/>
                    <a:pt x="2" y="60"/>
                  </a:cubicBezTo>
                  <a:cubicBezTo>
                    <a:pt x="4" y="63"/>
                    <a:pt x="0" y="67"/>
                    <a:pt x="2" y="72"/>
                  </a:cubicBezTo>
                  <a:cubicBezTo>
                    <a:pt x="5" y="76"/>
                    <a:pt x="3" y="82"/>
                    <a:pt x="4" y="84"/>
                  </a:cubicBezTo>
                  <a:cubicBezTo>
                    <a:pt x="5" y="86"/>
                    <a:pt x="14" y="85"/>
                    <a:pt x="16" y="90"/>
                  </a:cubicBezTo>
                  <a:cubicBezTo>
                    <a:pt x="18" y="94"/>
                    <a:pt x="4" y="102"/>
                    <a:pt x="4" y="105"/>
                  </a:cubicBezTo>
                  <a:cubicBezTo>
                    <a:pt x="4" y="106"/>
                    <a:pt x="5" y="107"/>
                    <a:pt x="6" y="109"/>
                  </a:cubicBezTo>
                  <a:cubicBezTo>
                    <a:pt x="11" y="109"/>
                    <a:pt x="18" y="109"/>
                    <a:pt x="24" y="110"/>
                  </a:cubicBezTo>
                  <a:cubicBezTo>
                    <a:pt x="32" y="112"/>
                    <a:pt x="70" y="106"/>
                    <a:pt x="71" y="105"/>
                  </a:cubicBezTo>
                  <a:cubicBezTo>
                    <a:pt x="72" y="104"/>
                    <a:pt x="70" y="96"/>
                    <a:pt x="70" y="94"/>
                  </a:cubicBezTo>
                  <a:cubicBezTo>
                    <a:pt x="70" y="93"/>
                    <a:pt x="75" y="89"/>
                    <a:pt x="79" y="89"/>
                  </a:cubicBezTo>
                  <a:cubicBezTo>
                    <a:pt x="83" y="89"/>
                    <a:pt x="87" y="90"/>
                    <a:pt x="87" y="87"/>
                  </a:cubicBezTo>
                  <a:cubicBezTo>
                    <a:pt x="87" y="84"/>
                    <a:pt x="99" y="81"/>
                    <a:pt x="100" y="83"/>
                  </a:cubicBezTo>
                  <a:cubicBezTo>
                    <a:pt x="101" y="86"/>
                    <a:pt x="105" y="85"/>
                    <a:pt x="105" y="78"/>
                  </a:cubicBezTo>
                  <a:cubicBezTo>
                    <a:pt x="105" y="72"/>
                    <a:pt x="105" y="67"/>
                    <a:pt x="109" y="67"/>
                  </a:cubicBezTo>
                  <a:cubicBezTo>
                    <a:pt x="113" y="67"/>
                    <a:pt x="117" y="64"/>
                    <a:pt x="117" y="62"/>
                  </a:cubicBezTo>
                  <a:cubicBezTo>
                    <a:pt x="116" y="61"/>
                    <a:pt x="112" y="57"/>
                    <a:pt x="113" y="55"/>
                  </a:cubicBezTo>
                  <a:cubicBezTo>
                    <a:pt x="114" y="54"/>
                    <a:pt x="125" y="59"/>
                    <a:pt x="126" y="56"/>
                  </a:cubicBezTo>
                  <a:cubicBezTo>
                    <a:pt x="127" y="53"/>
                    <a:pt x="125" y="50"/>
                    <a:pt x="127" y="47"/>
                  </a:cubicBezTo>
                  <a:cubicBezTo>
                    <a:pt x="129" y="45"/>
                    <a:pt x="133" y="42"/>
                    <a:pt x="133" y="39"/>
                  </a:cubicBezTo>
                  <a:cubicBezTo>
                    <a:pt x="132" y="37"/>
                    <a:pt x="133" y="35"/>
                    <a:pt x="131" y="33"/>
                  </a:cubicBezTo>
                  <a:cubicBezTo>
                    <a:pt x="128" y="31"/>
                    <a:pt x="129" y="28"/>
                    <a:pt x="132" y="28"/>
                  </a:cubicBezTo>
                  <a:cubicBezTo>
                    <a:pt x="133" y="28"/>
                    <a:pt x="133" y="27"/>
                    <a:pt x="134" y="27"/>
                  </a:cubicBezTo>
                  <a:cubicBezTo>
                    <a:pt x="136" y="27"/>
                    <a:pt x="139" y="26"/>
                    <a:pt x="140" y="25"/>
                  </a:cubicBezTo>
                  <a:cubicBezTo>
                    <a:pt x="144" y="22"/>
                    <a:pt x="153" y="20"/>
                    <a:pt x="156" y="21"/>
                  </a:cubicBezTo>
                  <a:cubicBezTo>
                    <a:pt x="158" y="22"/>
                    <a:pt x="164" y="21"/>
                    <a:pt x="168" y="17"/>
                  </a:cubicBezTo>
                  <a:cubicBezTo>
                    <a:pt x="166" y="16"/>
                    <a:pt x="163" y="16"/>
                    <a:pt x="162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2" name="Freeform 166"/>
            <p:cNvSpPr>
              <a:spLocks/>
            </p:cNvSpPr>
            <p:nvPr userDrawn="1"/>
          </p:nvSpPr>
          <p:spPr bwMode="auto">
            <a:xfrm>
              <a:off x="-895625" y="3480688"/>
              <a:ext cx="412778" cy="377484"/>
            </a:xfrm>
            <a:custGeom>
              <a:avLst/>
              <a:gdLst>
                <a:gd name="T0" fmla="*/ 178 w 193"/>
                <a:gd name="T1" fmla="*/ 9 h 162"/>
                <a:gd name="T2" fmla="*/ 164 w 193"/>
                <a:gd name="T3" fmla="*/ 2 h 162"/>
                <a:gd name="T4" fmla="*/ 150 w 193"/>
                <a:gd name="T5" fmla="*/ 4 h 162"/>
                <a:gd name="T6" fmla="*/ 128 w 193"/>
                <a:gd name="T7" fmla="*/ 10 h 162"/>
                <a:gd name="T8" fmla="*/ 125 w 193"/>
                <a:gd name="T9" fmla="*/ 16 h 162"/>
                <a:gd name="T10" fmla="*/ 121 w 193"/>
                <a:gd name="T11" fmla="*/ 30 h 162"/>
                <a:gd name="T12" fmla="*/ 107 w 193"/>
                <a:gd name="T13" fmla="*/ 38 h 162"/>
                <a:gd name="T14" fmla="*/ 103 w 193"/>
                <a:gd name="T15" fmla="*/ 50 h 162"/>
                <a:gd name="T16" fmla="*/ 94 w 193"/>
                <a:gd name="T17" fmla="*/ 66 h 162"/>
                <a:gd name="T18" fmla="*/ 73 w 193"/>
                <a:gd name="T19" fmla="*/ 72 h 162"/>
                <a:gd name="T20" fmla="*/ 65 w 193"/>
                <a:gd name="T21" fmla="*/ 88 h 162"/>
                <a:gd name="T22" fmla="*/ 0 w 193"/>
                <a:gd name="T23" fmla="*/ 92 h 162"/>
                <a:gd name="T24" fmla="*/ 18 w 193"/>
                <a:gd name="T25" fmla="*/ 107 h 162"/>
                <a:gd name="T26" fmla="*/ 26 w 193"/>
                <a:gd name="T27" fmla="*/ 127 h 162"/>
                <a:gd name="T28" fmla="*/ 8 w 193"/>
                <a:gd name="T29" fmla="*/ 141 h 162"/>
                <a:gd name="T30" fmla="*/ 30 w 193"/>
                <a:gd name="T31" fmla="*/ 142 h 162"/>
                <a:gd name="T32" fmla="*/ 58 w 193"/>
                <a:gd name="T33" fmla="*/ 141 h 162"/>
                <a:gd name="T34" fmla="*/ 72 w 193"/>
                <a:gd name="T35" fmla="*/ 149 h 162"/>
                <a:gd name="T36" fmla="*/ 85 w 193"/>
                <a:gd name="T37" fmla="*/ 161 h 162"/>
                <a:gd name="T38" fmla="*/ 88 w 193"/>
                <a:gd name="T39" fmla="*/ 161 h 162"/>
                <a:gd name="T40" fmla="*/ 109 w 193"/>
                <a:gd name="T41" fmla="*/ 154 h 162"/>
                <a:gd name="T42" fmla="*/ 114 w 193"/>
                <a:gd name="T43" fmla="*/ 142 h 162"/>
                <a:gd name="T44" fmla="*/ 101 w 193"/>
                <a:gd name="T45" fmla="*/ 123 h 162"/>
                <a:gd name="T46" fmla="*/ 119 w 193"/>
                <a:gd name="T47" fmla="*/ 114 h 162"/>
                <a:gd name="T48" fmla="*/ 133 w 193"/>
                <a:gd name="T49" fmla="*/ 105 h 162"/>
                <a:gd name="T50" fmla="*/ 147 w 193"/>
                <a:gd name="T51" fmla="*/ 88 h 162"/>
                <a:gd name="T52" fmla="*/ 160 w 193"/>
                <a:gd name="T53" fmla="*/ 77 h 162"/>
                <a:gd name="T54" fmla="*/ 168 w 193"/>
                <a:gd name="T55" fmla="*/ 61 h 162"/>
                <a:gd name="T56" fmla="*/ 156 w 193"/>
                <a:gd name="T57" fmla="*/ 46 h 162"/>
                <a:gd name="T58" fmla="*/ 160 w 193"/>
                <a:gd name="T59" fmla="*/ 30 h 162"/>
                <a:gd name="T60" fmla="*/ 189 w 193"/>
                <a:gd name="T61" fmla="*/ 28 h 162"/>
                <a:gd name="T62" fmla="*/ 184 w 193"/>
                <a:gd name="T63" fmla="*/ 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62">
                  <a:moveTo>
                    <a:pt x="184" y="17"/>
                  </a:moveTo>
                  <a:cubicBezTo>
                    <a:pt x="178" y="15"/>
                    <a:pt x="178" y="10"/>
                    <a:pt x="178" y="9"/>
                  </a:cubicBezTo>
                  <a:cubicBezTo>
                    <a:pt x="178" y="8"/>
                    <a:pt x="172" y="4"/>
                    <a:pt x="167" y="1"/>
                  </a:cubicBezTo>
                  <a:cubicBezTo>
                    <a:pt x="167" y="1"/>
                    <a:pt x="165" y="1"/>
                    <a:pt x="164" y="2"/>
                  </a:cubicBezTo>
                  <a:cubicBezTo>
                    <a:pt x="163" y="1"/>
                    <a:pt x="162" y="1"/>
                    <a:pt x="162" y="0"/>
                  </a:cubicBezTo>
                  <a:cubicBezTo>
                    <a:pt x="158" y="4"/>
                    <a:pt x="152" y="5"/>
                    <a:pt x="150" y="4"/>
                  </a:cubicBezTo>
                  <a:cubicBezTo>
                    <a:pt x="147" y="3"/>
                    <a:pt x="138" y="5"/>
                    <a:pt x="134" y="8"/>
                  </a:cubicBezTo>
                  <a:cubicBezTo>
                    <a:pt x="133" y="9"/>
                    <a:pt x="130" y="10"/>
                    <a:pt x="128" y="10"/>
                  </a:cubicBezTo>
                  <a:cubicBezTo>
                    <a:pt x="127" y="10"/>
                    <a:pt x="127" y="11"/>
                    <a:pt x="126" y="11"/>
                  </a:cubicBezTo>
                  <a:cubicBezTo>
                    <a:pt x="123" y="11"/>
                    <a:pt x="122" y="14"/>
                    <a:pt x="125" y="16"/>
                  </a:cubicBezTo>
                  <a:cubicBezTo>
                    <a:pt x="127" y="18"/>
                    <a:pt x="126" y="20"/>
                    <a:pt x="127" y="22"/>
                  </a:cubicBezTo>
                  <a:cubicBezTo>
                    <a:pt x="127" y="25"/>
                    <a:pt x="123" y="28"/>
                    <a:pt x="121" y="30"/>
                  </a:cubicBezTo>
                  <a:cubicBezTo>
                    <a:pt x="119" y="33"/>
                    <a:pt x="121" y="36"/>
                    <a:pt x="120" y="39"/>
                  </a:cubicBezTo>
                  <a:cubicBezTo>
                    <a:pt x="119" y="42"/>
                    <a:pt x="108" y="37"/>
                    <a:pt x="107" y="38"/>
                  </a:cubicBezTo>
                  <a:cubicBezTo>
                    <a:pt x="106" y="40"/>
                    <a:pt x="110" y="44"/>
                    <a:pt x="111" y="45"/>
                  </a:cubicBezTo>
                  <a:cubicBezTo>
                    <a:pt x="111" y="47"/>
                    <a:pt x="107" y="50"/>
                    <a:pt x="103" y="50"/>
                  </a:cubicBezTo>
                  <a:cubicBezTo>
                    <a:pt x="99" y="50"/>
                    <a:pt x="99" y="55"/>
                    <a:pt x="99" y="61"/>
                  </a:cubicBezTo>
                  <a:cubicBezTo>
                    <a:pt x="99" y="68"/>
                    <a:pt x="95" y="69"/>
                    <a:pt x="94" y="66"/>
                  </a:cubicBezTo>
                  <a:cubicBezTo>
                    <a:pt x="93" y="64"/>
                    <a:pt x="81" y="67"/>
                    <a:pt x="81" y="70"/>
                  </a:cubicBezTo>
                  <a:cubicBezTo>
                    <a:pt x="81" y="73"/>
                    <a:pt x="77" y="72"/>
                    <a:pt x="73" y="72"/>
                  </a:cubicBezTo>
                  <a:cubicBezTo>
                    <a:pt x="69" y="72"/>
                    <a:pt x="64" y="76"/>
                    <a:pt x="64" y="77"/>
                  </a:cubicBezTo>
                  <a:cubicBezTo>
                    <a:pt x="64" y="79"/>
                    <a:pt x="66" y="87"/>
                    <a:pt x="65" y="88"/>
                  </a:cubicBezTo>
                  <a:cubicBezTo>
                    <a:pt x="64" y="89"/>
                    <a:pt x="26" y="95"/>
                    <a:pt x="18" y="93"/>
                  </a:cubicBezTo>
                  <a:cubicBezTo>
                    <a:pt x="12" y="92"/>
                    <a:pt x="5" y="92"/>
                    <a:pt x="0" y="92"/>
                  </a:cubicBezTo>
                  <a:cubicBezTo>
                    <a:pt x="2" y="93"/>
                    <a:pt x="5" y="95"/>
                    <a:pt x="6" y="97"/>
                  </a:cubicBezTo>
                  <a:cubicBezTo>
                    <a:pt x="7" y="101"/>
                    <a:pt x="12" y="105"/>
                    <a:pt x="18" y="107"/>
                  </a:cubicBezTo>
                  <a:cubicBezTo>
                    <a:pt x="23" y="109"/>
                    <a:pt x="20" y="118"/>
                    <a:pt x="23" y="119"/>
                  </a:cubicBezTo>
                  <a:cubicBezTo>
                    <a:pt x="26" y="120"/>
                    <a:pt x="30" y="126"/>
                    <a:pt x="26" y="127"/>
                  </a:cubicBezTo>
                  <a:cubicBezTo>
                    <a:pt x="22" y="127"/>
                    <a:pt x="19" y="128"/>
                    <a:pt x="15" y="130"/>
                  </a:cubicBezTo>
                  <a:cubicBezTo>
                    <a:pt x="12" y="132"/>
                    <a:pt x="7" y="136"/>
                    <a:pt x="8" y="141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18" y="144"/>
                    <a:pt x="29" y="143"/>
                    <a:pt x="30" y="142"/>
                  </a:cubicBezTo>
                  <a:cubicBezTo>
                    <a:pt x="32" y="140"/>
                    <a:pt x="36" y="139"/>
                    <a:pt x="39" y="141"/>
                  </a:cubicBezTo>
                  <a:cubicBezTo>
                    <a:pt x="42" y="142"/>
                    <a:pt x="53" y="143"/>
                    <a:pt x="58" y="141"/>
                  </a:cubicBezTo>
                  <a:cubicBezTo>
                    <a:pt x="63" y="138"/>
                    <a:pt x="67" y="141"/>
                    <a:pt x="67" y="143"/>
                  </a:cubicBezTo>
                  <a:cubicBezTo>
                    <a:pt x="67" y="146"/>
                    <a:pt x="70" y="147"/>
                    <a:pt x="72" y="149"/>
                  </a:cubicBezTo>
                  <a:cubicBezTo>
                    <a:pt x="75" y="151"/>
                    <a:pt x="73" y="154"/>
                    <a:pt x="75" y="157"/>
                  </a:cubicBezTo>
                  <a:cubicBezTo>
                    <a:pt x="76" y="159"/>
                    <a:pt x="80" y="159"/>
                    <a:pt x="85" y="161"/>
                  </a:cubicBezTo>
                  <a:cubicBezTo>
                    <a:pt x="86" y="161"/>
                    <a:pt x="86" y="161"/>
                    <a:pt x="87" y="162"/>
                  </a:cubicBezTo>
                  <a:cubicBezTo>
                    <a:pt x="87" y="161"/>
                    <a:pt x="87" y="161"/>
                    <a:pt x="88" y="161"/>
                  </a:cubicBezTo>
                  <a:cubicBezTo>
                    <a:pt x="90" y="158"/>
                    <a:pt x="91" y="153"/>
                    <a:pt x="98" y="154"/>
                  </a:cubicBezTo>
                  <a:cubicBezTo>
                    <a:pt x="105" y="155"/>
                    <a:pt x="105" y="153"/>
                    <a:pt x="109" y="154"/>
                  </a:cubicBezTo>
                  <a:cubicBezTo>
                    <a:pt x="113" y="155"/>
                    <a:pt x="116" y="154"/>
                    <a:pt x="118" y="152"/>
                  </a:cubicBezTo>
                  <a:cubicBezTo>
                    <a:pt x="120" y="149"/>
                    <a:pt x="116" y="144"/>
                    <a:pt x="114" y="142"/>
                  </a:cubicBezTo>
                  <a:cubicBezTo>
                    <a:pt x="111" y="140"/>
                    <a:pt x="108" y="135"/>
                    <a:pt x="109" y="131"/>
                  </a:cubicBezTo>
                  <a:cubicBezTo>
                    <a:pt x="109" y="126"/>
                    <a:pt x="101" y="126"/>
                    <a:pt x="101" y="123"/>
                  </a:cubicBezTo>
                  <a:cubicBezTo>
                    <a:pt x="101" y="120"/>
                    <a:pt x="109" y="114"/>
                    <a:pt x="110" y="113"/>
                  </a:cubicBezTo>
                  <a:cubicBezTo>
                    <a:pt x="111" y="111"/>
                    <a:pt x="117" y="116"/>
                    <a:pt x="119" y="114"/>
                  </a:cubicBezTo>
                  <a:cubicBezTo>
                    <a:pt x="120" y="111"/>
                    <a:pt x="124" y="113"/>
                    <a:pt x="127" y="113"/>
                  </a:cubicBezTo>
                  <a:cubicBezTo>
                    <a:pt x="129" y="114"/>
                    <a:pt x="133" y="109"/>
                    <a:pt x="133" y="105"/>
                  </a:cubicBezTo>
                  <a:cubicBezTo>
                    <a:pt x="134" y="101"/>
                    <a:pt x="141" y="101"/>
                    <a:pt x="143" y="100"/>
                  </a:cubicBezTo>
                  <a:cubicBezTo>
                    <a:pt x="144" y="98"/>
                    <a:pt x="146" y="90"/>
                    <a:pt x="147" y="88"/>
                  </a:cubicBezTo>
                  <a:cubicBezTo>
                    <a:pt x="148" y="86"/>
                    <a:pt x="154" y="88"/>
                    <a:pt x="154" y="83"/>
                  </a:cubicBezTo>
                  <a:cubicBezTo>
                    <a:pt x="154" y="78"/>
                    <a:pt x="157" y="77"/>
                    <a:pt x="160" y="77"/>
                  </a:cubicBezTo>
                  <a:cubicBezTo>
                    <a:pt x="163" y="76"/>
                    <a:pt x="162" y="72"/>
                    <a:pt x="162" y="69"/>
                  </a:cubicBezTo>
                  <a:cubicBezTo>
                    <a:pt x="163" y="65"/>
                    <a:pt x="164" y="62"/>
                    <a:pt x="168" y="61"/>
                  </a:cubicBezTo>
                  <a:cubicBezTo>
                    <a:pt x="172" y="60"/>
                    <a:pt x="167" y="55"/>
                    <a:pt x="163" y="56"/>
                  </a:cubicBezTo>
                  <a:cubicBezTo>
                    <a:pt x="158" y="57"/>
                    <a:pt x="156" y="46"/>
                    <a:pt x="156" y="46"/>
                  </a:cubicBezTo>
                  <a:cubicBezTo>
                    <a:pt x="156" y="46"/>
                    <a:pt x="156" y="37"/>
                    <a:pt x="154" y="36"/>
                  </a:cubicBezTo>
                  <a:cubicBezTo>
                    <a:pt x="152" y="34"/>
                    <a:pt x="155" y="30"/>
                    <a:pt x="160" y="30"/>
                  </a:cubicBezTo>
                  <a:cubicBezTo>
                    <a:pt x="165" y="30"/>
                    <a:pt x="174" y="35"/>
                    <a:pt x="177" y="33"/>
                  </a:cubicBezTo>
                  <a:cubicBezTo>
                    <a:pt x="181" y="30"/>
                    <a:pt x="187" y="29"/>
                    <a:pt x="189" y="28"/>
                  </a:cubicBezTo>
                  <a:cubicBezTo>
                    <a:pt x="190" y="28"/>
                    <a:pt x="192" y="24"/>
                    <a:pt x="193" y="22"/>
                  </a:cubicBezTo>
                  <a:cubicBezTo>
                    <a:pt x="191" y="20"/>
                    <a:pt x="187" y="19"/>
                    <a:pt x="184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3" name="Freeform 167"/>
            <p:cNvSpPr>
              <a:spLocks noEditPoints="1"/>
            </p:cNvSpPr>
            <p:nvPr userDrawn="1"/>
          </p:nvSpPr>
          <p:spPr bwMode="auto">
            <a:xfrm>
              <a:off x="-68393" y="4319539"/>
              <a:ext cx="1151079" cy="423073"/>
            </a:xfrm>
            <a:custGeom>
              <a:avLst/>
              <a:gdLst>
                <a:gd name="T0" fmla="*/ 40 w 537"/>
                <a:gd name="T1" fmla="*/ 77 h 181"/>
                <a:gd name="T2" fmla="*/ 152 w 537"/>
                <a:gd name="T3" fmla="*/ 96 h 181"/>
                <a:gd name="T4" fmla="*/ 23 w 537"/>
                <a:gd name="T5" fmla="*/ 49 h 181"/>
                <a:gd name="T6" fmla="*/ 288 w 537"/>
                <a:gd name="T7" fmla="*/ 128 h 181"/>
                <a:gd name="T8" fmla="*/ 300 w 537"/>
                <a:gd name="T9" fmla="*/ 102 h 181"/>
                <a:gd name="T10" fmla="*/ 317 w 537"/>
                <a:gd name="T11" fmla="*/ 106 h 181"/>
                <a:gd name="T12" fmla="*/ 328 w 537"/>
                <a:gd name="T13" fmla="*/ 73 h 181"/>
                <a:gd name="T14" fmla="*/ 329 w 537"/>
                <a:gd name="T15" fmla="*/ 61 h 181"/>
                <a:gd name="T16" fmla="*/ 307 w 537"/>
                <a:gd name="T17" fmla="*/ 51 h 181"/>
                <a:gd name="T18" fmla="*/ 276 w 537"/>
                <a:gd name="T19" fmla="*/ 93 h 181"/>
                <a:gd name="T20" fmla="*/ 127 w 537"/>
                <a:gd name="T21" fmla="*/ 101 h 181"/>
                <a:gd name="T22" fmla="*/ 123 w 537"/>
                <a:gd name="T23" fmla="*/ 83 h 181"/>
                <a:gd name="T24" fmla="*/ 118 w 537"/>
                <a:gd name="T25" fmla="*/ 91 h 181"/>
                <a:gd name="T26" fmla="*/ 99 w 537"/>
                <a:gd name="T27" fmla="*/ 68 h 181"/>
                <a:gd name="T28" fmla="*/ 81 w 537"/>
                <a:gd name="T29" fmla="*/ 48 h 181"/>
                <a:gd name="T30" fmla="*/ 54 w 537"/>
                <a:gd name="T31" fmla="*/ 32 h 181"/>
                <a:gd name="T32" fmla="*/ 3 w 537"/>
                <a:gd name="T33" fmla="*/ 4 h 181"/>
                <a:gd name="T34" fmla="*/ 47 w 537"/>
                <a:gd name="T35" fmla="*/ 62 h 181"/>
                <a:gd name="T36" fmla="*/ 103 w 537"/>
                <a:gd name="T37" fmla="*/ 123 h 181"/>
                <a:gd name="T38" fmla="*/ 125 w 537"/>
                <a:gd name="T39" fmla="*/ 112 h 181"/>
                <a:gd name="T40" fmla="*/ 386 w 537"/>
                <a:gd name="T41" fmla="*/ 50 h 181"/>
                <a:gd name="T42" fmla="*/ 389 w 537"/>
                <a:gd name="T43" fmla="*/ 61 h 181"/>
                <a:gd name="T44" fmla="*/ 361 w 537"/>
                <a:gd name="T45" fmla="*/ 101 h 181"/>
                <a:gd name="T46" fmla="*/ 287 w 537"/>
                <a:gd name="T47" fmla="*/ 160 h 181"/>
                <a:gd name="T48" fmla="*/ 333 w 537"/>
                <a:gd name="T49" fmla="*/ 155 h 181"/>
                <a:gd name="T50" fmla="*/ 400 w 537"/>
                <a:gd name="T51" fmla="*/ 103 h 181"/>
                <a:gd name="T52" fmla="*/ 225 w 537"/>
                <a:gd name="T53" fmla="*/ 152 h 181"/>
                <a:gd name="T54" fmla="*/ 203 w 537"/>
                <a:gd name="T55" fmla="*/ 141 h 181"/>
                <a:gd name="T56" fmla="*/ 127 w 537"/>
                <a:gd name="T57" fmla="*/ 132 h 181"/>
                <a:gd name="T58" fmla="*/ 136 w 537"/>
                <a:gd name="T59" fmla="*/ 146 h 181"/>
                <a:gd name="T60" fmla="*/ 208 w 537"/>
                <a:gd name="T61" fmla="*/ 158 h 181"/>
                <a:gd name="T62" fmla="*/ 225 w 537"/>
                <a:gd name="T63" fmla="*/ 152 h 181"/>
                <a:gd name="T64" fmla="*/ 467 w 537"/>
                <a:gd name="T65" fmla="*/ 102 h 181"/>
                <a:gd name="T66" fmla="*/ 418 w 537"/>
                <a:gd name="T67" fmla="*/ 79 h 181"/>
                <a:gd name="T68" fmla="*/ 450 w 537"/>
                <a:gd name="T69" fmla="*/ 90 h 181"/>
                <a:gd name="T70" fmla="*/ 432 w 537"/>
                <a:gd name="T71" fmla="*/ 96 h 181"/>
                <a:gd name="T72" fmla="*/ 459 w 537"/>
                <a:gd name="T73" fmla="*/ 109 h 181"/>
                <a:gd name="T74" fmla="*/ 509 w 537"/>
                <a:gd name="T75" fmla="*/ 137 h 181"/>
                <a:gd name="T76" fmla="*/ 524 w 537"/>
                <a:gd name="T77" fmla="*/ 154 h 181"/>
                <a:gd name="T78" fmla="*/ 497 w 537"/>
                <a:gd name="T79" fmla="*/ 82 h 181"/>
                <a:gd name="T80" fmla="*/ 342 w 537"/>
                <a:gd name="T81" fmla="*/ 168 h 181"/>
                <a:gd name="T82" fmla="*/ 347 w 537"/>
                <a:gd name="T83" fmla="*/ 170 h 181"/>
                <a:gd name="T84" fmla="*/ 351 w 537"/>
                <a:gd name="T85" fmla="*/ 167 h 181"/>
                <a:gd name="T86" fmla="*/ 258 w 537"/>
                <a:gd name="T87" fmla="*/ 64 h 181"/>
                <a:gd name="T88" fmla="*/ 264 w 537"/>
                <a:gd name="T89" fmla="*/ 38 h 181"/>
                <a:gd name="T90" fmla="*/ 263 w 537"/>
                <a:gd name="T91" fmla="*/ 19 h 181"/>
                <a:gd name="T92" fmla="*/ 233 w 537"/>
                <a:gd name="T93" fmla="*/ 34 h 181"/>
                <a:gd name="T94" fmla="*/ 208 w 537"/>
                <a:gd name="T95" fmla="*/ 49 h 181"/>
                <a:gd name="T96" fmla="*/ 171 w 537"/>
                <a:gd name="T97" fmla="*/ 50 h 181"/>
                <a:gd name="T98" fmla="*/ 159 w 537"/>
                <a:gd name="T99" fmla="*/ 58 h 181"/>
                <a:gd name="T100" fmla="*/ 186 w 537"/>
                <a:gd name="T101" fmla="*/ 98 h 181"/>
                <a:gd name="T102" fmla="*/ 226 w 537"/>
                <a:gd name="T103" fmla="*/ 107 h 181"/>
                <a:gd name="T104" fmla="*/ 277 w 537"/>
                <a:gd name="T105" fmla="*/ 170 h 181"/>
                <a:gd name="T106" fmla="*/ 277 w 537"/>
                <a:gd name="T107" fmla="*/ 170 h 181"/>
                <a:gd name="T108" fmla="*/ 244 w 537"/>
                <a:gd name="T109" fmla="*/ 162 h 181"/>
                <a:gd name="T110" fmla="*/ 260 w 537"/>
                <a:gd name="T111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7" h="181">
                  <a:moveTo>
                    <a:pt x="40" y="77"/>
                  </a:moveTo>
                  <a:cubicBezTo>
                    <a:pt x="39" y="79"/>
                    <a:pt x="43" y="85"/>
                    <a:pt x="45" y="83"/>
                  </a:cubicBezTo>
                  <a:cubicBezTo>
                    <a:pt x="47" y="81"/>
                    <a:pt x="42" y="72"/>
                    <a:pt x="40" y="77"/>
                  </a:cubicBezTo>
                  <a:close/>
                  <a:moveTo>
                    <a:pt x="152" y="96"/>
                  </a:moveTo>
                  <a:cubicBezTo>
                    <a:pt x="152" y="94"/>
                    <a:pt x="143" y="95"/>
                    <a:pt x="146" y="99"/>
                  </a:cubicBezTo>
                  <a:cubicBezTo>
                    <a:pt x="149" y="103"/>
                    <a:pt x="152" y="99"/>
                    <a:pt x="152" y="96"/>
                  </a:cubicBezTo>
                  <a:close/>
                  <a:moveTo>
                    <a:pt x="23" y="49"/>
                  </a:moveTo>
                  <a:cubicBezTo>
                    <a:pt x="22" y="53"/>
                    <a:pt x="26" y="62"/>
                    <a:pt x="30" y="58"/>
                  </a:cubicBezTo>
                  <a:cubicBezTo>
                    <a:pt x="34" y="54"/>
                    <a:pt x="23" y="46"/>
                    <a:pt x="23" y="49"/>
                  </a:cubicBezTo>
                  <a:close/>
                  <a:moveTo>
                    <a:pt x="283" y="104"/>
                  </a:moveTo>
                  <a:cubicBezTo>
                    <a:pt x="288" y="104"/>
                    <a:pt x="287" y="111"/>
                    <a:pt x="286" y="116"/>
                  </a:cubicBezTo>
                  <a:cubicBezTo>
                    <a:pt x="285" y="120"/>
                    <a:pt x="283" y="130"/>
                    <a:pt x="288" y="128"/>
                  </a:cubicBezTo>
                  <a:cubicBezTo>
                    <a:pt x="293" y="126"/>
                    <a:pt x="297" y="120"/>
                    <a:pt x="294" y="118"/>
                  </a:cubicBezTo>
                  <a:cubicBezTo>
                    <a:pt x="291" y="115"/>
                    <a:pt x="291" y="101"/>
                    <a:pt x="292" y="98"/>
                  </a:cubicBezTo>
                  <a:cubicBezTo>
                    <a:pt x="294" y="94"/>
                    <a:pt x="303" y="97"/>
                    <a:pt x="300" y="102"/>
                  </a:cubicBezTo>
                  <a:cubicBezTo>
                    <a:pt x="297" y="108"/>
                    <a:pt x="306" y="107"/>
                    <a:pt x="306" y="113"/>
                  </a:cubicBezTo>
                  <a:cubicBezTo>
                    <a:pt x="306" y="119"/>
                    <a:pt x="311" y="116"/>
                    <a:pt x="316" y="114"/>
                  </a:cubicBezTo>
                  <a:cubicBezTo>
                    <a:pt x="322" y="113"/>
                    <a:pt x="321" y="110"/>
                    <a:pt x="317" y="106"/>
                  </a:cubicBezTo>
                  <a:cubicBezTo>
                    <a:pt x="313" y="102"/>
                    <a:pt x="320" y="97"/>
                    <a:pt x="315" y="94"/>
                  </a:cubicBezTo>
                  <a:cubicBezTo>
                    <a:pt x="309" y="90"/>
                    <a:pt x="306" y="86"/>
                    <a:pt x="311" y="85"/>
                  </a:cubicBezTo>
                  <a:cubicBezTo>
                    <a:pt x="316" y="84"/>
                    <a:pt x="330" y="76"/>
                    <a:pt x="328" y="73"/>
                  </a:cubicBezTo>
                  <a:cubicBezTo>
                    <a:pt x="327" y="70"/>
                    <a:pt x="306" y="73"/>
                    <a:pt x="305" y="79"/>
                  </a:cubicBezTo>
                  <a:cubicBezTo>
                    <a:pt x="303" y="85"/>
                    <a:pt x="288" y="79"/>
                    <a:pt x="290" y="69"/>
                  </a:cubicBezTo>
                  <a:cubicBezTo>
                    <a:pt x="292" y="59"/>
                    <a:pt x="321" y="57"/>
                    <a:pt x="329" y="61"/>
                  </a:cubicBezTo>
                  <a:cubicBezTo>
                    <a:pt x="337" y="64"/>
                    <a:pt x="346" y="55"/>
                    <a:pt x="349" y="49"/>
                  </a:cubicBezTo>
                  <a:cubicBezTo>
                    <a:pt x="352" y="44"/>
                    <a:pt x="343" y="50"/>
                    <a:pt x="337" y="54"/>
                  </a:cubicBezTo>
                  <a:cubicBezTo>
                    <a:pt x="331" y="57"/>
                    <a:pt x="315" y="54"/>
                    <a:pt x="307" y="51"/>
                  </a:cubicBezTo>
                  <a:cubicBezTo>
                    <a:pt x="299" y="49"/>
                    <a:pt x="300" y="56"/>
                    <a:pt x="293" y="57"/>
                  </a:cubicBezTo>
                  <a:cubicBezTo>
                    <a:pt x="287" y="57"/>
                    <a:pt x="288" y="71"/>
                    <a:pt x="285" y="72"/>
                  </a:cubicBezTo>
                  <a:cubicBezTo>
                    <a:pt x="282" y="74"/>
                    <a:pt x="282" y="84"/>
                    <a:pt x="276" y="93"/>
                  </a:cubicBezTo>
                  <a:cubicBezTo>
                    <a:pt x="269" y="103"/>
                    <a:pt x="278" y="104"/>
                    <a:pt x="283" y="104"/>
                  </a:cubicBezTo>
                  <a:close/>
                  <a:moveTo>
                    <a:pt x="125" y="112"/>
                  </a:moveTo>
                  <a:cubicBezTo>
                    <a:pt x="125" y="108"/>
                    <a:pt x="127" y="103"/>
                    <a:pt x="127" y="101"/>
                  </a:cubicBezTo>
                  <a:cubicBezTo>
                    <a:pt x="127" y="99"/>
                    <a:pt x="129" y="98"/>
                    <a:pt x="132" y="99"/>
                  </a:cubicBezTo>
                  <a:cubicBezTo>
                    <a:pt x="135" y="99"/>
                    <a:pt x="135" y="93"/>
                    <a:pt x="132" y="92"/>
                  </a:cubicBezTo>
                  <a:cubicBezTo>
                    <a:pt x="130" y="91"/>
                    <a:pt x="128" y="83"/>
                    <a:pt x="123" y="83"/>
                  </a:cubicBezTo>
                  <a:cubicBezTo>
                    <a:pt x="117" y="83"/>
                    <a:pt x="118" y="88"/>
                    <a:pt x="121" y="88"/>
                  </a:cubicBezTo>
                  <a:cubicBezTo>
                    <a:pt x="125" y="88"/>
                    <a:pt x="127" y="91"/>
                    <a:pt x="126" y="93"/>
                  </a:cubicBezTo>
                  <a:cubicBezTo>
                    <a:pt x="125" y="96"/>
                    <a:pt x="123" y="91"/>
                    <a:pt x="118" y="91"/>
                  </a:cubicBezTo>
                  <a:cubicBezTo>
                    <a:pt x="114" y="92"/>
                    <a:pt x="117" y="86"/>
                    <a:pt x="111" y="86"/>
                  </a:cubicBezTo>
                  <a:cubicBezTo>
                    <a:pt x="106" y="85"/>
                    <a:pt x="107" y="76"/>
                    <a:pt x="101" y="76"/>
                  </a:cubicBezTo>
                  <a:cubicBezTo>
                    <a:pt x="95" y="76"/>
                    <a:pt x="95" y="72"/>
                    <a:pt x="99" y="68"/>
                  </a:cubicBezTo>
                  <a:cubicBezTo>
                    <a:pt x="102" y="65"/>
                    <a:pt x="93" y="62"/>
                    <a:pt x="93" y="58"/>
                  </a:cubicBezTo>
                  <a:cubicBezTo>
                    <a:pt x="93" y="55"/>
                    <a:pt x="86" y="57"/>
                    <a:pt x="86" y="54"/>
                  </a:cubicBezTo>
                  <a:cubicBezTo>
                    <a:pt x="86" y="50"/>
                    <a:pt x="84" y="52"/>
                    <a:pt x="81" y="48"/>
                  </a:cubicBezTo>
                  <a:cubicBezTo>
                    <a:pt x="77" y="44"/>
                    <a:pt x="76" y="48"/>
                    <a:pt x="73" y="45"/>
                  </a:cubicBezTo>
                  <a:cubicBezTo>
                    <a:pt x="71" y="42"/>
                    <a:pt x="67" y="41"/>
                    <a:pt x="64" y="41"/>
                  </a:cubicBezTo>
                  <a:cubicBezTo>
                    <a:pt x="62" y="42"/>
                    <a:pt x="56" y="37"/>
                    <a:pt x="54" y="32"/>
                  </a:cubicBezTo>
                  <a:cubicBezTo>
                    <a:pt x="53" y="28"/>
                    <a:pt x="37" y="21"/>
                    <a:pt x="35" y="16"/>
                  </a:cubicBezTo>
                  <a:cubicBezTo>
                    <a:pt x="33" y="10"/>
                    <a:pt x="27" y="8"/>
                    <a:pt x="18" y="9"/>
                  </a:cubicBez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13" y="22"/>
                    <a:pt x="19" y="25"/>
                  </a:cubicBezTo>
                  <a:cubicBezTo>
                    <a:pt x="24" y="28"/>
                    <a:pt x="27" y="40"/>
                    <a:pt x="34" y="41"/>
                  </a:cubicBezTo>
                  <a:cubicBezTo>
                    <a:pt x="41" y="41"/>
                    <a:pt x="42" y="61"/>
                    <a:pt x="47" y="62"/>
                  </a:cubicBezTo>
                  <a:cubicBezTo>
                    <a:pt x="52" y="63"/>
                    <a:pt x="63" y="79"/>
                    <a:pt x="65" y="87"/>
                  </a:cubicBezTo>
                  <a:cubicBezTo>
                    <a:pt x="67" y="96"/>
                    <a:pt x="78" y="100"/>
                    <a:pt x="82" y="106"/>
                  </a:cubicBezTo>
                  <a:cubicBezTo>
                    <a:pt x="86" y="112"/>
                    <a:pt x="101" y="120"/>
                    <a:pt x="103" y="123"/>
                  </a:cubicBezTo>
                  <a:cubicBezTo>
                    <a:pt x="105" y="125"/>
                    <a:pt x="107" y="131"/>
                    <a:pt x="109" y="128"/>
                  </a:cubicBezTo>
                  <a:cubicBezTo>
                    <a:pt x="111" y="125"/>
                    <a:pt x="118" y="128"/>
                    <a:pt x="121" y="128"/>
                  </a:cubicBezTo>
                  <a:cubicBezTo>
                    <a:pt x="125" y="129"/>
                    <a:pt x="126" y="117"/>
                    <a:pt x="125" y="112"/>
                  </a:cubicBezTo>
                  <a:close/>
                  <a:moveTo>
                    <a:pt x="389" y="61"/>
                  </a:moveTo>
                  <a:cubicBezTo>
                    <a:pt x="396" y="62"/>
                    <a:pt x="393" y="58"/>
                    <a:pt x="393" y="53"/>
                  </a:cubicBezTo>
                  <a:cubicBezTo>
                    <a:pt x="393" y="49"/>
                    <a:pt x="386" y="53"/>
                    <a:pt x="386" y="50"/>
                  </a:cubicBezTo>
                  <a:cubicBezTo>
                    <a:pt x="386" y="48"/>
                    <a:pt x="384" y="39"/>
                    <a:pt x="378" y="46"/>
                  </a:cubicBezTo>
                  <a:cubicBezTo>
                    <a:pt x="373" y="53"/>
                    <a:pt x="380" y="71"/>
                    <a:pt x="384" y="70"/>
                  </a:cubicBezTo>
                  <a:cubicBezTo>
                    <a:pt x="388" y="69"/>
                    <a:pt x="381" y="61"/>
                    <a:pt x="389" y="61"/>
                  </a:cubicBezTo>
                  <a:close/>
                  <a:moveTo>
                    <a:pt x="361" y="101"/>
                  </a:moveTo>
                  <a:cubicBezTo>
                    <a:pt x="362" y="106"/>
                    <a:pt x="372" y="109"/>
                    <a:pt x="375" y="105"/>
                  </a:cubicBezTo>
                  <a:cubicBezTo>
                    <a:pt x="377" y="100"/>
                    <a:pt x="359" y="95"/>
                    <a:pt x="361" y="101"/>
                  </a:cubicBezTo>
                  <a:close/>
                  <a:moveTo>
                    <a:pt x="333" y="155"/>
                  </a:moveTo>
                  <a:cubicBezTo>
                    <a:pt x="324" y="154"/>
                    <a:pt x="318" y="160"/>
                    <a:pt x="308" y="157"/>
                  </a:cubicBezTo>
                  <a:cubicBezTo>
                    <a:pt x="299" y="154"/>
                    <a:pt x="285" y="157"/>
                    <a:pt x="287" y="160"/>
                  </a:cubicBezTo>
                  <a:cubicBezTo>
                    <a:pt x="288" y="163"/>
                    <a:pt x="296" y="163"/>
                    <a:pt x="306" y="163"/>
                  </a:cubicBezTo>
                  <a:cubicBezTo>
                    <a:pt x="315" y="164"/>
                    <a:pt x="323" y="159"/>
                    <a:pt x="329" y="158"/>
                  </a:cubicBezTo>
                  <a:cubicBezTo>
                    <a:pt x="336" y="158"/>
                    <a:pt x="343" y="157"/>
                    <a:pt x="333" y="155"/>
                  </a:cubicBezTo>
                  <a:close/>
                  <a:moveTo>
                    <a:pt x="407" y="97"/>
                  </a:moveTo>
                  <a:cubicBezTo>
                    <a:pt x="398" y="94"/>
                    <a:pt x="383" y="96"/>
                    <a:pt x="384" y="101"/>
                  </a:cubicBezTo>
                  <a:cubicBezTo>
                    <a:pt x="386" y="104"/>
                    <a:pt x="393" y="103"/>
                    <a:pt x="400" y="103"/>
                  </a:cubicBezTo>
                  <a:cubicBezTo>
                    <a:pt x="407" y="103"/>
                    <a:pt x="411" y="108"/>
                    <a:pt x="415" y="108"/>
                  </a:cubicBezTo>
                  <a:cubicBezTo>
                    <a:pt x="419" y="108"/>
                    <a:pt x="416" y="99"/>
                    <a:pt x="407" y="97"/>
                  </a:cubicBezTo>
                  <a:close/>
                  <a:moveTo>
                    <a:pt x="225" y="152"/>
                  </a:moveTo>
                  <a:cubicBezTo>
                    <a:pt x="225" y="148"/>
                    <a:pt x="212" y="151"/>
                    <a:pt x="205" y="149"/>
                  </a:cubicBezTo>
                  <a:cubicBezTo>
                    <a:pt x="198" y="146"/>
                    <a:pt x="212" y="144"/>
                    <a:pt x="217" y="142"/>
                  </a:cubicBezTo>
                  <a:cubicBezTo>
                    <a:pt x="221" y="139"/>
                    <a:pt x="214" y="138"/>
                    <a:pt x="203" y="141"/>
                  </a:cubicBezTo>
                  <a:cubicBezTo>
                    <a:pt x="192" y="144"/>
                    <a:pt x="179" y="134"/>
                    <a:pt x="179" y="139"/>
                  </a:cubicBezTo>
                  <a:cubicBezTo>
                    <a:pt x="178" y="143"/>
                    <a:pt x="159" y="137"/>
                    <a:pt x="154" y="134"/>
                  </a:cubicBezTo>
                  <a:cubicBezTo>
                    <a:pt x="149" y="130"/>
                    <a:pt x="131" y="126"/>
                    <a:pt x="127" y="132"/>
                  </a:cubicBezTo>
                  <a:cubicBezTo>
                    <a:pt x="123" y="138"/>
                    <a:pt x="120" y="133"/>
                    <a:pt x="121" y="139"/>
                  </a:cubicBezTo>
                  <a:cubicBezTo>
                    <a:pt x="122" y="142"/>
                    <a:pt x="127" y="140"/>
                    <a:pt x="130" y="140"/>
                  </a:cubicBezTo>
                  <a:cubicBezTo>
                    <a:pt x="133" y="140"/>
                    <a:pt x="132" y="146"/>
                    <a:pt x="136" y="146"/>
                  </a:cubicBezTo>
                  <a:cubicBezTo>
                    <a:pt x="141" y="147"/>
                    <a:pt x="155" y="151"/>
                    <a:pt x="157" y="148"/>
                  </a:cubicBezTo>
                  <a:cubicBezTo>
                    <a:pt x="158" y="145"/>
                    <a:pt x="172" y="148"/>
                    <a:pt x="179" y="153"/>
                  </a:cubicBezTo>
                  <a:cubicBezTo>
                    <a:pt x="186" y="158"/>
                    <a:pt x="202" y="158"/>
                    <a:pt x="208" y="158"/>
                  </a:cubicBezTo>
                  <a:cubicBezTo>
                    <a:pt x="214" y="157"/>
                    <a:pt x="221" y="161"/>
                    <a:pt x="223" y="158"/>
                  </a:cubicBezTo>
                  <a:cubicBezTo>
                    <a:pt x="226" y="155"/>
                    <a:pt x="230" y="163"/>
                    <a:pt x="237" y="158"/>
                  </a:cubicBezTo>
                  <a:cubicBezTo>
                    <a:pt x="244" y="154"/>
                    <a:pt x="226" y="156"/>
                    <a:pt x="225" y="152"/>
                  </a:cubicBezTo>
                  <a:close/>
                  <a:moveTo>
                    <a:pt x="497" y="82"/>
                  </a:moveTo>
                  <a:cubicBezTo>
                    <a:pt x="492" y="82"/>
                    <a:pt x="491" y="91"/>
                    <a:pt x="486" y="91"/>
                  </a:cubicBezTo>
                  <a:cubicBezTo>
                    <a:pt x="482" y="91"/>
                    <a:pt x="476" y="99"/>
                    <a:pt x="467" y="102"/>
                  </a:cubicBezTo>
                  <a:cubicBezTo>
                    <a:pt x="459" y="104"/>
                    <a:pt x="459" y="80"/>
                    <a:pt x="455" y="75"/>
                  </a:cubicBezTo>
                  <a:cubicBezTo>
                    <a:pt x="451" y="70"/>
                    <a:pt x="430" y="66"/>
                    <a:pt x="428" y="72"/>
                  </a:cubicBezTo>
                  <a:cubicBezTo>
                    <a:pt x="426" y="77"/>
                    <a:pt x="419" y="74"/>
                    <a:pt x="418" y="79"/>
                  </a:cubicBezTo>
                  <a:cubicBezTo>
                    <a:pt x="418" y="83"/>
                    <a:pt x="420" y="82"/>
                    <a:pt x="425" y="82"/>
                  </a:cubicBezTo>
                  <a:cubicBezTo>
                    <a:pt x="429" y="82"/>
                    <a:pt x="429" y="85"/>
                    <a:pt x="431" y="89"/>
                  </a:cubicBezTo>
                  <a:cubicBezTo>
                    <a:pt x="433" y="93"/>
                    <a:pt x="446" y="90"/>
                    <a:pt x="450" y="90"/>
                  </a:cubicBezTo>
                  <a:cubicBezTo>
                    <a:pt x="454" y="90"/>
                    <a:pt x="455" y="95"/>
                    <a:pt x="449" y="93"/>
                  </a:cubicBezTo>
                  <a:cubicBezTo>
                    <a:pt x="443" y="91"/>
                    <a:pt x="443" y="96"/>
                    <a:pt x="439" y="95"/>
                  </a:cubicBezTo>
                  <a:cubicBezTo>
                    <a:pt x="435" y="94"/>
                    <a:pt x="429" y="94"/>
                    <a:pt x="432" y="96"/>
                  </a:cubicBezTo>
                  <a:cubicBezTo>
                    <a:pt x="435" y="99"/>
                    <a:pt x="439" y="101"/>
                    <a:pt x="439" y="106"/>
                  </a:cubicBezTo>
                  <a:cubicBezTo>
                    <a:pt x="439" y="111"/>
                    <a:pt x="447" y="110"/>
                    <a:pt x="447" y="106"/>
                  </a:cubicBezTo>
                  <a:cubicBezTo>
                    <a:pt x="447" y="102"/>
                    <a:pt x="451" y="107"/>
                    <a:pt x="459" y="109"/>
                  </a:cubicBezTo>
                  <a:cubicBezTo>
                    <a:pt x="467" y="111"/>
                    <a:pt x="462" y="114"/>
                    <a:pt x="469" y="114"/>
                  </a:cubicBezTo>
                  <a:cubicBezTo>
                    <a:pt x="477" y="115"/>
                    <a:pt x="495" y="120"/>
                    <a:pt x="502" y="125"/>
                  </a:cubicBezTo>
                  <a:cubicBezTo>
                    <a:pt x="509" y="130"/>
                    <a:pt x="504" y="133"/>
                    <a:pt x="509" y="137"/>
                  </a:cubicBezTo>
                  <a:cubicBezTo>
                    <a:pt x="513" y="142"/>
                    <a:pt x="515" y="147"/>
                    <a:pt x="508" y="147"/>
                  </a:cubicBezTo>
                  <a:cubicBezTo>
                    <a:pt x="502" y="147"/>
                    <a:pt x="496" y="153"/>
                    <a:pt x="497" y="156"/>
                  </a:cubicBezTo>
                  <a:cubicBezTo>
                    <a:pt x="499" y="158"/>
                    <a:pt x="519" y="154"/>
                    <a:pt x="524" y="154"/>
                  </a:cubicBezTo>
                  <a:cubicBezTo>
                    <a:pt x="527" y="154"/>
                    <a:pt x="531" y="160"/>
                    <a:pt x="537" y="163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22" y="90"/>
                    <a:pt x="501" y="82"/>
                    <a:pt x="497" y="82"/>
                  </a:cubicBezTo>
                  <a:close/>
                  <a:moveTo>
                    <a:pt x="347" y="163"/>
                  </a:moveTo>
                  <a:cubicBezTo>
                    <a:pt x="346" y="164"/>
                    <a:pt x="345" y="164"/>
                    <a:pt x="344" y="165"/>
                  </a:cubicBezTo>
                  <a:cubicBezTo>
                    <a:pt x="343" y="166"/>
                    <a:pt x="343" y="167"/>
                    <a:pt x="342" y="168"/>
                  </a:cubicBezTo>
                  <a:cubicBezTo>
                    <a:pt x="341" y="168"/>
                    <a:pt x="339" y="167"/>
                    <a:pt x="338" y="166"/>
                  </a:cubicBezTo>
                  <a:cubicBezTo>
                    <a:pt x="331" y="168"/>
                    <a:pt x="328" y="176"/>
                    <a:pt x="333" y="178"/>
                  </a:cubicBezTo>
                  <a:cubicBezTo>
                    <a:pt x="337" y="180"/>
                    <a:pt x="344" y="174"/>
                    <a:pt x="347" y="170"/>
                  </a:cubicBezTo>
                  <a:cubicBezTo>
                    <a:pt x="348" y="170"/>
                    <a:pt x="348" y="169"/>
                    <a:pt x="349" y="168"/>
                  </a:cubicBezTo>
                  <a:cubicBezTo>
                    <a:pt x="349" y="168"/>
                    <a:pt x="349" y="168"/>
                    <a:pt x="350" y="167"/>
                  </a:cubicBezTo>
                  <a:cubicBezTo>
                    <a:pt x="350" y="167"/>
                    <a:pt x="351" y="167"/>
                    <a:pt x="351" y="167"/>
                  </a:cubicBezTo>
                  <a:cubicBezTo>
                    <a:pt x="350" y="165"/>
                    <a:pt x="349" y="164"/>
                    <a:pt x="347" y="163"/>
                  </a:cubicBezTo>
                  <a:close/>
                  <a:moveTo>
                    <a:pt x="252" y="81"/>
                  </a:moveTo>
                  <a:cubicBezTo>
                    <a:pt x="258" y="77"/>
                    <a:pt x="259" y="71"/>
                    <a:pt x="258" y="64"/>
                  </a:cubicBezTo>
                  <a:cubicBezTo>
                    <a:pt x="258" y="58"/>
                    <a:pt x="274" y="57"/>
                    <a:pt x="276" y="55"/>
                  </a:cubicBezTo>
                  <a:cubicBezTo>
                    <a:pt x="278" y="52"/>
                    <a:pt x="273" y="48"/>
                    <a:pt x="268" y="46"/>
                  </a:cubicBezTo>
                  <a:cubicBezTo>
                    <a:pt x="264" y="44"/>
                    <a:pt x="267" y="40"/>
                    <a:pt x="264" y="38"/>
                  </a:cubicBezTo>
                  <a:cubicBezTo>
                    <a:pt x="261" y="35"/>
                    <a:pt x="256" y="28"/>
                    <a:pt x="261" y="28"/>
                  </a:cubicBezTo>
                  <a:cubicBezTo>
                    <a:pt x="265" y="28"/>
                    <a:pt x="257" y="22"/>
                    <a:pt x="261" y="20"/>
                  </a:cubicBezTo>
                  <a:cubicBezTo>
                    <a:pt x="262" y="20"/>
                    <a:pt x="262" y="20"/>
                    <a:pt x="263" y="19"/>
                  </a:cubicBezTo>
                  <a:cubicBezTo>
                    <a:pt x="261" y="18"/>
                    <a:pt x="259" y="18"/>
                    <a:pt x="257" y="18"/>
                  </a:cubicBezTo>
                  <a:cubicBezTo>
                    <a:pt x="252" y="18"/>
                    <a:pt x="239" y="16"/>
                    <a:pt x="240" y="25"/>
                  </a:cubicBezTo>
                  <a:cubicBezTo>
                    <a:pt x="240" y="33"/>
                    <a:pt x="232" y="30"/>
                    <a:pt x="233" y="34"/>
                  </a:cubicBezTo>
                  <a:cubicBezTo>
                    <a:pt x="233" y="39"/>
                    <a:pt x="228" y="39"/>
                    <a:pt x="229" y="44"/>
                  </a:cubicBezTo>
                  <a:cubicBezTo>
                    <a:pt x="230" y="50"/>
                    <a:pt x="226" y="48"/>
                    <a:pt x="219" y="51"/>
                  </a:cubicBezTo>
                  <a:cubicBezTo>
                    <a:pt x="212" y="54"/>
                    <a:pt x="215" y="49"/>
                    <a:pt x="208" y="49"/>
                  </a:cubicBezTo>
                  <a:cubicBezTo>
                    <a:pt x="201" y="49"/>
                    <a:pt x="200" y="52"/>
                    <a:pt x="196" y="53"/>
                  </a:cubicBezTo>
                  <a:cubicBezTo>
                    <a:pt x="192" y="55"/>
                    <a:pt x="184" y="53"/>
                    <a:pt x="181" y="55"/>
                  </a:cubicBezTo>
                  <a:cubicBezTo>
                    <a:pt x="178" y="57"/>
                    <a:pt x="174" y="50"/>
                    <a:pt x="171" y="50"/>
                  </a:cubicBezTo>
                  <a:cubicBezTo>
                    <a:pt x="170" y="50"/>
                    <a:pt x="169" y="47"/>
                    <a:pt x="168" y="43"/>
                  </a:cubicBezTo>
                  <a:cubicBezTo>
                    <a:pt x="167" y="43"/>
                    <a:pt x="167" y="43"/>
                    <a:pt x="166" y="43"/>
                  </a:cubicBezTo>
                  <a:cubicBezTo>
                    <a:pt x="162" y="43"/>
                    <a:pt x="155" y="54"/>
                    <a:pt x="159" y="58"/>
                  </a:cubicBezTo>
                  <a:cubicBezTo>
                    <a:pt x="164" y="63"/>
                    <a:pt x="163" y="70"/>
                    <a:pt x="165" y="73"/>
                  </a:cubicBezTo>
                  <a:cubicBezTo>
                    <a:pt x="167" y="77"/>
                    <a:pt x="175" y="77"/>
                    <a:pt x="175" y="84"/>
                  </a:cubicBezTo>
                  <a:cubicBezTo>
                    <a:pt x="175" y="91"/>
                    <a:pt x="182" y="101"/>
                    <a:pt x="186" y="98"/>
                  </a:cubicBezTo>
                  <a:cubicBezTo>
                    <a:pt x="191" y="96"/>
                    <a:pt x="194" y="100"/>
                    <a:pt x="195" y="103"/>
                  </a:cubicBezTo>
                  <a:cubicBezTo>
                    <a:pt x="197" y="105"/>
                    <a:pt x="207" y="100"/>
                    <a:pt x="211" y="101"/>
                  </a:cubicBezTo>
                  <a:cubicBezTo>
                    <a:pt x="214" y="102"/>
                    <a:pt x="225" y="103"/>
                    <a:pt x="226" y="107"/>
                  </a:cubicBezTo>
                  <a:cubicBezTo>
                    <a:pt x="226" y="111"/>
                    <a:pt x="236" y="107"/>
                    <a:pt x="243" y="105"/>
                  </a:cubicBezTo>
                  <a:cubicBezTo>
                    <a:pt x="249" y="103"/>
                    <a:pt x="245" y="84"/>
                    <a:pt x="252" y="81"/>
                  </a:cubicBezTo>
                  <a:close/>
                  <a:moveTo>
                    <a:pt x="277" y="170"/>
                  </a:moveTo>
                  <a:cubicBezTo>
                    <a:pt x="279" y="173"/>
                    <a:pt x="285" y="173"/>
                    <a:pt x="288" y="175"/>
                  </a:cubicBezTo>
                  <a:cubicBezTo>
                    <a:pt x="290" y="177"/>
                    <a:pt x="299" y="181"/>
                    <a:pt x="299" y="176"/>
                  </a:cubicBezTo>
                  <a:cubicBezTo>
                    <a:pt x="299" y="170"/>
                    <a:pt x="275" y="167"/>
                    <a:pt x="277" y="170"/>
                  </a:cubicBezTo>
                  <a:close/>
                  <a:moveTo>
                    <a:pt x="260" y="155"/>
                  </a:moveTo>
                  <a:cubicBezTo>
                    <a:pt x="259" y="158"/>
                    <a:pt x="253" y="158"/>
                    <a:pt x="250" y="156"/>
                  </a:cubicBezTo>
                  <a:cubicBezTo>
                    <a:pt x="246" y="154"/>
                    <a:pt x="242" y="159"/>
                    <a:pt x="244" y="162"/>
                  </a:cubicBezTo>
                  <a:cubicBezTo>
                    <a:pt x="245" y="163"/>
                    <a:pt x="252" y="168"/>
                    <a:pt x="261" y="164"/>
                  </a:cubicBezTo>
                  <a:cubicBezTo>
                    <a:pt x="270" y="160"/>
                    <a:pt x="275" y="164"/>
                    <a:pt x="277" y="160"/>
                  </a:cubicBezTo>
                  <a:cubicBezTo>
                    <a:pt x="279" y="156"/>
                    <a:pt x="262" y="152"/>
                    <a:pt x="260" y="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4" name="Freeform 168"/>
            <p:cNvSpPr>
              <a:spLocks noEditPoints="1"/>
            </p:cNvSpPr>
            <p:nvPr userDrawn="1"/>
          </p:nvSpPr>
          <p:spPr bwMode="auto">
            <a:xfrm>
              <a:off x="656485" y="4678787"/>
              <a:ext cx="82220" cy="32825"/>
            </a:xfrm>
            <a:custGeom>
              <a:avLst/>
              <a:gdLst>
                <a:gd name="T0" fmla="*/ 4 w 39"/>
                <a:gd name="T1" fmla="*/ 11 h 14"/>
                <a:gd name="T2" fmla="*/ 0 w 39"/>
                <a:gd name="T3" fmla="*/ 12 h 14"/>
                <a:gd name="T4" fmla="*/ 4 w 39"/>
                <a:gd name="T5" fmla="*/ 14 h 14"/>
                <a:gd name="T6" fmla="*/ 6 w 39"/>
                <a:gd name="T7" fmla="*/ 11 h 14"/>
                <a:gd name="T8" fmla="*/ 4 w 39"/>
                <a:gd name="T9" fmla="*/ 11 h 14"/>
                <a:gd name="T10" fmla="*/ 4 w 39"/>
                <a:gd name="T11" fmla="*/ 11 h 14"/>
                <a:gd name="T12" fmla="*/ 20 w 39"/>
                <a:gd name="T13" fmla="*/ 3 h 14"/>
                <a:gd name="T14" fmla="*/ 10 w 39"/>
                <a:gd name="T15" fmla="*/ 8 h 14"/>
                <a:gd name="T16" fmla="*/ 9 w 39"/>
                <a:gd name="T17" fmla="*/ 9 h 14"/>
                <a:gd name="T18" fmla="*/ 13 w 39"/>
                <a:gd name="T19" fmla="*/ 13 h 14"/>
                <a:gd name="T20" fmla="*/ 38 w 39"/>
                <a:gd name="T21" fmla="*/ 2 h 14"/>
                <a:gd name="T22" fmla="*/ 20 w 39"/>
                <a:gd name="T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4">
                  <a:moveTo>
                    <a:pt x="4" y="11"/>
                  </a:moveTo>
                  <a:cubicBezTo>
                    <a:pt x="3" y="11"/>
                    <a:pt x="1" y="11"/>
                    <a:pt x="0" y="12"/>
                  </a:cubicBezTo>
                  <a:cubicBezTo>
                    <a:pt x="1" y="13"/>
                    <a:pt x="3" y="14"/>
                    <a:pt x="4" y="14"/>
                  </a:cubicBezTo>
                  <a:cubicBezTo>
                    <a:pt x="5" y="13"/>
                    <a:pt x="5" y="12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0" y="3"/>
                  </a:moveTo>
                  <a:cubicBezTo>
                    <a:pt x="16" y="2"/>
                    <a:pt x="14" y="6"/>
                    <a:pt x="10" y="8"/>
                  </a:cubicBezTo>
                  <a:cubicBezTo>
                    <a:pt x="10" y="9"/>
                    <a:pt x="10" y="9"/>
                    <a:pt x="9" y="9"/>
                  </a:cubicBezTo>
                  <a:cubicBezTo>
                    <a:pt x="11" y="10"/>
                    <a:pt x="12" y="11"/>
                    <a:pt x="13" y="13"/>
                  </a:cubicBezTo>
                  <a:cubicBezTo>
                    <a:pt x="20" y="9"/>
                    <a:pt x="37" y="4"/>
                    <a:pt x="38" y="2"/>
                  </a:cubicBezTo>
                  <a:cubicBezTo>
                    <a:pt x="39" y="0"/>
                    <a:pt x="27" y="3"/>
                    <a:pt x="20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5" name="Freeform 169"/>
            <p:cNvSpPr>
              <a:spLocks noEditPoints="1"/>
            </p:cNvSpPr>
            <p:nvPr userDrawn="1"/>
          </p:nvSpPr>
          <p:spPr bwMode="auto">
            <a:xfrm>
              <a:off x="-2248059" y="3172502"/>
              <a:ext cx="286931" cy="317305"/>
            </a:xfrm>
            <a:custGeom>
              <a:avLst/>
              <a:gdLst>
                <a:gd name="T0" fmla="*/ 93 w 134"/>
                <a:gd name="T1" fmla="*/ 118 h 136"/>
                <a:gd name="T2" fmla="*/ 79 w 134"/>
                <a:gd name="T3" fmla="*/ 118 h 136"/>
                <a:gd name="T4" fmla="*/ 69 w 134"/>
                <a:gd name="T5" fmla="*/ 122 h 136"/>
                <a:gd name="T6" fmla="*/ 81 w 134"/>
                <a:gd name="T7" fmla="*/ 128 h 136"/>
                <a:gd name="T8" fmla="*/ 94 w 134"/>
                <a:gd name="T9" fmla="*/ 136 h 136"/>
                <a:gd name="T10" fmla="*/ 97 w 134"/>
                <a:gd name="T11" fmla="*/ 128 h 136"/>
                <a:gd name="T12" fmla="*/ 102 w 134"/>
                <a:gd name="T13" fmla="*/ 118 h 136"/>
                <a:gd name="T14" fmla="*/ 93 w 134"/>
                <a:gd name="T15" fmla="*/ 118 h 136"/>
                <a:gd name="T16" fmla="*/ 26 w 134"/>
                <a:gd name="T17" fmla="*/ 81 h 136"/>
                <a:gd name="T18" fmla="*/ 18 w 134"/>
                <a:gd name="T19" fmla="*/ 83 h 136"/>
                <a:gd name="T20" fmla="*/ 22 w 134"/>
                <a:gd name="T21" fmla="*/ 97 h 136"/>
                <a:gd name="T22" fmla="*/ 27 w 134"/>
                <a:gd name="T23" fmla="*/ 108 h 136"/>
                <a:gd name="T24" fmla="*/ 35 w 134"/>
                <a:gd name="T25" fmla="*/ 103 h 136"/>
                <a:gd name="T26" fmla="*/ 37 w 134"/>
                <a:gd name="T27" fmla="*/ 85 h 136"/>
                <a:gd name="T28" fmla="*/ 26 w 134"/>
                <a:gd name="T29" fmla="*/ 81 h 136"/>
                <a:gd name="T30" fmla="*/ 111 w 134"/>
                <a:gd name="T31" fmla="*/ 76 h 136"/>
                <a:gd name="T32" fmla="*/ 102 w 134"/>
                <a:gd name="T33" fmla="*/ 70 h 136"/>
                <a:gd name="T34" fmla="*/ 84 w 134"/>
                <a:gd name="T35" fmla="*/ 53 h 136"/>
                <a:gd name="T36" fmla="*/ 68 w 134"/>
                <a:gd name="T37" fmla="*/ 37 h 136"/>
                <a:gd name="T38" fmla="*/ 68 w 134"/>
                <a:gd name="T39" fmla="*/ 26 h 136"/>
                <a:gd name="T40" fmla="*/ 73 w 134"/>
                <a:gd name="T41" fmla="*/ 20 h 136"/>
                <a:gd name="T42" fmla="*/ 74 w 134"/>
                <a:gd name="T43" fmla="*/ 6 h 136"/>
                <a:gd name="T44" fmla="*/ 68 w 134"/>
                <a:gd name="T45" fmla="*/ 5 h 136"/>
                <a:gd name="T46" fmla="*/ 65 w 134"/>
                <a:gd name="T47" fmla="*/ 0 h 136"/>
                <a:gd name="T48" fmla="*/ 56 w 134"/>
                <a:gd name="T49" fmla="*/ 1 h 136"/>
                <a:gd name="T50" fmla="*/ 49 w 134"/>
                <a:gd name="T51" fmla="*/ 3 h 136"/>
                <a:gd name="T52" fmla="*/ 47 w 134"/>
                <a:gd name="T53" fmla="*/ 3 h 136"/>
                <a:gd name="T54" fmla="*/ 45 w 134"/>
                <a:gd name="T55" fmla="*/ 5 h 136"/>
                <a:gd name="T56" fmla="*/ 43 w 134"/>
                <a:gd name="T57" fmla="*/ 7 h 136"/>
                <a:gd name="T58" fmla="*/ 40 w 134"/>
                <a:gd name="T59" fmla="*/ 8 h 136"/>
                <a:gd name="T60" fmla="*/ 34 w 134"/>
                <a:gd name="T61" fmla="*/ 10 h 136"/>
                <a:gd name="T62" fmla="*/ 30 w 134"/>
                <a:gd name="T63" fmla="*/ 12 h 136"/>
                <a:gd name="T64" fmla="*/ 27 w 134"/>
                <a:gd name="T65" fmla="*/ 16 h 136"/>
                <a:gd name="T66" fmla="*/ 21 w 134"/>
                <a:gd name="T67" fmla="*/ 8 h 136"/>
                <a:gd name="T68" fmla="*/ 15 w 134"/>
                <a:gd name="T69" fmla="*/ 16 h 136"/>
                <a:gd name="T70" fmla="*/ 5 w 134"/>
                <a:gd name="T71" fmla="*/ 17 h 136"/>
                <a:gd name="T72" fmla="*/ 6 w 134"/>
                <a:gd name="T73" fmla="*/ 22 h 136"/>
                <a:gd name="T74" fmla="*/ 4 w 134"/>
                <a:gd name="T75" fmla="*/ 26 h 136"/>
                <a:gd name="T76" fmla="*/ 1 w 134"/>
                <a:gd name="T77" fmla="*/ 29 h 136"/>
                <a:gd name="T78" fmla="*/ 5 w 134"/>
                <a:gd name="T79" fmla="*/ 34 h 136"/>
                <a:gd name="T80" fmla="*/ 7 w 134"/>
                <a:gd name="T81" fmla="*/ 40 h 136"/>
                <a:gd name="T82" fmla="*/ 13 w 134"/>
                <a:gd name="T83" fmla="*/ 41 h 136"/>
                <a:gd name="T84" fmla="*/ 12 w 134"/>
                <a:gd name="T85" fmla="*/ 45 h 136"/>
                <a:gd name="T86" fmla="*/ 17 w 134"/>
                <a:gd name="T87" fmla="*/ 43 h 136"/>
                <a:gd name="T88" fmla="*/ 25 w 134"/>
                <a:gd name="T89" fmla="*/ 37 h 136"/>
                <a:gd name="T90" fmla="*/ 42 w 134"/>
                <a:gd name="T91" fmla="*/ 43 h 136"/>
                <a:gd name="T92" fmla="*/ 45 w 134"/>
                <a:gd name="T93" fmla="*/ 50 h 136"/>
                <a:gd name="T94" fmla="*/ 56 w 134"/>
                <a:gd name="T95" fmla="*/ 63 h 136"/>
                <a:gd name="T96" fmla="*/ 72 w 134"/>
                <a:gd name="T97" fmla="*/ 76 h 136"/>
                <a:gd name="T98" fmla="*/ 83 w 134"/>
                <a:gd name="T99" fmla="*/ 80 h 136"/>
                <a:gd name="T100" fmla="*/ 93 w 134"/>
                <a:gd name="T101" fmla="*/ 86 h 136"/>
                <a:gd name="T102" fmla="*/ 102 w 134"/>
                <a:gd name="T103" fmla="*/ 93 h 136"/>
                <a:gd name="T104" fmla="*/ 106 w 134"/>
                <a:gd name="T105" fmla="*/ 99 h 136"/>
                <a:gd name="T106" fmla="*/ 106 w 134"/>
                <a:gd name="T107" fmla="*/ 111 h 136"/>
                <a:gd name="T108" fmla="*/ 107 w 134"/>
                <a:gd name="T109" fmla="*/ 119 h 136"/>
                <a:gd name="T110" fmla="*/ 112 w 134"/>
                <a:gd name="T111" fmla="*/ 110 h 136"/>
                <a:gd name="T112" fmla="*/ 119 w 134"/>
                <a:gd name="T113" fmla="*/ 104 h 136"/>
                <a:gd name="T114" fmla="*/ 114 w 134"/>
                <a:gd name="T115" fmla="*/ 96 h 136"/>
                <a:gd name="T116" fmla="*/ 125 w 134"/>
                <a:gd name="T117" fmla="*/ 91 h 136"/>
                <a:gd name="T118" fmla="*/ 134 w 134"/>
                <a:gd name="T119" fmla="*/ 91 h 136"/>
                <a:gd name="T120" fmla="*/ 111 w 134"/>
                <a:gd name="T121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6">
                  <a:moveTo>
                    <a:pt x="93" y="118"/>
                  </a:moveTo>
                  <a:cubicBezTo>
                    <a:pt x="86" y="119"/>
                    <a:pt x="83" y="119"/>
                    <a:pt x="79" y="118"/>
                  </a:cubicBezTo>
                  <a:cubicBezTo>
                    <a:pt x="75" y="116"/>
                    <a:pt x="68" y="119"/>
                    <a:pt x="69" y="122"/>
                  </a:cubicBezTo>
                  <a:cubicBezTo>
                    <a:pt x="70" y="124"/>
                    <a:pt x="72" y="126"/>
                    <a:pt x="81" y="128"/>
                  </a:cubicBezTo>
                  <a:cubicBezTo>
                    <a:pt x="90" y="130"/>
                    <a:pt x="91" y="135"/>
                    <a:pt x="94" y="136"/>
                  </a:cubicBezTo>
                  <a:cubicBezTo>
                    <a:pt x="98" y="136"/>
                    <a:pt x="98" y="133"/>
                    <a:pt x="97" y="128"/>
                  </a:cubicBezTo>
                  <a:cubicBezTo>
                    <a:pt x="97" y="124"/>
                    <a:pt x="102" y="119"/>
                    <a:pt x="102" y="118"/>
                  </a:cubicBezTo>
                  <a:cubicBezTo>
                    <a:pt x="103" y="117"/>
                    <a:pt x="100" y="116"/>
                    <a:pt x="93" y="118"/>
                  </a:cubicBezTo>
                  <a:close/>
                  <a:moveTo>
                    <a:pt x="26" y="81"/>
                  </a:moveTo>
                  <a:cubicBezTo>
                    <a:pt x="22" y="84"/>
                    <a:pt x="19" y="81"/>
                    <a:pt x="18" y="83"/>
                  </a:cubicBezTo>
                  <a:cubicBezTo>
                    <a:pt x="16" y="86"/>
                    <a:pt x="24" y="91"/>
                    <a:pt x="22" y="97"/>
                  </a:cubicBezTo>
                  <a:cubicBezTo>
                    <a:pt x="21" y="103"/>
                    <a:pt x="23" y="111"/>
                    <a:pt x="27" y="108"/>
                  </a:cubicBezTo>
                  <a:cubicBezTo>
                    <a:pt x="31" y="104"/>
                    <a:pt x="33" y="106"/>
                    <a:pt x="35" y="103"/>
                  </a:cubicBezTo>
                  <a:cubicBezTo>
                    <a:pt x="37" y="100"/>
                    <a:pt x="35" y="90"/>
                    <a:pt x="37" y="85"/>
                  </a:cubicBezTo>
                  <a:cubicBezTo>
                    <a:pt x="39" y="81"/>
                    <a:pt x="30" y="78"/>
                    <a:pt x="26" y="81"/>
                  </a:cubicBezTo>
                  <a:close/>
                  <a:moveTo>
                    <a:pt x="111" y="76"/>
                  </a:moveTo>
                  <a:cubicBezTo>
                    <a:pt x="106" y="74"/>
                    <a:pt x="109" y="69"/>
                    <a:pt x="102" y="70"/>
                  </a:cubicBezTo>
                  <a:cubicBezTo>
                    <a:pt x="95" y="70"/>
                    <a:pt x="87" y="62"/>
                    <a:pt x="84" y="53"/>
                  </a:cubicBezTo>
                  <a:cubicBezTo>
                    <a:pt x="81" y="43"/>
                    <a:pt x="70" y="43"/>
                    <a:pt x="68" y="37"/>
                  </a:cubicBezTo>
                  <a:cubicBezTo>
                    <a:pt x="65" y="31"/>
                    <a:pt x="70" y="31"/>
                    <a:pt x="68" y="26"/>
                  </a:cubicBezTo>
                  <a:cubicBezTo>
                    <a:pt x="66" y="24"/>
                    <a:pt x="69" y="21"/>
                    <a:pt x="73" y="20"/>
                  </a:cubicBezTo>
                  <a:cubicBezTo>
                    <a:pt x="73" y="15"/>
                    <a:pt x="73" y="9"/>
                    <a:pt x="74" y="6"/>
                  </a:cubicBezTo>
                  <a:cubicBezTo>
                    <a:pt x="71" y="5"/>
                    <a:pt x="68" y="5"/>
                    <a:pt x="68" y="5"/>
                  </a:cubicBezTo>
                  <a:cubicBezTo>
                    <a:pt x="66" y="4"/>
                    <a:pt x="66" y="0"/>
                    <a:pt x="65" y="0"/>
                  </a:cubicBezTo>
                  <a:cubicBezTo>
                    <a:pt x="65" y="0"/>
                    <a:pt x="57" y="0"/>
                    <a:pt x="56" y="1"/>
                  </a:cubicBezTo>
                  <a:cubicBezTo>
                    <a:pt x="55" y="2"/>
                    <a:pt x="51" y="5"/>
                    <a:pt x="49" y="3"/>
                  </a:cubicBezTo>
                  <a:cubicBezTo>
                    <a:pt x="48" y="3"/>
                    <a:pt x="48" y="3"/>
                    <a:pt x="47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7"/>
                    <a:pt x="43" y="7"/>
                  </a:cubicBezTo>
                  <a:cubicBezTo>
                    <a:pt x="42" y="7"/>
                    <a:pt x="40" y="6"/>
                    <a:pt x="40" y="8"/>
                  </a:cubicBezTo>
                  <a:cubicBezTo>
                    <a:pt x="40" y="11"/>
                    <a:pt x="36" y="10"/>
                    <a:pt x="34" y="10"/>
                  </a:cubicBezTo>
                  <a:cubicBezTo>
                    <a:pt x="33" y="9"/>
                    <a:pt x="30" y="10"/>
                    <a:pt x="30" y="12"/>
                  </a:cubicBezTo>
                  <a:cubicBezTo>
                    <a:pt x="30" y="14"/>
                    <a:pt x="30" y="18"/>
                    <a:pt x="27" y="16"/>
                  </a:cubicBezTo>
                  <a:cubicBezTo>
                    <a:pt x="24" y="14"/>
                    <a:pt x="22" y="8"/>
                    <a:pt x="21" y="8"/>
                  </a:cubicBezTo>
                  <a:cubicBezTo>
                    <a:pt x="20" y="9"/>
                    <a:pt x="17" y="16"/>
                    <a:pt x="15" y="16"/>
                  </a:cubicBezTo>
                  <a:cubicBezTo>
                    <a:pt x="13" y="16"/>
                    <a:pt x="8" y="16"/>
                    <a:pt x="5" y="17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7" y="23"/>
                    <a:pt x="5" y="25"/>
                    <a:pt x="4" y="26"/>
                  </a:cubicBezTo>
                  <a:cubicBezTo>
                    <a:pt x="2" y="27"/>
                    <a:pt x="0" y="26"/>
                    <a:pt x="1" y="29"/>
                  </a:cubicBezTo>
                  <a:cubicBezTo>
                    <a:pt x="3" y="31"/>
                    <a:pt x="7" y="32"/>
                    <a:pt x="5" y="34"/>
                  </a:cubicBezTo>
                  <a:cubicBezTo>
                    <a:pt x="3" y="37"/>
                    <a:pt x="5" y="39"/>
                    <a:pt x="7" y="40"/>
                  </a:cubicBezTo>
                  <a:cubicBezTo>
                    <a:pt x="10" y="40"/>
                    <a:pt x="14" y="39"/>
                    <a:pt x="13" y="41"/>
                  </a:cubicBezTo>
                  <a:cubicBezTo>
                    <a:pt x="12" y="42"/>
                    <a:pt x="12" y="44"/>
                    <a:pt x="12" y="45"/>
                  </a:cubicBezTo>
                  <a:cubicBezTo>
                    <a:pt x="14" y="44"/>
                    <a:pt x="15" y="44"/>
                    <a:pt x="17" y="43"/>
                  </a:cubicBezTo>
                  <a:cubicBezTo>
                    <a:pt x="21" y="42"/>
                    <a:pt x="19" y="39"/>
                    <a:pt x="25" y="37"/>
                  </a:cubicBezTo>
                  <a:cubicBezTo>
                    <a:pt x="31" y="35"/>
                    <a:pt x="39" y="40"/>
                    <a:pt x="42" y="43"/>
                  </a:cubicBezTo>
                  <a:cubicBezTo>
                    <a:pt x="44" y="47"/>
                    <a:pt x="45" y="47"/>
                    <a:pt x="45" y="50"/>
                  </a:cubicBezTo>
                  <a:cubicBezTo>
                    <a:pt x="46" y="53"/>
                    <a:pt x="48" y="58"/>
                    <a:pt x="56" y="63"/>
                  </a:cubicBezTo>
                  <a:cubicBezTo>
                    <a:pt x="65" y="68"/>
                    <a:pt x="68" y="73"/>
                    <a:pt x="72" y="76"/>
                  </a:cubicBezTo>
                  <a:cubicBezTo>
                    <a:pt x="76" y="78"/>
                    <a:pt x="81" y="77"/>
                    <a:pt x="83" y="80"/>
                  </a:cubicBezTo>
                  <a:cubicBezTo>
                    <a:pt x="86" y="83"/>
                    <a:pt x="89" y="84"/>
                    <a:pt x="93" y="86"/>
                  </a:cubicBezTo>
                  <a:cubicBezTo>
                    <a:pt x="98" y="88"/>
                    <a:pt x="98" y="92"/>
                    <a:pt x="102" y="93"/>
                  </a:cubicBezTo>
                  <a:cubicBezTo>
                    <a:pt x="106" y="93"/>
                    <a:pt x="103" y="96"/>
                    <a:pt x="106" y="99"/>
                  </a:cubicBezTo>
                  <a:cubicBezTo>
                    <a:pt x="108" y="102"/>
                    <a:pt x="109" y="108"/>
                    <a:pt x="106" y="111"/>
                  </a:cubicBezTo>
                  <a:cubicBezTo>
                    <a:pt x="104" y="114"/>
                    <a:pt x="105" y="119"/>
                    <a:pt x="107" y="119"/>
                  </a:cubicBezTo>
                  <a:cubicBezTo>
                    <a:pt x="108" y="119"/>
                    <a:pt x="112" y="114"/>
                    <a:pt x="112" y="110"/>
                  </a:cubicBezTo>
                  <a:cubicBezTo>
                    <a:pt x="113" y="107"/>
                    <a:pt x="116" y="107"/>
                    <a:pt x="119" y="104"/>
                  </a:cubicBezTo>
                  <a:cubicBezTo>
                    <a:pt x="122" y="101"/>
                    <a:pt x="115" y="100"/>
                    <a:pt x="114" y="96"/>
                  </a:cubicBezTo>
                  <a:cubicBezTo>
                    <a:pt x="113" y="91"/>
                    <a:pt x="119" y="87"/>
                    <a:pt x="125" y="91"/>
                  </a:cubicBezTo>
                  <a:cubicBezTo>
                    <a:pt x="131" y="94"/>
                    <a:pt x="133" y="97"/>
                    <a:pt x="134" y="91"/>
                  </a:cubicBezTo>
                  <a:cubicBezTo>
                    <a:pt x="134" y="86"/>
                    <a:pt x="115" y="79"/>
                    <a:pt x="111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6" name="Freeform 170"/>
            <p:cNvSpPr>
              <a:spLocks/>
            </p:cNvSpPr>
            <p:nvPr userDrawn="1"/>
          </p:nvSpPr>
          <p:spPr bwMode="auto">
            <a:xfrm>
              <a:off x="-1961129" y="3289211"/>
              <a:ext cx="30203" cy="40119"/>
            </a:xfrm>
            <a:custGeom>
              <a:avLst/>
              <a:gdLst>
                <a:gd name="T0" fmla="*/ 5 w 14"/>
                <a:gd name="T1" fmla="*/ 0 h 17"/>
                <a:gd name="T2" fmla="*/ 1 w 14"/>
                <a:gd name="T3" fmla="*/ 8 h 17"/>
                <a:gd name="T4" fmla="*/ 0 w 14"/>
                <a:gd name="T5" fmla="*/ 11 h 17"/>
                <a:gd name="T6" fmla="*/ 8 w 14"/>
                <a:gd name="T7" fmla="*/ 17 h 17"/>
                <a:gd name="T8" fmla="*/ 9 w 14"/>
                <a:gd name="T9" fmla="*/ 17 h 17"/>
                <a:gd name="T10" fmla="*/ 14 w 14"/>
                <a:gd name="T11" fmla="*/ 10 h 17"/>
                <a:gd name="T12" fmla="*/ 5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5" y="0"/>
                  </a:moveTo>
                  <a:cubicBezTo>
                    <a:pt x="3" y="3"/>
                    <a:pt x="0" y="7"/>
                    <a:pt x="1" y="8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3" y="14"/>
                    <a:pt x="6" y="16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4"/>
                    <a:pt x="12" y="10"/>
                    <a:pt x="14" y="10"/>
                  </a:cubicBezTo>
                  <a:cubicBezTo>
                    <a:pt x="11" y="7"/>
                    <a:pt x="8" y="2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7" name="Freeform 171"/>
            <p:cNvSpPr>
              <a:spLocks/>
            </p:cNvSpPr>
            <p:nvPr userDrawn="1"/>
          </p:nvSpPr>
          <p:spPr bwMode="auto">
            <a:xfrm>
              <a:off x="-1952739" y="3198032"/>
              <a:ext cx="104033" cy="127651"/>
            </a:xfrm>
            <a:custGeom>
              <a:avLst/>
              <a:gdLst>
                <a:gd name="T0" fmla="*/ 42 w 48"/>
                <a:gd name="T1" fmla="*/ 36 h 54"/>
                <a:gd name="T2" fmla="*/ 42 w 48"/>
                <a:gd name="T3" fmla="*/ 29 h 54"/>
                <a:gd name="T4" fmla="*/ 42 w 48"/>
                <a:gd name="T5" fmla="*/ 23 h 54"/>
                <a:gd name="T6" fmla="*/ 29 w 48"/>
                <a:gd name="T7" fmla="*/ 19 h 54"/>
                <a:gd name="T8" fmla="*/ 28 w 48"/>
                <a:gd name="T9" fmla="*/ 13 h 54"/>
                <a:gd name="T10" fmla="*/ 24 w 48"/>
                <a:gd name="T11" fmla="*/ 9 h 54"/>
                <a:gd name="T12" fmla="*/ 20 w 48"/>
                <a:gd name="T13" fmla="*/ 3 h 54"/>
                <a:gd name="T14" fmla="*/ 20 w 48"/>
                <a:gd name="T15" fmla="*/ 2 h 54"/>
                <a:gd name="T16" fmla="*/ 17 w 48"/>
                <a:gd name="T17" fmla="*/ 2 h 54"/>
                <a:gd name="T18" fmla="*/ 12 w 48"/>
                <a:gd name="T19" fmla="*/ 0 h 54"/>
                <a:gd name="T20" fmla="*/ 0 w 48"/>
                <a:gd name="T21" fmla="*/ 4 h 54"/>
                <a:gd name="T22" fmla="*/ 3 w 48"/>
                <a:gd name="T23" fmla="*/ 10 h 54"/>
                <a:gd name="T24" fmla="*/ 6 w 48"/>
                <a:gd name="T25" fmla="*/ 18 h 54"/>
                <a:gd name="T26" fmla="*/ 5 w 48"/>
                <a:gd name="T27" fmla="*/ 35 h 54"/>
                <a:gd name="T28" fmla="*/ 1 w 48"/>
                <a:gd name="T29" fmla="*/ 39 h 54"/>
                <a:gd name="T30" fmla="*/ 10 w 48"/>
                <a:gd name="T31" fmla="*/ 49 h 54"/>
                <a:gd name="T32" fmla="*/ 11 w 48"/>
                <a:gd name="T33" fmla="*/ 48 h 54"/>
                <a:gd name="T34" fmla="*/ 21 w 48"/>
                <a:gd name="T35" fmla="*/ 54 h 54"/>
                <a:gd name="T36" fmla="*/ 41 w 48"/>
                <a:gd name="T37" fmla="*/ 51 h 54"/>
                <a:gd name="T38" fmla="*/ 42 w 48"/>
                <a:gd name="T39" fmla="*/ 48 h 54"/>
                <a:gd name="T40" fmla="*/ 45 w 48"/>
                <a:gd name="T41" fmla="*/ 43 h 54"/>
                <a:gd name="T42" fmla="*/ 42 w 48"/>
                <a:gd name="T4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4">
                  <a:moveTo>
                    <a:pt x="42" y="36"/>
                  </a:moveTo>
                  <a:cubicBezTo>
                    <a:pt x="39" y="34"/>
                    <a:pt x="40" y="30"/>
                    <a:pt x="42" y="29"/>
                  </a:cubicBezTo>
                  <a:cubicBezTo>
                    <a:pt x="44" y="27"/>
                    <a:pt x="42" y="25"/>
                    <a:pt x="42" y="23"/>
                  </a:cubicBezTo>
                  <a:cubicBezTo>
                    <a:pt x="42" y="21"/>
                    <a:pt x="31" y="20"/>
                    <a:pt x="29" y="19"/>
                  </a:cubicBezTo>
                  <a:cubicBezTo>
                    <a:pt x="27" y="19"/>
                    <a:pt x="30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19" y="4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8" y="2"/>
                    <a:pt x="17" y="2"/>
                    <a:pt x="17" y="2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4" y="2"/>
                    <a:pt x="0" y="4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6" y="12"/>
                    <a:pt x="5" y="15"/>
                    <a:pt x="6" y="18"/>
                  </a:cubicBezTo>
                  <a:cubicBezTo>
                    <a:pt x="8" y="21"/>
                    <a:pt x="7" y="35"/>
                    <a:pt x="5" y="35"/>
                  </a:cubicBezTo>
                  <a:cubicBezTo>
                    <a:pt x="5" y="35"/>
                    <a:pt x="3" y="37"/>
                    <a:pt x="1" y="39"/>
                  </a:cubicBezTo>
                  <a:cubicBezTo>
                    <a:pt x="4" y="41"/>
                    <a:pt x="7" y="46"/>
                    <a:pt x="10" y="49"/>
                  </a:cubicBezTo>
                  <a:cubicBezTo>
                    <a:pt x="10" y="49"/>
                    <a:pt x="10" y="48"/>
                    <a:pt x="11" y="48"/>
                  </a:cubicBezTo>
                  <a:cubicBezTo>
                    <a:pt x="13" y="48"/>
                    <a:pt x="21" y="54"/>
                    <a:pt x="21" y="54"/>
                  </a:cubicBezTo>
                  <a:cubicBezTo>
                    <a:pt x="21" y="54"/>
                    <a:pt x="33" y="52"/>
                    <a:pt x="41" y="51"/>
                  </a:cubicBezTo>
                  <a:cubicBezTo>
                    <a:pt x="41" y="50"/>
                    <a:pt x="42" y="48"/>
                    <a:pt x="42" y="48"/>
                  </a:cubicBezTo>
                  <a:cubicBezTo>
                    <a:pt x="41" y="46"/>
                    <a:pt x="43" y="43"/>
                    <a:pt x="45" y="43"/>
                  </a:cubicBezTo>
                  <a:cubicBezTo>
                    <a:pt x="48" y="43"/>
                    <a:pt x="44" y="38"/>
                    <a:pt x="42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8" name="Freeform 172"/>
            <p:cNvSpPr>
              <a:spLocks/>
            </p:cNvSpPr>
            <p:nvPr userDrawn="1"/>
          </p:nvSpPr>
          <p:spPr bwMode="auto">
            <a:xfrm>
              <a:off x="7507588" y="4903087"/>
              <a:ext cx="317135" cy="319129"/>
            </a:xfrm>
            <a:custGeom>
              <a:avLst/>
              <a:gdLst>
                <a:gd name="T0" fmla="*/ 55 w 148"/>
                <a:gd name="T1" fmla="*/ 131 h 137"/>
                <a:gd name="T2" fmla="*/ 62 w 148"/>
                <a:gd name="T3" fmla="*/ 128 h 137"/>
                <a:gd name="T4" fmla="*/ 68 w 148"/>
                <a:gd name="T5" fmla="*/ 136 h 137"/>
                <a:gd name="T6" fmla="*/ 83 w 148"/>
                <a:gd name="T7" fmla="*/ 135 h 137"/>
                <a:gd name="T8" fmla="*/ 90 w 148"/>
                <a:gd name="T9" fmla="*/ 128 h 137"/>
                <a:gd name="T10" fmla="*/ 90 w 148"/>
                <a:gd name="T11" fmla="*/ 57 h 137"/>
                <a:gd name="T12" fmla="*/ 102 w 148"/>
                <a:gd name="T13" fmla="*/ 53 h 137"/>
                <a:gd name="T14" fmla="*/ 102 w 148"/>
                <a:gd name="T15" fmla="*/ 16 h 137"/>
                <a:gd name="T16" fmla="*/ 113 w 148"/>
                <a:gd name="T17" fmla="*/ 15 h 137"/>
                <a:gd name="T18" fmla="*/ 126 w 148"/>
                <a:gd name="T19" fmla="*/ 11 h 137"/>
                <a:gd name="T20" fmla="*/ 132 w 148"/>
                <a:gd name="T21" fmla="*/ 15 h 137"/>
                <a:gd name="T22" fmla="*/ 140 w 148"/>
                <a:gd name="T23" fmla="*/ 10 h 137"/>
                <a:gd name="T24" fmla="*/ 148 w 148"/>
                <a:gd name="T25" fmla="*/ 9 h 137"/>
                <a:gd name="T26" fmla="*/ 147 w 148"/>
                <a:gd name="T27" fmla="*/ 7 h 137"/>
                <a:gd name="T28" fmla="*/ 123 w 148"/>
                <a:gd name="T29" fmla="*/ 8 h 137"/>
                <a:gd name="T30" fmla="*/ 105 w 148"/>
                <a:gd name="T31" fmla="*/ 9 h 137"/>
                <a:gd name="T32" fmla="*/ 79 w 148"/>
                <a:gd name="T33" fmla="*/ 9 h 137"/>
                <a:gd name="T34" fmla="*/ 75 w 148"/>
                <a:gd name="T35" fmla="*/ 5 h 137"/>
                <a:gd name="T36" fmla="*/ 35 w 148"/>
                <a:gd name="T37" fmla="*/ 5 h 137"/>
                <a:gd name="T38" fmla="*/ 24 w 148"/>
                <a:gd name="T39" fmla="*/ 3 h 137"/>
                <a:gd name="T40" fmla="*/ 13 w 148"/>
                <a:gd name="T41" fmla="*/ 2 h 137"/>
                <a:gd name="T42" fmla="*/ 8 w 148"/>
                <a:gd name="T43" fmla="*/ 0 h 137"/>
                <a:gd name="T44" fmla="*/ 4 w 148"/>
                <a:gd name="T45" fmla="*/ 3 h 137"/>
                <a:gd name="T46" fmla="*/ 0 w 148"/>
                <a:gd name="T47" fmla="*/ 4 h 137"/>
                <a:gd name="T48" fmla="*/ 7 w 148"/>
                <a:gd name="T49" fmla="*/ 18 h 137"/>
                <a:gd name="T50" fmla="*/ 18 w 148"/>
                <a:gd name="T51" fmla="*/ 40 h 137"/>
                <a:gd name="T52" fmla="*/ 30 w 148"/>
                <a:gd name="T53" fmla="*/ 62 h 137"/>
                <a:gd name="T54" fmla="*/ 31 w 148"/>
                <a:gd name="T55" fmla="*/ 81 h 137"/>
                <a:gd name="T56" fmla="*/ 35 w 148"/>
                <a:gd name="T57" fmla="*/ 97 h 137"/>
                <a:gd name="T58" fmla="*/ 43 w 148"/>
                <a:gd name="T59" fmla="*/ 124 h 137"/>
                <a:gd name="T60" fmla="*/ 50 w 148"/>
                <a:gd name="T61" fmla="*/ 132 h 137"/>
                <a:gd name="T62" fmla="*/ 55 w 148"/>
                <a:gd name="T63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37">
                  <a:moveTo>
                    <a:pt x="55" y="131"/>
                  </a:moveTo>
                  <a:cubicBezTo>
                    <a:pt x="55" y="129"/>
                    <a:pt x="59" y="125"/>
                    <a:pt x="62" y="128"/>
                  </a:cubicBezTo>
                  <a:cubicBezTo>
                    <a:pt x="64" y="131"/>
                    <a:pt x="63" y="136"/>
                    <a:pt x="68" y="136"/>
                  </a:cubicBezTo>
                  <a:cubicBezTo>
                    <a:pt x="73" y="136"/>
                    <a:pt x="81" y="137"/>
                    <a:pt x="83" y="135"/>
                  </a:cubicBezTo>
                  <a:cubicBezTo>
                    <a:pt x="84" y="133"/>
                    <a:pt x="90" y="132"/>
                    <a:pt x="90" y="128"/>
                  </a:cubicBezTo>
                  <a:cubicBezTo>
                    <a:pt x="90" y="125"/>
                    <a:pt x="90" y="60"/>
                    <a:pt x="90" y="57"/>
                  </a:cubicBezTo>
                  <a:cubicBezTo>
                    <a:pt x="90" y="55"/>
                    <a:pt x="102" y="57"/>
                    <a:pt x="102" y="53"/>
                  </a:cubicBezTo>
                  <a:cubicBezTo>
                    <a:pt x="102" y="49"/>
                    <a:pt x="102" y="16"/>
                    <a:pt x="102" y="16"/>
                  </a:cubicBezTo>
                  <a:cubicBezTo>
                    <a:pt x="102" y="16"/>
                    <a:pt x="110" y="15"/>
                    <a:pt x="113" y="15"/>
                  </a:cubicBezTo>
                  <a:cubicBezTo>
                    <a:pt x="115" y="14"/>
                    <a:pt x="124" y="10"/>
                    <a:pt x="126" y="11"/>
                  </a:cubicBezTo>
                  <a:cubicBezTo>
                    <a:pt x="128" y="12"/>
                    <a:pt x="131" y="17"/>
                    <a:pt x="132" y="15"/>
                  </a:cubicBezTo>
                  <a:cubicBezTo>
                    <a:pt x="134" y="14"/>
                    <a:pt x="137" y="10"/>
                    <a:pt x="140" y="10"/>
                  </a:cubicBezTo>
                  <a:cubicBezTo>
                    <a:pt x="142" y="10"/>
                    <a:pt x="145" y="10"/>
                    <a:pt x="148" y="9"/>
                  </a:cubicBezTo>
                  <a:cubicBezTo>
                    <a:pt x="148" y="8"/>
                    <a:pt x="147" y="7"/>
                    <a:pt x="147" y="7"/>
                  </a:cubicBezTo>
                  <a:cubicBezTo>
                    <a:pt x="147" y="4"/>
                    <a:pt x="126" y="7"/>
                    <a:pt x="123" y="8"/>
                  </a:cubicBezTo>
                  <a:cubicBezTo>
                    <a:pt x="119" y="9"/>
                    <a:pt x="108" y="11"/>
                    <a:pt x="105" y="9"/>
                  </a:cubicBezTo>
                  <a:cubicBezTo>
                    <a:pt x="101" y="8"/>
                    <a:pt x="79" y="9"/>
                    <a:pt x="79" y="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39" y="5"/>
                    <a:pt x="35" y="5"/>
                  </a:cubicBezTo>
                  <a:cubicBezTo>
                    <a:pt x="31" y="5"/>
                    <a:pt x="28" y="5"/>
                    <a:pt x="24" y="3"/>
                  </a:cubicBezTo>
                  <a:cubicBezTo>
                    <a:pt x="21" y="1"/>
                    <a:pt x="17" y="1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6" y="32"/>
                    <a:pt x="18" y="40"/>
                  </a:cubicBezTo>
                  <a:cubicBezTo>
                    <a:pt x="21" y="48"/>
                    <a:pt x="28" y="56"/>
                    <a:pt x="30" y="62"/>
                  </a:cubicBezTo>
                  <a:cubicBezTo>
                    <a:pt x="32" y="68"/>
                    <a:pt x="29" y="77"/>
                    <a:pt x="31" y="81"/>
                  </a:cubicBezTo>
                  <a:cubicBezTo>
                    <a:pt x="33" y="84"/>
                    <a:pt x="34" y="91"/>
                    <a:pt x="35" y="97"/>
                  </a:cubicBezTo>
                  <a:cubicBezTo>
                    <a:pt x="36" y="104"/>
                    <a:pt x="36" y="118"/>
                    <a:pt x="43" y="124"/>
                  </a:cubicBezTo>
                  <a:cubicBezTo>
                    <a:pt x="45" y="126"/>
                    <a:pt x="48" y="129"/>
                    <a:pt x="50" y="132"/>
                  </a:cubicBezTo>
                  <a:cubicBezTo>
                    <a:pt x="53" y="133"/>
                    <a:pt x="55" y="133"/>
                    <a:pt x="55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9" name="Freeform 173"/>
            <p:cNvSpPr>
              <a:spLocks/>
            </p:cNvSpPr>
            <p:nvPr userDrawn="1"/>
          </p:nvSpPr>
          <p:spPr bwMode="auto">
            <a:xfrm>
              <a:off x="7824722" y="4868440"/>
              <a:ext cx="201355" cy="175065"/>
            </a:xfrm>
            <a:custGeom>
              <a:avLst/>
              <a:gdLst>
                <a:gd name="T0" fmla="*/ 62 w 94"/>
                <a:gd name="T1" fmla="*/ 3 h 75"/>
                <a:gd name="T2" fmla="*/ 60 w 94"/>
                <a:gd name="T3" fmla="*/ 0 h 75"/>
                <a:gd name="T4" fmla="*/ 50 w 94"/>
                <a:gd name="T5" fmla="*/ 0 h 75"/>
                <a:gd name="T6" fmla="*/ 44 w 94"/>
                <a:gd name="T7" fmla="*/ 6 h 75"/>
                <a:gd name="T8" fmla="*/ 33 w 94"/>
                <a:gd name="T9" fmla="*/ 13 h 75"/>
                <a:gd name="T10" fmla="*/ 21 w 94"/>
                <a:gd name="T11" fmla="*/ 25 h 75"/>
                <a:gd name="T12" fmla="*/ 6 w 94"/>
                <a:gd name="T13" fmla="*/ 23 h 75"/>
                <a:gd name="T14" fmla="*/ 0 w 94"/>
                <a:gd name="T15" fmla="*/ 24 h 75"/>
                <a:gd name="T16" fmla="*/ 7 w 94"/>
                <a:gd name="T17" fmla="*/ 30 h 75"/>
                <a:gd name="T18" fmla="*/ 13 w 94"/>
                <a:gd name="T19" fmla="*/ 43 h 75"/>
                <a:gd name="T20" fmla="*/ 25 w 94"/>
                <a:gd name="T21" fmla="*/ 51 h 75"/>
                <a:gd name="T22" fmla="*/ 30 w 94"/>
                <a:gd name="T23" fmla="*/ 59 h 75"/>
                <a:gd name="T24" fmla="*/ 38 w 94"/>
                <a:gd name="T25" fmla="*/ 66 h 75"/>
                <a:gd name="T26" fmla="*/ 46 w 94"/>
                <a:gd name="T27" fmla="*/ 71 h 75"/>
                <a:gd name="T28" fmla="*/ 57 w 94"/>
                <a:gd name="T29" fmla="*/ 73 h 75"/>
                <a:gd name="T30" fmla="*/ 70 w 94"/>
                <a:gd name="T31" fmla="*/ 75 h 75"/>
                <a:gd name="T32" fmla="*/ 82 w 94"/>
                <a:gd name="T33" fmla="*/ 64 h 75"/>
                <a:gd name="T34" fmla="*/ 85 w 94"/>
                <a:gd name="T35" fmla="*/ 54 h 75"/>
                <a:gd name="T36" fmla="*/ 92 w 94"/>
                <a:gd name="T37" fmla="*/ 46 h 75"/>
                <a:gd name="T38" fmla="*/ 88 w 94"/>
                <a:gd name="T39" fmla="*/ 37 h 75"/>
                <a:gd name="T40" fmla="*/ 91 w 94"/>
                <a:gd name="T41" fmla="*/ 28 h 75"/>
                <a:gd name="T42" fmla="*/ 91 w 94"/>
                <a:gd name="T43" fmla="*/ 11 h 75"/>
                <a:gd name="T44" fmla="*/ 77 w 94"/>
                <a:gd name="T45" fmla="*/ 7 h 75"/>
                <a:gd name="T46" fmla="*/ 62 w 94"/>
                <a:gd name="T4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75">
                  <a:moveTo>
                    <a:pt x="62" y="3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44" y="8"/>
                    <a:pt x="38" y="12"/>
                    <a:pt x="33" y="13"/>
                  </a:cubicBezTo>
                  <a:cubicBezTo>
                    <a:pt x="29" y="15"/>
                    <a:pt x="24" y="24"/>
                    <a:pt x="21" y="25"/>
                  </a:cubicBezTo>
                  <a:cubicBezTo>
                    <a:pt x="18" y="27"/>
                    <a:pt x="9" y="23"/>
                    <a:pt x="6" y="23"/>
                  </a:cubicBezTo>
                  <a:cubicBezTo>
                    <a:pt x="5" y="23"/>
                    <a:pt x="3" y="23"/>
                    <a:pt x="0" y="24"/>
                  </a:cubicBezTo>
                  <a:cubicBezTo>
                    <a:pt x="2" y="27"/>
                    <a:pt x="6" y="30"/>
                    <a:pt x="7" y="30"/>
                  </a:cubicBezTo>
                  <a:cubicBezTo>
                    <a:pt x="9" y="30"/>
                    <a:pt x="9" y="42"/>
                    <a:pt x="13" y="43"/>
                  </a:cubicBezTo>
                  <a:cubicBezTo>
                    <a:pt x="17" y="45"/>
                    <a:pt x="25" y="49"/>
                    <a:pt x="25" y="51"/>
                  </a:cubicBezTo>
                  <a:cubicBezTo>
                    <a:pt x="25" y="53"/>
                    <a:pt x="30" y="56"/>
                    <a:pt x="30" y="59"/>
                  </a:cubicBezTo>
                  <a:cubicBezTo>
                    <a:pt x="30" y="62"/>
                    <a:pt x="34" y="66"/>
                    <a:pt x="38" y="66"/>
                  </a:cubicBezTo>
                  <a:cubicBezTo>
                    <a:pt x="45" y="66"/>
                    <a:pt x="46" y="69"/>
                    <a:pt x="46" y="71"/>
                  </a:cubicBezTo>
                  <a:cubicBezTo>
                    <a:pt x="46" y="73"/>
                    <a:pt x="56" y="71"/>
                    <a:pt x="57" y="73"/>
                  </a:cubicBezTo>
                  <a:cubicBezTo>
                    <a:pt x="58" y="75"/>
                    <a:pt x="68" y="74"/>
                    <a:pt x="70" y="75"/>
                  </a:cubicBezTo>
                  <a:cubicBezTo>
                    <a:pt x="74" y="71"/>
                    <a:pt x="80" y="67"/>
                    <a:pt x="82" y="64"/>
                  </a:cubicBezTo>
                  <a:cubicBezTo>
                    <a:pt x="85" y="60"/>
                    <a:pt x="83" y="55"/>
                    <a:pt x="85" y="54"/>
                  </a:cubicBezTo>
                  <a:cubicBezTo>
                    <a:pt x="88" y="52"/>
                    <a:pt x="94" y="46"/>
                    <a:pt x="92" y="46"/>
                  </a:cubicBezTo>
                  <a:cubicBezTo>
                    <a:pt x="89" y="45"/>
                    <a:pt x="91" y="40"/>
                    <a:pt x="88" y="37"/>
                  </a:cubicBezTo>
                  <a:cubicBezTo>
                    <a:pt x="85" y="35"/>
                    <a:pt x="92" y="33"/>
                    <a:pt x="91" y="28"/>
                  </a:cubicBezTo>
                  <a:cubicBezTo>
                    <a:pt x="91" y="23"/>
                    <a:pt x="92" y="12"/>
                    <a:pt x="91" y="11"/>
                  </a:cubicBezTo>
                  <a:cubicBezTo>
                    <a:pt x="89" y="10"/>
                    <a:pt x="82" y="10"/>
                    <a:pt x="77" y="7"/>
                  </a:cubicBezTo>
                  <a:cubicBezTo>
                    <a:pt x="72" y="4"/>
                    <a:pt x="62" y="3"/>
                    <a:pt x="6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0" name="Freeform 174"/>
            <p:cNvSpPr>
              <a:spLocks/>
            </p:cNvSpPr>
            <p:nvPr userDrawn="1"/>
          </p:nvSpPr>
          <p:spPr bwMode="auto">
            <a:xfrm>
              <a:off x="7700553" y="4923148"/>
              <a:ext cx="223169" cy="246185"/>
            </a:xfrm>
            <a:custGeom>
              <a:avLst/>
              <a:gdLst>
                <a:gd name="T0" fmla="*/ 96 w 104"/>
                <a:gd name="T1" fmla="*/ 42 h 105"/>
                <a:gd name="T2" fmla="*/ 88 w 104"/>
                <a:gd name="T3" fmla="*/ 35 h 105"/>
                <a:gd name="T4" fmla="*/ 83 w 104"/>
                <a:gd name="T5" fmla="*/ 27 h 105"/>
                <a:gd name="T6" fmla="*/ 71 w 104"/>
                <a:gd name="T7" fmla="*/ 19 h 105"/>
                <a:gd name="T8" fmla="*/ 65 w 104"/>
                <a:gd name="T9" fmla="*/ 6 h 105"/>
                <a:gd name="T10" fmla="*/ 58 w 104"/>
                <a:gd name="T11" fmla="*/ 0 h 105"/>
                <a:gd name="T12" fmla="*/ 50 w 104"/>
                <a:gd name="T13" fmla="*/ 1 h 105"/>
                <a:gd name="T14" fmla="*/ 42 w 104"/>
                <a:gd name="T15" fmla="*/ 6 h 105"/>
                <a:gd name="T16" fmla="*/ 36 w 104"/>
                <a:gd name="T17" fmla="*/ 2 h 105"/>
                <a:gd name="T18" fmla="*/ 23 w 104"/>
                <a:gd name="T19" fmla="*/ 6 h 105"/>
                <a:gd name="T20" fmla="*/ 12 w 104"/>
                <a:gd name="T21" fmla="*/ 7 h 105"/>
                <a:gd name="T22" fmla="*/ 12 w 104"/>
                <a:gd name="T23" fmla="*/ 44 h 105"/>
                <a:gd name="T24" fmla="*/ 0 w 104"/>
                <a:gd name="T25" fmla="*/ 48 h 105"/>
                <a:gd name="T26" fmla="*/ 0 w 104"/>
                <a:gd name="T27" fmla="*/ 80 h 105"/>
                <a:gd name="T28" fmla="*/ 6 w 104"/>
                <a:gd name="T29" fmla="*/ 83 h 105"/>
                <a:gd name="T30" fmla="*/ 9 w 104"/>
                <a:gd name="T31" fmla="*/ 95 h 105"/>
                <a:gd name="T32" fmla="*/ 7 w 104"/>
                <a:gd name="T33" fmla="*/ 98 h 105"/>
                <a:gd name="T34" fmla="*/ 9 w 104"/>
                <a:gd name="T35" fmla="*/ 103 h 105"/>
                <a:gd name="T36" fmla="*/ 21 w 104"/>
                <a:gd name="T37" fmla="*/ 102 h 105"/>
                <a:gd name="T38" fmla="*/ 31 w 104"/>
                <a:gd name="T39" fmla="*/ 91 h 105"/>
                <a:gd name="T40" fmla="*/ 39 w 104"/>
                <a:gd name="T41" fmla="*/ 85 h 105"/>
                <a:gd name="T42" fmla="*/ 53 w 104"/>
                <a:gd name="T43" fmla="*/ 89 h 105"/>
                <a:gd name="T44" fmla="*/ 64 w 104"/>
                <a:gd name="T45" fmla="*/ 84 h 105"/>
                <a:gd name="T46" fmla="*/ 69 w 104"/>
                <a:gd name="T47" fmla="*/ 77 h 105"/>
                <a:gd name="T48" fmla="*/ 79 w 104"/>
                <a:gd name="T49" fmla="*/ 70 h 105"/>
                <a:gd name="T50" fmla="*/ 84 w 104"/>
                <a:gd name="T51" fmla="*/ 62 h 105"/>
                <a:gd name="T52" fmla="*/ 93 w 104"/>
                <a:gd name="T53" fmla="*/ 56 h 105"/>
                <a:gd name="T54" fmla="*/ 100 w 104"/>
                <a:gd name="T55" fmla="*/ 52 h 105"/>
                <a:gd name="T56" fmla="*/ 104 w 104"/>
                <a:gd name="T57" fmla="*/ 47 h 105"/>
                <a:gd name="T58" fmla="*/ 104 w 104"/>
                <a:gd name="T59" fmla="*/ 47 h 105"/>
                <a:gd name="T60" fmla="*/ 96 w 104"/>
                <a:gd name="T61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5">
                  <a:moveTo>
                    <a:pt x="96" y="42"/>
                  </a:moveTo>
                  <a:cubicBezTo>
                    <a:pt x="92" y="42"/>
                    <a:pt x="88" y="38"/>
                    <a:pt x="88" y="35"/>
                  </a:cubicBezTo>
                  <a:cubicBezTo>
                    <a:pt x="88" y="32"/>
                    <a:pt x="83" y="29"/>
                    <a:pt x="83" y="27"/>
                  </a:cubicBezTo>
                  <a:cubicBezTo>
                    <a:pt x="83" y="25"/>
                    <a:pt x="75" y="21"/>
                    <a:pt x="71" y="19"/>
                  </a:cubicBezTo>
                  <a:cubicBezTo>
                    <a:pt x="67" y="18"/>
                    <a:pt x="67" y="6"/>
                    <a:pt x="65" y="6"/>
                  </a:cubicBezTo>
                  <a:cubicBezTo>
                    <a:pt x="64" y="6"/>
                    <a:pt x="60" y="3"/>
                    <a:pt x="58" y="0"/>
                  </a:cubicBezTo>
                  <a:cubicBezTo>
                    <a:pt x="55" y="1"/>
                    <a:pt x="52" y="1"/>
                    <a:pt x="50" y="1"/>
                  </a:cubicBezTo>
                  <a:cubicBezTo>
                    <a:pt x="47" y="1"/>
                    <a:pt x="44" y="5"/>
                    <a:pt x="42" y="6"/>
                  </a:cubicBezTo>
                  <a:cubicBezTo>
                    <a:pt x="41" y="8"/>
                    <a:pt x="38" y="3"/>
                    <a:pt x="36" y="2"/>
                  </a:cubicBezTo>
                  <a:cubicBezTo>
                    <a:pt x="34" y="1"/>
                    <a:pt x="25" y="5"/>
                    <a:pt x="23" y="6"/>
                  </a:cubicBezTo>
                  <a:cubicBezTo>
                    <a:pt x="20" y="6"/>
                    <a:pt x="12" y="7"/>
                    <a:pt x="12" y="7"/>
                  </a:cubicBezTo>
                  <a:cubicBezTo>
                    <a:pt x="12" y="7"/>
                    <a:pt x="12" y="40"/>
                    <a:pt x="12" y="44"/>
                  </a:cubicBezTo>
                  <a:cubicBezTo>
                    <a:pt x="12" y="48"/>
                    <a:pt x="0" y="46"/>
                    <a:pt x="0" y="48"/>
                  </a:cubicBezTo>
                  <a:cubicBezTo>
                    <a:pt x="0" y="49"/>
                    <a:pt x="0" y="64"/>
                    <a:pt x="0" y="80"/>
                  </a:cubicBezTo>
                  <a:cubicBezTo>
                    <a:pt x="3" y="81"/>
                    <a:pt x="5" y="82"/>
                    <a:pt x="6" y="83"/>
                  </a:cubicBezTo>
                  <a:cubicBezTo>
                    <a:pt x="7" y="86"/>
                    <a:pt x="10" y="93"/>
                    <a:pt x="9" y="95"/>
                  </a:cubicBezTo>
                  <a:cubicBezTo>
                    <a:pt x="9" y="97"/>
                    <a:pt x="7" y="96"/>
                    <a:pt x="7" y="98"/>
                  </a:cubicBezTo>
                  <a:cubicBezTo>
                    <a:pt x="7" y="100"/>
                    <a:pt x="6" y="103"/>
                    <a:pt x="9" y="103"/>
                  </a:cubicBezTo>
                  <a:cubicBezTo>
                    <a:pt x="13" y="103"/>
                    <a:pt x="18" y="105"/>
                    <a:pt x="21" y="102"/>
                  </a:cubicBezTo>
                  <a:cubicBezTo>
                    <a:pt x="23" y="100"/>
                    <a:pt x="31" y="94"/>
                    <a:pt x="31" y="91"/>
                  </a:cubicBezTo>
                  <a:cubicBezTo>
                    <a:pt x="32" y="88"/>
                    <a:pt x="34" y="82"/>
                    <a:pt x="39" y="85"/>
                  </a:cubicBezTo>
                  <a:cubicBezTo>
                    <a:pt x="45" y="89"/>
                    <a:pt x="46" y="89"/>
                    <a:pt x="53" y="89"/>
                  </a:cubicBezTo>
                  <a:cubicBezTo>
                    <a:pt x="61" y="89"/>
                    <a:pt x="63" y="89"/>
                    <a:pt x="64" y="84"/>
                  </a:cubicBezTo>
                  <a:cubicBezTo>
                    <a:pt x="66" y="80"/>
                    <a:pt x="64" y="77"/>
                    <a:pt x="69" y="77"/>
                  </a:cubicBezTo>
                  <a:cubicBezTo>
                    <a:pt x="73" y="77"/>
                    <a:pt x="79" y="73"/>
                    <a:pt x="79" y="70"/>
                  </a:cubicBezTo>
                  <a:cubicBezTo>
                    <a:pt x="79" y="67"/>
                    <a:pt x="81" y="62"/>
                    <a:pt x="84" y="62"/>
                  </a:cubicBezTo>
                  <a:cubicBezTo>
                    <a:pt x="86" y="62"/>
                    <a:pt x="92" y="59"/>
                    <a:pt x="93" y="56"/>
                  </a:cubicBezTo>
                  <a:cubicBezTo>
                    <a:pt x="94" y="53"/>
                    <a:pt x="98" y="54"/>
                    <a:pt x="100" y="52"/>
                  </a:cubicBezTo>
                  <a:cubicBezTo>
                    <a:pt x="101" y="51"/>
                    <a:pt x="103" y="49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5"/>
                    <a:pt x="103" y="42"/>
                    <a:pt x="96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1" name="Freeform 175"/>
            <p:cNvSpPr>
              <a:spLocks/>
            </p:cNvSpPr>
            <p:nvPr userDrawn="1"/>
          </p:nvSpPr>
          <p:spPr bwMode="auto">
            <a:xfrm>
              <a:off x="7963993" y="5132860"/>
              <a:ext cx="31882" cy="41943"/>
            </a:xfrm>
            <a:custGeom>
              <a:avLst/>
              <a:gdLst>
                <a:gd name="T0" fmla="*/ 8 w 15"/>
                <a:gd name="T1" fmla="*/ 0 h 18"/>
                <a:gd name="T2" fmla="*/ 0 w 15"/>
                <a:gd name="T3" fmla="*/ 8 h 18"/>
                <a:gd name="T4" fmla="*/ 7 w 15"/>
                <a:gd name="T5" fmla="*/ 18 h 18"/>
                <a:gd name="T6" fmla="*/ 13 w 15"/>
                <a:gd name="T7" fmla="*/ 15 h 18"/>
                <a:gd name="T8" fmla="*/ 15 w 15"/>
                <a:gd name="T9" fmla="*/ 13 h 18"/>
                <a:gd name="T10" fmla="*/ 14 w 15"/>
                <a:gd name="T11" fmla="*/ 3 h 18"/>
                <a:gd name="T12" fmla="*/ 8 w 15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8">
                  <a:moveTo>
                    <a:pt x="8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3" y="18"/>
                    <a:pt x="7" y="18"/>
                  </a:cubicBezTo>
                  <a:cubicBezTo>
                    <a:pt x="10" y="18"/>
                    <a:pt x="13" y="18"/>
                    <a:pt x="13" y="15"/>
                  </a:cubicBezTo>
                  <a:cubicBezTo>
                    <a:pt x="13" y="14"/>
                    <a:pt x="14" y="13"/>
                    <a:pt x="15" y="13"/>
                  </a:cubicBezTo>
                  <a:cubicBezTo>
                    <a:pt x="15" y="11"/>
                    <a:pt x="14" y="6"/>
                    <a:pt x="14" y="3"/>
                  </a:cubicBezTo>
                  <a:cubicBezTo>
                    <a:pt x="12" y="2"/>
                    <a:pt x="9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2" name="Freeform 176"/>
            <p:cNvSpPr>
              <a:spLocks/>
            </p:cNvSpPr>
            <p:nvPr userDrawn="1"/>
          </p:nvSpPr>
          <p:spPr bwMode="auto">
            <a:xfrm>
              <a:off x="7871705" y="5205803"/>
              <a:ext cx="58729" cy="60179"/>
            </a:xfrm>
            <a:custGeom>
              <a:avLst/>
              <a:gdLst>
                <a:gd name="T0" fmla="*/ 19 w 27"/>
                <a:gd name="T1" fmla="*/ 2 h 26"/>
                <a:gd name="T2" fmla="*/ 7 w 27"/>
                <a:gd name="T3" fmla="*/ 7 h 26"/>
                <a:gd name="T4" fmla="*/ 0 w 27"/>
                <a:gd name="T5" fmla="*/ 17 h 26"/>
                <a:gd name="T6" fmla="*/ 7 w 27"/>
                <a:gd name="T7" fmla="*/ 25 h 26"/>
                <a:gd name="T8" fmla="*/ 12 w 27"/>
                <a:gd name="T9" fmla="*/ 26 h 26"/>
                <a:gd name="T10" fmla="*/ 15 w 27"/>
                <a:gd name="T11" fmla="*/ 20 h 26"/>
                <a:gd name="T12" fmla="*/ 23 w 27"/>
                <a:gd name="T13" fmla="*/ 18 h 26"/>
                <a:gd name="T14" fmla="*/ 27 w 27"/>
                <a:gd name="T15" fmla="*/ 11 h 26"/>
                <a:gd name="T16" fmla="*/ 19 w 27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6">
                  <a:moveTo>
                    <a:pt x="19" y="2"/>
                  </a:moveTo>
                  <a:cubicBezTo>
                    <a:pt x="18" y="0"/>
                    <a:pt x="9" y="4"/>
                    <a:pt x="7" y="7"/>
                  </a:cubicBezTo>
                  <a:cubicBezTo>
                    <a:pt x="6" y="10"/>
                    <a:pt x="0" y="17"/>
                    <a:pt x="0" y="1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4" y="23"/>
                    <a:pt x="15" y="20"/>
                  </a:cubicBezTo>
                  <a:cubicBezTo>
                    <a:pt x="16" y="18"/>
                    <a:pt x="23" y="21"/>
                    <a:pt x="23" y="18"/>
                  </a:cubicBezTo>
                  <a:cubicBezTo>
                    <a:pt x="23" y="16"/>
                    <a:pt x="27" y="13"/>
                    <a:pt x="27" y="11"/>
                  </a:cubicBezTo>
                  <a:cubicBezTo>
                    <a:pt x="27" y="8"/>
                    <a:pt x="20" y="5"/>
                    <a:pt x="19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3" name="Freeform 177"/>
            <p:cNvSpPr>
              <a:spLocks noEditPoints="1"/>
            </p:cNvSpPr>
            <p:nvPr userDrawn="1"/>
          </p:nvSpPr>
          <p:spPr bwMode="auto">
            <a:xfrm>
              <a:off x="7614978" y="5034386"/>
              <a:ext cx="401032" cy="355601"/>
            </a:xfrm>
            <a:custGeom>
              <a:avLst/>
              <a:gdLst>
                <a:gd name="T0" fmla="*/ 178 w 187"/>
                <a:gd name="T1" fmla="*/ 57 h 153"/>
                <a:gd name="T2" fmla="*/ 178 w 187"/>
                <a:gd name="T3" fmla="*/ 56 h 153"/>
                <a:gd name="T4" fmla="*/ 176 w 187"/>
                <a:gd name="T5" fmla="*/ 58 h 153"/>
                <a:gd name="T6" fmla="*/ 170 w 187"/>
                <a:gd name="T7" fmla="*/ 61 h 153"/>
                <a:gd name="T8" fmla="*/ 163 w 187"/>
                <a:gd name="T9" fmla="*/ 51 h 153"/>
                <a:gd name="T10" fmla="*/ 171 w 187"/>
                <a:gd name="T11" fmla="*/ 43 h 153"/>
                <a:gd name="T12" fmla="*/ 177 w 187"/>
                <a:gd name="T13" fmla="*/ 46 h 153"/>
                <a:gd name="T14" fmla="*/ 177 w 187"/>
                <a:gd name="T15" fmla="*/ 44 h 153"/>
                <a:gd name="T16" fmla="*/ 176 w 187"/>
                <a:gd name="T17" fmla="*/ 25 h 153"/>
                <a:gd name="T18" fmla="*/ 169 w 187"/>
                <a:gd name="T19" fmla="*/ 4 h 153"/>
                <a:gd name="T20" fmla="*/ 155 w 187"/>
                <a:gd name="T21" fmla="*/ 2 h 153"/>
                <a:gd name="T22" fmla="*/ 144 w 187"/>
                <a:gd name="T23" fmla="*/ 0 h 153"/>
                <a:gd name="T24" fmla="*/ 140 w 187"/>
                <a:gd name="T25" fmla="*/ 5 h 153"/>
                <a:gd name="T26" fmla="*/ 133 w 187"/>
                <a:gd name="T27" fmla="*/ 9 h 153"/>
                <a:gd name="T28" fmla="*/ 124 w 187"/>
                <a:gd name="T29" fmla="*/ 15 h 153"/>
                <a:gd name="T30" fmla="*/ 119 w 187"/>
                <a:gd name="T31" fmla="*/ 23 h 153"/>
                <a:gd name="T32" fmla="*/ 109 w 187"/>
                <a:gd name="T33" fmla="*/ 30 h 153"/>
                <a:gd name="T34" fmla="*/ 104 w 187"/>
                <a:gd name="T35" fmla="*/ 37 h 153"/>
                <a:gd name="T36" fmla="*/ 93 w 187"/>
                <a:gd name="T37" fmla="*/ 42 h 153"/>
                <a:gd name="T38" fmla="*/ 79 w 187"/>
                <a:gd name="T39" fmla="*/ 38 h 153"/>
                <a:gd name="T40" fmla="*/ 71 w 187"/>
                <a:gd name="T41" fmla="*/ 44 h 153"/>
                <a:gd name="T42" fmla="*/ 61 w 187"/>
                <a:gd name="T43" fmla="*/ 55 h 153"/>
                <a:gd name="T44" fmla="*/ 49 w 187"/>
                <a:gd name="T45" fmla="*/ 56 h 153"/>
                <a:gd name="T46" fmla="*/ 47 w 187"/>
                <a:gd name="T47" fmla="*/ 51 h 153"/>
                <a:gd name="T48" fmla="*/ 49 w 187"/>
                <a:gd name="T49" fmla="*/ 48 h 153"/>
                <a:gd name="T50" fmla="*/ 46 w 187"/>
                <a:gd name="T51" fmla="*/ 36 h 153"/>
                <a:gd name="T52" fmla="*/ 40 w 187"/>
                <a:gd name="T53" fmla="*/ 33 h 153"/>
                <a:gd name="T54" fmla="*/ 40 w 187"/>
                <a:gd name="T55" fmla="*/ 72 h 153"/>
                <a:gd name="T56" fmla="*/ 33 w 187"/>
                <a:gd name="T57" fmla="*/ 79 h 153"/>
                <a:gd name="T58" fmla="*/ 18 w 187"/>
                <a:gd name="T59" fmla="*/ 80 h 153"/>
                <a:gd name="T60" fmla="*/ 12 w 187"/>
                <a:gd name="T61" fmla="*/ 72 h 153"/>
                <a:gd name="T62" fmla="*/ 5 w 187"/>
                <a:gd name="T63" fmla="*/ 75 h 153"/>
                <a:gd name="T64" fmla="*/ 0 w 187"/>
                <a:gd name="T65" fmla="*/ 76 h 153"/>
                <a:gd name="T66" fmla="*/ 9 w 187"/>
                <a:gd name="T67" fmla="*/ 94 h 153"/>
                <a:gd name="T68" fmla="*/ 20 w 187"/>
                <a:gd name="T69" fmla="*/ 115 h 153"/>
                <a:gd name="T70" fmla="*/ 20 w 187"/>
                <a:gd name="T71" fmla="*/ 125 h 153"/>
                <a:gd name="T72" fmla="*/ 20 w 187"/>
                <a:gd name="T73" fmla="*/ 134 h 153"/>
                <a:gd name="T74" fmla="*/ 24 w 187"/>
                <a:gd name="T75" fmla="*/ 143 h 153"/>
                <a:gd name="T76" fmla="*/ 29 w 187"/>
                <a:gd name="T77" fmla="*/ 146 h 153"/>
                <a:gd name="T78" fmla="*/ 35 w 187"/>
                <a:gd name="T79" fmla="*/ 150 h 153"/>
                <a:gd name="T80" fmla="*/ 43 w 187"/>
                <a:gd name="T81" fmla="*/ 150 h 153"/>
                <a:gd name="T82" fmla="*/ 56 w 187"/>
                <a:gd name="T83" fmla="*/ 147 h 153"/>
                <a:gd name="T84" fmla="*/ 67 w 187"/>
                <a:gd name="T85" fmla="*/ 143 h 153"/>
                <a:gd name="T86" fmla="*/ 85 w 187"/>
                <a:gd name="T87" fmla="*/ 142 h 153"/>
                <a:gd name="T88" fmla="*/ 96 w 187"/>
                <a:gd name="T89" fmla="*/ 141 h 153"/>
                <a:gd name="T90" fmla="*/ 104 w 187"/>
                <a:gd name="T91" fmla="*/ 140 h 153"/>
                <a:gd name="T92" fmla="*/ 113 w 187"/>
                <a:gd name="T93" fmla="*/ 137 h 153"/>
                <a:gd name="T94" fmla="*/ 137 w 187"/>
                <a:gd name="T95" fmla="*/ 123 h 153"/>
                <a:gd name="T96" fmla="*/ 165 w 187"/>
                <a:gd name="T97" fmla="*/ 91 h 153"/>
                <a:gd name="T98" fmla="*/ 182 w 187"/>
                <a:gd name="T99" fmla="*/ 74 h 153"/>
                <a:gd name="T100" fmla="*/ 187 w 187"/>
                <a:gd name="T101" fmla="*/ 56 h 153"/>
                <a:gd name="T102" fmla="*/ 178 w 187"/>
                <a:gd name="T103" fmla="*/ 57 h 153"/>
                <a:gd name="T104" fmla="*/ 143 w 187"/>
                <a:gd name="T105" fmla="*/ 92 h 153"/>
                <a:gd name="T106" fmla="*/ 135 w 187"/>
                <a:gd name="T107" fmla="*/ 94 h 153"/>
                <a:gd name="T108" fmla="*/ 132 w 187"/>
                <a:gd name="T109" fmla="*/ 100 h 153"/>
                <a:gd name="T110" fmla="*/ 127 w 187"/>
                <a:gd name="T111" fmla="*/ 99 h 153"/>
                <a:gd name="T112" fmla="*/ 120 w 187"/>
                <a:gd name="T113" fmla="*/ 91 h 153"/>
                <a:gd name="T114" fmla="*/ 127 w 187"/>
                <a:gd name="T115" fmla="*/ 81 h 153"/>
                <a:gd name="T116" fmla="*/ 139 w 187"/>
                <a:gd name="T117" fmla="*/ 76 h 153"/>
                <a:gd name="T118" fmla="*/ 147 w 187"/>
                <a:gd name="T119" fmla="*/ 85 h 153"/>
                <a:gd name="T120" fmla="*/ 143 w 187"/>
                <a:gd name="T121" fmla="*/ 9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3">
                  <a:moveTo>
                    <a:pt x="178" y="57"/>
                  </a:moveTo>
                  <a:cubicBezTo>
                    <a:pt x="178" y="57"/>
                    <a:pt x="178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6" y="61"/>
                    <a:pt x="173" y="61"/>
                    <a:pt x="170" y="61"/>
                  </a:cubicBezTo>
                  <a:cubicBezTo>
                    <a:pt x="166" y="61"/>
                    <a:pt x="163" y="52"/>
                    <a:pt x="163" y="51"/>
                  </a:cubicBezTo>
                  <a:cubicBezTo>
                    <a:pt x="163" y="50"/>
                    <a:pt x="168" y="43"/>
                    <a:pt x="171" y="43"/>
                  </a:cubicBezTo>
                  <a:cubicBezTo>
                    <a:pt x="172" y="43"/>
                    <a:pt x="175" y="45"/>
                    <a:pt x="177" y="46"/>
                  </a:cubicBezTo>
                  <a:cubicBezTo>
                    <a:pt x="177" y="45"/>
                    <a:pt x="177" y="45"/>
                    <a:pt x="177" y="44"/>
                  </a:cubicBezTo>
                  <a:cubicBezTo>
                    <a:pt x="177" y="43"/>
                    <a:pt x="179" y="26"/>
                    <a:pt x="176" y="25"/>
                  </a:cubicBezTo>
                  <a:cubicBezTo>
                    <a:pt x="173" y="23"/>
                    <a:pt x="170" y="6"/>
                    <a:pt x="169" y="4"/>
                  </a:cubicBezTo>
                  <a:cubicBezTo>
                    <a:pt x="168" y="3"/>
                    <a:pt x="156" y="4"/>
                    <a:pt x="155" y="2"/>
                  </a:cubicBezTo>
                  <a:cubicBezTo>
                    <a:pt x="154" y="0"/>
                    <a:pt x="144" y="2"/>
                    <a:pt x="144" y="0"/>
                  </a:cubicBezTo>
                  <a:cubicBezTo>
                    <a:pt x="143" y="2"/>
                    <a:pt x="141" y="4"/>
                    <a:pt x="140" y="5"/>
                  </a:cubicBezTo>
                  <a:cubicBezTo>
                    <a:pt x="138" y="7"/>
                    <a:pt x="134" y="6"/>
                    <a:pt x="133" y="9"/>
                  </a:cubicBezTo>
                  <a:cubicBezTo>
                    <a:pt x="132" y="12"/>
                    <a:pt x="126" y="15"/>
                    <a:pt x="124" y="15"/>
                  </a:cubicBezTo>
                  <a:cubicBezTo>
                    <a:pt x="121" y="15"/>
                    <a:pt x="119" y="20"/>
                    <a:pt x="119" y="23"/>
                  </a:cubicBezTo>
                  <a:cubicBezTo>
                    <a:pt x="119" y="26"/>
                    <a:pt x="113" y="30"/>
                    <a:pt x="109" y="30"/>
                  </a:cubicBezTo>
                  <a:cubicBezTo>
                    <a:pt x="104" y="30"/>
                    <a:pt x="106" y="33"/>
                    <a:pt x="104" y="37"/>
                  </a:cubicBezTo>
                  <a:cubicBezTo>
                    <a:pt x="103" y="42"/>
                    <a:pt x="101" y="42"/>
                    <a:pt x="93" y="42"/>
                  </a:cubicBezTo>
                  <a:cubicBezTo>
                    <a:pt x="86" y="42"/>
                    <a:pt x="85" y="42"/>
                    <a:pt x="79" y="38"/>
                  </a:cubicBezTo>
                  <a:cubicBezTo>
                    <a:pt x="74" y="35"/>
                    <a:pt x="72" y="41"/>
                    <a:pt x="71" y="44"/>
                  </a:cubicBezTo>
                  <a:cubicBezTo>
                    <a:pt x="71" y="47"/>
                    <a:pt x="63" y="53"/>
                    <a:pt x="61" y="55"/>
                  </a:cubicBezTo>
                  <a:cubicBezTo>
                    <a:pt x="58" y="58"/>
                    <a:pt x="53" y="56"/>
                    <a:pt x="49" y="56"/>
                  </a:cubicBezTo>
                  <a:cubicBezTo>
                    <a:pt x="46" y="56"/>
                    <a:pt x="47" y="53"/>
                    <a:pt x="47" y="51"/>
                  </a:cubicBezTo>
                  <a:cubicBezTo>
                    <a:pt x="47" y="49"/>
                    <a:pt x="49" y="50"/>
                    <a:pt x="49" y="48"/>
                  </a:cubicBezTo>
                  <a:cubicBezTo>
                    <a:pt x="50" y="46"/>
                    <a:pt x="47" y="39"/>
                    <a:pt x="46" y="36"/>
                  </a:cubicBezTo>
                  <a:cubicBezTo>
                    <a:pt x="45" y="35"/>
                    <a:pt x="43" y="34"/>
                    <a:pt x="40" y="33"/>
                  </a:cubicBezTo>
                  <a:cubicBezTo>
                    <a:pt x="40" y="51"/>
                    <a:pt x="40" y="70"/>
                    <a:pt x="40" y="72"/>
                  </a:cubicBezTo>
                  <a:cubicBezTo>
                    <a:pt x="40" y="76"/>
                    <a:pt x="34" y="77"/>
                    <a:pt x="33" y="79"/>
                  </a:cubicBezTo>
                  <a:cubicBezTo>
                    <a:pt x="31" y="81"/>
                    <a:pt x="23" y="80"/>
                    <a:pt x="18" y="80"/>
                  </a:cubicBezTo>
                  <a:cubicBezTo>
                    <a:pt x="13" y="80"/>
                    <a:pt x="14" y="75"/>
                    <a:pt x="12" y="72"/>
                  </a:cubicBezTo>
                  <a:cubicBezTo>
                    <a:pt x="9" y="69"/>
                    <a:pt x="5" y="73"/>
                    <a:pt x="5" y="75"/>
                  </a:cubicBezTo>
                  <a:cubicBezTo>
                    <a:pt x="5" y="77"/>
                    <a:pt x="3" y="77"/>
                    <a:pt x="0" y="76"/>
                  </a:cubicBezTo>
                  <a:cubicBezTo>
                    <a:pt x="4" y="82"/>
                    <a:pt x="7" y="88"/>
                    <a:pt x="9" y="94"/>
                  </a:cubicBezTo>
                  <a:cubicBezTo>
                    <a:pt x="12" y="102"/>
                    <a:pt x="18" y="110"/>
                    <a:pt x="20" y="115"/>
                  </a:cubicBezTo>
                  <a:cubicBezTo>
                    <a:pt x="22" y="120"/>
                    <a:pt x="24" y="125"/>
                    <a:pt x="20" y="125"/>
                  </a:cubicBezTo>
                  <a:cubicBezTo>
                    <a:pt x="16" y="126"/>
                    <a:pt x="16" y="128"/>
                    <a:pt x="20" y="134"/>
                  </a:cubicBezTo>
                  <a:cubicBezTo>
                    <a:pt x="24" y="139"/>
                    <a:pt x="21" y="142"/>
                    <a:pt x="24" y="143"/>
                  </a:cubicBezTo>
                  <a:cubicBezTo>
                    <a:pt x="27" y="144"/>
                    <a:pt x="26" y="146"/>
                    <a:pt x="29" y="146"/>
                  </a:cubicBezTo>
                  <a:cubicBezTo>
                    <a:pt x="31" y="146"/>
                    <a:pt x="33" y="148"/>
                    <a:pt x="35" y="150"/>
                  </a:cubicBezTo>
                  <a:cubicBezTo>
                    <a:pt x="37" y="153"/>
                    <a:pt x="41" y="153"/>
                    <a:pt x="43" y="150"/>
                  </a:cubicBezTo>
                  <a:cubicBezTo>
                    <a:pt x="44" y="147"/>
                    <a:pt x="50" y="147"/>
                    <a:pt x="56" y="147"/>
                  </a:cubicBezTo>
                  <a:cubicBezTo>
                    <a:pt x="62" y="147"/>
                    <a:pt x="61" y="144"/>
                    <a:pt x="67" y="143"/>
                  </a:cubicBezTo>
                  <a:cubicBezTo>
                    <a:pt x="73" y="141"/>
                    <a:pt x="80" y="141"/>
                    <a:pt x="85" y="142"/>
                  </a:cubicBezTo>
                  <a:cubicBezTo>
                    <a:pt x="90" y="144"/>
                    <a:pt x="94" y="143"/>
                    <a:pt x="96" y="141"/>
                  </a:cubicBezTo>
                  <a:cubicBezTo>
                    <a:pt x="99" y="140"/>
                    <a:pt x="103" y="143"/>
                    <a:pt x="104" y="140"/>
                  </a:cubicBezTo>
                  <a:cubicBezTo>
                    <a:pt x="104" y="136"/>
                    <a:pt x="109" y="137"/>
                    <a:pt x="113" y="137"/>
                  </a:cubicBezTo>
                  <a:cubicBezTo>
                    <a:pt x="118" y="137"/>
                    <a:pt x="129" y="130"/>
                    <a:pt x="137" y="123"/>
                  </a:cubicBezTo>
                  <a:cubicBezTo>
                    <a:pt x="146" y="115"/>
                    <a:pt x="160" y="99"/>
                    <a:pt x="165" y="91"/>
                  </a:cubicBezTo>
                  <a:cubicBezTo>
                    <a:pt x="170" y="84"/>
                    <a:pt x="178" y="77"/>
                    <a:pt x="182" y="74"/>
                  </a:cubicBezTo>
                  <a:cubicBezTo>
                    <a:pt x="185" y="71"/>
                    <a:pt x="186" y="63"/>
                    <a:pt x="187" y="56"/>
                  </a:cubicBezTo>
                  <a:cubicBezTo>
                    <a:pt x="183" y="56"/>
                    <a:pt x="178" y="57"/>
                    <a:pt x="178" y="57"/>
                  </a:cubicBezTo>
                  <a:close/>
                  <a:moveTo>
                    <a:pt x="143" y="92"/>
                  </a:moveTo>
                  <a:cubicBezTo>
                    <a:pt x="143" y="95"/>
                    <a:pt x="136" y="92"/>
                    <a:pt x="135" y="94"/>
                  </a:cubicBezTo>
                  <a:cubicBezTo>
                    <a:pt x="134" y="97"/>
                    <a:pt x="132" y="100"/>
                    <a:pt x="132" y="100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6" y="84"/>
                    <a:pt x="127" y="81"/>
                  </a:cubicBezTo>
                  <a:cubicBezTo>
                    <a:pt x="129" y="78"/>
                    <a:pt x="138" y="74"/>
                    <a:pt x="139" y="76"/>
                  </a:cubicBezTo>
                  <a:cubicBezTo>
                    <a:pt x="140" y="79"/>
                    <a:pt x="147" y="82"/>
                    <a:pt x="147" y="85"/>
                  </a:cubicBezTo>
                  <a:cubicBezTo>
                    <a:pt x="147" y="87"/>
                    <a:pt x="143" y="90"/>
                    <a:pt x="143" y="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4" name="Freeform 178"/>
            <p:cNvSpPr>
              <a:spLocks/>
            </p:cNvSpPr>
            <p:nvPr userDrawn="1"/>
          </p:nvSpPr>
          <p:spPr bwMode="auto">
            <a:xfrm>
              <a:off x="7507588" y="4616784"/>
              <a:ext cx="293643" cy="311834"/>
            </a:xfrm>
            <a:custGeom>
              <a:avLst/>
              <a:gdLst>
                <a:gd name="T0" fmla="*/ 8 w 137"/>
                <a:gd name="T1" fmla="*/ 123 h 134"/>
                <a:gd name="T2" fmla="*/ 13 w 137"/>
                <a:gd name="T3" fmla="*/ 125 h 134"/>
                <a:gd name="T4" fmla="*/ 24 w 137"/>
                <a:gd name="T5" fmla="*/ 126 h 134"/>
                <a:gd name="T6" fmla="*/ 35 w 137"/>
                <a:gd name="T7" fmla="*/ 128 h 134"/>
                <a:gd name="T8" fmla="*/ 75 w 137"/>
                <a:gd name="T9" fmla="*/ 128 h 134"/>
                <a:gd name="T10" fmla="*/ 79 w 137"/>
                <a:gd name="T11" fmla="*/ 132 h 134"/>
                <a:gd name="T12" fmla="*/ 105 w 137"/>
                <a:gd name="T13" fmla="*/ 132 h 134"/>
                <a:gd name="T14" fmla="*/ 123 w 137"/>
                <a:gd name="T15" fmla="*/ 131 h 134"/>
                <a:gd name="T16" fmla="*/ 126 w 137"/>
                <a:gd name="T17" fmla="*/ 130 h 134"/>
                <a:gd name="T18" fmla="*/ 113 w 137"/>
                <a:gd name="T19" fmla="*/ 114 h 134"/>
                <a:gd name="T20" fmla="*/ 114 w 137"/>
                <a:gd name="T21" fmla="*/ 78 h 134"/>
                <a:gd name="T22" fmla="*/ 131 w 137"/>
                <a:gd name="T23" fmla="*/ 78 h 134"/>
                <a:gd name="T24" fmla="*/ 134 w 137"/>
                <a:gd name="T25" fmla="*/ 75 h 134"/>
                <a:gd name="T26" fmla="*/ 137 w 137"/>
                <a:gd name="T27" fmla="*/ 54 h 134"/>
                <a:gd name="T28" fmla="*/ 134 w 137"/>
                <a:gd name="T29" fmla="*/ 54 h 134"/>
                <a:gd name="T30" fmla="*/ 123 w 137"/>
                <a:gd name="T31" fmla="*/ 55 h 134"/>
                <a:gd name="T32" fmla="*/ 117 w 137"/>
                <a:gd name="T33" fmla="*/ 58 h 134"/>
                <a:gd name="T34" fmla="*/ 117 w 137"/>
                <a:gd name="T35" fmla="*/ 49 h 134"/>
                <a:gd name="T36" fmla="*/ 111 w 137"/>
                <a:gd name="T37" fmla="*/ 40 h 134"/>
                <a:gd name="T38" fmla="*/ 113 w 137"/>
                <a:gd name="T39" fmla="*/ 25 h 134"/>
                <a:gd name="T40" fmla="*/ 111 w 137"/>
                <a:gd name="T41" fmla="*/ 16 h 134"/>
                <a:gd name="T42" fmla="*/ 103 w 137"/>
                <a:gd name="T43" fmla="*/ 15 h 134"/>
                <a:gd name="T44" fmla="*/ 97 w 137"/>
                <a:gd name="T45" fmla="*/ 13 h 134"/>
                <a:gd name="T46" fmla="*/ 88 w 137"/>
                <a:gd name="T47" fmla="*/ 13 h 134"/>
                <a:gd name="T48" fmla="*/ 83 w 137"/>
                <a:gd name="T49" fmla="*/ 22 h 134"/>
                <a:gd name="T50" fmla="*/ 70 w 137"/>
                <a:gd name="T51" fmla="*/ 24 h 134"/>
                <a:gd name="T52" fmla="*/ 60 w 137"/>
                <a:gd name="T53" fmla="*/ 17 h 134"/>
                <a:gd name="T54" fmla="*/ 55 w 137"/>
                <a:gd name="T55" fmla="*/ 9 h 134"/>
                <a:gd name="T56" fmla="*/ 53 w 137"/>
                <a:gd name="T57" fmla="*/ 0 h 134"/>
                <a:gd name="T58" fmla="*/ 16 w 137"/>
                <a:gd name="T59" fmla="*/ 0 h 134"/>
                <a:gd name="T60" fmla="*/ 9 w 137"/>
                <a:gd name="T61" fmla="*/ 3 h 134"/>
                <a:gd name="T62" fmla="*/ 19 w 137"/>
                <a:gd name="T63" fmla="*/ 26 h 134"/>
                <a:gd name="T64" fmla="*/ 17 w 137"/>
                <a:gd name="T65" fmla="*/ 37 h 134"/>
                <a:gd name="T66" fmla="*/ 25 w 137"/>
                <a:gd name="T67" fmla="*/ 60 h 134"/>
                <a:gd name="T68" fmla="*/ 16 w 137"/>
                <a:gd name="T69" fmla="*/ 76 h 134"/>
                <a:gd name="T70" fmla="*/ 8 w 137"/>
                <a:gd name="T71" fmla="*/ 96 h 134"/>
                <a:gd name="T72" fmla="*/ 2 w 137"/>
                <a:gd name="T73" fmla="*/ 112 h 134"/>
                <a:gd name="T74" fmla="*/ 0 w 137"/>
                <a:gd name="T75" fmla="*/ 126 h 134"/>
                <a:gd name="T76" fmla="*/ 0 w 137"/>
                <a:gd name="T77" fmla="*/ 127 h 134"/>
                <a:gd name="T78" fmla="*/ 4 w 137"/>
                <a:gd name="T79" fmla="*/ 126 h 134"/>
                <a:gd name="T80" fmla="*/ 8 w 137"/>
                <a:gd name="T8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7" h="134">
                  <a:moveTo>
                    <a:pt x="8" y="123"/>
                  </a:moveTo>
                  <a:cubicBezTo>
                    <a:pt x="11" y="123"/>
                    <a:pt x="9" y="127"/>
                    <a:pt x="13" y="125"/>
                  </a:cubicBezTo>
                  <a:cubicBezTo>
                    <a:pt x="17" y="124"/>
                    <a:pt x="21" y="124"/>
                    <a:pt x="24" y="126"/>
                  </a:cubicBezTo>
                  <a:cubicBezTo>
                    <a:pt x="28" y="128"/>
                    <a:pt x="31" y="128"/>
                    <a:pt x="35" y="128"/>
                  </a:cubicBezTo>
                  <a:cubicBezTo>
                    <a:pt x="39" y="128"/>
                    <a:pt x="75" y="128"/>
                    <a:pt x="75" y="128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101" y="131"/>
                    <a:pt x="105" y="132"/>
                  </a:cubicBezTo>
                  <a:cubicBezTo>
                    <a:pt x="108" y="134"/>
                    <a:pt x="119" y="132"/>
                    <a:pt x="123" y="131"/>
                  </a:cubicBezTo>
                  <a:cubicBezTo>
                    <a:pt x="123" y="131"/>
                    <a:pt x="125" y="131"/>
                    <a:pt x="126" y="130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7" y="54"/>
                    <a:pt x="137" y="54"/>
                    <a:pt x="137" y="54"/>
                  </a:cubicBezTo>
                  <a:cubicBezTo>
                    <a:pt x="136" y="54"/>
                    <a:pt x="135" y="53"/>
                    <a:pt x="134" y="54"/>
                  </a:cubicBezTo>
                  <a:cubicBezTo>
                    <a:pt x="130" y="55"/>
                    <a:pt x="127" y="55"/>
                    <a:pt x="123" y="55"/>
                  </a:cubicBezTo>
                  <a:cubicBezTo>
                    <a:pt x="120" y="55"/>
                    <a:pt x="119" y="58"/>
                    <a:pt x="117" y="58"/>
                  </a:cubicBezTo>
                  <a:cubicBezTo>
                    <a:pt x="115" y="57"/>
                    <a:pt x="116" y="51"/>
                    <a:pt x="117" y="49"/>
                  </a:cubicBezTo>
                  <a:cubicBezTo>
                    <a:pt x="118" y="47"/>
                    <a:pt x="114" y="42"/>
                    <a:pt x="111" y="40"/>
                  </a:cubicBezTo>
                  <a:cubicBezTo>
                    <a:pt x="109" y="38"/>
                    <a:pt x="114" y="27"/>
                    <a:pt x="113" y="25"/>
                  </a:cubicBezTo>
                  <a:cubicBezTo>
                    <a:pt x="111" y="24"/>
                    <a:pt x="111" y="20"/>
                    <a:pt x="111" y="16"/>
                  </a:cubicBezTo>
                  <a:cubicBezTo>
                    <a:pt x="111" y="13"/>
                    <a:pt x="108" y="15"/>
                    <a:pt x="103" y="15"/>
                  </a:cubicBezTo>
                  <a:cubicBezTo>
                    <a:pt x="98" y="15"/>
                    <a:pt x="97" y="13"/>
                    <a:pt x="97" y="13"/>
                  </a:cubicBezTo>
                  <a:cubicBezTo>
                    <a:pt x="97" y="13"/>
                    <a:pt x="91" y="11"/>
                    <a:pt x="88" y="13"/>
                  </a:cubicBezTo>
                  <a:cubicBezTo>
                    <a:pt x="85" y="14"/>
                    <a:pt x="85" y="23"/>
                    <a:pt x="83" y="22"/>
                  </a:cubicBezTo>
                  <a:cubicBezTo>
                    <a:pt x="81" y="22"/>
                    <a:pt x="75" y="23"/>
                    <a:pt x="70" y="24"/>
                  </a:cubicBezTo>
                  <a:cubicBezTo>
                    <a:pt x="65" y="26"/>
                    <a:pt x="63" y="23"/>
                    <a:pt x="60" y="17"/>
                  </a:cubicBezTo>
                  <a:cubicBezTo>
                    <a:pt x="58" y="12"/>
                    <a:pt x="54" y="14"/>
                    <a:pt x="55" y="9"/>
                  </a:cubicBezTo>
                  <a:cubicBezTo>
                    <a:pt x="57" y="5"/>
                    <a:pt x="53" y="0"/>
                    <a:pt x="53" y="0"/>
                  </a:cubicBezTo>
                  <a:cubicBezTo>
                    <a:pt x="53" y="0"/>
                    <a:pt x="19" y="0"/>
                    <a:pt x="16" y="0"/>
                  </a:cubicBezTo>
                  <a:cubicBezTo>
                    <a:pt x="14" y="0"/>
                    <a:pt x="12" y="2"/>
                    <a:pt x="9" y="3"/>
                  </a:cubicBezTo>
                  <a:cubicBezTo>
                    <a:pt x="11" y="11"/>
                    <a:pt x="18" y="23"/>
                    <a:pt x="19" y="26"/>
                  </a:cubicBezTo>
                  <a:cubicBezTo>
                    <a:pt x="21" y="29"/>
                    <a:pt x="17" y="32"/>
                    <a:pt x="17" y="37"/>
                  </a:cubicBezTo>
                  <a:cubicBezTo>
                    <a:pt x="17" y="43"/>
                    <a:pt x="24" y="53"/>
                    <a:pt x="25" y="60"/>
                  </a:cubicBezTo>
                  <a:cubicBezTo>
                    <a:pt x="25" y="67"/>
                    <a:pt x="20" y="71"/>
                    <a:pt x="16" y="76"/>
                  </a:cubicBezTo>
                  <a:cubicBezTo>
                    <a:pt x="12" y="80"/>
                    <a:pt x="8" y="90"/>
                    <a:pt x="8" y="96"/>
                  </a:cubicBezTo>
                  <a:cubicBezTo>
                    <a:pt x="8" y="103"/>
                    <a:pt x="2" y="109"/>
                    <a:pt x="2" y="112"/>
                  </a:cubicBezTo>
                  <a:cubicBezTo>
                    <a:pt x="2" y="115"/>
                    <a:pt x="1" y="123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3"/>
                    <a:pt x="8" y="1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5" name="Freeform 179"/>
            <p:cNvSpPr>
              <a:spLocks/>
            </p:cNvSpPr>
            <p:nvPr userDrawn="1"/>
          </p:nvSpPr>
          <p:spPr bwMode="auto">
            <a:xfrm>
              <a:off x="7749214" y="4675139"/>
              <a:ext cx="288609" cy="255303"/>
            </a:xfrm>
            <a:custGeom>
              <a:avLst/>
              <a:gdLst>
                <a:gd name="T0" fmla="*/ 103 w 134"/>
                <a:gd name="T1" fmla="*/ 4 h 110"/>
                <a:gd name="T2" fmla="*/ 95 w 134"/>
                <a:gd name="T3" fmla="*/ 0 h 110"/>
                <a:gd name="T4" fmla="*/ 81 w 134"/>
                <a:gd name="T5" fmla="*/ 2 h 110"/>
                <a:gd name="T6" fmla="*/ 77 w 134"/>
                <a:gd name="T7" fmla="*/ 9 h 110"/>
                <a:gd name="T8" fmla="*/ 76 w 134"/>
                <a:gd name="T9" fmla="*/ 15 h 110"/>
                <a:gd name="T10" fmla="*/ 75 w 134"/>
                <a:gd name="T11" fmla="*/ 27 h 110"/>
                <a:gd name="T12" fmla="*/ 73 w 134"/>
                <a:gd name="T13" fmla="*/ 37 h 110"/>
                <a:gd name="T14" fmla="*/ 81 w 134"/>
                <a:gd name="T15" fmla="*/ 46 h 110"/>
                <a:gd name="T16" fmla="*/ 88 w 134"/>
                <a:gd name="T17" fmla="*/ 43 h 110"/>
                <a:gd name="T18" fmla="*/ 90 w 134"/>
                <a:gd name="T19" fmla="*/ 51 h 110"/>
                <a:gd name="T20" fmla="*/ 88 w 134"/>
                <a:gd name="T21" fmla="*/ 56 h 110"/>
                <a:gd name="T22" fmla="*/ 80 w 134"/>
                <a:gd name="T23" fmla="*/ 56 h 110"/>
                <a:gd name="T24" fmla="*/ 75 w 134"/>
                <a:gd name="T25" fmla="*/ 47 h 110"/>
                <a:gd name="T26" fmla="*/ 66 w 134"/>
                <a:gd name="T27" fmla="*/ 45 h 110"/>
                <a:gd name="T28" fmla="*/ 60 w 134"/>
                <a:gd name="T29" fmla="*/ 38 h 110"/>
                <a:gd name="T30" fmla="*/ 56 w 134"/>
                <a:gd name="T31" fmla="*/ 40 h 110"/>
                <a:gd name="T32" fmla="*/ 51 w 134"/>
                <a:gd name="T33" fmla="*/ 42 h 110"/>
                <a:gd name="T34" fmla="*/ 41 w 134"/>
                <a:gd name="T35" fmla="*/ 39 h 110"/>
                <a:gd name="T36" fmla="*/ 37 w 134"/>
                <a:gd name="T37" fmla="*/ 34 h 110"/>
                <a:gd name="T38" fmla="*/ 30 w 134"/>
                <a:gd name="T39" fmla="*/ 34 h 110"/>
                <a:gd name="T40" fmla="*/ 27 w 134"/>
                <a:gd name="T41" fmla="*/ 32 h 110"/>
                <a:gd name="T42" fmla="*/ 24 w 134"/>
                <a:gd name="T43" fmla="*/ 29 h 110"/>
                <a:gd name="T44" fmla="*/ 21 w 134"/>
                <a:gd name="T45" fmla="*/ 50 h 110"/>
                <a:gd name="T46" fmla="*/ 18 w 134"/>
                <a:gd name="T47" fmla="*/ 53 h 110"/>
                <a:gd name="T48" fmla="*/ 1 w 134"/>
                <a:gd name="T49" fmla="*/ 53 h 110"/>
                <a:gd name="T50" fmla="*/ 0 w 134"/>
                <a:gd name="T51" fmla="*/ 89 h 110"/>
                <a:gd name="T52" fmla="*/ 13 w 134"/>
                <a:gd name="T53" fmla="*/ 105 h 110"/>
                <a:gd name="T54" fmla="*/ 34 w 134"/>
                <a:gd name="T55" fmla="*/ 105 h 110"/>
                <a:gd name="T56" fmla="*/ 35 w 134"/>
                <a:gd name="T57" fmla="*/ 107 h 110"/>
                <a:gd name="T58" fmla="*/ 41 w 134"/>
                <a:gd name="T59" fmla="*/ 106 h 110"/>
                <a:gd name="T60" fmla="*/ 56 w 134"/>
                <a:gd name="T61" fmla="*/ 108 h 110"/>
                <a:gd name="T62" fmla="*/ 68 w 134"/>
                <a:gd name="T63" fmla="*/ 96 h 110"/>
                <a:gd name="T64" fmla="*/ 79 w 134"/>
                <a:gd name="T65" fmla="*/ 89 h 110"/>
                <a:gd name="T66" fmla="*/ 85 w 134"/>
                <a:gd name="T67" fmla="*/ 83 h 110"/>
                <a:gd name="T68" fmla="*/ 95 w 134"/>
                <a:gd name="T69" fmla="*/ 83 h 110"/>
                <a:gd name="T70" fmla="*/ 96 w 134"/>
                <a:gd name="T71" fmla="*/ 83 h 110"/>
                <a:gd name="T72" fmla="*/ 94 w 134"/>
                <a:gd name="T73" fmla="*/ 75 h 110"/>
                <a:gd name="T74" fmla="*/ 126 w 134"/>
                <a:gd name="T75" fmla="*/ 64 h 110"/>
                <a:gd name="T76" fmla="*/ 124 w 134"/>
                <a:gd name="T77" fmla="*/ 59 h 110"/>
                <a:gd name="T78" fmla="*/ 126 w 134"/>
                <a:gd name="T79" fmla="*/ 49 h 110"/>
                <a:gd name="T80" fmla="*/ 130 w 134"/>
                <a:gd name="T81" fmla="*/ 46 h 110"/>
                <a:gd name="T82" fmla="*/ 130 w 134"/>
                <a:gd name="T83" fmla="*/ 28 h 110"/>
                <a:gd name="T84" fmla="*/ 134 w 134"/>
                <a:gd name="T85" fmla="*/ 26 h 110"/>
                <a:gd name="T86" fmla="*/ 129 w 134"/>
                <a:gd name="T87" fmla="*/ 14 h 110"/>
                <a:gd name="T88" fmla="*/ 114 w 134"/>
                <a:gd name="T89" fmla="*/ 8 h 110"/>
                <a:gd name="T90" fmla="*/ 103 w 134"/>
                <a:gd name="T91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4" h="110">
                  <a:moveTo>
                    <a:pt x="103" y="4"/>
                  </a:moveTo>
                  <a:cubicBezTo>
                    <a:pt x="101" y="4"/>
                    <a:pt x="98" y="2"/>
                    <a:pt x="95" y="0"/>
                  </a:cubicBezTo>
                  <a:cubicBezTo>
                    <a:pt x="92" y="2"/>
                    <a:pt x="84" y="2"/>
                    <a:pt x="81" y="2"/>
                  </a:cubicBezTo>
                  <a:cubicBezTo>
                    <a:pt x="76" y="2"/>
                    <a:pt x="80" y="7"/>
                    <a:pt x="77" y="9"/>
                  </a:cubicBezTo>
                  <a:cubicBezTo>
                    <a:pt x="75" y="11"/>
                    <a:pt x="74" y="14"/>
                    <a:pt x="76" y="15"/>
                  </a:cubicBezTo>
                  <a:cubicBezTo>
                    <a:pt x="78" y="16"/>
                    <a:pt x="75" y="24"/>
                    <a:pt x="75" y="27"/>
                  </a:cubicBezTo>
                  <a:cubicBezTo>
                    <a:pt x="75" y="30"/>
                    <a:pt x="71" y="36"/>
                    <a:pt x="73" y="37"/>
                  </a:cubicBezTo>
                  <a:cubicBezTo>
                    <a:pt x="74" y="38"/>
                    <a:pt x="77" y="45"/>
                    <a:pt x="81" y="46"/>
                  </a:cubicBezTo>
                  <a:cubicBezTo>
                    <a:pt x="84" y="47"/>
                    <a:pt x="87" y="43"/>
                    <a:pt x="88" y="43"/>
                  </a:cubicBezTo>
                  <a:cubicBezTo>
                    <a:pt x="90" y="43"/>
                    <a:pt x="90" y="48"/>
                    <a:pt x="90" y="51"/>
                  </a:cubicBezTo>
                  <a:cubicBezTo>
                    <a:pt x="90" y="54"/>
                    <a:pt x="88" y="56"/>
                    <a:pt x="88" y="56"/>
                  </a:cubicBezTo>
                  <a:cubicBezTo>
                    <a:pt x="88" y="56"/>
                    <a:pt x="82" y="58"/>
                    <a:pt x="80" y="56"/>
                  </a:cubicBezTo>
                  <a:cubicBezTo>
                    <a:pt x="77" y="54"/>
                    <a:pt x="75" y="48"/>
                    <a:pt x="75" y="47"/>
                  </a:cubicBezTo>
                  <a:cubicBezTo>
                    <a:pt x="75" y="45"/>
                    <a:pt x="69" y="45"/>
                    <a:pt x="66" y="45"/>
                  </a:cubicBezTo>
                  <a:cubicBezTo>
                    <a:pt x="63" y="45"/>
                    <a:pt x="61" y="40"/>
                    <a:pt x="60" y="38"/>
                  </a:cubicBezTo>
                  <a:cubicBezTo>
                    <a:pt x="59" y="36"/>
                    <a:pt x="56" y="39"/>
                    <a:pt x="56" y="40"/>
                  </a:cubicBezTo>
                  <a:cubicBezTo>
                    <a:pt x="56" y="42"/>
                    <a:pt x="53" y="42"/>
                    <a:pt x="51" y="42"/>
                  </a:cubicBezTo>
                  <a:cubicBezTo>
                    <a:pt x="48" y="42"/>
                    <a:pt x="43" y="38"/>
                    <a:pt x="41" y="39"/>
                  </a:cubicBezTo>
                  <a:cubicBezTo>
                    <a:pt x="39" y="40"/>
                    <a:pt x="37" y="36"/>
                    <a:pt x="37" y="34"/>
                  </a:cubicBezTo>
                  <a:cubicBezTo>
                    <a:pt x="38" y="32"/>
                    <a:pt x="32" y="33"/>
                    <a:pt x="30" y="34"/>
                  </a:cubicBezTo>
                  <a:cubicBezTo>
                    <a:pt x="28" y="35"/>
                    <a:pt x="27" y="32"/>
                    <a:pt x="27" y="32"/>
                  </a:cubicBezTo>
                  <a:cubicBezTo>
                    <a:pt x="27" y="32"/>
                    <a:pt x="26" y="30"/>
                    <a:pt x="24" y="29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3" y="105"/>
                    <a:pt x="13" y="105"/>
                    <a:pt x="13" y="105"/>
                  </a:cubicBezTo>
                  <a:cubicBezTo>
                    <a:pt x="20" y="104"/>
                    <a:pt x="34" y="102"/>
                    <a:pt x="34" y="105"/>
                  </a:cubicBezTo>
                  <a:cubicBezTo>
                    <a:pt x="34" y="105"/>
                    <a:pt x="35" y="106"/>
                    <a:pt x="35" y="107"/>
                  </a:cubicBezTo>
                  <a:cubicBezTo>
                    <a:pt x="38" y="106"/>
                    <a:pt x="40" y="106"/>
                    <a:pt x="41" y="106"/>
                  </a:cubicBezTo>
                  <a:cubicBezTo>
                    <a:pt x="44" y="106"/>
                    <a:pt x="53" y="110"/>
                    <a:pt x="56" y="108"/>
                  </a:cubicBezTo>
                  <a:cubicBezTo>
                    <a:pt x="59" y="107"/>
                    <a:pt x="64" y="98"/>
                    <a:pt x="68" y="96"/>
                  </a:cubicBezTo>
                  <a:cubicBezTo>
                    <a:pt x="73" y="95"/>
                    <a:pt x="79" y="91"/>
                    <a:pt x="79" y="89"/>
                  </a:cubicBezTo>
                  <a:cubicBezTo>
                    <a:pt x="79" y="87"/>
                    <a:pt x="79" y="85"/>
                    <a:pt x="85" y="83"/>
                  </a:cubicBezTo>
                  <a:cubicBezTo>
                    <a:pt x="95" y="83"/>
                    <a:pt x="95" y="83"/>
                    <a:pt x="95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124" y="64"/>
                    <a:pt x="126" y="64"/>
                  </a:cubicBezTo>
                  <a:cubicBezTo>
                    <a:pt x="125" y="61"/>
                    <a:pt x="123" y="60"/>
                    <a:pt x="124" y="59"/>
                  </a:cubicBezTo>
                  <a:cubicBezTo>
                    <a:pt x="125" y="59"/>
                    <a:pt x="126" y="51"/>
                    <a:pt x="126" y="49"/>
                  </a:cubicBezTo>
                  <a:cubicBezTo>
                    <a:pt x="126" y="47"/>
                    <a:pt x="133" y="48"/>
                    <a:pt x="130" y="46"/>
                  </a:cubicBezTo>
                  <a:cubicBezTo>
                    <a:pt x="128" y="44"/>
                    <a:pt x="129" y="31"/>
                    <a:pt x="130" y="28"/>
                  </a:cubicBezTo>
                  <a:cubicBezTo>
                    <a:pt x="131" y="26"/>
                    <a:pt x="134" y="28"/>
                    <a:pt x="134" y="26"/>
                  </a:cubicBezTo>
                  <a:cubicBezTo>
                    <a:pt x="134" y="24"/>
                    <a:pt x="130" y="17"/>
                    <a:pt x="129" y="14"/>
                  </a:cubicBezTo>
                  <a:cubicBezTo>
                    <a:pt x="127" y="13"/>
                    <a:pt x="117" y="9"/>
                    <a:pt x="114" y="8"/>
                  </a:cubicBezTo>
                  <a:cubicBezTo>
                    <a:pt x="111" y="8"/>
                    <a:pt x="106" y="4"/>
                    <a:pt x="103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6" name="Freeform 180"/>
            <p:cNvSpPr>
              <a:spLocks/>
            </p:cNvSpPr>
            <p:nvPr userDrawn="1"/>
          </p:nvSpPr>
          <p:spPr bwMode="auto">
            <a:xfrm>
              <a:off x="7922043" y="4492780"/>
              <a:ext cx="46983" cy="43766"/>
            </a:xfrm>
            <a:custGeom>
              <a:avLst/>
              <a:gdLst>
                <a:gd name="T0" fmla="*/ 18 w 22"/>
                <a:gd name="T1" fmla="*/ 0 h 19"/>
                <a:gd name="T2" fmla="*/ 12 w 22"/>
                <a:gd name="T3" fmla="*/ 2 h 19"/>
                <a:gd name="T4" fmla="*/ 6 w 22"/>
                <a:gd name="T5" fmla="*/ 3 h 19"/>
                <a:gd name="T6" fmla="*/ 4 w 22"/>
                <a:gd name="T7" fmla="*/ 4 h 19"/>
                <a:gd name="T8" fmla="*/ 2 w 22"/>
                <a:gd name="T9" fmla="*/ 11 h 19"/>
                <a:gd name="T10" fmla="*/ 0 w 22"/>
                <a:gd name="T11" fmla="*/ 14 h 19"/>
                <a:gd name="T12" fmla="*/ 2 w 22"/>
                <a:gd name="T13" fmla="*/ 17 h 19"/>
                <a:gd name="T14" fmla="*/ 6 w 22"/>
                <a:gd name="T15" fmla="*/ 18 h 19"/>
                <a:gd name="T16" fmla="*/ 12 w 22"/>
                <a:gd name="T17" fmla="*/ 14 h 19"/>
                <a:gd name="T18" fmla="*/ 22 w 22"/>
                <a:gd name="T19" fmla="*/ 12 h 19"/>
                <a:gd name="T20" fmla="*/ 20 w 22"/>
                <a:gd name="T21" fmla="*/ 5 h 19"/>
                <a:gd name="T22" fmla="*/ 18 w 22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19">
                  <a:moveTo>
                    <a:pt x="18" y="0"/>
                  </a:moveTo>
                  <a:cubicBezTo>
                    <a:pt x="16" y="1"/>
                    <a:pt x="13" y="2"/>
                    <a:pt x="12" y="2"/>
                  </a:cubicBezTo>
                  <a:cubicBezTo>
                    <a:pt x="10" y="3"/>
                    <a:pt x="9" y="4"/>
                    <a:pt x="6" y="3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2" y="5"/>
                    <a:pt x="2" y="11"/>
                    <a:pt x="2" y="11"/>
                  </a:cubicBezTo>
                  <a:cubicBezTo>
                    <a:pt x="2" y="11"/>
                    <a:pt x="0" y="11"/>
                    <a:pt x="0" y="14"/>
                  </a:cubicBezTo>
                  <a:cubicBezTo>
                    <a:pt x="0" y="16"/>
                    <a:pt x="1" y="17"/>
                    <a:pt x="2" y="17"/>
                  </a:cubicBezTo>
                  <a:cubicBezTo>
                    <a:pt x="3" y="17"/>
                    <a:pt x="5" y="18"/>
                    <a:pt x="6" y="18"/>
                  </a:cubicBezTo>
                  <a:cubicBezTo>
                    <a:pt x="12" y="19"/>
                    <a:pt x="12" y="14"/>
                    <a:pt x="12" y="14"/>
                  </a:cubicBezTo>
                  <a:cubicBezTo>
                    <a:pt x="12" y="14"/>
                    <a:pt x="21" y="15"/>
                    <a:pt x="22" y="12"/>
                  </a:cubicBezTo>
                  <a:cubicBezTo>
                    <a:pt x="22" y="9"/>
                    <a:pt x="20" y="5"/>
                    <a:pt x="20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7" name="Freeform 181"/>
            <p:cNvSpPr>
              <a:spLocks/>
            </p:cNvSpPr>
            <p:nvPr userDrawn="1"/>
          </p:nvSpPr>
          <p:spPr bwMode="auto">
            <a:xfrm>
              <a:off x="8220720" y="4155416"/>
              <a:ext cx="260084" cy="351953"/>
            </a:xfrm>
            <a:custGeom>
              <a:avLst/>
              <a:gdLst>
                <a:gd name="T0" fmla="*/ 28 w 121"/>
                <a:gd name="T1" fmla="*/ 29 h 151"/>
                <a:gd name="T2" fmla="*/ 36 w 121"/>
                <a:gd name="T3" fmla="*/ 35 h 151"/>
                <a:gd name="T4" fmla="*/ 59 w 121"/>
                <a:gd name="T5" fmla="*/ 43 h 151"/>
                <a:gd name="T6" fmla="*/ 75 w 121"/>
                <a:gd name="T7" fmla="*/ 46 h 151"/>
                <a:gd name="T8" fmla="*/ 80 w 121"/>
                <a:gd name="T9" fmla="*/ 49 h 151"/>
                <a:gd name="T10" fmla="*/ 49 w 121"/>
                <a:gd name="T11" fmla="*/ 77 h 151"/>
                <a:gd name="T12" fmla="*/ 36 w 121"/>
                <a:gd name="T13" fmla="*/ 79 h 151"/>
                <a:gd name="T14" fmla="*/ 20 w 121"/>
                <a:gd name="T15" fmla="*/ 87 h 151"/>
                <a:gd name="T16" fmla="*/ 11 w 121"/>
                <a:gd name="T17" fmla="*/ 88 h 151"/>
                <a:gd name="T18" fmla="*/ 5 w 121"/>
                <a:gd name="T19" fmla="*/ 96 h 151"/>
                <a:gd name="T20" fmla="*/ 0 w 121"/>
                <a:gd name="T21" fmla="*/ 104 h 151"/>
                <a:gd name="T22" fmla="*/ 1 w 121"/>
                <a:gd name="T23" fmla="*/ 142 h 151"/>
                <a:gd name="T24" fmla="*/ 6 w 121"/>
                <a:gd name="T25" fmla="*/ 151 h 151"/>
                <a:gd name="T26" fmla="*/ 32 w 121"/>
                <a:gd name="T27" fmla="*/ 125 h 151"/>
                <a:gd name="T28" fmla="*/ 53 w 121"/>
                <a:gd name="T29" fmla="*/ 111 h 151"/>
                <a:gd name="T30" fmla="*/ 82 w 121"/>
                <a:gd name="T31" fmla="*/ 85 h 151"/>
                <a:gd name="T32" fmla="*/ 95 w 121"/>
                <a:gd name="T33" fmla="*/ 65 h 151"/>
                <a:gd name="T34" fmla="*/ 105 w 121"/>
                <a:gd name="T35" fmla="*/ 48 h 151"/>
                <a:gd name="T36" fmla="*/ 116 w 121"/>
                <a:gd name="T37" fmla="*/ 27 h 151"/>
                <a:gd name="T38" fmla="*/ 120 w 121"/>
                <a:gd name="T39" fmla="*/ 8 h 151"/>
                <a:gd name="T40" fmla="*/ 113 w 121"/>
                <a:gd name="T41" fmla="*/ 4 h 151"/>
                <a:gd name="T42" fmla="*/ 87 w 121"/>
                <a:gd name="T43" fmla="*/ 11 h 151"/>
                <a:gd name="T44" fmla="*/ 68 w 121"/>
                <a:gd name="T45" fmla="*/ 15 h 151"/>
                <a:gd name="T46" fmla="*/ 53 w 121"/>
                <a:gd name="T47" fmla="*/ 17 h 151"/>
                <a:gd name="T48" fmla="*/ 33 w 121"/>
                <a:gd name="T49" fmla="*/ 16 h 151"/>
                <a:gd name="T50" fmla="*/ 27 w 121"/>
                <a:gd name="T51" fmla="*/ 10 h 151"/>
                <a:gd name="T52" fmla="*/ 21 w 121"/>
                <a:gd name="T53" fmla="*/ 19 h 151"/>
                <a:gd name="T54" fmla="*/ 28 w 121"/>
                <a:gd name="T55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51">
                  <a:moveTo>
                    <a:pt x="28" y="29"/>
                  </a:moveTo>
                  <a:cubicBezTo>
                    <a:pt x="30" y="30"/>
                    <a:pt x="34" y="35"/>
                    <a:pt x="36" y="35"/>
                  </a:cubicBezTo>
                  <a:cubicBezTo>
                    <a:pt x="38" y="36"/>
                    <a:pt x="51" y="40"/>
                    <a:pt x="59" y="43"/>
                  </a:cubicBezTo>
                  <a:cubicBezTo>
                    <a:pt x="68" y="46"/>
                    <a:pt x="73" y="46"/>
                    <a:pt x="75" y="46"/>
                  </a:cubicBezTo>
                  <a:cubicBezTo>
                    <a:pt x="78" y="46"/>
                    <a:pt x="82" y="47"/>
                    <a:pt x="80" y="49"/>
                  </a:cubicBezTo>
                  <a:cubicBezTo>
                    <a:pt x="77" y="50"/>
                    <a:pt x="52" y="74"/>
                    <a:pt x="49" y="77"/>
                  </a:cubicBezTo>
                  <a:cubicBezTo>
                    <a:pt x="45" y="81"/>
                    <a:pt x="43" y="79"/>
                    <a:pt x="36" y="79"/>
                  </a:cubicBezTo>
                  <a:cubicBezTo>
                    <a:pt x="28" y="79"/>
                    <a:pt x="22" y="87"/>
                    <a:pt x="20" y="87"/>
                  </a:cubicBezTo>
                  <a:cubicBezTo>
                    <a:pt x="19" y="87"/>
                    <a:pt x="15" y="87"/>
                    <a:pt x="11" y="88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" y="142"/>
                    <a:pt x="1" y="142"/>
                    <a:pt x="1" y="142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11" y="145"/>
                    <a:pt x="23" y="134"/>
                    <a:pt x="32" y="125"/>
                  </a:cubicBezTo>
                  <a:cubicBezTo>
                    <a:pt x="42" y="116"/>
                    <a:pt x="47" y="114"/>
                    <a:pt x="53" y="111"/>
                  </a:cubicBezTo>
                  <a:cubicBezTo>
                    <a:pt x="58" y="109"/>
                    <a:pt x="72" y="96"/>
                    <a:pt x="82" y="85"/>
                  </a:cubicBezTo>
                  <a:cubicBezTo>
                    <a:pt x="88" y="78"/>
                    <a:pt x="94" y="70"/>
                    <a:pt x="95" y="65"/>
                  </a:cubicBezTo>
                  <a:cubicBezTo>
                    <a:pt x="96" y="60"/>
                    <a:pt x="101" y="53"/>
                    <a:pt x="105" y="48"/>
                  </a:cubicBezTo>
                  <a:cubicBezTo>
                    <a:pt x="110" y="43"/>
                    <a:pt x="117" y="30"/>
                    <a:pt x="116" y="27"/>
                  </a:cubicBezTo>
                  <a:cubicBezTo>
                    <a:pt x="116" y="23"/>
                    <a:pt x="120" y="15"/>
                    <a:pt x="120" y="8"/>
                  </a:cubicBezTo>
                  <a:cubicBezTo>
                    <a:pt x="121" y="1"/>
                    <a:pt x="115" y="0"/>
                    <a:pt x="113" y="4"/>
                  </a:cubicBezTo>
                  <a:cubicBezTo>
                    <a:pt x="111" y="8"/>
                    <a:pt x="96" y="10"/>
                    <a:pt x="87" y="11"/>
                  </a:cubicBezTo>
                  <a:cubicBezTo>
                    <a:pt x="77" y="11"/>
                    <a:pt x="71" y="12"/>
                    <a:pt x="68" y="15"/>
                  </a:cubicBezTo>
                  <a:cubicBezTo>
                    <a:pt x="64" y="18"/>
                    <a:pt x="56" y="14"/>
                    <a:pt x="53" y="17"/>
                  </a:cubicBezTo>
                  <a:cubicBezTo>
                    <a:pt x="50" y="20"/>
                    <a:pt x="37" y="23"/>
                    <a:pt x="33" y="16"/>
                  </a:cubicBezTo>
                  <a:cubicBezTo>
                    <a:pt x="32" y="12"/>
                    <a:pt x="30" y="11"/>
                    <a:pt x="27" y="10"/>
                  </a:cubicBezTo>
                  <a:cubicBezTo>
                    <a:pt x="24" y="13"/>
                    <a:pt x="20" y="17"/>
                    <a:pt x="21" y="19"/>
                  </a:cubicBezTo>
                  <a:cubicBezTo>
                    <a:pt x="22" y="21"/>
                    <a:pt x="26" y="28"/>
                    <a:pt x="2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8" name="Freeform 182"/>
            <p:cNvSpPr>
              <a:spLocks/>
            </p:cNvSpPr>
            <p:nvPr userDrawn="1"/>
          </p:nvSpPr>
          <p:spPr bwMode="auto">
            <a:xfrm>
              <a:off x="6886744" y="3513512"/>
              <a:ext cx="300355" cy="242538"/>
            </a:xfrm>
            <a:custGeom>
              <a:avLst/>
              <a:gdLst>
                <a:gd name="T0" fmla="*/ 52 w 140"/>
                <a:gd name="T1" fmla="*/ 104 h 104"/>
                <a:gd name="T2" fmla="*/ 51 w 140"/>
                <a:gd name="T3" fmla="*/ 89 h 104"/>
                <a:gd name="T4" fmla="*/ 70 w 140"/>
                <a:gd name="T5" fmla="*/ 78 h 104"/>
                <a:gd name="T6" fmla="*/ 78 w 140"/>
                <a:gd name="T7" fmla="*/ 76 h 104"/>
                <a:gd name="T8" fmla="*/ 88 w 140"/>
                <a:gd name="T9" fmla="*/ 73 h 104"/>
                <a:gd name="T10" fmla="*/ 94 w 140"/>
                <a:gd name="T11" fmla="*/ 67 h 104"/>
                <a:gd name="T12" fmla="*/ 103 w 140"/>
                <a:gd name="T13" fmla="*/ 64 h 104"/>
                <a:gd name="T14" fmla="*/ 108 w 140"/>
                <a:gd name="T15" fmla="*/ 61 h 104"/>
                <a:gd name="T16" fmla="*/ 110 w 140"/>
                <a:gd name="T17" fmla="*/ 54 h 104"/>
                <a:gd name="T18" fmla="*/ 113 w 140"/>
                <a:gd name="T19" fmla="*/ 52 h 104"/>
                <a:gd name="T20" fmla="*/ 120 w 140"/>
                <a:gd name="T21" fmla="*/ 48 h 104"/>
                <a:gd name="T22" fmla="*/ 137 w 140"/>
                <a:gd name="T23" fmla="*/ 47 h 104"/>
                <a:gd name="T24" fmla="*/ 140 w 140"/>
                <a:gd name="T25" fmla="*/ 43 h 104"/>
                <a:gd name="T26" fmla="*/ 135 w 140"/>
                <a:gd name="T27" fmla="*/ 35 h 104"/>
                <a:gd name="T28" fmla="*/ 135 w 140"/>
                <a:gd name="T29" fmla="*/ 26 h 104"/>
                <a:gd name="T30" fmla="*/ 131 w 140"/>
                <a:gd name="T31" fmla="*/ 14 h 104"/>
                <a:gd name="T32" fmla="*/ 129 w 140"/>
                <a:gd name="T33" fmla="*/ 11 h 104"/>
                <a:gd name="T34" fmla="*/ 116 w 140"/>
                <a:gd name="T35" fmla="*/ 8 h 104"/>
                <a:gd name="T36" fmla="*/ 96 w 140"/>
                <a:gd name="T37" fmla="*/ 6 h 104"/>
                <a:gd name="T38" fmla="*/ 85 w 140"/>
                <a:gd name="T39" fmla="*/ 1 h 104"/>
                <a:gd name="T40" fmla="*/ 72 w 140"/>
                <a:gd name="T41" fmla="*/ 23 h 104"/>
                <a:gd name="T42" fmla="*/ 55 w 140"/>
                <a:gd name="T43" fmla="*/ 31 h 104"/>
                <a:gd name="T44" fmla="*/ 46 w 140"/>
                <a:gd name="T45" fmla="*/ 41 h 104"/>
                <a:gd name="T46" fmla="*/ 39 w 140"/>
                <a:gd name="T47" fmla="*/ 51 h 104"/>
                <a:gd name="T48" fmla="*/ 39 w 140"/>
                <a:gd name="T49" fmla="*/ 67 h 104"/>
                <a:gd name="T50" fmla="*/ 26 w 140"/>
                <a:gd name="T51" fmla="*/ 85 h 104"/>
                <a:gd name="T52" fmla="*/ 8 w 140"/>
                <a:gd name="T53" fmla="*/ 96 h 104"/>
                <a:gd name="T54" fmla="*/ 0 w 140"/>
                <a:gd name="T55" fmla="*/ 100 h 104"/>
                <a:gd name="T56" fmla="*/ 43 w 140"/>
                <a:gd name="T57" fmla="*/ 100 h 104"/>
                <a:gd name="T58" fmla="*/ 52 w 140"/>
                <a:gd name="T5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04">
                  <a:moveTo>
                    <a:pt x="52" y="104"/>
                  </a:moveTo>
                  <a:cubicBezTo>
                    <a:pt x="52" y="97"/>
                    <a:pt x="51" y="90"/>
                    <a:pt x="51" y="89"/>
                  </a:cubicBezTo>
                  <a:cubicBezTo>
                    <a:pt x="52" y="88"/>
                    <a:pt x="67" y="79"/>
                    <a:pt x="70" y="78"/>
                  </a:cubicBezTo>
                  <a:cubicBezTo>
                    <a:pt x="73" y="76"/>
                    <a:pt x="78" y="78"/>
                    <a:pt x="78" y="76"/>
                  </a:cubicBezTo>
                  <a:cubicBezTo>
                    <a:pt x="78" y="73"/>
                    <a:pt x="84" y="74"/>
                    <a:pt x="88" y="73"/>
                  </a:cubicBezTo>
                  <a:cubicBezTo>
                    <a:pt x="92" y="73"/>
                    <a:pt x="94" y="70"/>
                    <a:pt x="94" y="67"/>
                  </a:cubicBezTo>
                  <a:cubicBezTo>
                    <a:pt x="94" y="64"/>
                    <a:pt x="99" y="65"/>
                    <a:pt x="103" y="64"/>
                  </a:cubicBezTo>
                  <a:cubicBezTo>
                    <a:pt x="106" y="64"/>
                    <a:pt x="106" y="61"/>
                    <a:pt x="108" y="61"/>
                  </a:cubicBezTo>
                  <a:cubicBezTo>
                    <a:pt x="110" y="61"/>
                    <a:pt x="109" y="58"/>
                    <a:pt x="110" y="54"/>
                  </a:cubicBezTo>
                  <a:cubicBezTo>
                    <a:pt x="110" y="51"/>
                    <a:pt x="110" y="52"/>
                    <a:pt x="113" y="52"/>
                  </a:cubicBezTo>
                  <a:cubicBezTo>
                    <a:pt x="117" y="52"/>
                    <a:pt x="120" y="50"/>
                    <a:pt x="120" y="48"/>
                  </a:cubicBezTo>
                  <a:cubicBezTo>
                    <a:pt x="120" y="46"/>
                    <a:pt x="135" y="47"/>
                    <a:pt x="137" y="47"/>
                  </a:cubicBezTo>
                  <a:cubicBezTo>
                    <a:pt x="140" y="47"/>
                    <a:pt x="140" y="45"/>
                    <a:pt x="140" y="43"/>
                  </a:cubicBezTo>
                  <a:cubicBezTo>
                    <a:pt x="140" y="41"/>
                    <a:pt x="138" y="36"/>
                    <a:pt x="135" y="35"/>
                  </a:cubicBezTo>
                  <a:cubicBezTo>
                    <a:pt x="133" y="35"/>
                    <a:pt x="135" y="30"/>
                    <a:pt x="135" y="26"/>
                  </a:cubicBezTo>
                  <a:cubicBezTo>
                    <a:pt x="135" y="21"/>
                    <a:pt x="134" y="17"/>
                    <a:pt x="131" y="14"/>
                  </a:cubicBezTo>
                  <a:cubicBezTo>
                    <a:pt x="131" y="14"/>
                    <a:pt x="130" y="12"/>
                    <a:pt x="129" y="11"/>
                  </a:cubicBezTo>
                  <a:cubicBezTo>
                    <a:pt x="125" y="11"/>
                    <a:pt x="120" y="8"/>
                    <a:pt x="116" y="8"/>
                  </a:cubicBezTo>
                  <a:cubicBezTo>
                    <a:pt x="110" y="8"/>
                    <a:pt x="101" y="11"/>
                    <a:pt x="96" y="6"/>
                  </a:cubicBezTo>
                  <a:cubicBezTo>
                    <a:pt x="92" y="1"/>
                    <a:pt x="88" y="0"/>
                    <a:pt x="85" y="1"/>
                  </a:cubicBezTo>
                  <a:cubicBezTo>
                    <a:pt x="82" y="3"/>
                    <a:pt x="76" y="19"/>
                    <a:pt x="72" y="23"/>
                  </a:cubicBezTo>
                  <a:cubicBezTo>
                    <a:pt x="69" y="28"/>
                    <a:pt x="59" y="31"/>
                    <a:pt x="55" y="31"/>
                  </a:cubicBezTo>
                  <a:cubicBezTo>
                    <a:pt x="50" y="31"/>
                    <a:pt x="50" y="38"/>
                    <a:pt x="46" y="41"/>
                  </a:cubicBezTo>
                  <a:cubicBezTo>
                    <a:pt x="42" y="43"/>
                    <a:pt x="44" y="48"/>
                    <a:pt x="39" y="51"/>
                  </a:cubicBezTo>
                  <a:cubicBezTo>
                    <a:pt x="35" y="54"/>
                    <a:pt x="37" y="64"/>
                    <a:pt x="39" y="67"/>
                  </a:cubicBezTo>
                  <a:cubicBezTo>
                    <a:pt x="42" y="71"/>
                    <a:pt x="31" y="82"/>
                    <a:pt x="26" y="85"/>
                  </a:cubicBezTo>
                  <a:cubicBezTo>
                    <a:pt x="20" y="88"/>
                    <a:pt x="18" y="94"/>
                    <a:pt x="8" y="96"/>
                  </a:cubicBezTo>
                  <a:cubicBezTo>
                    <a:pt x="5" y="96"/>
                    <a:pt x="2" y="98"/>
                    <a:pt x="0" y="100"/>
                  </a:cubicBezTo>
                  <a:cubicBezTo>
                    <a:pt x="15" y="100"/>
                    <a:pt x="36" y="100"/>
                    <a:pt x="43" y="100"/>
                  </a:cubicBezTo>
                  <a:cubicBezTo>
                    <a:pt x="52" y="100"/>
                    <a:pt x="50" y="101"/>
                    <a:pt x="52" y="10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9" name="Freeform 183"/>
            <p:cNvSpPr>
              <a:spLocks/>
            </p:cNvSpPr>
            <p:nvPr userDrawn="1"/>
          </p:nvSpPr>
          <p:spPr bwMode="auto">
            <a:xfrm>
              <a:off x="7398520" y="3469746"/>
              <a:ext cx="107389" cy="204242"/>
            </a:xfrm>
            <a:custGeom>
              <a:avLst/>
              <a:gdLst>
                <a:gd name="T0" fmla="*/ 14 w 50"/>
                <a:gd name="T1" fmla="*/ 23 h 88"/>
                <a:gd name="T2" fmla="*/ 10 w 50"/>
                <a:gd name="T3" fmla="*/ 34 h 88"/>
                <a:gd name="T4" fmla="*/ 3 w 50"/>
                <a:gd name="T5" fmla="*/ 41 h 88"/>
                <a:gd name="T6" fmla="*/ 8 w 50"/>
                <a:gd name="T7" fmla="*/ 53 h 88"/>
                <a:gd name="T8" fmla="*/ 13 w 50"/>
                <a:gd name="T9" fmla="*/ 60 h 88"/>
                <a:gd name="T10" fmla="*/ 21 w 50"/>
                <a:gd name="T11" fmla="*/ 66 h 88"/>
                <a:gd name="T12" fmla="*/ 27 w 50"/>
                <a:gd name="T13" fmla="*/ 85 h 88"/>
                <a:gd name="T14" fmla="*/ 28 w 50"/>
                <a:gd name="T15" fmla="*/ 88 h 88"/>
                <a:gd name="T16" fmla="*/ 33 w 50"/>
                <a:gd name="T17" fmla="*/ 84 h 88"/>
                <a:gd name="T18" fmla="*/ 35 w 50"/>
                <a:gd name="T19" fmla="*/ 76 h 88"/>
                <a:gd name="T20" fmla="*/ 36 w 50"/>
                <a:gd name="T21" fmla="*/ 71 h 88"/>
                <a:gd name="T22" fmla="*/ 45 w 50"/>
                <a:gd name="T23" fmla="*/ 63 h 88"/>
                <a:gd name="T24" fmla="*/ 50 w 50"/>
                <a:gd name="T25" fmla="*/ 60 h 88"/>
                <a:gd name="T26" fmla="*/ 50 w 50"/>
                <a:gd name="T27" fmla="*/ 54 h 88"/>
                <a:gd name="T28" fmla="*/ 46 w 50"/>
                <a:gd name="T29" fmla="*/ 49 h 88"/>
                <a:gd name="T30" fmla="*/ 41 w 50"/>
                <a:gd name="T31" fmla="*/ 46 h 88"/>
                <a:gd name="T32" fmla="*/ 32 w 50"/>
                <a:gd name="T33" fmla="*/ 42 h 88"/>
                <a:gd name="T34" fmla="*/ 41 w 50"/>
                <a:gd name="T35" fmla="*/ 35 h 88"/>
                <a:gd name="T36" fmla="*/ 41 w 50"/>
                <a:gd name="T37" fmla="*/ 20 h 88"/>
                <a:gd name="T38" fmla="*/ 43 w 50"/>
                <a:gd name="T39" fmla="*/ 11 h 88"/>
                <a:gd name="T40" fmla="*/ 42 w 50"/>
                <a:gd name="T41" fmla="*/ 7 h 88"/>
                <a:gd name="T42" fmla="*/ 36 w 50"/>
                <a:gd name="T43" fmla="*/ 5 h 88"/>
                <a:gd name="T44" fmla="*/ 20 w 50"/>
                <a:gd name="T45" fmla="*/ 4 h 88"/>
                <a:gd name="T46" fmla="*/ 14 w 50"/>
                <a:gd name="T47" fmla="*/ 6 h 88"/>
                <a:gd name="T48" fmla="*/ 14 w 50"/>
                <a:gd name="T4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88">
                  <a:moveTo>
                    <a:pt x="14" y="23"/>
                  </a:moveTo>
                  <a:cubicBezTo>
                    <a:pt x="17" y="27"/>
                    <a:pt x="13" y="33"/>
                    <a:pt x="10" y="34"/>
                  </a:cubicBezTo>
                  <a:cubicBezTo>
                    <a:pt x="8" y="35"/>
                    <a:pt x="6" y="41"/>
                    <a:pt x="3" y="41"/>
                  </a:cubicBezTo>
                  <a:cubicBezTo>
                    <a:pt x="0" y="41"/>
                    <a:pt x="3" y="51"/>
                    <a:pt x="8" y="53"/>
                  </a:cubicBezTo>
                  <a:cubicBezTo>
                    <a:pt x="13" y="55"/>
                    <a:pt x="13" y="58"/>
                    <a:pt x="13" y="60"/>
                  </a:cubicBezTo>
                  <a:cubicBezTo>
                    <a:pt x="13" y="62"/>
                    <a:pt x="19" y="64"/>
                    <a:pt x="21" y="66"/>
                  </a:cubicBezTo>
                  <a:cubicBezTo>
                    <a:pt x="24" y="69"/>
                    <a:pt x="27" y="81"/>
                    <a:pt x="27" y="85"/>
                  </a:cubicBezTo>
                  <a:cubicBezTo>
                    <a:pt x="27" y="86"/>
                    <a:pt x="27" y="87"/>
                    <a:pt x="28" y="88"/>
                  </a:cubicBezTo>
                  <a:cubicBezTo>
                    <a:pt x="30" y="87"/>
                    <a:pt x="32" y="86"/>
                    <a:pt x="33" y="84"/>
                  </a:cubicBezTo>
                  <a:cubicBezTo>
                    <a:pt x="34" y="81"/>
                    <a:pt x="36" y="77"/>
                    <a:pt x="35" y="76"/>
                  </a:cubicBezTo>
                  <a:cubicBezTo>
                    <a:pt x="34" y="74"/>
                    <a:pt x="34" y="72"/>
                    <a:pt x="36" y="71"/>
                  </a:cubicBezTo>
                  <a:cubicBezTo>
                    <a:pt x="38" y="70"/>
                    <a:pt x="44" y="63"/>
                    <a:pt x="45" y="63"/>
                  </a:cubicBezTo>
                  <a:cubicBezTo>
                    <a:pt x="46" y="62"/>
                    <a:pt x="50" y="63"/>
                    <a:pt x="50" y="60"/>
                  </a:cubicBezTo>
                  <a:cubicBezTo>
                    <a:pt x="50" y="58"/>
                    <a:pt x="50" y="56"/>
                    <a:pt x="50" y="54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47"/>
                    <a:pt x="43" y="44"/>
                    <a:pt x="41" y="46"/>
                  </a:cubicBezTo>
                  <a:cubicBezTo>
                    <a:pt x="39" y="48"/>
                    <a:pt x="33" y="46"/>
                    <a:pt x="32" y="42"/>
                  </a:cubicBezTo>
                  <a:cubicBezTo>
                    <a:pt x="31" y="38"/>
                    <a:pt x="36" y="38"/>
                    <a:pt x="41" y="35"/>
                  </a:cubicBezTo>
                  <a:cubicBezTo>
                    <a:pt x="46" y="31"/>
                    <a:pt x="46" y="24"/>
                    <a:pt x="41" y="20"/>
                  </a:cubicBezTo>
                  <a:cubicBezTo>
                    <a:pt x="36" y="16"/>
                    <a:pt x="40" y="14"/>
                    <a:pt x="43" y="11"/>
                  </a:cubicBezTo>
                  <a:cubicBezTo>
                    <a:pt x="47" y="7"/>
                    <a:pt x="44" y="5"/>
                    <a:pt x="42" y="7"/>
                  </a:cubicBezTo>
                  <a:cubicBezTo>
                    <a:pt x="40" y="8"/>
                    <a:pt x="37" y="9"/>
                    <a:pt x="36" y="5"/>
                  </a:cubicBezTo>
                  <a:cubicBezTo>
                    <a:pt x="36" y="1"/>
                    <a:pt x="25" y="0"/>
                    <a:pt x="20" y="4"/>
                  </a:cubicBezTo>
                  <a:cubicBezTo>
                    <a:pt x="19" y="5"/>
                    <a:pt x="16" y="6"/>
                    <a:pt x="14" y="6"/>
                  </a:cubicBezTo>
                  <a:cubicBezTo>
                    <a:pt x="13" y="12"/>
                    <a:pt x="12" y="20"/>
                    <a:pt x="14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0" name="Freeform 184"/>
            <p:cNvSpPr>
              <a:spLocks/>
            </p:cNvSpPr>
            <p:nvPr userDrawn="1"/>
          </p:nvSpPr>
          <p:spPr bwMode="auto">
            <a:xfrm>
              <a:off x="6995811" y="3477040"/>
              <a:ext cx="520167" cy="505135"/>
            </a:xfrm>
            <a:custGeom>
              <a:avLst/>
              <a:gdLst>
                <a:gd name="T0" fmla="*/ 84 w 243"/>
                <a:gd name="T1" fmla="*/ 42 h 217"/>
                <a:gd name="T2" fmla="*/ 84 w 243"/>
                <a:gd name="T3" fmla="*/ 51 h 217"/>
                <a:gd name="T4" fmla="*/ 89 w 243"/>
                <a:gd name="T5" fmla="*/ 59 h 217"/>
                <a:gd name="T6" fmla="*/ 86 w 243"/>
                <a:gd name="T7" fmla="*/ 63 h 217"/>
                <a:gd name="T8" fmla="*/ 69 w 243"/>
                <a:gd name="T9" fmla="*/ 64 h 217"/>
                <a:gd name="T10" fmla="*/ 62 w 243"/>
                <a:gd name="T11" fmla="*/ 68 h 217"/>
                <a:gd name="T12" fmla="*/ 59 w 243"/>
                <a:gd name="T13" fmla="*/ 70 h 217"/>
                <a:gd name="T14" fmla="*/ 57 w 243"/>
                <a:gd name="T15" fmla="*/ 77 h 217"/>
                <a:gd name="T16" fmla="*/ 52 w 243"/>
                <a:gd name="T17" fmla="*/ 80 h 217"/>
                <a:gd name="T18" fmla="*/ 43 w 243"/>
                <a:gd name="T19" fmla="*/ 83 h 217"/>
                <a:gd name="T20" fmla="*/ 37 w 243"/>
                <a:gd name="T21" fmla="*/ 89 h 217"/>
                <a:gd name="T22" fmla="*/ 27 w 243"/>
                <a:gd name="T23" fmla="*/ 92 h 217"/>
                <a:gd name="T24" fmla="*/ 19 w 243"/>
                <a:gd name="T25" fmla="*/ 94 h 217"/>
                <a:gd name="T26" fmla="*/ 0 w 243"/>
                <a:gd name="T27" fmla="*/ 105 h 217"/>
                <a:gd name="T28" fmla="*/ 1 w 243"/>
                <a:gd name="T29" fmla="*/ 120 h 217"/>
                <a:gd name="T30" fmla="*/ 3 w 243"/>
                <a:gd name="T31" fmla="*/ 122 h 217"/>
                <a:gd name="T32" fmla="*/ 116 w 243"/>
                <a:gd name="T33" fmla="*/ 192 h 217"/>
                <a:gd name="T34" fmla="*/ 124 w 243"/>
                <a:gd name="T35" fmla="*/ 201 h 217"/>
                <a:gd name="T36" fmla="*/ 137 w 243"/>
                <a:gd name="T37" fmla="*/ 205 h 217"/>
                <a:gd name="T38" fmla="*/ 142 w 243"/>
                <a:gd name="T39" fmla="*/ 217 h 217"/>
                <a:gd name="T40" fmla="*/ 154 w 243"/>
                <a:gd name="T41" fmla="*/ 214 h 217"/>
                <a:gd name="T42" fmla="*/ 172 w 243"/>
                <a:gd name="T43" fmla="*/ 209 h 217"/>
                <a:gd name="T44" fmla="*/ 193 w 243"/>
                <a:gd name="T45" fmla="*/ 193 h 217"/>
                <a:gd name="T46" fmla="*/ 243 w 243"/>
                <a:gd name="T47" fmla="*/ 164 h 217"/>
                <a:gd name="T48" fmla="*/ 243 w 243"/>
                <a:gd name="T49" fmla="*/ 164 h 217"/>
                <a:gd name="T50" fmla="*/ 237 w 243"/>
                <a:gd name="T51" fmla="*/ 155 h 217"/>
                <a:gd name="T52" fmla="*/ 229 w 243"/>
                <a:gd name="T53" fmla="*/ 153 h 217"/>
                <a:gd name="T54" fmla="*/ 221 w 243"/>
                <a:gd name="T55" fmla="*/ 148 h 217"/>
                <a:gd name="T56" fmla="*/ 219 w 243"/>
                <a:gd name="T57" fmla="*/ 140 h 217"/>
                <a:gd name="T58" fmla="*/ 214 w 243"/>
                <a:gd name="T59" fmla="*/ 133 h 217"/>
                <a:gd name="T60" fmla="*/ 219 w 243"/>
                <a:gd name="T61" fmla="*/ 128 h 217"/>
                <a:gd name="T62" fmla="*/ 218 w 243"/>
                <a:gd name="T63" fmla="*/ 123 h 217"/>
                <a:gd name="T64" fmla="*/ 218 w 243"/>
                <a:gd name="T65" fmla="*/ 116 h 217"/>
                <a:gd name="T66" fmla="*/ 218 w 243"/>
                <a:gd name="T67" fmla="*/ 109 h 217"/>
                <a:gd name="T68" fmla="*/ 219 w 243"/>
                <a:gd name="T69" fmla="*/ 97 h 217"/>
                <a:gd name="T70" fmla="*/ 213 w 243"/>
                <a:gd name="T71" fmla="*/ 87 h 217"/>
                <a:gd name="T72" fmla="*/ 216 w 243"/>
                <a:gd name="T73" fmla="*/ 85 h 217"/>
                <a:gd name="T74" fmla="*/ 215 w 243"/>
                <a:gd name="T75" fmla="*/ 82 h 217"/>
                <a:gd name="T76" fmla="*/ 209 w 243"/>
                <a:gd name="T77" fmla="*/ 63 h 217"/>
                <a:gd name="T78" fmla="*/ 201 w 243"/>
                <a:gd name="T79" fmla="*/ 57 h 217"/>
                <a:gd name="T80" fmla="*/ 196 w 243"/>
                <a:gd name="T81" fmla="*/ 50 h 217"/>
                <a:gd name="T82" fmla="*/ 191 w 243"/>
                <a:gd name="T83" fmla="*/ 38 h 217"/>
                <a:gd name="T84" fmla="*/ 198 w 243"/>
                <a:gd name="T85" fmla="*/ 31 h 217"/>
                <a:gd name="T86" fmla="*/ 202 w 243"/>
                <a:gd name="T87" fmla="*/ 20 h 217"/>
                <a:gd name="T88" fmla="*/ 202 w 243"/>
                <a:gd name="T89" fmla="*/ 3 h 217"/>
                <a:gd name="T90" fmla="*/ 191 w 243"/>
                <a:gd name="T91" fmla="*/ 1 h 217"/>
                <a:gd name="T92" fmla="*/ 179 w 243"/>
                <a:gd name="T93" fmla="*/ 2 h 217"/>
                <a:gd name="T94" fmla="*/ 163 w 243"/>
                <a:gd name="T95" fmla="*/ 5 h 217"/>
                <a:gd name="T96" fmla="*/ 119 w 243"/>
                <a:gd name="T97" fmla="*/ 7 h 217"/>
                <a:gd name="T98" fmla="*/ 101 w 243"/>
                <a:gd name="T99" fmla="*/ 16 h 217"/>
                <a:gd name="T100" fmla="*/ 83 w 243"/>
                <a:gd name="T101" fmla="*/ 25 h 217"/>
                <a:gd name="T102" fmla="*/ 78 w 243"/>
                <a:gd name="T103" fmla="*/ 27 h 217"/>
                <a:gd name="T104" fmla="*/ 80 w 243"/>
                <a:gd name="T105" fmla="*/ 30 h 217"/>
                <a:gd name="T106" fmla="*/ 84 w 243"/>
                <a:gd name="T107" fmla="*/ 4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7">
                  <a:moveTo>
                    <a:pt x="84" y="42"/>
                  </a:moveTo>
                  <a:cubicBezTo>
                    <a:pt x="84" y="46"/>
                    <a:pt x="82" y="51"/>
                    <a:pt x="84" y="51"/>
                  </a:cubicBezTo>
                  <a:cubicBezTo>
                    <a:pt x="87" y="52"/>
                    <a:pt x="89" y="57"/>
                    <a:pt x="89" y="59"/>
                  </a:cubicBezTo>
                  <a:cubicBezTo>
                    <a:pt x="89" y="61"/>
                    <a:pt x="89" y="63"/>
                    <a:pt x="86" y="63"/>
                  </a:cubicBezTo>
                  <a:cubicBezTo>
                    <a:pt x="84" y="63"/>
                    <a:pt x="69" y="62"/>
                    <a:pt x="69" y="64"/>
                  </a:cubicBezTo>
                  <a:cubicBezTo>
                    <a:pt x="69" y="66"/>
                    <a:pt x="66" y="68"/>
                    <a:pt x="62" y="68"/>
                  </a:cubicBezTo>
                  <a:cubicBezTo>
                    <a:pt x="59" y="68"/>
                    <a:pt x="59" y="67"/>
                    <a:pt x="59" y="70"/>
                  </a:cubicBezTo>
                  <a:cubicBezTo>
                    <a:pt x="58" y="74"/>
                    <a:pt x="59" y="77"/>
                    <a:pt x="57" y="77"/>
                  </a:cubicBezTo>
                  <a:cubicBezTo>
                    <a:pt x="55" y="77"/>
                    <a:pt x="55" y="80"/>
                    <a:pt x="52" y="80"/>
                  </a:cubicBezTo>
                  <a:cubicBezTo>
                    <a:pt x="48" y="81"/>
                    <a:pt x="43" y="80"/>
                    <a:pt x="43" y="83"/>
                  </a:cubicBezTo>
                  <a:cubicBezTo>
                    <a:pt x="43" y="86"/>
                    <a:pt x="41" y="89"/>
                    <a:pt x="37" y="89"/>
                  </a:cubicBezTo>
                  <a:cubicBezTo>
                    <a:pt x="33" y="90"/>
                    <a:pt x="27" y="89"/>
                    <a:pt x="27" y="92"/>
                  </a:cubicBezTo>
                  <a:cubicBezTo>
                    <a:pt x="27" y="94"/>
                    <a:pt x="22" y="92"/>
                    <a:pt x="19" y="94"/>
                  </a:cubicBezTo>
                  <a:cubicBezTo>
                    <a:pt x="16" y="95"/>
                    <a:pt x="1" y="104"/>
                    <a:pt x="0" y="105"/>
                  </a:cubicBezTo>
                  <a:cubicBezTo>
                    <a:pt x="0" y="106"/>
                    <a:pt x="1" y="113"/>
                    <a:pt x="1" y="120"/>
                  </a:cubicBezTo>
                  <a:cubicBezTo>
                    <a:pt x="1" y="120"/>
                    <a:pt x="2" y="121"/>
                    <a:pt x="3" y="122"/>
                  </a:cubicBezTo>
                  <a:cubicBezTo>
                    <a:pt x="9" y="125"/>
                    <a:pt x="113" y="189"/>
                    <a:pt x="116" y="192"/>
                  </a:cubicBezTo>
                  <a:cubicBezTo>
                    <a:pt x="119" y="195"/>
                    <a:pt x="124" y="201"/>
                    <a:pt x="124" y="201"/>
                  </a:cubicBezTo>
                  <a:cubicBezTo>
                    <a:pt x="124" y="201"/>
                    <a:pt x="131" y="202"/>
                    <a:pt x="137" y="205"/>
                  </a:cubicBezTo>
                  <a:cubicBezTo>
                    <a:pt x="142" y="208"/>
                    <a:pt x="142" y="217"/>
                    <a:pt x="142" y="217"/>
                  </a:cubicBezTo>
                  <a:cubicBezTo>
                    <a:pt x="142" y="217"/>
                    <a:pt x="150" y="215"/>
                    <a:pt x="154" y="214"/>
                  </a:cubicBezTo>
                  <a:cubicBezTo>
                    <a:pt x="158" y="214"/>
                    <a:pt x="172" y="209"/>
                    <a:pt x="172" y="209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2" y="159"/>
                    <a:pt x="240" y="155"/>
                    <a:pt x="237" y="155"/>
                  </a:cubicBezTo>
                  <a:cubicBezTo>
                    <a:pt x="234" y="155"/>
                    <a:pt x="232" y="153"/>
                    <a:pt x="229" y="153"/>
                  </a:cubicBezTo>
                  <a:cubicBezTo>
                    <a:pt x="225" y="153"/>
                    <a:pt x="221" y="151"/>
                    <a:pt x="221" y="148"/>
                  </a:cubicBezTo>
                  <a:cubicBezTo>
                    <a:pt x="220" y="145"/>
                    <a:pt x="222" y="143"/>
                    <a:pt x="219" y="140"/>
                  </a:cubicBezTo>
                  <a:cubicBezTo>
                    <a:pt x="217" y="136"/>
                    <a:pt x="214" y="135"/>
                    <a:pt x="214" y="133"/>
                  </a:cubicBezTo>
                  <a:cubicBezTo>
                    <a:pt x="214" y="131"/>
                    <a:pt x="219" y="128"/>
                    <a:pt x="219" y="128"/>
                  </a:cubicBezTo>
                  <a:cubicBezTo>
                    <a:pt x="220" y="127"/>
                    <a:pt x="218" y="125"/>
                    <a:pt x="218" y="123"/>
                  </a:cubicBezTo>
                  <a:cubicBezTo>
                    <a:pt x="218" y="121"/>
                    <a:pt x="216" y="118"/>
                    <a:pt x="218" y="116"/>
                  </a:cubicBezTo>
                  <a:cubicBezTo>
                    <a:pt x="219" y="114"/>
                    <a:pt x="220" y="112"/>
                    <a:pt x="218" y="109"/>
                  </a:cubicBezTo>
                  <a:cubicBezTo>
                    <a:pt x="217" y="105"/>
                    <a:pt x="221" y="102"/>
                    <a:pt x="219" y="97"/>
                  </a:cubicBezTo>
                  <a:cubicBezTo>
                    <a:pt x="217" y="93"/>
                    <a:pt x="213" y="89"/>
                    <a:pt x="213" y="87"/>
                  </a:cubicBezTo>
                  <a:cubicBezTo>
                    <a:pt x="214" y="87"/>
                    <a:pt x="215" y="86"/>
                    <a:pt x="216" y="85"/>
                  </a:cubicBezTo>
                  <a:cubicBezTo>
                    <a:pt x="215" y="84"/>
                    <a:pt x="215" y="83"/>
                    <a:pt x="215" y="82"/>
                  </a:cubicBezTo>
                  <a:cubicBezTo>
                    <a:pt x="215" y="78"/>
                    <a:pt x="212" y="66"/>
                    <a:pt x="209" y="63"/>
                  </a:cubicBezTo>
                  <a:cubicBezTo>
                    <a:pt x="207" y="61"/>
                    <a:pt x="201" y="59"/>
                    <a:pt x="201" y="57"/>
                  </a:cubicBezTo>
                  <a:cubicBezTo>
                    <a:pt x="201" y="55"/>
                    <a:pt x="201" y="52"/>
                    <a:pt x="196" y="50"/>
                  </a:cubicBezTo>
                  <a:cubicBezTo>
                    <a:pt x="191" y="48"/>
                    <a:pt x="188" y="38"/>
                    <a:pt x="191" y="38"/>
                  </a:cubicBezTo>
                  <a:cubicBezTo>
                    <a:pt x="194" y="38"/>
                    <a:pt x="196" y="32"/>
                    <a:pt x="198" y="31"/>
                  </a:cubicBezTo>
                  <a:cubicBezTo>
                    <a:pt x="201" y="30"/>
                    <a:pt x="205" y="24"/>
                    <a:pt x="202" y="20"/>
                  </a:cubicBezTo>
                  <a:cubicBezTo>
                    <a:pt x="200" y="17"/>
                    <a:pt x="201" y="9"/>
                    <a:pt x="202" y="3"/>
                  </a:cubicBezTo>
                  <a:cubicBezTo>
                    <a:pt x="197" y="3"/>
                    <a:pt x="192" y="1"/>
                    <a:pt x="191" y="1"/>
                  </a:cubicBezTo>
                  <a:cubicBezTo>
                    <a:pt x="189" y="0"/>
                    <a:pt x="183" y="2"/>
                    <a:pt x="179" y="2"/>
                  </a:cubicBezTo>
                  <a:cubicBezTo>
                    <a:pt x="175" y="2"/>
                    <a:pt x="166" y="8"/>
                    <a:pt x="163" y="5"/>
                  </a:cubicBezTo>
                  <a:cubicBezTo>
                    <a:pt x="160" y="2"/>
                    <a:pt x="128" y="7"/>
                    <a:pt x="119" y="7"/>
                  </a:cubicBezTo>
                  <a:cubicBezTo>
                    <a:pt x="110" y="8"/>
                    <a:pt x="106" y="16"/>
                    <a:pt x="101" y="16"/>
                  </a:cubicBezTo>
                  <a:cubicBezTo>
                    <a:pt x="96" y="16"/>
                    <a:pt x="87" y="20"/>
                    <a:pt x="83" y="25"/>
                  </a:cubicBezTo>
                  <a:cubicBezTo>
                    <a:pt x="82" y="26"/>
                    <a:pt x="80" y="27"/>
                    <a:pt x="78" y="27"/>
                  </a:cubicBezTo>
                  <a:cubicBezTo>
                    <a:pt x="79" y="28"/>
                    <a:pt x="80" y="30"/>
                    <a:pt x="80" y="30"/>
                  </a:cubicBezTo>
                  <a:cubicBezTo>
                    <a:pt x="83" y="33"/>
                    <a:pt x="84" y="37"/>
                    <a:pt x="84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1" name="Freeform 185"/>
            <p:cNvSpPr>
              <a:spLocks/>
            </p:cNvSpPr>
            <p:nvPr userDrawn="1"/>
          </p:nvSpPr>
          <p:spPr bwMode="auto">
            <a:xfrm>
              <a:off x="7452215" y="3595574"/>
              <a:ext cx="380897" cy="368365"/>
            </a:xfrm>
            <a:custGeom>
              <a:avLst/>
              <a:gdLst>
                <a:gd name="T0" fmla="*/ 20 w 178"/>
                <a:gd name="T1" fmla="*/ 9 h 158"/>
                <a:gd name="T2" fmla="*/ 11 w 178"/>
                <a:gd name="T3" fmla="*/ 17 h 158"/>
                <a:gd name="T4" fmla="*/ 10 w 178"/>
                <a:gd name="T5" fmla="*/ 22 h 158"/>
                <a:gd name="T6" fmla="*/ 8 w 178"/>
                <a:gd name="T7" fmla="*/ 30 h 158"/>
                <a:gd name="T8" fmla="*/ 0 w 178"/>
                <a:gd name="T9" fmla="*/ 36 h 158"/>
                <a:gd name="T10" fmla="*/ 6 w 178"/>
                <a:gd name="T11" fmla="*/ 46 h 158"/>
                <a:gd name="T12" fmla="*/ 5 w 178"/>
                <a:gd name="T13" fmla="*/ 58 h 158"/>
                <a:gd name="T14" fmla="*/ 5 w 178"/>
                <a:gd name="T15" fmla="*/ 65 h 158"/>
                <a:gd name="T16" fmla="*/ 5 w 178"/>
                <a:gd name="T17" fmla="*/ 72 h 158"/>
                <a:gd name="T18" fmla="*/ 6 w 178"/>
                <a:gd name="T19" fmla="*/ 77 h 158"/>
                <a:gd name="T20" fmla="*/ 1 w 178"/>
                <a:gd name="T21" fmla="*/ 82 h 158"/>
                <a:gd name="T22" fmla="*/ 6 w 178"/>
                <a:gd name="T23" fmla="*/ 89 h 158"/>
                <a:gd name="T24" fmla="*/ 8 w 178"/>
                <a:gd name="T25" fmla="*/ 97 h 158"/>
                <a:gd name="T26" fmla="*/ 16 w 178"/>
                <a:gd name="T27" fmla="*/ 102 h 158"/>
                <a:gd name="T28" fmla="*/ 24 w 178"/>
                <a:gd name="T29" fmla="*/ 104 h 158"/>
                <a:gd name="T30" fmla="*/ 30 w 178"/>
                <a:gd name="T31" fmla="*/ 113 h 158"/>
                <a:gd name="T32" fmla="*/ 47 w 178"/>
                <a:gd name="T33" fmla="*/ 116 h 158"/>
                <a:gd name="T34" fmla="*/ 55 w 178"/>
                <a:gd name="T35" fmla="*/ 123 h 158"/>
                <a:gd name="T36" fmla="*/ 74 w 178"/>
                <a:gd name="T37" fmla="*/ 113 h 158"/>
                <a:gd name="T38" fmla="*/ 163 w 178"/>
                <a:gd name="T39" fmla="*/ 158 h 158"/>
                <a:gd name="T40" fmla="*/ 163 w 178"/>
                <a:gd name="T41" fmla="*/ 152 h 158"/>
                <a:gd name="T42" fmla="*/ 174 w 178"/>
                <a:gd name="T43" fmla="*/ 152 h 158"/>
                <a:gd name="T44" fmla="*/ 174 w 178"/>
                <a:gd name="T45" fmla="*/ 46 h 158"/>
                <a:gd name="T46" fmla="*/ 174 w 178"/>
                <a:gd name="T47" fmla="*/ 30 h 158"/>
                <a:gd name="T48" fmla="*/ 176 w 178"/>
                <a:gd name="T49" fmla="*/ 17 h 158"/>
                <a:gd name="T50" fmla="*/ 177 w 178"/>
                <a:gd name="T51" fmla="*/ 14 h 158"/>
                <a:gd name="T52" fmla="*/ 176 w 178"/>
                <a:gd name="T53" fmla="*/ 13 h 158"/>
                <a:gd name="T54" fmla="*/ 161 w 178"/>
                <a:gd name="T55" fmla="*/ 10 h 158"/>
                <a:gd name="T56" fmla="*/ 143 w 178"/>
                <a:gd name="T57" fmla="*/ 1 h 158"/>
                <a:gd name="T58" fmla="*/ 117 w 178"/>
                <a:gd name="T59" fmla="*/ 13 h 158"/>
                <a:gd name="T60" fmla="*/ 119 w 178"/>
                <a:gd name="T61" fmla="*/ 27 h 158"/>
                <a:gd name="T62" fmla="*/ 101 w 178"/>
                <a:gd name="T63" fmla="*/ 28 h 158"/>
                <a:gd name="T64" fmla="*/ 79 w 178"/>
                <a:gd name="T65" fmla="*/ 20 h 158"/>
                <a:gd name="T66" fmla="*/ 68 w 178"/>
                <a:gd name="T67" fmla="*/ 13 h 158"/>
                <a:gd name="T68" fmla="*/ 60 w 178"/>
                <a:gd name="T69" fmla="*/ 7 h 158"/>
                <a:gd name="T70" fmla="*/ 39 w 178"/>
                <a:gd name="T71" fmla="*/ 3 h 158"/>
                <a:gd name="T72" fmla="*/ 25 w 178"/>
                <a:gd name="T73" fmla="*/ 0 h 158"/>
                <a:gd name="T74" fmla="*/ 25 w 178"/>
                <a:gd name="T75" fmla="*/ 6 h 158"/>
                <a:gd name="T76" fmla="*/ 20 w 178"/>
                <a:gd name="T7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" h="158">
                  <a:moveTo>
                    <a:pt x="20" y="9"/>
                  </a:moveTo>
                  <a:cubicBezTo>
                    <a:pt x="19" y="9"/>
                    <a:pt x="13" y="16"/>
                    <a:pt x="11" y="17"/>
                  </a:cubicBezTo>
                  <a:cubicBezTo>
                    <a:pt x="9" y="18"/>
                    <a:pt x="9" y="20"/>
                    <a:pt x="10" y="22"/>
                  </a:cubicBezTo>
                  <a:cubicBezTo>
                    <a:pt x="11" y="23"/>
                    <a:pt x="9" y="27"/>
                    <a:pt x="8" y="30"/>
                  </a:cubicBezTo>
                  <a:cubicBezTo>
                    <a:pt x="6" y="33"/>
                    <a:pt x="1" y="35"/>
                    <a:pt x="0" y="36"/>
                  </a:cubicBezTo>
                  <a:cubicBezTo>
                    <a:pt x="0" y="38"/>
                    <a:pt x="4" y="42"/>
                    <a:pt x="6" y="46"/>
                  </a:cubicBezTo>
                  <a:cubicBezTo>
                    <a:pt x="8" y="51"/>
                    <a:pt x="4" y="54"/>
                    <a:pt x="5" y="58"/>
                  </a:cubicBezTo>
                  <a:cubicBezTo>
                    <a:pt x="7" y="61"/>
                    <a:pt x="6" y="63"/>
                    <a:pt x="5" y="65"/>
                  </a:cubicBezTo>
                  <a:cubicBezTo>
                    <a:pt x="3" y="67"/>
                    <a:pt x="5" y="70"/>
                    <a:pt x="5" y="72"/>
                  </a:cubicBezTo>
                  <a:cubicBezTo>
                    <a:pt x="5" y="74"/>
                    <a:pt x="7" y="76"/>
                    <a:pt x="6" y="77"/>
                  </a:cubicBezTo>
                  <a:cubicBezTo>
                    <a:pt x="6" y="77"/>
                    <a:pt x="1" y="80"/>
                    <a:pt x="1" y="82"/>
                  </a:cubicBezTo>
                  <a:cubicBezTo>
                    <a:pt x="1" y="84"/>
                    <a:pt x="4" y="85"/>
                    <a:pt x="6" y="89"/>
                  </a:cubicBezTo>
                  <a:cubicBezTo>
                    <a:pt x="9" y="92"/>
                    <a:pt x="7" y="94"/>
                    <a:pt x="8" y="97"/>
                  </a:cubicBezTo>
                  <a:cubicBezTo>
                    <a:pt x="8" y="100"/>
                    <a:pt x="12" y="102"/>
                    <a:pt x="16" y="102"/>
                  </a:cubicBezTo>
                  <a:cubicBezTo>
                    <a:pt x="19" y="102"/>
                    <a:pt x="21" y="104"/>
                    <a:pt x="24" y="104"/>
                  </a:cubicBezTo>
                  <a:cubicBezTo>
                    <a:pt x="27" y="104"/>
                    <a:pt x="29" y="108"/>
                    <a:pt x="30" y="113"/>
                  </a:cubicBezTo>
                  <a:cubicBezTo>
                    <a:pt x="32" y="113"/>
                    <a:pt x="43" y="113"/>
                    <a:pt x="47" y="116"/>
                  </a:cubicBezTo>
                  <a:cubicBezTo>
                    <a:pt x="52" y="119"/>
                    <a:pt x="55" y="123"/>
                    <a:pt x="55" y="12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53"/>
                    <a:pt x="174" y="46"/>
                  </a:cubicBezTo>
                  <a:cubicBezTo>
                    <a:pt x="174" y="39"/>
                    <a:pt x="171" y="34"/>
                    <a:pt x="174" y="30"/>
                  </a:cubicBezTo>
                  <a:cubicBezTo>
                    <a:pt x="178" y="26"/>
                    <a:pt x="173" y="24"/>
                    <a:pt x="176" y="17"/>
                  </a:cubicBezTo>
                  <a:cubicBezTo>
                    <a:pt x="176" y="16"/>
                    <a:pt x="176" y="15"/>
                    <a:pt x="177" y="14"/>
                  </a:cubicBezTo>
                  <a:cubicBezTo>
                    <a:pt x="177" y="14"/>
                    <a:pt x="177" y="14"/>
                    <a:pt x="176" y="13"/>
                  </a:cubicBezTo>
                  <a:cubicBezTo>
                    <a:pt x="176" y="11"/>
                    <a:pt x="171" y="11"/>
                    <a:pt x="161" y="10"/>
                  </a:cubicBezTo>
                  <a:cubicBezTo>
                    <a:pt x="151" y="8"/>
                    <a:pt x="154" y="2"/>
                    <a:pt x="143" y="1"/>
                  </a:cubicBezTo>
                  <a:cubicBezTo>
                    <a:pt x="132" y="0"/>
                    <a:pt x="117" y="9"/>
                    <a:pt x="117" y="13"/>
                  </a:cubicBezTo>
                  <a:cubicBezTo>
                    <a:pt x="117" y="18"/>
                    <a:pt x="122" y="23"/>
                    <a:pt x="119" y="27"/>
                  </a:cubicBezTo>
                  <a:cubicBezTo>
                    <a:pt x="115" y="32"/>
                    <a:pt x="106" y="33"/>
                    <a:pt x="101" y="28"/>
                  </a:cubicBezTo>
                  <a:cubicBezTo>
                    <a:pt x="95" y="23"/>
                    <a:pt x="86" y="20"/>
                    <a:pt x="79" y="20"/>
                  </a:cubicBezTo>
                  <a:cubicBezTo>
                    <a:pt x="72" y="20"/>
                    <a:pt x="67" y="16"/>
                    <a:pt x="68" y="13"/>
                  </a:cubicBezTo>
                  <a:cubicBezTo>
                    <a:pt x="68" y="9"/>
                    <a:pt x="66" y="8"/>
                    <a:pt x="60" y="7"/>
                  </a:cubicBezTo>
                  <a:cubicBezTo>
                    <a:pt x="54" y="5"/>
                    <a:pt x="49" y="1"/>
                    <a:pt x="39" y="3"/>
                  </a:cubicBezTo>
                  <a:cubicBezTo>
                    <a:pt x="33" y="3"/>
                    <a:pt x="28" y="2"/>
                    <a:pt x="25" y="0"/>
                  </a:cubicBezTo>
                  <a:cubicBezTo>
                    <a:pt x="25" y="2"/>
                    <a:pt x="25" y="4"/>
                    <a:pt x="25" y="6"/>
                  </a:cubicBezTo>
                  <a:cubicBezTo>
                    <a:pt x="25" y="9"/>
                    <a:pt x="21" y="8"/>
                    <a:pt x="20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2" name="Freeform 186"/>
            <p:cNvSpPr>
              <a:spLocks/>
            </p:cNvSpPr>
            <p:nvPr userDrawn="1"/>
          </p:nvSpPr>
          <p:spPr bwMode="auto">
            <a:xfrm>
              <a:off x="6796134" y="4108002"/>
              <a:ext cx="73830" cy="25530"/>
            </a:xfrm>
            <a:custGeom>
              <a:avLst/>
              <a:gdLst>
                <a:gd name="T0" fmla="*/ 17 w 34"/>
                <a:gd name="T1" fmla="*/ 7 h 11"/>
                <a:gd name="T2" fmla="*/ 27 w 34"/>
                <a:gd name="T3" fmla="*/ 9 h 11"/>
                <a:gd name="T4" fmla="*/ 34 w 34"/>
                <a:gd name="T5" fmla="*/ 7 h 11"/>
                <a:gd name="T6" fmla="*/ 28 w 34"/>
                <a:gd name="T7" fmla="*/ 7 h 11"/>
                <a:gd name="T8" fmla="*/ 17 w 34"/>
                <a:gd name="T9" fmla="*/ 2 h 11"/>
                <a:gd name="T10" fmla="*/ 2 w 34"/>
                <a:gd name="T11" fmla="*/ 4 h 11"/>
                <a:gd name="T12" fmla="*/ 0 w 34"/>
                <a:gd name="T13" fmla="*/ 11 h 11"/>
                <a:gd name="T14" fmla="*/ 4 w 34"/>
                <a:gd name="T15" fmla="*/ 10 h 11"/>
                <a:gd name="T16" fmla="*/ 17 w 34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17" y="7"/>
                  </a:moveTo>
                  <a:cubicBezTo>
                    <a:pt x="19" y="5"/>
                    <a:pt x="23" y="9"/>
                    <a:pt x="27" y="9"/>
                  </a:cubicBezTo>
                  <a:cubicBezTo>
                    <a:pt x="30" y="10"/>
                    <a:pt x="34" y="7"/>
                    <a:pt x="34" y="7"/>
                  </a:cubicBezTo>
                  <a:cubicBezTo>
                    <a:pt x="34" y="7"/>
                    <a:pt x="33" y="7"/>
                    <a:pt x="28" y="7"/>
                  </a:cubicBezTo>
                  <a:cubicBezTo>
                    <a:pt x="22" y="6"/>
                    <a:pt x="22" y="0"/>
                    <a:pt x="17" y="2"/>
                  </a:cubicBezTo>
                  <a:cubicBezTo>
                    <a:pt x="12" y="4"/>
                    <a:pt x="8" y="5"/>
                    <a:pt x="2" y="4"/>
                  </a:cubicBezTo>
                  <a:cubicBezTo>
                    <a:pt x="2" y="6"/>
                    <a:pt x="1" y="9"/>
                    <a:pt x="0" y="11"/>
                  </a:cubicBezTo>
                  <a:cubicBezTo>
                    <a:pt x="2" y="11"/>
                    <a:pt x="3" y="10"/>
                    <a:pt x="4" y="10"/>
                  </a:cubicBezTo>
                  <a:cubicBezTo>
                    <a:pt x="7" y="10"/>
                    <a:pt x="15" y="9"/>
                    <a:pt x="17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3" name="Freeform 187"/>
            <p:cNvSpPr>
              <a:spLocks/>
            </p:cNvSpPr>
            <p:nvPr userDrawn="1"/>
          </p:nvSpPr>
          <p:spPr bwMode="auto">
            <a:xfrm>
              <a:off x="6781032" y="4040530"/>
              <a:ext cx="147660" cy="116710"/>
            </a:xfrm>
            <a:custGeom>
              <a:avLst/>
              <a:gdLst>
                <a:gd name="T0" fmla="*/ 16 w 69"/>
                <a:gd name="T1" fmla="*/ 48 h 50"/>
                <a:gd name="T2" fmla="*/ 22 w 69"/>
                <a:gd name="T3" fmla="*/ 45 h 50"/>
                <a:gd name="T4" fmla="*/ 39 w 69"/>
                <a:gd name="T5" fmla="*/ 44 h 50"/>
                <a:gd name="T6" fmla="*/ 42 w 69"/>
                <a:gd name="T7" fmla="*/ 45 h 50"/>
                <a:gd name="T8" fmla="*/ 42 w 69"/>
                <a:gd name="T9" fmla="*/ 44 h 50"/>
                <a:gd name="T10" fmla="*/ 51 w 69"/>
                <a:gd name="T11" fmla="*/ 47 h 50"/>
                <a:gd name="T12" fmla="*/ 68 w 69"/>
                <a:gd name="T13" fmla="*/ 48 h 50"/>
                <a:gd name="T14" fmla="*/ 69 w 69"/>
                <a:gd name="T15" fmla="*/ 48 h 50"/>
                <a:gd name="T16" fmla="*/ 69 w 69"/>
                <a:gd name="T17" fmla="*/ 41 h 50"/>
                <a:gd name="T18" fmla="*/ 63 w 69"/>
                <a:gd name="T19" fmla="*/ 34 h 50"/>
                <a:gd name="T20" fmla="*/ 61 w 69"/>
                <a:gd name="T21" fmla="*/ 27 h 50"/>
                <a:gd name="T22" fmla="*/ 59 w 69"/>
                <a:gd name="T23" fmla="*/ 24 h 50"/>
                <a:gd name="T24" fmla="*/ 52 w 69"/>
                <a:gd name="T25" fmla="*/ 16 h 50"/>
                <a:gd name="T26" fmla="*/ 44 w 69"/>
                <a:gd name="T27" fmla="*/ 7 h 50"/>
                <a:gd name="T28" fmla="*/ 40 w 69"/>
                <a:gd name="T29" fmla="*/ 7 h 50"/>
                <a:gd name="T30" fmla="*/ 33 w 69"/>
                <a:gd name="T31" fmla="*/ 1 h 50"/>
                <a:gd name="T32" fmla="*/ 24 w 69"/>
                <a:gd name="T33" fmla="*/ 2 h 50"/>
                <a:gd name="T34" fmla="*/ 14 w 69"/>
                <a:gd name="T35" fmla="*/ 2 h 50"/>
                <a:gd name="T36" fmla="*/ 7 w 69"/>
                <a:gd name="T37" fmla="*/ 7 h 50"/>
                <a:gd name="T38" fmla="*/ 7 w 69"/>
                <a:gd name="T39" fmla="*/ 7 h 50"/>
                <a:gd name="T40" fmla="*/ 4 w 69"/>
                <a:gd name="T41" fmla="*/ 16 h 50"/>
                <a:gd name="T42" fmla="*/ 8 w 69"/>
                <a:gd name="T43" fmla="*/ 31 h 50"/>
                <a:gd name="T44" fmla="*/ 9 w 69"/>
                <a:gd name="T45" fmla="*/ 33 h 50"/>
                <a:gd name="T46" fmla="*/ 24 w 69"/>
                <a:gd name="T47" fmla="*/ 31 h 50"/>
                <a:gd name="T48" fmla="*/ 35 w 69"/>
                <a:gd name="T49" fmla="*/ 36 h 50"/>
                <a:gd name="T50" fmla="*/ 41 w 69"/>
                <a:gd name="T51" fmla="*/ 36 h 50"/>
                <a:gd name="T52" fmla="*/ 34 w 69"/>
                <a:gd name="T53" fmla="*/ 38 h 50"/>
                <a:gd name="T54" fmla="*/ 24 w 69"/>
                <a:gd name="T55" fmla="*/ 36 h 50"/>
                <a:gd name="T56" fmla="*/ 11 w 69"/>
                <a:gd name="T57" fmla="*/ 39 h 50"/>
                <a:gd name="T58" fmla="*/ 7 w 69"/>
                <a:gd name="T59" fmla="*/ 40 h 50"/>
                <a:gd name="T60" fmla="*/ 9 w 69"/>
                <a:gd name="T61" fmla="*/ 45 h 50"/>
                <a:gd name="T62" fmla="*/ 10 w 69"/>
                <a:gd name="T63" fmla="*/ 46 h 50"/>
                <a:gd name="T64" fmla="*/ 16 w 69"/>
                <a:gd name="T6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0">
                  <a:moveTo>
                    <a:pt x="16" y="48"/>
                  </a:moveTo>
                  <a:cubicBezTo>
                    <a:pt x="18" y="48"/>
                    <a:pt x="22" y="45"/>
                    <a:pt x="22" y="45"/>
                  </a:cubicBezTo>
                  <a:cubicBezTo>
                    <a:pt x="22" y="45"/>
                    <a:pt x="37" y="44"/>
                    <a:pt x="39" y="44"/>
                  </a:cubicBezTo>
                  <a:cubicBezTo>
                    <a:pt x="40" y="44"/>
                    <a:pt x="41" y="44"/>
                    <a:pt x="42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0" y="45"/>
                    <a:pt x="51" y="47"/>
                  </a:cubicBezTo>
                  <a:cubicBezTo>
                    <a:pt x="51" y="49"/>
                    <a:pt x="62" y="50"/>
                    <a:pt x="68" y="48"/>
                  </a:cubicBezTo>
                  <a:cubicBezTo>
                    <a:pt x="68" y="48"/>
                    <a:pt x="69" y="48"/>
                    <a:pt x="69" y="48"/>
                  </a:cubicBezTo>
                  <a:cubicBezTo>
                    <a:pt x="69" y="45"/>
                    <a:pt x="69" y="42"/>
                    <a:pt x="69" y="41"/>
                  </a:cubicBezTo>
                  <a:cubicBezTo>
                    <a:pt x="69" y="39"/>
                    <a:pt x="65" y="36"/>
                    <a:pt x="63" y="34"/>
                  </a:cubicBezTo>
                  <a:cubicBezTo>
                    <a:pt x="61" y="32"/>
                    <a:pt x="61" y="27"/>
                    <a:pt x="61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7" y="18"/>
                    <a:pt x="52" y="16"/>
                  </a:cubicBezTo>
                  <a:cubicBezTo>
                    <a:pt x="47" y="15"/>
                    <a:pt x="44" y="7"/>
                    <a:pt x="4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7" y="3"/>
                    <a:pt x="33" y="1"/>
                  </a:cubicBezTo>
                  <a:cubicBezTo>
                    <a:pt x="30" y="0"/>
                    <a:pt x="24" y="2"/>
                    <a:pt x="24" y="2"/>
                  </a:cubicBezTo>
                  <a:cubicBezTo>
                    <a:pt x="24" y="2"/>
                    <a:pt x="18" y="3"/>
                    <a:pt x="14" y="2"/>
                  </a:cubicBezTo>
                  <a:cubicBezTo>
                    <a:pt x="10" y="1"/>
                    <a:pt x="10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11"/>
                    <a:pt x="6" y="14"/>
                    <a:pt x="4" y="16"/>
                  </a:cubicBezTo>
                  <a:cubicBezTo>
                    <a:pt x="0" y="21"/>
                    <a:pt x="5" y="29"/>
                    <a:pt x="8" y="31"/>
                  </a:cubicBezTo>
                  <a:cubicBezTo>
                    <a:pt x="9" y="32"/>
                    <a:pt x="9" y="33"/>
                    <a:pt x="9" y="33"/>
                  </a:cubicBezTo>
                  <a:cubicBezTo>
                    <a:pt x="15" y="34"/>
                    <a:pt x="19" y="33"/>
                    <a:pt x="24" y="31"/>
                  </a:cubicBezTo>
                  <a:cubicBezTo>
                    <a:pt x="29" y="29"/>
                    <a:pt x="29" y="35"/>
                    <a:pt x="35" y="36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6"/>
                    <a:pt x="37" y="39"/>
                    <a:pt x="34" y="38"/>
                  </a:cubicBezTo>
                  <a:cubicBezTo>
                    <a:pt x="30" y="38"/>
                    <a:pt x="26" y="34"/>
                    <a:pt x="24" y="36"/>
                  </a:cubicBezTo>
                  <a:cubicBezTo>
                    <a:pt x="22" y="38"/>
                    <a:pt x="14" y="39"/>
                    <a:pt x="11" y="39"/>
                  </a:cubicBezTo>
                  <a:cubicBezTo>
                    <a:pt x="10" y="39"/>
                    <a:pt x="9" y="40"/>
                    <a:pt x="7" y="40"/>
                  </a:cubicBezTo>
                  <a:cubicBezTo>
                    <a:pt x="7" y="42"/>
                    <a:pt x="7" y="44"/>
                    <a:pt x="9" y="45"/>
                  </a:cubicBezTo>
                  <a:cubicBezTo>
                    <a:pt x="9" y="45"/>
                    <a:pt x="10" y="46"/>
                    <a:pt x="10" y="46"/>
                  </a:cubicBezTo>
                  <a:cubicBezTo>
                    <a:pt x="16" y="45"/>
                    <a:pt x="14" y="48"/>
                    <a:pt x="16" y="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4" name="Freeform 188"/>
            <p:cNvSpPr>
              <a:spLocks/>
            </p:cNvSpPr>
            <p:nvPr userDrawn="1"/>
          </p:nvSpPr>
          <p:spPr bwMode="auto">
            <a:xfrm>
              <a:off x="6802846" y="4142651"/>
              <a:ext cx="68797" cy="41943"/>
            </a:xfrm>
            <a:custGeom>
              <a:avLst/>
              <a:gdLst>
                <a:gd name="T0" fmla="*/ 17 w 32"/>
                <a:gd name="T1" fmla="*/ 17 h 18"/>
                <a:gd name="T2" fmla="*/ 26 w 32"/>
                <a:gd name="T3" fmla="*/ 12 h 18"/>
                <a:gd name="T4" fmla="*/ 31 w 32"/>
                <a:gd name="T5" fmla="*/ 10 h 18"/>
                <a:gd name="T6" fmla="*/ 30 w 32"/>
                <a:gd name="T7" fmla="*/ 5 h 18"/>
                <a:gd name="T8" fmla="*/ 32 w 32"/>
                <a:gd name="T9" fmla="*/ 1 h 18"/>
                <a:gd name="T10" fmla="*/ 29 w 32"/>
                <a:gd name="T11" fmla="*/ 0 h 18"/>
                <a:gd name="T12" fmla="*/ 12 w 32"/>
                <a:gd name="T13" fmla="*/ 1 h 18"/>
                <a:gd name="T14" fmla="*/ 6 w 32"/>
                <a:gd name="T15" fmla="*/ 4 h 18"/>
                <a:gd name="T16" fmla="*/ 0 w 32"/>
                <a:gd name="T17" fmla="*/ 2 h 18"/>
                <a:gd name="T18" fmla="*/ 9 w 32"/>
                <a:gd name="T19" fmla="*/ 9 h 18"/>
                <a:gd name="T20" fmla="*/ 14 w 32"/>
                <a:gd name="T21" fmla="*/ 17 h 18"/>
                <a:gd name="T22" fmla="*/ 16 w 32"/>
                <a:gd name="T23" fmla="*/ 18 h 18"/>
                <a:gd name="T24" fmla="*/ 17 w 3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8">
                  <a:moveTo>
                    <a:pt x="17" y="17"/>
                  </a:moveTo>
                  <a:cubicBezTo>
                    <a:pt x="19" y="15"/>
                    <a:pt x="25" y="11"/>
                    <a:pt x="26" y="12"/>
                  </a:cubicBezTo>
                  <a:cubicBezTo>
                    <a:pt x="28" y="12"/>
                    <a:pt x="31" y="11"/>
                    <a:pt x="31" y="10"/>
                  </a:cubicBezTo>
                  <a:cubicBezTo>
                    <a:pt x="31" y="9"/>
                    <a:pt x="27" y="6"/>
                    <a:pt x="30" y="5"/>
                  </a:cubicBezTo>
                  <a:cubicBezTo>
                    <a:pt x="32" y="4"/>
                    <a:pt x="32" y="2"/>
                    <a:pt x="32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7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4"/>
                    <a:pt x="6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9" y="14"/>
                    <a:pt x="14" y="17"/>
                  </a:cubicBezTo>
                  <a:cubicBezTo>
                    <a:pt x="15" y="17"/>
                    <a:pt x="15" y="18"/>
                    <a:pt x="16" y="18"/>
                  </a:cubicBezTo>
                  <a:cubicBezTo>
                    <a:pt x="16" y="18"/>
                    <a:pt x="17" y="17"/>
                    <a:pt x="1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5" name="Freeform 189"/>
            <p:cNvSpPr>
              <a:spLocks/>
            </p:cNvSpPr>
            <p:nvPr userDrawn="1"/>
          </p:nvSpPr>
          <p:spPr bwMode="auto">
            <a:xfrm>
              <a:off x="7576384" y="4180946"/>
              <a:ext cx="307067" cy="218831"/>
            </a:xfrm>
            <a:custGeom>
              <a:avLst/>
              <a:gdLst>
                <a:gd name="T0" fmla="*/ 132 w 143"/>
                <a:gd name="T1" fmla="*/ 53 h 94"/>
                <a:gd name="T2" fmla="*/ 128 w 143"/>
                <a:gd name="T3" fmla="*/ 46 h 94"/>
                <a:gd name="T4" fmla="*/ 121 w 143"/>
                <a:gd name="T5" fmla="*/ 40 h 94"/>
                <a:gd name="T6" fmla="*/ 116 w 143"/>
                <a:gd name="T7" fmla="*/ 33 h 94"/>
                <a:gd name="T8" fmla="*/ 106 w 143"/>
                <a:gd name="T9" fmla="*/ 29 h 94"/>
                <a:gd name="T10" fmla="*/ 105 w 143"/>
                <a:gd name="T11" fmla="*/ 26 h 94"/>
                <a:gd name="T12" fmla="*/ 100 w 143"/>
                <a:gd name="T13" fmla="*/ 25 h 94"/>
                <a:gd name="T14" fmla="*/ 101 w 143"/>
                <a:gd name="T15" fmla="*/ 21 h 94"/>
                <a:gd name="T16" fmla="*/ 100 w 143"/>
                <a:gd name="T17" fmla="*/ 12 h 94"/>
                <a:gd name="T18" fmla="*/ 92 w 143"/>
                <a:gd name="T19" fmla="*/ 2 h 94"/>
                <a:gd name="T20" fmla="*/ 90 w 143"/>
                <a:gd name="T21" fmla="*/ 1 h 94"/>
                <a:gd name="T22" fmla="*/ 81 w 143"/>
                <a:gd name="T23" fmla="*/ 5 h 94"/>
                <a:gd name="T24" fmla="*/ 78 w 143"/>
                <a:gd name="T25" fmla="*/ 10 h 94"/>
                <a:gd name="T26" fmla="*/ 67 w 143"/>
                <a:gd name="T27" fmla="*/ 21 h 94"/>
                <a:gd name="T28" fmla="*/ 50 w 143"/>
                <a:gd name="T29" fmla="*/ 24 h 94"/>
                <a:gd name="T30" fmla="*/ 50 w 143"/>
                <a:gd name="T31" fmla="*/ 30 h 94"/>
                <a:gd name="T32" fmla="*/ 39 w 143"/>
                <a:gd name="T33" fmla="*/ 35 h 94"/>
                <a:gd name="T34" fmla="*/ 26 w 143"/>
                <a:gd name="T35" fmla="*/ 39 h 94"/>
                <a:gd name="T36" fmla="*/ 19 w 143"/>
                <a:gd name="T37" fmla="*/ 39 h 94"/>
                <a:gd name="T38" fmla="*/ 12 w 143"/>
                <a:gd name="T39" fmla="*/ 41 h 94"/>
                <a:gd name="T40" fmla="*/ 11 w 143"/>
                <a:gd name="T41" fmla="*/ 40 h 94"/>
                <a:gd name="T42" fmla="*/ 5 w 143"/>
                <a:gd name="T43" fmla="*/ 47 h 94"/>
                <a:gd name="T44" fmla="*/ 0 w 143"/>
                <a:gd name="T45" fmla="*/ 57 h 94"/>
                <a:gd name="T46" fmla="*/ 1 w 143"/>
                <a:gd name="T47" fmla="*/ 66 h 94"/>
                <a:gd name="T48" fmla="*/ 5 w 143"/>
                <a:gd name="T49" fmla="*/ 75 h 94"/>
                <a:gd name="T50" fmla="*/ 6 w 143"/>
                <a:gd name="T51" fmla="*/ 81 h 94"/>
                <a:gd name="T52" fmla="*/ 9 w 143"/>
                <a:gd name="T53" fmla="*/ 85 h 94"/>
                <a:gd name="T54" fmla="*/ 16 w 143"/>
                <a:gd name="T55" fmla="*/ 92 h 94"/>
                <a:gd name="T56" fmla="*/ 19 w 143"/>
                <a:gd name="T57" fmla="*/ 94 h 94"/>
                <a:gd name="T58" fmla="*/ 19 w 143"/>
                <a:gd name="T59" fmla="*/ 93 h 94"/>
                <a:gd name="T60" fmla="*/ 21 w 143"/>
                <a:gd name="T61" fmla="*/ 85 h 94"/>
                <a:gd name="T62" fmla="*/ 28 w 143"/>
                <a:gd name="T63" fmla="*/ 83 h 94"/>
                <a:gd name="T64" fmla="*/ 33 w 143"/>
                <a:gd name="T65" fmla="*/ 82 h 94"/>
                <a:gd name="T66" fmla="*/ 43 w 143"/>
                <a:gd name="T67" fmla="*/ 83 h 94"/>
                <a:gd name="T68" fmla="*/ 43 w 143"/>
                <a:gd name="T69" fmla="*/ 76 h 94"/>
                <a:gd name="T70" fmla="*/ 55 w 143"/>
                <a:gd name="T71" fmla="*/ 67 h 94"/>
                <a:gd name="T72" fmla="*/ 65 w 143"/>
                <a:gd name="T73" fmla="*/ 73 h 94"/>
                <a:gd name="T74" fmla="*/ 87 w 143"/>
                <a:gd name="T75" fmla="*/ 77 h 94"/>
                <a:gd name="T76" fmla="*/ 90 w 143"/>
                <a:gd name="T77" fmla="*/ 70 h 94"/>
                <a:gd name="T78" fmla="*/ 100 w 143"/>
                <a:gd name="T79" fmla="*/ 70 h 94"/>
                <a:gd name="T80" fmla="*/ 112 w 143"/>
                <a:gd name="T81" fmla="*/ 67 h 94"/>
                <a:gd name="T82" fmla="*/ 121 w 143"/>
                <a:gd name="T83" fmla="*/ 65 h 94"/>
                <a:gd name="T84" fmla="*/ 134 w 143"/>
                <a:gd name="T85" fmla="*/ 67 h 94"/>
                <a:gd name="T86" fmla="*/ 143 w 143"/>
                <a:gd name="T87" fmla="*/ 65 h 94"/>
                <a:gd name="T88" fmla="*/ 140 w 143"/>
                <a:gd name="T89" fmla="*/ 59 h 94"/>
                <a:gd name="T90" fmla="*/ 132 w 143"/>
                <a:gd name="T91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3" h="94">
                  <a:moveTo>
                    <a:pt x="132" y="53"/>
                  </a:moveTo>
                  <a:cubicBezTo>
                    <a:pt x="132" y="51"/>
                    <a:pt x="132" y="49"/>
                    <a:pt x="128" y="46"/>
                  </a:cubicBezTo>
                  <a:cubicBezTo>
                    <a:pt x="123" y="43"/>
                    <a:pt x="121" y="42"/>
                    <a:pt x="121" y="40"/>
                  </a:cubicBezTo>
                  <a:cubicBezTo>
                    <a:pt x="121" y="38"/>
                    <a:pt x="119" y="37"/>
                    <a:pt x="116" y="33"/>
                  </a:cubicBezTo>
                  <a:cubicBezTo>
                    <a:pt x="112" y="29"/>
                    <a:pt x="106" y="29"/>
                    <a:pt x="106" y="29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7" y="23"/>
                    <a:pt x="101" y="21"/>
                  </a:cubicBezTo>
                  <a:cubicBezTo>
                    <a:pt x="105" y="19"/>
                    <a:pt x="101" y="14"/>
                    <a:pt x="100" y="12"/>
                  </a:cubicBezTo>
                  <a:cubicBezTo>
                    <a:pt x="100" y="10"/>
                    <a:pt x="94" y="4"/>
                    <a:pt x="92" y="2"/>
                  </a:cubicBezTo>
                  <a:cubicBezTo>
                    <a:pt x="91" y="2"/>
                    <a:pt x="91" y="2"/>
                    <a:pt x="90" y="1"/>
                  </a:cubicBezTo>
                  <a:cubicBezTo>
                    <a:pt x="88" y="0"/>
                    <a:pt x="83" y="3"/>
                    <a:pt x="81" y="5"/>
                  </a:cubicBezTo>
                  <a:cubicBezTo>
                    <a:pt x="78" y="7"/>
                    <a:pt x="80" y="9"/>
                    <a:pt x="78" y="10"/>
                  </a:cubicBezTo>
                  <a:cubicBezTo>
                    <a:pt x="76" y="12"/>
                    <a:pt x="71" y="16"/>
                    <a:pt x="67" y="21"/>
                  </a:cubicBezTo>
                  <a:cubicBezTo>
                    <a:pt x="63" y="25"/>
                    <a:pt x="53" y="23"/>
                    <a:pt x="50" y="24"/>
                  </a:cubicBezTo>
                  <a:cubicBezTo>
                    <a:pt x="47" y="26"/>
                    <a:pt x="52" y="28"/>
                    <a:pt x="50" y="30"/>
                  </a:cubicBezTo>
                  <a:cubicBezTo>
                    <a:pt x="47" y="32"/>
                    <a:pt x="41" y="34"/>
                    <a:pt x="39" y="35"/>
                  </a:cubicBezTo>
                  <a:cubicBezTo>
                    <a:pt x="37" y="36"/>
                    <a:pt x="29" y="36"/>
                    <a:pt x="26" y="39"/>
                  </a:cubicBezTo>
                  <a:cubicBezTo>
                    <a:pt x="24" y="41"/>
                    <a:pt x="21" y="35"/>
                    <a:pt x="19" y="39"/>
                  </a:cubicBezTo>
                  <a:cubicBezTo>
                    <a:pt x="16" y="42"/>
                    <a:pt x="14" y="42"/>
                    <a:pt x="12" y="41"/>
                  </a:cubicBezTo>
                  <a:cubicBezTo>
                    <a:pt x="12" y="41"/>
                    <a:pt x="12" y="40"/>
                    <a:pt x="11" y="40"/>
                  </a:cubicBezTo>
                  <a:cubicBezTo>
                    <a:pt x="9" y="42"/>
                    <a:pt x="6" y="44"/>
                    <a:pt x="5" y="47"/>
                  </a:cubicBezTo>
                  <a:cubicBezTo>
                    <a:pt x="4" y="51"/>
                    <a:pt x="0" y="55"/>
                    <a:pt x="0" y="57"/>
                  </a:cubicBezTo>
                  <a:cubicBezTo>
                    <a:pt x="0" y="60"/>
                    <a:pt x="1" y="63"/>
                    <a:pt x="1" y="66"/>
                  </a:cubicBezTo>
                  <a:cubicBezTo>
                    <a:pt x="1" y="70"/>
                    <a:pt x="2" y="72"/>
                    <a:pt x="5" y="75"/>
                  </a:cubicBezTo>
                  <a:cubicBezTo>
                    <a:pt x="7" y="78"/>
                    <a:pt x="6" y="81"/>
                    <a:pt x="6" y="81"/>
                  </a:cubicBezTo>
                  <a:cubicBezTo>
                    <a:pt x="6" y="81"/>
                    <a:pt x="7" y="83"/>
                    <a:pt x="9" y="85"/>
                  </a:cubicBezTo>
                  <a:cubicBezTo>
                    <a:pt x="11" y="87"/>
                    <a:pt x="16" y="90"/>
                    <a:pt x="16" y="92"/>
                  </a:cubicBezTo>
                  <a:cubicBezTo>
                    <a:pt x="17" y="93"/>
                    <a:pt x="18" y="93"/>
                    <a:pt x="19" y="94"/>
                  </a:cubicBezTo>
                  <a:cubicBezTo>
                    <a:pt x="19" y="93"/>
                    <a:pt x="19" y="93"/>
                    <a:pt x="19" y="93"/>
                  </a:cubicBezTo>
                  <a:cubicBezTo>
                    <a:pt x="22" y="89"/>
                    <a:pt x="21" y="85"/>
                    <a:pt x="21" y="85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43" y="76"/>
                    <a:pt x="50" y="67"/>
                    <a:pt x="55" y="67"/>
                  </a:cubicBezTo>
                  <a:cubicBezTo>
                    <a:pt x="60" y="67"/>
                    <a:pt x="65" y="73"/>
                    <a:pt x="65" y="73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87" y="77"/>
                    <a:pt x="88" y="71"/>
                    <a:pt x="90" y="70"/>
                  </a:cubicBezTo>
                  <a:cubicBezTo>
                    <a:pt x="93" y="69"/>
                    <a:pt x="97" y="71"/>
                    <a:pt x="100" y="70"/>
                  </a:cubicBezTo>
                  <a:cubicBezTo>
                    <a:pt x="103" y="69"/>
                    <a:pt x="107" y="67"/>
                    <a:pt x="112" y="67"/>
                  </a:cubicBezTo>
                  <a:cubicBezTo>
                    <a:pt x="117" y="67"/>
                    <a:pt x="119" y="69"/>
                    <a:pt x="121" y="65"/>
                  </a:cubicBezTo>
                  <a:cubicBezTo>
                    <a:pt x="123" y="61"/>
                    <a:pt x="134" y="67"/>
                    <a:pt x="134" y="67"/>
                  </a:cubicBezTo>
                  <a:cubicBezTo>
                    <a:pt x="143" y="65"/>
                    <a:pt x="143" y="65"/>
                    <a:pt x="143" y="65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40" y="59"/>
                    <a:pt x="132" y="55"/>
                    <a:pt x="132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6" name="Freeform 190"/>
            <p:cNvSpPr>
              <a:spLocks/>
            </p:cNvSpPr>
            <p:nvPr userDrawn="1"/>
          </p:nvSpPr>
          <p:spPr bwMode="auto">
            <a:xfrm>
              <a:off x="7282742" y="4109827"/>
              <a:ext cx="298677" cy="248008"/>
            </a:xfrm>
            <a:custGeom>
              <a:avLst/>
              <a:gdLst>
                <a:gd name="T0" fmla="*/ 86 w 139"/>
                <a:gd name="T1" fmla="*/ 77 h 106"/>
                <a:gd name="T2" fmla="*/ 93 w 139"/>
                <a:gd name="T3" fmla="*/ 77 h 106"/>
                <a:gd name="T4" fmla="*/ 101 w 139"/>
                <a:gd name="T5" fmla="*/ 82 h 106"/>
                <a:gd name="T6" fmla="*/ 106 w 139"/>
                <a:gd name="T7" fmla="*/ 77 h 106"/>
                <a:gd name="T8" fmla="*/ 114 w 139"/>
                <a:gd name="T9" fmla="*/ 61 h 106"/>
                <a:gd name="T10" fmla="*/ 120 w 139"/>
                <a:gd name="T11" fmla="*/ 54 h 106"/>
                <a:gd name="T12" fmla="*/ 121 w 139"/>
                <a:gd name="T13" fmla="*/ 48 h 106"/>
                <a:gd name="T14" fmla="*/ 124 w 139"/>
                <a:gd name="T15" fmla="*/ 41 h 106"/>
                <a:gd name="T16" fmla="*/ 131 w 139"/>
                <a:gd name="T17" fmla="*/ 30 h 106"/>
                <a:gd name="T18" fmla="*/ 138 w 139"/>
                <a:gd name="T19" fmla="*/ 26 h 106"/>
                <a:gd name="T20" fmla="*/ 137 w 139"/>
                <a:gd name="T21" fmla="*/ 19 h 106"/>
                <a:gd name="T22" fmla="*/ 132 w 139"/>
                <a:gd name="T23" fmla="*/ 15 h 106"/>
                <a:gd name="T24" fmla="*/ 133 w 139"/>
                <a:gd name="T25" fmla="*/ 9 h 106"/>
                <a:gd name="T26" fmla="*/ 129 w 139"/>
                <a:gd name="T27" fmla="*/ 5 h 106"/>
                <a:gd name="T28" fmla="*/ 124 w 139"/>
                <a:gd name="T29" fmla="*/ 2 h 106"/>
                <a:gd name="T30" fmla="*/ 116 w 139"/>
                <a:gd name="T31" fmla="*/ 9 h 106"/>
                <a:gd name="T32" fmla="*/ 107 w 139"/>
                <a:gd name="T33" fmla="*/ 7 h 106"/>
                <a:gd name="T34" fmla="*/ 92 w 139"/>
                <a:gd name="T35" fmla="*/ 7 h 106"/>
                <a:gd name="T36" fmla="*/ 83 w 139"/>
                <a:gd name="T37" fmla="*/ 12 h 106"/>
                <a:gd name="T38" fmla="*/ 72 w 139"/>
                <a:gd name="T39" fmla="*/ 12 h 106"/>
                <a:gd name="T40" fmla="*/ 63 w 139"/>
                <a:gd name="T41" fmla="*/ 8 h 106"/>
                <a:gd name="T42" fmla="*/ 53 w 139"/>
                <a:gd name="T43" fmla="*/ 10 h 106"/>
                <a:gd name="T44" fmla="*/ 47 w 139"/>
                <a:gd name="T45" fmla="*/ 4 h 106"/>
                <a:gd name="T46" fmla="*/ 37 w 139"/>
                <a:gd name="T47" fmla="*/ 2 h 106"/>
                <a:gd name="T48" fmla="*/ 30 w 139"/>
                <a:gd name="T49" fmla="*/ 4 h 106"/>
                <a:gd name="T50" fmla="*/ 20 w 139"/>
                <a:gd name="T51" fmla="*/ 4 h 106"/>
                <a:gd name="T52" fmla="*/ 17 w 139"/>
                <a:gd name="T53" fmla="*/ 13 h 106"/>
                <a:gd name="T54" fmla="*/ 12 w 139"/>
                <a:gd name="T55" fmla="*/ 20 h 106"/>
                <a:gd name="T56" fmla="*/ 11 w 139"/>
                <a:gd name="T57" fmla="*/ 22 h 106"/>
                <a:gd name="T58" fmla="*/ 12 w 139"/>
                <a:gd name="T59" fmla="*/ 30 h 106"/>
                <a:gd name="T60" fmla="*/ 11 w 139"/>
                <a:gd name="T61" fmla="*/ 45 h 106"/>
                <a:gd name="T62" fmla="*/ 6 w 139"/>
                <a:gd name="T63" fmla="*/ 51 h 106"/>
                <a:gd name="T64" fmla="*/ 1 w 139"/>
                <a:gd name="T65" fmla="*/ 59 h 106"/>
                <a:gd name="T66" fmla="*/ 1 w 139"/>
                <a:gd name="T67" fmla="*/ 72 h 106"/>
                <a:gd name="T68" fmla="*/ 5 w 139"/>
                <a:gd name="T69" fmla="*/ 80 h 106"/>
                <a:gd name="T70" fmla="*/ 5 w 139"/>
                <a:gd name="T71" fmla="*/ 81 h 106"/>
                <a:gd name="T72" fmla="*/ 23 w 139"/>
                <a:gd name="T73" fmla="*/ 85 h 106"/>
                <a:gd name="T74" fmla="*/ 34 w 139"/>
                <a:gd name="T75" fmla="*/ 96 h 106"/>
                <a:gd name="T76" fmla="*/ 40 w 139"/>
                <a:gd name="T77" fmla="*/ 105 h 106"/>
                <a:gd name="T78" fmla="*/ 52 w 139"/>
                <a:gd name="T79" fmla="*/ 103 h 106"/>
                <a:gd name="T80" fmla="*/ 67 w 139"/>
                <a:gd name="T81" fmla="*/ 101 h 106"/>
                <a:gd name="T82" fmla="*/ 69 w 139"/>
                <a:gd name="T83" fmla="*/ 101 h 106"/>
                <a:gd name="T84" fmla="*/ 72 w 139"/>
                <a:gd name="T85" fmla="*/ 89 h 106"/>
                <a:gd name="T86" fmla="*/ 86 w 139"/>
                <a:gd name="T8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06">
                  <a:moveTo>
                    <a:pt x="86" y="77"/>
                  </a:moveTo>
                  <a:cubicBezTo>
                    <a:pt x="87" y="77"/>
                    <a:pt x="90" y="78"/>
                    <a:pt x="93" y="77"/>
                  </a:cubicBezTo>
                  <a:cubicBezTo>
                    <a:pt x="95" y="75"/>
                    <a:pt x="100" y="79"/>
                    <a:pt x="101" y="82"/>
                  </a:cubicBezTo>
                  <a:cubicBezTo>
                    <a:pt x="102" y="85"/>
                    <a:pt x="104" y="81"/>
                    <a:pt x="106" y="77"/>
                  </a:cubicBezTo>
                  <a:cubicBezTo>
                    <a:pt x="108" y="74"/>
                    <a:pt x="114" y="63"/>
                    <a:pt x="114" y="61"/>
                  </a:cubicBezTo>
                  <a:cubicBezTo>
                    <a:pt x="114" y="58"/>
                    <a:pt x="120" y="56"/>
                    <a:pt x="120" y="54"/>
                  </a:cubicBezTo>
                  <a:cubicBezTo>
                    <a:pt x="120" y="53"/>
                    <a:pt x="120" y="49"/>
                    <a:pt x="121" y="48"/>
                  </a:cubicBezTo>
                  <a:cubicBezTo>
                    <a:pt x="123" y="48"/>
                    <a:pt x="124" y="43"/>
                    <a:pt x="124" y="41"/>
                  </a:cubicBezTo>
                  <a:cubicBezTo>
                    <a:pt x="124" y="40"/>
                    <a:pt x="130" y="31"/>
                    <a:pt x="131" y="30"/>
                  </a:cubicBezTo>
                  <a:cubicBezTo>
                    <a:pt x="132" y="28"/>
                    <a:pt x="138" y="29"/>
                    <a:pt x="138" y="26"/>
                  </a:cubicBezTo>
                  <a:cubicBezTo>
                    <a:pt x="138" y="23"/>
                    <a:pt x="139" y="20"/>
                    <a:pt x="137" y="19"/>
                  </a:cubicBezTo>
                  <a:cubicBezTo>
                    <a:pt x="135" y="19"/>
                    <a:pt x="132" y="16"/>
                    <a:pt x="132" y="15"/>
                  </a:cubicBezTo>
                  <a:cubicBezTo>
                    <a:pt x="132" y="14"/>
                    <a:pt x="133" y="11"/>
                    <a:pt x="133" y="9"/>
                  </a:cubicBezTo>
                  <a:cubicBezTo>
                    <a:pt x="130" y="9"/>
                    <a:pt x="130" y="6"/>
                    <a:pt x="129" y="5"/>
                  </a:cubicBezTo>
                  <a:cubicBezTo>
                    <a:pt x="127" y="3"/>
                    <a:pt x="127" y="2"/>
                    <a:pt x="124" y="2"/>
                  </a:cubicBezTo>
                  <a:cubicBezTo>
                    <a:pt x="122" y="3"/>
                    <a:pt x="119" y="8"/>
                    <a:pt x="116" y="9"/>
                  </a:cubicBezTo>
                  <a:cubicBezTo>
                    <a:pt x="113" y="10"/>
                    <a:pt x="109" y="8"/>
                    <a:pt x="107" y="7"/>
                  </a:cubicBezTo>
                  <a:cubicBezTo>
                    <a:pt x="104" y="6"/>
                    <a:pt x="95" y="7"/>
                    <a:pt x="92" y="7"/>
                  </a:cubicBezTo>
                  <a:cubicBezTo>
                    <a:pt x="89" y="7"/>
                    <a:pt x="85" y="11"/>
                    <a:pt x="83" y="12"/>
                  </a:cubicBezTo>
                  <a:cubicBezTo>
                    <a:pt x="81" y="13"/>
                    <a:pt x="74" y="13"/>
                    <a:pt x="72" y="12"/>
                  </a:cubicBezTo>
                  <a:cubicBezTo>
                    <a:pt x="70" y="11"/>
                    <a:pt x="65" y="8"/>
                    <a:pt x="63" y="8"/>
                  </a:cubicBezTo>
                  <a:cubicBezTo>
                    <a:pt x="61" y="8"/>
                    <a:pt x="57" y="8"/>
                    <a:pt x="53" y="10"/>
                  </a:cubicBezTo>
                  <a:cubicBezTo>
                    <a:pt x="50" y="12"/>
                    <a:pt x="49" y="7"/>
                    <a:pt x="47" y="4"/>
                  </a:cubicBezTo>
                  <a:cubicBezTo>
                    <a:pt x="44" y="2"/>
                    <a:pt x="40" y="4"/>
                    <a:pt x="37" y="2"/>
                  </a:cubicBezTo>
                  <a:cubicBezTo>
                    <a:pt x="34" y="0"/>
                    <a:pt x="33" y="4"/>
                    <a:pt x="30" y="4"/>
                  </a:cubicBezTo>
                  <a:cubicBezTo>
                    <a:pt x="28" y="4"/>
                    <a:pt x="22" y="2"/>
                    <a:pt x="20" y="4"/>
                  </a:cubicBezTo>
                  <a:cubicBezTo>
                    <a:pt x="18" y="6"/>
                    <a:pt x="18" y="12"/>
                    <a:pt x="17" y="13"/>
                  </a:cubicBezTo>
                  <a:cubicBezTo>
                    <a:pt x="16" y="14"/>
                    <a:pt x="12" y="18"/>
                    <a:pt x="12" y="20"/>
                  </a:cubicBezTo>
                  <a:cubicBezTo>
                    <a:pt x="12" y="21"/>
                    <a:pt x="11" y="22"/>
                    <a:pt x="11" y="22"/>
                  </a:cubicBezTo>
                  <a:cubicBezTo>
                    <a:pt x="11" y="25"/>
                    <a:pt x="12" y="28"/>
                    <a:pt x="12" y="30"/>
                  </a:cubicBezTo>
                  <a:cubicBezTo>
                    <a:pt x="12" y="32"/>
                    <a:pt x="13" y="43"/>
                    <a:pt x="11" y="45"/>
                  </a:cubicBezTo>
                  <a:cubicBezTo>
                    <a:pt x="8" y="47"/>
                    <a:pt x="6" y="51"/>
                    <a:pt x="6" y="51"/>
                  </a:cubicBezTo>
                  <a:cubicBezTo>
                    <a:pt x="6" y="51"/>
                    <a:pt x="2" y="54"/>
                    <a:pt x="1" y="59"/>
                  </a:cubicBezTo>
                  <a:cubicBezTo>
                    <a:pt x="0" y="64"/>
                    <a:pt x="1" y="68"/>
                    <a:pt x="1" y="72"/>
                  </a:cubicBezTo>
                  <a:cubicBezTo>
                    <a:pt x="1" y="75"/>
                    <a:pt x="4" y="77"/>
                    <a:pt x="5" y="80"/>
                  </a:cubicBezTo>
                  <a:cubicBezTo>
                    <a:pt x="5" y="80"/>
                    <a:pt x="5" y="80"/>
                    <a:pt x="5" y="81"/>
                  </a:cubicBezTo>
                  <a:cubicBezTo>
                    <a:pt x="7" y="83"/>
                    <a:pt x="17" y="84"/>
                    <a:pt x="23" y="85"/>
                  </a:cubicBezTo>
                  <a:cubicBezTo>
                    <a:pt x="28" y="86"/>
                    <a:pt x="34" y="93"/>
                    <a:pt x="34" y="96"/>
                  </a:cubicBezTo>
                  <a:cubicBezTo>
                    <a:pt x="33" y="98"/>
                    <a:pt x="37" y="104"/>
                    <a:pt x="40" y="105"/>
                  </a:cubicBezTo>
                  <a:cubicBezTo>
                    <a:pt x="42" y="106"/>
                    <a:pt x="49" y="103"/>
                    <a:pt x="52" y="103"/>
                  </a:cubicBezTo>
                  <a:cubicBezTo>
                    <a:pt x="55" y="103"/>
                    <a:pt x="65" y="103"/>
                    <a:pt x="67" y="101"/>
                  </a:cubicBezTo>
                  <a:cubicBezTo>
                    <a:pt x="68" y="100"/>
                    <a:pt x="68" y="101"/>
                    <a:pt x="69" y="101"/>
                  </a:cubicBezTo>
                  <a:cubicBezTo>
                    <a:pt x="72" y="95"/>
                    <a:pt x="72" y="89"/>
                    <a:pt x="72" y="89"/>
                  </a:cubicBezTo>
                  <a:cubicBezTo>
                    <a:pt x="72" y="89"/>
                    <a:pt x="84" y="78"/>
                    <a:pt x="8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7" name="Freeform 191"/>
            <p:cNvSpPr>
              <a:spLocks/>
            </p:cNvSpPr>
            <p:nvPr userDrawn="1"/>
          </p:nvSpPr>
          <p:spPr bwMode="auto">
            <a:xfrm>
              <a:off x="7235759" y="4148121"/>
              <a:ext cx="75509" cy="155006"/>
            </a:xfrm>
            <a:custGeom>
              <a:avLst/>
              <a:gdLst>
                <a:gd name="T0" fmla="*/ 23 w 35"/>
                <a:gd name="T1" fmla="*/ 43 h 67"/>
                <a:gd name="T2" fmla="*/ 28 w 35"/>
                <a:gd name="T3" fmla="*/ 35 h 67"/>
                <a:gd name="T4" fmla="*/ 33 w 35"/>
                <a:gd name="T5" fmla="*/ 29 h 67"/>
                <a:gd name="T6" fmla="*/ 34 w 35"/>
                <a:gd name="T7" fmla="*/ 14 h 67"/>
                <a:gd name="T8" fmla="*/ 33 w 35"/>
                <a:gd name="T9" fmla="*/ 6 h 67"/>
                <a:gd name="T10" fmla="*/ 29 w 35"/>
                <a:gd name="T11" fmla="*/ 6 h 67"/>
                <a:gd name="T12" fmla="*/ 25 w 35"/>
                <a:gd name="T13" fmla="*/ 1 h 67"/>
                <a:gd name="T14" fmla="*/ 21 w 35"/>
                <a:gd name="T15" fmla="*/ 6 h 67"/>
                <a:gd name="T16" fmla="*/ 18 w 35"/>
                <a:gd name="T17" fmla="*/ 10 h 67"/>
                <a:gd name="T18" fmla="*/ 8 w 35"/>
                <a:gd name="T19" fmla="*/ 12 h 67"/>
                <a:gd name="T20" fmla="*/ 2 w 35"/>
                <a:gd name="T21" fmla="*/ 16 h 67"/>
                <a:gd name="T22" fmla="*/ 0 w 35"/>
                <a:gd name="T23" fmla="*/ 17 h 67"/>
                <a:gd name="T24" fmla="*/ 6 w 35"/>
                <a:gd name="T25" fmla="*/ 27 h 67"/>
                <a:gd name="T26" fmla="*/ 8 w 35"/>
                <a:gd name="T27" fmla="*/ 35 h 67"/>
                <a:gd name="T28" fmla="*/ 10 w 35"/>
                <a:gd name="T29" fmla="*/ 48 h 67"/>
                <a:gd name="T30" fmla="*/ 11 w 35"/>
                <a:gd name="T31" fmla="*/ 67 h 67"/>
                <a:gd name="T32" fmla="*/ 19 w 35"/>
                <a:gd name="T33" fmla="*/ 67 h 67"/>
                <a:gd name="T34" fmla="*/ 27 w 35"/>
                <a:gd name="T35" fmla="*/ 64 h 67"/>
                <a:gd name="T36" fmla="*/ 23 w 35"/>
                <a:gd name="T37" fmla="*/ 56 h 67"/>
                <a:gd name="T38" fmla="*/ 23 w 35"/>
                <a:gd name="T3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67">
                  <a:moveTo>
                    <a:pt x="23" y="43"/>
                  </a:moveTo>
                  <a:cubicBezTo>
                    <a:pt x="24" y="38"/>
                    <a:pt x="28" y="35"/>
                    <a:pt x="28" y="35"/>
                  </a:cubicBezTo>
                  <a:cubicBezTo>
                    <a:pt x="28" y="35"/>
                    <a:pt x="30" y="31"/>
                    <a:pt x="33" y="29"/>
                  </a:cubicBezTo>
                  <a:cubicBezTo>
                    <a:pt x="35" y="27"/>
                    <a:pt x="34" y="16"/>
                    <a:pt x="34" y="14"/>
                  </a:cubicBezTo>
                  <a:cubicBezTo>
                    <a:pt x="34" y="12"/>
                    <a:pt x="33" y="9"/>
                    <a:pt x="33" y="6"/>
                  </a:cubicBezTo>
                  <a:cubicBezTo>
                    <a:pt x="32" y="7"/>
                    <a:pt x="31" y="7"/>
                    <a:pt x="29" y="6"/>
                  </a:cubicBezTo>
                  <a:cubicBezTo>
                    <a:pt x="26" y="5"/>
                    <a:pt x="29" y="2"/>
                    <a:pt x="25" y="1"/>
                  </a:cubicBezTo>
                  <a:cubicBezTo>
                    <a:pt x="22" y="0"/>
                    <a:pt x="20" y="4"/>
                    <a:pt x="21" y="6"/>
                  </a:cubicBezTo>
                  <a:cubicBezTo>
                    <a:pt x="22" y="9"/>
                    <a:pt x="19" y="9"/>
                    <a:pt x="18" y="10"/>
                  </a:cubicBezTo>
                  <a:cubicBezTo>
                    <a:pt x="16" y="12"/>
                    <a:pt x="10" y="12"/>
                    <a:pt x="8" y="12"/>
                  </a:cubicBezTo>
                  <a:cubicBezTo>
                    <a:pt x="6" y="12"/>
                    <a:pt x="4" y="16"/>
                    <a:pt x="2" y="16"/>
                  </a:cubicBezTo>
                  <a:cubicBezTo>
                    <a:pt x="1" y="17"/>
                    <a:pt x="1" y="17"/>
                    <a:pt x="0" y="17"/>
                  </a:cubicBezTo>
                  <a:cubicBezTo>
                    <a:pt x="0" y="25"/>
                    <a:pt x="2" y="24"/>
                    <a:pt x="6" y="27"/>
                  </a:cubicBezTo>
                  <a:cubicBezTo>
                    <a:pt x="11" y="29"/>
                    <a:pt x="6" y="33"/>
                    <a:pt x="8" y="35"/>
                  </a:cubicBezTo>
                  <a:cubicBezTo>
                    <a:pt x="11" y="37"/>
                    <a:pt x="10" y="42"/>
                    <a:pt x="10" y="48"/>
                  </a:cubicBezTo>
                  <a:cubicBezTo>
                    <a:pt x="11" y="51"/>
                    <a:pt x="11" y="61"/>
                    <a:pt x="11" y="67"/>
                  </a:cubicBezTo>
                  <a:cubicBezTo>
                    <a:pt x="14" y="67"/>
                    <a:pt x="17" y="67"/>
                    <a:pt x="19" y="67"/>
                  </a:cubicBezTo>
                  <a:cubicBezTo>
                    <a:pt x="23" y="67"/>
                    <a:pt x="25" y="62"/>
                    <a:pt x="27" y="64"/>
                  </a:cubicBezTo>
                  <a:cubicBezTo>
                    <a:pt x="26" y="61"/>
                    <a:pt x="23" y="59"/>
                    <a:pt x="23" y="56"/>
                  </a:cubicBezTo>
                  <a:cubicBezTo>
                    <a:pt x="23" y="52"/>
                    <a:pt x="22" y="48"/>
                    <a:pt x="23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8" name="Freeform 192"/>
            <p:cNvSpPr>
              <a:spLocks/>
            </p:cNvSpPr>
            <p:nvPr userDrawn="1"/>
          </p:nvSpPr>
          <p:spPr bwMode="auto">
            <a:xfrm>
              <a:off x="7213945" y="4182770"/>
              <a:ext cx="45305" cy="131298"/>
            </a:xfrm>
            <a:custGeom>
              <a:avLst/>
              <a:gdLst>
                <a:gd name="T0" fmla="*/ 18 w 21"/>
                <a:gd name="T1" fmla="*/ 20 h 56"/>
                <a:gd name="T2" fmla="*/ 16 w 21"/>
                <a:gd name="T3" fmla="*/ 12 h 56"/>
                <a:gd name="T4" fmla="*/ 10 w 21"/>
                <a:gd name="T5" fmla="*/ 2 h 56"/>
                <a:gd name="T6" fmla="*/ 1 w 21"/>
                <a:gd name="T7" fmla="*/ 0 h 56"/>
                <a:gd name="T8" fmla="*/ 0 w 21"/>
                <a:gd name="T9" fmla="*/ 0 h 56"/>
                <a:gd name="T10" fmla="*/ 2 w 21"/>
                <a:gd name="T11" fmla="*/ 7 h 56"/>
                <a:gd name="T12" fmla="*/ 5 w 21"/>
                <a:gd name="T13" fmla="*/ 14 h 56"/>
                <a:gd name="T14" fmla="*/ 5 w 21"/>
                <a:gd name="T15" fmla="*/ 29 h 56"/>
                <a:gd name="T16" fmla="*/ 8 w 21"/>
                <a:gd name="T17" fmla="*/ 44 h 56"/>
                <a:gd name="T18" fmla="*/ 12 w 21"/>
                <a:gd name="T19" fmla="*/ 56 h 56"/>
                <a:gd name="T20" fmla="*/ 15 w 21"/>
                <a:gd name="T21" fmla="*/ 55 h 56"/>
                <a:gd name="T22" fmla="*/ 21 w 21"/>
                <a:gd name="T23" fmla="*/ 52 h 56"/>
                <a:gd name="T24" fmla="*/ 20 w 21"/>
                <a:gd name="T25" fmla="*/ 33 h 56"/>
                <a:gd name="T26" fmla="*/ 18 w 21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56">
                  <a:moveTo>
                    <a:pt x="18" y="20"/>
                  </a:moveTo>
                  <a:cubicBezTo>
                    <a:pt x="16" y="18"/>
                    <a:pt x="21" y="14"/>
                    <a:pt x="16" y="12"/>
                  </a:cubicBezTo>
                  <a:cubicBezTo>
                    <a:pt x="12" y="9"/>
                    <a:pt x="10" y="10"/>
                    <a:pt x="10" y="2"/>
                  </a:cubicBezTo>
                  <a:cubicBezTo>
                    <a:pt x="7" y="1"/>
                    <a:pt x="4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1" y="7"/>
                    <a:pt x="2" y="7"/>
                  </a:cubicBezTo>
                  <a:cubicBezTo>
                    <a:pt x="4" y="8"/>
                    <a:pt x="5" y="10"/>
                    <a:pt x="5" y="14"/>
                  </a:cubicBezTo>
                  <a:cubicBezTo>
                    <a:pt x="4" y="17"/>
                    <a:pt x="3" y="25"/>
                    <a:pt x="5" y="29"/>
                  </a:cubicBezTo>
                  <a:cubicBezTo>
                    <a:pt x="7" y="33"/>
                    <a:pt x="8" y="38"/>
                    <a:pt x="8" y="44"/>
                  </a:cubicBezTo>
                  <a:cubicBezTo>
                    <a:pt x="8" y="47"/>
                    <a:pt x="10" y="52"/>
                    <a:pt x="12" y="56"/>
                  </a:cubicBezTo>
                  <a:cubicBezTo>
                    <a:pt x="13" y="56"/>
                    <a:pt x="14" y="55"/>
                    <a:pt x="15" y="55"/>
                  </a:cubicBezTo>
                  <a:cubicBezTo>
                    <a:pt x="16" y="54"/>
                    <a:pt x="19" y="53"/>
                    <a:pt x="21" y="52"/>
                  </a:cubicBezTo>
                  <a:cubicBezTo>
                    <a:pt x="21" y="46"/>
                    <a:pt x="21" y="36"/>
                    <a:pt x="20" y="33"/>
                  </a:cubicBezTo>
                  <a:cubicBezTo>
                    <a:pt x="20" y="27"/>
                    <a:pt x="21" y="22"/>
                    <a:pt x="18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9" name="Freeform 193"/>
            <p:cNvSpPr>
              <a:spLocks/>
            </p:cNvSpPr>
            <p:nvPr userDrawn="1"/>
          </p:nvSpPr>
          <p:spPr bwMode="auto">
            <a:xfrm>
              <a:off x="7430402" y="4131710"/>
              <a:ext cx="186254" cy="288127"/>
            </a:xfrm>
            <a:custGeom>
              <a:avLst/>
              <a:gdLst>
                <a:gd name="T0" fmla="*/ 36 w 87"/>
                <a:gd name="T1" fmla="*/ 118 h 124"/>
                <a:gd name="T2" fmla="*/ 67 w 87"/>
                <a:gd name="T3" fmla="*/ 119 h 124"/>
                <a:gd name="T4" fmla="*/ 84 w 87"/>
                <a:gd name="T5" fmla="*/ 124 h 124"/>
                <a:gd name="T6" fmla="*/ 87 w 87"/>
                <a:gd name="T7" fmla="*/ 115 h 124"/>
                <a:gd name="T8" fmla="*/ 84 w 87"/>
                <a:gd name="T9" fmla="*/ 113 h 124"/>
                <a:gd name="T10" fmla="*/ 77 w 87"/>
                <a:gd name="T11" fmla="*/ 106 h 124"/>
                <a:gd name="T12" fmla="*/ 74 w 87"/>
                <a:gd name="T13" fmla="*/ 102 h 124"/>
                <a:gd name="T14" fmla="*/ 73 w 87"/>
                <a:gd name="T15" fmla="*/ 96 h 124"/>
                <a:gd name="T16" fmla="*/ 69 w 87"/>
                <a:gd name="T17" fmla="*/ 87 h 124"/>
                <a:gd name="T18" fmla="*/ 68 w 87"/>
                <a:gd name="T19" fmla="*/ 78 h 124"/>
                <a:gd name="T20" fmla="*/ 73 w 87"/>
                <a:gd name="T21" fmla="*/ 68 h 124"/>
                <a:gd name="T22" fmla="*/ 79 w 87"/>
                <a:gd name="T23" fmla="*/ 61 h 124"/>
                <a:gd name="T24" fmla="*/ 76 w 87"/>
                <a:gd name="T25" fmla="*/ 53 h 124"/>
                <a:gd name="T26" fmla="*/ 66 w 87"/>
                <a:gd name="T27" fmla="*/ 44 h 124"/>
                <a:gd name="T28" fmla="*/ 63 w 87"/>
                <a:gd name="T29" fmla="*/ 36 h 124"/>
                <a:gd name="T30" fmla="*/ 73 w 87"/>
                <a:gd name="T31" fmla="*/ 35 h 124"/>
                <a:gd name="T32" fmla="*/ 78 w 87"/>
                <a:gd name="T33" fmla="*/ 33 h 124"/>
                <a:gd name="T34" fmla="*/ 73 w 87"/>
                <a:gd name="T35" fmla="*/ 20 h 124"/>
                <a:gd name="T36" fmla="*/ 72 w 87"/>
                <a:gd name="T37" fmla="*/ 10 h 124"/>
                <a:gd name="T38" fmla="*/ 65 w 87"/>
                <a:gd name="T39" fmla="*/ 0 h 124"/>
                <a:gd name="T40" fmla="*/ 64 w 87"/>
                <a:gd name="T41" fmla="*/ 0 h 124"/>
                <a:gd name="T42" fmla="*/ 63 w 87"/>
                <a:gd name="T43" fmla="*/ 6 h 124"/>
                <a:gd name="T44" fmla="*/ 68 w 87"/>
                <a:gd name="T45" fmla="*/ 10 h 124"/>
                <a:gd name="T46" fmla="*/ 69 w 87"/>
                <a:gd name="T47" fmla="*/ 17 h 124"/>
                <a:gd name="T48" fmla="*/ 62 w 87"/>
                <a:gd name="T49" fmla="*/ 21 h 124"/>
                <a:gd name="T50" fmla="*/ 55 w 87"/>
                <a:gd name="T51" fmla="*/ 32 h 124"/>
                <a:gd name="T52" fmla="*/ 52 w 87"/>
                <a:gd name="T53" fmla="*/ 39 h 124"/>
                <a:gd name="T54" fmla="*/ 51 w 87"/>
                <a:gd name="T55" fmla="*/ 45 h 124"/>
                <a:gd name="T56" fmla="*/ 45 w 87"/>
                <a:gd name="T57" fmla="*/ 52 h 124"/>
                <a:gd name="T58" fmla="*/ 37 w 87"/>
                <a:gd name="T59" fmla="*/ 68 h 124"/>
                <a:gd name="T60" fmla="*/ 32 w 87"/>
                <a:gd name="T61" fmla="*/ 73 h 124"/>
                <a:gd name="T62" fmla="*/ 24 w 87"/>
                <a:gd name="T63" fmla="*/ 68 h 124"/>
                <a:gd name="T64" fmla="*/ 17 w 87"/>
                <a:gd name="T65" fmla="*/ 68 h 124"/>
                <a:gd name="T66" fmla="*/ 3 w 87"/>
                <a:gd name="T67" fmla="*/ 80 h 124"/>
                <a:gd name="T68" fmla="*/ 0 w 87"/>
                <a:gd name="T69" fmla="*/ 92 h 124"/>
                <a:gd name="T70" fmla="*/ 5 w 87"/>
                <a:gd name="T71" fmla="*/ 98 h 124"/>
                <a:gd name="T72" fmla="*/ 14 w 87"/>
                <a:gd name="T73" fmla="*/ 100 h 124"/>
                <a:gd name="T74" fmla="*/ 17 w 87"/>
                <a:gd name="T75" fmla="*/ 110 h 124"/>
                <a:gd name="T76" fmla="*/ 15 w 87"/>
                <a:gd name="T77" fmla="*/ 120 h 124"/>
                <a:gd name="T78" fmla="*/ 31 w 87"/>
                <a:gd name="T79" fmla="*/ 120 h 124"/>
                <a:gd name="T80" fmla="*/ 36 w 87"/>
                <a:gd name="T81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" h="124">
                  <a:moveTo>
                    <a:pt x="36" y="118"/>
                  </a:moveTo>
                  <a:cubicBezTo>
                    <a:pt x="36" y="118"/>
                    <a:pt x="63" y="120"/>
                    <a:pt x="67" y="119"/>
                  </a:cubicBezTo>
                  <a:cubicBezTo>
                    <a:pt x="71" y="118"/>
                    <a:pt x="84" y="124"/>
                    <a:pt x="84" y="124"/>
                  </a:cubicBezTo>
                  <a:cubicBezTo>
                    <a:pt x="84" y="124"/>
                    <a:pt x="84" y="118"/>
                    <a:pt x="87" y="115"/>
                  </a:cubicBezTo>
                  <a:cubicBezTo>
                    <a:pt x="86" y="114"/>
                    <a:pt x="85" y="114"/>
                    <a:pt x="84" y="113"/>
                  </a:cubicBezTo>
                  <a:cubicBezTo>
                    <a:pt x="84" y="111"/>
                    <a:pt x="79" y="108"/>
                    <a:pt x="77" y="106"/>
                  </a:cubicBezTo>
                  <a:cubicBezTo>
                    <a:pt x="75" y="104"/>
                    <a:pt x="74" y="102"/>
                    <a:pt x="74" y="102"/>
                  </a:cubicBezTo>
                  <a:cubicBezTo>
                    <a:pt x="74" y="102"/>
                    <a:pt x="75" y="99"/>
                    <a:pt x="73" y="96"/>
                  </a:cubicBezTo>
                  <a:cubicBezTo>
                    <a:pt x="70" y="93"/>
                    <a:pt x="69" y="91"/>
                    <a:pt x="69" y="87"/>
                  </a:cubicBezTo>
                  <a:cubicBezTo>
                    <a:pt x="69" y="84"/>
                    <a:pt x="68" y="81"/>
                    <a:pt x="68" y="78"/>
                  </a:cubicBezTo>
                  <a:cubicBezTo>
                    <a:pt x="68" y="76"/>
                    <a:pt x="72" y="72"/>
                    <a:pt x="73" y="68"/>
                  </a:cubicBezTo>
                  <a:cubicBezTo>
                    <a:pt x="74" y="65"/>
                    <a:pt x="77" y="63"/>
                    <a:pt x="79" y="61"/>
                  </a:cubicBezTo>
                  <a:cubicBezTo>
                    <a:pt x="78" y="59"/>
                    <a:pt x="77" y="56"/>
                    <a:pt x="76" y="53"/>
                  </a:cubicBezTo>
                  <a:cubicBezTo>
                    <a:pt x="74" y="49"/>
                    <a:pt x="71" y="48"/>
                    <a:pt x="66" y="44"/>
                  </a:cubicBezTo>
                  <a:cubicBezTo>
                    <a:pt x="62" y="40"/>
                    <a:pt x="63" y="38"/>
                    <a:pt x="63" y="36"/>
                  </a:cubicBezTo>
                  <a:cubicBezTo>
                    <a:pt x="63" y="35"/>
                    <a:pt x="69" y="35"/>
                    <a:pt x="73" y="35"/>
                  </a:cubicBezTo>
                  <a:cubicBezTo>
                    <a:pt x="78" y="35"/>
                    <a:pt x="80" y="34"/>
                    <a:pt x="78" y="33"/>
                  </a:cubicBezTo>
                  <a:cubicBezTo>
                    <a:pt x="76" y="32"/>
                    <a:pt x="73" y="25"/>
                    <a:pt x="73" y="20"/>
                  </a:cubicBezTo>
                  <a:cubicBezTo>
                    <a:pt x="74" y="15"/>
                    <a:pt x="72" y="13"/>
                    <a:pt x="72" y="10"/>
                  </a:cubicBezTo>
                  <a:cubicBezTo>
                    <a:pt x="72" y="7"/>
                    <a:pt x="68" y="0"/>
                    <a:pt x="65" y="0"/>
                  </a:cubicBezTo>
                  <a:cubicBezTo>
                    <a:pt x="65" y="0"/>
                    <a:pt x="64" y="0"/>
                    <a:pt x="64" y="0"/>
                  </a:cubicBezTo>
                  <a:cubicBezTo>
                    <a:pt x="64" y="2"/>
                    <a:pt x="63" y="5"/>
                    <a:pt x="63" y="6"/>
                  </a:cubicBezTo>
                  <a:cubicBezTo>
                    <a:pt x="63" y="7"/>
                    <a:pt x="66" y="10"/>
                    <a:pt x="68" y="10"/>
                  </a:cubicBezTo>
                  <a:cubicBezTo>
                    <a:pt x="70" y="11"/>
                    <a:pt x="69" y="14"/>
                    <a:pt x="69" y="17"/>
                  </a:cubicBezTo>
                  <a:cubicBezTo>
                    <a:pt x="69" y="20"/>
                    <a:pt x="63" y="19"/>
                    <a:pt x="62" y="21"/>
                  </a:cubicBezTo>
                  <a:cubicBezTo>
                    <a:pt x="61" y="22"/>
                    <a:pt x="55" y="31"/>
                    <a:pt x="55" y="32"/>
                  </a:cubicBezTo>
                  <a:cubicBezTo>
                    <a:pt x="55" y="34"/>
                    <a:pt x="54" y="39"/>
                    <a:pt x="52" y="39"/>
                  </a:cubicBezTo>
                  <a:cubicBezTo>
                    <a:pt x="51" y="40"/>
                    <a:pt x="51" y="44"/>
                    <a:pt x="51" y="45"/>
                  </a:cubicBezTo>
                  <a:cubicBezTo>
                    <a:pt x="51" y="47"/>
                    <a:pt x="45" y="49"/>
                    <a:pt x="45" y="52"/>
                  </a:cubicBezTo>
                  <a:cubicBezTo>
                    <a:pt x="45" y="54"/>
                    <a:pt x="39" y="65"/>
                    <a:pt x="37" y="68"/>
                  </a:cubicBezTo>
                  <a:cubicBezTo>
                    <a:pt x="35" y="72"/>
                    <a:pt x="33" y="76"/>
                    <a:pt x="32" y="73"/>
                  </a:cubicBezTo>
                  <a:cubicBezTo>
                    <a:pt x="31" y="70"/>
                    <a:pt x="26" y="66"/>
                    <a:pt x="24" y="68"/>
                  </a:cubicBezTo>
                  <a:cubicBezTo>
                    <a:pt x="21" y="69"/>
                    <a:pt x="18" y="68"/>
                    <a:pt x="17" y="68"/>
                  </a:cubicBezTo>
                  <a:cubicBezTo>
                    <a:pt x="15" y="69"/>
                    <a:pt x="3" y="80"/>
                    <a:pt x="3" y="80"/>
                  </a:cubicBezTo>
                  <a:cubicBezTo>
                    <a:pt x="3" y="80"/>
                    <a:pt x="3" y="86"/>
                    <a:pt x="0" y="92"/>
                  </a:cubicBezTo>
                  <a:cubicBezTo>
                    <a:pt x="2" y="93"/>
                    <a:pt x="3" y="96"/>
                    <a:pt x="5" y="98"/>
                  </a:cubicBezTo>
                  <a:cubicBezTo>
                    <a:pt x="7" y="101"/>
                    <a:pt x="12" y="99"/>
                    <a:pt x="14" y="100"/>
                  </a:cubicBezTo>
                  <a:cubicBezTo>
                    <a:pt x="16" y="101"/>
                    <a:pt x="18" y="108"/>
                    <a:pt x="17" y="110"/>
                  </a:cubicBezTo>
                  <a:cubicBezTo>
                    <a:pt x="17" y="112"/>
                    <a:pt x="14" y="117"/>
                    <a:pt x="15" y="120"/>
                  </a:cubicBezTo>
                  <a:cubicBezTo>
                    <a:pt x="31" y="120"/>
                    <a:pt x="31" y="120"/>
                    <a:pt x="31" y="120"/>
                  </a:cubicBezTo>
                  <a:lnTo>
                    <a:pt x="36" y="1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0" name="Freeform 194"/>
            <p:cNvSpPr>
              <a:spLocks/>
            </p:cNvSpPr>
            <p:nvPr userDrawn="1"/>
          </p:nvSpPr>
          <p:spPr bwMode="auto">
            <a:xfrm>
              <a:off x="7000845" y="4191888"/>
              <a:ext cx="152695" cy="160476"/>
            </a:xfrm>
            <a:custGeom>
              <a:avLst/>
              <a:gdLst>
                <a:gd name="T0" fmla="*/ 68 w 72"/>
                <a:gd name="T1" fmla="*/ 58 h 69"/>
                <a:gd name="T2" fmla="*/ 63 w 72"/>
                <a:gd name="T3" fmla="*/ 46 h 69"/>
                <a:gd name="T4" fmla="*/ 67 w 72"/>
                <a:gd name="T5" fmla="*/ 35 h 69"/>
                <a:gd name="T6" fmla="*/ 72 w 72"/>
                <a:gd name="T7" fmla="*/ 28 h 69"/>
                <a:gd name="T8" fmla="*/ 68 w 72"/>
                <a:gd name="T9" fmla="*/ 11 h 69"/>
                <a:gd name="T10" fmla="*/ 65 w 72"/>
                <a:gd name="T11" fmla="*/ 10 h 69"/>
                <a:gd name="T12" fmla="*/ 52 w 72"/>
                <a:gd name="T13" fmla="*/ 12 h 69"/>
                <a:gd name="T14" fmla="*/ 41 w 72"/>
                <a:gd name="T15" fmla="*/ 7 h 69"/>
                <a:gd name="T16" fmla="*/ 32 w 72"/>
                <a:gd name="T17" fmla="*/ 4 h 69"/>
                <a:gd name="T18" fmla="*/ 28 w 72"/>
                <a:gd name="T19" fmla="*/ 3 h 69"/>
                <a:gd name="T20" fmla="*/ 22 w 72"/>
                <a:gd name="T21" fmla="*/ 4 h 69"/>
                <a:gd name="T22" fmla="*/ 16 w 72"/>
                <a:gd name="T23" fmla="*/ 7 h 69"/>
                <a:gd name="T24" fmla="*/ 10 w 72"/>
                <a:gd name="T25" fmla="*/ 5 h 69"/>
                <a:gd name="T26" fmla="*/ 6 w 72"/>
                <a:gd name="T27" fmla="*/ 6 h 69"/>
                <a:gd name="T28" fmla="*/ 6 w 72"/>
                <a:gd name="T29" fmla="*/ 15 h 69"/>
                <a:gd name="T30" fmla="*/ 8 w 72"/>
                <a:gd name="T31" fmla="*/ 20 h 69"/>
                <a:gd name="T32" fmla="*/ 10 w 72"/>
                <a:gd name="T33" fmla="*/ 26 h 69"/>
                <a:gd name="T34" fmla="*/ 5 w 72"/>
                <a:gd name="T35" fmla="*/ 27 h 69"/>
                <a:gd name="T36" fmla="*/ 6 w 72"/>
                <a:gd name="T37" fmla="*/ 34 h 69"/>
                <a:gd name="T38" fmla="*/ 2 w 72"/>
                <a:gd name="T39" fmla="*/ 40 h 69"/>
                <a:gd name="T40" fmla="*/ 1 w 72"/>
                <a:gd name="T41" fmla="*/ 47 h 69"/>
                <a:gd name="T42" fmla="*/ 5 w 72"/>
                <a:gd name="T43" fmla="*/ 51 h 69"/>
                <a:gd name="T44" fmla="*/ 14 w 72"/>
                <a:gd name="T45" fmla="*/ 59 h 69"/>
                <a:gd name="T46" fmla="*/ 11 w 72"/>
                <a:gd name="T47" fmla="*/ 69 h 69"/>
                <a:gd name="T48" fmla="*/ 45 w 72"/>
                <a:gd name="T49" fmla="*/ 62 h 69"/>
                <a:gd name="T50" fmla="*/ 68 w 72"/>
                <a:gd name="T51" fmla="*/ 63 h 69"/>
                <a:gd name="T52" fmla="*/ 68 w 72"/>
                <a:gd name="T5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9">
                  <a:moveTo>
                    <a:pt x="68" y="58"/>
                  </a:moveTo>
                  <a:cubicBezTo>
                    <a:pt x="66" y="56"/>
                    <a:pt x="63" y="48"/>
                    <a:pt x="63" y="46"/>
                  </a:cubicBezTo>
                  <a:cubicBezTo>
                    <a:pt x="63" y="44"/>
                    <a:pt x="68" y="38"/>
                    <a:pt x="67" y="35"/>
                  </a:cubicBezTo>
                  <a:cubicBezTo>
                    <a:pt x="67" y="32"/>
                    <a:pt x="72" y="30"/>
                    <a:pt x="72" y="28"/>
                  </a:cubicBezTo>
                  <a:cubicBezTo>
                    <a:pt x="72" y="26"/>
                    <a:pt x="70" y="17"/>
                    <a:pt x="68" y="11"/>
                  </a:cubicBezTo>
                  <a:cubicBezTo>
                    <a:pt x="67" y="11"/>
                    <a:pt x="66" y="11"/>
                    <a:pt x="65" y="10"/>
                  </a:cubicBezTo>
                  <a:cubicBezTo>
                    <a:pt x="63" y="8"/>
                    <a:pt x="55" y="9"/>
                    <a:pt x="52" y="12"/>
                  </a:cubicBezTo>
                  <a:cubicBezTo>
                    <a:pt x="49" y="15"/>
                    <a:pt x="42" y="9"/>
                    <a:pt x="41" y="7"/>
                  </a:cubicBezTo>
                  <a:cubicBezTo>
                    <a:pt x="40" y="6"/>
                    <a:pt x="36" y="2"/>
                    <a:pt x="32" y="4"/>
                  </a:cubicBezTo>
                  <a:cubicBezTo>
                    <a:pt x="29" y="7"/>
                    <a:pt x="28" y="6"/>
                    <a:pt x="28" y="3"/>
                  </a:cubicBezTo>
                  <a:cubicBezTo>
                    <a:pt x="29" y="0"/>
                    <a:pt x="23" y="1"/>
                    <a:pt x="22" y="4"/>
                  </a:cubicBezTo>
                  <a:cubicBezTo>
                    <a:pt x="22" y="6"/>
                    <a:pt x="17" y="9"/>
                    <a:pt x="16" y="7"/>
                  </a:cubicBezTo>
                  <a:cubicBezTo>
                    <a:pt x="14" y="5"/>
                    <a:pt x="11" y="2"/>
                    <a:pt x="10" y="5"/>
                  </a:cubicBezTo>
                  <a:cubicBezTo>
                    <a:pt x="9" y="7"/>
                    <a:pt x="7" y="7"/>
                    <a:pt x="6" y="6"/>
                  </a:cubicBezTo>
                  <a:cubicBezTo>
                    <a:pt x="5" y="10"/>
                    <a:pt x="4" y="14"/>
                    <a:pt x="6" y="15"/>
                  </a:cubicBezTo>
                  <a:cubicBezTo>
                    <a:pt x="8" y="16"/>
                    <a:pt x="9" y="18"/>
                    <a:pt x="8" y="20"/>
                  </a:cubicBezTo>
                  <a:cubicBezTo>
                    <a:pt x="8" y="21"/>
                    <a:pt x="12" y="25"/>
                    <a:pt x="10" y="26"/>
                  </a:cubicBezTo>
                  <a:cubicBezTo>
                    <a:pt x="8" y="28"/>
                    <a:pt x="6" y="25"/>
                    <a:pt x="5" y="27"/>
                  </a:cubicBezTo>
                  <a:cubicBezTo>
                    <a:pt x="3" y="29"/>
                    <a:pt x="7" y="32"/>
                    <a:pt x="6" y="34"/>
                  </a:cubicBezTo>
                  <a:cubicBezTo>
                    <a:pt x="4" y="35"/>
                    <a:pt x="2" y="36"/>
                    <a:pt x="2" y="40"/>
                  </a:cubicBezTo>
                  <a:cubicBezTo>
                    <a:pt x="3" y="43"/>
                    <a:pt x="3" y="46"/>
                    <a:pt x="1" y="47"/>
                  </a:cubicBezTo>
                  <a:cubicBezTo>
                    <a:pt x="0" y="48"/>
                    <a:pt x="1" y="48"/>
                    <a:pt x="5" y="51"/>
                  </a:cubicBezTo>
                  <a:cubicBezTo>
                    <a:pt x="9" y="53"/>
                    <a:pt x="15" y="55"/>
                    <a:pt x="14" y="59"/>
                  </a:cubicBezTo>
                  <a:cubicBezTo>
                    <a:pt x="14" y="62"/>
                    <a:pt x="12" y="63"/>
                    <a:pt x="11" y="69"/>
                  </a:cubicBezTo>
                  <a:cubicBezTo>
                    <a:pt x="18" y="69"/>
                    <a:pt x="30" y="64"/>
                    <a:pt x="45" y="62"/>
                  </a:cubicBezTo>
                  <a:cubicBezTo>
                    <a:pt x="54" y="60"/>
                    <a:pt x="62" y="62"/>
                    <a:pt x="68" y="63"/>
                  </a:cubicBezTo>
                  <a:cubicBezTo>
                    <a:pt x="68" y="61"/>
                    <a:pt x="69" y="59"/>
                    <a:pt x="68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1" name="Freeform 195"/>
            <p:cNvSpPr>
              <a:spLocks/>
            </p:cNvSpPr>
            <p:nvPr userDrawn="1"/>
          </p:nvSpPr>
          <p:spPr bwMode="auto">
            <a:xfrm>
              <a:off x="7135082" y="4182770"/>
              <a:ext cx="105712" cy="162300"/>
            </a:xfrm>
            <a:custGeom>
              <a:avLst/>
              <a:gdLst>
                <a:gd name="T0" fmla="*/ 42 w 49"/>
                <a:gd name="T1" fmla="*/ 29 h 70"/>
                <a:gd name="T2" fmla="*/ 42 w 49"/>
                <a:gd name="T3" fmla="*/ 14 h 70"/>
                <a:gd name="T4" fmla="*/ 39 w 49"/>
                <a:gd name="T5" fmla="*/ 7 h 70"/>
                <a:gd name="T6" fmla="*/ 37 w 49"/>
                <a:gd name="T7" fmla="*/ 0 h 70"/>
                <a:gd name="T8" fmla="*/ 33 w 49"/>
                <a:gd name="T9" fmla="*/ 3 h 70"/>
                <a:gd name="T10" fmla="*/ 4 w 49"/>
                <a:gd name="T11" fmla="*/ 2 h 70"/>
                <a:gd name="T12" fmla="*/ 6 w 49"/>
                <a:gd name="T13" fmla="*/ 13 h 70"/>
                <a:gd name="T14" fmla="*/ 5 w 49"/>
                <a:gd name="T15" fmla="*/ 15 h 70"/>
                <a:gd name="T16" fmla="*/ 9 w 49"/>
                <a:gd name="T17" fmla="*/ 32 h 70"/>
                <a:gd name="T18" fmla="*/ 4 w 49"/>
                <a:gd name="T19" fmla="*/ 39 h 70"/>
                <a:gd name="T20" fmla="*/ 0 w 49"/>
                <a:gd name="T21" fmla="*/ 50 h 70"/>
                <a:gd name="T22" fmla="*/ 5 w 49"/>
                <a:gd name="T23" fmla="*/ 62 h 70"/>
                <a:gd name="T24" fmla="*/ 5 w 49"/>
                <a:gd name="T25" fmla="*/ 67 h 70"/>
                <a:gd name="T26" fmla="*/ 13 w 49"/>
                <a:gd name="T27" fmla="*/ 70 h 70"/>
                <a:gd name="T28" fmla="*/ 36 w 49"/>
                <a:gd name="T29" fmla="*/ 62 h 70"/>
                <a:gd name="T30" fmla="*/ 49 w 49"/>
                <a:gd name="T31" fmla="*/ 56 h 70"/>
                <a:gd name="T32" fmla="*/ 45 w 49"/>
                <a:gd name="T33" fmla="*/ 44 h 70"/>
                <a:gd name="T34" fmla="*/ 42 w 49"/>
                <a:gd name="T3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70">
                  <a:moveTo>
                    <a:pt x="42" y="29"/>
                  </a:moveTo>
                  <a:cubicBezTo>
                    <a:pt x="40" y="25"/>
                    <a:pt x="41" y="17"/>
                    <a:pt x="42" y="14"/>
                  </a:cubicBezTo>
                  <a:cubicBezTo>
                    <a:pt x="42" y="10"/>
                    <a:pt x="41" y="8"/>
                    <a:pt x="39" y="7"/>
                  </a:cubicBezTo>
                  <a:cubicBezTo>
                    <a:pt x="38" y="7"/>
                    <a:pt x="37" y="3"/>
                    <a:pt x="37" y="0"/>
                  </a:cubicBezTo>
                  <a:cubicBezTo>
                    <a:pt x="35" y="1"/>
                    <a:pt x="34" y="4"/>
                    <a:pt x="33" y="3"/>
                  </a:cubicBezTo>
                  <a:cubicBezTo>
                    <a:pt x="32" y="1"/>
                    <a:pt x="6" y="0"/>
                    <a:pt x="4" y="2"/>
                  </a:cubicBezTo>
                  <a:cubicBezTo>
                    <a:pt x="3" y="4"/>
                    <a:pt x="7" y="11"/>
                    <a:pt x="6" y="13"/>
                  </a:cubicBezTo>
                  <a:cubicBezTo>
                    <a:pt x="6" y="14"/>
                    <a:pt x="5" y="15"/>
                    <a:pt x="5" y="15"/>
                  </a:cubicBezTo>
                  <a:cubicBezTo>
                    <a:pt x="7" y="21"/>
                    <a:pt x="9" y="30"/>
                    <a:pt x="9" y="32"/>
                  </a:cubicBezTo>
                  <a:cubicBezTo>
                    <a:pt x="9" y="34"/>
                    <a:pt x="4" y="36"/>
                    <a:pt x="4" y="39"/>
                  </a:cubicBezTo>
                  <a:cubicBezTo>
                    <a:pt x="5" y="42"/>
                    <a:pt x="0" y="48"/>
                    <a:pt x="0" y="50"/>
                  </a:cubicBezTo>
                  <a:cubicBezTo>
                    <a:pt x="0" y="52"/>
                    <a:pt x="3" y="60"/>
                    <a:pt x="5" y="62"/>
                  </a:cubicBezTo>
                  <a:cubicBezTo>
                    <a:pt x="6" y="63"/>
                    <a:pt x="5" y="65"/>
                    <a:pt x="5" y="67"/>
                  </a:cubicBezTo>
                  <a:cubicBezTo>
                    <a:pt x="9" y="68"/>
                    <a:pt x="12" y="70"/>
                    <a:pt x="13" y="70"/>
                  </a:cubicBezTo>
                  <a:cubicBezTo>
                    <a:pt x="15" y="70"/>
                    <a:pt x="30" y="64"/>
                    <a:pt x="36" y="62"/>
                  </a:cubicBezTo>
                  <a:cubicBezTo>
                    <a:pt x="41" y="59"/>
                    <a:pt x="46" y="58"/>
                    <a:pt x="49" y="56"/>
                  </a:cubicBezTo>
                  <a:cubicBezTo>
                    <a:pt x="47" y="52"/>
                    <a:pt x="45" y="47"/>
                    <a:pt x="45" y="44"/>
                  </a:cubicBezTo>
                  <a:cubicBezTo>
                    <a:pt x="45" y="38"/>
                    <a:pt x="44" y="33"/>
                    <a:pt x="42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2" name="Freeform 196"/>
            <p:cNvSpPr>
              <a:spLocks/>
            </p:cNvSpPr>
            <p:nvPr userDrawn="1"/>
          </p:nvSpPr>
          <p:spPr bwMode="auto">
            <a:xfrm>
              <a:off x="6836405" y="4142651"/>
              <a:ext cx="189610" cy="144064"/>
            </a:xfrm>
            <a:custGeom>
              <a:avLst/>
              <a:gdLst>
                <a:gd name="T0" fmla="*/ 29 w 88"/>
                <a:gd name="T1" fmla="*/ 33 h 62"/>
                <a:gd name="T2" fmla="*/ 34 w 88"/>
                <a:gd name="T3" fmla="*/ 32 h 62"/>
                <a:gd name="T4" fmla="*/ 43 w 88"/>
                <a:gd name="T5" fmla="*/ 30 h 62"/>
                <a:gd name="T6" fmla="*/ 53 w 88"/>
                <a:gd name="T7" fmla="*/ 41 h 62"/>
                <a:gd name="T8" fmla="*/ 54 w 88"/>
                <a:gd name="T9" fmla="*/ 47 h 62"/>
                <a:gd name="T10" fmla="*/ 54 w 88"/>
                <a:gd name="T11" fmla="*/ 48 h 62"/>
                <a:gd name="T12" fmla="*/ 63 w 88"/>
                <a:gd name="T13" fmla="*/ 46 h 62"/>
                <a:gd name="T14" fmla="*/ 66 w 88"/>
                <a:gd name="T15" fmla="*/ 56 h 62"/>
                <a:gd name="T16" fmla="*/ 72 w 88"/>
                <a:gd name="T17" fmla="*/ 59 h 62"/>
                <a:gd name="T18" fmla="*/ 76 w 88"/>
                <a:gd name="T19" fmla="*/ 56 h 62"/>
                <a:gd name="T20" fmla="*/ 79 w 88"/>
                <a:gd name="T21" fmla="*/ 58 h 62"/>
                <a:gd name="T22" fmla="*/ 82 w 88"/>
                <a:gd name="T23" fmla="*/ 55 h 62"/>
                <a:gd name="T24" fmla="*/ 81 w 88"/>
                <a:gd name="T25" fmla="*/ 48 h 62"/>
                <a:gd name="T26" fmla="*/ 86 w 88"/>
                <a:gd name="T27" fmla="*/ 47 h 62"/>
                <a:gd name="T28" fmla="*/ 84 w 88"/>
                <a:gd name="T29" fmla="*/ 41 h 62"/>
                <a:gd name="T30" fmla="*/ 82 w 88"/>
                <a:gd name="T31" fmla="*/ 36 h 62"/>
                <a:gd name="T32" fmla="*/ 82 w 88"/>
                <a:gd name="T33" fmla="*/ 27 h 62"/>
                <a:gd name="T34" fmla="*/ 80 w 88"/>
                <a:gd name="T35" fmla="*/ 25 h 62"/>
                <a:gd name="T36" fmla="*/ 78 w 88"/>
                <a:gd name="T37" fmla="*/ 19 h 62"/>
                <a:gd name="T38" fmla="*/ 78 w 88"/>
                <a:gd name="T39" fmla="*/ 16 h 62"/>
                <a:gd name="T40" fmla="*/ 74 w 88"/>
                <a:gd name="T41" fmla="*/ 10 h 62"/>
                <a:gd name="T42" fmla="*/ 69 w 88"/>
                <a:gd name="T43" fmla="*/ 2 h 62"/>
                <a:gd name="T44" fmla="*/ 61 w 88"/>
                <a:gd name="T45" fmla="*/ 8 h 62"/>
                <a:gd name="T46" fmla="*/ 53 w 88"/>
                <a:gd name="T47" fmla="*/ 7 h 62"/>
                <a:gd name="T48" fmla="*/ 46 w 88"/>
                <a:gd name="T49" fmla="*/ 8 h 62"/>
                <a:gd name="T50" fmla="*/ 43 w 88"/>
                <a:gd name="T51" fmla="*/ 5 h 62"/>
                <a:gd name="T52" fmla="*/ 43 w 88"/>
                <a:gd name="T53" fmla="*/ 4 h 62"/>
                <a:gd name="T54" fmla="*/ 42 w 88"/>
                <a:gd name="T55" fmla="*/ 4 h 62"/>
                <a:gd name="T56" fmla="*/ 25 w 88"/>
                <a:gd name="T57" fmla="*/ 3 h 62"/>
                <a:gd name="T58" fmla="*/ 16 w 88"/>
                <a:gd name="T59" fmla="*/ 0 h 62"/>
                <a:gd name="T60" fmla="*/ 14 w 88"/>
                <a:gd name="T61" fmla="*/ 5 h 62"/>
                <a:gd name="T62" fmla="*/ 15 w 88"/>
                <a:gd name="T63" fmla="*/ 10 h 62"/>
                <a:gd name="T64" fmla="*/ 10 w 88"/>
                <a:gd name="T65" fmla="*/ 12 h 62"/>
                <a:gd name="T66" fmla="*/ 1 w 88"/>
                <a:gd name="T67" fmla="*/ 17 h 62"/>
                <a:gd name="T68" fmla="*/ 0 w 88"/>
                <a:gd name="T69" fmla="*/ 18 h 62"/>
                <a:gd name="T70" fmla="*/ 8 w 88"/>
                <a:gd name="T71" fmla="*/ 28 h 62"/>
                <a:gd name="T72" fmla="*/ 21 w 88"/>
                <a:gd name="T73" fmla="*/ 41 h 62"/>
                <a:gd name="T74" fmla="*/ 29 w 88"/>
                <a:gd name="T7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62">
                  <a:moveTo>
                    <a:pt x="29" y="33"/>
                  </a:moveTo>
                  <a:cubicBezTo>
                    <a:pt x="29" y="30"/>
                    <a:pt x="32" y="31"/>
                    <a:pt x="34" y="32"/>
                  </a:cubicBezTo>
                  <a:cubicBezTo>
                    <a:pt x="37" y="32"/>
                    <a:pt x="41" y="30"/>
                    <a:pt x="43" y="30"/>
                  </a:cubicBezTo>
                  <a:cubicBezTo>
                    <a:pt x="46" y="30"/>
                    <a:pt x="53" y="38"/>
                    <a:pt x="53" y="41"/>
                  </a:cubicBezTo>
                  <a:cubicBezTo>
                    <a:pt x="53" y="43"/>
                    <a:pt x="53" y="45"/>
                    <a:pt x="54" y="47"/>
                  </a:cubicBezTo>
                  <a:cubicBezTo>
                    <a:pt x="54" y="47"/>
                    <a:pt x="54" y="48"/>
                    <a:pt x="54" y="48"/>
                  </a:cubicBezTo>
                  <a:cubicBezTo>
                    <a:pt x="59" y="47"/>
                    <a:pt x="62" y="46"/>
                    <a:pt x="63" y="46"/>
                  </a:cubicBezTo>
                  <a:cubicBezTo>
                    <a:pt x="64" y="46"/>
                    <a:pt x="67" y="52"/>
                    <a:pt x="66" y="56"/>
                  </a:cubicBezTo>
                  <a:cubicBezTo>
                    <a:pt x="66" y="59"/>
                    <a:pt x="70" y="62"/>
                    <a:pt x="72" y="59"/>
                  </a:cubicBezTo>
                  <a:cubicBezTo>
                    <a:pt x="74" y="57"/>
                    <a:pt x="76" y="54"/>
                    <a:pt x="76" y="56"/>
                  </a:cubicBezTo>
                  <a:cubicBezTo>
                    <a:pt x="76" y="57"/>
                    <a:pt x="77" y="57"/>
                    <a:pt x="79" y="58"/>
                  </a:cubicBezTo>
                  <a:cubicBezTo>
                    <a:pt x="79" y="56"/>
                    <a:pt x="81" y="56"/>
                    <a:pt x="82" y="55"/>
                  </a:cubicBezTo>
                  <a:cubicBezTo>
                    <a:pt x="83" y="53"/>
                    <a:pt x="79" y="50"/>
                    <a:pt x="81" y="48"/>
                  </a:cubicBezTo>
                  <a:cubicBezTo>
                    <a:pt x="82" y="46"/>
                    <a:pt x="84" y="49"/>
                    <a:pt x="86" y="47"/>
                  </a:cubicBezTo>
                  <a:cubicBezTo>
                    <a:pt x="88" y="46"/>
                    <a:pt x="84" y="42"/>
                    <a:pt x="84" y="41"/>
                  </a:cubicBezTo>
                  <a:cubicBezTo>
                    <a:pt x="85" y="39"/>
                    <a:pt x="84" y="37"/>
                    <a:pt x="82" y="36"/>
                  </a:cubicBezTo>
                  <a:cubicBezTo>
                    <a:pt x="80" y="35"/>
                    <a:pt x="81" y="31"/>
                    <a:pt x="82" y="27"/>
                  </a:cubicBezTo>
                  <a:cubicBezTo>
                    <a:pt x="81" y="27"/>
                    <a:pt x="81" y="26"/>
                    <a:pt x="80" y="25"/>
                  </a:cubicBezTo>
                  <a:cubicBezTo>
                    <a:pt x="79" y="24"/>
                    <a:pt x="80" y="19"/>
                    <a:pt x="78" y="19"/>
                  </a:cubicBezTo>
                  <a:cubicBezTo>
                    <a:pt x="75" y="19"/>
                    <a:pt x="76" y="16"/>
                    <a:pt x="78" y="16"/>
                  </a:cubicBezTo>
                  <a:cubicBezTo>
                    <a:pt x="80" y="15"/>
                    <a:pt x="74" y="13"/>
                    <a:pt x="74" y="10"/>
                  </a:cubicBezTo>
                  <a:cubicBezTo>
                    <a:pt x="74" y="8"/>
                    <a:pt x="70" y="3"/>
                    <a:pt x="69" y="2"/>
                  </a:cubicBezTo>
                  <a:cubicBezTo>
                    <a:pt x="68" y="2"/>
                    <a:pt x="63" y="8"/>
                    <a:pt x="61" y="8"/>
                  </a:cubicBezTo>
                  <a:cubicBezTo>
                    <a:pt x="59" y="8"/>
                    <a:pt x="54" y="4"/>
                    <a:pt x="53" y="7"/>
                  </a:cubicBezTo>
                  <a:cubicBezTo>
                    <a:pt x="51" y="10"/>
                    <a:pt x="48" y="6"/>
                    <a:pt x="46" y="8"/>
                  </a:cubicBezTo>
                  <a:cubicBezTo>
                    <a:pt x="44" y="11"/>
                    <a:pt x="43" y="5"/>
                    <a:pt x="43" y="5"/>
                  </a:cubicBezTo>
                  <a:cubicBezTo>
                    <a:pt x="43" y="5"/>
                    <a:pt x="43" y="5"/>
                    <a:pt x="43" y="4"/>
                  </a:cubicBezTo>
                  <a:cubicBezTo>
                    <a:pt x="43" y="4"/>
                    <a:pt x="42" y="4"/>
                    <a:pt x="42" y="4"/>
                  </a:cubicBezTo>
                  <a:cubicBezTo>
                    <a:pt x="36" y="6"/>
                    <a:pt x="25" y="5"/>
                    <a:pt x="25" y="3"/>
                  </a:cubicBezTo>
                  <a:cubicBezTo>
                    <a:pt x="24" y="1"/>
                    <a:pt x="16" y="0"/>
                    <a:pt x="16" y="0"/>
                  </a:cubicBezTo>
                  <a:cubicBezTo>
                    <a:pt x="16" y="0"/>
                    <a:pt x="17" y="4"/>
                    <a:pt x="14" y="5"/>
                  </a:cubicBezTo>
                  <a:cubicBezTo>
                    <a:pt x="11" y="6"/>
                    <a:pt x="15" y="9"/>
                    <a:pt x="15" y="10"/>
                  </a:cubicBezTo>
                  <a:cubicBezTo>
                    <a:pt x="15" y="11"/>
                    <a:pt x="12" y="12"/>
                    <a:pt x="10" y="12"/>
                  </a:cubicBezTo>
                  <a:cubicBezTo>
                    <a:pt x="9" y="11"/>
                    <a:pt x="3" y="15"/>
                    <a:pt x="1" y="17"/>
                  </a:cubicBezTo>
                  <a:cubicBezTo>
                    <a:pt x="1" y="17"/>
                    <a:pt x="0" y="18"/>
                    <a:pt x="0" y="18"/>
                  </a:cubicBezTo>
                  <a:cubicBezTo>
                    <a:pt x="4" y="21"/>
                    <a:pt x="3" y="24"/>
                    <a:pt x="8" y="28"/>
                  </a:cubicBezTo>
                  <a:cubicBezTo>
                    <a:pt x="12" y="30"/>
                    <a:pt x="18" y="34"/>
                    <a:pt x="21" y="41"/>
                  </a:cubicBezTo>
                  <a:cubicBezTo>
                    <a:pt x="24" y="38"/>
                    <a:pt x="29" y="35"/>
                    <a:pt x="29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3" name="Freeform 197"/>
            <p:cNvSpPr>
              <a:spLocks/>
            </p:cNvSpPr>
            <p:nvPr userDrawn="1"/>
          </p:nvSpPr>
          <p:spPr bwMode="auto">
            <a:xfrm>
              <a:off x="6925336" y="4250242"/>
              <a:ext cx="107389" cy="102121"/>
            </a:xfrm>
            <a:custGeom>
              <a:avLst/>
              <a:gdLst>
                <a:gd name="T0" fmla="*/ 40 w 50"/>
                <a:gd name="T1" fmla="*/ 26 h 44"/>
                <a:gd name="T2" fmla="*/ 36 w 50"/>
                <a:gd name="T3" fmla="*/ 22 h 44"/>
                <a:gd name="T4" fmla="*/ 37 w 50"/>
                <a:gd name="T5" fmla="*/ 15 h 44"/>
                <a:gd name="T6" fmla="*/ 38 w 50"/>
                <a:gd name="T7" fmla="*/ 12 h 44"/>
                <a:gd name="T8" fmla="*/ 35 w 50"/>
                <a:gd name="T9" fmla="*/ 10 h 44"/>
                <a:gd name="T10" fmla="*/ 31 w 50"/>
                <a:gd name="T11" fmla="*/ 13 h 44"/>
                <a:gd name="T12" fmla="*/ 25 w 50"/>
                <a:gd name="T13" fmla="*/ 10 h 44"/>
                <a:gd name="T14" fmla="*/ 22 w 50"/>
                <a:gd name="T15" fmla="*/ 0 h 44"/>
                <a:gd name="T16" fmla="*/ 13 w 50"/>
                <a:gd name="T17" fmla="*/ 2 h 44"/>
                <a:gd name="T18" fmla="*/ 12 w 50"/>
                <a:gd name="T19" fmla="*/ 7 h 44"/>
                <a:gd name="T20" fmla="*/ 3 w 50"/>
                <a:gd name="T21" fmla="*/ 15 h 44"/>
                <a:gd name="T22" fmla="*/ 0 w 50"/>
                <a:gd name="T23" fmla="*/ 18 h 44"/>
                <a:gd name="T24" fmla="*/ 15 w 50"/>
                <a:gd name="T25" fmla="*/ 28 h 44"/>
                <a:gd name="T26" fmla="*/ 43 w 50"/>
                <a:gd name="T27" fmla="*/ 43 h 44"/>
                <a:gd name="T28" fmla="*/ 46 w 50"/>
                <a:gd name="T29" fmla="*/ 44 h 44"/>
                <a:gd name="T30" fmla="*/ 49 w 50"/>
                <a:gd name="T31" fmla="*/ 34 h 44"/>
                <a:gd name="T32" fmla="*/ 40 w 50"/>
                <a:gd name="T3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4">
                  <a:moveTo>
                    <a:pt x="40" y="26"/>
                  </a:moveTo>
                  <a:cubicBezTo>
                    <a:pt x="36" y="23"/>
                    <a:pt x="35" y="23"/>
                    <a:pt x="36" y="22"/>
                  </a:cubicBezTo>
                  <a:cubicBezTo>
                    <a:pt x="38" y="21"/>
                    <a:pt x="38" y="18"/>
                    <a:pt x="37" y="15"/>
                  </a:cubicBezTo>
                  <a:cubicBezTo>
                    <a:pt x="37" y="13"/>
                    <a:pt x="37" y="12"/>
                    <a:pt x="38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8"/>
                    <a:pt x="33" y="11"/>
                    <a:pt x="31" y="13"/>
                  </a:cubicBezTo>
                  <a:cubicBezTo>
                    <a:pt x="29" y="16"/>
                    <a:pt x="25" y="13"/>
                    <a:pt x="25" y="10"/>
                  </a:cubicBezTo>
                  <a:cubicBezTo>
                    <a:pt x="26" y="6"/>
                    <a:pt x="23" y="0"/>
                    <a:pt x="22" y="0"/>
                  </a:cubicBezTo>
                  <a:cubicBezTo>
                    <a:pt x="21" y="0"/>
                    <a:pt x="18" y="1"/>
                    <a:pt x="13" y="2"/>
                  </a:cubicBezTo>
                  <a:cubicBezTo>
                    <a:pt x="14" y="4"/>
                    <a:pt x="13" y="5"/>
                    <a:pt x="12" y="7"/>
                  </a:cubicBezTo>
                  <a:cubicBezTo>
                    <a:pt x="12" y="9"/>
                    <a:pt x="6" y="13"/>
                    <a:pt x="3" y="15"/>
                  </a:cubicBezTo>
                  <a:cubicBezTo>
                    <a:pt x="2" y="15"/>
                    <a:pt x="1" y="16"/>
                    <a:pt x="0" y="18"/>
                  </a:cubicBezTo>
                  <a:cubicBezTo>
                    <a:pt x="5" y="21"/>
                    <a:pt x="11" y="24"/>
                    <a:pt x="15" y="28"/>
                  </a:cubicBezTo>
                  <a:cubicBezTo>
                    <a:pt x="24" y="33"/>
                    <a:pt x="37" y="41"/>
                    <a:pt x="43" y="43"/>
                  </a:cubicBezTo>
                  <a:cubicBezTo>
                    <a:pt x="44" y="44"/>
                    <a:pt x="44" y="44"/>
                    <a:pt x="46" y="44"/>
                  </a:cubicBezTo>
                  <a:cubicBezTo>
                    <a:pt x="47" y="38"/>
                    <a:pt x="49" y="37"/>
                    <a:pt x="49" y="34"/>
                  </a:cubicBezTo>
                  <a:cubicBezTo>
                    <a:pt x="50" y="30"/>
                    <a:pt x="44" y="28"/>
                    <a:pt x="4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4" name="Freeform 198"/>
            <p:cNvSpPr>
              <a:spLocks/>
            </p:cNvSpPr>
            <p:nvPr userDrawn="1"/>
          </p:nvSpPr>
          <p:spPr bwMode="auto">
            <a:xfrm>
              <a:off x="6881709" y="4213771"/>
              <a:ext cx="73830" cy="78415"/>
            </a:xfrm>
            <a:custGeom>
              <a:avLst/>
              <a:gdLst>
                <a:gd name="T0" fmla="*/ 32 w 34"/>
                <a:gd name="T1" fmla="*/ 23 h 34"/>
                <a:gd name="T2" fmla="*/ 33 w 34"/>
                <a:gd name="T3" fmla="*/ 17 h 34"/>
                <a:gd name="T4" fmla="*/ 32 w 34"/>
                <a:gd name="T5" fmla="*/ 11 h 34"/>
                <a:gd name="T6" fmla="*/ 22 w 34"/>
                <a:gd name="T7" fmla="*/ 0 h 34"/>
                <a:gd name="T8" fmla="*/ 13 w 34"/>
                <a:gd name="T9" fmla="*/ 2 h 34"/>
                <a:gd name="T10" fmla="*/ 8 w 34"/>
                <a:gd name="T11" fmla="*/ 3 h 34"/>
                <a:gd name="T12" fmla="*/ 0 w 34"/>
                <a:gd name="T13" fmla="*/ 11 h 34"/>
                <a:gd name="T14" fmla="*/ 2 w 34"/>
                <a:gd name="T15" fmla="*/ 15 h 34"/>
                <a:gd name="T16" fmla="*/ 11 w 34"/>
                <a:gd name="T17" fmla="*/ 28 h 34"/>
                <a:gd name="T18" fmla="*/ 20 w 34"/>
                <a:gd name="T19" fmla="*/ 34 h 34"/>
                <a:gd name="T20" fmla="*/ 23 w 34"/>
                <a:gd name="T21" fmla="*/ 31 h 34"/>
                <a:gd name="T22" fmla="*/ 32 w 34"/>
                <a:gd name="T2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4">
                  <a:moveTo>
                    <a:pt x="32" y="23"/>
                  </a:moveTo>
                  <a:cubicBezTo>
                    <a:pt x="33" y="21"/>
                    <a:pt x="34" y="19"/>
                    <a:pt x="33" y="17"/>
                  </a:cubicBezTo>
                  <a:cubicBezTo>
                    <a:pt x="32" y="15"/>
                    <a:pt x="32" y="13"/>
                    <a:pt x="32" y="11"/>
                  </a:cubicBezTo>
                  <a:cubicBezTo>
                    <a:pt x="32" y="8"/>
                    <a:pt x="25" y="0"/>
                    <a:pt x="22" y="0"/>
                  </a:cubicBezTo>
                  <a:cubicBezTo>
                    <a:pt x="20" y="0"/>
                    <a:pt x="16" y="2"/>
                    <a:pt x="13" y="2"/>
                  </a:cubicBezTo>
                  <a:cubicBezTo>
                    <a:pt x="11" y="1"/>
                    <a:pt x="8" y="0"/>
                    <a:pt x="8" y="3"/>
                  </a:cubicBezTo>
                  <a:cubicBezTo>
                    <a:pt x="8" y="5"/>
                    <a:pt x="3" y="8"/>
                    <a:pt x="0" y="11"/>
                  </a:cubicBezTo>
                  <a:cubicBezTo>
                    <a:pt x="1" y="12"/>
                    <a:pt x="1" y="13"/>
                    <a:pt x="2" y="15"/>
                  </a:cubicBezTo>
                  <a:cubicBezTo>
                    <a:pt x="4" y="24"/>
                    <a:pt x="7" y="25"/>
                    <a:pt x="11" y="28"/>
                  </a:cubicBezTo>
                  <a:cubicBezTo>
                    <a:pt x="13" y="30"/>
                    <a:pt x="16" y="32"/>
                    <a:pt x="20" y="34"/>
                  </a:cubicBezTo>
                  <a:cubicBezTo>
                    <a:pt x="21" y="32"/>
                    <a:pt x="22" y="31"/>
                    <a:pt x="23" y="31"/>
                  </a:cubicBezTo>
                  <a:cubicBezTo>
                    <a:pt x="26" y="29"/>
                    <a:pt x="32" y="25"/>
                    <a:pt x="32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5" name="Freeform 199"/>
            <p:cNvSpPr>
              <a:spLocks/>
            </p:cNvSpPr>
            <p:nvPr userDrawn="1"/>
          </p:nvSpPr>
          <p:spPr bwMode="auto">
            <a:xfrm>
              <a:off x="6787744" y="3746932"/>
              <a:ext cx="209745" cy="169594"/>
            </a:xfrm>
            <a:custGeom>
              <a:avLst/>
              <a:gdLst>
                <a:gd name="T0" fmla="*/ 46 w 98"/>
                <a:gd name="T1" fmla="*/ 56 h 73"/>
                <a:gd name="T2" fmla="*/ 58 w 98"/>
                <a:gd name="T3" fmla="*/ 48 h 73"/>
                <a:gd name="T4" fmla="*/ 58 w 98"/>
                <a:gd name="T5" fmla="*/ 19 h 73"/>
                <a:gd name="T6" fmla="*/ 97 w 98"/>
                <a:gd name="T7" fmla="*/ 19 h 73"/>
                <a:gd name="T8" fmla="*/ 98 w 98"/>
                <a:gd name="T9" fmla="*/ 4 h 73"/>
                <a:gd name="T10" fmla="*/ 89 w 98"/>
                <a:gd name="T11" fmla="*/ 0 h 73"/>
                <a:gd name="T12" fmla="*/ 46 w 98"/>
                <a:gd name="T13" fmla="*/ 0 h 73"/>
                <a:gd name="T14" fmla="*/ 40 w 98"/>
                <a:gd name="T15" fmla="*/ 9 h 73"/>
                <a:gd name="T16" fmla="*/ 24 w 98"/>
                <a:gd name="T17" fmla="*/ 29 h 73"/>
                <a:gd name="T18" fmla="*/ 4 w 98"/>
                <a:gd name="T19" fmla="*/ 63 h 73"/>
                <a:gd name="T20" fmla="*/ 0 w 98"/>
                <a:gd name="T21" fmla="*/ 73 h 73"/>
                <a:gd name="T22" fmla="*/ 46 w 98"/>
                <a:gd name="T23" fmla="*/ 73 h 73"/>
                <a:gd name="T24" fmla="*/ 46 w 98"/>
                <a:gd name="T2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3">
                  <a:moveTo>
                    <a:pt x="46" y="56"/>
                  </a:moveTo>
                  <a:cubicBezTo>
                    <a:pt x="46" y="54"/>
                    <a:pt x="58" y="51"/>
                    <a:pt x="58" y="48"/>
                  </a:cubicBezTo>
                  <a:cubicBezTo>
                    <a:pt x="58" y="46"/>
                    <a:pt x="58" y="19"/>
                    <a:pt x="58" y="19"/>
                  </a:cubicBezTo>
                  <a:cubicBezTo>
                    <a:pt x="58" y="19"/>
                    <a:pt x="96" y="20"/>
                    <a:pt x="97" y="19"/>
                  </a:cubicBezTo>
                  <a:cubicBezTo>
                    <a:pt x="98" y="19"/>
                    <a:pt x="98" y="11"/>
                    <a:pt x="98" y="4"/>
                  </a:cubicBezTo>
                  <a:cubicBezTo>
                    <a:pt x="96" y="1"/>
                    <a:pt x="98" y="0"/>
                    <a:pt x="89" y="0"/>
                  </a:cubicBezTo>
                  <a:cubicBezTo>
                    <a:pt x="82" y="0"/>
                    <a:pt x="61" y="0"/>
                    <a:pt x="46" y="0"/>
                  </a:cubicBezTo>
                  <a:cubicBezTo>
                    <a:pt x="43" y="2"/>
                    <a:pt x="41" y="6"/>
                    <a:pt x="40" y="9"/>
                  </a:cubicBezTo>
                  <a:cubicBezTo>
                    <a:pt x="38" y="15"/>
                    <a:pt x="25" y="22"/>
                    <a:pt x="24" y="29"/>
                  </a:cubicBezTo>
                  <a:cubicBezTo>
                    <a:pt x="24" y="36"/>
                    <a:pt x="12" y="48"/>
                    <a:pt x="4" y="63"/>
                  </a:cubicBezTo>
                  <a:cubicBezTo>
                    <a:pt x="1" y="67"/>
                    <a:pt x="0" y="71"/>
                    <a:pt x="0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59"/>
                    <a:pt x="46" y="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6" name="Freeform 200"/>
            <p:cNvSpPr>
              <a:spLocks/>
            </p:cNvSpPr>
            <p:nvPr userDrawn="1"/>
          </p:nvSpPr>
          <p:spPr bwMode="auto">
            <a:xfrm>
              <a:off x="6787744" y="3756050"/>
              <a:ext cx="302032" cy="335540"/>
            </a:xfrm>
            <a:custGeom>
              <a:avLst/>
              <a:gdLst>
                <a:gd name="T0" fmla="*/ 11 w 141"/>
                <a:gd name="T1" fmla="*/ 124 h 144"/>
                <a:gd name="T2" fmla="*/ 21 w 141"/>
                <a:gd name="T3" fmla="*/ 124 h 144"/>
                <a:gd name="T4" fmla="*/ 30 w 141"/>
                <a:gd name="T5" fmla="*/ 123 h 144"/>
                <a:gd name="T6" fmla="*/ 37 w 141"/>
                <a:gd name="T7" fmla="*/ 129 h 144"/>
                <a:gd name="T8" fmla="*/ 41 w 141"/>
                <a:gd name="T9" fmla="*/ 129 h 144"/>
                <a:gd name="T10" fmla="*/ 49 w 141"/>
                <a:gd name="T11" fmla="*/ 138 h 144"/>
                <a:gd name="T12" fmla="*/ 55 w 141"/>
                <a:gd name="T13" fmla="*/ 144 h 144"/>
                <a:gd name="T14" fmla="*/ 61 w 141"/>
                <a:gd name="T15" fmla="*/ 140 h 144"/>
                <a:gd name="T16" fmla="*/ 68 w 141"/>
                <a:gd name="T17" fmla="*/ 138 h 144"/>
                <a:gd name="T18" fmla="*/ 74 w 141"/>
                <a:gd name="T19" fmla="*/ 137 h 144"/>
                <a:gd name="T20" fmla="*/ 82 w 141"/>
                <a:gd name="T21" fmla="*/ 137 h 144"/>
                <a:gd name="T22" fmla="*/ 89 w 141"/>
                <a:gd name="T23" fmla="*/ 135 h 144"/>
                <a:gd name="T24" fmla="*/ 135 w 141"/>
                <a:gd name="T25" fmla="*/ 135 h 144"/>
                <a:gd name="T26" fmla="*/ 136 w 141"/>
                <a:gd name="T27" fmla="*/ 125 h 144"/>
                <a:gd name="T28" fmla="*/ 133 w 141"/>
                <a:gd name="T29" fmla="*/ 122 h 144"/>
                <a:gd name="T30" fmla="*/ 122 w 141"/>
                <a:gd name="T31" fmla="*/ 27 h 144"/>
                <a:gd name="T32" fmla="*/ 141 w 141"/>
                <a:gd name="T33" fmla="*/ 27 h 144"/>
                <a:gd name="T34" fmla="*/ 100 w 141"/>
                <a:gd name="T35" fmla="*/ 2 h 144"/>
                <a:gd name="T36" fmla="*/ 98 w 141"/>
                <a:gd name="T37" fmla="*/ 0 h 144"/>
                <a:gd name="T38" fmla="*/ 97 w 141"/>
                <a:gd name="T39" fmla="*/ 15 h 144"/>
                <a:gd name="T40" fmla="*/ 58 w 141"/>
                <a:gd name="T41" fmla="*/ 15 h 144"/>
                <a:gd name="T42" fmla="*/ 58 w 141"/>
                <a:gd name="T43" fmla="*/ 44 h 144"/>
                <a:gd name="T44" fmla="*/ 46 w 141"/>
                <a:gd name="T45" fmla="*/ 52 h 144"/>
                <a:gd name="T46" fmla="*/ 46 w 141"/>
                <a:gd name="T47" fmla="*/ 69 h 144"/>
                <a:gd name="T48" fmla="*/ 0 w 141"/>
                <a:gd name="T49" fmla="*/ 69 h 144"/>
                <a:gd name="T50" fmla="*/ 7 w 141"/>
                <a:gd name="T51" fmla="*/ 81 h 144"/>
                <a:gd name="T52" fmla="*/ 9 w 141"/>
                <a:gd name="T53" fmla="*/ 99 h 144"/>
                <a:gd name="T54" fmla="*/ 6 w 141"/>
                <a:gd name="T55" fmla="*/ 120 h 144"/>
                <a:gd name="T56" fmla="*/ 4 w 141"/>
                <a:gd name="T57" fmla="*/ 129 h 144"/>
                <a:gd name="T58" fmla="*/ 4 w 141"/>
                <a:gd name="T59" fmla="*/ 129 h 144"/>
                <a:gd name="T60" fmla="*/ 11 w 141"/>
                <a:gd name="T61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1" h="144">
                  <a:moveTo>
                    <a:pt x="11" y="124"/>
                  </a:moveTo>
                  <a:cubicBezTo>
                    <a:pt x="15" y="125"/>
                    <a:pt x="21" y="124"/>
                    <a:pt x="21" y="124"/>
                  </a:cubicBezTo>
                  <a:cubicBezTo>
                    <a:pt x="21" y="124"/>
                    <a:pt x="27" y="122"/>
                    <a:pt x="30" y="123"/>
                  </a:cubicBezTo>
                  <a:cubicBezTo>
                    <a:pt x="34" y="125"/>
                    <a:pt x="37" y="129"/>
                    <a:pt x="37" y="129"/>
                  </a:cubicBezTo>
                  <a:cubicBezTo>
                    <a:pt x="41" y="129"/>
                    <a:pt x="41" y="129"/>
                    <a:pt x="41" y="129"/>
                  </a:cubicBezTo>
                  <a:cubicBezTo>
                    <a:pt x="41" y="129"/>
                    <a:pt x="44" y="137"/>
                    <a:pt x="49" y="138"/>
                  </a:cubicBezTo>
                  <a:cubicBezTo>
                    <a:pt x="52" y="139"/>
                    <a:pt x="54" y="142"/>
                    <a:pt x="55" y="144"/>
                  </a:cubicBezTo>
                  <a:cubicBezTo>
                    <a:pt x="58" y="143"/>
                    <a:pt x="61" y="142"/>
                    <a:pt x="61" y="140"/>
                  </a:cubicBezTo>
                  <a:cubicBezTo>
                    <a:pt x="61" y="137"/>
                    <a:pt x="63" y="133"/>
                    <a:pt x="68" y="138"/>
                  </a:cubicBezTo>
                  <a:cubicBezTo>
                    <a:pt x="73" y="142"/>
                    <a:pt x="73" y="138"/>
                    <a:pt x="74" y="137"/>
                  </a:cubicBezTo>
                  <a:cubicBezTo>
                    <a:pt x="75" y="135"/>
                    <a:pt x="79" y="137"/>
                    <a:pt x="82" y="137"/>
                  </a:cubicBezTo>
                  <a:cubicBezTo>
                    <a:pt x="85" y="137"/>
                    <a:pt x="89" y="135"/>
                    <a:pt x="89" y="135"/>
                  </a:cubicBezTo>
                  <a:cubicBezTo>
                    <a:pt x="89" y="135"/>
                    <a:pt x="133" y="136"/>
                    <a:pt x="135" y="135"/>
                  </a:cubicBezTo>
                  <a:cubicBezTo>
                    <a:pt x="137" y="134"/>
                    <a:pt x="136" y="125"/>
                    <a:pt x="136" y="12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41" y="27"/>
                    <a:pt x="141" y="27"/>
                    <a:pt x="141" y="27"/>
                  </a:cubicBezTo>
                  <a:cubicBezTo>
                    <a:pt x="120" y="14"/>
                    <a:pt x="102" y="3"/>
                    <a:pt x="100" y="2"/>
                  </a:cubicBezTo>
                  <a:cubicBezTo>
                    <a:pt x="99" y="1"/>
                    <a:pt x="98" y="0"/>
                    <a:pt x="98" y="0"/>
                  </a:cubicBezTo>
                  <a:cubicBezTo>
                    <a:pt x="98" y="7"/>
                    <a:pt x="98" y="15"/>
                    <a:pt x="97" y="15"/>
                  </a:cubicBezTo>
                  <a:cubicBezTo>
                    <a:pt x="96" y="16"/>
                    <a:pt x="58" y="15"/>
                    <a:pt x="58" y="15"/>
                  </a:cubicBezTo>
                  <a:cubicBezTo>
                    <a:pt x="58" y="15"/>
                    <a:pt x="58" y="42"/>
                    <a:pt x="58" y="44"/>
                  </a:cubicBezTo>
                  <a:cubicBezTo>
                    <a:pt x="58" y="47"/>
                    <a:pt x="46" y="50"/>
                    <a:pt x="46" y="52"/>
                  </a:cubicBezTo>
                  <a:cubicBezTo>
                    <a:pt x="46" y="55"/>
                    <a:pt x="46" y="69"/>
                    <a:pt x="46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6"/>
                    <a:pt x="4" y="79"/>
                    <a:pt x="7" y="81"/>
                  </a:cubicBezTo>
                  <a:cubicBezTo>
                    <a:pt x="10" y="85"/>
                    <a:pt x="4" y="92"/>
                    <a:pt x="9" y="99"/>
                  </a:cubicBezTo>
                  <a:cubicBezTo>
                    <a:pt x="15" y="106"/>
                    <a:pt x="8" y="116"/>
                    <a:pt x="6" y="120"/>
                  </a:cubicBezTo>
                  <a:cubicBezTo>
                    <a:pt x="4" y="122"/>
                    <a:pt x="4" y="126"/>
                    <a:pt x="4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7" y="129"/>
                    <a:pt x="7" y="123"/>
                    <a:pt x="11" y="1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7" name="Freeform 201"/>
            <p:cNvSpPr>
              <a:spLocks/>
            </p:cNvSpPr>
            <p:nvPr userDrawn="1"/>
          </p:nvSpPr>
          <p:spPr bwMode="auto">
            <a:xfrm>
              <a:off x="6905201" y="3819875"/>
              <a:ext cx="417812" cy="393895"/>
            </a:xfrm>
            <a:custGeom>
              <a:avLst/>
              <a:gdLst>
                <a:gd name="T0" fmla="*/ 184 w 195"/>
                <a:gd name="T1" fmla="*/ 70 h 169"/>
                <a:gd name="T2" fmla="*/ 179 w 195"/>
                <a:gd name="T3" fmla="*/ 58 h 169"/>
                <a:gd name="T4" fmla="*/ 166 w 195"/>
                <a:gd name="T5" fmla="*/ 54 h 169"/>
                <a:gd name="T6" fmla="*/ 158 w 195"/>
                <a:gd name="T7" fmla="*/ 45 h 169"/>
                <a:gd name="T8" fmla="*/ 86 w 195"/>
                <a:gd name="T9" fmla="*/ 0 h 169"/>
                <a:gd name="T10" fmla="*/ 67 w 195"/>
                <a:gd name="T11" fmla="*/ 0 h 169"/>
                <a:gd name="T12" fmla="*/ 78 w 195"/>
                <a:gd name="T13" fmla="*/ 95 h 169"/>
                <a:gd name="T14" fmla="*/ 81 w 195"/>
                <a:gd name="T15" fmla="*/ 98 h 169"/>
                <a:gd name="T16" fmla="*/ 80 w 195"/>
                <a:gd name="T17" fmla="*/ 108 h 169"/>
                <a:gd name="T18" fmla="*/ 34 w 195"/>
                <a:gd name="T19" fmla="*/ 108 h 169"/>
                <a:gd name="T20" fmla="*/ 27 w 195"/>
                <a:gd name="T21" fmla="*/ 110 h 169"/>
                <a:gd name="T22" fmla="*/ 19 w 195"/>
                <a:gd name="T23" fmla="*/ 110 h 169"/>
                <a:gd name="T24" fmla="*/ 13 w 195"/>
                <a:gd name="T25" fmla="*/ 111 h 169"/>
                <a:gd name="T26" fmla="*/ 6 w 195"/>
                <a:gd name="T27" fmla="*/ 113 h 169"/>
                <a:gd name="T28" fmla="*/ 0 w 195"/>
                <a:gd name="T29" fmla="*/ 117 h 169"/>
                <a:gd name="T30" fmla="*/ 1 w 195"/>
                <a:gd name="T31" fmla="*/ 119 h 169"/>
                <a:gd name="T32" fmla="*/ 3 w 195"/>
                <a:gd name="T33" fmla="*/ 122 h 169"/>
                <a:gd name="T34" fmla="*/ 5 w 195"/>
                <a:gd name="T35" fmla="*/ 129 h 169"/>
                <a:gd name="T36" fmla="*/ 11 w 195"/>
                <a:gd name="T37" fmla="*/ 136 h 169"/>
                <a:gd name="T38" fmla="*/ 11 w 195"/>
                <a:gd name="T39" fmla="*/ 144 h 169"/>
                <a:gd name="T40" fmla="*/ 14 w 195"/>
                <a:gd name="T41" fmla="*/ 147 h 169"/>
                <a:gd name="T42" fmla="*/ 21 w 195"/>
                <a:gd name="T43" fmla="*/ 146 h 169"/>
                <a:gd name="T44" fmla="*/ 29 w 195"/>
                <a:gd name="T45" fmla="*/ 147 h 169"/>
                <a:gd name="T46" fmla="*/ 37 w 195"/>
                <a:gd name="T47" fmla="*/ 141 h 169"/>
                <a:gd name="T48" fmla="*/ 42 w 195"/>
                <a:gd name="T49" fmla="*/ 149 h 169"/>
                <a:gd name="T50" fmla="*/ 46 w 195"/>
                <a:gd name="T51" fmla="*/ 155 h 169"/>
                <a:gd name="T52" fmla="*/ 46 w 195"/>
                <a:gd name="T53" fmla="*/ 158 h 169"/>
                <a:gd name="T54" fmla="*/ 48 w 195"/>
                <a:gd name="T55" fmla="*/ 164 h 169"/>
                <a:gd name="T56" fmla="*/ 54 w 195"/>
                <a:gd name="T57" fmla="*/ 165 h 169"/>
                <a:gd name="T58" fmla="*/ 60 w 195"/>
                <a:gd name="T59" fmla="*/ 167 h 169"/>
                <a:gd name="T60" fmla="*/ 66 w 195"/>
                <a:gd name="T61" fmla="*/ 164 h 169"/>
                <a:gd name="T62" fmla="*/ 72 w 195"/>
                <a:gd name="T63" fmla="*/ 163 h 169"/>
                <a:gd name="T64" fmla="*/ 76 w 195"/>
                <a:gd name="T65" fmla="*/ 164 h 169"/>
                <a:gd name="T66" fmla="*/ 80 w 195"/>
                <a:gd name="T67" fmla="*/ 164 h 169"/>
                <a:gd name="T68" fmla="*/ 83 w 195"/>
                <a:gd name="T69" fmla="*/ 156 h 169"/>
                <a:gd name="T70" fmla="*/ 82 w 195"/>
                <a:gd name="T71" fmla="*/ 148 h 169"/>
                <a:gd name="T72" fmla="*/ 92 w 195"/>
                <a:gd name="T73" fmla="*/ 145 h 169"/>
                <a:gd name="T74" fmla="*/ 95 w 195"/>
                <a:gd name="T75" fmla="*/ 138 h 169"/>
                <a:gd name="T76" fmla="*/ 99 w 195"/>
                <a:gd name="T77" fmla="*/ 130 h 169"/>
                <a:gd name="T78" fmla="*/ 106 w 195"/>
                <a:gd name="T79" fmla="*/ 130 h 169"/>
                <a:gd name="T80" fmla="*/ 112 w 195"/>
                <a:gd name="T81" fmla="*/ 125 h 169"/>
                <a:gd name="T82" fmla="*/ 117 w 195"/>
                <a:gd name="T83" fmla="*/ 123 h 169"/>
                <a:gd name="T84" fmla="*/ 122 w 195"/>
                <a:gd name="T85" fmla="*/ 120 h 169"/>
                <a:gd name="T86" fmla="*/ 132 w 195"/>
                <a:gd name="T87" fmla="*/ 117 h 169"/>
                <a:gd name="T88" fmla="*/ 140 w 195"/>
                <a:gd name="T89" fmla="*/ 113 h 169"/>
                <a:gd name="T90" fmla="*/ 155 w 195"/>
                <a:gd name="T91" fmla="*/ 114 h 169"/>
                <a:gd name="T92" fmla="*/ 164 w 195"/>
                <a:gd name="T93" fmla="*/ 111 h 169"/>
                <a:gd name="T94" fmla="*/ 183 w 195"/>
                <a:gd name="T95" fmla="*/ 109 h 169"/>
                <a:gd name="T96" fmla="*/ 190 w 195"/>
                <a:gd name="T97" fmla="*/ 104 h 169"/>
                <a:gd name="T98" fmla="*/ 194 w 195"/>
                <a:gd name="T99" fmla="*/ 96 h 169"/>
                <a:gd name="T100" fmla="*/ 194 w 195"/>
                <a:gd name="T101" fmla="*/ 68 h 169"/>
                <a:gd name="T102" fmla="*/ 184 w 195"/>
                <a:gd name="T103" fmla="*/ 7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69">
                  <a:moveTo>
                    <a:pt x="184" y="70"/>
                  </a:moveTo>
                  <a:cubicBezTo>
                    <a:pt x="184" y="70"/>
                    <a:pt x="184" y="61"/>
                    <a:pt x="179" y="58"/>
                  </a:cubicBezTo>
                  <a:cubicBezTo>
                    <a:pt x="173" y="55"/>
                    <a:pt x="166" y="54"/>
                    <a:pt x="166" y="54"/>
                  </a:cubicBezTo>
                  <a:cubicBezTo>
                    <a:pt x="166" y="54"/>
                    <a:pt x="161" y="48"/>
                    <a:pt x="158" y="45"/>
                  </a:cubicBezTo>
                  <a:cubicBezTo>
                    <a:pt x="156" y="43"/>
                    <a:pt x="118" y="19"/>
                    <a:pt x="8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81" y="98"/>
                    <a:pt x="82" y="107"/>
                    <a:pt x="80" y="108"/>
                  </a:cubicBezTo>
                  <a:cubicBezTo>
                    <a:pt x="78" y="109"/>
                    <a:pt x="34" y="108"/>
                    <a:pt x="34" y="108"/>
                  </a:cubicBezTo>
                  <a:cubicBezTo>
                    <a:pt x="34" y="108"/>
                    <a:pt x="30" y="110"/>
                    <a:pt x="27" y="110"/>
                  </a:cubicBezTo>
                  <a:cubicBezTo>
                    <a:pt x="24" y="110"/>
                    <a:pt x="20" y="108"/>
                    <a:pt x="19" y="110"/>
                  </a:cubicBezTo>
                  <a:cubicBezTo>
                    <a:pt x="18" y="111"/>
                    <a:pt x="18" y="115"/>
                    <a:pt x="13" y="111"/>
                  </a:cubicBezTo>
                  <a:cubicBezTo>
                    <a:pt x="8" y="106"/>
                    <a:pt x="6" y="110"/>
                    <a:pt x="6" y="113"/>
                  </a:cubicBezTo>
                  <a:cubicBezTo>
                    <a:pt x="6" y="115"/>
                    <a:pt x="3" y="116"/>
                    <a:pt x="0" y="117"/>
                  </a:cubicBezTo>
                  <a:cubicBezTo>
                    <a:pt x="0" y="118"/>
                    <a:pt x="1" y="119"/>
                    <a:pt x="1" y="119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122"/>
                    <a:pt x="3" y="127"/>
                    <a:pt x="5" y="129"/>
                  </a:cubicBezTo>
                  <a:cubicBezTo>
                    <a:pt x="7" y="131"/>
                    <a:pt x="11" y="134"/>
                    <a:pt x="11" y="136"/>
                  </a:cubicBezTo>
                  <a:cubicBezTo>
                    <a:pt x="11" y="137"/>
                    <a:pt x="11" y="144"/>
                    <a:pt x="11" y="144"/>
                  </a:cubicBezTo>
                  <a:cubicBezTo>
                    <a:pt x="11" y="144"/>
                    <a:pt x="12" y="150"/>
                    <a:pt x="14" y="147"/>
                  </a:cubicBezTo>
                  <a:cubicBezTo>
                    <a:pt x="16" y="145"/>
                    <a:pt x="19" y="149"/>
                    <a:pt x="21" y="146"/>
                  </a:cubicBezTo>
                  <a:cubicBezTo>
                    <a:pt x="22" y="143"/>
                    <a:pt x="27" y="147"/>
                    <a:pt x="29" y="147"/>
                  </a:cubicBezTo>
                  <a:cubicBezTo>
                    <a:pt x="31" y="147"/>
                    <a:pt x="36" y="141"/>
                    <a:pt x="37" y="141"/>
                  </a:cubicBezTo>
                  <a:cubicBezTo>
                    <a:pt x="38" y="142"/>
                    <a:pt x="42" y="147"/>
                    <a:pt x="42" y="149"/>
                  </a:cubicBezTo>
                  <a:cubicBezTo>
                    <a:pt x="42" y="152"/>
                    <a:pt x="48" y="154"/>
                    <a:pt x="46" y="155"/>
                  </a:cubicBezTo>
                  <a:cubicBezTo>
                    <a:pt x="44" y="155"/>
                    <a:pt x="43" y="158"/>
                    <a:pt x="46" y="158"/>
                  </a:cubicBezTo>
                  <a:cubicBezTo>
                    <a:pt x="48" y="158"/>
                    <a:pt x="47" y="163"/>
                    <a:pt x="48" y="164"/>
                  </a:cubicBezTo>
                  <a:cubicBezTo>
                    <a:pt x="50" y="166"/>
                    <a:pt x="53" y="168"/>
                    <a:pt x="54" y="165"/>
                  </a:cubicBezTo>
                  <a:cubicBezTo>
                    <a:pt x="55" y="162"/>
                    <a:pt x="58" y="165"/>
                    <a:pt x="60" y="167"/>
                  </a:cubicBezTo>
                  <a:cubicBezTo>
                    <a:pt x="61" y="169"/>
                    <a:pt x="66" y="166"/>
                    <a:pt x="66" y="164"/>
                  </a:cubicBezTo>
                  <a:cubicBezTo>
                    <a:pt x="67" y="161"/>
                    <a:pt x="73" y="160"/>
                    <a:pt x="72" y="163"/>
                  </a:cubicBezTo>
                  <a:cubicBezTo>
                    <a:pt x="72" y="166"/>
                    <a:pt x="73" y="167"/>
                    <a:pt x="76" y="164"/>
                  </a:cubicBezTo>
                  <a:cubicBezTo>
                    <a:pt x="77" y="164"/>
                    <a:pt x="79" y="164"/>
                    <a:pt x="80" y="164"/>
                  </a:cubicBezTo>
                  <a:cubicBezTo>
                    <a:pt x="81" y="160"/>
                    <a:pt x="82" y="157"/>
                    <a:pt x="83" y="156"/>
                  </a:cubicBezTo>
                  <a:cubicBezTo>
                    <a:pt x="84" y="154"/>
                    <a:pt x="80" y="149"/>
                    <a:pt x="82" y="148"/>
                  </a:cubicBezTo>
                  <a:cubicBezTo>
                    <a:pt x="84" y="148"/>
                    <a:pt x="90" y="149"/>
                    <a:pt x="92" y="145"/>
                  </a:cubicBezTo>
                  <a:cubicBezTo>
                    <a:pt x="93" y="140"/>
                    <a:pt x="95" y="138"/>
                    <a:pt x="95" y="138"/>
                  </a:cubicBezTo>
                  <a:cubicBezTo>
                    <a:pt x="95" y="138"/>
                    <a:pt x="96" y="128"/>
                    <a:pt x="99" y="130"/>
                  </a:cubicBezTo>
                  <a:cubicBezTo>
                    <a:pt x="102" y="132"/>
                    <a:pt x="106" y="134"/>
                    <a:pt x="106" y="130"/>
                  </a:cubicBezTo>
                  <a:cubicBezTo>
                    <a:pt x="107" y="126"/>
                    <a:pt x="110" y="129"/>
                    <a:pt x="112" y="125"/>
                  </a:cubicBezTo>
                  <a:cubicBezTo>
                    <a:pt x="113" y="122"/>
                    <a:pt x="115" y="122"/>
                    <a:pt x="117" y="123"/>
                  </a:cubicBezTo>
                  <a:cubicBezTo>
                    <a:pt x="119" y="123"/>
                    <a:pt x="122" y="122"/>
                    <a:pt x="122" y="120"/>
                  </a:cubicBezTo>
                  <a:cubicBezTo>
                    <a:pt x="122" y="118"/>
                    <a:pt x="127" y="119"/>
                    <a:pt x="132" y="117"/>
                  </a:cubicBezTo>
                  <a:cubicBezTo>
                    <a:pt x="136" y="114"/>
                    <a:pt x="138" y="111"/>
                    <a:pt x="140" y="113"/>
                  </a:cubicBezTo>
                  <a:cubicBezTo>
                    <a:pt x="142" y="115"/>
                    <a:pt x="153" y="114"/>
                    <a:pt x="155" y="114"/>
                  </a:cubicBezTo>
                  <a:cubicBezTo>
                    <a:pt x="157" y="113"/>
                    <a:pt x="160" y="110"/>
                    <a:pt x="164" y="111"/>
                  </a:cubicBezTo>
                  <a:cubicBezTo>
                    <a:pt x="168" y="111"/>
                    <a:pt x="178" y="109"/>
                    <a:pt x="183" y="109"/>
                  </a:cubicBezTo>
                  <a:cubicBezTo>
                    <a:pt x="187" y="109"/>
                    <a:pt x="188" y="106"/>
                    <a:pt x="190" y="104"/>
                  </a:cubicBezTo>
                  <a:cubicBezTo>
                    <a:pt x="191" y="103"/>
                    <a:pt x="192" y="97"/>
                    <a:pt x="194" y="96"/>
                  </a:cubicBezTo>
                  <a:cubicBezTo>
                    <a:pt x="195" y="96"/>
                    <a:pt x="194" y="76"/>
                    <a:pt x="194" y="68"/>
                  </a:cubicBezTo>
                  <a:cubicBezTo>
                    <a:pt x="190" y="68"/>
                    <a:pt x="184" y="70"/>
                    <a:pt x="184" y="7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8" name="Freeform 202"/>
            <p:cNvSpPr>
              <a:spLocks/>
            </p:cNvSpPr>
            <p:nvPr userDrawn="1"/>
          </p:nvSpPr>
          <p:spPr bwMode="auto">
            <a:xfrm>
              <a:off x="7076353" y="4077002"/>
              <a:ext cx="206389" cy="149534"/>
            </a:xfrm>
            <a:custGeom>
              <a:avLst/>
              <a:gdLst>
                <a:gd name="T0" fmla="*/ 95 w 96"/>
                <a:gd name="T1" fmla="*/ 36 h 64"/>
                <a:gd name="T2" fmla="*/ 90 w 96"/>
                <a:gd name="T3" fmla="*/ 34 h 64"/>
                <a:gd name="T4" fmla="*/ 89 w 96"/>
                <a:gd name="T5" fmla="*/ 28 h 64"/>
                <a:gd name="T6" fmla="*/ 83 w 96"/>
                <a:gd name="T7" fmla="*/ 29 h 64"/>
                <a:gd name="T8" fmla="*/ 79 w 96"/>
                <a:gd name="T9" fmla="*/ 25 h 64"/>
                <a:gd name="T10" fmla="*/ 77 w 96"/>
                <a:gd name="T11" fmla="*/ 21 h 64"/>
                <a:gd name="T12" fmla="*/ 71 w 96"/>
                <a:gd name="T13" fmla="*/ 15 h 64"/>
                <a:gd name="T14" fmla="*/ 67 w 96"/>
                <a:gd name="T15" fmla="*/ 9 h 64"/>
                <a:gd name="T16" fmla="*/ 67 w 96"/>
                <a:gd name="T17" fmla="*/ 3 h 64"/>
                <a:gd name="T18" fmla="*/ 60 w 96"/>
                <a:gd name="T19" fmla="*/ 2 h 64"/>
                <a:gd name="T20" fmla="*/ 52 w 96"/>
                <a:gd name="T21" fmla="*/ 6 h 64"/>
                <a:gd name="T22" fmla="*/ 42 w 96"/>
                <a:gd name="T23" fmla="*/ 9 h 64"/>
                <a:gd name="T24" fmla="*/ 37 w 96"/>
                <a:gd name="T25" fmla="*/ 12 h 64"/>
                <a:gd name="T26" fmla="*/ 32 w 96"/>
                <a:gd name="T27" fmla="*/ 14 h 64"/>
                <a:gd name="T28" fmla="*/ 26 w 96"/>
                <a:gd name="T29" fmla="*/ 19 h 64"/>
                <a:gd name="T30" fmla="*/ 19 w 96"/>
                <a:gd name="T31" fmla="*/ 19 h 64"/>
                <a:gd name="T32" fmla="*/ 15 w 96"/>
                <a:gd name="T33" fmla="*/ 27 h 64"/>
                <a:gd name="T34" fmla="*/ 12 w 96"/>
                <a:gd name="T35" fmla="*/ 34 h 64"/>
                <a:gd name="T36" fmla="*/ 2 w 96"/>
                <a:gd name="T37" fmla="*/ 37 h 64"/>
                <a:gd name="T38" fmla="*/ 3 w 96"/>
                <a:gd name="T39" fmla="*/ 45 h 64"/>
                <a:gd name="T40" fmla="*/ 0 w 96"/>
                <a:gd name="T41" fmla="*/ 53 h 64"/>
                <a:gd name="T42" fmla="*/ 5 w 96"/>
                <a:gd name="T43" fmla="*/ 56 h 64"/>
                <a:gd name="T44" fmla="*/ 16 w 96"/>
                <a:gd name="T45" fmla="*/ 61 h 64"/>
                <a:gd name="T46" fmla="*/ 29 w 96"/>
                <a:gd name="T47" fmla="*/ 59 h 64"/>
                <a:gd name="T48" fmla="*/ 33 w 96"/>
                <a:gd name="T49" fmla="*/ 58 h 64"/>
                <a:gd name="T50" fmla="*/ 31 w 96"/>
                <a:gd name="T51" fmla="*/ 47 h 64"/>
                <a:gd name="T52" fmla="*/ 60 w 96"/>
                <a:gd name="T53" fmla="*/ 48 h 64"/>
                <a:gd name="T54" fmla="*/ 65 w 96"/>
                <a:gd name="T55" fmla="*/ 45 h 64"/>
                <a:gd name="T56" fmla="*/ 76 w 96"/>
                <a:gd name="T57" fmla="*/ 46 h 64"/>
                <a:gd name="T58" fmla="*/ 82 w 96"/>
                <a:gd name="T59" fmla="*/ 42 h 64"/>
                <a:gd name="T60" fmla="*/ 92 w 96"/>
                <a:gd name="T61" fmla="*/ 40 h 64"/>
                <a:gd name="T62" fmla="*/ 95 w 96"/>
                <a:gd name="T63" fmla="*/ 36 h 64"/>
                <a:gd name="T64" fmla="*/ 95 w 96"/>
                <a:gd name="T6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64">
                  <a:moveTo>
                    <a:pt x="95" y="36"/>
                  </a:moveTo>
                  <a:cubicBezTo>
                    <a:pt x="93" y="35"/>
                    <a:pt x="91" y="34"/>
                    <a:pt x="90" y="34"/>
                  </a:cubicBezTo>
                  <a:cubicBezTo>
                    <a:pt x="89" y="34"/>
                    <a:pt x="90" y="29"/>
                    <a:pt x="89" y="28"/>
                  </a:cubicBezTo>
                  <a:cubicBezTo>
                    <a:pt x="89" y="27"/>
                    <a:pt x="86" y="30"/>
                    <a:pt x="83" y="29"/>
                  </a:cubicBezTo>
                  <a:cubicBezTo>
                    <a:pt x="81" y="28"/>
                    <a:pt x="81" y="25"/>
                    <a:pt x="79" y="25"/>
                  </a:cubicBezTo>
                  <a:cubicBezTo>
                    <a:pt x="77" y="25"/>
                    <a:pt x="77" y="23"/>
                    <a:pt x="77" y="21"/>
                  </a:cubicBezTo>
                  <a:cubicBezTo>
                    <a:pt x="77" y="19"/>
                    <a:pt x="73" y="17"/>
                    <a:pt x="71" y="15"/>
                  </a:cubicBezTo>
                  <a:cubicBezTo>
                    <a:pt x="69" y="14"/>
                    <a:pt x="69" y="10"/>
                    <a:pt x="67" y="9"/>
                  </a:cubicBezTo>
                  <a:cubicBezTo>
                    <a:pt x="67" y="9"/>
                    <a:pt x="67" y="6"/>
                    <a:pt x="67" y="3"/>
                  </a:cubicBezTo>
                  <a:cubicBezTo>
                    <a:pt x="64" y="3"/>
                    <a:pt x="61" y="3"/>
                    <a:pt x="60" y="2"/>
                  </a:cubicBezTo>
                  <a:cubicBezTo>
                    <a:pt x="58" y="0"/>
                    <a:pt x="56" y="3"/>
                    <a:pt x="52" y="6"/>
                  </a:cubicBezTo>
                  <a:cubicBezTo>
                    <a:pt x="47" y="8"/>
                    <a:pt x="42" y="7"/>
                    <a:pt x="42" y="9"/>
                  </a:cubicBezTo>
                  <a:cubicBezTo>
                    <a:pt x="42" y="11"/>
                    <a:pt x="39" y="12"/>
                    <a:pt x="37" y="12"/>
                  </a:cubicBezTo>
                  <a:cubicBezTo>
                    <a:pt x="35" y="11"/>
                    <a:pt x="33" y="11"/>
                    <a:pt x="32" y="14"/>
                  </a:cubicBezTo>
                  <a:cubicBezTo>
                    <a:pt x="30" y="18"/>
                    <a:pt x="27" y="15"/>
                    <a:pt x="26" y="19"/>
                  </a:cubicBezTo>
                  <a:cubicBezTo>
                    <a:pt x="26" y="23"/>
                    <a:pt x="22" y="21"/>
                    <a:pt x="19" y="19"/>
                  </a:cubicBezTo>
                  <a:cubicBezTo>
                    <a:pt x="16" y="17"/>
                    <a:pt x="15" y="27"/>
                    <a:pt x="15" y="27"/>
                  </a:cubicBezTo>
                  <a:cubicBezTo>
                    <a:pt x="15" y="27"/>
                    <a:pt x="13" y="29"/>
                    <a:pt x="12" y="34"/>
                  </a:cubicBezTo>
                  <a:cubicBezTo>
                    <a:pt x="10" y="38"/>
                    <a:pt x="4" y="37"/>
                    <a:pt x="2" y="37"/>
                  </a:cubicBezTo>
                  <a:cubicBezTo>
                    <a:pt x="0" y="38"/>
                    <a:pt x="4" y="43"/>
                    <a:pt x="3" y="45"/>
                  </a:cubicBezTo>
                  <a:cubicBezTo>
                    <a:pt x="2" y="46"/>
                    <a:pt x="1" y="49"/>
                    <a:pt x="0" y="53"/>
                  </a:cubicBezTo>
                  <a:cubicBezTo>
                    <a:pt x="2" y="53"/>
                    <a:pt x="5" y="55"/>
                    <a:pt x="5" y="56"/>
                  </a:cubicBezTo>
                  <a:cubicBezTo>
                    <a:pt x="6" y="58"/>
                    <a:pt x="13" y="64"/>
                    <a:pt x="16" y="61"/>
                  </a:cubicBezTo>
                  <a:cubicBezTo>
                    <a:pt x="19" y="58"/>
                    <a:pt x="27" y="57"/>
                    <a:pt x="29" y="59"/>
                  </a:cubicBezTo>
                  <a:cubicBezTo>
                    <a:pt x="32" y="61"/>
                    <a:pt x="33" y="60"/>
                    <a:pt x="33" y="58"/>
                  </a:cubicBezTo>
                  <a:cubicBezTo>
                    <a:pt x="34" y="56"/>
                    <a:pt x="30" y="49"/>
                    <a:pt x="31" y="47"/>
                  </a:cubicBezTo>
                  <a:cubicBezTo>
                    <a:pt x="33" y="45"/>
                    <a:pt x="59" y="46"/>
                    <a:pt x="60" y="48"/>
                  </a:cubicBezTo>
                  <a:cubicBezTo>
                    <a:pt x="62" y="50"/>
                    <a:pt x="62" y="45"/>
                    <a:pt x="65" y="45"/>
                  </a:cubicBezTo>
                  <a:cubicBezTo>
                    <a:pt x="68" y="45"/>
                    <a:pt x="74" y="47"/>
                    <a:pt x="76" y="46"/>
                  </a:cubicBezTo>
                  <a:cubicBezTo>
                    <a:pt x="78" y="46"/>
                    <a:pt x="80" y="42"/>
                    <a:pt x="82" y="42"/>
                  </a:cubicBezTo>
                  <a:cubicBezTo>
                    <a:pt x="84" y="42"/>
                    <a:pt x="90" y="42"/>
                    <a:pt x="92" y="40"/>
                  </a:cubicBezTo>
                  <a:cubicBezTo>
                    <a:pt x="93" y="39"/>
                    <a:pt x="96" y="39"/>
                    <a:pt x="95" y="36"/>
                  </a:cubicBezTo>
                  <a:cubicBezTo>
                    <a:pt x="95" y="36"/>
                    <a:pt x="95" y="36"/>
                    <a:pt x="95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9" name="Freeform 203"/>
            <p:cNvSpPr>
              <a:spLocks/>
            </p:cNvSpPr>
            <p:nvPr userDrawn="1"/>
          </p:nvSpPr>
          <p:spPr bwMode="auto">
            <a:xfrm>
              <a:off x="7220657" y="3858171"/>
              <a:ext cx="387609" cy="306363"/>
            </a:xfrm>
            <a:custGeom>
              <a:avLst/>
              <a:gdLst>
                <a:gd name="T0" fmla="*/ 173 w 181"/>
                <a:gd name="T1" fmla="*/ 19 h 131"/>
                <a:gd name="T2" fmla="*/ 172 w 181"/>
                <a:gd name="T3" fmla="*/ 5 h 131"/>
                <a:gd name="T4" fmla="*/ 163 w 181"/>
                <a:gd name="T5" fmla="*/ 10 h 131"/>
                <a:gd name="T6" fmla="*/ 155 w 181"/>
                <a:gd name="T7" fmla="*/ 3 h 131"/>
                <a:gd name="T8" fmla="*/ 138 w 181"/>
                <a:gd name="T9" fmla="*/ 0 h 131"/>
                <a:gd name="T10" fmla="*/ 88 w 181"/>
                <a:gd name="T11" fmla="*/ 29 h 131"/>
                <a:gd name="T12" fmla="*/ 67 w 181"/>
                <a:gd name="T13" fmla="*/ 45 h 131"/>
                <a:gd name="T14" fmla="*/ 49 w 181"/>
                <a:gd name="T15" fmla="*/ 50 h 131"/>
                <a:gd name="T16" fmla="*/ 47 w 181"/>
                <a:gd name="T17" fmla="*/ 51 h 131"/>
                <a:gd name="T18" fmla="*/ 47 w 181"/>
                <a:gd name="T19" fmla="*/ 79 h 131"/>
                <a:gd name="T20" fmla="*/ 43 w 181"/>
                <a:gd name="T21" fmla="*/ 87 h 131"/>
                <a:gd name="T22" fmla="*/ 36 w 181"/>
                <a:gd name="T23" fmla="*/ 92 h 131"/>
                <a:gd name="T24" fmla="*/ 17 w 181"/>
                <a:gd name="T25" fmla="*/ 94 h 131"/>
                <a:gd name="T26" fmla="*/ 8 w 181"/>
                <a:gd name="T27" fmla="*/ 97 h 131"/>
                <a:gd name="T28" fmla="*/ 0 w 181"/>
                <a:gd name="T29" fmla="*/ 97 h 131"/>
                <a:gd name="T30" fmla="*/ 0 w 181"/>
                <a:gd name="T31" fmla="*/ 103 h 131"/>
                <a:gd name="T32" fmla="*/ 4 w 181"/>
                <a:gd name="T33" fmla="*/ 109 h 131"/>
                <a:gd name="T34" fmla="*/ 10 w 181"/>
                <a:gd name="T35" fmla="*/ 115 h 131"/>
                <a:gd name="T36" fmla="*/ 12 w 181"/>
                <a:gd name="T37" fmla="*/ 119 h 131"/>
                <a:gd name="T38" fmla="*/ 16 w 181"/>
                <a:gd name="T39" fmla="*/ 123 h 131"/>
                <a:gd name="T40" fmla="*/ 22 w 181"/>
                <a:gd name="T41" fmla="*/ 122 h 131"/>
                <a:gd name="T42" fmla="*/ 23 w 181"/>
                <a:gd name="T43" fmla="*/ 128 h 131"/>
                <a:gd name="T44" fmla="*/ 28 w 181"/>
                <a:gd name="T45" fmla="*/ 130 h 131"/>
                <a:gd name="T46" fmla="*/ 32 w 181"/>
                <a:gd name="T47" fmla="*/ 125 h 131"/>
                <a:gd name="T48" fmla="*/ 36 w 181"/>
                <a:gd name="T49" fmla="*/ 130 h 131"/>
                <a:gd name="T50" fmla="*/ 41 w 181"/>
                <a:gd name="T51" fmla="*/ 128 h 131"/>
                <a:gd name="T52" fmla="*/ 46 w 181"/>
                <a:gd name="T53" fmla="*/ 121 h 131"/>
                <a:gd name="T54" fmla="*/ 49 w 181"/>
                <a:gd name="T55" fmla="*/ 112 h 131"/>
                <a:gd name="T56" fmla="*/ 59 w 181"/>
                <a:gd name="T57" fmla="*/ 112 h 131"/>
                <a:gd name="T58" fmla="*/ 66 w 181"/>
                <a:gd name="T59" fmla="*/ 110 h 131"/>
                <a:gd name="T60" fmla="*/ 76 w 181"/>
                <a:gd name="T61" fmla="*/ 112 h 131"/>
                <a:gd name="T62" fmla="*/ 82 w 181"/>
                <a:gd name="T63" fmla="*/ 118 h 131"/>
                <a:gd name="T64" fmla="*/ 92 w 181"/>
                <a:gd name="T65" fmla="*/ 116 h 131"/>
                <a:gd name="T66" fmla="*/ 101 w 181"/>
                <a:gd name="T67" fmla="*/ 120 h 131"/>
                <a:gd name="T68" fmla="*/ 112 w 181"/>
                <a:gd name="T69" fmla="*/ 120 h 131"/>
                <a:gd name="T70" fmla="*/ 121 w 181"/>
                <a:gd name="T71" fmla="*/ 115 h 131"/>
                <a:gd name="T72" fmla="*/ 136 w 181"/>
                <a:gd name="T73" fmla="*/ 115 h 131"/>
                <a:gd name="T74" fmla="*/ 145 w 181"/>
                <a:gd name="T75" fmla="*/ 117 h 131"/>
                <a:gd name="T76" fmla="*/ 153 w 181"/>
                <a:gd name="T77" fmla="*/ 110 h 131"/>
                <a:gd name="T78" fmla="*/ 155 w 181"/>
                <a:gd name="T79" fmla="*/ 110 h 131"/>
                <a:gd name="T80" fmla="*/ 155 w 181"/>
                <a:gd name="T81" fmla="*/ 107 h 131"/>
                <a:gd name="T82" fmla="*/ 158 w 181"/>
                <a:gd name="T83" fmla="*/ 98 h 131"/>
                <a:gd name="T84" fmla="*/ 176 w 181"/>
                <a:gd name="T85" fmla="*/ 76 h 131"/>
                <a:gd name="T86" fmla="*/ 178 w 181"/>
                <a:gd name="T87" fmla="*/ 49 h 131"/>
                <a:gd name="T88" fmla="*/ 180 w 181"/>
                <a:gd name="T89" fmla="*/ 38 h 131"/>
                <a:gd name="T90" fmla="*/ 178 w 181"/>
                <a:gd name="T91" fmla="*/ 29 h 131"/>
                <a:gd name="T92" fmla="*/ 173 w 181"/>
                <a:gd name="T93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1" h="131">
                  <a:moveTo>
                    <a:pt x="173" y="19"/>
                  </a:moveTo>
                  <a:cubicBezTo>
                    <a:pt x="173" y="18"/>
                    <a:pt x="172" y="11"/>
                    <a:pt x="172" y="5"/>
                  </a:cubicBezTo>
                  <a:cubicBezTo>
                    <a:pt x="163" y="10"/>
                    <a:pt x="163" y="10"/>
                    <a:pt x="163" y="10"/>
                  </a:cubicBezTo>
                  <a:cubicBezTo>
                    <a:pt x="163" y="10"/>
                    <a:pt x="160" y="6"/>
                    <a:pt x="155" y="3"/>
                  </a:cubicBezTo>
                  <a:cubicBezTo>
                    <a:pt x="151" y="0"/>
                    <a:pt x="138" y="0"/>
                    <a:pt x="138" y="0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67" y="45"/>
                    <a:pt x="53" y="50"/>
                    <a:pt x="49" y="50"/>
                  </a:cubicBezTo>
                  <a:cubicBezTo>
                    <a:pt x="48" y="50"/>
                    <a:pt x="48" y="51"/>
                    <a:pt x="47" y="51"/>
                  </a:cubicBezTo>
                  <a:cubicBezTo>
                    <a:pt x="47" y="59"/>
                    <a:pt x="48" y="79"/>
                    <a:pt x="47" y="79"/>
                  </a:cubicBezTo>
                  <a:cubicBezTo>
                    <a:pt x="45" y="80"/>
                    <a:pt x="44" y="86"/>
                    <a:pt x="43" y="87"/>
                  </a:cubicBezTo>
                  <a:cubicBezTo>
                    <a:pt x="41" y="89"/>
                    <a:pt x="40" y="92"/>
                    <a:pt x="36" y="92"/>
                  </a:cubicBezTo>
                  <a:cubicBezTo>
                    <a:pt x="31" y="92"/>
                    <a:pt x="21" y="94"/>
                    <a:pt x="17" y="94"/>
                  </a:cubicBezTo>
                  <a:cubicBezTo>
                    <a:pt x="13" y="93"/>
                    <a:pt x="10" y="96"/>
                    <a:pt x="8" y="97"/>
                  </a:cubicBezTo>
                  <a:cubicBezTo>
                    <a:pt x="7" y="97"/>
                    <a:pt x="4" y="97"/>
                    <a:pt x="0" y="97"/>
                  </a:cubicBezTo>
                  <a:cubicBezTo>
                    <a:pt x="0" y="100"/>
                    <a:pt x="0" y="103"/>
                    <a:pt x="0" y="103"/>
                  </a:cubicBezTo>
                  <a:cubicBezTo>
                    <a:pt x="2" y="104"/>
                    <a:pt x="2" y="108"/>
                    <a:pt x="4" y="109"/>
                  </a:cubicBezTo>
                  <a:cubicBezTo>
                    <a:pt x="6" y="111"/>
                    <a:pt x="10" y="113"/>
                    <a:pt x="10" y="115"/>
                  </a:cubicBezTo>
                  <a:cubicBezTo>
                    <a:pt x="10" y="117"/>
                    <a:pt x="10" y="119"/>
                    <a:pt x="12" y="119"/>
                  </a:cubicBezTo>
                  <a:cubicBezTo>
                    <a:pt x="14" y="119"/>
                    <a:pt x="14" y="122"/>
                    <a:pt x="16" y="123"/>
                  </a:cubicBezTo>
                  <a:cubicBezTo>
                    <a:pt x="19" y="124"/>
                    <a:pt x="22" y="121"/>
                    <a:pt x="22" y="122"/>
                  </a:cubicBezTo>
                  <a:cubicBezTo>
                    <a:pt x="23" y="123"/>
                    <a:pt x="22" y="128"/>
                    <a:pt x="23" y="128"/>
                  </a:cubicBezTo>
                  <a:cubicBezTo>
                    <a:pt x="24" y="128"/>
                    <a:pt x="26" y="129"/>
                    <a:pt x="28" y="130"/>
                  </a:cubicBezTo>
                  <a:cubicBezTo>
                    <a:pt x="27" y="128"/>
                    <a:pt x="29" y="124"/>
                    <a:pt x="32" y="125"/>
                  </a:cubicBezTo>
                  <a:cubicBezTo>
                    <a:pt x="36" y="126"/>
                    <a:pt x="33" y="129"/>
                    <a:pt x="36" y="130"/>
                  </a:cubicBezTo>
                  <a:cubicBezTo>
                    <a:pt x="39" y="131"/>
                    <a:pt x="41" y="131"/>
                    <a:pt x="41" y="128"/>
                  </a:cubicBezTo>
                  <a:cubicBezTo>
                    <a:pt x="41" y="126"/>
                    <a:pt x="45" y="122"/>
                    <a:pt x="46" y="121"/>
                  </a:cubicBezTo>
                  <a:cubicBezTo>
                    <a:pt x="47" y="120"/>
                    <a:pt x="47" y="114"/>
                    <a:pt x="49" y="112"/>
                  </a:cubicBezTo>
                  <a:cubicBezTo>
                    <a:pt x="51" y="110"/>
                    <a:pt x="57" y="112"/>
                    <a:pt x="59" y="112"/>
                  </a:cubicBezTo>
                  <a:cubicBezTo>
                    <a:pt x="62" y="112"/>
                    <a:pt x="63" y="108"/>
                    <a:pt x="66" y="110"/>
                  </a:cubicBezTo>
                  <a:cubicBezTo>
                    <a:pt x="69" y="112"/>
                    <a:pt x="73" y="110"/>
                    <a:pt x="76" y="112"/>
                  </a:cubicBezTo>
                  <a:cubicBezTo>
                    <a:pt x="78" y="115"/>
                    <a:pt x="79" y="120"/>
                    <a:pt x="82" y="118"/>
                  </a:cubicBezTo>
                  <a:cubicBezTo>
                    <a:pt x="86" y="116"/>
                    <a:pt x="90" y="116"/>
                    <a:pt x="92" y="116"/>
                  </a:cubicBezTo>
                  <a:cubicBezTo>
                    <a:pt x="94" y="116"/>
                    <a:pt x="99" y="119"/>
                    <a:pt x="101" y="120"/>
                  </a:cubicBezTo>
                  <a:cubicBezTo>
                    <a:pt x="103" y="121"/>
                    <a:pt x="110" y="121"/>
                    <a:pt x="112" y="120"/>
                  </a:cubicBezTo>
                  <a:cubicBezTo>
                    <a:pt x="114" y="119"/>
                    <a:pt x="118" y="115"/>
                    <a:pt x="121" y="115"/>
                  </a:cubicBezTo>
                  <a:cubicBezTo>
                    <a:pt x="124" y="115"/>
                    <a:pt x="133" y="114"/>
                    <a:pt x="136" y="115"/>
                  </a:cubicBezTo>
                  <a:cubicBezTo>
                    <a:pt x="138" y="116"/>
                    <a:pt x="142" y="118"/>
                    <a:pt x="145" y="117"/>
                  </a:cubicBezTo>
                  <a:cubicBezTo>
                    <a:pt x="148" y="116"/>
                    <a:pt x="151" y="111"/>
                    <a:pt x="153" y="110"/>
                  </a:cubicBezTo>
                  <a:cubicBezTo>
                    <a:pt x="154" y="110"/>
                    <a:pt x="155" y="110"/>
                    <a:pt x="155" y="110"/>
                  </a:cubicBezTo>
                  <a:cubicBezTo>
                    <a:pt x="155" y="109"/>
                    <a:pt x="155" y="108"/>
                    <a:pt x="155" y="107"/>
                  </a:cubicBezTo>
                  <a:cubicBezTo>
                    <a:pt x="155" y="101"/>
                    <a:pt x="157" y="103"/>
                    <a:pt x="158" y="98"/>
                  </a:cubicBezTo>
                  <a:cubicBezTo>
                    <a:pt x="159" y="92"/>
                    <a:pt x="175" y="77"/>
                    <a:pt x="176" y="76"/>
                  </a:cubicBezTo>
                  <a:cubicBezTo>
                    <a:pt x="178" y="75"/>
                    <a:pt x="178" y="52"/>
                    <a:pt x="178" y="49"/>
                  </a:cubicBezTo>
                  <a:cubicBezTo>
                    <a:pt x="178" y="46"/>
                    <a:pt x="178" y="42"/>
                    <a:pt x="180" y="38"/>
                  </a:cubicBezTo>
                  <a:cubicBezTo>
                    <a:pt x="181" y="33"/>
                    <a:pt x="177" y="33"/>
                    <a:pt x="178" y="29"/>
                  </a:cubicBezTo>
                  <a:cubicBezTo>
                    <a:pt x="178" y="25"/>
                    <a:pt x="173" y="22"/>
                    <a:pt x="17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0" name="Freeform 204"/>
            <p:cNvSpPr>
              <a:spLocks/>
            </p:cNvSpPr>
            <p:nvPr userDrawn="1"/>
          </p:nvSpPr>
          <p:spPr bwMode="auto">
            <a:xfrm>
              <a:off x="7552893" y="3858171"/>
              <a:ext cx="250016" cy="419426"/>
            </a:xfrm>
            <a:custGeom>
              <a:avLst/>
              <a:gdLst>
                <a:gd name="T0" fmla="*/ 116 w 117"/>
                <a:gd name="T1" fmla="*/ 45 h 180"/>
                <a:gd name="T2" fmla="*/ 27 w 117"/>
                <a:gd name="T3" fmla="*/ 0 h 180"/>
                <a:gd name="T4" fmla="*/ 17 w 117"/>
                <a:gd name="T5" fmla="*/ 5 h 180"/>
                <a:gd name="T6" fmla="*/ 18 w 117"/>
                <a:gd name="T7" fmla="*/ 19 h 180"/>
                <a:gd name="T8" fmla="*/ 23 w 117"/>
                <a:gd name="T9" fmla="*/ 29 h 180"/>
                <a:gd name="T10" fmla="*/ 25 w 117"/>
                <a:gd name="T11" fmla="*/ 38 h 180"/>
                <a:gd name="T12" fmla="*/ 23 w 117"/>
                <a:gd name="T13" fmla="*/ 49 h 180"/>
                <a:gd name="T14" fmla="*/ 21 w 117"/>
                <a:gd name="T15" fmla="*/ 76 h 180"/>
                <a:gd name="T16" fmla="*/ 3 w 117"/>
                <a:gd name="T17" fmla="*/ 98 h 180"/>
                <a:gd name="T18" fmla="*/ 0 w 117"/>
                <a:gd name="T19" fmla="*/ 107 h 180"/>
                <a:gd name="T20" fmla="*/ 0 w 117"/>
                <a:gd name="T21" fmla="*/ 110 h 180"/>
                <a:gd name="T22" fmla="*/ 3 w 117"/>
                <a:gd name="T23" fmla="*/ 113 h 180"/>
                <a:gd name="T24" fmla="*/ 8 w 117"/>
                <a:gd name="T25" fmla="*/ 117 h 180"/>
                <a:gd name="T26" fmla="*/ 15 w 117"/>
                <a:gd name="T27" fmla="*/ 127 h 180"/>
                <a:gd name="T28" fmla="*/ 16 w 117"/>
                <a:gd name="T29" fmla="*/ 137 h 180"/>
                <a:gd name="T30" fmla="*/ 21 w 117"/>
                <a:gd name="T31" fmla="*/ 150 h 180"/>
                <a:gd name="T32" fmla="*/ 16 w 117"/>
                <a:gd name="T33" fmla="*/ 152 h 180"/>
                <a:gd name="T34" fmla="*/ 6 w 117"/>
                <a:gd name="T35" fmla="*/ 153 h 180"/>
                <a:gd name="T36" fmla="*/ 9 w 117"/>
                <a:gd name="T37" fmla="*/ 161 h 180"/>
                <a:gd name="T38" fmla="*/ 19 w 117"/>
                <a:gd name="T39" fmla="*/ 170 h 180"/>
                <a:gd name="T40" fmla="*/ 23 w 117"/>
                <a:gd name="T41" fmla="*/ 179 h 180"/>
                <a:gd name="T42" fmla="*/ 30 w 117"/>
                <a:gd name="T43" fmla="*/ 177 h 180"/>
                <a:gd name="T44" fmla="*/ 37 w 117"/>
                <a:gd name="T45" fmla="*/ 177 h 180"/>
                <a:gd name="T46" fmla="*/ 50 w 117"/>
                <a:gd name="T47" fmla="*/ 173 h 180"/>
                <a:gd name="T48" fmla="*/ 61 w 117"/>
                <a:gd name="T49" fmla="*/ 168 h 180"/>
                <a:gd name="T50" fmla="*/ 61 w 117"/>
                <a:gd name="T51" fmla="*/ 162 h 180"/>
                <a:gd name="T52" fmla="*/ 78 w 117"/>
                <a:gd name="T53" fmla="*/ 159 h 180"/>
                <a:gd name="T54" fmla="*/ 89 w 117"/>
                <a:gd name="T55" fmla="*/ 148 h 180"/>
                <a:gd name="T56" fmla="*/ 92 w 117"/>
                <a:gd name="T57" fmla="*/ 143 h 180"/>
                <a:gd name="T58" fmla="*/ 101 w 117"/>
                <a:gd name="T59" fmla="*/ 139 h 180"/>
                <a:gd name="T60" fmla="*/ 103 w 117"/>
                <a:gd name="T61" fmla="*/ 140 h 180"/>
                <a:gd name="T62" fmla="*/ 103 w 117"/>
                <a:gd name="T63" fmla="*/ 139 h 180"/>
                <a:gd name="T64" fmla="*/ 104 w 117"/>
                <a:gd name="T65" fmla="*/ 135 h 180"/>
                <a:gd name="T66" fmla="*/ 99 w 117"/>
                <a:gd name="T67" fmla="*/ 128 h 180"/>
                <a:gd name="T68" fmla="*/ 96 w 117"/>
                <a:gd name="T69" fmla="*/ 120 h 180"/>
                <a:gd name="T70" fmla="*/ 95 w 117"/>
                <a:gd name="T71" fmla="*/ 114 h 180"/>
                <a:gd name="T72" fmla="*/ 96 w 117"/>
                <a:gd name="T73" fmla="*/ 106 h 180"/>
                <a:gd name="T74" fmla="*/ 101 w 117"/>
                <a:gd name="T75" fmla="*/ 98 h 180"/>
                <a:gd name="T76" fmla="*/ 105 w 117"/>
                <a:gd name="T77" fmla="*/ 91 h 180"/>
                <a:gd name="T78" fmla="*/ 115 w 117"/>
                <a:gd name="T79" fmla="*/ 85 h 180"/>
                <a:gd name="T80" fmla="*/ 116 w 117"/>
                <a:gd name="T81" fmla="*/ 74 h 180"/>
                <a:gd name="T82" fmla="*/ 116 w 117"/>
                <a:gd name="T83" fmla="*/ 4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80">
                  <a:moveTo>
                    <a:pt x="116" y="4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1"/>
                    <a:pt x="18" y="18"/>
                    <a:pt x="18" y="19"/>
                  </a:cubicBezTo>
                  <a:cubicBezTo>
                    <a:pt x="18" y="22"/>
                    <a:pt x="23" y="25"/>
                    <a:pt x="23" y="29"/>
                  </a:cubicBezTo>
                  <a:cubicBezTo>
                    <a:pt x="22" y="33"/>
                    <a:pt x="26" y="33"/>
                    <a:pt x="25" y="38"/>
                  </a:cubicBezTo>
                  <a:cubicBezTo>
                    <a:pt x="23" y="42"/>
                    <a:pt x="23" y="46"/>
                    <a:pt x="23" y="49"/>
                  </a:cubicBezTo>
                  <a:cubicBezTo>
                    <a:pt x="23" y="52"/>
                    <a:pt x="23" y="75"/>
                    <a:pt x="21" y="76"/>
                  </a:cubicBezTo>
                  <a:cubicBezTo>
                    <a:pt x="20" y="77"/>
                    <a:pt x="4" y="92"/>
                    <a:pt x="3" y="98"/>
                  </a:cubicBezTo>
                  <a:cubicBezTo>
                    <a:pt x="2" y="103"/>
                    <a:pt x="0" y="101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1" y="111"/>
                    <a:pt x="1" y="112"/>
                    <a:pt x="3" y="113"/>
                  </a:cubicBezTo>
                  <a:cubicBezTo>
                    <a:pt x="4" y="114"/>
                    <a:pt x="4" y="117"/>
                    <a:pt x="8" y="117"/>
                  </a:cubicBezTo>
                  <a:cubicBezTo>
                    <a:pt x="11" y="117"/>
                    <a:pt x="15" y="124"/>
                    <a:pt x="15" y="127"/>
                  </a:cubicBezTo>
                  <a:cubicBezTo>
                    <a:pt x="15" y="130"/>
                    <a:pt x="17" y="132"/>
                    <a:pt x="16" y="137"/>
                  </a:cubicBezTo>
                  <a:cubicBezTo>
                    <a:pt x="16" y="142"/>
                    <a:pt x="19" y="149"/>
                    <a:pt x="21" y="150"/>
                  </a:cubicBezTo>
                  <a:cubicBezTo>
                    <a:pt x="23" y="151"/>
                    <a:pt x="21" y="152"/>
                    <a:pt x="16" y="152"/>
                  </a:cubicBezTo>
                  <a:cubicBezTo>
                    <a:pt x="12" y="152"/>
                    <a:pt x="6" y="152"/>
                    <a:pt x="6" y="153"/>
                  </a:cubicBezTo>
                  <a:cubicBezTo>
                    <a:pt x="6" y="155"/>
                    <a:pt x="5" y="157"/>
                    <a:pt x="9" y="161"/>
                  </a:cubicBezTo>
                  <a:cubicBezTo>
                    <a:pt x="14" y="165"/>
                    <a:pt x="17" y="166"/>
                    <a:pt x="19" y="170"/>
                  </a:cubicBezTo>
                  <a:cubicBezTo>
                    <a:pt x="20" y="174"/>
                    <a:pt x="22" y="178"/>
                    <a:pt x="23" y="179"/>
                  </a:cubicBezTo>
                  <a:cubicBezTo>
                    <a:pt x="25" y="180"/>
                    <a:pt x="27" y="180"/>
                    <a:pt x="30" y="177"/>
                  </a:cubicBezTo>
                  <a:cubicBezTo>
                    <a:pt x="32" y="173"/>
                    <a:pt x="35" y="179"/>
                    <a:pt x="37" y="177"/>
                  </a:cubicBezTo>
                  <a:cubicBezTo>
                    <a:pt x="40" y="174"/>
                    <a:pt x="48" y="174"/>
                    <a:pt x="50" y="173"/>
                  </a:cubicBezTo>
                  <a:cubicBezTo>
                    <a:pt x="52" y="172"/>
                    <a:pt x="58" y="170"/>
                    <a:pt x="61" y="168"/>
                  </a:cubicBezTo>
                  <a:cubicBezTo>
                    <a:pt x="63" y="166"/>
                    <a:pt x="58" y="164"/>
                    <a:pt x="61" y="162"/>
                  </a:cubicBezTo>
                  <a:cubicBezTo>
                    <a:pt x="64" y="161"/>
                    <a:pt x="74" y="163"/>
                    <a:pt x="78" y="159"/>
                  </a:cubicBezTo>
                  <a:cubicBezTo>
                    <a:pt x="82" y="154"/>
                    <a:pt x="87" y="150"/>
                    <a:pt x="89" y="148"/>
                  </a:cubicBezTo>
                  <a:cubicBezTo>
                    <a:pt x="91" y="147"/>
                    <a:pt x="89" y="145"/>
                    <a:pt x="92" y="143"/>
                  </a:cubicBezTo>
                  <a:cubicBezTo>
                    <a:pt x="94" y="141"/>
                    <a:pt x="99" y="138"/>
                    <a:pt x="101" y="139"/>
                  </a:cubicBezTo>
                  <a:cubicBezTo>
                    <a:pt x="102" y="140"/>
                    <a:pt x="102" y="140"/>
                    <a:pt x="103" y="140"/>
                  </a:cubicBezTo>
                  <a:cubicBezTo>
                    <a:pt x="103" y="140"/>
                    <a:pt x="103" y="139"/>
                    <a:pt x="103" y="139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99" y="132"/>
                    <a:pt x="99" y="128"/>
                  </a:cubicBezTo>
                  <a:cubicBezTo>
                    <a:pt x="99" y="124"/>
                    <a:pt x="100" y="120"/>
                    <a:pt x="96" y="120"/>
                  </a:cubicBezTo>
                  <a:cubicBezTo>
                    <a:pt x="93" y="120"/>
                    <a:pt x="92" y="117"/>
                    <a:pt x="95" y="114"/>
                  </a:cubicBezTo>
                  <a:cubicBezTo>
                    <a:pt x="98" y="111"/>
                    <a:pt x="91" y="106"/>
                    <a:pt x="96" y="106"/>
                  </a:cubicBezTo>
                  <a:cubicBezTo>
                    <a:pt x="101" y="106"/>
                    <a:pt x="97" y="99"/>
                    <a:pt x="101" y="98"/>
                  </a:cubicBezTo>
                  <a:cubicBezTo>
                    <a:pt x="104" y="97"/>
                    <a:pt x="105" y="95"/>
                    <a:pt x="105" y="91"/>
                  </a:cubicBezTo>
                  <a:cubicBezTo>
                    <a:pt x="105" y="88"/>
                    <a:pt x="113" y="86"/>
                    <a:pt x="115" y="85"/>
                  </a:cubicBezTo>
                  <a:cubicBezTo>
                    <a:pt x="117" y="85"/>
                    <a:pt x="116" y="74"/>
                    <a:pt x="116" y="74"/>
                  </a:cubicBezTo>
                  <a:lnTo>
                    <a:pt x="116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" name="Freeform 206"/>
            <p:cNvSpPr>
              <a:spLocks/>
            </p:cNvSpPr>
            <p:nvPr userDrawn="1"/>
          </p:nvSpPr>
          <p:spPr bwMode="auto">
            <a:xfrm>
              <a:off x="7818011" y="3628398"/>
              <a:ext cx="271829" cy="275363"/>
            </a:xfrm>
            <a:custGeom>
              <a:avLst/>
              <a:gdLst>
                <a:gd name="T0" fmla="*/ 119 w 127"/>
                <a:gd name="T1" fmla="*/ 25 h 118"/>
                <a:gd name="T2" fmla="*/ 111 w 127"/>
                <a:gd name="T3" fmla="*/ 6 h 118"/>
                <a:gd name="T4" fmla="*/ 109 w 127"/>
                <a:gd name="T5" fmla="*/ 8 h 118"/>
                <a:gd name="T6" fmla="*/ 97 w 127"/>
                <a:gd name="T7" fmla="*/ 7 h 118"/>
                <a:gd name="T8" fmla="*/ 82 w 127"/>
                <a:gd name="T9" fmla="*/ 5 h 118"/>
                <a:gd name="T10" fmla="*/ 58 w 127"/>
                <a:gd name="T11" fmla="*/ 8 h 118"/>
                <a:gd name="T12" fmla="*/ 45 w 127"/>
                <a:gd name="T13" fmla="*/ 9 h 118"/>
                <a:gd name="T14" fmla="*/ 23 w 127"/>
                <a:gd name="T15" fmla="*/ 4 h 118"/>
                <a:gd name="T16" fmla="*/ 6 w 127"/>
                <a:gd name="T17" fmla="*/ 0 h 118"/>
                <a:gd name="T18" fmla="*/ 5 w 127"/>
                <a:gd name="T19" fmla="*/ 3 h 118"/>
                <a:gd name="T20" fmla="*/ 3 w 127"/>
                <a:gd name="T21" fmla="*/ 16 h 118"/>
                <a:gd name="T22" fmla="*/ 3 w 127"/>
                <a:gd name="T23" fmla="*/ 32 h 118"/>
                <a:gd name="T24" fmla="*/ 3 w 127"/>
                <a:gd name="T25" fmla="*/ 115 h 118"/>
                <a:gd name="T26" fmla="*/ 74 w 127"/>
                <a:gd name="T27" fmla="*/ 115 h 118"/>
                <a:gd name="T28" fmla="*/ 79 w 127"/>
                <a:gd name="T29" fmla="*/ 113 h 118"/>
                <a:gd name="T30" fmla="*/ 84 w 127"/>
                <a:gd name="T31" fmla="*/ 114 h 118"/>
                <a:gd name="T32" fmla="*/ 99 w 127"/>
                <a:gd name="T33" fmla="*/ 114 h 118"/>
                <a:gd name="T34" fmla="*/ 105 w 127"/>
                <a:gd name="T35" fmla="*/ 118 h 118"/>
                <a:gd name="T36" fmla="*/ 112 w 127"/>
                <a:gd name="T37" fmla="*/ 113 h 118"/>
                <a:gd name="T38" fmla="*/ 120 w 127"/>
                <a:gd name="T39" fmla="*/ 105 h 118"/>
                <a:gd name="T40" fmla="*/ 126 w 127"/>
                <a:gd name="T41" fmla="*/ 101 h 118"/>
                <a:gd name="T42" fmla="*/ 126 w 127"/>
                <a:gd name="T43" fmla="*/ 101 h 118"/>
                <a:gd name="T44" fmla="*/ 126 w 127"/>
                <a:gd name="T45" fmla="*/ 96 h 118"/>
                <a:gd name="T46" fmla="*/ 121 w 127"/>
                <a:gd name="T47" fmla="*/ 84 h 118"/>
                <a:gd name="T48" fmla="*/ 109 w 127"/>
                <a:gd name="T49" fmla="*/ 62 h 118"/>
                <a:gd name="T50" fmla="*/ 103 w 127"/>
                <a:gd name="T51" fmla="*/ 51 h 118"/>
                <a:gd name="T52" fmla="*/ 95 w 127"/>
                <a:gd name="T53" fmla="*/ 39 h 118"/>
                <a:gd name="T54" fmla="*/ 90 w 127"/>
                <a:gd name="T55" fmla="*/ 19 h 118"/>
                <a:gd name="T56" fmla="*/ 98 w 127"/>
                <a:gd name="T57" fmla="*/ 33 h 118"/>
                <a:gd name="T58" fmla="*/ 109 w 127"/>
                <a:gd name="T59" fmla="*/ 48 h 118"/>
                <a:gd name="T60" fmla="*/ 116 w 127"/>
                <a:gd name="T61" fmla="*/ 32 h 118"/>
                <a:gd name="T62" fmla="*/ 117 w 127"/>
                <a:gd name="T63" fmla="*/ 33 h 118"/>
                <a:gd name="T64" fmla="*/ 117 w 127"/>
                <a:gd name="T65" fmla="*/ 30 h 118"/>
                <a:gd name="T66" fmla="*/ 119 w 127"/>
                <a:gd name="T67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7" h="118">
                  <a:moveTo>
                    <a:pt x="119" y="25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0" y="7"/>
                    <a:pt x="109" y="8"/>
                    <a:pt x="109" y="8"/>
                  </a:cubicBezTo>
                  <a:cubicBezTo>
                    <a:pt x="108" y="9"/>
                    <a:pt x="102" y="6"/>
                    <a:pt x="97" y="7"/>
                  </a:cubicBezTo>
                  <a:cubicBezTo>
                    <a:pt x="91" y="9"/>
                    <a:pt x="87" y="7"/>
                    <a:pt x="82" y="5"/>
                  </a:cubicBezTo>
                  <a:cubicBezTo>
                    <a:pt x="77" y="2"/>
                    <a:pt x="60" y="5"/>
                    <a:pt x="58" y="8"/>
                  </a:cubicBezTo>
                  <a:cubicBezTo>
                    <a:pt x="56" y="11"/>
                    <a:pt x="50" y="11"/>
                    <a:pt x="45" y="9"/>
                  </a:cubicBezTo>
                  <a:cubicBezTo>
                    <a:pt x="40" y="7"/>
                    <a:pt x="33" y="5"/>
                    <a:pt x="23" y="4"/>
                  </a:cubicBezTo>
                  <a:cubicBezTo>
                    <a:pt x="15" y="3"/>
                    <a:pt x="7" y="2"/>
                    <a:pt x="6" y="0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2" y="10"/>
                    <a:pt x="7" y="12"/>
                    <a:pt x="3" y="16"/>
                  </a:cubicBezTo>
                  <a:cubicBezTo>
                    <a:pt x="0" y="20"/>
                    <a:pt x="3" y="25"/>
                    <a:pt x="3" y="32"/>
                  </a:cubicBezTo>
                  <a:cubicBezTo>
                    <a:pt x="3" y="37"/>
                    <a:pt x="3" y="86"/>
                    <a:pt x="3" y="115"/>
                  </a:cubicBezTo>
                  <a:cubicBezTo>
                    <a:pt x="74" y="115"/>
                    <a:pt x="74" y="115"/>
                    <a:pt x="74" y="115"/>
                  </a:cubicBezTo>
                  <a:cubicBezTo>
                    <a:pt x="74" y="115"/>
                    <a:pt x="76" y="114"/>
                    <a:pt x="79" y="113"/>
                  </a:cubicBezTo>
                  <a:cubicBezTo>
                    <a:pt x="81" y="111"/>
                    <a:pt x="84" y="114"/>
                    <a:pt x="84" y="114"/>
                  </a:cubicBezTo>
                  <a:cubicBezTo>
                    <a:pt x="99" y="114"/>
                    <a:pt x="99" y="114"/>
                    <a:pt x="99" y="114"/>
                  </a:cubicBezTo>
                  <a:cubicBezTo>
                    <a:pt x="99" y="114"/>
                    <a:pt x="102" y="118"/>
                    <a:pt x="105" y="118"/>
                  </a:cubicBezTo>
                  <a:cubicBezTo>
                    <a:pt x="109" y="118"/>
                    <a:pt x="107" y="113"/>
                    <a:pt x="112" y="113"/>
                  </a:cubicBezTo>
                  <a:cubicBezTo>
                    <a:pt x="118" y="113"/>
                    <a:pt x="116" y="105"/>
                    <a:pt x="120" y="105"/>
                  </a:cubicBezTo>
                  <a:cubicBezTo>
                    <a:pt x="123" y="105"/>
                    <a:pt x="123" y="106"/>
                    <a:pt x="126" y="101"/>
                  </a:cubicBezTo>
                  <a:cubicBezTo>
                    <a:pt x="126" y="101"/>
                    <a:pt x="126" y="101"/>
                    <a:pt x="126" y="101"/>
                  </a:cubicBezTo>
                  <a:cubicBezTo>
                    <a:pt x="126" y="99"/>
                    <a:pt x="126" y="98"/>
                    <a:pt x="126" y="96"/>
                  </a:cubicBezTo>
                  <a:cubicBezTo>
                    <a:pt x="127" y="91"/>
                    <a:pt x="124" y="91"/>
                    <a:pt x="121" y="84"/>
                  </a:cubicBezTo>
                  <a:cubicBezTo>
                    <a:pt x="119" y="77"/>
                    <a:pt x="109" y="66"/>
                    <a:pt x="109" y="62"/>
                  </a:cubicBezTo>
                  <a:cubicBezTo>
                    <a:pt x="108" y="58"/>
                    <a:pt x="103" y="56"/>
                    <a:pt x="103" y="51"/>
                  </a:cubicBezTo>
                  <a:cubicBezTo>
                    <a:pt x="103" y="47"/>
                    <a:pt x="101" y="46"/>
                    <a:pt x="95" y="39"/>
                  </a:cubicBezTo>
                  <a:cubicBezTo>
                    <a:pt x="90" y="32"/>
                    <a:pt x="88" y="20"/>
                    <a:pt x="90" y="19"/>
                  </a:cubicBezTo>
                  <a:cubicBezTo>
                    <a:pt x="91" y="19"/>
                    <a:pt x="96" y="30"/>
                    <a:pt x="98" y="33"/>
                  </a:cubicBezTo>
                  <a:cubicBezTo>
                    <a:pt x="99" y="37"/>
                    <a:pt x="105" y="48"/>
                    <a:pt x="109" y="48"/>
                  </a:cubicBezTo>
                  <a:cubicBezTo>
                    <a:pt x="114" y="48"/>
                    <a:pt x="115" y="31"/>
                    <a:pt x="116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7" y="30"/>
                    <a:pt x="117" y="30"/>
                    <a:pt x="117" y="30"/>
                  </a:cubicBezTo>
                  <a:lnTo>
                    <a:pt x="119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" name="Freeform 207"/>
            <p:cNvSpPr>
              <a:spLocks/>
            </p:cNvSpPr>
            <p:nvPr userDrawn="1"/>
          </p:nvSpPr>
          <p:spPr bwMode="auto">
            <a:xfrm>
              <a:off x="7435437" y="4407071"/>
              <a:ext cx="140948" cy="158653"/>
            </a:xfrm>
            <a:custGeom>
              <a:avLst/>
              <a:gdLst>
                <a:gd name="T0" fmla="*/ 33 w 66"/>
                <a:gd name="T1" fmla="*/ 65 h 68"/>
                <a:gd name="T2" fmla="*/ 34 w 66"/>
                <a:gd name="T3" fmla="*/ 56 h 68"/>
                <a:gd name="T4" fmla="*/ 42 w 66"/>
                <a:gd name="T5" fmla="*/ 52 h 68"/>
                <a:gd name="T6" fmla="*/ 47 w 66"/>
                <a:gd name="T7" fmla="*/ 46 h 68"/>
                <a:gd name="T8" fmla="*/ 53 w 66"/>
                <a:gd name="T9" fmla="*/ 52 h 68"/>
                <a:gd name="T10" fmla="*/ 62 w 66"/>
                <a:gd name="T11" fmla="*/ 54 h 68"/>
                <a:gd name="T12" fmla="*/ 65 w 66"/>
                <a:gd name="T13" fmla="*/ 41 h 68"/>
                <a:gd name="T14" fmla="*/ 63 w 66"/>
                <a:gd name="T15" fmla="*/ 30 h 68"/>
                <a:gd name="T16" fmla="*/ 60 w 66"/>
                <a:gd name="T17" fmla="*/ 21 h 68"/>
                <a:gd name="T18" fmla="*/ 62 w 66"/>
                <a:gd name="T19" fmla="*/ 12 h 68"/>
                <a:gd name="T20" fmla="*/ 50 w 66"/>
                <a:gd name="T21" fmla="*/ 12 h 68"/>
                <a:gd name="T22" fmla="*/ 51 w 66"/>
                <a:gd name="T23" fmla="*/ 1 h 68"/>
                <a:gd name="T24" fmla="*/ 34 w 66"/>
                <a:gd name="T25" fmla="*/ 0 h 68"/>
                <a:gd name="T26" fmla="*/ 32 w 66"/>
                <a:gd name="T27" fmla="*/ 1 h 68"/>
                <a:gd name="T28" fmla="*/ 32 w 66"/>
                <a:gd name="T29" fmla="*/ 15 h 68"/>
                <a:gd name="T30" fmla="*/ 16 w 66"/>
                <a:gd name="T31" fmla="*/ 16 h 68"/>
                <a:gd name="T32" fmla="*/ 10 w 66"/>
                <a:gd name="T33" fmla="*/ 16 h 68"/>
                <a:gd name="T34" fmla="*/ 8 w 66"/>
                <a:gd name="T35" fmla="*/ 19 h 68"/>
                <a:gd name="T36" fmla="*/ 13 w 66"/>
                <a:gd name="T37" fmla="*/ 24 h 68"/>
                <a:gd name="T38" fmla="*/ 6 w 66"/>
                <a:gd name="T39" fmla="*/ 28 h 68"/>
                <a:gd name="T40" fmla="*/ 2 w 66"/>
                <a:gd name="T41" fmla="*/ 35 h 68"/>
                <a:gd name="T42" fmla="*/ 7 w 66"/>
                <a:gd name="T43" fmla="*/ 45 h 68"/>
                <a:gd name="T44" fmla="*/ 16 w 66"/>
                <a:gd name="T45" fmla="*/ 55 h 68"/>
                <a:gd name="T46" fmla="*/ 27 w 66"/>
                <a:gd name="T47" fmla="*/ 68 h 68"/>
                <a:gd name="T48" fmla="*/ 33 w 66"/>
                <a:gd name="T4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" h="68">
                  <a:moveTo>
                    <a:pt x="33" y="65"/>
                  </a:moveTo>
                  <a:cubicBezTo>
                    <a:pt x="39" y="65"/>
                    <a:pt x="37" y="62"/>
                    <a:pt x="34" y="56"/>
                  </a:cubicBezTo>
                  <a:cubicBezTo>
                    <a:pt x="32" y="51"/>
                    <a:pt x="38" y="52"/>
                    <a:pt x="42" y="52"/>
                  </a:cubicBezTo>
                  <a:cubicBezTo>
                    <a:pt x="45" y="52"/>
                    <a:pt x="44" y="46"/>
                    <a:pt x="47" y="46"/>
                  </a:cubicBezTo>
                  <a:cubicBezTo>
                    <a:pt x="50" y="46"/>
                    <a:pt x="50" y="53"/>
                    <a:pt x="53" y="52"/>
                  </a:cubicBezTo>
                  <a:cubicBezTo>
                    <a:pt x="56" y="52"/>
                    <a:pt x="58" y="54"/>
                    <a:pt x="62" y="54"/>
                  </a:cubicBezTo>
                  <a:cubicBezTo>
                    <a:pt x="65" y="53"/>
                    <a:pt x="65" y="46"/>
                    <a:pt x="65" y="41"/>
                  </a:cubicBezTo>
                  <a:cubicBezTo>
                    <a:pt x="65" y="36"/>
                    <a:pt x="66" y="32"/>
                    <a:pt x="63" y="30"/>
                  </a:cubicBezTo>
                  <a:cubicBezTo>
                    <a:pt x="59" y="28"/>
                    <a:pt x="56" y="23"/>
                    <a:pt x="60" y="21"/>
                  </a:cubicBezTo>
                  <a:cubicBezTo>
                    <a:pt x="65" y="19"/>
                    <a:pt x="65" y="15"/>
                    <a:pt x="62" y="12"/>
                  </a:cubicBezTo>
                  <a:cubicBezTo>
                    <a:pt x="58" y="10"/>
                    <a:pt x="50" y="15"/>
                    <a:pt x="50" y="12"/>
                  </a:cubicBezTo>
                  <a:cubicBezTo>
                    <a:pt x="50" y="11"/>
                    <a:pt x="51" y="6"/>
                    <a:pt x="51" y="1"/>
                  </a:cubicBezTo>
                  <a:cubicBezTo>
                    <a:pt x="43" y="1"/>
                    <a:pt x="34" y="0"/>
                    <a:pt x="34" y="0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9"/>
                    <a:pt x="32" y="15"/>
                    <a:pt x="32" y="15"/>
                  </a:cubicBezTo>
                  <a:cubicBezTo>
                    <a:pt x="32" y="15"/>
                    <a:pt x="19" y="16"/>
                    <a:pt x="16" y="16"/>
                  </a:cubicBezTo>
                  <a:cubicBezTo>
                    <a:pt x="15" y="16"/>
                    <a:pt x="13" y="16"/>
                    <a:pt x="10" y="16"/>
                  </a:cubicBezTo>
                  <a:cubicBezTo>
                    <a:pt x="10" y="17"/>
                    <a:pt x="9" y="18"/>
                    <a:pt x="8" y="19"/>
                  </a:cubicBezTo>
                  <a:cubicBezTo>
                    <a:pt x="7" y="20"/>
                    <a:pt x="12" y="22"/>
                    <a:pt x="13" y="24"/>
                  </a:cubicBezTo>
                  <a:cubicBezTo>
                    <a:pt x="14" y="26"/>
                    <a:pt x="6" y="25"/>
                    <a:pt x="6" y="28"/>
                  </a:cubicBezTo>
                  <a:cubicBezTo>
                    <a:pt x="7" y="31"/>
                    <a:pt x="4" y="34"/>
                    <a:pt x="2" y="35"/>
                  </a:cubicBezTo>
                  <a:cubicBezTo>
                    <a:pt x="0" y="37"/>
                    <a:pt x="7" y="43"/>
                    <a:pt x="7" y="45"/>
                  </a:cubicBezTo>
                  <a:cubicBezTo>
                    <a:pt x="8" y="47"/>
                    <a:pt x="9" y="49"/>
                    <a:pt x="16" y="55"/>
                  </a:cubicBezTo>
                  <a:cubicBezTo>
                    <a:pt x="22" y="60"/>
                    <a:pt x="19" y="62"/>
                    <a:pt x="27" y="68"/>
                  </a:cubicBezTo>
                  <a:cubicBezTo>
                    <a:pt x="29" y="67"/>
                    <a:pt x="30" y="65"/>
                    <a:pt x="33" y="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" name="Freeform 208"/>
            <p:cNvSpPr>
              <a:spLocks/>
            </p:cNvSpPr>
            <p:nvPr userDrawn="1"/>
          </p:nvSpPr>
          <p:spPr bwMode="auto">
            <a:xfrm>
              <a:off x="7450538" y="4408894"/>
              <a:ext cx="55373" cy="34649"/>
            </a:xfrm>
            <a:custGeom>
              <a:avLst/>
              <a:gdLst>
                <a:gd name="T0" fmla="*/ 25 w 26"/>
                <a:gd name="T1" fmla="*/ 14 h 15"/>
                <a:gd name="T2" fmla="*/ 25 w 26"/>
                <a:gd name="T3" fmla="*/ 0 h 15"/>
                <a:gd name="T4" fmla="*/ 22 w 26"/>
                <a:gd name="T5" fmla="*/ 1 h 15"/>
                <a:gd name="T6" fmla="*/ 6 w 26"/>
                <a:gd name="T7" fmla="*/ 1 h 15"/>
                <a:gd name="T8" fmla="*/ 6 w 26"/>
                <a:gd name="T9" fmla="*/ 1 h 15"/>
                <a:gd name="T10" fmla="*/ 3 w 26"/>
                <a:gd name="T11" fmla="*/ 8 h 15"/>
                <a:gd name="T12" fmla="*/ 3 w 26"/>
                <a:gd name="T13" fmla="*/ 12 h 15"/>
                <a:gd name="T14" fmla="*/ 3 w 26"/>
                <a:gd name="T15" fmla="*/ 15 h 15"/>
                <a:gd name="T16" fmla="*/ 9 w 26"/>
                <a:gd name="T17" fmla="*/ 15 h 15"/>
                <a:gd name="T18" fmla="*/ 25 w 2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25" y="14"/>
                  </a:moveTo>
                  <a:cubicBezTo>
                    <a:pt x="25" y="14"/>
                    <a:pt x="26" y="8"/>
                    <a:pt x="25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3"/>
                    <a:pt x="7" y="7"/>
                    <a:pt x="3" y="8"/>
                  </a:cubicBezTo>
                  <a:cubicBezTo>
                    <a:pt x="0" y="9"/>
                    <a:pt x="0" y="12"/>
                    <a:pt x="3" y="12"/>
                  </a:cubicBezTo>
                  <a:cubicBezTo>
                    <a:pt x="5" y="13"/>
                    <a:pt x="4" y="14"/>
                    <a:pt x="3" y="15"/>
                  </a:cubicBezTo>
                  <a:cubicBezTo>
                    <a:pt x="6" y="15"/>
                    <a:pt x="8" y="15"/>
                    <a:pt x="9" y="15"/>
                  </a:cubicBezTo>
                  <a:cubicBezTo>
                    <a:pt x="12" y="15"/>
                    <a:pt x="25" y="14"/>
                    <a:pt x="25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" name="Freeform 209"/>
            <p:cNvSpPr>
              <a:spLocks/>
            </p:cNvSpPr>
            <p:nvPr userDrawn="1"/>
          </p:nvSpPr>
          <p:spPr bwMode="auto">
            <a:xfrm>
              <a:off x="7492487" y="4370599"/>
              <a:ext cx="177864" cy="222478"/>
            </a:xfrm>
            <a:custGeom>
              <a:avLst/>
              <a:gdLst>
                <a:gd name="T0" fmla="*/ 23 w 83"/>
                <a:gd name="T1" fmla="*/ 90 h 95"/>
                <a:gd name="T2" fmla="*/ 30 w 83"/>
                <a:gd name="T3" fmla="*/ 91 h 95"/>
                <a:gd name="T4" fmla="*/ 40 w 83"/>
                <a:gd name="T5" fmla="*/ 91 h 95"/>
                <a:gd name="T6" fmla="*/ 45 w 83"/>
                <a:gd name="T7" fmla="*/ 91 h 95"/>
                <a:gd name="T8" fmla="*/ 52 w 83"/>
                <a:gd name="T9" fmla="*/ 85 h 95"/>
                <a:gd name="T10" fmla="*/ 56 w 83"/>
                <a:gd name="T11" fmla="*/ 77 h 95"/>
                <a:gd name="T12" fmla="*/ 57 w 83"/>
                <a:gd name="T13" fmla="*/ 59 h 95"/>
                <a:gd name="T14" fmla="*/ 67 w 83"/>
                <a:gd name="T15" fmla="*/ 47 h 95"/>
                <a:gd name="T16" fmla="*/ 76 w 83"/>
                <a:gd name="T17" fmla="*/ 24 h 95"/>
                <a:gd name="T18" fmla="*/ 80 w 83"/>
                <a:gd name="T19" fmla="*/ 13 h 95"/>
                <a:gd name="T20" fmla="*/ 82 w 83"/>
                <a:gd name="T21" fmla="*/ 1 h 95"/>
                <a:gd name="T22" fmla="*/ 82 w 83"/>
                <a:gd name="T23" fmla="*/ 1 h 95"/>
                <a:gd name="T24" fmla="*/ 72 w 83"/>
                <a:gd name="T25" fmla="*/ 0 h 95"/>
                <a:gd name="T26" fmla="*/ 67 w 83"/>
                <a:gd name="T27" fmla="*/ 1 h 95"/>
                <a:gd name="T28" fmla="*/ 60 w 83"/>
                <a:gd name="T29" fmla="*/ 3 h 95"/>
                <a:gd name="T30" fmla="*/ 58 w 83"/>
                <a:gd name="T31" fmla="*/ 11 h 95"/>
                <a:gd name="T32" fmla="*/ 55 w 83"/>
                <a:gd name="T33" fmla="*/ 21 h 95"/>
                <a:gd name="T34" fmla="*/ 38 w 83"/>
                <a:gd name="T35" fmla="*/ 16 h 95"/>
                <a:gd name="T36" fmla="*/ 24 w 83"/>
                <a:gd name="T37" fmla="*/ 16 h 95"/>
                <a:gd name="T38" fmla="*/ 23 w 83"/>
                <a:gd name="T39" fmla="*/ 27 h 95"/>
                <a:gd name="T40" fmla="*/ 35 w 83"/>
                <a:gd name="T41" fmla="*/ 27 h 95"/>
                <a:gd name="T42" fmla="*/ 33 w 83"/>
                <a:gd name="T43" fmla="*/ 36 h 95"/>
                <a:gd name="T44" fmla="*/ 36 w 83"/>
                <a:gd name="T45" fmla="*/ 45 h 95"/>
                <a:gd name="T46" fmla="*/ 38 w 83"/>
                <a:gd name="T47" fmla="*/ 56 h 95"/>
                <a:gd name="T48" fmla="*/ 35 w 83"/>
                <a:gd name="T49" fmla="*/ 69 h 95"/>
                <a:gd name="T50" fmla="*/ 26 w 83"/>
                <a:gd name="T51" fmla="*/ 67 h 95"/>
                <a:gd name="T52" fmla="*/ 20 w 83"/>
                <a:gd name="T53" fmla="*/ 61 h 95"/>
                <a:gd name="T54" fmla="*/ 15 w 83"/>
                <a:gd name="T55" fmla="*/ 67 h 95"/>
                <a:gd name="T56" fmla="*/ 7 w 83"/>
                <a:gd name="T57" fmla="*/ 71 h 95"/>
                <a:gd name="T58" fmla="*/ 6 w 83"/>
                <a:gd name="T59" fmla="*/ 80 h 95"/>
                <a:gd name="T60" fmla="*/ 0 w 83"/>
                <a:gd name="T61" fmla="*/ 83 h 95"/>
                <a:gd name="T62" fmla="*/ 2 w 83"/>
                <a:gd name="T63" fmla="*/ 84 h 95"/>
                <a:gd name="T64" fmla="*/ 12 w 83"/>
                <a:gd name="T65" fmla="*/ 95 h 95"/>
                <a:gd name="T66" fmla="*/ 23 w 83"/>
                <a:gd name="T67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23" y="90"/>
                  </a:moveTo>
                  <a:cubicBezTo>
                    <a:pt x="25" y="91"/>
                    <a:pt x="26" y="94"/>
                    <a:pt x="30" y="91"/>
                  </a:cubicBezTo>
                  <a:cubicBezTo>
                    <a:pt x="35" y="87"/>
                    <a:pt x="40" y="88"/>
                    <a:pt x="40" y="91"/>
                  </a:cubicBezTo>
                  <a:cubicBezTo>
                    <a:pt x="40" y="95"/>
                    <a:pt x="41" y="94"/>
                    <a:pt x="45" y="91"/>
                  </a:cubicBezTo>
                  <a:cubicBezTo>
                    <a:pt x="48" y="87"/>
                    <a:pt x="52" y="91"/>
                    <a:pt x="52" y="85"/>
                  </a:cubicBezTo>
                  <a:cubicBezTo>
                    <a:pt x="52" y="78"/>
                    <a:pt x="56" y="84"/>
                    <a:pt x="56" y="77"/>
                  </a:cubicBezTo>
                  <a:cubicBezTo>
                    <a:pt x="56" y="69"/>
                    <a:pt x="57" y="62"/>
                    <a:pt x="57" y="59"/>
                  </a:cubicBezTo>
                  <a:cubicBezTo>
                    <a:pt x="57" y="55"/>
                    <a:pt x="67" y="52"/>
                    <a:pt x="67" y="47"/>
                  </a:cubicBezTo>
                  <a:cubicBezTo>
                    <a:pt x="67" y="41"/>
                    <a:pt x="76" y="31"/>
                    <a:pt x="76" y="24"/>
                  </a:cubicBezTo>
                  <a:cubicBezTo>
                    <a:pt x="76" y="17"/>
                    <a:pt x="78" y="16"/>
                    <a:pt x="80" y="13"/>
                  </a:cubicBezTo>
                  <a:cubicBezTo>
                    <a:pt x="82" y="10"/>
                    <a:pt x="83" y="6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7"/>
                    <a:pt x="58" y="11"/>
                  </a:cubicBezTo>
                  <a:cubicBezTo>
                    <a:pt x="55" y="14"/>
                    <a:pt x="55" y="21"/>
                    <a:pt x="55" y="21"/>
                  </a:cubicBezTo>
                  <a:cubicBezTo>
                    <a:pt x="55" y="21"/>
                    <a:pt x="42" y="15"/>
                    <a:pt x="38" y="16"/>
                  </a:cubicBezTo>
                  <a:cubicBezTo>
                    <a:pt x="37" y="16"/>
                    <a:pt x="31" y="16"/>
                    <a:pt x="24" y="16"/>
                  </a:cubicBezTo>
                  <a:cubicBezTo>
                    <a:pt x="24" y="21"/>
                    <a:pt x="23" y="26"/>
                    <a:pt x="23" y="27"/>
                  </a:cubicBezTo>
                  <a:cubicBezTo>
                    <a:pt x="23" y="30"/>
                    <a:pt x="31" y="25"/>
                    <a:pt x="35" y="27"/>
                  </a:cubicBezTo>
                  <a:cubicBezTo>
                    <a:pt x="38" y="30"/>
                    <a:pt x="38" y="34"/>
                    <a:pt x="33" y="36"/>
                  </a:cubicBezTo>
                  <a:cubicBezTo>
                    <a:pt x="29" y="38"/>
                    <a:pt x="32" y="43"/>
                    <a:pt x="36" y="45"/>
                  </a:cubicBezTo>
                  <a:cubicBezTo>
                    <a:pt x="39" y="47"/>
                    <a:pt x="38" y="51"/>
                    <a:pt x="38" y="56"/>
                  </a:cubicBezTo>
                  <a:cubicBezTo>
                    <a:pt x="38" y="61"/>
                    <a:pt x="38" y="68"/>
                    <a:pt x="35" y="69"/>
                  </a:cubicBezTo>
                  <a:cubicBezTo>
                    <a:pt x="31" y="69"/>
                    <a:pt x="29" y="67"/>
                    <a:pt x="26" y="67"/>
                  </a:cubicBezTo>
                  <a:cubicBezTo>
                    <a:pt x="23" y="68"/>
                    <a:pt x="23" y="61"/>
                    <a:pt x="20" y="61"/>
                  </a:cubicBezTo>
                  <a:cubicBezTo>
                    <a:pt x="17" y="61"/>
                    <a:pt x="18" y="67"/>
                    <a:pt x="15" y="67"/>
                  </a:cubicBezTo>
                  <a:cubicBezTo>
                    <a:pt x="11" y="67"/>
                    <a:pt x="5" y="66"/>
                    <a:pt x="7" y="71"/>
                  </a:cubicBezTo>
                  <a:cubicBezTo>
                    <a:pt x="10" y="77"/>
                    <a:pt x="12" y="80"/>
                    <a:pt x="6" y="80"/>
                  </a:cubicBezTo>
                  <a:cubicBezTo>
                    <a:pt x="3" y="80"/>
                    <a:pt x="2" y="82"/>
                    <a:pt x="0" y="83"/>
                  </a:cubicBezTo>
                  <a:cubicBezTo>
                    <a:pt x="1" y="83"/>
                    <a:pt x="1" y="84"/>
                    <a:pt x="2" y="84"/>
                  </a:cubicBezTo>
                  <a:cubicBezTo>
                    <a:pt x="6" y="88"/>
                    <a:pt x="10" y="91"/>
                    <a:pt x="12" y="95"/>
                  </a:cubicBezTo>
                  <a:cubicBezTo>
                    <a:pt x="16" y="92"/>
                    <a:pt x="21" y="90"/>
                    <a:pt x="23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0" name="Freeform 210"/>
            <p:cNvSpPr>
              <a:spLocks/>
            </p:cNvSpPr>
            <p:nvPr userDrawn="1"/>
          </p:nvSpPr>
          <p:spPr bwMode="auto">
            <a:xfrm>
              <a:off x="7747537" y="3863641"/>
              <a:ext cx="414456" cy="514252"/>
            </a:xfrm>
            <a:custGeom>
              <a:avLst/>
              <a:gdLst>
                <a:gd name="T0" fmla="*/ 145 w 193"/>
                <a:gd name="T1" fmla="*/ 12 h 221"/>
                <a:gd name="T2" fmla="*/ 132 w 193"/>
                <a:gd name="T3" fmla="*/ 13 h 221"/>
                <a:gd name="T4" fmla="*/ 112 w 193"/>
                <a:gd name="T5" fmla="*/ 12 h 221"/>
                <a:gd name="T6" fmla="*/ 36 w 193"/>
                <a:gd name="T7" fmla="*/ 14 h 221"/>
                <a:gd name="T8" fmla="*/ 25 w 193"/>
                <a:gd name="T9" fmla="*/ 37 h 221"/>
                <a:gd name="T10" fmla="*/ 24 w 193"/>
                <a:gd name="T11" fmla="*/ 83 h 221"/>
                <a:gd name="T12" fmla="*/ 10 w 193"/>
                <a:gd name="T13" fmla="*/ 96 h 221"/>
                <a:gd name="T14" fmla="*/ 4 w 193"/>
                <a:gd name="T15" fmla="*/ 112 h 221"/>
                <a:gd name="T16" fmla="*/ 8 w 193"/>
                <a:gd name="T17" fmla="*/ 126 h 221"/>
                <a:gd name="T18" fmla="*/ 12 w 193"/>
                <a:gd name="T19" fmla="*/ 137 h 221"/>
                <a:gd name="T20" fmla="*/ 21 w 193"/>
                <a:gd name="T21" fmla="*/ 157 h 221"/>
                <a:gd name="T22" fmla="*/ 25 w 193"/>
                <a:gd name="T23" fmla="*/ 162 h 221"/>
                <a:gd name="T24" fmla="*/ 36 w 193"/>
                <a:gd name="T25" fmla="*/ 169 h 221"/>
                <a:gd name="T26" fmla="*/ 48 w 193"/>
                <a:gd name="T27" fmla="*/ 182 h 221"/>
                <a:gd name="T28" fmla="*/ 60 w 193"/>
                <a:gd name="T29" fmla="*/ 195 h 221"/>
                <a:gd name="T30" fmla="*/ 66 w 193"/>
                <a:gd name="T31" fmla="*/ 204 h 221"/>
                <a:gd name="T32" fmla="*/ 78 w 193"/>
                <a:gd name="T33" fmla="*/ 209 h 221"/>
                <a:gd name="T34" fmla="*/ 90 w 193"/>
                <a:gd name="T35" fmla="*/ 209 h 221"/>
                <a:gd name="T36" fmla="*/ 112 w 193"/>
                <a:gd name="T37" fmla="*/ 217 h 221"/>
                <a:gd name="T38" fmla="*/ 128 w 193"/>
                <a:gd name="T39" fmla="*/ 216 h 221"/>
                <a:gd name="T40" fmla="*/ 139 w 193"/>
                <a:gd name="T41" fmla="*/ 212 h 221"/>
                <a:gd name="T42" fmla="*/ 150 w 193"/>
                <a:gd name="T43" fmla="*/ 205 h 221"/>
                <a:gd name="T44" fmla="*/ 160 w 193"/>
                <a:gd name="T45" fmla="*/ 207 h 221"/>
                <a:gd name="T46" fmla="*/ 149 w 193"/>
                <a:gd name="T47" fmla="*/ 190 h 221"/>
                <a:gd name="T48" fmla="*/ 128 w 193"/>
                <a:gd name="T49" fmla="*/ 172 h 221"/>
                <a:gd name="T50" fmla="*/ 140 w 193"/>
                <a:gd name="T51" fmla="*/ 164 h 221"/>
                <a:gd name="T52" fmla="*/ 145 w 193"/>
                <a:gd name="T53" fmla="*/ 142 h 221"/>
                <a:gd name="T54" fmla="*/ 154 w 193"/>
                <a:gd name="T55" fmla="*/ 127 h 221"/>
                <a:gd name="T56" fmla="*/ 166 w 193"/>
                <a:gd name="T57" fmla="*/ 114 h 221"/>
                <a:gd name="T58" fmla="*/ 171 w 193"/>
                <a:gd name="T59" fmla="*/ 86 h 221"/>
                <a:gd name="T60" fmla="*/ 182 w 193"/>
                <a:gd name="T61" fmla="*/ 70 h 221"/>
                <a:gd name="T62" fmla="*/ 186 w 193"/>
                <a:gd name="T63" fmla="*/ 54 h 221"/>
                <a:gd name="T64" fmla="*/ 176 w 193"/>
                <a:gd name="T65" fmla="*/ 19 h 221"/>
                <a:gd name="T66" fmla="*/ 159 w 193"/>
                <a:gd name="T67" fmla="*/ 0 h 221"/>
                <a:gd name="T68" fmla="*/ 153 w 193"/>
                <a:gd name="T69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3" h="221">
                  <a:moveTo>
                    <a:pt x="153" y="4"/>
                  </a:moveTo>
                  <a:cubicBezTo>
                    <a:pt x="149" y="4"/>
                    <a:pt x="151" y="12"/>
                    <a:pt x="145" y="12"/>
                  </a:cubicBezTo>
                  <a:cubicBezTo>
                    <a:pt x="140" y="12"/>
                    <a:pt x="142" y="17"/>
                    <a:pt x="138" y="17"/>
                  </a:cubicBezTo>
                  <a:cubicBezTo>
                    <a:pt x="135" y="17"/>
                    <a:pt x="132" y="13"/>
                    <a:pt x="132" y="13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17" y="13"/>
                    <a:pt x="114" y="10"/>
                    <a:pt x="112" y="12"/>
                  </a:cubicBezTo>
                  <a:cubicBezTo>
                    <a:pt x="109" y="13"/>
                    <a:pt x="107" y="14"/>
                    <a:pt x="107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27"/>
                    <a:pt x="36" y="37"/>
                    <a:pt x="36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5" y="72"/>
                    <a:pt x="26" y="83"/>
                    <a:pt x="24" y="83"/>
                  </a:cubicBezTo>
                  <a:cubicBezTo>
                    <a:pt x="22" y="84"/>
                    <a:pt x="14" y="86"/>
                    <a:pt x="14" y="89"/>
                  </a:cubicBezTo>
                  <a:cubicBezTo>
                    <a:pt x="14" y="93"/>
                    <a:pt x="13" y="95"/>
                    <a:pt x="10" y="96"/>
                  </a:cubicBezTo>
                  <a:cubicBezTo>
                    <a:pt x="6" y="97"/>
                    <a:pt x="10" y="104"/>
                    <a:pt x="5" y="104"/>
                  </a:cubicBezTo>
                  <a:cubicBezTo>
                    <a:pt x="0" y="104"/>
                    <a:pt x="7" y="109"/>
                    <a:pt x="4" y="112"/>
                  </a:cubicBezTo>
                  <a:cubicBezTo>
                    <a:pt x="1" y="115"/>
                    <a:pt x="2" y="118"/>
                    <a:pt x="5" y="118"/>
                  </a:cubicBezTo>
                  <a:cubicBezTo>
                    <a:pt x="9" y="118"/>
                    <a:pt x="8" y="122"/>
                    <a:pt x="8" y="126"/>
                  </a:cubicBezTo>
                  <a:cubicBezTo>
                    <a:pt x="8" y="130"/>
                    <a:pt x="13" y="133"/>
                    <a:pt x="13" y="133"/>
                  </a:cubicBezTo>
                  <a:cubicBezTo>
                    <a:pt x="12" y="137"/>
                    <a:pt x="12" y="137"/>
                    <a:pt x="12" y="137"/>
                  </a:cubicBezTo>
                  <a:cubicBezTo>
                    <a:pt x="12" y="137"/>
                    <a:pt x="20" y="146"/>
                    <a:pt x="20" y="148"/>
                  </a:cubicBezTo>
                  <a:cubicBezTo>
                    <a:pt x="21" y="150"/>
                    <a:pt x="25" y="155"/>
                    <a:pt x="21" y="157"/>
                  </a:cubicBezTo>
                  <a:cubicBezTo>
                    <a:pt x="17" y="159"/>
                    <a:pt x="20" y="161"/>
                    <a:pt x="20" y="161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6" y="165"/>
                    <a:pt x="26" y="165"/>
                    <a:pt x="26" y="165"/>
                  </a:cubicBezTo>
                  <a:cubicBezTo>
                    <a:pt x="26" y="165"/>
                    <a:pt x="32" y="165"/>
                    <a:pt x="36" y="169"/>
                  </a:cubicBezTo>
                  <a:cubicBezTo>
                    <a:pt x="39" y="173"/>
                    <a:pt x="41" y="174"/>
                    <a:pt x="41" y="176"/>
                  </a:cubicBezTo>
                  <a:cubicBezTo>
                    <a:pt x="41" y="178"/>
                    <a:pt x="43" y="179"/>
                    <a:pt x="48" y="182"/>
                  </a:cubicBezTo>
                  <a:cubicBezTo>
                    <a:pt x="52" y="185"/>
                    <a:pt x="52" y="187"/>
                    <a:pt x="52" y="189"/>
                  </a:cubicBezTo>
                  <a:cubicBezTo>
                    <a:pt x="52" y="191"/>
                    <a:pt x="60" y="195"/>
                    <a:pt x="60" y="195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4" y="202"/>
                    <a:pt x="65" y="202"/>
                    <a:pt x="66" y="204"/>
                  </a:cubicBezTo>
                  <a:cubicBezTo>
                    <a:pt x="67" y="207"/>
                    <a:pt x="71" y="209"/>
                    <a:pt x="71" y="209"/>
                  </a:cubicBezTo>
                  <a:cubicBezTo>
                    <a:pt x="71" y="209"/>
                    <a:pt x="75" y="212"/>
                    <a:pt x="78" y="209"/>
                  </a:cubicBezTo>
                  <a:cubicBezTo>
                    <a:pt x="81" y="207"/>
                    <a:pt x="84" y="210"/>
                    <a:pt x="84" y="210"/>
                  </a:cubicBezTo>
                  <a:cubicBezTo>
                    <a:pt x="84" y="210"/>
                    <a:pt x="88" y="207"/>
                    <a:pt x="90" y="209"/>
                  </a:cubicBezTo>
                  <a:cubicBezTo>
                    <a:pt x="92" y="209"/>
                    <a:pt x="98" y="214"/>
                    <a:pt x="104" y="219"/>
                  </a:cubicBezTo>
                  <a:cubicBezTo>
                    <a:pt x="105" y="219"/>
                    <a:pt x="110" y="217"/>
                    <a:pt x="112" y="217"/>
                  </a:cubicBezTo>
                  <a:cubicBezTo>
                    <a:pt x="115" y="216"/>
                    <a:pt x="119" y="221"/>
                    <a:pt x="120" y="219"/>
                  </a:cubicBezTo>
                  <a:cubicBezTo>
                    <a:pt x="121" y="218"/>
                    <a:pt x="126" y="216"/>
                    <a:pt x="128" y="216"/>
                  </a:cubicBezTo>
                  <a:cubicBezTo>
                    <a:pt x="130" y="217"/>
                    <a:pt x="135" y="218"/>
                    <a:pt x="135" y="216"/>
                  </a:cubicBezTo>
                  <a:cubicBezTo>
                    <a:pt x="135" y="215"/>
                    <a:pt x="138" y="214"/>
                    <a:pt x="139" y="212"/>
                  </a:cubicBezTo>
                  <a:cubicBezTo>
                    <a:pt x="140" y="212"/>
                    <a:pt x="141" y="211"/>
                    <a:pt x="141" y="211"/>
                  </a:cubicBezTo>
                  <a:cubicBezTo>
                    <a:pt x="141" y="209"/>
                    <a:pt x="147" y="205"/>
                    <a:pt x="150" y="205"/>
                  </a:cubicBezTo>
                  <a:cubicBezTo>
                    <a:pt x="153" y="204"/>
                    <a:pt x="156" y="204"/>
                    <a:pt x="157" y="206"/>
                  </a:cubicBezTo>
                  <a:cubicBezTo>
                    <a:pt x="158" y="206"/>
                    <a:pt x="159" y="207"/>
                    <a:pt x="160" y="207"/>
                  </a:cubicBezTo>
                  <a:cubicBezTo>
                    <a:pt x="161" y="201"/>
                    <a:pt x="162" y="198"/>
                    <a:pt x="160" y="198"/>
                  </a:cubicBezTo>
                  <a:cubicBezTo>
                    <a:pt x="157" y="198"/>
                    <a:pt x="151" y="195"/>
                    <a:pt x="149" y="190"/>
                  </a:cubicBezTo>
                  <a:cubicBezTo>
                    <a:pt x="147" y="184"/>
                    <a:pt x="141" y="181"/>
                    <a:pt x="139" y="178"/>
                  </a:cubicBezTo>
                  <a:cubicBezTo>
                    <a:pt x="138" y="174"/>
                    <a:pt x="130" y="175"/>
                    <a:pt x="128" y="172"/>
                  </a:cubicBezTo>
                  <a:cubicBezTo>
                    <a:pt x="127" y="170"/>
                    <a:pt x="131" y="170"/>
                    <a:pt x="131" y="166"/>
                  </a:cubicBezTo>
                  <a:cubicBezTo>
                    <a:pt x="131" y="163"/>
                    <a:pt x="139" y="165"/>
                    <a:pt x="140" y="164"/>
                  </a:cubicBezTo>
                  <a:cubicBezTo>
                    <a:pt x="141" y="164"/>
                    <a:pt x="141" y="156"/>
                    <a:pt x="141" y="152"/>
                  </a:cubicBezTo>
                  <a:cubicBezTo>
                    <a:pt x="141" y="148"/>
                    <a:pt x="147" y="144"/>
                    <a:pt x="145" y="142"/>
                  </a:cubicBezTo>
                  <a:cubicBezTo>
                    <a:pt x="143" y="140"/>
                    <a:pt x="147" y="140"/>
                    <a:pt x="150" y="138"/>
                  </a:cubicBezTo>
                  <a:cubicBezTo>
                    <a:pt x="153" y="136"/>
                    <a:pt x="151" y="130"/>
                    <a:pt x="154" y="127"/>
                  </a:cubicBezTo>
                  <a:cubicBezTo>
                    <a:pt x="157" y="124"/>
                    <a:pt x="159" y="119"/>
                    <a:pt x="161" y="119"/>
                  </a:cubicBezTo>
                  <a:cubicBezTo>
                    <a:pt x="163" y="119"/>
                    <a:pt x="166" y="116"/>
                    <a:pt x="166" y="114"/>
                  </a:cubicBezTo>
                  <a:cubicBezTo>
                    <a:pt x="166" y="111"/>
                    <a:pt x="171" y="106"/>
                    <a:pt x="170" y="101"/>
                  </a:cubicBezTo>
                  <a:cubicBezTo>
                    <a:pt x="170" y="96"/>
                    <a:pt x="167" y="90"/>
                    <a:pt x="171" y="86"/>
                  </a:cubicBezTo>
                  <a:cubicBezTo>
                    <a:pt x="175" y="82"/>
                    <a:pt x="176" y="79"/>
                    <a:pt x="175" y="76"/>
                  </a:cubicBezTo>
                  <a:cubicBezTo>
                    <a:pt x="175" y="72"/>
                    <a:pt x="180" y="72"/>
                    <a:pt x="182" y="70"/>
                  </a:cubicBezTo>
                  <a:cubicBezTo>
                    <a:pt x="183" y="68"/>
                    <a:pt x="189" y="66"/>
                    <a:pt x="193" y="60"/>
                  </a:cubicBezTo>
                  <a:cubicBezTo>
                    <a:pt x="190" y="57"/>
                    <a:pt x="187" y="55"/>
                    <a:pt x="186" y="54"/>
                  </a:cubicBezTo>
                  <a:cubicBezTo>
                    <a:pt x="182" y="52"/>
                    <a:pt x="179" y="45"/>
                    <a:pt x="179" y="37"/>
                  </a:cubicBezTo>
                  <a:cubicBezTo>
                    <a:pt x="179" y="28"/>
                    <a:pt x="177" y="22"/>
                    <a:pt x="176" y="19"/>
                  </a:cubicBezTo>
                  <a:cubicBezTo>
                    <a:pt x="176" y="16"/>
                    <a:pt x="171" y="10"/>
                    <a:pt x="166" y="8"/>
                  </a:cubicBezTo>
                  <a:cubicBezTo>
                    <a:pt x="162" y="6"/>
                    <a:pt x="160" y="3"/>
                    <a:pt x="159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6" y="5"/>
                    <a:pt x="156" y="4"/>
                    <a:pt x="153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" name="Freeform 211"/>
            <p:cNvSpPr>
              <a:spLocks/>
            </p:cNvSpPr>
            <p:nvPr userDrawn="1"/>
          </p:nvSpPr>
          <p:spPr bwMode="auto">
            <a:xfrm>
              <a:off x="8239178" y="4140827"/>
              <a:ext cx="48661" cy="49237"/>
            </a:xfrm>
            <a:custGeom>
              <a:avLst/>
              <a:gdLst>
                <a:gd name="T0" fmla="*/ 9 w 23"/>
                <a:gd name="T1" fmla="*/ 3 h 21"/>
                <a:gd name="T2" fmla="*/ 3 w 23"/>
                <a:gd name="T3" fmla="*/ 10 h 21"/>
                <a:gd name="T4" fmla="*/ 3 w 23"/>
                <a:gd name="T5" fmla="*/ 19 h 21"/>
                <a:gd name="T6" fmla="*/ 9 w 23"/>
                <a:gd name="T7" fmla="*/ 19 h 21"/>
                <a:gd name="T8" fmla="*/ 15 w 23"/>
                <a:gd name="T9" fmla="*/ 21 h 21"/>
                <a:gd name="T10" fmla="*/ 19 w 23"/>
                <a:gd name="T11" fmla="*/ 15 h 21"/>
                <a:gd name="T12" fmla="*/ 13 w 23"/>
                <a:gd name="T13" fmla="*/ 13 h 21"/>
                <a:gd name="T14" fmla="*/ 20 w 23"/>
                <a:gd name="T15" fmla="*/ 8 h 21"/>
                <a:gd name="T16" fmla="*/ 19 w 23"/>
                <a:gd name="T17" fmla="*/ 2 h 21"/>
                <a:gd name="T18" fmla="*/ 17 w 23"/>
                <a:gd name="T19" fmla="*/ 0 h 21"/>
                <a:gd name="T20" fmla="*/ 14 w 23"/>
                <a:gd name="T21" fmla="*/ 2 h 21"/>
                <a:gd name="T22" fmla="*/ 9 w 23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9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3" y="19"/>
                  </a:cubicBezTo>
                  <a:cubicBezTo>
                    <a:pt x="3" y="21"/>
                    <a:pt x="7" y="20"/>
                    <a:pt x="9" y="19"/>
                  </a:cubicBezTo>
                  <a:cubicBezTo>
                    <a:pt x="11" y="18"/>
                    <a:pt x="12" y="19"/>
                    <a:pt x="15" y="21"/>
                  </a:cubicBezTo>
                  <a:cubicBezTo>
                    <a:pt x="16" y="19"/>
                    <a:pt x="18" y="17"/>
                    <a:pt x="19" y="15"/>
                  </a:cubicBezTo>
                  <a:cubicBezTo>
                    <a:pt x="17" y="14"/>
                    <a:pt x="14" y="14"/>
                    <a:pt x="13" y="13"/>
                  </a:cubicBezTo>
                  <a:cubicBezTo>
                    <a:pt x="12" y="12"/>
                    <a:pt x="17" y="9"/>
                    <a:pt x="20" y="8"/>
                  </a:cubicBezTo>
                  <a:cubicBezTo>
                    <a:pt x="23" y="7"/>
                    <a:pt x="22" y="4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6" y="1"/>
                    <a:pt x="15" y="2"/>
                    <a:pt x="14" y="2"/>
                  </a:cubicBezTo>
                  <a:cubicBezTo>
                    <a:pt x="13" y="3"/>
                    <a:pt x="11" y="3"/>
                    <a:pt x="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" name="Freeform 212"/>
            <p:cNvSpPr>
              <a:spLocks/>
            </p:cNvSpPr>
            <p:nvPr userDrawn="1"/>
          </p:nvSpPr>
          <p:spPr bwMode="auto">
            <a:xfrm>
              <a:off x="8104941" y="4002234"/>
              <a:ext cx="169474" cy="145887"/>
            </a:xfrm>
            <a:custGeom>
              <a:avLst/>
              <a:gdLst>
                <a:gd name="T0" fmla="*/ 15 w 79"/>
                <a:gd name="T1" fmla="*/ 10 h 62"/>
                <a:gd name="T2" fmla="*/ 8 w 79"/>
                <a:gd name="T3" fmla="*/ 16 h 62"/>
                <a:gd name="T4" fmla="*/ 4 w 79"/>
                <a:gd name="T5" fmla="*/ 26 h 62"/>
                <a:gd name="T6" fmla="*/ 3 w 79"/>
                <a:gd name="T7" fmla="*/ 41 h 62"/>
                <a:gd name="T8" fmla="*/ 13 w 79"/>
                <a:gd name="T9" fmla="*/ 41 h 62"/>
                <a:gd name="T10" fmla="*/ 17 w 79"/>
                <a:gd name="T11" fmla="*/ 38 h 62"/>
                <a:gd name="T12" fmla="*/ 22 w 79"/>
                <a:gd name="T13" fmla="*/ 37 h 62"/>
                <a:gd name="T14" fmla="*/ 29 w 79"/>
                <a:gd name="T15" fmla="*/ 39 h 62"/>
                <a:gd name="T16" fmla="*/ 34 w 79"/>
                <a:gd name="T17" fmla="*/ 39 h 62"/>
                <a:gd name="T18" fmla="*/ 46 w 79"/>
                <a:gd name="T19" fmla="*/ 39 h 62"/>
                <a:gd name="T20" fmla="*/ 71 w 79"/>
                <a:gd name="T21" fmla="*/ 62 h 62"/>
                <a:gd name="T22" fmla="*/ 71 w 79"/>
                <a:gd name="T23" fmla="*/ 62 h 62"/>
                <a:gd name="T24" fmla="*/ 76 w 79"/>
                <a:gd name="T25" fmla="*/ 61 h 62"/>
                <a:gd name="T26" fmla="*/ 79 w 79"/>
                <a:gd name="T27" fmla="*/ 59 h 62"/>
                <a:gd name="T28" fmla="*/ 67 w 79"/>
                <a:gd name="T29" fmla="*/ 46 h 62"/>
                <a:gd name="T30" fmla="*/ 48 w 79"/>
                <a:gd name="T31" fmla="*/ 35 h 62"/>
                <a:gd name="T32" fmla="*/ 41 w 79"/>
                <a:gd name="T33" fmla="*/ 28 h 62"/>
                <a:gd name="T34" fmla="*/ 32 w 79"/>
                <a:gd name="T35" fmla="*/ 12 h 62"/>
                <a:gd name="T36" fmla="*/ 26 w 79"/>
                <a:gd name="T37" fmla="*/ 0 h 62"/>
                <a:gd name="T38" fmla="*/ 15 w 79"/>
                <a:gd name="T39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2">
                  <a:moveTo>
                    <a:pt x="15" y="10"/>
                  </a:moveTo>
                  <a:cubicBezTo>
                    <a:pt x="13" y="12"/>
                    <a:pt x="8" y="12"/>
                    <a:pt x="8" y="16"/>
                  </a:cubicBezTo>
                  <a:cubicBezTo>
                    <a:pt x="9" y="19"/>
                    <a:pt x="8" y="22"/>
                    <a:pt x="4" y="26"/>
                  </a:cubicBezTo>
                  <a:cubicBezTo>
                    <a:pt x="0" y="30"/>
                    <a:pt x="2" y="36"/>
                    <a:pt x="3" y="41"/>
                  </a:cubicBezTo>
                  <a:cubicBezTo>
                    <a:pt x="8" y="41"/>
                    <a:pt x="12" y="41"/>
                    <a:pt x="13" y="41"/>
                  </a:cubicBezTo>
                  <a:cubicBezTo>
                    <a:pt x="15" y="43"/>
                    <a:pt x="16" y="41"/>
                    <a:pt x="17" y="38"/>
                  </a:cubicBezTo>
                  <a:cubicBezTo>
                    <a:pt x="18" y="35"/>
                    <a:pt x="20" y="35"/>
                    <a:pt x="22" y="37"/>
                  </a:cubicBezTo>
                  <a:cubicBezTo>
                    <a:pt x="24" y="38"/>
                    <a:pt x="26" y="41"/>
                    <a:pt x="29" y="39"/>
                  </a:cubicBezTo>
                  <a:cubicBezTo>
                    <a:pt x="33" y="38"/>
                    <a:pt x="33" y="39"/>
                    <a:pt x="34" y="39"/>
                  </a:cubicBezTo>
                  <a:cubicBezTo>
                    <a:pt x="36" y="40"/>
                    <a:pt x="43" y="39"/>
                    <a:pt x="46" y="39"/>
                  </a:cubicBezTo>
                  <a:cubicBezTo>
                    <a:pt x="49" y="40"/>
                    <a:pt x="71" y="62"/>
                    <a:pt x="71" y="62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7" y="61"/>
                    <a:pt x="78" y="60"/>
                    <a:pt x="79" y="59"/>
                  </a:cubicBezTo>
                  <a:cubicBezTo>
                    <a:pt x="77" y="57"/>
                    <a:pt x="72" y="53"/>
                    <a:pt x="67" y="46"/>
                  </a:cubicBezTo>
                  <a:cubicBezTo>
                    <a:pt x="60" y="39"/>
                    <a:pt x="53" y="35"/>
                    <a:pt x="48" y="35"/>
                  </a:cubicBezTo>
                  <a:cubicBezTo>
                    <a:pt x="44" y="35"/>
                    <a:pt x="44" y="28"/>
                    <a:pt x="41" y="28"/>
                  </a:cubicBezTo>
                  <a:cubicBezTo>
                    <a:pt x="38" y="27"/>
                    <a:pt x="33" y="18"/>
                    <a:pt x="32" y="12"/>
                  </a:cubicBezTo>
                  <a:cubicBezTo>
                    <a:pt x="32" y="9"/>
                    <a:pt x="29" y="4"/>
                    <a:pt x="26" y="0"/>
                  </a:cubicBezTo>
                  <a:cubicBezTo>
                    <a:pt x="22" y="6"/>
                    <a:pt x="16" y="8"/>
                    <a:pt x="15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3" name="Freeform 213"/>
            <p:cNvSpPr>
              <a:spLocks/>
            </p:cNvSpPr>
            <p:nvPr userDrawn="1"/>
          </p:nvSpPr>
          <p:spPr bwMode="auto">
            <a:xfrm>
              <a:off x="8019366" y="4084295"/>
              <a:ext cx="377541" cy="293598"/>
            </a:xfrm>
            <a:custGeom>
              <a:avLst/>
              <a:gdLst>
                <a:gd name="T0" fmla="*/ 12 w 176"/>
                <a:gd name="T1" fmla="*/ 83 h 126"/>
                <a:gd name="T2" fmla="*/ 22 w 176"/>
                <a:gd name="T3" fmla="*/ 95 h 126"/>
                <a:gd name="T4" fmla="*/ 33 w 176"/>
                <a:gd name="T5" fmla="*/ 103 h 126"/>
                <a:gd name="T6" fmla="*/ 33 w 176"/>
                <a:gd name="T7" fmla="*/ 112 h 126"/>
                <a:gd name="T8" fmla="*/ 37 w 176"/>
                <a:gd name="T9" fmla="*/ 114 h 126"/>
                <a:gd name="T10" fmla="*/ 49 w 176"/>
                <a:gd name="T11" fmla="*/ 116 h 126"/>
                <a:gd name="T12" fmla="*/ 62 w 176"/>
                <a:gd name="T13" fmla="*/ 123 h 126"/>
                <a:gd name="T14" fmla="*/ 76 w 176"/>
                <a:gd name="T15" fmla="*/ 125 h 126"/>
                <a:gd name="T16" fmla="*/ 83 w 176"/>
                <a:gd name="T17" fmla="*/ 120 h 126"/>
                <a:gd name="T18" fmla="*/ 93 w 176"/>
                <a:gd name="T19" fmla="*/ 118 h 126"/>
                <a:gd name="T20" fmla="*/ 99 w 176"/>
                <a:gd name="T21" fmla="*/ 120 h 126"/>
                <a:gd name="T22" fmla="*/ 105 w 176"/>
                <a:gd name="T23" fmla="*/ 118 h 126"/>
                <a:gd name="T24" fmla="*/ 114 w 176"/>
                <a:gd name="T25" fmla="*/ 117 h 126"/>
                <a:gd name="T26" fmla="*/ 130 w 176"/>
                <a:gd name="T27" fmla="*/ 109 h 126"/>
                <a:gd name="T28" fmla="*/ 143 w 176"/>
                <a:gd name="T29" fmla="*/ 107 h 126"/>
                <a:gd name="T30" fmla="*/ 174 w 176"/>
                <a:gd name="T31" fmla="*/ 79 h 126"/>
                <a:gd name="T32" fmla="*/ 169 w 176"/>
                <a:gd name="T33" fmla="*/ 76 h 126"/>
                <a:gd name="T34" fmla="*/ 153 w 176"/>
                <a:gd name="T35" fmla="*/ 73 h 126"/>
                <a:gd name="T36" fmla="*/ 130 w 176"/>
                <a:gd name="T37" fmla="*/ 65 h 126"/>
                <a:gd name="T38" fmla="*/ 122 w 176"/>
                <a:gd name="T39" fmla="*/ 59 h 126"/>
                <a:gd name="T40" fmla="*/ 115 w 176"/>
                <a:gd name="T41" fmla="*/ 49 h 126"/>
                <a:gd name="T42" fmla="*/ 117 w 176"/>
                <a:gd name="T43" fmla="*/ 45 h 126"/>
                <a:gd name="T44" fmla="*/ 111 w 176"/>
                <a:gd name="T45" fmla="*/ 43 h 126"/>
                <a:gd name="T46" fmla="*/ 105 w 176"/>
                <a:gd name="T47" fmla="*/ 43 h 126"/>
                <a:gd name="T48" fmla="*/ 105 w 176"/>
                <a:gd name="T49" fmla="*/ 34 h 126"/>
                <a:gd name="T50" fmla="*/ 111 w 176"/>
                <a:gd name="T51" fmla="*/ 27 h 126"/>
                <a:gd name="T52" fmla="*/ 86 w 176"/>
                <a:gd name="T53" fmla="*/ 4 h 126"/>
                <a:gd name="T54" fmla="*/ 74 w 176"/>
                <a:gd name="T55" fmla="*/ 4 h 126"/>
                <a:gd name="T56" fmla="*/ 69 w 176"/>
                <a:gd name="T57" fmla="*/ 4 h 126"/>
                <a:gd name="T58" fmla="*/ 62 w 176"/>
                <a:gd name="T59" fmla="*/ 2 h 126"/>
                <a:gd name="T60" fmla="*/ 57 w 176"/>
                <a:gd name="T61" fmla="*/ 3 h 126"/>
                <a:gd name="T62" fmla="*/ 53 w 176"/>
                <a:gd name="T63" fmla="*/ 6 h 126"/>
                <a:gd name="T64" fmla="*/ 43 w 176"/>
                <a:gd name="T65" fmla="*/ 6 h 126"/>
                <a:gd name="T66" fmla="*/ 43 w 176"/>
                <a:gd name="T67" fmla="*/ 6 h 126"/>
                <a:gd name="T68" fmla="*/ 39 w 176"/>
                <a:gd name="T69" fmla="*/ 19 h 126"/>
                <a:gd name="T70" fmla="*/ 34 w 176"/>
                <a:gd name="T71" fmla="*/ 24 h 126"/>
                <a:gd name="T72" fmla="*/ 27 w 176"/>
                <a:gd name="T73" fmla="*/ 32 h 126"/>
                <a:gd name="T74" fmla="*/ 23 w 176"/>
                <a:gd name="T75" fmla="*/ 43 h 126"/>
                <a:gd name="T76" fmla="*/ 18 w 176"/>
                <a:gd name="T77" fmla="*/ 47 h 126"/>
                <a:gd name="T78" fmla="*/ 14 w 176"/>
                <a:gd name="T79" fmla="*/ 57 h 126"/>
                <a:gd name="T80" fmla="*/ 13 w 176"/>
                <a:gd name="T81" fmla="*/ 69 h 126"/>
                <a:gd name="T82" fmla="*/ 4 w 176"/>
                <a:gd name="T83" fmla="*/ 71 h 126"/>
                <a:gd name="T84" fmla="*/ 1 w 176"/>
                <a:gd name="T85" fmla="*/ 77 h 126"/>
                <a:gd name="T86" fmla="*/ 12 w 176"/>
                <a:gd name="T87" fmla="*/ 8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26">
                  <a:moveTo>
                    <a:pt x="12" y="83"/>
                  </a:moveTo>
                  <a:cubicBezTo>
                    <a:pt x="14" y="86"/>
                    <a:pt x="20" y="89"/>
                    <a:pt x="22" y="95"/>
                  </a:cubicBezTo>
                  <a:cubicBezTo>
                    <a:pt x="24" y="100"/>
                    <a:pt x="30" y="103"/>
                    <a:pt x="33" y="103"/>
                  </a:cubicBezTo>
                  <a:cubicBezTo>
                    <a:pt x="35" y="103"/>
                    <a:pt x="34" y="106"/>
                    <a:pt x="33" y="112"/>
                  </a:cubicBezTo>
                  <a:cubicBezTo>
                    <a:pt x="34" y="113"/>
                    <a:pt x="36" y="113"/>
                    <a:pt x="37" y="114"/>
                  </a:cubicBezTo>
                  <a:cubicBezTo>
                    <a:pt x="39" y="115"/>
                    <a:pt x="46" y="114"/>
                    <a:pt x="49" y="116"/>
                  </a:cubicBezTo>
                  <a:cubicBezTo>
                    <a:pt x="51" y="118"/>
                    <a:pt x="60" y="123"/>
                    <a:pt x="62" y="123"/>
                  </a:cubicBezTo>
                  <a:cubicBezTo>
                    <a:pt x="65" y="123"/>
                    <a:pt x="74" y="124"/>
                    <a:pt x="76" y="125"/>
                  </a:cubicBezTo>
                  <a:cubicBezTo>
                    <a:pt x="77" y="126"/>
                    <a:pt x="79" y="122"/>
                    <a:pt x="83" y="120"/>
                  </a:cubicBezTo>
                  <a:cubicBezTo>
                    <a:pt x="87" y="117"/>
                    <a:pt x="93" y="116"/>
                    <a:pt x="93" y="118"/>
                  </a:cubicBezTo>
                  <a:cubicBezTo>
                    <a:pt x="94" y="119"/>
                    <a:pt x="97" y="121"/>
                    <a:pt x="99" y="120"/>
                  </a:cubicBezTo>
                  <a:cubicBezTo>
                    <a:pt x="100" y="119"/>
                    <a:pt x="102" y="119"/>
                    <a:pt x="105" y="118"/>
                  </a:cubicBezTo>
                  <a:cubicBezTo>
                    <a:pt x="109" y="117"/>
                    <a:pt x="113" y="117"/>
                    <a:pt x="114" y="117"/>
                  </a:cubicBezTo>
                  <a:cubicBezTo>
                    <a:pt x="116" y="117"/>
                    <a:pt x="122" y="109"/>
                    <a:pt x="130" y="109"/>
                  </a:cubicBezTo>
                  <a:cubicBezTo>
                    <a:pt x="137" y="109"/>
                    <a:pt x="139" y="111"/>
                    <a:pt x="143" y="107"/>
                  </a:cubicBezTo>
                  <a:cubicBezTo>
                    <a:pt x="146" y="104"/>
                    <a:pt x="171" y="80"/>
                    <a:pt x="174" y="79"/>
                  </a:cubicBezTo>
                  <a:cubicBezTo>
                    <a:pt x="176" y="77"/>
                    <a:pt x="172" y="76"/>
                    <a:pt x="169" y="76"/>
                  </a:cubicBezTo>
                  <a:cubicBezTo>
                    <a:pt x="167" y="76"/>
                    <a:pt x="162" y="76"/>
                    <a:pt x="153" y="73"/>
                  </a:cubicBezTo>
                  <a:cubicBezTo>
                    <a:pt x="145" y="70"/>
                    <a:pt x="132" y="66"/>
                    <a:pt x="130" y="65"/>
                  </a:cubicBezTo>
                  <a:cubicBezTo>
                    <a:pt x="128" y="65"/>
                    <a:pt x="124" y="60"/>
                    <a:pt x="122" y="59"/>
                  </a:cubicBezTo>
                  <a:cubicBezTo>
                    <a:pt x="120" y="58"/>
                    <a:pt x="116" y="51"/>
                    <a:pt x="115" y="49"/>
                  </a:cubicBezTo>
                  <a:cubicBezTo>
                    <a:pt x="114" y="48"/>
                    <a:pt x="115" y="47"/>
                    <a:pt x="117" y="45"/>
                  </a:cubicBezTo>
                  <a:cubicBezTo>
                    <a:pt x="114" y="43"/>
                    <a:pt x="113" y="42"/>
                    <a:pt x="111" y="43"/>
                  </a:cubicBezTo>
                  <a:cubicBezTo>
                    <a:pt x="109" y="44"/>
                    <a:pt x="105" y="45"/>
                    <a:pt x="105" y="43"/>
                  </a:cubicBezTo>
                  <a:cubicBezTo>
                    <a:pt x="104" y="42"/>
                    <a:pt x="102" y="37"/>
                    <a:pt x="105" y="34"/>
                  </a:cubicBezTo>
                  <a:cubicBezTo>
                    <a:pt x="107" y="32"/>
                    <a:pt x="111" y="27"/>
                    <a:pt x="111" y="27"/>
                  </a:cubicBezTo>
                  <a:cubicBezTo>
                    <a:pt x="111" y="27"/>
                    <a:pt x="89" y="5"/>
                    <a:pt x="86" y="4"/>
                  </a:cubicBezTo>
                  <a:cubicBezTo>
                    <a:pt x="83" y="4"/>
                    <a:pt x="76" y="5"/>
                    <a:pt x="74" y="4"/>
                  </a:cubicBezTo>
                  <a:cubicBezTo>
                    <a:pt x="73" y="4"/>
                    <a:pt x="73" y="3"/>
                    <a:pt x="69" y="4"/>
                  </a:cubicBezTo>
                  <a:cubicBezTo>
                    <a:pt x="66" y="6"/>
                    <a:pt x="64" y="3"/>
                    <a:pt x="62" y="2"/>
                  </a:cubicBezTo>
                  <a:cubicBezTo>
                    <a:pt x="60" y="0"/>
                    <a:pt x="58" y="0"/>
                    <a:pt x="57" y="3"/>
                  </a:cubicBezTo>
                  <a:cubicBezTo>
                    <a:pt x="56" y="6"/>
                    <a:pt x="55" y="8"/>
                    <a:pt x="53" y="6"/>
                  </a:cubicBezTo>
                  <a:cubicBezTo>
                    <a:pt x="52" y="6"/>
                    <a:pt x="48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11"/>
                    <a:pt x="39" y="16"/>
                    <a:pt x="39" y="19"/>
                  </a:cubicBezTo>
                  <a:cubicBezTo>
                    <a:pt x="39" y="21"/>
                    <a:pt x="36" y="24"/>
                    <a:pt x="34" y="24"/>
                  </a:cubicBezTo>
                  <a:cubicBezTo>
                    <a:pt x="32" y="24"/>
                    <a:pt x="30" y="29"/>
                    <a:pt x="27" y="32"/>
                  </a:cubicBezTo>
                  <a:cubicBezTo>
                    <a:pt x="24" y="35"/>
                    <a:pt x="26" y="41"/>
                    <a:pt x="23" y="43"/>
                  </a:cubicBezTo>
                  <a:cubicBezTo>
                    <a:pt x="20" y="45"/>
                    <a:pt x="16" y="45"/>
                    <a:pt x="18" y="47"/>
                  </a:cubicBezTo>
                  <a:cubicBezTo>
                    <a:pt x="20" y="49"/>
                    <a:pt x="14" y="53"/>
                    <a:pt x="14" y="57"/>
                  </a:cubicBezTo>
                  <a:cubicBezTo>
                    <a:pt x="14" y="61"/>
                    <a:pt x="14" y="69"/>
                    <a:pt x="13" y="69"/>
                  </a:cubicBezTo>
                  <a:cubicBezTo>
                    <a:pt x="12" y="70"/>
                    <a:pt x="4" y="68"/>
                    <a:pt x="4" y="71"/>
                  </a:cubicBezTo>
                  <a:cubicBezTo>
                    <a:pt x="4" y="75"/>
                    <a:pt x="0" y="75"/>
                    <a:pt x="1" y="77"/>
                  </a:cubicBezTo>
                  <a:cubicBezTo>
                    <a:pt x="3" y="80"/>
                    <a:pt x="11" y="79"/>
                    <a:pt x="12" y="8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" name="Freeform 214"/>
            <p:cNvSpPr>
              <a:spLocks/>
            </p:cNvSpPr>
            <p:nvPr userDrawn="1"/>
          </p:nvSpPr>
          <p:spPr bwMode="auto">
            <a:xfrm>
              <a:off x="8079772" y="3544513"/>
              <a:ext cx="38594" cy="45590"/>
            </a:xfrm>
            <a:custGeom>
              <a:avLst/>
              <a:gdLst>
                <a:gd name="T0" fmla="*/ 14 w 18"/>
                <a:gd name="T1" fmla="*/ 9 h 20"/>
                <a:gd name="T2" fmla="*/ 8 w 18"/>
                <a:gd name="T3" fmla="*/ 0 h 20"/>
                <a:gd name="T4" fmla="*/ 8 w 18"/>
                <a:gd name="T5" fmla="*/ 2 h 20"/>
                <a:gd name="T6" fmla="*/ 0 w 18"/>
                <a:gd name="T7" fmla="*/ 18 h 20"/>
                <a:gd name="T8" fmla="*/ 5 w 18"/>
                <a:gd name="T9" fmla="*/ 20 h 20"/>
                <a:gd name="T10" fmla="*/ 14 w 18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4" y="9"/>
                  </a:moveTo>
                  <a:cubicBezTo>
                    <a:pt x="16" y="7"/>
                    <a:pt x="18" y="0"/>
                    <a:pt x="8" y="0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8" y="5"/>
                    <a:pt x="3" y="12"/>
                    <a:pt x="0" y="18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8" y="16"/>
                    <a:pt x="12" y="10"/>
                    <a:pt x="14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" name="Freeform 215"/>
            <p:cNvSpPr>
              <a:spLocks/>
            </p:cNvSpPr>
            <p:nvPr userDrawn="1"/>
          </p:nvSpPr>
          <p:spPr bwMode="auto">
            <a:xfrm>
              <a:off x="8089840" y="3473393"/>
              <a:ext cx="172830" cy="138593"/>
            </a:xfrm>
            <a:custGeom>
              <a:avLst/>
              <a:gdLst>
                <a:gd name="T0" fmla="*/ 9 w 80"/>
                <a:gd name="T1" fmla="*/ 39 h 59"/>
                <a:gd name="T2" fmla="*/ 0 w 80"/>
                <a:gd name="T3" fmla="*/ 50 h 59"/>
                <a:gd name="T4" fmla="*/ 1 w 80"/>
                <a:gd name="T5" fmla="*/ 50 h 59"/>
                <a:gd name="T6" fmla="*/ 2 w 80"/>
                <a:gd name="T7" fmla="*/ 54 h 59"/>
                <a:gd name="T8" fmla="*/ 12 w 80"/>
                <a:gd name="T9" fmla="*/ 59 h 59"/>
                <a:gd name="T10" fmla="*/ 23 w 80"/>
                <a:gd name="T11" fmla="*/ 54 h 59"/>
                <a:gd name="T12" fmla="*/ 63 w 80"/>
                <a:gd name="T13" fmla="*/ 35 h 59"/>
                <a:gd name="T14" fmla="*/ 66 w 80"/>
                <a:gd name="T15" fmla="*/ 29 h 59"/>
                <a:gd name="T16" fmla="*/ 67 w 80"/>
                <a:gd name="T17" fmla="*/ 20 h 59"/>
                <a:gd name="T18" fmla="*/ 66 w 80"/>
                <a:gd name="T19" fmla="*/ 11 h 59"/>
                <a:gd name="T20" fmla="*/ 73 w 80"/>
                <a:gd name="T21" fmla="*/ 6 h 59"/>
                <a:gd name="T22" fmla="*/ 80 w 80"/>
                <a:gd name="T23" fmla="*/ 1 h 59"/>
                <a:gd name="T24" fmla="*/ 76 w 80"/>
                <a:gd name="T25" fmla="*/ 0 h 59"/>
                <a:gd name="T26" fmla="*/ 63 w 80"/>
                <a:gd name="T27" fmla="*/ 2 h 59"/>
                <a:gd name="T28" fmla="*/ 47 w 80"/>
                <a:gd name="T29" fmla="*/ 6 h 59"/>
                <a:gd name="T30" fmla="*/ 34 w 80"/>
                <a:gd name="T31" fmla="*/ 6 h 59"/>
                <a:gd name="T32" fmla="*/ 26 w 80"/>
                <a:gd name="T33" fmla="*/ 7 h 59"/>
                <a:gd name="T34" fmla="*/ 16 w 80"/>
                <a:gd name="T35" fmla="*/ 7 h 59"/>
                <a:gd name="T36" fmla="*/ 11 w 80"/>
                <a:gd name="T37" fmla="*/ 10 h 59"/>
                <a:gd name="T38" fmla="*/ 4 w 80"/>
                <a:gd name="T39" fmla="*/ 17 h 59"/>
                <a:gd name="T40" fmla="*/ 4 w 80"/>
                <a:gd name="T41" fmla="*/ 22 h 59"/>
                <a:gd name="T42" fmla="*/ 3 w 80"/>
                <a:gd name="T43" fmla="*/ 30 h 59"/>
                <a:gd name="T44" fmla="*/ 9 w 80"/>
                <a:gd name="T4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59">
                  <a:moveTo>
                    <a:pt x="9" y="39"/>
                  </a:moveTo>
                  <a:cubicBezTo>
                    <a:pt x="7" y="40"/>
                    <a:pt x="3" y="46"/>
                    <a:pt x="0" y="50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20" y="54"/>
                    <a:pt x="23" y="54"/>
                  </a:cubicBezTo>
                  <a:cubicBezTo>
                    <a:pt x="26" y="53"/>
                    <a:pt x="63" y="35"/>
                    <a:pt x="63" y="35"/>
                  </a:cubicBezTo>
                  <a:cubicBezTo>
                    <a:pt x="63" y="35"/>
                    <a:pt x="67" y="30"/>
                    <a:pt x="66" y="29"/>
                  </a:cubicBezTo>
                  <a:cubicBezTo>
                    <a:pt x="66" y="27"/>
                    <a:pt x="65" y="22"/>
                    <a:pt x="67" y="20"/>
                  </a:cubicBezTo>
                  <a:cubicBezTo>
                    <a:pt x="69" y="18"/>
                    <a:pt x="65" y="15"/>
                    <a:pt x="66" y="11"/>
                  </a:cubicBezTo>
                  <a:cubicBezTo>
                    <a:pt x="67" y="8"/>
                    <a:pt x="73" y="6"/>
                    <a:pt x="73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70" y="2"/>
                    <a:pt x="63" y="2"/>
                  </a:cubicBezTo>
                  <a:cubicBezTo>
                    <a:pt x="56" y="1"/>
                    <a:pt x="55" y="6"/>
                    <a:pt x="47" y="6"/>
                  </a:cubicBezTo>
                  <a:cubicBezTo>
                    <a:pt x="40" y="6"/>
                    <a:pt x="36" y="8"/>
                    <a:pt x="34" y="6"/>
                  </a:cubicBezTo>
                  <a:cubicBezTo>
                    <a:pt x="32" y="4"/>
                    <a:pt x="32" y="5"/>
                    <a:pt x="26" y="7"/>
                  </a:cubicBezTo>
                  <a:cubicBezTo>
                    <a:pt x="21" y="9"/>
                    <a:pt x="18" y="9"/>
                    <a:pt x="16" y="7"/>
                  </a:cubicBezTo>
                  <a:cubicBezTo>
                    <a:pt x="14" y="5"/>
                    <a:pt x="12" y="7"/>
                    <a:pt x="11" y="10"/>
                  </a:cubicBezTo>
                  <a:cubicBezTo>
                    <a:pt x="11" y="12"/>
                    <a:pt x="12" y="16"/>
                    <a:pt x="4" y="17"/>
                  </a:cubicBezTo>
                  <a:cubicBezTo>
                    <a:pt x="4" y="19"/>
                    <a:pt x="3" y="21"/>
                    <a:pt x="4" y="22"/>
                  </a:cubicBezTo>
                  <a:cubicBezTo>
                    <a:pt x="6" y="25"/>
                    <a:pt x="4" y="27"/>
                    <a:pt x="3" y="30"/>
                  </a:cubicBezTo>
                  <a:cubicBezTo>
                    <a:pt x="13" y="30"/>
                    <a:pt x="11" y="37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" name="Freeform 216"/>
            <p:cNvSpPr>
              <a:spLocks/>
            </p:cNvSpPr>
            <p:nvPr userDrawn="1"/>
          </p:nvSpPr>
          <p:spPr bwMode="auto">
            <a:xfrm>
              <a:off x="10338304" y="3444216"/>
              <a:ext cx="95644" cy="118534"/>
            </a:xfrm>
            <a:custGeom>
              <a:avLst/>
              <a:gdLst>
                <a:gd name="T0" fmla="*/ 11 w 45"/>
                <a:gd name="T1" fmla="*/ 4 h 51"/>
                <a:gd name="T2" fmla="*/ 5 w 45"/>
                <a:gd name="T3" fmla="*/ 9 h 51"/>
                <a:gd name="T4" fmla="*/ 8 w 45"/>
                <a:gd name="T5" fmla="*/ 15 h 51"/>
                <a:gd name="T6" fmla="*/ 7 w 45"/>
                <a:gd name="T7" fmla="*/ 19 h 51"/>
                <a:gd name="T8" fmla="*/ 7 w 45"/>
                <a:gd name="T9" fmla="*/ 29 h 51"/>
                <a:gd name="T10" fmla="*/ 3 w 45"/>
                <a:gd name="T11" fmla="*/ 42 h 51"/>
                <a:gd name="T12" fmla="*/ 5 w 45"/>
                <a:gd name="T13" fmla="*/ 50 h 51"/>
                <a:gd name="T14" fmla="*/ 27 w 45"/>
                <a:gd name="T15" fmla="*/ 43 h 51"/>
                <a:gd name="T16" fmla="*/ 38 w 45"/>
                <a:gd name="T17" fmla="*/ 38 h 51"/>
                <a:gd name="T18" fmla="*/ 43 w 45"/>
                <a:gd name="T19" fmla="*/ 34 h 51"/>
                <a:gd name="T20" fmla="*/ 40 w 45"/>
                <a:gd name="T21" fmla="*/ 18 h 51"/>
                <a:gd name="T22" fmla="*/ 28 w 45"/>
                <a:gd name="T23" fmla="*/ 0 h 51"/>
                <a:gd name="T24" fmla="*/ 22 w 45"/>
                <a:gd name="T25" fmla="*/ 2 h 51"/>
                <a:gd name="T26" fmla="*/ 11 w 45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1">
                  <a:moveTo>
                    <a:pt x="11" y="4"/>
                  </a:moveTo>
                  <a:cubicBezTo>
                    <a:pt x="10" y="5"/>
                    <a:pt x="7" y="7"/>
                    <a:pt x="5" y="9"/>
                  </a:cubicBezTo>
                  <a:cubicBezTo>
                    <a:pt x="6" y="11"/>
                    <a:pt x="6" y="14"/>
                    <a:pt x="8" y="15"/>
                  </a:cubicBezTo>
                  <a:cubicBezTo>
                    <a:pt x="12" y="15"/>
                    <a:pt x="11" y="20"/>
                    <a:pt x="7" y="19"/>
                  </a:cubicBezTo>
                  <a:cubicBezTo>
                    <a:pt x="3" y="19"/>
                    <a:pt x="3" y="24"/>
                    <a:pt x="7" y="29"/>
                  </a:cubicBezTo>
                  <a:cubicBezTo>
                    <a:pt x="10" y="34"/>
                    <a:pt x="0" y="40"/>
                    <a:pt x="3" y="42"/>
                  </a:cubicBezTo>
                  <a:cubicBezTo>
                    <a:pt x="6" y="45"/>
                    <a:pt x="4" y="48"/>
                    <a:pt x="5" y="50"/>
                  </a:cubicBezTo>
                  <a:cubicBezTo>
                    <a:pt x="6" y="51"/>
                    <a:pt x="21" y="49"/>
                    <a:pt x="27" y="43"/>
                  </a:cubicBezTo>
                  <a:cubicBezTo>
                    <a:pt x="33" y="37"/>
                    <a:pt x="35" y="38"/>
                    <a:pt x="38" y="38"/>
                  </a:cubicBezTo>
                  <a:cubicBezTo>
                    <a:pt x="42" y="39"/>
                    <a:pt x="45" y="36"/>
                    <a:pt x="43" y="34"/>
                  </a:cubicBezTo>
                  <a:cubicBezTo>
                    <a:pt x="42" y="31"/>
                    <a:pt x="40" y="25"/>
                    <a:pt x="40" y="18"/>
                  </a:cubicBezTo>
                  <a:cubicBezTo>
                    <a:pt x="41" y="14"/>
                    <a:pt x="34" y="6"/>
                    <a:pt x="28" y="0"/>
                  </a:cubicBezTo>
                  <a:cubicBezTo>
                    <a:pt x="26" y="1"/>
                    <a:pt x="25" y="2"/>
                    <a:pt x="22" y="2"/>
                  </a:cubicBezTo>
                  <a:cubicBezTo>
                    <a:pt x="18" y="2"/>
                    <a:pt x="13" y="2"/>
                    <a:pt x="11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7" name="Freeform 217"/>
            <p:cNvSpPr>
              <a:spLocks/>
            </p:cNvSpPr>
            <p:nvPr userDrawn="1"/>
          </p:nvSpPr>
          <p:spPr bwMode="auto">
            <a:xfrm>
              <a:off x="9400325" y="3779756"/>
              <a:ext cx="110745" cy="149534"/>
            </a:xfrm>
            <a:custGeom>
              <a:avLst/>
              <a:gdLst>
                <a:gd name="T0" fmla="*/ 52 w 52"/>
                <a:gd name="T1" fmla="*/ 54 h 64"/>
                <a:gd name="T2" fmla="*/ 47 w 52"/>
                <a:gd name="T3" fmla="*/ 33 h 64"/>
                <a:gd name="T4" fmla="*/ 39 w 52"/>
                <a:gd name="T5" fmla="*/ 41 h 64"/>
                <a:gd name="T6" fmla="*/ 39 w 52"/>
                <a:gd name="T7" fmla="*/ 30 h 64"/>
                <a:gd name="T8" fmla="*/ 48 w 52"/>
                <a:gd name="T9" fmla="*/ 19 h 64"/>
                <a:gd name="T10" fmla="*/ 40 w 52"/>
                <a:gd name="T11" fmla="*/ 16 h 64"/>
                <a:gd name="T12" fmla="*/ 27 w 52"/>
                <a:gd name="T13" fmla="*/ 17 h 64"/>
                <a:gd name="T14" fmla="*/ 21 w 52"/>
                <a:gd name="T15" fmla="*/ 11 h 64"/>
                <a:gd name="T16" fmla="*/ 14 w 52"/>
                <a:gd name="T17" fmla="*/ 6 h 64"/>
                <a:gd name="T18" fmla="*/ 4 w 52"/>
                <a:gd name="T19" fmla="*/ 6 h 64"/>
                <a:gd name="T20" fmla="*/ 11 w 52"/>
                <a:gd name="T21" fmla="*/ 15 h 64"/>
                <a:gd name="T22" fmla="*/ 5 w 52"/>
                <a:gd name="T23" fmla="*/ 19 h 64"/>
                <a:gd name="T24" fmla="*/ 8 w 52"/>
                <a:gd name="T25" fmla="*/ 35 h 64"/>
                <a:gd name="T26" fmla="*/ 12 w 52"/>
                <a:gd name="T27" fmla="*/ 55 h 64"/>
                <a:gd name="T28" fmla="*/ 20 w 52"/>
                <a:gd name="T29" fmla="*/ 53 h 64"/>
                <a:gd name="T30" fmla="*/ 29 w 52"/>
                <a:gd name="T31" fmla="*/ 49 h 64"/>
                <a:gd name="T32" fmla="*/ 36 w 52"/>
                <a:gd name="T33" fmla="*/ 44 h 64"/>
                <a:gd name="T34" fmla="*/ 42 w 52"/>
                <a:gd name="T35" fmla="*/ 58 h 64"/>
                <a:gd name="T36" fmla="*/ 44 w 52"/>
                <a:gd name="T37" fmla="*/ 64 h 64"/>
                <a:gd name="T38" fmla="*/ 48 w 52"/>
                <a:gd name="T39" fmla="*/ 61 h 64"/>
                <a:gd name="T40" fmla="*/ 52 w 52"/>
                <a:gd name="T41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4">
                  <a:moveTo>
                    <a:pt x="52" y="54"/>
                  </a:moveTo>
                  <a:cubicBezTo>
                    <a:pt x="50" y="43"/>
                    <a:pt x="49" y="33"/>
                    <a:pt x="47" y="33"/>
                  </a:cubicBezTo>
                  <a:cubicBezTo>
                    <a:pt x="45" y="33"/>
                    <a:pt x="42" y="42"/>
                    <a:pt x="39" y="41"/>
                  </a:cubicBezTo>
                  <a:cubicBezTo>
                    <a:pt x="35" y="41"/>
                    <a:pt x="35" y="30"/>
                    <a:pt x="39" y="30"/>
                  </a:cubicBezTo>
                  <a:cubicBezTo>
                    <a:pt x="44" y="30"/>
                    <a:pt x="48" y="21"/>
                    <a:pt x="48" y="19"/>
                  </a:cubicBezTo>
                  <a:cubicBezTo>
                    <a:pt x="48" y="16"/>
                    <a:pt x="44" y="16"/>
                    <a:pt x="40" y="16"/>
                  </a:cubicBezTo>
                  <a:cubicBezTo>
                    <a:pt x="36" y="16"/>
                    <a:pt x="27" y="17"/>
                    <a:pt x="27" y="17"/>
                  </a:cubicBezTo>
                  <a:cubicBezTo>
                    <a:pt x="27" y="17"/>
                    <a:pt x="21" y="15"/>
                    <a:pt x="21" y="11"/>
                  </a:cubicBezTo>
                  <a:cubicBezTo>
                    <a:pt x="21" y="8"/>
                    <a:pt x="19" y="6"/>
                    <a:pt x="14" y="6"/>
                  </a:cubicBezTo>
                  <a:cubicBezTo>
                    <a:pt x="8" y="6"/>
                    <a:pt x="8" y="0"/>
                    <a:pt x="4" y="6"/>
                  </a:cubicBezTo>
                  <a:cubicBezTo>
                    <a:pt x="0" y="11"/>
                    <a:pt x="13" y="11"/>
                    <a:pt x="11" y="15"/>
                  </a:cubicBezTo>
                  <a:cubicBezTo>
                    <a:pt x="10" y="19"/>
                    <a:pt x="6" y="16"/>
                    <a:pt x="5" y="19"/>
                  </a:cubicBezTo>
                  <a:cubicBezTo>
                    <a:pt x="4" y="22"/>
                    <a:pt x="6" y="31"/>
                    <a:pt x="8" y="35"/>
                  </a:cubicBezTo>
                  <a:cubicBezTo>
                    <a:pt x="10" y="39"/>
                    <a:pt x="12" y="48"/>
                    <a:pt x="12" y="55"/>
                  </a:cubicBezTo>
                  <a:cubicBezTo>
                    <a:pt x="15" y="55"/>
                    <a:pt x="17" y="53"/>
                    <a:pt x="20" y="53"/>
                  </a:cubicBezTo>
                  <a:cubicBezTo>
                    <a:pt x="24" y="53"/>
                    <a:pt x="29" y="53"/>
                    <a:pt x="29" y="49"/>
                  </a:cubicBezTo>
                  <a:cubicBezTo>
                    <a:pt x="30" y="45"/>
                    <a:pt x="34" y="43"/>
                    <a:pt x="36" y="44"/>
                  </a:cubicBezTo>
                  <a:cubicBezTo>
                    <a:pt x="39" y="45"/>
                    <a:pt x="42" y="54"/>
                    <a:pt x="42" y="58"/>
                  </a:cubicBezTo>
                  <a:cubicBezTo>
                    <a:pt x="42" y="60"/>
                    <a:pt x="43" y="62"/>
                    <a:pt x="44" y="64"/>
                  </a:cubicBezTo>
                  <a:cubicBezTo>
                    <a:pt x="46" y="62"/>
                    <a:pt x="48" y="61"/>
                    <a:pt x="48" y="61"/>
                  </a:cubicBezTo>
                  <a:cubicBezTo>
                    <a:pt x="48" y="61"/>
                    <a:pt x="50" y="56"/>
                    <a:pt x="52" y="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" name="Freeform 218"/>
            <p:cNvSpPr>
              <a:spLocks/>
            </p:cNvSpPr>
            <p:nvPr userDrawn="1"/>
          </p:nvSpPr>
          <p:spPr bwMode="auto">
            <a:xfrm>
              <a:off x="8920429" y="3528101"/>
              <a:ext cx="696353" cy="740377"/>
            </a:xfrm>
            <a:custGeom>
              <a:avLst/>
              <a:gdLst>
                <a:gd name="T0" fmla="*/ 229 w 325"/>
                <a:gd name="T1" fmla="*/ 127 h 318"/>
                <a:gd name="T2" fmla="*/ 228 w 325"/>
                <a:gd name="T3" fmla="*/ 114 h 318"/>
                <a:gd name="T4" fmla="*/ 245 w 325"/>
                <a:gd name="T5" fmla="*/ 119 h 318"/>
                <a:gd name="T6" fmla="*/ 264 w 325"/>
                <a:gd name="T7" fmla="*/ 124 h 318"/>
                <a:gd name="T8" fmla="*/ 263 w 325"/>
                <a:gd name="T9" fmla="*/ 138 h 318"/>
                <a:gd name="T10" fmla="*/ 271 w 325"/>
                <a:gd name="T11" fmla="*/ 141 h 318"/>
                <a:gd name="T12" fmla="*/ 277 w 325"/>
                <a:gd name="T13" fmla="*/ 161 h 318"/>
                <a:gd name="T14" fmla="*/ 283 w 325"/>
                <a:gd name="T15" fmla="*/ 138 h 318"/>
                <a:gd name="T16" fmla="*/ 296 w 325"/>
                <a:gd name="T17" fmla="*/ 126 h 318"/>
                <a:gd name="T18" fmla="*/ 307 w 325"/>
                <a:gd name="T19" fmla="*/ 104 h 318"/>
                <a:gd name="T20" fmla="*/ 322 w 325"/>
                <a:gd name="T21" fmla="*/ 100 h 318"/>
                <a:gd name="T22" fmla="*/ 324 w 325"/>
                <a:gd name="T23" fmla="*/ 88 h 318"/>
                <a:gd name="T24" fmla="*/ 312 w 325"/>
                <a:gd name="T25" fmla="*/ 77 h 318"/>
                <a:gd name="T26" fmla="*/ 293 w 325"/>
                <a:gd name="T27" fmla="*/ 78 h 318"/>
                <a:gd name="T28" fmla="*/ 278 w 325"/>
                <a:gd name="T29" fmla="*/ 88 h 318"/>
                <a:gd name="T30" fmla="*/ 266 w 325"/>
                <a:gd name="T31" fmla="*/ 95 h 318"/>
                <a:gd name="T32" fmla="*/ 256 w 325"/>
                <a:gd name="T33" fmla="*/ 106 h 318"/>
                <a:gd name="T34" fmla="*/ 237 w 325"/>
                <a:gd name="T35" fmla="*/ 103 h 318"/>
                <a:gd name="T36" fmla="*/ 230 w 325"/>
                <a:gd name="T37" fmla="*/ 91 h 318"/>
                <a:gd name="T38" fmla="*/ 225 w 325"/>
                <a:gd name="T39" fmla="*/ 107 h 318"/>
                <a:gd name="T40" fmla="*/ 190 w 325"/>
                <a:gd name="T41" fmla="*/ 103 h 318"/>
                <a:gd name="T42" fmla="*/ 172 w 325"/>
                <a:gd name="T43" fmla="*/ 99 h 318"/>
                <a:gd name="T44" fmla="*/ 154 w 325"/>
                <a:gd name="T45" fmla="*/ 89 h 318"/>
                <a:gd name="T46" fmla="*/ 138 w 325"/>
                <a:gd name="T47" fmla="*/ 81 h 318"/>
                <a:gd name="T48" fmla="*/ 146 w 325"/>
                <a:gd name="T49" fmla="*/ 66 h 318"/>
                <a:gd name="T50" fmla="*/ 134 w 325"/>
                <a:gd name="T51" fmla="*/ 56 h 318"/>
                <a:gd name="T52" fmla="*/ 120 w 325"/>
                <a:gd name="T53" fmla="*/ 41 h 318"/>
                <a:gd name="T54" fmla="*/ 130 w 325"/>
                <a:gd name="T55" fmla="*/ 32 h 318"/>
                <a:gd name="T56" fmla="*/ 123 w 325"/>
                <a:gd name="T57" fmla="*/ 13 h 318"/>
                <a:gd name="T58" fmla="*/ 111 w 325"/>
                <a:gd name="T59" fmla="*/ 0 h 318"/>
                <a:gd name="T60" fmla="*/ 102 w 325"/>
                <a:gd name="T61" fmla="*/ 8 h 318"/>
                <a:gd name="T62" fmla="*/ 73 w 325"/>
                <a:gd name="T63" fmla="*/ 10 h 318"/>
                <a:gd name="T64" fmla="*/ 69 w 325"/>
                <a:gd name="T65" fmla="*/ 26 h 318"/>
                <a:gd name="T66" fmla="*/ 81 w 325"/>
                <a:gd name="T67" fmla="*/ 41 h 318"/>
                <a:gd name="T68" fmla="*/ 73 w 325"/>
                <a:gd name="T69" fmla="*/ 57 h 318"/>
                <a:gd name="T70" fmla="*/ 61 w 325"/>
                <a:gd name="T71" fmla="*/ 68 h 318"/>
                <a:gd name="T72" fmla="*/ 46 w 325"/>
                <a:gd name="T73" fmla="*/ 85 h 318"/>
                <a:gd name="T74" fmla="*/ 32 w 325"/>
                <a:gd name="T75" fmla="*/ 94 h 318"/>
                <a:gd name="T76" fmla="*/ 15 w 325"/>
                <a:gd name="T77" fmla="*/ 103 h 318"/>
                <a:gd name="T78" fmla="*/ 27 w 325"/>
                <a:gd name="T79" fmla="*/ 122 h 318"/>
                <a:gd name="T80" fmla="*/ 22 w 325"/>
                <a:gd name="T81" fmla="*/ 134 h 318"/>
                <a:gd name="T82" fmla="*/ 1 w 325"/>
                <a:gd name="T83" fmla="*/ 141 h 318"/>
                <a:gd name="T84" fmla="*/ 11 w 325"/>
                <a:gd name="T85" fmla="*/ 151 h 318"/>
                <a:gd name="T86" fmla="*/ 7 w 325"/>
                <a:gd name="T87" fmla="*/ 157 h 318"/>
                <a:gd name="T88" fmla="*/ 44 w 325"/>
                <a:gd name="T89" fmla="*/ 164 h 318"/>
                <a:gd name="T90" fmla="*/ 51 w 325"/>
                <a:gd name="T91" fmla="*/ 170 h 318"/>
                <a:gd name="T92" fmla="*/ 53 w 325"/>
                <a:gd name="T93" fmla="*/ 198 h 318"/>
                <a:gd name="T94" fmla="*/ 69 w 325"/>
                <a:gd name="T95" fmla="*/ 246 h 318"/>
                <a:gd name="T96" fmla="*/ 92 w 325"/>
                <a:gd name="T97" fmla="*/ 297 h 318"/>
                <a:gd name="T98" fmla="*/ 114 w 325"/>
                <a:gd name="T99" fmla="*/ 309 h 318"/>
                <a:gd name="T100" fmla="*/ 129 w 325"/>
                <a:gd name="T101" fmla="*/ 292 h 318"/>
                <a:gd name="T102" fmla="*/ 136 w 325"/>
                <a:gd name="T103" fmla="*/ 271 h 318"/>
                <a:gd name="T104" fmla="*/ 139 w 325"/>
                <a:gd name="T105" fmla="*/ 239 h 318"/>
                <a:gd name="T106" fmla="*/ 154 w 325"/>
                <a:gd name="T107" fmla="*/ 223 h 318"/>
                <a:gd name="T108" fmla="*/ 191 w 325"/>
                <a:gd name="T109" fmla="*/ 192 h 318"/>
                <a:gd name="T110" fmla="*/ 212 w 325"/>
                <a:gd name="T111" fmla="*/ 170 h 318"/>
                <a:gd name="T112" fmla="*/ 236 w 325"/>
                <a:gd name="T113" fmla="*/ 1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18">
                  <a:moveTo>
                    <a:pt x="232" y="143"/>
                  </a:moveTo>
                  <a:cubicBezTo>
                    <a:pt x="230" y="139"/>
                    <a:pt x="228" y="130"/>
                    <a:pt x="229" y="127"/>
                  </a:cubicBezTo>
                  <a:cubicBezTo>
                    <a:pt x="230" y="124"/>
                    <a:pt x="234" y="127"/>
                    <a:pt x="235" y="123"/>
                  </a:cubicBezTo>
                  <a:cubicBezTo>
                    <a:pt x="237" y="119"/>
                    <a:pt x="224" y="119"/>
                    <a:pt x="228" y="114"/>
                  </a:cubicBezTo>
                  <a:cubicBezTo>
                    <a:pt x="232" y="108"/>
                    <a:pt x="232" y="114"/>
                    <a:pt x="238" y="114"/>
                  </a:cubicBezTo>
                  <a:cubicBezTo>
                    <a:pt x="243" y="114"/>
                    <a:pt x="245" y="116"/>
                    <a:pt x="245" y="119"/>
                  </a:cubicBezTo>
                  <a:cubicBezTo>
                    <a:pt x="245" y="123"/>
                    <a:pt x="251" y="125"/>
                    <a:pt x="251" y="125"/>
                  </a:cubicBezTo>
                  <a:cubicBezTo>
                    <a:pt x="251" y="125"/>
                    <a:pt x="260" y="124"/>
                    <a:pt x="264" y="124"/>
                  </a:cubicBezTo>
                  <a:cubicBezTo>
                    <a:pt x="268" y="124"/>
                    <a:pt x="272" y="124"/>
                    <a:pt x="272" y="127"/>
                  </a:cubicBezTo>
                  <a:cubicBezTo>
                    <a:pt x="272" y="129"/>
                    <a:pt x="268" y="138"/>
                    <a:pt x="263" y="138"/>
                  </a:cubicBezTo>
                  <a:cubicBezTo>
                    <a:pt x="259" y="138"/>
                    <a:pt x="259" y="149"/>
                    <a:pt x="263" y="149"/>
                  </a:cubicBezTo>
                  <a:cubicBezTo>
                    <a:pt x="266" y="150"/>
                    <a:pt x="269" y="141"/>
                    <a:pt x="271" y="141"/>
                  </a:cubicBezTo>
                  <a:cubicBezTo>
                    <a:pt x="273" y="141"/>
                    <a:pt x="274" y="151"/>
                    <a:pt x="276" y="162"/>
                  </a:cubicBezTo>
                  <a:cubicBezTo>
                    <a:pt x="276" y="161"/>
                    <a:pt x="277" y="161"/>
                    <a:pt x="277" y="161"/>
                  </a:cubicBezTo>
                  <a:cubicBezTo>
                    <a:pt x="280" y="161"/>
                    <a:pt x="279" y="152"/>
                    <a:pt x="281" y="149"/>
                  </a:cubicBezTo>
                  <a:cubicBezTo>
                    <a:pt x="283" y="147"/>
                    <a:pt x="282" y="138"/>
                    <a:pt x="283" y="138"/>
                  </a:cubicBezTo>
                  <a:cubicBezTo>
                    <a:pt x="284" y="138"/>
                    <a:pt x="293" y="141"/>
                    <a:pt x="292" y="139"/>
                  </a:cubicBezTo>
                  <a:cubicBezTo>
                    <a:pt x="292" y="137"/>
                    <a:pt x="297" y="129"/>
                    <a:pt x="296" y="126"/>
                  </a:cubicBezTo>
                  <a:cubicBezTo>
                    <a:pt x="295" y="122"/>
                    <a:pt x="300" y="117"/>
                    <a:pt x="300" y="112"/>
                  </a:cubicBezTo>
                  <a:cubicBezTo>
                    <a:pt x="300" y="108"/>
                    <a:pt x="304" y="106"/>
                    <a:pt x="307" y="104"/>
                  </a:cubicBezTo>
                  <a:cubicBezTo>
                    <a:pt x="311" y="101"/>
                    <a:pt x="316" y="98"/>
                    <a:pt x="317" y="100"/>
                  </a:cubicBezTo>
                  <a:cubicBezTo>
                    <a:pt x="318" y="102"/>
                    <a:pt x="325" y="104"/>
                    <a:pt x="322" y="100"/>
                  </a:cubicBezTo>
                  <a:cubicBezTo>
                    <a:pt x="319" y="96"/>
                    <a:pt x="319" y="94"/>
                    <a:pt x="321" y="93"/>
                  </a:cubicBezTo>
                  <a:cubicBezTo>
                    <a:pt x="323" y="92"/>
                    <a:pt x="324" y="88"/>
                    <a:pt x="324" y="88"/>
                  </a:cubicBezTo>
                  <a:cubicBezTo>
                    <a:pt x="324" y="88"/>
                    <a:pt x="318" y="87"/>
                    <a:pt x="317" y="84"/>
                  </a:cubicBezTo>
                  <a:cubicBezTo>
                    <a:pt x="316" y="82"/>
                    <a:pt x="312" y="79"/>
                    <a:pt x="312" y="77"/>
                  </a:cubicBezTo>
                  <a:cubicBezTo>
                    <a:pt x="312" y="75"/>
                    <a:pt x="309" y="76"/>
                    <a:pt x="306" y="78"/>
                  </a:cubicBezTo>
                  <a:cubicBezTo>
                    <a:pt x="304" y="80"/>
                    <a:pt x="299" y="75"/>
                    <a:pt x="293" y="78"/>
                  </a:cubicBezTo>
                  <a:cubicBezTo>
                    <a:pt x="287" y="81"/>
                    <a:pt x="285" y="85"/>
                    <a:pt x="283" y="84"/>
                  </a:cubicBezTo>
                  <a:cubicBezTo>
                    <a:pt x="280" y="84"/>
                    <a:pt x="280" y="86"/>
                    <a:pt x="278" y="88"/>
                  </a:cubicBezTo>
                  <a:cubicBezTo>
                    <a:pt x="276" y="91"/>
                    <a:pt x="274" y="93"/>
                    <a:pt x="272" y="93"/>
                  </a:cubicBezTo>
                  <a:cubicBezTo>
                    <a:pt x="271" y="93"/>
                    <a:pt x="266" y="95"/>
                    <a:pt x="266" y="95"/>
                  </a:cubicBezTo>
                  <a:cubicBezTo>
                    <a:pt x="266" y="95"/>
                    <a:pt x="270" y="102"/>
                    <a:pt x="268" y="105"/>
                  </a:cubicBezTo>
                  <a:cubicBezTo>
                    <a:pt x="266" y="108"/>
                    <a:pt x="261" y="105"/>
                    <a:pt x="256" y="106"/>
                  </a:cubicBezTo>
                  <a:cubicBezTo>
                    <a:pt x="251" y="107"/>
                    <a:pt x="249" y="104"/>
                    <a:pt x="245" y="105"/>
                  </a:cubicBezTo>
                  <a:cubicBezTo>
                    <a:pt x="242" y="106"/>
                    <a:pt x="239" y="103"/>
                    <a:pt x="237" y="103"/>
                  </a:cubicBezTo>
                  <a:cubicBezTo>
                    <a:pt x="236" y="104"/>
                    <a:pt x="233" y="100"/>
                    <a:pt x="234" y="96"/>
                  </a:cubicBezTo>
                  <a:cubicBezTo>
                    <a:pt x="235" y="93"/>
                    <a:pt x="232" y="88"/>
                    <a:pt x="230" y="91"/>
                  </a:cubicBezTo>
                  <a:cubicBezTo>
                    <a:pt x="228" y="93"/>
                    <a:pt x="225" y="92"/>
                    <a:pt x="225" y="96"/>
                  </a:cubicBezTo>
                  <a:cubicBezTo>
                    <a:pt x="225" y="100"/>
                    <a:pt x="228" y="104"/>
                    <a:pt x="225" y="107"/>
                  </a:cubicBezTo>
                  <a:cubicBezTo>
                    <a:pt x="222" y="109"/>
                    <a:pt x="208" y="111"/>
                    <a:pt x="205" y="109"/>
                  </a:cubicBezTo>
                  <a:cubicBezTo>
                    <a:pt x="202" y="106"/>
                    <a:pt x="190" y="105"/>
                    <a:pt x="190" y="103"/>
                  </a:cubicBezTo>
                  <a:cubicBezTo>
                    <a:pt x="189" y="101"/>
                    <a:pt x="185" y="97"/>
                    <a:pt x="183" y="97"/>
                  </a:cubicBezTo>
                  <a:cubicBezTo>
                    <a:pt x="181" y="97"/>
                    <a:pt x="174" y="100"/>
                    <a:pt x="172" y="99"/>
                  </a:cubicBezTo>
                  <a:cubicBezTo>
                    <a:pt x="170" y="97"/>
                    <a:pt x="166" y="94"/>
                    <a:pt x="162" y="94"/>
                  </a:cubicBezTo>
                  <a:cubicBezTo>
                    <a:pt x="159" y="93"/>
                    <a:pt x="154" y="91"/>
                    <a:pt x="154" y="89"/>
                  </a:cubicBezTo>
                  <a:cubicBezTo>
                    <a:pt x="153" y="88"/>
                    <a:pt x="146" y="87"/>
                    <a:pt x="144" y="85"/>
                  </a:cubicBezTo>
                  <a:cubicBezTo>
                    <a:pt x="143" y="83"/>
                    <a:pt x="138" y="83"/>
                    <a:pt x="138" y="81"/>
                  </a:cubicBezTo>
                  <a:cubicBezTo>
                    <a:pt x="138" y="79"/>
                    <a:pt x="140" y="75"/>
                    <a:pt x="140" y="73"/>
                  </a:cubicBezTo>
                  <a:cubicBezTo>
                    <a:pt x="140" y="70"/>
                    <a:pt x="146" y="68"/>
                    <a:pt x="146" y="66"/>
                  </a:cubicBezTo>
                  <a:cubicBezTo>
                    <a:pt x="146" y="64"/>
                    <a:pt x="141" y="61"/>
                    <a:pt x="141" y="61"/>
                  </a:cubicBezTo>
                  <a:cubicBezTo>
                    <a:pt x="141" y="61"/>
                    <a:pt x="138" y="56"/>
                    <a:pt x="134" y="56"/>
                  </a:cubicBezTo>
                  <a:cubicBezTo>
                    <a:pt x="130" y="56"/>
                    <a:pt x="127" y="50"/>
                    <a:pt x="124" y="49"/>
                  </a:cubicBezTo>
                  <a:cubicBezTo>
                    <a:pt x="121" y="49"/>
                    <a:pt x="122" y="43"/>
                    <a:pt x="120" y="41"/>
                  </a:cubicBezTo>
                  <a:cubicBezTo>
                    <a:pt x="118" y="39"/>
                    <a:pt x="120" y="33"/>
                    <a:pt x="123" y="36"/>
                  </a:cubicBezTo>
                  <a:cubicBezTo>
                    <a:pt x="126" y="39"/>
                    <a:pt x="132" y="36"/>
                    <a:pt x="130" y="32"/>
                  </a:cubicBezTo>
                  <a:cubicBezTo>
                    <a:pt x="127" y="28"/>
                    <a:pt x="123" y="25"/>
                    <a:pt x="123" y="23"/>
                  </a:cubicBezTo>
                  <a:cubicBezTo>
                    <a:pt x="123" y="21"/>
                    <a:pt x="126" y="14"/>
                    <a:pt x="123" y="13"/>
                  </a:cubicBezTo>
                  <a:cubicBezTo>
                    <a:pt x="120" y="11"/>
                    <a:pt x="117" y="8"/>
                    <a:pt x="116" y="5"/>
                  </a:cubicBezTo>
                  <a:cubicBezTo>
                    <a:pt x="115" y="2"/>
                    <a:pt x="111" y="0"/>
                    <a:pt x="111" y="0"/>
                  </a:cubicBezTo>
                  <a:cubicBezTo>
                    <a:pt x="107" y="1"/>
                    <a:pt x="107" y="1"/>
                    <a:pt x="107" y="1"/>
                  </a:cubicBezTo>
                  <a:cubicBezTo>
                    <a:pt x="107" y="1"/>
                    <a:pt x="104" y="7"/>
                    <a:pt x="102" y="8"/>
                  </a:cubicBezTo>
                  <a:cubicBezTo>
                    <a:pt x="100" y="9"/>
                    <a:pt x="94" y="10"/>
                    <a:pt x="91" y="13"/>
                  </a:cubicBezTo>
                  <a:cubicBezTo>
                    <a:pt x="87" y="15"/>
                    <a:pt x="78" y="10"/>
                    <a:pt x="73" y="10"/>
                  </a:cubicBezTo>
                  <a:cubicBezTo>
                    <a:pt x="68" y="10"/>
                    <a:pt x="65" y="14"/>
                    <a:pt x="67" y="16"/>
                  </a:cubicBezTo>
                  <a:cubicBezTo>
                    <a:pt x="69" y="17"/>
                    <a:pt x="69" y="26"/>
                    <a:pt x="69" y="26"/>
                  </a:cubicBezTo>
                  <a:cubicBezTo>
                    <a:pt x="69" y="26"/>
                    <a:pt x="72" y="37"/>
                    <a:pt x="76" y="36"/>
                  </a:cubicBezTo>
                  <a:cubicBezTo>
                    <a:pt x="80" y="35"/>
                    <a:pt x="85" y="40"/>
                    <a:pt x="81" y="41"/>
                  </a:cubicBezTo>
                  <a:cubicBezTo>
                    <a:pt x="78" y="42"/>
                    <a:pt x="76" y="45"/>
                    <a:pt x="75" y="49"/>
                  </a:cubicBezTo>
                  <a:cubicBezTo>
                    <a:pt x="75" y="52"/>
                    <a:pt x="76" y="56"/>
                    <a:pt x="73" y="57"/>
                  </a:cubicBezTo>
                  <a:cubicBezTo>
                    <a:pt x="70" y="57"/>
                    <a:pt x="68" y="58"/>
                    <a:pt x="68" y="63"/>
                  </a:cubicBezTo>
                  <a:cubicBezTo>
                    <a:pt x="68" y="68"/>
                    <a:pt x="62" y="66"/>
                    <a:pt x="61" y="68"/>
                  </a:cubicBezTo>
                  <a:cubicBezTo>
                    <a:pt x="60" y="70"/>
                    <a:pt x="57" y="78"/>
                    <a:pt x="56" y="80"/>
                  </a:cubicBezTo>
                  <a:cubicBezTo>
                    <a:pt x="55" y="81"/>
                    <a:pt x="47" y="81"/>
                    <a:pt x="46" y="85"/>
                  </a:cubicBezTo>
                  <a:cubicBezTo>
                    <a:pt x="46" y="89"/>
                    <a:pt x="42" y="94"/>
                    <a:pt x="40" y="93"/>
                  </a:cubicBezTo>
                  <a:cubicBezTo>
                    <a:pt x="38" y="93"/>
                    <a:pt x="34" y="91"/>
                    <a:pt x="32" y="94"/>
                  </a:cubicBezTo>
                  <a:cubicBezTo>
                    <a:pt x="31" y="96"/>
                    <a:pt x="25" y="91"/>
                    <a:pt x="23" y="93"/>
                  </a:cubicBezTo>
                  <a:cubicBezTo>
                    <a:pt x="22" y="94"/>
                    <a:pt x="15" y="100"/>
                    <a:pt x="15" y="103"/>
                  </a:cubicBezTo>
                  <a:cubicBezTo>
                    <a:pt x="15" y="106"/>
                    <a:pt x="22" y="106"/>
                    <a:pt x="22" y="111"/>
                  </a:cubicBezTo>
                  <a:cubicBezTo>
                    <a:pt x="22" y="115"/>
                    <a:pt x="25" y="120"/>
                    <a:pt x="27" y="122"/>
                  </a:cubicBezTo>
                  <a:cubicBezTo>
                    <a:pt x="29" y="124"/>
                    <a:pt x="33" y="129"/>
                    <a:pt x="31" y="132"/>
                  </a:cubicBezTo>
                  <a:cubicBezTo>
                    <a:pt x="29" y="134"/>
                    <a:pt x="27" y="135"/>
                    <a:pt x="22" y="134"/>
                  </a:cubicBezTo>
                  <a:cubicBezTo>
                    <a:pt x="18" y="133"/>
                    <a:pt x="19" y="135"/>
                    <a:pt x="11" y="134"/>
                  </a:cubicBezTo>
                  <a:cubicBezTo>
                    <a:pt x="4" y="133"/>
                    <a:pt x="4" y="138"/>
                    <a:pt x="1" y="141"/>
                  </a:cubicBezTo>
                  <a:cubicBezTo>
                    <a:pt x="1" y="141"/>
                    <a:pt x="0" y="141"/>
                    <a:pt x="0" y="142"/>
                  </a:cubicBezTo>
                  <a:cubicBezTo>
                    <a:pt x="4" y="144"/>
                    <a:pt x="5" y="149"/>
                    <a:pt x="11" y="151"/>
                  </a:cubicBezTo>
                  <a:cubicBezTo>
                    <a:pt x="18" y="153"/>
                    <a:pt x="24" y="147"/>
                    <a:pt x="24" y="152"/>
                  </a:cubicBezTo>
                  <a:cubicBezTo>
                    <a:pt x="24" y="156"/>
                    <a:pt x="8" y="155"/>
                    <a:pt x="7" y="157"/>
                  </a:cubicBezTo>
                  <a:cubicBezTo>
                    <a:pt x="7" y="158"/>
                    <a:pt x="24" y="177"/>
                    <a:pt x="32" y="175"/>
                  </a:cubicBezTo>
                  <a:cubicBezTo>
                    <a:pt x="41" y="174"/>
                    <a:pt x="47" y="165"/>
                    <a:pt x="44" y="164"/>
                  </a:cubicBezTo>
                  <a:cubicBezTo>
                    <a:pt x="42" y="163"/>
                    <a:pt x="46" y="158"/>
                    <a:pt x="48" y="159"/>
                  </a:cubicBezTo>
                  <a:cubicBezTo>
                    <a:pt x="50" y="160"/>
                    <a:pt x="48" y="168"/>
                    <a:pt x="51" y="170"/>
                  </a:cubicBezTo>
                  <a:cubicBezTo>
                    <a:pt x="54" y="172"/>
                    <a:pt x="53" y="175"/>
                    <a:pt x="51" y="180"/>
                  </a:cubicBezTo>
                  <a:cubicBezTo>
                    <a:pt x="49" y="184"/>
                    <a:pt x="53" y="193"/>
                    <a:pt x="53" y="198"/>
                  </a:cubicBezTo>
                  <a:cubicBezTo>
                    <a:pt x="54" y="203"/>
                    <a:pt x="57" y="210"/>
                    <a:pt x="59" y="217"/>
                  </a:cubicBezTo>
                  <a:cubicBezTo>
                    <a:pt x="60" y="225"/>
                    <a:pt x="65" y="238"/>
                    <a:pt x="69" y="246"/>
                  </a:cubicBezTo>
                  <a:cubicBezTo>
                    <a:pt x="74" y="254"/>
                    <a:pt x="78" y="270"/>
                    <a:pt x="81" y="274"/>
                  </a:cubicBezTo>
                  <a:cubicBezTo>
                    <a:pt x="84" y="278"/>
                    <a:pt x="92" y="290"/>
                    <a:pt x="92" y="297"/>
                  </a:cubicBezTo>
                  <a:cubicBezTo>
                    <a:pt x="92" y="304"/>
                    <a:pt x="100" y="314"/>
                    <a:pt x="103" y="316"/>
                  </a:cubicBezTo>
                  <a:cubicBezTo>
                    <a:pt x="106" y="318"/>
                    <a:pt x="113" y="314"/>
                    <a:pt x="114" y="309"/>
                  </a:cubicBezTo>
                  <a:cubicBezTo>
                    <a:pt x="116" y="305"/>
                    <a:pt x="124" y="303"/>
                    <a:pt x="125" y="299"/>
                  </a:cubicBezTo>
                  <a:cubicBezTo>
                    <a:pt x="125" y="296"/>
                    <a:pt x="126" y="292"/>
                    <a:pt x="129" y="292"/>
                  </a:cubicBezTo>
                  <a:cubicBezTo>
                    <a:pt x="133" y="292"/>
                    <a:pt x="133" y="289"/>
                    <a:pt x="133" y="284"/>
                  </a:cubicBezTo>
                  <a:cubicBezTo>
                    <a:pt x="133" y="280"/>
                    <a:pt x="133" y="274"/>
                    <a:pt x="136" y="271"/>
                  </a:cubicBezTo>
                  <a:cubicBezTo>
                    <a:pt x="139" y="267"/>
                    <a:pt x="140" y="257"/>
                    <a:pt x="138" y="253"/>
                  </a:cubicBezTo>
                  <a:cubicBezTo>
                    <a:pt x="136" y="249"/>
                    <a:pt x="137" y="243"/>
                    <a:pt x="139" y="239"/>
                  </a:cubicBezTo>
                  <a:cubicBezTo>
                    <a:pt x="140" y="235"/>
                    <a:pt x="140" y="231"/>
                    <a:pt x="143" y="230"/>
                  </a:cubicBezTo>
                  <a:cubicBezTo>
                    <a:pt x="146" y="230"/>
                    <a:pt x="151" y="227"/>
                    <a:pt x="154" y="223"/>
                  </a:cubicBezTo>
                  <a:cubicBezTo>
                    <a:pt x="158" y="219"/>
                    <a:pt x="168" y="213"/>
                    <a:pt x="172" y="210"/>
                  </a:cubicBezTo>
                  <a:cubicBezTo>
                    <a:pt x="176" y="207"/>
                    <a:pt x="187" y="198"/>
                    <a:pt x="191" y="192"/>
                  </a:cubicBezTo>
                  <a:cubicBezTo>
                    <a:pt x="194" y="187"/>
                    <a:pt x="204" y="185"/>
                    <a:pt x="209" y="181"/>
                  </a:cubicBezTo>
                  <a:cubicBezTo>
                    <a:pt x="213" y="177"/>
                    <a:pt x="211" y="175"/>
                    <a:pt x="212" y="170"/>
                  </a:cubicBezTo>
                  <a:cubicBezTo>
                    <a:pt x="213" y="165"/>
                    <a:pt x="228" y="163"/>
                    <a:pt x="233" y="163"/>
                  </a:cubicBezTo>
                  <a:cubicBezTo>
                    <a:pt x="234" y="163"/>
                    <a:pt x="235" y="163"/>
                    <a:pt x="236" y="163"/>
                  </a:cubicBezTo>
                  <a:cubicBezTo>
                    <a:pt x="236" y="156"/>
                    <a:pt x="234" y="147"/>
                    <a:pt x="232" y="1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" name="Freeform 219"/>
            <p:cNvSpPr>
              <a:spLocks/>
            </p:cNvSpPr>
            <p:nvPr userDrawn="1"/>
          </p:nvSpPr>
          <p:spPr bwMode="auto">
            <a:xfrm>
              <a:off x="9400325" y="3010202"/>
              <a:ext cx="785284" cy="342835"/>
            </a:xfrm>
            <a:custGeom>
              <a:avLst/>
              <a:gdLst>
                <a:gd name="T0" fmla="*/ 340 w 367"/>
                <a:gd name="T1" fmla="*/ 63 h 147"/>
                <a:gd name="T2" fmla="*/ 317 w 367"/>
                <a:gd name="T3" fmla="*/ 61 h 147"/>
                <a:gd name="T4" fmla="*/ 319 w 367"/>
                <a:gd name="T5" fmla="*/ 50 h 147"/>
                <a:gd name="T6" fmla="*/ 320 w 367"/>
                <a:gd name="T7" fmla="*/ 32 h 147"/>
                <a:gd name="T8" fmla="*/ 295 w 367"/>
                <a:gd name="T9" fmla="*/ 29 h 147"/>
                <a:gd name="T10" fmla="*/ 277 w 367"/>
                <a:gd name="T11" fmla="*/ 38 h 147"/>
                <a:gd name="T12" fmla="*/ 246 w 367"/>
                <a:gd name="T13" fmla="*/ 42 h 147"/>
                <a:gd name="T14" fmla="*/ 225 w 367"/>
                <a:gd name="T15" fmla="*/ 33 h 147"/>
                <a:gd name="T16" fmla="*/ 207 w 367"/>
                <a:gd name="T17" fmla="*/ 27 h 147"/>
                <a:gd name="T18" fmla="*/ 185 w 367"/>
                <a:gd name="T19" fmla="*/ 26 h 147"/>
                <a:gd name="T20" fmla="*/ 167 w 367"/>
                <a:gd name="T21" fmla="*/ 27 h 147"/>
                <a:gd name="T22" fmla="*/ 158 w 367"/>
                <a:gd name="T23" fmla="*/ 12 h 147"/>
                <a:gd name="T24" fmla="*/ 138 w 367"/>
                <a:gd name="T25" fmla="*/ 6 h 147"/>
                <a:gd name="T26" fmla="*/ 122 w 367"/>
                <a:gd name="T27" fmla="*/ 1 h 147"/>
                <a:gd name="T28" fmla="*/ 112 w 367"/>
                <a:gd name="T29" fmla="*/ 8 h 147"/>
                <a:gd name="T30" fmla="*/ 111 w 367"/>
                <a:gd name="T31" fmla="*/ 23 h 147"/>
                <a:gd name="T32" fmla="*/ 101 w 367"/>
                <a:gd name="T33" fmla="*/ 34 h 147"/>
                <a:gd name="T34" fmla="*/ 83 w 367"/>
                <a:gd name="T35" fmla="*/ 32 h 147"/>
                <a:gd name="T36" fmla="*/ 70 w 367"/>
                <a:gd name="T37" fmla="*/ 23 h 147"/>
                <a:gd name="T38" fmla="*/ 46 w 367"/>
                <a:gd name="T39" fmla="*/ 21 h 147"/>
                <a:gd name="T40" fmla="*/ 30 w 367"/>
                <a:gd name="T41" fmla="*/ 29 h 147"/>
                <a:gd name="T42" fmla="*/ 10 w 367"/>
                <a:gd name="T43" fmla="*/ 38 h 147"/>
                <a:gd name="T44" fmla="*/ 0 w 367"/>
                <a:gd name="T45" fmla="*/ 42 h 147"/>
                <a:gd name="T46" fmla="*/ 9 w 367"/>
                <a:gd name="T47" fmla="*/ 53 h 147"/>
                <a:gd name="T48" fmla="*/ 30 w 367"/>
                <a:gd name="T49" fmla="*/ 66 h 147"/>
                <a:gd name="T50" fmla="*/ 35 w 367"/>
                <a:gd name="T51" fmla="*/ 85 h 147"/>
                <a:gd name="T52" fmla="*/ 59 w 367"/>
                <a:gd name="T53" fmla="*/ 100 h 147"/>
                <a:gd name="T54" fmla="*/ 75 w 367"/>
                <a:gd name="T55" fmla="*/ 110 h 147"/>
                <a:gd name="T56" fmla="*/ 91 w 367"/>
                <a:gd name="T57" fmla="*/ 130 h 147"/>
                <a:gd name="T58" fmla="*/ 134 w 367"/>
                <a:gd name="T59" fmla="*/ 132 h 147"/>
                <a:gd name="T60" fmla="*/ 167 w 367"/>
                <a:gd name="T61" fmla="*/ 139 h 147"/>
                <a:gd name="T62" fmla="*/ 188 w 367"/>
                <a:gd name="T63" fmla="*/ 146 h 147"/>
                <a:gd name="T64" fmla="*/ 235 w 367"/>
                <a:gd name="T65" fmla="*/ 135 h 147"/>
                <a:gd name="T66" fmla="*/ 270 w 367"/>
                <a:gd name="T67" fmla="*/ 117 h 147"/>
                <a:gd name="T68" fmla="*/ 279 w 367"/>
                <a:gd name="T69" fmla="*/ 101 h 147"/>
                <a:gd name="T70" fmla="*/ 315 w 367"/>
                <a:gd name="T71" fmla="*/ 95 h 147"/>
                <a:gd name="T72" fmla="*/ 339 w 367"/>
                <a:gd name="T73" fmla="*/ 80 h 147"/>
                <a:gd name="T74" fmla="*/ 366 w 367"/>
                <a:gd name="T75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47">
                  <a:moveTo>
                    <a:pt x="351" y="62"/>
                  </a:moveTo>
                  <a:cubicBezTo>
                    <a:pt x="348" y="57"/>
                    <a:pt x="342" y="60"/>
                    <a:pt x="340" y="63"/>
                  </a:cubicBezTo>
                  <a:cubicBezTo>
                    <a:pt x="339" y="67"/>
                    <a:pt x="336" y="62"/>
                    <a:pt x="329" y="62"/>
                  </a:cubicBezTo>
                  <a:cubicBezTo>
                    <a:pt x="322" y="62"/>
                    <a:pt x="321" y="65"/>
                    <a:pt x="317" y="61"/>
                  </a:cubicBezTo>
                  <a:cubicBezTo>
                    <a:pt x="312" y="57"/>
                    <a:pt x="318" y="55"/>
                    <a:pt x="318" y="55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8" y="33"/>
                    <a:pt x="328" y="33"/>
                    <a:pt x="328" y="33"/>
                  </a:cubicBezTo>
                  <a:cubicBezTo>
                    <a:pt x="326" y="32"/>
                    <a:pt x="322" y="31"/>
                    <a:pt x="320" y="32"/>
                  </a:cubicBezTo>
                  <a:cubicBezTo>
                    <a:pt x="317" y="33"/>
                    <a:pt x="311" y="32"/>
                    <a:pt x="310" y="30"/>
                  </a:cubicBezTo>
                  <a:cubicBezTo>
                    <a:pt x="309" y="28"/>
                    <a:pt x="298" y="27"/>
                    <a:pt x="295" y="29"/>
                  </a:cubicBezTo>
                  <a:cubicBezTo>
                    <a:pt x="293" y="31"/>
                    <a:pt x="287" y="33"/>
                    <a:pt x="286" y="35"/>
                  </a:cubicBezTo>
                  <a:cubicBezTo>
                    <a:pt x="286" y="37"/>
                    <a:pt x="279" y="37"/>
                    <a:pt x="277" y="38"/>
                  </a:cubicBezTo>
                  <a:cubicBezTo>
                    <a:pt x="274" y="40"/>
                    <a:pt x="262" y="40"/>
                    <a:pt x="262" y="42"/>
                  </a:cubicBezTo>
                  <a:cubicBezTo>
                    <a:pt x="261" y="43"/>
                    <a:pt x="248" y="43"/>
                    <a:pt x="246" y="42"/>
                  </a:cubicBezTo>
                  <a:cubicBezTo>
                    <a:pt x="244" y="40"/>
                    <a:pt x="233" y="42"/>
                    <a:pt x="231" y="39"/>
                  </a:cubicBezTo>
                  <a:cubicBezTo>
                    <a:pt x="230" y="37"/>
                    <a:pt x="225" y="35"/>
                    <a:pt x="225" y="33"/>
                  </a:cubicBezTo>
                  <a:cubicBezTo>
                    <a:pt x="225" y="31"/>
                    <a:pt x="217" y="31"/>
                    <a:pt x="216" y="29"/>
                  </a:cubicBezTo>
                  <a:cubicBezTo>
                    <a:pt x="214" y="27"/>
                    <a:pt x="208" y="26"/>
                    <a:pt x="207" y="27"/>
                  </a:cubicBezTo>
                  <a:cubicBezTo>
                    <a:pt x="206" y="27"/>
                    <a:pt x="198" y="25"/>
                    <a:pt x="196" y="24"/>
                  </a:cubicBezTo>
                  <a:cubicBezTo>
                    <a:pt x="194" y="24"/>
                    <a:pt x="187" y="26"/>
                    <a:pt x="185" y="26"/>
                  </a:cubicBezTo>
                  <a:cubicBezTo>
                    <a:pt x="183" y="26"/>
                    <a:pt x="179" y="29"/>
                    <a:pt x="177" y="30"/>
                  </a:cubicBezTo>
                  <a:cubicBezTo>
                    <a:pt x="174" y="30"/>
                    <a:pt x="168" y="26"/>
                    <a:pt x="167" y="27"/>
                  </a:cubicBezTo>
                  <a:cubicBezTo>
                    <a:pt x="165" y="28"/>
                    <a:pt x="161" y="23"/>
                    <a:pt x="159" y="22"/>
                  </a:cubicBezTo>
                  <a:cubicBezTo>
                    <a:pt x="158" y="20"/>
                    <a:pt x="159" y="14"/>
                    <a:pt x="158" y="12"/>
                  </a:cubicBezTo>
                  <a:cubicBezTo>
                    <a:pt x="157" y="10"/>
                    <a:pt x="149" y="10"/>
                    <a:pt x="147" y="9"/>
                  </a:cubicBezTo>
                  <a:cubicBezTo>
                    <a:pt x="144" y="8"/>
                    <a:pt x="140" y="6"/>
                    <a:pt x="138" y="6"/>
                  </a:cubicBezTo>
                  <a:cubicBezTo>
                    <a:pt x="136" y="6"/>
                    <a:pt x="132" y="5"/>
                    <a:pt x="131" y="4"/>
                  </a:cubicBezTo>
                  <a:cubicBezTo>
                    <a:pt x="130" y="3"/>
                    <a:pt x="124" y="2"/>
                    <a:pt x="122" y="1"/>
                  </a:cubicBezTo>
                  <a:cubicBezTo>
                    <a:pt x="120" y="0"/>
                    <a:pt x="119" y="3"/>
                    <a:pt x="118" y="5"/>
                  </a:cubicBezTo>
                  <a:cubicBezTo>
                    <a:pt x="117" y="6"/>
                    <a:pt x="112" y="6"/>
                    <a:pt x="112" y="8"/>
                  </a:cubicBezTo>
                  <a:cubicBezTo>
                    <a:pt x="111" y="11"/>
                    <a:pt x="106" y="11"/>
                    <a:pt x="107" y="14"/>
                  </a:cubicBezTo>
                  <a:cubicBezTo>
                    <a:pt x="108" y="16"/>
                    <a:pt x="109" y="22"/>
                    <a:pt x="111" y="23"/>
                  </a:cubicBezTo>
                  <a:cubicBezTo>
                    <a:pt x="113" y="24"/>
                    <a:pt x="112" y="28"/>
                    <a:pt x="111" y="29"/>
                  </a:cubicBezTo>
                  <a:cubicBezTo>
                    <a:pt x="110" y="30"/>
                    <a:pt x="102" y="31"/>
                    <a:pt x="101" y="34"/>
                  </a:cubicBezTo>
                  <a:cubicBezTo>
                    <a:pt x="100" y="36"/>
                    <a:pt x="96" y="33"/>
                    <a:pt x="93" y="31"/>
                  </a:cubicBezTo>
                  <a:cubicBezTo>
                    <a:pt x="89" y="30"/>
                    <a:pt x="85" y="31"/>
                    <a:pt x="83" y="32"/>
                  </a:cubicBezTo>
                  <a:cubicBezTo>
                    <a:pt x="82" y="33"/>
                    <a:pt x="76" y="29"/>
                    <a:pt x="74" y="29"/>
                  </a:cubicBezTo>
                  <a:cubicBezTo>
                    <a:pt x="72" y="28"/>
                    <a:pt x="72" y="22"/>
                    <a:pt x="70" y="23"/>
                  </a:cubicBezTo>
                  <a:cubicBezTo>
                    <a:pt x="68" y="23"/>
                    <a:pt x="56" y="21"/>
                    <a:pt x="54" y="20"/>
                  </a:cubicBezTo>
                  <a:cubicBezTo>
                    <a:pt x="51" y="19"/>
                    <a:pt x="46" y="20"/>
                    <a:pt x="46" y="21"/>
                  </a:cubicBezTo>
                  <a:cubicBezTo>
                    <a:pt x="45" y="23"/>
                    <a:pt x="39" y="23"/>
                    <a:pt x="38" y="24"/>
                  </a:cubicBezTo>
                  <a:cubicBezTo>
                    <a:pt x="37" y="26"/>
                    <a:pt x="32" y="27"/>
                    <a:pt x="30" y="29"/>
                  </a:cubicBezTo>
                  <a:cubicBezTo>
                    <a:pt x="28" y="31"/>
                    <a:pt x="22" y="31"/>
                    <a:pt x="21" y="34"/>
                  </a:cubicBezTo>
                  <a:cubicBezTo>
                    <a:pt x="20" y="37"/>
                    <a:pt x="12" y="38"/>
                    <a:pt x="10" y="38"/>
                  </a:cubicBezTo>
                  <a:cubicBezTo>
                    <a:pt x="8" y="39"/>
                    <a:pt x="3" y="40"/>
                    <a:pt x="2" y="41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42"/>
                    <a:pt x="1" y="43"/>
                    <a:pt x="1" y="43"/>
                  </a:cubicBezTo>
                  <a:cubicBezTo>
                    <a:pt x="2" y="51"/>
                    <a:pt x="6" y="50"/>
                    <a:pt x="9" y="53"/>
                  </a:cubicBezTo>
                  <a:cubicBezTo>
                    <a:pt x="13" y="56"/>
                    <a:pt x="16" y="58"/>
                    <a:pt x="20" y="59"/>
                  </a:cubicBezTo>
                  <a:cubicBezTo>
                    <a:pt x="23" y="59"/>
                    <a:pt x="29" y="63"/>
                    <a:pt x="30" y="66"/>
                  </a:cubicBezTo>
                  <a:cubicBezTo>
                    <a:pt x="30" y="69"/>
                    <a:pt x="34" y="73"/>
                    <a:pt x="36" y="74"/>
                  </a:cubicBezTo>
                  <a:cubicBezTo>
                    <a:pt x="38" y="76"/>
                    <a:pt x="35" y="81"/>
                    <a:pt x="35" y="85"/>
                  </a:cubicBezTo>
                  <a:cubicBezTo>
                    <a:pt x="35" y="89"/>
                    <a:pt x="30" y="90"/>
                    <a:pt x="32" y="94"/>
                  </a:cubicBezTo>
                  <a:cubicBezTo>
                    <a:pt x="35" y="98"/>
                    <a:pt x="53" y="100"/>
                    <a:pt x="59" y="100"/>
                  </a:cubicBezTo>
                  <a:cubicBezTo>
                    <a:pt x="64" y="100"/>
                    <a:pt x="66" y="105"/>
                    <a:pt x="67" y="105"/>
                  </a:cubicBezTo>
                  <a:cubicBezTo>
                    <a:pt x="71" y="105"/>
                    <a:pt x="71" y="109"/>
                    <a:pt x="75" y="110"/>
                  </a:cubicBezTo>
                  <a:cubicBezTo>
                    <a:pt x="79" y="110"/>
                    <a:pt x="82" y="112"/>
                    <a:pt x="84" y="119"/>
                  </a:cubicBezTo>
                  <a:cubicBezTo>
                    <a:pt x="85" y="125"/>
                    <a:pt x="90" y="127"/>
                    <a:pt x="91" y="130"/>
                  </a:cubicBezTo>
                  <a:cubicBezTo>
                    <a:pt x="91" y="133"/>
                    <a:pt x="100" y="131"/>
                    <a:pt x="106" y="131"/>
                  </a:cubicBezTo>
                  <a:cubicBezTo>
                    <a:pt x="112" y="132"/>
                    <a:pt x="129" y="131"/>
                    <a:pt x="134" y="132"/>
                  </a:cubicBezTo>
                  <a:cubicBezTo>
                    <a:pt x="138" y="133"/>
                    <a:pt x="149" y="132"/>
                    <a:pt x="155" y="136"/>
                  </a:cubicBezTo>
                  <a:cubicBezTo>
                    <a:pt x="161" y="140"/>
                    <a:pt x="164" y="137"/>
                    <a:pt x="167" y="139"/>
                  </a:cubicBezTo>
                  <a:cubicBezTo>
                    <a:pt x="171" y="141"/>
                    <a:pt x="174" y="142"/>
                    <a:pt x="179" y="142"/>
                  </a:cubicBezTo>
                  <a:cubicBezTo>
                    <a:pt x="185" y="141"/>
                    <a:pt x="185" y="145"/>
                    <a:pt x="188" y="146"/>
                  </a:cubicBezTo>
                  <a:cubicBezTo>
                    <a:pt x="192" y="147"/>
                    <a:pt x="199" y="140"/>
                    <a:pt x="209" y="136"/>
                  </a:cubicBezTo>
                  <a:cubicBezTo>
                    <a:pt x="218" y="132"/>
                    <a:pt x="230" y="135"/>
                    <a:pt x="235" y="135"/>
                  </a:cubicBezTo>
                  <a:cubicBezTo>
                    <a:pt x="240" y="136"/>
                    <a:pt x="250" y="133"/>
                    <a:pt x="256" y="127"/>
                  </a:cubicBezTo>
                  <a:cubicBezTo>
                    <a:pt x="262" y="121"/>
                    <a:pt x="269" y="122"/>
                    <a:pt x="270" y="117"/>
                  </a:cubicBezTo>
                  <a:cubicBezTo>
                    <a:pt x="271" y="111"/>
                    <a:pt x="264" y="109"/>
                    <a:pt x="267" y="104"/>
                  </a:cubicBezTo>
                  <a:cubicBezTo>
                    <a:pt x="270" y="99"/>
                    <a:pt x="276" y="100"/>
                    <a:pt x="279" y="101"/>
                  </a:cubicBezTo>
                  <a:cubicBezTo>
                    <a:pt x="282" y="103"/>
                    <a:pt x="290" y="105"/>
                    <a:pt x="297" y="100"/>
                  </a:cubicBezTo>
                  <a:cubicBezTo>
                    <a:pt x="305" y="95"/>
                    <a:pt x="308" y="96"/>
                    <a:pt x="315" y="95"/>
                  </a:cubicBezTo>
                  <a:cubicBezTo>
                    <a:pt x="321" y="94"/>
                    <a:pt x="321" y="90"/>
                    <a:pt x="325" y="86"/>
                  </a:cubicBezTo>
                  <a:cubicBezTo>
                    <a:pt x="330" y="82"/>
                    <a:pt x="335" y="80"/>
                    <a:pt x="339" y="80"/>
                  </a:cubicBezTo>
                  <a:cubicBezTo>
                    <a:pt x="344" y="80"/>
                    <a:pt x="350" y="76"/>
                    <a:pt x="354" y="78"/>
                  </a:cubicBezTo>
                  <a:cubicBezTo>
                    <a:pt x="359" y="79"/>
                    <a:pt x="366" y="80"/>
                    <a:pt x="366" y="76"/>
                  </a:cubicBezTo>
                  <a:cubicBezTo>
                    <a:pt x="367" y="73"/>
                    <a:pt x="355" y="66"/>
                    <a:pt x="351" y="6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" name="Freeform 220"/>
            <p:cNvSpPr>
              <a:spLocks/>
            </p:cNvSpPr>
            <p:nvPr userDrawn="1"/>
          </p:nvSpPr>
          <p:spPr bwMode="auto">
            <a:xfrm>
              <a:off x="8078094" y="3606515"/>
              <a:ext cx="11746" cy="34649"/>
            </a:xfrm>
            <a:custGeom>
              <a:avLst/>
              <a:gdLst>
                <a:gd name="T0" fmla="*/ 2 w 6"/>
                <a:gd name="T1" fmla="*/ 1 h 15"/>
                <a:gd name="T2" fmla="*/ 0 w 6"/>
                <a:gd name="T3" fmla="*/ 8 h 15"/>
                <a:gd name="T4" fmla="*/ 4 w 6"/>
                <a:gd name="T5" fmla="*/ 15 h 15"/>
                <a:gd name="T6" fmla="*/ 5 w 6"/>
                <a:gd name="T7" fmla="*/ 3 h 15"/>
                <a:gd name="T8" fmla="*/ 6 w 6"/>
                <a:gd name="T9" fmla="*/ 1 h 15"/>
                <a:gd name="T10" fmla="*/ 2 w 6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2" y="1"/>
                  </a:moveTo>
                  <a:cubicBezTo>
                    <a:pt x="0" y="1"/>
                    <a:pt x="0" y="7"/>
                    <a:pt x="0" y="8"/>
                  </a:cubicBezTo>
                  <a:cubicBezTo>
                    <a:pt x="0" y="9"/>
                    <a:pt x="1" y="12"/>
                    <a:pt x="4" y="15"/>
                  </a:cubicBezTo>
                  <a:cubicBezTo>
                    <a:pt x="4" y="11"/>
                    <a:pt x="5" y="4"/>
                    <a:pt x="5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4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" name="Freeform 221"/>
            <p:cNvSpPr>
              <a:spLocks/>
            </p:cNvSpPr>
            <p:nvPr userDrawn="1"/>
          </p:nvSpPr>
          <p:spPr bwMode="auto">
            <a:xfrm>
              <a:off x="8056281" y="3586456"/>
              <a:ext cx="33559" cy="103945"/>
            </a:xfrm>
            <a:custGeom>
              <a:avLst/>
              <a:gdLst>
                <a:gd name="T0" fmla="*/ 7 w 16"/>
                <a:gd name="T1" fmla="*/ 45 h 45"/>
                <a:gd name="T2" fmla="*/ 9 w 16"/>
                <a:gd name="T3" fmla="*/ 45 h 45"/>
                <a:gd name="T4" fmla="*/ 12 w 16"/>
                <a:gd name="T5" fmla="*/ 30 h 45"/>
                <a:gd name="T6" fmla="*/ 14 w 16"/>
                <a:gd name="T7" fmla="*/ 24 h 45"/>
                <a:gd name="T8" fmla="*/ 10 w 16"/>
                <a:gd name="T9" fmla="*/ 17 h 45"/>
                <a:gd name="T10" fmla="*/ 12 w 16"/>
                <a:gd name="T11" fmla="*/ 10 h 45"/>
                <a:gd name="T12" fmla="*/ 16 w 16"/>
                <a:gd name="T13" fmla="*/ 10 h 45"/>
                <a:gd name="T14" fmla="*/ 16 w 16"/>
                <a:gd name="T15" fmla="*/ 2 h 45"/>
                <a:gd name="T16" fmla="*/ 11 w 16"/>
                <a:gd name="T17" fmla="*/ 0 h 45"/>
                <a:gd name="T18" fmla="*/ 9 w 16"/>
                <a:gd name="T19" fmla="*/ 5 h 45"/>
                <a:gd name="T20" fmla="*/ 0 w 16"/>
                <a:gd name="T21" fmla="*/ 24 h 45"/>
                <a:gd name="T22" fmla="*/ 8 w 16"/>
                <a:gd name="T23" fmla="*/ 43 h 45"/>
                <a:gd name="T24" fmla="*/ 7 w 16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45">
                  <a:moveTo>
                    <a:pt x="7" y="45"/>
                  </a:moveTo>
                  <a:cubicBezTo>
                    <a:pt x="8" y="45"/>
                    <a:pt x="8" y="45"/>
                    <a:pt x="9" y="45"/>
                  </a:cubicBezTo>
                  <a:cubicBezTo>
                    <a:pt x="10" y="39"/>
                    <a:pt x="11" y="31"/>
                    <a:pt x="12" y="30"/>
                  </a:cubicBezTo>
                  <a:cubicBezTo>
                    <a:pt x="13" y="29"/>
                    <a:pt x="14" y="27"/>
                    <a:pt x="14" y="24"/>
                  </a:cubicBezTo>
                  <a:cubicBezTo>
                    <a:pt x="11" y="21"/>
                    <a:pt x="10" y="18"/>
                    <a:pt x="10" y="17"/>
                  </a:cubicBezTo>
                  <a:cubicBezTo>
                    <a:pt x="10" y="16"/>
                    <a:pt x="10" y="10"/>
                    <a:pt x="12" y="10"/>
                  </a:cubicBezTo>
                  <a:cubicBezTo>
                    <a:pt x="12" y="9"/>
                    <a:pt x="14" y="9"/>
                    <a:pt x="16" y="10"/>
                  </a:cubicBezTo>
                  <a:cubicBezTo>
                    <a:pt x="16" y="8"/>
                    <a:pt x="16" y="5"/>
                    <a:pt x="16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9" y="4"/>
                    <a:pt x="9" y="5"/>
                  </a:cubicBezTo>
                  <a:cubicBezTo>
                    <a:pt x="8" y="11"/>
                    <a:pt x="2" y="20"/>
                    <a:pt x="0" y="24"/>
                  </a:cubicBezTo>
                  <a:cubicBezTo>
                    <a:pt x="8" y="43"/>
                    <a:pt x="8" y="43"/>
                    <a:pt x="8" y="43"/>
                  </a:cubicBezTo>
                  <a:lnTo>
                    <a:pt x="7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" name="Freeform 222"/>
            <p:cNvSpPr>
              <a:spLocks/>
            </p:cNvSpPr>
            <p:nvPr userDrawn="1"/>
          </p:nvSpPr>
          <p:spPr bwMode="auto">
            <a:xfrm>
              <a:off x="8076417" y="3582809"/>
              <a:ext cx="104033" cy="120357"/>
            </a:xfrm>
            <a:custGeom>
              <a:avLst/>
              <a:gdLst>
                <a:gd name="T0" fmla="*/ 45 w 49"/>
                <a:gd name="T1" fmla="*/ 0 h 51"/>
                <a:gd name="T2" fmla="*/ 30 w 49"/>
                <a:gd name="T3" fmla="*/ 7 h 51"/>
                <a:gd name="T4" fmla="*/ 19 w 49"/>
                <a:gd name="T5" fmla="*/ 12 h 51"/>
                <a:gd name="T6" fmla="*/ 9 w 49"/>
                <a:gd name="T7" fmla="*/ 7 h 51"/>
                <a:gd name="T8" fmla="*/ 8 w 49"/>
                <a:gd name="T9" fmla="*/ 3 h 51"/>
                <a:gd name="T10" fmla="*/ 7 w 49"/>
                <a:gd name="T11" fmla="*/ 3 h 51"/>
                <a:gd name="T12" fmla="*/ 6 w 49"/>
                <a:gd name="T13" fmla="*/ 13 h 51"/>
                <a:gd name="T14" fmla="*/ 3 w 49"/>
                <a:gd name="T15" fmla="*/ 31 h 51"/>
                <a:gd name="T16" fmla="*/ 0 w 49"/>
                <a:gd name="T17" fmla="*/ 46 h 51"/>
                <a:gd name="T18" fmla="*/ 10 w 49"/>
                <a:gd name="T19" fmla="*/ 50 h 51"/>
                <a:gd name="T20" fmla="*/ 19 w 49"/>
                <a:gd name="T21" fmla="*/ 44 h 51"/>
                <a:gd name="T22" fmla="*/ 27 w 49"/>
                <a:gd name="T23" fmla="*/ 41 h 51"/>
                <a:gd name="T24" fmla="*/ 33 w 49"/>
                <a:gd name="T25" fmla="*/ 36 h 51"/>
                <a:gd name="T26" fmla="*/ 25 w 49"/>
                <a:gd name="T27" fmla="*/ 27 h 51"/>
                <a:gd name="T28" fmla="*/ 36 w 49"/>
                <a:gd name="T29" fmla="*/ 20 h 51"/>
                <a:gd name="T30" fmla="*/ 48 w 49"/>
                <a:gd name="T31" fmla="*/ 16 h 51"/>
                <a:gd name="T32" fmla="*/ 49 w 49"/>
                <a:gd name="T33" fmla="*/ 16 h 51"/>
                <a:gd name="T34" fmla="*/ 46 w 49"/>
                <a:gd name="T35" fmla="*/ 6 h 51"/>
                <a:gd name="T36" fmla="*/ 45 w 49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" h="51">
                  <a:moveTo>
                    <a:pt x="45" y="0"/>
                  </a:moveTo>
                  <a:cubicBezTo>
                    <a:pt x="38" y="4"/>
                    <a:pt x="32" y="7"/>
                    <a:pt x="30" y="7"/>
                  </a:cubicBezTo>
                  <a:cubicBezTo>
                    <a:pt x="27" y="7"/>
                    <a:pt x="19" y="12"/>
                    <a:pt x="19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7"/>
                    <a:pt x="6" y="11"/>
                    <a:pt x="6" y="13"/>
                  </a:cubicBezTo>
                  <a:cubicBezTo>
                    <a:pt x="5" y="15"/>
                    <a:pt x="5" y="28"/>
                    <a:pt x="3" y="31"/>
                  </a:cubicBezTo>
                  <a:cubicBezTo>
                    <a:pt x="2" y="32"/>
                    <a:pt x="1" y="40"/>
                    <a:pt x="0" y="46"/>
                  </a:cubicBezTo>
                  <a:cubicBezTo>
                    <a:pt x="3" y="48"/>
                    <a:pt x="8" y="50"/>
                    <a:pt x="10" y="50"/>
                  </a:cubicBezTo>
                  <a:cubicBezTo>
                    <a:pt x="14" y="51"/>
                    <a:pt x="19" y="47"/>
                    <a:pt x="19" y="44"/>
                  </a:cubicBezTo>
                  <a:cubicBezTo>
                    <a:pt x="19" y="41"/>
                    <a:pt x="23" y="41"/>
                    <a:pt x="27" y="41"/>
                  </a:cubicBezTo>
                  <a:cubicBezTo>
                    <a:pt x="30" y="41"/>
                    <a:pt x="31" y="37"/>
                    <a:pt x="33" y="36"/>
                  </a:cubicBezTo>
                  <a:cubicBezTo>
                    <a:pt x="36" y="35"/>
                    <a:pt x="27" y="27"/>
                    <a:pt x="25" y="27"/>
                  </a:cubicBezTo>
                  <a:cubicBezTo>
                    <a:pt x="22" y="26"/>
                    <a:pt x="27" y="20"/>
                    <a:pt x="36" y="20"/>
                  </a:cubicBezTo>
                  <a:cubicBezTo>
                    <a:pt x="45" y="19"/>
                    <a:pt x="43" y="16"/>
                    <a:pt x="48" y="16"/>
                  </a:cubicBezTo>
                  <a:cubicBezTo>
                    <a:pt x="48" y="16"/>
                    <a:pt x="49" y="16"/>
                    <a:pt x="49" y="16"/>
                  </a:cubicBezTo>
                  <a:cubicBezTo>
                    <a:pt x="48" y="13"/>
                    <a:pt x="47" y="8"/>
                    <a:pt x="46" y="6"/>
                  </a:cubicBezTo>
                  <a:cubicBezTo>
                    <a:pt x="46" y="4"/>
                    <a:pt x="45" y="2"/>
                    <a:pt x="4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" name="Freeform 223"/>
            <p:cNvSpPr>
              <a:spLocks/>
            </p:cNvSpPr>
            <p:nvPr userDrawn="1"/>
          </p:nvSpPr>
          <p:spPr bwMode="auto">
            <a:xfrm>
              <a:off x="8947276" y="3296505"/>
              <a:ext cx="271829" cy="118534"/>
            </a:xfrm>
            <a:custGeom>
              <a:avLst/>
              <a:gdLst>
                <a:gd name="T0" fmla="*/ 118 w 127"/>
                <a:gd name="T1" fmla="*/ 10 h 51"/>
                <a:gd name="T2" fmla="*/ 107 w 127"/>
                <a:gd name="T3" fmla="*/ 7 h 51"/>
                <a:gd name="T4" fmla="*/ 77 w 127"/>
                <a:gd name="T5" fmla="*/ 5 h 51"/>
                <a:gd name="T6" fmla="*/ 61 w 127"/>
                <a:gd name="T7" fmla="*/ 1 h 51"/>
                <a:gd name="T8" fmla="*/ 49 w 127"/>
                <a:gd name="T9" fmla="*/ 6 h 51"/>
                <a:gd name="T10" fmla="*/ 39 w 127"/>
                <a:gd name="T11" fmla="*/ 7 h 51"/>
                <a:gd name="T12" fmla="*/ 23 w 127"/>
                <a:gd name="T13" fmla="*/ 8 h 51"/>
                <a:gd name="T14" fmla="*/ 16 w 127"/>
                <a:gd name="T15" fmla="*/ 15 h 51"/>
                <a:gd name="T16" fmla="*/ 12 w 127"/>
                <a:gd name="T17" fmla="*/ 21 h 51"/>
                <a:gd name="T18" fmla="*/ 16 w 127"/>
                <a:gd name="T19" fmla="*/ 24 h 51"/>
                <a:gd name="T20" fmla="*/ 26 w 127"/>
                <a:gd name="T21" fmla="*/ 24 h 51"/>
                <a:gd name="T22" fmla="*/ 42 w 127"/>
                <a:gd name="T23" fmla="*/ 31 h 51"/>
                <a:gd name="T24" fmla="*/ 37 w 127"/>
                <a:gd name="T25" fmla="*/ 36 h 51"/>
                <a:gd name="T26" fmla="*/ 26 w 127"/>
                <a:gd name="T27" fmla="*/ 38 h 51"/>
                <a:gd name="T28" fmla="*/ 9 w 127"/>
                <a:gd name="T29" fmla="*/ 40 h 51"/>
                <a:gd name="T30" fmla="*/ 0 w 127"/>
                <a:gd name="T31" fmla="*/ 47 h 51"/>
                <a:gd name="T32" fmla="*/ 17 w 127"/>
                <a:gd name="T33" fmla="*/ 48 h 51"/>
                <a:gd name="T34" fmla="*/ 27 w 127"/>
                <a:gd name="T35" fmla="*/ 48 h 51"/>
                <a:gd name="T36" fmla="*/ 37 w 127"/>
                <a:gd name="T37" fmla="*/ 50 h 51"/>
                <a:gd name="T38" fmla="*/ 52 w 127"/>
                <a:gd name="T39" fmla="*/ 49 h 51"/>
                <a:gd name="T40" fmla="*/ 54 w 127"/>
                <a:gd name="T41" fmla="*/ 44 h 51"/>
                <a:gd name="T42" fmla="*/ 59 w 127"/>
                <a:gd name="T43" fmla="*/ 41 h 51"/>
                <a:gd name="T44" fmla="*/ 66 w 127"/>
                <a:gd name="T45" fmla="*/ 37 h 51"/>
                <a:gd name="T46" fmla="*/ 73 w 127"/>
                <a:gd name="T47" fmla="*/ 35 h 51"/>
                <a:gd name="T48" fmla="*/ 80 w 127"/>
                <a:gd name="T49" fmla="*/ 37 h 51"/>
                <a:gd name="T50" fmla="*/ 87 w 127"/>
                <a:gd name="T51" fmla="*/ 33 h 51"/>
                <a:gd name="T52" fmla="*/ 98 w 127"/>
                <a:gd name="T53" fmla="*/ 30 h 51"/>
                <a:gd name="T54" fmla="*/ 107 w 127"/>
                <a:gd name="T55" fmla="*/ 25 h 51"/>
                <a:gd name="T56" fmla="*/ 116 w 127"/>
                <a:gd name="T57" fmla="*/ 20 h 51"/>
                <a:gd name="T58" fmla="*/ 126 w 127"/>
                <a:gd name="T59" fmla="*/ 16 h 51"/>
                <a:gd name="T60" fmla="*/ 127 w 127"/>
                <a:gd name="T61" fmla="*/ 13 h 51"/>
                <a:gd name="T62" fmla="*/ 118 w 127"/>
                <a:gd name="T6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1">
                  <a:moveTo>
                    <a:pt x="118" y="10"/>
                  </a:moveTo>
                  <a:cubicBezTo>
                    <a:pt x="113" y="5"/>
                    <a:pt x="112" y="8"/>
                    <a:pt x="107" y="7"/>
                  </a:cubicBezTo>
                  <a:cubicBezTo>
                    <a:pt x="101" y="6"/>
                    <a:pt x="81" y="4"/>
                    <a:pt x="77" y="5"/>
                  </a:cubicBezTo>
                  <a:cubicBezTo>
                    <a:pt x="72" y="7"/>
                    <a:pt x="64" y="2"/>
                    <a:pt x="61" y="1"/>
                  </a:cubicBezTo>
                  <a:cubicBezTo>
                    <a:pt x="58" y="0"/>
                    <a:pt x="49" y="1"/>
                    <a:pt x="49" y="6"/>
                  </a:cubicBezTo>
                  <a:cubicBezTo>
                    <a:pt x="49" y="10"/>
                    <a:pt x="45" y="10"/>
                    <a:pt x="39" y="7"/>
                  </a:cubicBezTo>
                  <a:cubicBezTo>
                    <a:pt x="32" y="4"/>
                    <a:pt x="23" y="4"/>
                    <a:pt x="23" y="8"/>
                  </a:cubicBezTo>
                  <a:cubicBezTo>
                    <a:pt x="22" y="11"/>
                    <a:pt x="18" y="14"/>
                    <a:pt x="16" y="15"/>
                  </a:cubicBezTo>
                  <a:cubicBezTo>
                    <a:pt x="15" y="15"/>
                    <a:pt x="13" y="18"/>
                    <a:pt x="12" y="21"/>
                  </a:cubicBezTo>
                  <a:cubicBezTo>
                    <a:pt x="14" y="22"/>
                    <a:pt x="15" y="23"/>
                    <a:pt x="16" y="24"/>
                  </a:cubicBezTo>
                  <a:cubicBezTo>
                    <a:pt x="19" y="27"/>
                    <a:pt x="25" y="27"/>
                    <a:pt x="26" y="24"/>
                  </a:cubicBezTo>
                  <a:cubicBezTo>
                    <a:pt x="27" y="21"/>
                    <a:pt x="36" y="27"/>
                    <a:pt x="42" y="31"/>
                  </a:cubicBezTo>
                  <a:cubicBezTo>
                    <a:pt x="47" y="35"/>
                    <a:pt x="39" y="32"/>
                    <a:pt x="37" y="36"/>
                  </a:cubicBezTo>
                  <a:cubicBezTo>
                    <a:pt x="34" y="41"/>
                    <a:pt x="27" y="36"/>
                    <a:pt x="26" y="38"/>
                  </a:cubicBezTo>
                  <a:cubicBezTo>
                    <a:pt x="24" y="40"/>
                    <a:pt x="12" y="41"/>
                    <a:pt x="9" y="40"/>
                  </a:cubicBezTo>
                  <a:cubicBezTo>
                    <a:pt x="5" y="40"/>
                    <a:pt x="0" y="45"/>
                    <a:pt x="0" y="47"/>
                  </a:cubicBezTo>
                  <a:cubicBezTo>
                    <a:pt x="1" y="49"/>
                    <a:pt x="13" y="45"/>
                    <a:pt x="17" y="48"/>
                  </a:cubicBezTo>
                  <a:cubicBezTo>
                    <a:pt x="21" y="51"/>
                    <a:pt x="25" y="45"/>
                    <a:pt x="27" y="48"/>
                  </a:cubicBezTo>
                  <a:cubicBezTo>
                    <a:pt x="30" y="51"/>
                    <a:pt x="35" y="49"/>
                    <a:pt x="37" y="50"/>
                  </a:cubicBezTo>
                  <a:cubicBezTo>
                    <a:pt x="39" y="51"/>
                    <a:pt x="52" y="49"/>
                    <a:pt x="52" y="49"/>
                  </a:cubicBezTo>
                  <a:cubicBezTo>
                    <a:pt x="54" y="48"/>
                    <a:pt x="54" y="46"/>
                    <a:pt x="54" y="44"/>
                  </a:cubicBezTo>
                  <a:cubicBezTo>
                    <a:pt x="54" y="41"/>
                    <a:pt x="57" y="42"/>
                    <a:pt x="59" y="41"/>
                  </a:cubicBezTo>
                  <a:cubicBezTo>
                    <a:pt x="62" y="40"/>
                    <a:pt x="64" y="37"/>
                    <a:pt x="66" y="37"/>
                  </a:cubicBezTo>
                  <a:cubicBezTo>
                    <a:pt x="68" y="37"/>
                    <a:pt x="71" y="34"/>
                    <a:pt x="73" y="35"/>
                  </a:cubicBezTo>
                  <a:cubicBezTo>
                    <a:pt x="75" y="36"/>
                    <a:pt x="77" y="39"/>
                    <a:pt x="80" y="37"/>
                  </a:cubicBezTo>
                  <a:cubicBezTo>
                    <a:pt x="83" y="35"/>
                    <a:pt x="83" y="37"/>
                    <a:pt x="87" y="33"/>
                  </a:cubicBezTo>
                  <a:cubicBezTo>
                    <a:pt x="91" y="29"/>
                    <a:pt x="93" y="29"/>
                    <a:pt x="98" y="30"/>
                  </a:cubicBezTo>
                  <a:cubicBezTo>
                    <a:pt x="103" y="31"/>
                    <a:pt x="105" y="28"/>
                    <a:pt x="107" y="25"/>
                  </a:cubicBezTo>
                  <a:cubicBezTo>
                    <a:pt x="108" y="22"/>
                    <a:pt x="113" y="22"/>
                    <a:pt x="116" y="20"/>
                  </a:cubicBezTo>
                  <a:cubicBezTo>
                    <a:pt x="119" y="18"/>
                    <a:pt x="125" y="16"/>
                    <a:pt x="126" y="16"/>
                  </a:cubicBezTo>
                  <a:cubicBezTo>
                    <a:pt x="127" y="15"/>
                    <a:pt x="127" y="14"/>
                    <a:pt x="127" y="13"/>
                  </a:cubicBezTo>
                  <a:cubicBezTo>
                    <a:pt x="123" y="10"/>
                    <a:pt x="121" y="14"/>
                    <a:pt x="118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4" name="Freeform 224"/>
            <p:cNvSpPr>
              <a:spLocks/>
            </p:cNvSpPr>
            <p:nvPr userDrawn="1"/>
          </p:nvSpPr>
          <p:spPr bwMode="auto">
            <a:xfrm>
              <a:off x="8200585" y="3281916"/>
              <a:ext cx="171152" cy="80238"/>
            </a:xfrm>
            <a:custGeom>
              <a:avLst/>
              <a:gdLst>
                <a:gd name="T0" fmla="*/ 32 w 80"/>
                <a:gd name="T1" fmla="*/ 26 h 34"/>
                <a:gd name="T2" fmla="*/ 40 w 80"/>
                <a:gd name="T3" fmla="*/ 32 h 34"/>
                <a:gd name="T4" fmla="*/ 40 w 80"/>
                <a:gd name="T5" fmla="*/ 33 h 34"/>
                <a:gd name="T6" fmla="*/ 52 w 80"/>
                <a:gd name="T7" fmla="*/ 31 h 34"/>
                <a:gd name="T8" fmla="*/ 62 w 80"/>
                <a:gd name="T9" fmla="*/ 32 h 34"/>
                <a:gd name="T10" fmla="*/ 62 w 80"/>
                <a:gd name="T11" fmla="*/ 29 h 34"/>
                <a:gd name="T12" fmla="*/ 70 w 80"/>
                <a:gd name="T13" fmla="*/ 31 h 34"/>
                <a:gd name="T14" fmla="*/ 79 w 80"/>
                <a:gd name="T15" fmla="*/ 32 h 34"/>
                <a:gd name="T16" fmla="*/ 75 w 80"/>
                <a:gd name="T17" fmla="*/ 27 h 34"/>
                <a:gd name="T18" fmla="*/ 77 w 80"/>
                <a:gd name="T19" fmla="*/ 23 h 34"/>
                <a:gd name="T20" fmla="*/ 70 w 80"/>
                <a:gd name="T21" fmla="*/ 20 h 34"/>
                <a:gd name="T22" fmla="*/ 67 w 80"/>
                <a:gd name="T23" fmla="*/ 13 h 34"/>
                <a:gd name="T24" fmla="*/ 62 w 80"/>
                <a:gd name="T25" fmla="*/ 12 h 34"/>
                <a:gd name="T26" fmla="*/ 50 w 80"/>
                <a:gd name="T27" fmla="*/ 13 h 34"/>
                <a:gd name="T28" fmla="*/ 43 w 80"/>
                <a:gd name="T29" fmla="*/ 10 h 34"/>
                <a:gd name="T30" fmla="*/ 36 w 80"/>
                <a:gd name="T31" fmla="*/ 6 h 34"/>
                <a:gd name="T32" fmla="*/ 18 w 80"/>
                <a:gd name="T33" fmla="*/ 4 h 34"/>
                <a:gd name="T34" fmla="*/ 4 w 80"/>
                <a:gd name="T35" fmla="*/ 0 h 34"/>
                <a:gd name="T36" fmla="*/ 0 w 80"/>
                <a:gd name="T37" fmla="*/ 2 h 34"/>
                <a:gd name="T38" fmla="*/ 18 w 80"/>
                <a:gd name="T39" fmla="*/ 11 h 34"/>
                <a:gd name="T40" fmla="*/ 22 w 80"/>
                <a:gd name="T41" fmla="*/ 23 h 34"/>
                <a:gd name="T42" fmla="*/ 19 w 80"/>
                <a:gd name="T43" fmla="*/ 26 h 34"/>
                <a:gd name="T44" fmla="*/ 32 w 80"/>
                <a:gd name="T4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34">
                  <a:moveTo>
                    <a:pt x="32" y="26"/>
                  </a:moveTo>
                  <a:cubicBezTo>
                    <a:pt x="35" y="24"/>
                    <a:pt x="37" y="28"/>
                    <a:pt x="40" y="32"/>
                  </a:cubicBezTo>
                  <a:cubicBezTo>
                    <a:pt x="40" y="32"/>
                    <a:pt x="40" y="33"/>
                    <a:pt x="40" y="33"/>
                  </a:cubicBezTo>
                  <a:cubicBezTo>
                    <a:pt x="45" y="32"/>
                    <a:pt x="48" y="31"/>
                    <a:pt x="52" y="31"/>
                  </a:cubicBezTo>
                  <a:cubicBezTo>
                    <a:pt x="55" y="30"/>
                    <a:pt x="59" y="31"/>
                    <a:pt x="62" y="32"/>
                  </a:cubicBezTo>
                  <a:cubicBezTo>
                    <a:pt x="62" y="31"/>
                    <a:pt x="62" y="30"/>
                    <a:pt x="62" y="29"/>
                  </a:cubicBezTo>
                  <a:cubicBezTo>
                    <a:pt x="63" y="27"/>
                    <a:pt x="68" y="30"/>
                    <a:pt x="70" y="31"/>
                  </a:cubicBezTo>
                  <a:cubicBezTo>
                    <a:pt x="72" y="33"/>
                    <a:pt x="77" y="34"/>
                    <a:pt x="79" y="32"/>
                  </a:cubicBezTo>
                  <a:cubicBezTo>
                    <a:pt x="80" y="30"/>
                    <a:pt x="76" y="29"/>
                    <a:pt x="75" y="27"/>
                  </a:cubicBezTo>
                  <a:cubicBezTo>
                    <a:pt x="74" y="26"/>
                    <a:pt x="76" y="25"/>
                    <a:pt x="77" y="23"/>
                  </a:cubicBezTo>
                  <a:cubicBezTo>
                    <a:pt x="74" y="22"/>
                    <a:pt x="71" y="20"/>
                    <a:pt x="70" y="20"/>
                  </a:cubicBezTo>
                  <a:cubicBezTo>
                    <a:pt x="69" y="20"/>
                    <a:pt x="69" y="13"/>
                    <a:pt x="67" y="13"/>
                  </a:cubicBezTo>
                  <a:cubicBezTo>
                    <a:pt x="64" y="13"/>
                    <a:pt x="64" y="12"/>
                    <a:pt x="62" y="12"/>
                  </a:cubicBezTo>
                  <a:cubicBezTo>
                    <a:pt x="60" y="12"/>
                    <a:pt x="53" y="12"/>
                    <a:pt x="50" y="13"/>
                  </a:cubicBezTo>
                  <a:cubicBezTo>
                    <a:pt x="48" y="15"/>
                    <a:pt x="46" y="10"/>
                    <a:pt x="43" y="10"/>
                  </a:cubicBezTo>
                  <a:cubicBezTo>
                    <a:pt x="41" y="10"/>
                    <a:pt x="38" y="7"/>
                    <a:pt x="36" y="6"/>
                  </a:cubicBezTo>
                  <a:cubicBezTo>
                    <a:pt x="34" y="4"/>
                    <a:pt x="22" y="6"/>
                    <a:pt x="18" y="4"/>
                  </a:cubicBezTo>
                  <a:cubicBezTo>
                    <a:pt x="14" y="2"/>
                    <a:pt x="8" y="0"/>
                    <a:pt x="4" y="0"/>
                  </a:cubicBezTo>
                  <a:cubicBezTo>
                    <a:pt x="3" y="0"/>
                    <a:pt x="1" y="1"/>
                    <a:pt x="0" y="2"/>
                  </a:cubicBezTo>
                  <a:cubicBezTo>
                    <a:pt x="6" y="6"/>
                    <a:pt x="16" y="5"/>
                    <a:pt x="18" y="11"/>
                  </a:cubicBezTo>
                  <a:cubicBezTo>
                    <a:pt x="19" y="19"/>
                    <a:pt x="24" y="16"/>
                    <a:pt x="22" y="23"/>
                  </a:cubicBezTo>
                  <a:cubicBezTo>
                    <a:pt x="22" y="24"/>
                    <a:pt x="21" y="25"/>
                    <a:pt x="19" y="26"/>
                  </a:cubicBezTo>
                  <a:cubicBezTo>
                    <a:pt x="25" y="27"/>
                    <a:pt x="30" y="27"/>
                    <a:pt x="32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" name="Freeform 225"/>
            <p:cNvSpPr>
              <a:spLocks noEditPoints="1"/>
            </p:cNvSpPr>
            <p:nvPr userDrawn="1"/>
          </p:nvSpPr>
          <p:spPr bwMode="auto">
            <a:xfrm>
              <a:off x="7853248" y="3327506"/>
              <a:ext cx="468151" cy="186006"/>
            </a:xfrm>
            <a:custGeom>
              <a:avLst/>
              <a:gdLst>
                <a:gd name="T0" fmla="*/ 213 w 219"/>
                <a:gd name="T1" fmla="*/ 56 h 80"/>
                <a:gd name="T2" fmla="*/ 213 w 219"/>
                <a:gd name="T3" fmla="*/ 44 h 80"/>
                <a:gd name="T4" fmla="*/ 213 w 219"/>
                <a:gd name="T5" fmla="*/ 35 h 80"/>
                <a:gd name="T6" fmla="*/ 216 w 219"/>
                <a:gd name="T7" fmla="*/ 30 h 80"/>
                <a:gd name="T8" fmla="*/ 214 w 219"/>
                <a:gd name="T9" fmla="*/ 26 h 80"/>
                <a:gd name="T10" fmla="*/ 205 w 219"/>
                <a:gd name="T11" fmla="*/ 22 h 80"/>
                <a:gd name="T12" fmla="*/ 202 w 219"/>
                <a:gd name="T13" fmla="*/ 13 h 80"/>
                <a:gd name="T14" fmla="*/ 194 w 219"/>
                <a:gd name="T15" fmla="*/ 7 h 80"/>
                <a:gd name="T16" fmla="*/ 181 w 219"/>
                <a:gd name="T17" fmla="*/ 7 h 80"/>
                <a:gd name="T18" fmla="*/ 160 w 219"/>
                <a:gd name="T19" fmla="*/ 14 h 80"/>
                <a:gd name="T20" fmla="*/ 139 w 219"/>
                <a:gd name="T21" fmla="*/ 15 h 80"/>
                <a:gd name="T22" fmla="*/ 126 w 219"/>
                <a:gd name="T23" fmla="*/ 10 h 80"/>
                <a:gd name="T24" fmla="*/ 115 w 219"/>
                <a:gd name="T25" fmla="*/ 6 h 80"/>
                <a:gd name="T26" fmla="*/ 98 w 219"/>
                <a:gd name="T27" fmla="*/ 2 h 80"/>
                <a:gd name="T28" fmla="*/ 63 w 219"/>
                <a:gd name="T29" fmla="*/ 12 h 80"/>
                <a:gd name="T30" fmla="*/ 37 w 219"/>
                <a:gd name="T31" fmla="*/ 13 h 80"/>
                <a:gd name="T32" fmla="*/ 31 w 219"/>
                <a:gd name="T33" fmla="*/ 21 h 80"/>
                <a:gd name="T34" fmla="*/ 7 w 219"/>
                <a:gd name="T35" fmla="*/ 23 h 80"/>
                <a:gd name="T36" fmla="*/ 4 w 219"/>
                <a:gd name="T37" fmla="*/ 31 h 80"/>
                <a:gd name="T38" fmla="*/ 9 w 219"/>
                <a:gd name="T39" fmla="*/ 34 h 80"/>
                <a:gd name="T40" fmla="*/ 10 w 219"/>
                <a:gd name="T41" fmla="*/ 42 h 80"/>
                <a:gd name="T42" fmla="*/ 10 w 219"/>
                <a:gd name="T43" fmla="*/ 50 h 80"/>
                <a:gd name="T44" fmla="*/ 10 w 219"/>
                <a:gd name="T45" fmla="*/ 56 h 80"/>
                <a:gd name="T46" fmla="*/ 16 w 219"/>
                <a:gd name="T47" fmla="*/ 61 h 80"/>
                <a:gd name="T48" fmla="*/ 24 w 219"/>
                <a:gd name="T49" fmla="*/ 66 h 80"/>
                <a:gd name="T50" fmla="*/ 30 w 219"/>
                <a:gd name="T51" fmla="*/ 67 h 80"/>
                <a:gd name="T52" fmla="*/ 37 w 219"/>
                <a:gd name="T53" fmla="*/ 74 h 80"/>
                <a:gd name="T54" fmla="*/ 52 w 219"/>
                <a:gd name="T55" fmla="*/ 72 h 80"/>
                <a:gd name="T56" fmla="*/ 61 w 219"/>
                <a:gd name="T57" fmla="*/ 68 h 80"/>
                <a:gd name="T58" fmla="*/ 77 w 219"/>
                <a:gd name="T59" fmla="*/ 76 h 80"/>
                <a:gd name="T60" fmla="*/ 89 w 219"/>
                <a:gd name="T61" fmla="*/ 74 h 80"/>
                <a:gd name="T62" fmla="*/ 100 w 219"/>
                <a:gd name="T63" fmla="*/ 68 h 80"/>
                <a:gd name="T64" fmla="*/ 109 w 219"/>
                <a:gd name="T65" fmla="*/ 70 h 80"/>
                <a:gd name="T66" fmla="*/ 118 w 219"/>
                <a:gd name="T67" fmla="*/ 68 h 80"/>
                <a:gd name="T68" fmla="*/ 115 w 219"/>
                <a:gd name="T69" fmla="*/ 76 h 80"/>
                <a:gd name="T70" fmla="*/ 115 w 219"/>
                <a:gd name="T71" fmla="*/ 80 h 80"/>
                <a:gd name="T72" fmla="*/ 122 w 219"/>
                <a:gd name="T73" fmla="*/ 73 h 80"/>
                <a:gd name="T74" fmla="*/ 127 w 219"/>
                <a:gd name="T75" fmla="*/ 70 h 80"/>
                <a:gd name="T76" fmla="*/ 137 w 219"/>
                <a:gd name="T77" fmla="*/ 70 h 80"/>
                <a:gd name="T78" fmla="*/ 145 w 219"/>
                <a:gd name="T79" fmla="*/ 69 h 80"/>
                <a:gd name="T80" fmla="*/ 158 w 219"/>
                <a:gd name="T81" fmla="*/ 69 h 80"/>
                <a:gd name="T82" fmla="*/ 174 w 219"/>
                <a:gd name="T83" fmla="*/ 65 h 80"/>
                <a:gd name="T84" fmla="*/ 187 w 219"/>
                <a:gd name="T85" fmla="*/ 63 h 80"/>
                <a:gd name="T86" fmla="*/ 191 w 219"/>
                <a:gd name="T87" fmla="*/ 64 h 80"/>
                <a:gd name="T88" fmla="*/ 196 w 219"/>
                <a:gd name="T89" fmla="*/ 61 h 80"/>
                <a:gd name="T90" fmla="*/ 207 w 219"/>
                <a:gd name="T91" fmla="*/ 63 h 80"/>
                <a:gd name="T92" fmla="*/ 219 w 219"/>
                <a:gd name="T93" fmla="*/ 64 h 80"/>
                <a:gd name="T94" fmla="*/ 213 w 219"/>
                <a:gd name="T95" fmla="*/ 56 h 80"/>
                <a:gd name="T96" fmla="*/ 19 w 219"/>
                <a:gd name="T97" fmla="*/ 15 h 80"/>
                <a:gd name="T98" fmla="*/ 35 w 219"/>
                <a:gd name="T99" fmla="*/ 13 h 80"/>
                <a:gd name="T100" fmla="*/ 26 w 219"/>
                <a:gd name="T101" fmla="*/ 7 h 80"/>
                <a:gd name="T102" fmla="*/ 23 w 219"/>
                <a:gd name="T103" fmla="*/ 1 h 80"/>
                <a:gd name="T104" fmla="*/ 19 w 219"/>
                <a:gd name="T105" fmla="*/ 2 h 80"/>
                <a:gd name="T106" fmla="*/ 7 w 219"/>
                <a:gd name="T107" fmla="*/ 2 h 80"/>
                <a:gd name="T108" fmla="*/ 8 w 219"/>
                <a:gd name="T109" fmla="*/ 9 h 80"/>
                <a:gd name="T110" fmla="*/ 4 w 219"/>
                <a:gd name="T111" fmla="*/ 14 h 80"/>
                <a:gd name="T112" fmla="*/ 2 w 219"/>
                <a:gd name="T113" fmla="*/ 18 h 80"/>
                <a:gd name="T114" fmla="*/ 8 w 219"/>
                <a:gd name="T115" fmla="*/ 21 h 80"/>
                <a:gd name="T116" fmla="*/ 19 w 219"/>
                <a:gd name="T117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80">
                  <a:moveTo>
                    <a:pt x="213" y="56"/>
                  </a:moveTo>
                  <a:cubicBezTo>
                    <a:pt x="212" y="55"/>
                    <a:pt x="214" y="46"/>
                    <a:pt x="213" y="44"/>
                  </a:cubicBezTo>
                  <a:cubicBezTo>
                    <a:pt x="213" y="43"/>
                    <a:pt x="210" y="35"/>
                    <a:pt x="213" y="35"/>
                  </a:cubicBezTo>
                  <a:cubicBezTo>
                    <a:pt x="215" y="35"/>
                    <a:pt x="213" y="30"/>
                    <a:pt x="216" y="30"/>
                  </a:cubicBezTo>
                  <a:cubicBezTo>
                    <a:pt x="215" y="28"/>
                    <a:pt x="215" y="26"/>
                    <a:pt x="214" y="26"/>
                  </a:cubicBezTo>
                  <a:cubicBezTo>
                    <a:pt x="212" y="25"/>
                    <a:pt x="207" y="27"/>
                    <a:pt x="205" y="22"/>
                  </a:cubicBezTo>
                  <a:cubicBezTo>
                    <a:pt x="203" y="18"/>
                    <a:pt x="205" y="17"/>
                    <a:pt x="202" y="13"/>
                  </a:cubicBezTo>
                  <a:cubicBezTo>
                    <a:pt x="199" y="9"/>
                    <a:pt x="197" y="5"/>
                    <a:pt x="194" y="7"/>
                  </a:cubicBezTo>
                  <a:cubicBezTo>
                    <a:pt x="192" y="8"/>
                    <a:pt x="187" y="8"/>
                    <a:pt x="181" y="7"/>
                  </a:cubicBezTo>
                  <a:cubicBezTo>
                    <a:pt x="176" y="12"/>
                    <a:pt x="163" y="15"/>
                    <a:pt x="160" y="14"/>
                  </a:cubicBezTo>
                  <a:cubicBezTo>
                    <a:pt x="155" y="12"/>
                    <a:pt x="146" y="15"/>
                    <a:pt x="139" y="15"/>
                  </a:cubicBezTo>
                  <a:cubicBezTo>
                    <a:pt x="133" y="15"/>
                    <a:pt x="131" y="10"/>
                    <a:pt x="126" y="10"/>
                  </a:cubicBezTo>
                  <a:cubicBezTo>
                    <a:pt x="120" y="11"/>
                    <a:pt x="120" y="6"/>
                    <a:pt x="115" y="6"/>
                  </a:cubicBezTo>
                  <a:cubicBezTo>
                    <a:pt x="110" y="6"/>
                    <a:pt x="114" y="4"/>
                    <a:pt x="98" y="2"/>
                  </a:cubicBezTo>
                  <a:cubicBezTo>
                    <a:pt x="82" y="0"/>
                    <a:pt x="68" y="8"/>
                    <a:pt x="63" y="12"/>
                  </a:cubicBezTo>
                  <a:cubicBezTo>
                    <a:pt x="57" y="16"/>
                    <a:pt x="39" y="12"/>
                    <a:pt x="37" y="13"/>
                  </a:cubicBezTo>
                  <a:cubicBezTo>
                    <a:pt x="35" y="14"/>
                    <a:pt x="37" y="19"/>
                    <a:pt x="31" y="21"/>
                  </a:cubicBezTo>
                  <a:cubicBezTo>
                    <a:pt x="25" y="24"/>
                    <a:pt x="11" y="21"/>
                    <a:pt x="7" y="23"/>
                  </a:cubicBezTo>
                  <a:cubicBezTo>
                    <a:pt x="2" y="25"/>
                    <a:pt x="0" y="32"/>
                    <a:pt x="4" y="31"/>
                  </a:cubicBezTo>
                  <a:cubicBezTo>
                    <a:pt x="8" y="31"/>
                    <a:pt x="10" y="33"/>
                    <a:pt x="9" y="34"/>
                  </a:cubicBezTo>
                  <a:cubicBezTo>
                    <a:pt x="8" y="36"/>
                    <a:pt x="12" y="40"/>
                    <a:pt x="10" y="42"/>
                  </a:cubicBezTo>
                  <a:cubicBezTo>
                    <a:pt x="8" y="44"/>
                    <a:pt x="8" y="48"/>
                    <a:pt x="10" y="50"/>
                  </a:cubicBezTo>
                  <a:cubicBezTo>
                    <a:pt x="13" y="52"/>
                    <a:pt x="14" y="55"/>
                    <a:pt x="10" y="56"/>
                  </a:cubicBezTo>
                  <a:cubicBezTo>
                    <a:pt x="7" y="56"/>
                    <a:pt x="16" y="60"/>
                    <a:pt x="16" y="61"/>
                  </a:cubicBezTo>
                  <a:cubicBezTo>
                    <a:pt x="17" y="63"/>
                    <a:pt x="24" y="64"/>
                    <a:pt x="24" y="66"/>
                  </a:cubicBezTo>
                  <a:cubicBezTo>
                    <a:pt x="24" y="68"/>
                    <a:pt x="26" y="68"/>
                    <a:pt x="30" y="67"/>
                  </a:cubicBezTo>
                  <a:cubicBezTo>
                    <a:pt x="33" y="66"/>
                    <a:pt x="35" y="71"/>
                    <a:pt x="37" y="74"/>
                  </a:cubicBezTo>
                  <a:cubicBezTo>
                    <a:pt x="39" y="77"/>
                    <a:pt x="52" y="75"/>
                    <a:pt x="52" y="72"/>
                  </a:cubicBezTo>
                  <a:cubicBezTo>
                    <a:pt x="52" y="68"/>
                    <a:pt x="56" y="67"/>
                    <a:pt x="61" y="68"/>
                  </a:cubicBezTo>
                  <a:cubicBezTo>
                    <a:pt x="67" y="68"/>
                    <a:pt x="75" y="75"/>
                    <a:pt x="77" y="76"/>
                  </a:cubicBezTo>
                  <a:cubicBezTo>
                    <a:pt x="80" y="77"/>
                    <a:pt x="86" y="74"/>
                    <a:pt x="89" y="74"/>
                  </a:cubicBezTo>
                  <a:cubicBezTo>
                    <a:pt x="93" y="74"/>
                    <a:pt x="98" y="69"/>
                    <a:pt x="100" y="68"/>
                  </a:cubicBezTo>
                  <a:cubicBezTo>
                    <a:pt x="102" y="67"/>
                    <a:pt x="106" y="72"/>
                    <a:pt x="109" y="70"/>
                  </a:cubicBezTo>
                  <a:cubicBezTo>
                    <a:pt x="113" y="68"/>
                    <a:pt x="116" y="67"/>
                    <a:pt x="118" y="68"/>
                  </a:cubicBezTo>
                  <a:cubicBezTo>
                    <a:pt x="120" y="69"/>
                    <a:pt x="113" y="74"/>
                    <a:pt x="115" y="76"/>
                  </a:cubicBezTo>
                  <a:cubicBezTo>
                    <a:pt x="116" y="77"/>
                    <a:pt x="116" y="79"/>
                    <a:pt x="115" y="80"/>
                  </a:cubicBezTo>
                  <a:cubicBezTo>
                    <a:pt x="123" y="79"/>
                    <a:pt x="122" y="75"/>
                    <a:pt x="122" y="73"/>
                  </a:cubicBezTo>
                  <a:cubicBezTo>
                    <a:pt x="123" y="70"/>
                    <a:pt x="125" y="68"/>
                    <a:pt x="127" y="70"/>
                  </a:cubicBezTo>
                  <a:cubicBezTo>
                    <a:pt x="129" y="72"/>
                    <a:pt x="132" y="72"/>
                    <a:pt x="137" y="70"/>
                  </a:cubicBezTo>
                  <a:cubicBezTo>
                    <a:pt x="143" y="68"/>
                    <a:pt x="143" y="67"/>
                    <a:pt x="145" y="69"/>
                  </a:cubicBezTo>
                  <a:cubicBezTo>
                    <a:pt x="147" y="71"/>
                    <a:pt x="151" y="69"/>
                    <a:pt x="158" y="69"/>
                  </a:cubicBezTo>
                  <a:cubicBezTo>
                    <a:pt x="166" y="69"/>
                    <a:pt x="167" y="64"/>
                    <a:pt x="174" y="65"/>
                  </a:cubicBezTo>
                  <a:cubicBezTo>
                    <a:pt x="181" y="65"/>
                    <a:pt x="187" y="63"/>
                    <a:pt x="187" y="63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3"/>
                    <a:pt x="193" y="61"/>
                    <a:pt x="196" y="61"/>
                  </a:cubicBezTo>
                  <a:cubicBezTo>
                    <a:pt x="202" y="60"/>
                    <a:pt x="204" y="64"/>
                    <a:pt x="207" y="63"/>
                  </a:cubicBezTo>
                  <a:cubicBezTo>
                    <a:pt x="209" y="61"/>
                    <a:pt x="218" y="70"/>
                    <a:pt x="219" y="64"/>
                  </a:cubicBezTo>
                  <a:cubicBezTo>
                    <a:pt x="219" y="63"/>
                    <a:pt x="215" y="56"/>
                    <a:pt x="213" y="56"/>
                  </a:cubicBezTo>
                  <a:close/>
                  <a:moveTo>
                    <a:pt x="19" y="15"/>
                  </a:moveTo>
                  <a:cubicBezTo>
                    <a:pt x="23" y="13"/>
                    <a:pt x="33" y="15"/>
                    <a:pt x="35" y="13"/>
                  </a:cubicBezTo>
                  <a:cubicBezTo>
                    <a:pt x="37" y="11"/>
                    <a:pt x="29" y="9"/>
                    <a:pt x="26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2" y="2"/>
                    <a:pt x="20" y="3"/>
                    <a:pt x="19" y="2"/>
                  </a:cubicBezTo>
                  <a:cubicBezTo>
                    <a:pt x="15" y="0"/>
                    <a:pt x="8" y="1"/>
                    <a:pt x="7" y="2"/>
                  </a:cubicBezTo>
                  <a:cubicBezTo>
                    <a:pt x="5" y="2"/>
                    <a:pt x="8" y="6"/>
                    <a:pt x="8" y="9"/>
                  </a:cubicBezTo>
                  <a:cubicBezTo>
                    <a:pt x="8" y="12"/>
                    <a:pt x="4" y="12"/>
                    <a:pt x="4" y="14"/>
                  </a:cubicBezTo>
                  <a:cubicBezTo>
                    <a:pt x="4" y="15"/>
                    <a:pt x="3" y="16"/>
                    <a:pt x="2" y="18"/>
                  </a:cubicBezTo>
                  <a:cubicBezTo>
                    <a:pt x="4" y="19"/>
                    <a:pt x="6" y="21"/>
                    <a:pt x="8" y="21"/>
                  </a:cubicBezTo>
                  <a:cubicBezTo>
                    <a:pt x="13" y="21"/>
                    <a:pt x="15" y="16"/>
                    <a:pt x="19" y="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" name="Freeform 226"/>
            <p:cNvSpPr>
              <a:spLocks/>
            </p:cNvSpPr>
            <p:nvPr userDrawn="1"/>
          </p:nvSpPr>
          <p:spPr bwMode="auto">
            <a:xfrm>
              <a:off x="9163733" y="3515335"/>
              <a:ext cx="60406" cy="56532"/>
            </a:xfrm>
            <a:custGeom>
              <a:avLst/>
              <a:gdLst>
                <a:gd name="T0" fmla="*/ 13 w 28"/>
                <a:gd name="T1" fmla="*/ 0 h 24"/>
                <a:gd name="T2" fmla="*/ 0 w 28"/>
                <a:gd name="T3" fmla="*/ 7 h 24"/>
                <a:gd name="T4" fmla="*/ 2 w 28"/>
                <a:gd name="T5" fmla="*/ 10 h 24"/>
                <a:gd name="T6" fmla="*/ 9 w 28"/>
                <a:gd name="T7" fmla="*/ 18 h 24"/>
                <a:gd name="T8" fmla="*/ 10 w 28"/>
                <a:gd name="T9" fmla="*/ 24 h 24"/>
                <a:gd name="T10" fmla="*/ 15 w 28"/>
                <a:gd name="T11" fmla="*/ 23 h 24"/>
                <a:gd name="T12" fmla="*/ 27 w 28"/>
                <a:gd name="T13" fmla="*/ 11 h 24"/>
                <a:gd name="T14" fmla="*/ 13 w 28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4">
                  <a:moveTo>
                    <a:pt x="13" y="0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1" y="8"/>
                    <a:pt x="2" y="9"/>
                    <a:pt x="2" y="10"/>
                  </a:cubicBezTo>
                  <a:cubicBezTo>
                    <a:pt x="3" y="13"/>
                    <a:pt x="6" y="16"/>
                    <a:pt x="9" y="18"/>
                  </a:cubicBezTo>
                  <a:cubicBezTo>
                    <a:pt x="11" y="19"/>
                    <a:pt x="11" y="21"/>
                    <a:pt x="10" y="24"/>
                  </a:cubicBezTo>
                  <a:cubicBezTo>
                    <a:pt x="12" y="24"/>
                    <a:pt x="14" y="24"/>
                    <a:pt x="15" y="23"/>
                  </a:cubicBezTo>
                  <a:cubicBezTo>
                    <a:pt x="18" y="23"/>
                    <a:pt x="26" y="13"/>
                    <a:pt x="27" y="11"/>
                  </a:cubicBezTo>
                  <a:cubicBezTo>
                    <a:pt x="28" y="8"/>
                    <a:pt x="18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" name="Freeform 227"/>
            <p:cNvSpPr>
              <a:spLocks/>
            </p:cNvSpPr>
            <p:nvPr userDrawn="1"/>
          </p:nvSpPr>
          <p:spPr bwMode="auto">
            <a:xfrm>
              <a:off x="10291321" y="3305623"/>
              <a:ext cx="172830" cy="165947"/>
            </a:xfrm>
            <a:custGeom>
              <a:avLst/>
              <a:gdLst>
                <a:gd name="T0" fmla="*/ 77 w 81"/>
                <a:gd name="T1" fmla="*/ 4 h 71"/>
                <a:gd name="T2" fmla="*/ 68 w 81"/>
                <a:gd name="T3" fmla="*/ 0 h 71"/>
                <a:gd name="T4" fmla="*/ 61 w 81"/>
                <a:gd name="T5" fmla="*/ 8 h 71"/>
                <a:gd name="T6" fmla="*/ 53 w 81"/>
                <a:gd name="T7" fmla="*/ 14 h 71"/>
                <a:gd name="T8" fmla="*/ 48 w 81"/>
                <a:gd name="T9" fmla="*/ 18 h 71"/>
                <a:gd name="T10" fmla="*/ 41 w 81"/>
                <a:gd name="T11" fmla="*/ 20 h 71"/>
                <a:gd name="T12" fmla="*/ 33 w 81"/>
                <a:gd name="T13" fmla="*/ 18 h 71"/>
                <a:gd name="T14" fmla="*/ 25 w 81"/>
                <a:gd name="T15" fmla="*/ 25 h 71"/>
                <a:gd name="T16" fmla="*/ 4 w 81"/>
                <a:gd name="T17" fmla="*/ 36 h 71"/>
                <a:gd name="T18" fmla="*/ 0 w 81"/>
                <a:gd name="T19" fmla="*/ 41 h 71"/>
                <a:gd name="T20" fmla="*/ 14 w 81"/>
                <a:gd name="T21" fmla="*/ 47 h 71"/>
                <a:gd name="T22" fmla="*/ 7 w 81"/>
                <a:gd name="T23" fmla="*/ 59 h 71"/>
                <a:gd name="T24" fmla="*/ 9 w 81"/>
                <a:gd name="T25" fmla="*/ 65 h 71"/>
                <a:gd name="T26" fmla="*/ 15 w 81"/>
                <a:gd name="T27" fmla="*/ 68 h 71"/>
                <a:gd name="T28" fmla="*/ 24 w 81"/>
                <a:gd name="T29" fmla="*/ 66 h 71"/>
                <a:gd name="T30" fmla="*/ 27 w 81"/>
                <a:gd name="T31" fmla="*/ 68 h 71"/>
                <a:gd name="T32" fmla="*/ 33 w 81"/>
                <a:gd name="T33" fmla="*/ 63 h 71"/>
                <a:gd name="T34" fmla="*/ 44 w 81"/>
                <a:gd name="T35" fmla="*/ 61 h 71"/>
                <a:gd name="T36" fmla="*/ 50 w 81"/>
                <a:gd name="T37" fmla="*/ 59 h 71"/>
                <a:gd name="T38" fmla="*/ 40 w 81"/>
                <a:gd name="T39" fmla="*/ 50 h 71"/>
                <a:gd name="T40" fmla="*/ 43 w 81"/>
                <a:gd name="T41" fmla="*/ 40 h 71"/>
                <a:gd name="T42" fmla="*/ 63 w 81"/>
                <a:gd name="T43" fmla="*/ 29 h 71"/>
                <a:gd name="T44" fmla="*/ 68 w 81"/>
                <a:gd name="T45" fmla="*/ 16 h 71"/>
                <a:gd name="T46" fmla="*/ 81 w 81"/>
                <a:gd name="T47" fmla="*/ 4 h 71"/>
                <a:gd name="T48" fmla="*/ 77 w 81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1" h="71">
                  <a:moveTo>
                    <a:pt x="77" y="4"/>
                  </a:moveTo>
                  <a:cubicBezTo>
                    <a:pt x="73" y="5"/>
                    <a:pt x="71" y="0"/>
                    <a:pt x="68" y="0"/>
                  </a:cubicBezTo>
                  <a:cubicBezTo>
                    <a:pt x="64" y="0"/>
                    <a:pt x="65" y="8"/>
                    <a:pt x="61" y="8"/>
                  </a:cubicBezTo>
                  <a:cubicBezTo>
                    <a:pt x="57" y="8"/>
                    <a:pt x="58" y="13"/>
                    <a:pt x="53" y="14"/>
                  </a:cubicBezTo>
                  <a:cubicBezTo>
                    <a:pt x="47" y="15"/>
                    <a:pt x="46" y="15"/>
                    <a:pt x="48" y="18"/>
                  </a:cubicBezTo>
                  <a:cubicBezTo>
                    <a:pt x="50" y="22"/>
                    <a:pt x="45" y="20"/>
                    <a:pt x="41" y="20"/>
                  </a:cubicBezTo>
                  <a:cubicBezTo>
                    <a:pt x="36" y="20"/>
                    <a:pt x="36" y="18"/>
                    <a:pt x="33" y="18"/>
                  </a:cubicBezTo>
                  <a:cubicBezTo>
                    <a:pt x="30" y="18"/>
                    <a:pt x="28" y="22"/>
                    <a:pt x="25" y="25"/>
                  </a:cubicBezTo>
                  <a:cubicBezTo>
                    <a:pt x="23" y="28"/>
                    <a:pt x="8" y="34"/>
                    <a:pt x="4" y="36"/>
                  </a:cubicBezTo>
                  <a:cubicBezTo>
                    <a:pt x="2" y="37"/>
                    <a:pt x="1" y="39"/>
                    <a:pt x="0" y="41"/>
                  </a:cubicBezTo>
                  <a:cubicBezTo>
                    <a:pt x="6" y="41"/>
                    <a:pt x="11" y="44"/>
                    <a:pt x="14" y="47"/>
                  </a:cubicBezTo>
                  <a:cubicBezTo>
                    <a:pt x="17" y="51"/>
                    <a:pt x="10" y="55"/>
                    <a:pt x="7" y="59"/>
                  </a:cubicBezTo>
                  <a:cubicBezTo>
                    <a:pt x="4" y="62"/>
                    <a:pt x="9" y="62"/>
                    <a:pt x="9" y="65"/>
                  </a:cubicBezTo>
                  <a:cubicBezTo>
                    <a:pt x="9" y="68"/>
                    <a:pt x="13" y="71"/>
                    <a:pt x="15" y="68"/>
                  </a:cubicBezTo>
                  <a:cubicBezTo>
                    <a:pt x="16" y="66"/>
                    <a:pt x="19" y="66"/>
                    <a:pt x="24" y="66"/>
                  </a:cubicBezTo>
                  <a:cubicBezTo>
                    <a:pt x="25" y="66"/>
                    <a:pt x="26" y="67"/>
                    <a:pt x="27" y="68"/>
                  </a:cubicBezTo>
                  <a:cubicBezTo>
                    <a:pt x="29" y="66"/>
                    <a:pt x="32" y="64"/>
                    <a:pt x="33" y="63"/>
                  </a:cubicBezTo>
                  <a:cubicBezTo>
                    <a:pt x="35" y="61"/>
                    <a:pt x="40" y="61"/>
                    <a:pt x="44" y="61"/>
                  </a:cubicBezTo>
                  <a:cubicBezTo>
                    <a:pt x="47" y="61"/>
                    <a:pt x="48" y="60"/>
                    <a:pt x="50" y="59"/>
                  </a:cubicBezTo>
                  <a:cubicBezTo>
                    <a:pt x="46" y="54"/>
                    <a:pt x="41" y="51"/>
                    <a:pt x="40" y="50"/>
                  </a:cubicBezTo>
                  <a:cubicBezTo>
                    <a:pt x="36" y="48"/>
                    <a:pt x="38" y="41"/>
                    <a:pt x="43" y="40"/>
                  </a:cubicBezTo>
                  <a:cubicBezTo>
                    <a:pt x="48" y="39"/>
                    <a:pt x="60" y="31"/>
                    <a:pt x="63" y="29"/>
                  </a:cubicBezTo>
                  <a:cubicBezTo>
                    <a:pt x="67" y="27"/>
                    <a:pt x="65" y="21"/>
                    <a:pt x="68" y="16"/>
                  </a:cubicBezTo>
                  <a:cubicBezTo>
                    <a:pt x="69" y="13"/>
                    <a:pt x="75" y="8"/>
                    <a:pt x="81" y="4"/>
                  </a:cubicBezTo>
                  <a:cubicBezTo>
                    <a:pt x="79" y="4"/>
                    <a:pt x="78" y="3"/>
                    <a:pt x="77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" name="Freeform 228"/>
            <p:cNvSpPr>
              <a:spLocks/>
            </p:cNvSpPr>
            <p:nvPr userDrawn="1"/>
          </p:nvSpPr>
          <p:spPr bwMode="auto">
            <a:xfrm>
              <a:off x="9215749" y="3673988"/>
              <a:ext cx="192966" cy="113063"/>
            </a:xfrm>
            <a:custGeom>
              <a:avLst/>
              <a:gdLst>
                <a:gd name="T0" fmla="*/ 88 w 90"/>
                <a:gd name="T1" fmla="*/ 30 h 48"/>
                <a:gd name="T2" fmla="*/ 86 w 90"/>
                <a:gd name="T3" fmla="*/ 30 h 48"/>
                <a:gd name="T4" fmla="*/ 70 w 90"/>
                <a:gd name="T5" fmla="*/ 28 h 48"/>
                <a:gd name="T6" fmla="*/ 48 w 90"/>
                <a:gd name="T7" fmla="*/ 19 h 48"/>
                <a:gd name="T8" fmla="*/ 24 w 90"/>
                <a:gd name="T9" fmla="*/ 3 h 48"/>
                <a:gd name="T10" fmla="*/ 15 w 90"/>
                <a:gd name="T11" fmla="*/ 1 h 48"/>
                <a:gd name="T12" fmla="*/ 8 w 90"/>
                <a:gd name="T13" fmla="*/ 4 h 48"/>
                <a:gd name="T14" fmla="*/ 2 w 90"/>
                <a:gd name="T15" fmla="*/ 10 h 48"/>
                <a:gd name="T16" fmla="*/ 0 w 90"/>
                <a:gd name="T17" fmla="*/ 18 h 48"/>
                <a:gd name="T18" fmla="*/ 6 w 90"/>
                <a:gd name="T19" fmla="*/ 22 h 48"/>
                <a:gd name="T20" fmla="*/ 16 w 90"/>
                <a:gd name="T21" fmla="*/ 26 h 48"/>
                <a:gd name="T22" fmla="*/ 24 w 90"/>
                <a:gd name="T23" fmla="*/ 31 h 48"/>
                <a:gd name="T24" fmla="*/ 34 w 90"/>
                <a:gd name="T25" fmla="*/ 36 h 48"/>
                <a:gd name="T26" fmla="*/ 45 w 90"/>
                <a:gd name="T27" fmla="*/ 34 h 48"/>
                <a:gd name="T28" fmla="*/ 52 w 90"/>
                <a:gd name="T29" fmla="*/ 40 h 48"/>
                <a:gd name="T30" fmla="*/ 67 w 90"/>
                <a:gd name="T31" fmla="*/ 46 h 48"/>
                <a:gd name="T32" fmla="*/ 87 w 90"/>
                <a:gd name="T33" fmla="*/ 44 h 48"/>
                <a:gd name="T34" fmla="*/ 87 w 90"/>
                <a:gd name="T35" fmla="*/ 33 h 48"/>
                <a:gd name="T36" fmla="*/ 88 w 90"/>
                <a:gd name="T3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48">
                  <a:moveTo>
                    <a:pt x="88" y="30"/>
                  </a:moveTo>
                  <a:cubicBezTo>
                    <a:pt x="87" y="30"/>
                    <a:pt x="87" y="30"/>
                    <a:pt x="86" y="30"/>
                  </a:cubicBezTo>
                  <a:cubicBezTo>
                    <a:pt x="79" y="30"/>
                    <a:pt x="75" y="27"/>
                    <a:pt x="70" y="28"/>
                  </a:cubicBezTo>
                  <a:cubicBezTo>
                    <a:pt x="66" y="28"/>
                    <a:pt x="53" y="23"/>
                    <a:pt x="48" y="19"/>
                  </a:cubicBezTo>
                  <a:cubicBezTo>
                    <a:pt x="42" y="15"/>
                    <a:pt x="28" y="7"/>
                    <a:pt x="24" y="3"/>
                  </a:cubicBezTo>
                  <a:cubicBezTo>
                    <a:pt x="20" y="0"/>
                    <a:pt x="15" y="0"/>
                    <a:pt x="15" y="1"/>
                  </a:cubicBezTo>
                  <a:cubicBezTo>
                    <a:pt x="14" y="3"/>
                    <a:pt x="12" y="3"/>
                    <a:pt x="8" y="4"/>
                  </a:cubicBezTo>
                  <a:cubicBezTo>
                    <a:pt x="7" y="5"/>
                    <a:pt x="2" y="7"/>
                    <a:pt x="2" y="10"/>
                  </a:cubicBezTo>
                  <a:cubicBezTo>
                    <a:pt x="2" y="12"/>
                    <a:pt x="0" y="16"/>
                    <a:pt x="0" y="18"/>
                  </a:cubicBezTo>
                  <a:cubicBezTo>
                    <a:pt x="0" y="20"/>
                    <a:pt x="5" y="20"/>
                    <a:pt x="6" y="22"/>
                  </a:cubicBezTo>
                  <a:cubicBezTo>
                    <a:pt x="8" y="24"/>
                    <a:pt x="15" y="25"/>
                    <a:pt x="16" y="26"/>
                  </a:cubicBezTo>
                  <a:cubicBezTo>
                    <a:pt x="16" y="28"/>
                    <a:pt x="21" y="30"/>
                    <a:pt x="24" y="31"/>
                  </a:cubicBezTo>
                  <a:cubicBezTo>
                    <a:pt x="28" y="31"/>
                    <a:pt x="32" y="34"/>
                    <a:pt x="34" y="36"/>
                  </a:cubicBezTo>
                  <a:cubicBezTo>
                    <a:pt x="36" y="37"/>
                    <a:pt x="43" y="34"/>
                    <a:pt x="45" y="34"/>
                  </a:cubicBezTo>
                  <a:cubicBezTo>
                    <a:pt x="47" y="34"/>
                    <a:pt x="51" y="38"/>
                    <a:pt x="52" y="40"/>
                  </a:cubicBezTo>
                  <a:cubicBezTo>
                    <a:pt x="52" y="42"/>
                    <a:pt x="64" y="43"/>
                    <a:pt x="67" y="46"/>
                  </a:cubicBezTo>
                  <a:cubicBezTo>
                    <a:pt x="70" y="48"/>
                    <a:pt x="84" y="46"/>
                    <a:pt x="87" y="44"/>
                  </a:cubicBezTo>
                  <a:cubicBezTo>
                    <a:pt x="90" y="41"/>
                    <a:pt x="87" y="37"/>
                    <a:pt x="87" y="33"/>
                  </a:cubicBezTo>
                  <a:cubicBezTo>
                    <a:pt x="87" y="31"/>
                    <a:pt x="88" y="31"/>
                    <a:pt x="88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" name="Freeform 229"/>
            <p:cNvSpPr>
              <a:spLocks/>
            </p:cNvSpPr>
            <p:nvPr userDrawn="1"/>
          </p:nvSpPr>
          <p:spPr bwMode="auto">
            <a:xfrm>
              <a:off x="9494291" y="3725049"/>
              <a:ext cx="214779" cy="475957"/>
            </a:xfrm>
            <a:custGeom>
              <a:avLst/>
              <a:gdLst>
                <a:gd name="T0" fmla="*/ 81 w 100"/>
                <a:gd name="T1" fmla="*/ 185 h 204"/>
                <a:gd name="T2" fmla="*/ 77 w 100"/>
                <a:gd name="T3" fmla="*/ 177 h 204"/>
                <a:gd name="T4" fmla="*/ 73 w 100"/>
                <a:gd name="T5" fmla="*/ 164 h 204"/>
                <a:gd name="T6" fmla="*/ 68 w 100"/>
                <a:gd name="T7" fmla="*/ 152 h 204"/>
                <a:gd name="T8" fmla="*/ 70 w 100"/>
                <a:gd name="T9" fmla="*/ 145 h 204"/>
                <a:gd name="T10" fmla="*/ 71 w 100"/>
                <a:gd name="T11" fmla="*/ 140 h 204"/>
                <a:gd name="T12" fmla="*/ 68 w 100"/>
                <a:gd name="T13" fmla="*/ 132 h 204"/>
                <a:gd name="T14" fmla="*/ 60 w 100"/>
                <a:gd name="T15" fmla="*/ 123 h 204"/>
                <a:gd name="T16" fmla="*/ 62 w 100"/>
                <a:gd name="T17" fmla="*/ 105 h 204"/>
                <a:gd name="T18" fmla="*/ 68 w 100"/>
                <a:gd name="T19" fmla="*/ 102 h 204"/>
                <a:gd name="T20" fmla="*/ 77 w 100"/>
                <a:gd name="T21" fmla="*/ 100 h 204"/>
                <a:gd name="T22" fmla="*/ 88 w 100"/>
                <a:gd name="T23" fmla="*/ 94 h 204"/>
                <a:gd name="T24" fmla="*/ 94 w 100"/>
                <a:gd name="T25" fmla="*/ 89 h 204"/>
                <a:gd name="T26" fmla="*/ 100 w 100"/>
                <a:gd name="T27" fmla="*/ 80 h 204"/>
                <a:gd name="T28" fmla="*/ 100 w 100"/>
                <a:gd name="T29" fmla="*/ 80 h 204"/>
                <a:gd name="T30" fmla="*/ 95 w 100"/>
                <a:gd name="T31" fmla="*/ 81 h 204"/>
                <a:gd name="T32" fmla="*/ 87 w 100"/>
                <a:gd name="T33" fmla="*/ 78 h 204"/>
                <a:gd name="T34" fmla="*/ 81 w 100"/>
                <a:gd name="T35" fmla="*/ 75 h 204"/>
                <a:gd name="T36" fmla="*/ 81 w 100"/>
                <a:gd name="T37" fmla="*/ 68 h 204"/>
                <a:gd name="T38" fmla="*/ 77 w 100"/>
                <a:gd name="T39" fmla="*/ 63 h 204"/>
                <a:gd name="T40" fmla="*/ 73 w 100"/>
                <a:gd name="T41" fmla="*/ 54 h 204"/>
                <a:gd name="T42" fmla="*/ 62 w 100"/>
                <a:gd name="T43" fmla="*/ 52 h 204"/>
                <a:gd name="T44" fmla="*/ 60 w 100"/>
                <a:gd name="T45" fmla="*/ 47 h 204"/>
                <a:gd name="T46" fmla="*/ 70 w 100"/>
                <a:gd name="T47" fmla="*/ 32 h 204"/>
                <a:gd name="T48" fmla="*/ 73 w 100"/>
                <a:gd name="T49" fmla="*/ 16 h 204"/>
                <a:gd name="T50" fmla="*/ 68 w 100"/>
                <a:gd name="T51" fmla="*/ 11 h 204"/>
                <a:gd name="T52" fmla="*/ 65 w 100"/>
                <a:gd name="T53" fmla="*/ 5 h 204"/>
                <a:gd name="T54" fmla="*/ 58 w 100"/>
                <a:gd name="T55" fmla="*/ 2 h 204"/>
                <a:gd name="T56" fmla="*/ 56 w 100"/>
                <a:gd name="T57" fmla="*/ 3 h 204"/>
                <a:gd name="T58" fmla="*/ 56 w 100"/>
                <a:gd name="T59" fmla="*/ 3 h 204"/>
                <a:gd name="T60" fmla="*/ 53 w 100"/>
                <a:gd name="T61" fmla="*/ 8 h 204"/>
                <a:gd name="T62" fmla="*/ 54 w 100"/>
                <a:gd name="T63" fmla="*/ 15 h 204"/>
                <a:gd name="T64" fmla="*/ 49 w 100"/>
                <a:gd name="T65" fmla="*/ 15 h 204"/>
                <a:gd name="T66" fmla="*/ 39 w 100"/>
                <a:gd name="T67" fmla="*/ 19 h 204"/>
                <a:gd name="T68" fmla="*/ 32 w 100"/>
                <a:gd name="T69" fmla="*/ 27 h 204"/>
                <a:gd name="T70" fmla="*/ 28 w 100"/>
                <a:gd name="T71" fmla="*/ 41 h 204"/>
                <a:gd name="T72" fmla="*/ 24 w 100"/>
                <a:gd name="T73" fmla="*/ 54 h 204"/>
                <a:gd name="T74" fmla="*/ 15 w 100"/>
                <a:gd name="T75" fmla="*/ 53 h 204"/>
                <a:gd name="T76" fmla="*/ 13 w 100"/>
                <a:gd name="T77" fmla="*/ 64 h 204"/>
                <a:gd name="T78" fmla="*/ 9 w 100"/>
                <a:gd name="T79" fmla="*/ 76 h 204"/>
                <a:gd name="T80" fmla="*/ 4 w 100"/>
                <a:gd name="T81" fmla="*/ 84 h 204"/>
                <a:gd name="T82" fmla="*/ 0 w 100"/>
                <a:gd name="T83" fmla="*/ 87 h 204"/>
                <a:gd name="T84" fmla="*/ 11 w 100"/>
                <a:gd name="T85" fmla="*/ 98 h 204"/>
                <a:gd name="T86" fmla="*/ 24 w 100"/>
                <a:gd name="T87" fmla="*/ 119 h 204"/>
                <a:gd name="T88" fmla="*/ 23 w 100"/>
                <a:gd name="T89" fmla="*/ 137 h 204"/>
                <a:gd name="T90" fmla="*/ 28 w 100"/>
                <a:gd name="T91" fmla="*/ 143 h 204"/>
                <a:gd name="T92" fmla="*/ 39 w 100"/>
                <a:gd name="T93" fmla="*/ 141 h 204"/>
                <a:gd name="T94" fmla="*/ 49 w 100"/>
                <a:gd name="T95" fmla="*/ 131 h 204"/>
                <a:gd name="T96" fmla="*/ 55 w 100"/>
                <a:gd name="T97" fmla="*/ 135 h 204"/>
                <a:gd name="T98" fmla="*/ 59 w 100"/>
                <a:gd name="T99" fmla="*/ 147 h 204"/>
                <a:gd name="T100" fmla="*/ 65 w 100"/>
                <a:gd name="T101" fmla="*/ 170 h 204"/>
                <a:gd name="T102" fmla="*/ 70 w 100"/>
                <a:gd name="T103" fmla="*/ 187 h 204"/>
                <a:gd name="T104" fmla="*/ 72 w 100"/>
                <a:gd name="T105" fmla="*/ 200 h 204"/>
                <a:gd name="T106" fmla="*/ 71 w 100"/>
                <a:gd name="T107" fmla="*/ 203 h 204"/>
                <a:gd name="T108" fmla="*/ 81 w 100"/>
                <a:gd name="T10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04">
                  <a:moveTo>
                    <a:pt x="81" y="185"/>
                  </a:moveTo>
                  <a:cubicBezTo>
                    <a:pt x="81" y="181"/>
                    <a:pt x="77" y="181"/>
                    <a:pt x="77" y="177"/>
                  </a:cubicBezTo>
                  <a:cubicBezTo>
                    <a:pt x="77" y="174"/>
                    <a:pt x="77" y="168"/>
                    <a:pt x="73" y="164"/>
                  </a:cubicBezTo>
                  <a:cubicBezTo>
                    <a:pt x="68" y="160"/>
                    <a:pt x="66" y="155"/>
                    <a:pt x="68" y="152"/>
                  </a:cubicBezTo>
                  <a:cubicBezTo>
                    <a:pt x="71" y="150"/>
                    <a:pt x="69" y="144"/>
                    <a:pt x="70" y="145"/>
                  </a:cubicBezTo>
                  <a:cubicBezTo>
                    <a:pt x="72" y="145"/>
                    <a:pt x="73" y="141"/>
                    <a:pt x="71" y="140"/>
                  </a:cubicBezTo>
                  <a:cubicBezTo>
                    <a:pt x="68" y="138"/>
                    <a:pt x="71" y="133"/>
                    <a:pt x="68" y="132"/>
                  </a:cubicBezTo>
                  <a:cubicBezTo>
                    <a:pt x="66" y="132"/>
                    <a:pt x="60" y="125"/>
                    <a:pt x="60" y="123"/>
                  </a:cubicBezTo>
                  <a:cubicBezTo>
                    <a:pt x="60" y="120"/>
                    <a:pt x="62" y="108"/>
                    <a:pt x="62" y="105"/>
                  </a:cubicBezTo>
                  <a:cubicBezTo>
                    <a:pt x="62" y="102"/>
                    <a:pt x="67" y="102"/>
                    <a:pt x="68" y="102"/>
                  </a:cubicBezTo>
                  <a:cubicBezTo>
                    <a:pt x="70" y="102"/>
                    <a:pt x="75" y="102"/>
                    <a:pt x="77" y="100"/>
                  </a:cubicBezTo>
                  <a:cubicBezTo>
                    <a:pt x="79" y="97"/>
                    <a:pt x="87" y="96"/>
                    <a:pt x="88" y="94"/>
                  </a:cubicBezTo>
                  <a:cubicBezTo>
                    <a:pt x="89" y="92"/>
                    <a:pt x="94" y="92"/>
                    <a:pt x="94" y="89"/>
                  </a:cubicBezTo>
                  <a:cubicBezTo>
                    <a:pt x="94" y="87"/>
                    <a:pt x="100" y="80"/>
                    <a:pt x="100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9" y="79"/>
                    <a:pt x="98" y="80"/>
                    <a:pt x="95" y="81"/>
                  </a:cubicBezTo>
                  <a:cubicBezTo>
                    <a:pt x="90" y="83"/>
                    <a:pt x="87" y="81"/>
                    <a:pt x="87" y="78"/>
                  </a:cubicBezTo>
                  <a:cubicBezTo>
                    <a:pt x="88" y="75"/>
                    <a:pt x="84" y="75"/>
                    <a:pt x="81" y="75"/>
                  </a:cubicBezTo>
                  <a:cubicBezTo>
                    <a:pt x="78" y="75"/>
                    <a:pt x="80" y="71"/>
                    <a:pt x="81" y="68"/>
                  </a:cubicBezTo>
                  <a:cubicBezTo>
                    <a:pt x="82" y="65"/>
                    <a:pt x="80" y="63"/>
                    <a:pt x="77" y="63"/>
                  </a:cubicBezTo>
                  <a:cubicBezTo>
                    <a:pt x="73" y="63"/>
                    <a:pt x="72" y="56"/>
                    <a:pt x="73" y="54"/>
                  </a:cubicBezTo>
                  <a:cubicBezTo>
                    <a:pt x="74" y="52"/>
                    <a:pt x="66" y="50"/>
                    <a:pt x="62" y="52"/>
                  </a:cubicBezTo>
                  <a:cubicBezTo>
                    <a:pt x="59" y="54"/>
                    <a:pt x="61" y="49"/>
                    <a:pt x="60" y="47"/>
                  </a:cubicBezTo>
                  <a:cubicBezTo>
                    <a:pt x="59" y="44"/>
                    <a:pt x="65" y="36"/>
                    <a:pt x="70" y="32"/>
                  </a:cubicBezTo>
                  <a:cubicBezTo>
                    <a:pt x="75" y="27"/>
                    <a:pt x="73" y="21"/>
                    <a:pt x="73" y="16"/>
                  </a:cubicBezTo>
                  <a:cubicBezTo>
                    <a:pt x="73" y="11"/>
                    <a:pt x="70" y="11"/>
                    <a:pt x="68" y="11"/>
                  </a:cubicBezTo>
                  <a:cubicBezTo>
                    <a:pt x="66" y="11"/>
                    <a:pt x="65" y="8"/>
                    <a:pt x="65" y="5"/>
                  </a:cubicBezTo>
                  <a:cubicBezTo>
                    <a:pt x="65" y="2"/>
                    <a:pt x="61" y="0"/>
                    <a:pt x="58" y="2"/>
                  </a:cubicBezTo>
                  <a:cubicBezTo>
                    <a:pt x="57" y="2"/>
                    <a:pt x="57" y="2"/>
                    <a:pt x="56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5" y="7"/>
                    <a:pt x="53" y="8"/>
                  </a:cubicBezTo>
                  <a:cubicBezTo>
                    <a:pt x="51" y="9"/>
                    <a:pt x="51" y="11"/>
                    <a:pt x="54" y="15"/>
                  </a:cubicBezTo>
                  <a:cubicBezTo>
                    <a:pt x="57" y="19"/>
                    <a:pt x="50" y="17"/>
                    <a:pt x="49" y="15"/>
                  </a:cubicBezTo>
                  <a:cubicBezTo>
                    <a:pt x="48" y="13"/>
                    <a:pt x="43" y="16"/>
                    <a:pt x="39" y="19"/>
                  </a:cubicBezTo>
                  <a:cubicBezTo>
                    <a:pt x="36" y="21"/>
                    <a:pt x="32" y="23"/>
                    <a:pt x="32" y="27"/>
                  </a:cubicBezTo>
                  <a:cubicBezTo>
                    <a:pt x="32" y="32"/>
                    <a:pt x="27" y="37"/>
                    <a:pt x="28" y="41"/>
                  </a:cubicBezTo>
                  <a:cubicBezTo>
                    <a:pt x="29" y="44"/>
                    <a:pt x="24" y="52"/>
                    <a:pt x="24" y="54"/>
                  </a:cubicBezTo>
                  <a:cubicBezTo>
                    <a:pt x="25" y="56"/>
                    <a:pt x="16" y="53"/>
                    <a:pt x="15" y="53"/>
                  </a:cubicBezTo>
                  <a:cubicBezTo>
                    <a:pt x="14" y="53"/>
                    <a:pt x="15" y="62"/>
                    <a:pt x="13" y="64"/>
                  </a:cubicBezTo>
                  <a:cubicBezTo>
                    <a:pt x="11" y="67"/>
                    <a:pt x="12" y="76"/>
                    <a:pt x="9" y="76"/>
                  </a:cubicBezTo>
                  <a:cubicBezTo>
                    <a:pt x="7" y="76"/>
                    <a:pt x="4" y="84"/>
                    <a:pt x="4" y="84"/>
                  </a:cubicBezTo>
                  <a:cubicBezTo>
                    <a:pt x="4" y="84"/>
                    <a:pt x="2" y="85"/>
                    <a:pt x="0" y="87"/>
                  </a:cubicBezTo>
                  <a:cubicBezTo>
                    <a:pt x="3" y="91"/>
                    <a:pt x="7" y="96"/>
                    <a:pt x="11" y="98"/>
                  </a:cubicBezTo>
                  <a:cubicBezTo>
                    <a:pt x="18" y="100"/>
                    <a:pt x="22" y="113"/>
                    <a:pt x="24" y="119"/>
                  </a:cubicBezTo>
                  <a:cubicBezTo>
                    <a:pt x="27" y="126"/>
                    <a:pt x="25" y="133"/>
                    <a:pt x="23" y="137"/>
                  </a:cubicBezTo>
                  <a:cubicBezTo>
                    <a:pt x="20" y="141"/>
                    <a:pt x="24" y="141"/>
                    <a:pt x="28" y="143"/>
                  </a:cubicBezTo>
                  <a:cubicBezTo>
                    <a:pt x="32" y="145"/>
                    <a:pt x="36" y="145"/>
                    <a:pt x="39" y="141"/>
                  </a:cubicBezTo>
                  <a:cubicBezTo>
                    <a:pt x="42" y="138"/>
                    <a:pt x="48" y="135"/>
                    <a:pt x="49" y="131"/>
                  </a:cubicBezTo>
                  <a:cubicBezTo>
                    <a:pt x="50" y="126"/>
                    <a:pt x="52" y="133"/>
                    <a:pt x="55" y="135"/>
                  </a:cubicBezTo>
                  <a:cubicBezTo>
                    <a:pt x="57" y="137"/>
                    <a:pt x="59" y="141"/>
                    <a:pt x="59" y="147"/>
                  </a:cubicBezTo>
                  <a:cubicBezTo>
                    <a:pt x="60" y="152"/>
                    <a:pt x="60" y="166"/>
                    <a:pt x="65" y="170"/>
                  </a:cubicBezTo>
                  <a:cubicBezTo>
                    <a:pt x="70" y="175"/>
                    <a:pt x="71" y="184"/>
                    <a:pt x="70" y="187"/>
                  </a:cubicBezTo>
                  <a:cubicBezTo>
                    <a:pt x="69" y="191"/>
                    <a:pt x="73" y="196"/>
                    <a:pt x="72" y="200"/>
                  </a:cubicBezTo>
                  <a:cubicBezTo>
                    <a:pt x="71" y="201"/>
                    <a:pt x="71" y="202"/>
                    <a:pt x="71" y="203"/>
                  </a:cubicBezTo>
                  <a:cubicBezTo>
                    <a:pt x="75" y="204"/>
                    <a:pt x="81" y="185"/>
                    <a:pt x="81" y="1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" name="Freeform 230"/>
            <p:cNvSpPr>
              <a:spLocks/>
            </p:cNvSpPr>
            <p:nvPr userDrawn="1"/>
          </p:nvSpPr>
          <p:spPr bwMode="auto">
            <a:xfrm>
              <a:off x="9420460" y="3732343"/>
              <a:ext cx="77186" cy="47413"/>
            </a:xfrm>
            <a:custGeom>
              <a:avLst/>
              <a:gdLst>
                <a:gd name="T0" fmla="*/ 34 w 36"/>
                <a:gd name="T1" fmla="*/ 6 h 20"/>
                <a:gd name="T2" fmla="*/ 21 w 36"/>
                <a:gd name="T3" fmla="*/ 3 h 20"/>
                <a:gd name="T4" fmla="*/ 11 w 36"/>
                <a:gd name="T5" fmla="*/ 2 h 20"/>
                <a:gd name="T6" fmla="*/ 3 w 36"/>
                <a:gd name="T7" fmla="*/ 8 h 20"/>
                <a:gd name="T8" fmla="*/ 0 w 36"/>
                <a:gd name="T9" fmla="*/ 13 h 20"/>
                <a:gd name="T10" fmla="*/ 3 w 36"/>
                <a:gd name="T11" fmla="*/ 15 h 20"/>
                <a:gd name="T12" fmla="*/ 11 w 36"/>
                <a:gd name="T13" fmla="*/ 17 h 20"/>
                <a:gd name="T14" fmla="*/ 22 w 36"/>
                <a:gd name="T15" fmla="*/ 18 h 20"/>
                <a:gd name="T16" fmla="*/ 34 w 36"/>
                <a:gd name="T17" fmla="*/ 17 h 20"/>
                <a:gd name="T18" fmla="*/ 32 w 36"/>
                <a:gd name="T19" fmla="*/ 7 h 20"/>
                <a:gd name="T20" fmla="*/ 34 w 36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20">
                  <a:moveTo>
                    <a:pt x="34" y="6"/>
                  </a:moveTo>
                  <a:cubicBezTo>
                    <a:pt x="27" y="1"/>
                    <a:pt x="26" y="5"/>
                    <a:pt x="21" y="3"/>
                  </a:cubicBezTo>
                  <a:cubicBezTo>
                    <a:pt x="16" y="1"/>
                    <a:pt x="14" y="0"/>
                    <a:pt x="11" y="2"/>
                  </a:cubicBezTo>
                  <a:cubicBezTo>
                    <a:pt x="9" y="3"/>
                    <a:pt x="5" y="3"/>
                    <a:pt x="3" y="8"/>
                  </a:cubicBezTo>
                  <a:cubicBezTo>
                    <a:pt x="2" y="10"/>
                    <a:pt x="1" y="12"/>
                    <a:pt x="0" y="13"/>
                  </a:cubicBezTo>
                  <a:cubicBezTo>
                    <a:pt x="1" y="15"/>
                    <a:pt x="2" y="16"/>
                    <a:pt x="3" y="15"/>
                  </a:cubicBezTo>
                  <a:cubicBezTo>
                    <a:pt x="5" y="15"/>
                    <a:pt x="8" y="18"/>
                    <a:pt x="11" y="17"/>
                  </a:cubicBezTo>
                  <a:cubicBezTo>
                    <a:pt x="15" y="16"/>
                    <a:pt x="17" y="19"/>
                    <a:pt x="22" y="18"/>
                  </a:cubicBezTo>
                  <a:cubicBezTo>
                    <a:pt x="27" y="17"/>
                    <a:pt x="32" y="20"/>
                    <a:pt x="34" y="17"/>
                  </a:cubicBezTo>
                  <a:cubicBezTo>
                    <a:pt x="36" y="14"/>
                    <a:pt x="32" y="7"/>
                    <a:pt x="32" y="7"/>
                  </a:cubicBezTo>
                  <a:cubicBezTo>
                    <a:pt x="32" y="7"/>
                    <a:pt x="33" y="7"/>
                    <a:pt x="34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" name="Freeform 231"/>
            <p:cNvSpPr>
              <a:spLocks/>
            </p:cNvSpPr>
            <p:nvPr userDrawn="1"/>
          </p:nvSpPr>
          <p:spPr bwMode="auto">
            <a:xfrm>
              <a:off x="9735916" y="3865464"/>
              <a:ext cx="184575" cy="386601"/>
            </a:xfrm>
            <a:custGeom>
              <a:avLst/>
              <a:gdLst>
                <a:gd name="T0" fmla="*/ 63 w 86"/>
                <a:gd name="T1" fmla="*/ 20 h 166"/>
                <a:gd name="T2" fmla="*/ 52 w 86"/>
                <a:gd name="T3" fmla="*/ 12 h 166"/>
                <a:gd name="T4" fmla="*/ 48 w 86"/>
                <a:gd name="T5" fmla="*/ 6 h 166"/>
                <a:gd name="T6" fmla="*/ 39 w 86"/>
                <a:gd name="T7" fmla="*/ 1 h 166"/>
                <a:gd name="T8" fmla="*/ 30 w 86"/>
                <a:gd name="T9" fmla="*/ 7 h 166"/>
                <a:gd name="T10" fmla="*/ 22 w 86"/>
                <a:gd name="T11" fmla="*/ 8 h 166"/>
                <a:gd name="T12" fmla="*/ 12 w 86"/>
                <a:gd name="T13" fmla="*/ 8 h 166"/>
                <a:gd name="T14" fmla="*/ 3 w 86"/>
                <a:gd name="T15" fmla="*/ 9 h 166"/>
                <a:gd name="T16" fmla="*/ 0 w 86"/>
                <a:gd name="T17" fmla="*/ 11 h 166"/>
                <a:gd name="T18" fmla="*/ 4 w 86"/>
                <a:gd name="T19" fmla="*/ 17 h 166"/>
                <a:gd name="T20" fmla="*/ 10 w 86"/>
                <a:gd name="T21" fmla="*/ 25 h 166"/>
                <a:gd name="T22" fmla="*/ 19 w 86"/>
                <a:gd name="T23" fmla="*/ 30 h 166"/>
                <a:gd name="T24" fmla="*/ 27 w 86"/>
                <a:gd name="T25" fmla="*/ 32 h 166"/>
                <a:gd name="T26" fmla="*/ 31 w 86"/>
                <a:gd name="T27" fmla="*/ 40 h 166"/>
                <a:gd name="T28" fmla="*/ 22 w 86"/>
                <a:gd name="T29" fmla="*/ 45 h 166"/>
                <a:gd name="T30" fmla="*/ 35 w 86"/>
                <a:gd name="T31" fmla="*/ 55 h 166"/>
                <a:gd name="T32" fmla="*/ 41 w 86"/>
                <a:gd name="T33" fmla="*/ 65 h 166"/>
                <a:gd name="T34" fmla="*/ 50 w 86"/>
                <a:gd name="T35" fmla="*/ 76 h 166"/>
                <a:gd name="T36" fmla="*/ 60 w 86"/>
                <a:gd name="T37" fmla="*/ 85 h 166"/>
                <a:gd name="T38" fmla="*/ 62 w 86"/>
                <a:gd name="T39" fmla="*/ 95 h 166"/>
                <a:gd name="T40" fmla="*/ 66 w 86"/>
                <a:gd name="T41" fmla="*/ 113 h 166"/>
                <a:gd name="T42" fmla="*/ 58 w 86"/>
                <a:gd name="T43" fmla="*/ 126 h 166"/>
                <a:gd name="T44" fmla="*/ 47 w 86"/>
                <a:gd name="T45" fmla="*/ 132 h 166"/>
                <a:gd name="T46" fmla="*/ 47 w 86"/>
                <a:gd name="T47" fmla="*/ 141 h 166"/>
                <a:gd name="T48" fmla="*/ 34 w 86"/>
                <a:gd name="T49" fmla="*/ 141 h 166"/>
                <a:gd name="T50" fmla="*/ 27 w 86"/>
                <a:gd name="T51" fmla="*/ 147 h 166"/>
                <a:gd name="T52" fmla="*/ 32 w 86"/>
                <a:gd name="T53" fmla="*/ 150 h 166"/>
                <a:gd name="T54" fmla="*/ 29 w 86"/>
                <a:gd name="T55" fmla="*/ 160 h 166"/>
                <a:gd name="T56" fmla="*/ 35 w 86"/>
                <a:gd name="T57" fmla="*/ 164 h 166"/>
                <a:gd name="T58" fmla="*/ 45 w 86"/>
                <a:gd name="T59" fmla="*/ 156 h 166"/>
                <a:gd name="T60" fmla="*/ 48 w 86"/>
                <a:gd name="T61" fmla="*/ 152 h 166"/>
                <a:gd name="T62" fmla="*/ 51 w 86"/>
                <a:gd name="T63" fmla="*/ 147 h 166"/>
                <a:gd name="T64" fmla="*/ 58 w 86"/>
                <a:gd name="T65" fmla="*/ 145 h 166"/>
                <a:gd name="T66" fmla="*/ 74 w 86"/>
                <a:gd name="T67" fmla="*/ 138 h 166"/>
                <a:gd name="T68" fmla="*/ 83 w 86"/>
                <a:gd name="T69" fmla="*/ 124 h 166"/>
                <a:gd name="T70" fmla="*/ 81 w 86"/>
                <a:gd name="T71" fmla="*/ 99 h 166"/>
                <a:gd name="T72" fmla="*/ 70 w 86"/>
                <a:gd name="T73" fmla="*/ 82 h 166"/>
                <a:gd name="T74" fmla="*/ 51 w 86"/>
                <a:gd name="T75" fmla="*/ 67 h 166"/>
                <a:gd name="T76" fmla="*/ 46 w 86"/>
                <a:gd name="T77" fmla="*/ 59 h 166"/>
                <a:gd name="T78" fmla="*/ 43 w 86"/>
                <a:gd name="T79" fmla="*/ 44 h 166"/>
                <a:gd name="T80" fmla="*/ 51 w 86"/>
                <a:gd name="T81" fmla="*/ 35 h 166"/>
                <a:gd name="T82" fmla="*/ 55 w 86"/>
                <a:gd name="T83" fmla="*/ 28 h 166"/>
                <a:gd name="T84" fmla="*/ 65 w 86"/>
                <a:gd name="T85" fmla="*/ 23 h 166"/>
                <a:gd name="T86" fmla="*/ 66 w 86"/>
                <a:gd name="T87" fmla="*/ 22 h 166"/>
                <a:gd name="T88" fmla="*/ 63 w 86"/>
                <a:gd name="T89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66">
                  <a:moveTo>
                    <a:pt x="63" y="20"/>
                  </a:moveTo>
                  <a:cubicBezTo>
                    <a:pt x="60" y="20"/>
                    <a:pt x="52" y="14"/>
                    <a:pt x="52" y="12"/>
                  </a:cubicBezTo>
                  <a:cubicBezTo>
                    <a:pt x="52" y="10"/>
                    <a:pt x="56" y="7"/>
                    <a:pt x="48" y="6"/>
                  </a:cubicBezTo>
                  <a:cubicBezTo>
                    <a:pt x="41" y="5"/>
                    <a:pt x="40" y="2"/>
                    <a:pt x="39" y="1"/>
                  </a:cubicBezTo>
                  <a:cubicBezTo>
                    <a:pt x="37" y="0"/>
                    <a:pt x="31" y="4"/>
                    <a:pt x="30" y="7"/>
                  </a:cubicBezTo>
                  <a:cubicBezTo>
                    <a:pt x="28" y="10"/>
                    <a:pt x="26" y="6"/>
                    <a:pt x="22" y="8"/>
                  </a:cubicBezTo>
                  <a:cubicBezTo>
                    <a:pt x="18" y="10"/>
                    <a:pt x="13" y="5"/>
                    <a:pt x="12" y="8"/>
                  </a:cubicBezTo>
                  <a:cubicBezTo>
                    <a:pt x="10" y="11"/>
                    <a:pt x="5" y="6"/>
                    <a:pt x="3" y="9"/>
                  </a:cubicBezTo>
                  <a:cubicBezTo>
                    <a:pt x="2" y="10"/>
                    <a:pt x="1" y="11"/>
                    <a:pt x="0" y="11"/>
                  </a:cubicBezTo>
                  <a:cubicBezTo>
                    <a:pt x="2" y="13"/>
                    <a:pt x="4" y="15"/>
                    <a:pt x="4" y="17"/>
                  </a:cubicBezTo>
                  <a:cubicBezTo>
                    <a:pt x="4" y="20"/>
                    <a:pt x="10" y="22"/>
                    <a:pt x="10" y="25"/>
                  </a:cubicBezTo>
                  <a:cubicBezTo>
                    <a:pt x="10" y="28"/>
                    <a:pt x="17" y="31"/>
                    <a:pt x="19" y="30"/>
                  </a:cubicBezTo>
                  <a:cubicBezTo>
                    <a:pt x="22" y="28"/>
                    <a:pt x="27" y="27"/>
                    <a:pt x="27" y="32"/>
                  </a:cubicBezTo>
                  <a:cubicBezTo>
                    <a:pt x="28" y="37"/>
                    <a:pt x="31" y="37"/>
                    <a:pt x="31" y="40"/>
                  </a:cubicBezTo>
                  <a:cubicBezTo>
                    <a:pt x="31" y="43"/>
                    <a:pt x="24" y="41"/>
                    <a:pt x="22" y="45"/>
                  </a:cubicBezTo>
                  <a:cubicBezTo>
                    <a:pt x="21" y="48"/>
                    <a:pt x="35" y="52"/>
                    <a:pt x="35" y="55"/>
                  </a:cubicBezTo>
                  <a:cubicBezTo>
                    <a:pt x="35" y="58"/>
                    <a:pt x="39" y="61"/>
                    <a:pt x="41" y="65"/>
                  </a:cubicBezTo>
                  <a:cubicBezTo>
                    <a:pt x="42" y="68"/>
                    <a:pt x="49" y="72"/>
                    <a:pt x="50" y="76"/>
                  </a:cubicBezTo>
                  <a:cubicBezTo>
                    <a:pt x="52" y="80"/>
                    <a:pt x="58" y="82"/>
                    <a:pt x="60" y="85"/>
                  </a:cubicBezTo>
                  <a:cubicBezTo>
                    <a:pt x="62" y="87"/>
                    <a:pt x="63" y="91"/>
                    <a:pt x="62" y="95"/>
                  </a:cubicBezTo>
                  <a:cubicBezTo>
                    <a:pt x="61" y="100"/>
                    <a:pt x="61" y="107"/>
                    <a:pt x="66" y="113"/>
                  </a:cubicBezTo>
                  <a:cubicBezTo>
                    <a:pt x="70" y="119"/>
                    <a:pt x="61" y="122"/>
                    <a:pt x="58" y="126"/>
                  </a:cubicBezTo>
                  <a:cubicBezTo>
                    <a:pt x="55" y="129"/>
                    <a:pt x="56" y="134"/>
                    <a:pt x="47" y="132"/>
                  </a:cubicBezTo>
                  <a:cubicBezTo>
                    <a:pt x="39" y="130"/>
                    <a:pt x="49" y="139"/>
                    <a:pt x="47" y="141"/>
                  </a:cubicBezTo>
                  <a:cubicBezTo>
                    <a:pt x="46" y="144"/>
                    <a:pt x="34" y="139"/>
                    <a:pt x="34" y="141"/>
                  </a:cubicBezTo>
                  <a:cubicBezTo>
                    <a:pt x="34" y="143"/>
                    <a:pt x="30" y="145"/>
                    <a:pt x="27" y="147"/>
                  </a:cubicBezTo>
                  <a:cubicBezTo>
                    <a:pt x="28" y="148"/>
                    <a:pt x="30" y="149"/>
                    <a:pt x="32" y="150"/>
                  </a:cubicBezTo>
                  <a:cubicBezTo>
                    <a:pt x="35" y="152"/>
                    <a:pt x="29" y="155"/>
                    <a:pt x="29" y="160"/>
                  </a:cubicBezTo>
                  <a:cubicBezTo>
                    <a:pt x="29" y="165"/>
                    <a:pt x="33" y="166"/>
                    <a:pt x="35" y="164"/>
                  </a:cubicBezTo>
                  <a:cubicBezTo>
                    <a:pt x="36" y="162"/>
                    <a:pt x="43" y="157"/>
                    <a:pt x="45" y="156"/>
                  </a:cubicBezTo>
                  <a:cubicBezTo>
                    <a:pt x="48" y="156"/>
                    <a:pt x="45" y="152"/>
                    <a:pt x="48" y="152"/>
                  </a:cubicBezTo>
                  <a:cubicBezTo>
                    <a:pt x="51" y="152"/>
                    <a:pt x="50" y="149"/>
                    <a:pt x="51" y="147"/>
                  </a:cubicBezTo>
                  <a:cubicBezTo>
                    <a:pt x="52" y="144"/>
                    <a:pt x="54" y="145"/>
                    <a:pt x="58" y="145"/>
                  </a:cubicBezTo>
                  <a:cubicBezTo>
                    <a:pt x="62" y="146"/>
                    <a:pt x="68" y="142"/>
                    <a:pt x="74" y="138"/>
                  </a:cubicBezTo>
                  <a:cubicBezTo>
                    <a:pt x="80" y="135"/>
                    <a:pt x="81" y="134"/>
                    <a:pt x="83" y="124"/>
                  </a:cubicBezTo>
                  <a:cubicBezTo>
                    <a:pt x="86" y="114"/>
                    <a:pt x="81" y="102"/>
                    <a:pt x="81" y="99"/>
                  </a:cubicBezTo>
                  <a:cubicBezTo>
                    <a:pt x="80" y="96"/>
                    <a:pt x="72" y="82"/>
                    <a:pt x="70" y="82"/>
                  </a:cubicBezTo>
                  <a:cubicBezTo>
                    <a:pt x="67" y="82"/>
                    <a:pt x="53" y="69"/>
                    <a:pt x="51" y="67"/>
                  </a:cubicBezTo>
                  <a:cubicBezTo>
                    <a:pt x="48" y="65"/>
                    <a:pt x="49" y="62"/>
                    <a:pt x="46" y="59"/>
                  </a:cubicBezTo>
                  <a:cubicBezTo>
                    <a:pt x="42" y="56"/>
                    <a:pt x="42" y="49"/>
                    <a:pt x="43" y="44"/>
                  </a:cubicBezTo>
                  <a:cubicBezTo>
                    <a:pt x="44" y="39"/>
                    <a:pt x="51" y="38"/>
                    <a:pt x="51" y="35"/>
                  </a:cubicBezTo>
                  <a:cubicBezTo>
                    <a:pt x="51" y="31"/>
                    <a:pt x="52" y="29"/>
                    <a:pt x="55" y="28"/>
                  </a:cubicBezTo>
                  <a:cubicBezTo>
                    <a:pt x="59" y="28"/>
                    <a:pt x="63" y="25"/>
                    <a:pt x="65" y="23"/>
                  </a:cubicBezTo>
                  <a:cubicBezTo>
                    <a:pt x="65" y="22"/>
                    <a:pt x="65" y="22"/>
                    <a:pt x="66" y="22"/>
                  </a:cubicBezTo>
                  <a:cubicBezTo>
                    <a:pt x="65" y="21"/>
                    <a:pt x="64" y="20"/>
                    <a:pt x="63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2" name="Freeform 232"/>
            <p:cNvSpPr>
              <a:spLocks/>
            </p:cNvSpPr>
            <p:nvPr userDrawn="1"/>
          </p:nvSpPr>
          <p:spPr bwMode="auto">
            <a:xfrm>
              <a:off x="9734239" y="4098884"/>
              <a:ext cx="152695" cy="109415"/>
            </a:xfrm>
            <a:custGeom>
              <a:avLst/>
              <a:gdLst>
                <a:gd name="T0" fmla="*/ 35 w 71"/>
                <a:gd name="T1" fmla="*/ 41 h 47"/>
                <a:gd name="T2" fmla="*/ 48 w 71"/>
                <a:gd name="T3" fmla="*/ 41 h 47"/>
                <a:gd name="T4" fmla="*/ 48 w 71"/>
                <a:gd name="T5" fmla="*/ 32 h 47"/>
                <a:gd name="T6" fmla="*/ 59 w 71"/>
                <a:gd name="T7" fmla="*/ 26 h 47"/>
                <a:gd name="T8" fmla="*/ 67 w 71"/>
                <a:gd name="T9" fmla="*/ 13 h 47"/>
                <a:gd name="T10" fmla="*/ 63 w 71"/>
                <a:gd name="T11" fmla="*/ 0 h 47"/>
                <a:gd name="T12" fmla="*/ 55 w 71"/>
                <a:gd name="T13" fmla="*/ 1 h 47"/>
                <a:gd name="T14" fmla="*/ 47 w 71"/>
                <a:gd name="T15" fmla="*/ 4 h 47"/>
                <a:gd name="T16" fmla="*/ 43 w 71"/>
                <a:gd name="T17" fmla="*/ 6 h 47"/>
                <a:gd name="T18" fmla="*/ 37 w 71"/>
                <a:gd name="T19" fmla="*/ 2 h 47"/>
                <a:gd name="T20" fmla="*/ 21 w 71"/>
                <a:gd name="T21" fmla="*/ 2 h 47"/>
                <a:gd name="T22" fmla="*/ 5 w 71"/>
                <a:gd name="T23" fmla="*/ 9 h 47"/>
                <a:gd name="T24" fmla="*/ 5 w 71"/>
                <a:gd name="T25" fmla="*/ 19 h 47"/>
                <a:gd name="T26" fmla="*/ 7 w 71"/>
                <a:gd name="T27" fmla="*/ 27 h 47"/>
                <a:gd name="T28" fmla="*/ 7 w 71"/>
                <a:gd name="T29" fmla="*/ 28 h 47"/>
                <a:gd name="T30" fmla="*/ 10 w 71"/>
                <a:gd name="T31" fmla="*/ 37 h 47"/>
                <a:gd name="T32" fmla="*/ 17 w 71"/>
                <a:gd name="T33" fmla="*/ 38 h 47"/>
                <a:gd name="T34" fmla="*/ 18 w 71"/>
                <a:gd name="T35" fmla="*/ 44 h 47"/>
                <a:gd name="T36" fmla="*/ 27 w 71"/>
                <a:gd name="T37" fmla="*/ 45 h 47"/>
                <a:gd name="T38" fmla="*/ 28 w 71"/>
                <a:gd name="T39" fmla="*/ 47 h 47"/>
                <a:gd name="T40" fmla="*/ 35 w 71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7">
                  <a:moveTo>
                    <a:pt x="35" y="41"/>
                  </a:moveTo>
                  <a:cubicBezTo>
                    <a:pt x="35" y="39"/>
                    <a:pt x="47" y="44"/>
                    <a:pt x="48" y="41"/>
                  </a:cubicBezTo>
                  <a:cubicBezTo>
                    <a:pt x="50" y="39"/>
                    <a:pt x="40" y="30"/>
                    <a:pt x="48" y="32"/>
                  </a:cubicBezTo>
                  <a:cubicBezTo>
                    <a:pt x="57" y="34"/>
                    <a:pt x="56" y="29"/>
                    <a:pt x="59" y="26"/>
                  </a:cubicBezTo>
                  <a:cubicBezTo>
                    <a:pt x="62" y="22"/>
                    <a:pt x="71" y="19"/>
                    <a:pt x="67" y="13"/>
                  </a:cubicBezTo>
                  <a:cubicBezTo>
                    <a:pt x="64" y="9"/>
                    <a:pt x="63" y="4"/>
                    <a:pt x="63" y="0"/>
                  </a:cubicBezTo>
                  <a:cubicBezTo>
                    <a:pt x="60" y="2"/>
                    <a:pt x="57" y="2"/>
                    <a:pt x="55" y="1"/>
                  </a:cubicBezTo>
                  <a:cubicBezTo>
                    <a:pt x="52" y="0"/>
                    <a:pt x="47" y="0"/>
                    <a:pt x="47" y="4"/>
                  </a:cubicBezTo>
                  <a:cubicBezTo>
                    <a:pt x="47" y="7"/>
                    <a:pt x="43" y="8"/>
                    <a:pt x="43" y="6"/>
                  </a:cubicBezTo>
                  <a:cubicBezTo>
                    <a:pt x="44" y="5"/>
                    <a:pt x="39" y="5"/>
                    <a:pt x="37" y="2"/>
                  </a:cubicBezTo>
                  <a:cubicBezTo>
                    <a:pt x="34" y="0"/>
                    <a:pt x="25" y="3"/>
                    <a:pt x="21" y="2"/>
                  </a:cubicBezTo>
                  <a:cubicBezTo>
                    <a:pt x="16" y="0"/>
                    <a:pt x="9" y="4"/>
                    <a:pt x="5" y="9"/>
                  </a:cubicBezTo>
                  <a:cubicBezTo>
                    <a:pt x="0" y="14"/>
                    <a:pt x="5" y="14"/>
                    <a:pt x="5" y="19"/>
                  </a:cubicBezTo>
                  <a:cubicBezTo>
                    <a:pt x="5" y="24"/>
                    <a:pt x="8" y="24"/>
                    <a:pt x="7" y="27"/>
                  </a:cubicBezTo>
                  <a:cubicBezTo>
                    <a:pt x="7" y="27"/>
                    <a:pt x="7" y="27"/>
                    <a:pt x="7" y="28"/>
                  </a:cubicBezTo>
                  <a:cubicBezTo>
                    <a:pt x="11" y="29"/>
                    <a:pt x="9" y="34"/>
                    <a:pt x="10" y="37"/>
                  </a:cubicBezTo>
                  <a:cubicBezTo>
                    <a:pt x="10" y="40"/>
                    <a:pt x="15" y="39"/>
                    <a:pt x="17" y="38"/>
                  </a:cubicBezTo>
                  <a:cubicBezTo>
                    <a:pt x="20" y="38"/>
                    <a:pt x="16" y="42"/>
                    <a:pt x="18" y="44"/>
                  </a:cubicBezTo>
                  <a:cubicBezTo>
                    <a:pt x="20" y="46"/>
                    <a:pt x="26" y="42"/>
                    <a:pt x="27" y="45"/>
                  </a:cubicBezTo>
                  <a:cubicBezTo>
                    <a:pt x="27" y="46"/>
                    <a:pt x="28" y="46"/>
                    <a:pt x="28" y="47"/>
                  </a:cubicBezTo>
                  <a:cubicBezTo>
                    <a:pt x="31" y="45"/>
                    <a:pt x="35" y="43"/>
                    <a:pt x="3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" name="Freeform 233"/>
            <p:cNvSpPr>
              <a:spLocks/>
            </p:cNvSpPr>
            <p:nvPr userDrawn="1"/>
          </p:nvSpPr>
          <p:spPr bwMode="auto">
            <a:xfrm>
              <a:off x="9687256" y="3889172"/>
              <a:ext cx="184575" cy="227949"/>
            </a:xfrm>
            <a:custGeom>
              <a:avLst/>
              <a:gdLst>
                <a:gd name="T0" fmla="*/ 58 w 86"/>
                <a:gd name="T1" fmla="*/ 45 h 98"/>
                <a:gd name="T2" fmla="*/ 45 w 86"/>
                <a:gd name="T3" fmla="*/ 35 h 98"/>
                <a:gd name="T4" fmla="*/ 54 w 86"/>
                <a:gd name="T5" fmla="*/ 30 h 98"/>
                <a:gd name="T6" fmla="*/ 50 w 86"/>
                <a:gd name="T7" fmla="*/ 22 h 98"/>
                <a:gd name="T8" fmla="*/ 42 w 86"/>
                <a:gd name="T9" fmla="*/ 20 h 98"/>
                <a:gd name="T10" fmla="*/ 33 w 86"/>
                <a:gd name="T11" fmla="*/ 15 h 98"/>
                <a:gd name="T12" fmla="*/ 27 w 86"/>
                <a:gd name="T13" fmla="*/ 7 h 98"/>
                <a:gd name="T14" fmla="*/ 23 w 86"/>
                <a:gd name="T15" fmla="*/ 1 h 98"/>
                <a:gd name="T16" fmla="*/ 18 w 86"/>
                <a:gd name="T17" fmla="*/ 1 h 98"/>
                <a:gd name="T18" fmla="*/ 16 w 86"/>
                <a:gd name="T19" fmla="*/ 7 h 98"/>
                <a:gd name="T20" fmla="*/ 16 w 86"/>
                <a:gd name="T21" fmla="*/ 15 h 98"/>
                <a:gd name="T22" fmla="*/ 10 w 86"/>
                <a:gd name="T23" fmla="*/ 10 h 98"/>
                <a:gd name="T24" fmla="*/ 4 w 86"/>
                <a:gd name="T25" fmla="*/ 19 h 98"/>
                <a:gd name="T26" fmla="*/ 0 w 86"/>
                <a:gd name="T27" fmla="*/ 22 h 98"/>
                <a:gd name="T28" fmla="*/ 2 w 86"/>
                <a:gd name="T29" fmla="*/ 24 h 98"/>
                <a:gd name="T30" fmla="*/ 3 w 86"/>
                <a:gd name="T31" fmla="*/ 33 h 98"/>
                <a:gd name="T32" fmla="*/ 11 w 86"/>
                <a:gd name="T33" fmla="*/ 36 h 98"/>
                <a:gd name="T34" fmla="*/ 10 w 86"/>
                <a:gd name="T35" fmla="*/ 47 h 98"/>
                <a:gd name="T36" fmla="*/ 7 w 86"/>
                <a:gd name="T37" fmla="*/ 55 h 98"/>
                <a:gd name="T38" fmla="*/ 17 w 86"/>
                <a:gd name="T39" fmla="*/ 52 h 98"/>
                <a:gd name="T40" fmla="*/ 26 w 86"/>
                <a:gd name="T41" fmla="*/ 51 h 98"/>
                <a:gd name="T42" fmla="*/ 33 w 86"/>
                <a:gd name="T43" fmla="*/ 49 h 98"/>
                <a:gd name="T44" fmla="*/ 44 w 86"/>
                <a:gd name="T45" fmla="*/ 49 h 98"/>
                <a:gd name="T46" fmla="*/ 53 w 86"/>
                <a:gd name="T47" fmla="*/ 57 h 98"/>
                <a:gd name="T48" fmla="*/ 54 w 86"/>
                <a:gd name="T49" fmla="*/ 70 h 98"/>
                <a:gd name="T50" fmla="*/ 62 w 86"/>
                <a:gd name="T51" fmla="*/ 81 h 98"/>
                <a:gd name="T52" fmla="*/ 60 w 86"/>
                <a:gd name="T53" fmla="*/ 93 h 98"/>
                <a:gd name="T54" fmla="*/ 65 w 86"/>
                <a:gd name="T55" fmla="*/ 96 h 98"/>
                <a:gd name="T56" fmla="*/ 69 w 86"/>
                <a:gd name="T57" fmla="*/ 94 h 98"/>
                <a:gd name="T58" fmla="*/ 77 w 86"/>
                <a:gd name="T59" fmla="*/ 91 h 98"/>
                <a:gd name="T60" fmla="*/ 85 w 86"/>
                <a:gd name="T61" fmla="*/ 90 h 98"/>
                <a:gd name="T62" fmla="*/ 85 w 86"/>
                <a:gd name="T63" fmla="*/ 85 h 98"/>
                <a:gd name="T64" fmla="*/ 83 w 86"/>
                <a:gd name="T65" fmla="*/ 75 h 98"/>
                <a:gd name="T66" fmla="*/ 73 w 86"/>
                <a:gd name="T67" fmla="*/ 66 h 98"/>
                <a:gd name="T68" fmla="*/ 64 w 86"/>
                <a:gd name="T69" fmla="*/ 55 h 98"/>
                <a:gd name="T70" fmla="*/ 58 w 86"/>
                <a:gd name="T71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6" h="98">
                  <a:moveTo>
                    <a:pt x="58" y="45"/>
                  </a:moveTo>
                  <a:cubicBezTo>
                    <a:pt x="58" y="42"/>
                    <a:pt x="44" y="38"/>
                    <a:pt x="45" y="35"/>
                  </a:cubicBezTo>
                  <a:cubicBezTo>
                    <a:pt x="47" y="31"/>
                    <a:pt x="54" y="33"/>
                    <a:pt x="54" y="30"/>
                  </a:cubicBezTo>
                  <a:cubicBezTo>
                    <a:pt x="54" y="27"/>
                    <a:pt x="51" y="27"/>
                    <a:pt x="50" y="22"/>
                  </a:cubicBezTo>
                  <a:cubicBezTo>
                    <a:pt x="50" y="17"/>
                    <a:pt x="45" y="18"/>
                    <a:pt x="42" y="20"/>
                  </a:cubicBezTo>
                  <a:cubicBezTo>
                    <a:pt x="40" y="21"/>
                    <a:pt x="33" y="18"/>
                    <a:pt x="33" y="15"/>
                  </a:cubicBezTo>
                  <a:cubicBezTo>
                    <a:pt x="33" y="12"/>
                    <a:pt x="27" y="10"/>
                    <a:pt x="27" y="7"/>
                  </a:cubicBezTo>
                  <a:cubicBezTo>
                    <a:pt x="27" y="5"/>
                    <a:pt x="25" y="3"/>
                    <a:pt x="23" y="1"/>
                  </a:cubicBezTo>
                  <a:cubicBezTo>
                    <a:pt x="21" y="2"/>
                    <a:pt x="19" y="2"/>
                    <a:pt x="18" y="1"/>
                  </a:cubicBezTo>
                  <a:cubicBezTo>
                    <a:pt x="17" y="0"/>
                    <a:pt x="15" y="6"/>
                    <a:pt x="16" y="7"/>
                  </a:cubicBezTo>
                  <a:cubicBezTo>
                    <a:pt x="18" y="8"/>
                    <a:pt x="19" y="16"/>
                    <a:pt x="16" y="15"/>
                  </a:cubicBezTo>
                  <a:cubicBezTo>
                    <a:pt x="12" y="15"/>
                    <a:pt x="12" y="10"/>
                    <a:pt x="10" y="10"/>
                  </a:cubicBezTo>
                  <a:cubicBezTo>
                    <a:pt x="10" y="10"/>
                    <a:pt x="4" y="17"/>
                    <a:pt x="4" y="19"/>
                  </a:cubicBezTo>
                  <a:cubicBezTo>
                    <a:pt x="4" y="21"/>
                    <a:pt x="1" y="22"/>
                    <a:pt x="0" y="22"/>
                  </a:cubicBezTo>
                  <a:cubicBezTo>
                    <a:pt x="1" y="23"/>
                    <a:pt x="2" y="24"/>
                    <a:pt x="2" y="24"/>
                  </a:cubicBezTo>
                  <a:cubicBezTo>
                    <a:pt x="3" y="26"/>
                    <a:pt x="1" y="30"/>
                    <a:pt x="3" y="33"/>
                  </a:cubicBezTo>
                  <a:cubicBezTo>
                    <a:pt x="4" y="36"/>
                    <a:pt x="9" y="31"/>
                    <a:pt x="11" y="36"/>
                  </a:cubicBezTo>
                  <a:cubicBezTo>
                    <a:pt x="12" y="40"/>
                    <a:pt x="10" y="42"/>
                    <a:pt x="10" y="47"/>
                  </a:cubicBezTo>
                  <a:cubicBezTo>
                    <a:pt x="10" y="52"/>
                    <a:pt x="6" y="51"/>
                    <a:pt x="7" y="55"/>
                  </a:cubicBezTo>
                  <a:cubicBezTo>
                    <a:pt x="8" y="60"/>
                    <a:pt x="13" y="54"/>
                    <a:pt x="17" y="52"/>
                  </a:cubicBezTo>
                  <a:cubicBezTo>
                    <a:pt x="21" y="49"/>
                    <a:pt x="24" y="49"/>
                    <a:pt x="26" y="51"/>
                  </a:cubicBezTo>
                  <a:cubicBezTo>
                    <a:pt x="27" y="53"/>
                    <a:pt x="32" y="52"/>
                    <a:pt x="33" y="49"/>
                  </a:cubicBezTo>
                  <a:cubicBezTo>
                    <a:pt x="34" y="47"/>
                    <a:pt x="42" y="46"/>
                    <a:pt x="44" y="49"/>
                  </a:cubicBezTo>
                  <a:cubicBezTo>
                    <a:pt x="47" y="52"/>
                    <a:pt x="49" y="55"/>
                    <a:pt x="53" y="57"/>
                  </a:cubicBezTo>
                  <a:cubicBezTo>
                    <a:pt x="56" y="59"/>
                    <a:pt x="50" y="69"/>
                    <a:pt x="54" y="70"/>
                  </a:cubicBezTo>
                  <a:cubicBezTo>
                    <a:pt x="57" y="71"/>
                    <a:pt x="62" y="76"/>
                    <a:pt x="62" y="81"/>
                  </a:cubicBezTo>
                  <a:cubicBezTo>
                    <a:pt x="61" y="86"/>
                    <a:pt x="64" y="89"/>
                    <a:pt x="60" y="93"/>
                  </a:cubicBezTo>
                  <a:cubicBezTo>
                    <a:pt x="63" y="95"/>
                    <a:pt x="66" y="95"/>
                    <a:pt x="65" y="96"/>
                  </a:cubicBezTo>
                  <a:cubicBezTo>
                    <a:pt x="65" y="98"/>
                    <a:pt x="69" y="97"/>
                    <a:pt x="69" y="94"/>
                  </a:cubicBezTo>
                  <a:cubicBezTo>
                    <a:pt x="69" y="90"/>
                    <a:pt x="74" y="90"/>
                    <a:pt x="77" y="91"/>
                  </a:cubicBezTo>
                  <a:cubicBezTo>
                    <a:pt x="79" y="92"/>
                    <a:pt x="82" y="92"/>
                    <a:pt x="85" y="90"/>
                  </a:cubicBezTo>
                  <a:cubicBezTo>
                    <a:pt x="85" y="88"/>
                    <a:pt x="85" y="87"/>
                    <a:pt x="85" y="85"/>
                  </a:cubicBezTo>
                  <a:cubicBezTo>
                    <a:pt x="86" y="81"/>
                    <a:pt x="85" y="77"/>
                    <a:pt x="83" y="75"/>
                  </a:cubicBezTo>
                  <a:cubicBezTo>
                    <a:pt x="81" y="72"/>
                    <a:pt x="75" y="70"/>
                    <a:pt x="73" y="66"/>
                  </a:cubicBezTo>
                  <a:cubicBezTo>
                    <a:pt x="72" y="62"/>
                    <a:pt x="65" y="58"/>
                    <a:pt x="64" y="55"/>
                  </a:cubicBezTo>
                  <a:cubicBezTo>
                    <a:pt x="62" y="51"/>
                    <a:pt x="58" y="48"/>
                    <a:pt x="58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4" name="Freeform 234"/>
            <p:cNvSpPr>
              <a:spLocks/>
            </p:cNvSpPr>
            <p:nvPr userDrawn="1"/>
          </p:nvSpPr>
          <p:spPr bwMode="auto">
            <a:xfrm>
              <a:off x="9621815" y="3940232"/>
              <a:ext cx="203033" cy="384778"/>
            </a:xfrm>
            <a:custGeom>
              <a:avLst/>
              <a:gdLst>
                <a:gd name="T0" fmla="*/ 57 w 94"/>
                <a:gd name="T1" fmla="*/ 87 h 165"/>
                <a:gd name="T2" fmla="*/ 57 w 94"/>
                <a:gd name="T3" fmla="*/ 77 h 165"/>
                <a:gd name="T4" fmla="*/ 73 w 94"/>
                <a:gd name="T5" fmla="*/ 70 h 165"/>
                <a:gd name="T6" fmla="*/ 89 w 94"/>
                <a:gd name="T7" fmla="*/ 70 h 165"/>
                <a:gd name="T8" fmla="*/ 90 w 94"/>
                <a:gd name="T9" fmla="*/ 71 h 165"/>
                <a:gd name="T10" fmla="*/ 92 w 94"/>
                <a:gd name="T11" fmla="*/ 59 h 165"/>
                <a:gd name="T12" fmla="*/ 84 w 94"/>
                <a:gd name="T13" fmla="*/ 48 h 165"/>
                <a:gd name="T14" fmla="*/ 83 w 94"/>
                <a:gd name="T15" fmla="*/ 35 h 165"/>
                <a:gd name="T16" fmla="*/ 74 w 94"/>
                <a:gd name="T17" fmla="*/ 27 h 165"/>
                <a:gd name="T18" fmla="*/ 63 w 94"/>
                <a:gd name="T19" fmla="*/ 27 h 165"/>
                <a:gd name="T20" fmla="*/ 56 w 94"/>
                <a:gd name="T21" fmla="*/ 29 h 165"/>
                <a:gd name="T22" fmla="*/ 47 w 94"/>
                <a:gd name="T23" fmla="*/ 30 h 165"/>
                <a:gd name="T24" fmla="*/ 37 w 94"/>
                <a:gd name="T25" fmla="*/ 33 h 165"/>
                <a:gd name="T26" fmla="*/ 40 w 94"/>
                <a:gd name="T27" fmla="*/ 25 h 165"/>
                <a:gd name="T28" fmla="*/ 41 w 94"/>
                <a:gd name="T29" fmla="*/ 14 h 165"/>
                <a:gd name="T30" fmla="*/ 33 w 94"/>
                <a:gd name="T31" fmla="*/ 11 h 165"/>
                <a:gd name="T32" fmla="*/ 32 w 94"/>
                <a:gd name="T33" fmla="*/ 2 h 165"/>
                <a:gd name="T34" fmla="*/ 30 w 94"/>
                <a:gd name="T35" fmla="*/ 0 h 165"/>
                <a:gd name="T36" fmla="*/ 28 w 94"/>
                <a:gd name="T37" fmla="*/ 2 h 165"/>
                <a:gd name="T38" fmla="*/ 17 w 94"/>
                <a:gd name="T39" fmla="*/ 8 h 165"/>
                <a:gd name="T40" fmla="*/ 8 w 94"/>
                <a:gd name="T41" fmla="*/ 10 h 165"/>
                <a:gd name="T42" fmla="*/ 2 w 94"/>
                <a:gd name="T43" fmla="*/ 13 h 165"/>
                <a:gd name="T44" fmla="*/ 0 w 94"/>
                <a:gd name="T45" fmla="*/ 31 h 165"/>
                <a:gd name="T46" fmla="*/ 8 w 94"/>
                <a:gd name="T47" fmla="*/ 40 h 165"/>
                <a:gd name="T48" fmla="*/ 11 w 94"/>
                <a:gd name="T49" fmla="*/ 48 h 165"/>
                <a:gd name="T50" fmla="*/ 10 w 94"/>
                <a:gd name="T51" fmla="*/ 53 h 165"/>
                <a:gd name="T52" fmla="*/ 8 w 94"/>
                <a:gd name="T53" fmla="*/ 60 h 165"/>
                <a:gd name="T54" fmla="*/ 13 w 94"/>
                <a:gd name="T55" fmla="*/ 72 h 165"/>
                <a:gd name="T56" fmla="*/ 17 w 94"/>
                <a:gd name="T57" fmla="*/ 85 h 165"/>
                <a:gd name="T58" fmla="*/ 21 w 94"/>
                <a:gd name="T59" fmla="*/ 93 h 165"/>
                <a:gd name="T60" fmla="*/ 11 w 94"/>
                <a:gd name="T61" fmla="*/ 111 h 165"/>
                <a:gd name="T62" fmla="*/ 8 w 94"/>
                <a:gd name="T63" fmla="*/ 127 h 165"/>
                <a:gd name="T64" fmla="*/ 8 w 94"/>
                <a:gd name="T65" fmla="*/ 137 h 165"/>
                <a:gd name="T66" fmla="*/ 24 w 94"/>
                <a:gd name="T67" fmla="*/ 150 h 165"/>
                <a:gd name="T68" fmla="*/ 27 w 94"/>
                <a:gd name="T69" fmla="*/ 156 h 165"/>
                <a:gd name="T70" fmla="*/ 34 w 94"/>
                <a:gd name="T71" fmla="*/ 156 h 165"/>
                <a:gd name="T72" fmla="*/ 40 w 94"/>
                <a:gd name="T73" fmla="*/ 163 h 165"/>
                <a:gd name="T74" fmla="*/ 49 w 94"/>
                <a:gd name="T75" fmla="*/ 164 h 165"/>
                <a:gd name="T76" fmla="*/ 52 w 94"/>
                <a:gd name="T77" fmla="*/ 159 h 165"/>
                <a:gd name="T78" fmla="*/ 39 w 94"/>
                <a:gd name="T79" fmla="*/ 152 h 165"/>
                <a:gd name="T80" fmla="*/ 31 w 94"/>
                <a:gd name="T81" fmla="*/ 140 h 165"/>
                <a:gd name="T82" fmla="*/ 27 w 94"/>
                <a:gd name="T83" fmla="*/ 130 h 165"/>
                <a:gd name="T84" fmla="*/ 19 w 94"/>
                <a:gd name="T85" fmla="*/ 125 h 165"/>
                <a:gd name="T86" fmla="*/ 20 w 94"/>
                <a:gd name="T87" fmla="*/ 107 h 165"/>
                <a:gd name="T88" fmla="*/ 27 w 94"/>
                <a:gd name="T89" fmla="*/ 85 h 165"/>
                <a:gd name="T90" fmla="*/ 37 w 94"/>
                <a:gd name="T91" fmla="*/ 83 h 165"/>
                <a:gd name="T92" fmla="*/ 45 w 94"/>
                <a:gd name="T93" fmla="*/ 89 h 165"/>
                <a:gd name="T94" fmla="*/ 58 w 94"/>
                <a:gd name="T95" fmla="*/ 95 h 165"/>
                <a:gd name="T96" fmla="*/ 59 w 94"/>
                <a:gd name="T97" fmla="*/ 96 h 165"/>
                <a:gd name="T98" fmla="*/ 59 w 94"/>
                <a:gd name="T99" fmla="*/ 95 h 165"/>
                <a:gd name="T100" fmla="*/ 57 w 94"/>
                <a:gd name="T101" fmla="*/ 8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4" h="165">
                  <a:moveTo>
                    <a:pt x="57" y="87"/>
                  </a:moveTo>
                  <a:cubicBezTo>
                    <a:pt x="57" y="82"/>
                    <a:pt x="52" y="82"/>
                    <a:pt x="57" y="77"/>
                  </a:cubicBezTo>
                  <a:cubicBezTo>
                    <a:pt x="61" y="72"/>
                    <a:pt x="68" y="68"/>
                    <a:pt x="73" y="70"/>
                  </a:cubicBezTo>
                  <a:cubicBezTo>
                    <a:pt x="77" y="71"/>
                    <a:pt x="86" y="68"/>
                    <a:pt x="89" y="70"/>
                  </a:cubicBezTo>
                  <a:cubicBezTo>
                    <a:pt x="89" y="71"/>
                    <a:pt x="90" y="71"/>
                    <a:pt x="90" y="71"/>
                  </a:cubicBezTo>
                  <a:cubicBezTo>
                    <a:pt x="94" y="67"/>
                    <a:pt x="91" y="64"/>
                    <a:pt x="92" y="59"/>
                  </a:cubicBezTo>
                  <a:cubicBezTo>
                    <a:pt x="92" y="54"/>
                    <a:pt x="87" y="49"/>
                    <a:pt x="84" y="48"/>
                  </a:cubicBezTo>
                  <a:cubicBezTo>
                    <a:pt x="80" y="47"/>
                    <a:pt x="86" y="37"/>
                    <a:pt x="83" y="35"/>
                  </a:cubicBezTo>
                  <a:cubicBezTo>
                    <a:pt x="79" y="33"/>
                    <a:pt x="77" y="30"/>
                    <a:pt x="74" y="27"/>
                  </a:cubicBezTo>
                  <a:cubicBezTo>
                    <a:pt x="72" y="24"/>
                    <a:pt x="64" y="25"/>
                    <a:pt x="63" y="27"/>
                  </a:cubicBezTo>
                  <a:cubicBezTo>
                    <a:pt x="62" y="30"/>
                    <a:pt x="57" y="31"/>
                    <a:pt x="56" y="29"/>
                  </a:cubicBezTo>
                  <a:cubicBezTo>
                    <a:pt x="54" y="27"/>
                    <a:pt x="51" y="27"/>
                    <a:pt x="47" y="30"/>
                  </a:cubicBezTo>
                  <a:cubicBezTo>
                    <a:pt x="43" y="32"/>
                    <a:pt x="38" y="38"/>
                    <a:pt x="37" y="33"/>
                  </a:cubicBezTo>
                  <a:cubicBezTo>
                    <a:pt x="36" y="29"/>
                    <a:pt x="40" y="30"/>
                    <a:pt x="40" y="25"/>
                  </a:cubicBezTo>
                  <a:cubicBezTo>
                    <a:pt x="40" y="20"/>
                    <a:pt x="42" y="18"/>
                    <a:pt x="41" y="14"/>
                  </a:cubicBezTo>
                  <a:cubicBezTo>
                    <a:pt x="39" y="9"/>
                    <a:pt x="34" y="14"/>
                    <a:pt x="33" y="11"/>
                  </a:cubicBezTo>
                  <a:cubicBezTo>
                    <a:pt x="31" y="8"/>
                    <a:pt x="33" y="4"/>
                    <a:pt x="32" y="2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29" y="1"/>
                    <a:pt x="28" y="1"/>
                    <a:pt x="28" y="2"/>
                  </a:cubicBezTo>
                  <a:cubicBezTo>
                    <a:pt x="27" y="4"/>
                    <a:pt x="19" y="5"/>
                    <a:pt x="17" y="8"/>
                  </a:cubicBezTo>
                  <a:cubicBezTo>
                    <a:pt x="15" y="10"/>
                    <a:pt x="10" y="10"/>
                    <a:pt x="8" y="10"/>
                  </a:cubicBezTo>
                  <a:cubicBezTo>
                    <a:pt x="7" y="10"/>
                    <a:pt x="2" y="10"/>
                    <a:pt x="2" y="13"/>
                  </a:cubicBezTo>
                  <a:cubicBezTo>
                    <a:pt x="2" y="16"/>
                    <a:pt x="0" y="28"/>
                    <a:pt x="0" y="31"/>
                  </a:cubicBezTo>
                  <a:cubicBezTo>
                    <a:pt x="0" y="33"/>
                    <a:pt x="6" y="40"/>
                    <a:pt x="8" y="40"/>
                  </a:cubicBezTo>
                  <a:cubicBezTo>
                    <a:pt x="11" y="41"/>
                    <a:pt x="8" y="46"/>
                    <a:pt x="11" y="48"/>
                  </a:cubicBezTo>
                  <a:cubicBezTo>
                    <a:pt x="13" y="49"/>
                    <a:pt x="12" y="53"/>
                    <a:pt x="10" y="53"/>
                  </a:cubicBezTo>
                  <a:cubicBezTo>
                    <a:pt x="9" y="52"/>
                    <a:pt x="11" y="58"/>
                    <a:pt x="8" y="60"/>
                  </a:cubicBezTo>
                  <a:cubicBezTo>
                    <a:pt x="6" y="63"/>
                    <a:pt x="8" y="68"/>
                    <a:pt x="13" y="72"/>
                  </a:cubicBezTo>
                  <a:cubicBezTo>
                    <a:pt x="17" y="76"/>
                    <a:pt x="17" y="82"/>
                    <a:pt x="17" y="85"/>
                  </a:cubicBezTo>
                  <a:cubicBezTo>
                    <a:pt x="17" y="89"/>
                    <a:pt x="21" y="89"/>
                    <a:pt x="21" y="93"/>
                  </a:cubicBezTo>
                  <a:cubicBezTo>
                    <a:pt x="21" y="93"/>
                    <a:pt x="15" y="112"/>
                    <a:pt x="11" y="111"/>
                  </a:cubicBezTo>
                  <a:cubicBezTo>
                    <a:pt x="10" y="116"/>
                    <a:pt x="9" y="123"/>
                    <a:pt x="8" y="127"/>
                  </a:cubicBezTo>
                  <a:cubicBezTo>
                    <a:pt x="6" y="132"/>
                    <a:pt x="5" y="136"/>
                    <a:pt x="8" y="137"/>
                  </a:cubicBezTo>
                  <a:cubicBezTo>
                    <a:pt x="11" y="137"/>
                    <a:pt x="18" y="143"/>
                    <a:pt x="24" y="150"/>
                  </a:cubicBezTo>
                  <a:cubicBezTo>
                    <a:pt x="25" y="152"/>
                    <a:pt x="26" y="154"/>
                    <a:pt x="27" y="156"/>
                  </a:cubicBezTo>
                  <a:cubicBezTo>
                    <a:pt x="29" y="156"/>
                    <a:pt x="32" y="156"/>
                    <a:pt x="34" y="156"/>
                  </a:cubicBezTo>
                  <a:cubicBezTo>
                    <a:pt x="38" y="157"/>
                    <a:pt x="40" y="161"/>
                    <a:pt x="40" y="163"/>
                  </a:cubicBezTo>
                  <a:cubicBezTo>
                    <a:pt x="40" y="165"/>
                    <a:pt x="47" y="164"/>
                    <a:pt x="49" y="164"/>
                  </a:cubicBezTo>
                  <a:cubicBezTo>
                    <a:pt x="50" y="163"/>
                    <a:pt x="48" y="160"/>
                    <a:pt x="52" y="159"/>
                  </a:cubicBezTo>
                  <a:cubicBezTo>
                    <a:pt x="50" y="156"/>
                    <a:pt x="44" y="152"/>
                    <a:pt x="39" y="152"/>
                  </a:cubicBezTo>
                  <a:cubicBezTo>
                    <a:pt x="33" y="152"/>
                    <a:pt x="30" y="143"/>
                    <a:pt x="31" y="140"/>
                  </a:cubicBezTo>
                  <a:cubicBezTo>
                    <a:pt x="31" y="136"/>
                    <a:pt x="27" y="133"/>
                    <a:pt x="27" y="130"/>
                  </a:cubicBezTo>
                  <a:cubicBezTo>
                    <a:pt x="27" y="127"/>
                    <a:pt x="23" y="126"/>
                    <a:pt x="19" y="125"/>
                  </a:cubicBezTo>
                  <a:cubicBezTo>
                    <a:pt x="15" y="123"/>
                    <a:pt x="20" y="112"/>
                    <a:pt x="20" y="107"/>
                  </a:cubicBezTo>
                  <a:cubicBezTo>
                    <a:pt x="21" y="103"/>
                    <a:pt x="29" y="89"/>
                    <a:pt x="27" y="85"/>
                  </a:cubicBezTo>
                  <a:cubicBezTo>
                    <a:pt x="24" y="81"/>
                    <a:pt x="35" y="78"/>
                    <a:pt x="37" y="83"/>
                  </a:cubicBezTo>
                  <a:cubicBezTo>
                    <a:pt x="38" y="87"/>
                    <a:pt x="39" y="89"/>
                    <a:pt x="45" y="89"/>
                  </a:cubicBezTo>
                  <a:cubicBezTo>
                    <a:pt x="52" y="89"/>
                    <a:pt x="52" y="94"/>
                    <a:pt x="58" y="95"/>
                  </a:cubicBezTo>
                  <a:cubicBezTo>
                    <a:pt x="58" y="95"/>
                    <a:pt x="58" y="95"/>
                    <a:pt x="59" y="96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0" y="92"/>
                    <a:pt x="57" y="92"/>
                    <a:pt x="57" y="8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5" name="Freeform 235"/>
            <p:cNvSpPr>
              <a:spLocks/>
            </p:cNvSpPr>
            <p:nvPr userDrawn="1"/>
          </p:nvSpPr>
          <p:spPr bwMode="auto">
            <a:xfrm>
              <a:off x="7567995" y="2904433"/>
              <a:ext cx="241626" cy="200595"/>
            </a:xfrm>
            <a:custGeom>
              <a:avLst/>
              <a:gdLst>
                <a:gd name="T0" fmla="*/ 2 w 113"/>
                <a:gd name="T1" fmla="*/ 19 h 86"/>
                <a:gd name="T2" fmla="*/ 2 w 113"/>
                <a:gd name="T3" fmla="*/ 30 h 86"/>
                <a:gd name="T4" fmla="*/ 3 w 113"/>
                <a:gd name="T5" fmla="*/ 34 h 86"/>
                <a:gd name="T6" fmla="*/ 5 w 113"/>
                <a:gd name="T7" fmla="*/ 40 h 86"/>
                <a:gd name="T8" fmla="*/ 7 w 113"/>
                <a:gd name="T9" fmla="*/ 45 h 86"/>
                <a:gd name="T10" fmla="*/ 10 w 113"/>
                <a:gd name="T11" fmla="*/ 54 h 86"/>
                <a:gd name="T12" fmla="*/ 10 w 113"/>
                <a:gd name="T13" fmla="*/ 59 h 86"/>
                <a:gd name="T14" fmla="*/ 17 w 113"/>
                <a:gd name="T15" fmla="*/ 62 h 86"/>
                <a:gd name="T16" fmla="*/ 24 w 113"/>
                <a:gd name="T17" fmla="*/ 67 h 86"/>
                <a:gd name="T18" fmla="*/ 31 w 113"/>
                <a:gd name="T19" fmla="*/ 70 h 86"/>
                <a:gd name="T20" fmla="*/ 37 w 113"/>
                <a:gd name="T21" fmla="*/ 69 h 86"/>
                <a:gd name="T22" fmla="*/ 40 w 113"/>
                <a:gd name="T23" fmla="*/ 73 h 86"/>
                <a:gd name="T24" fmla="*/ 48 w 113"/>
                <a:gd name="T25" fmla="*/ 75 h 86"/>
                <a:gd name="T26" fmla="*/ 53 w 113"/>
                <a:gd name="T27" fmla="*/ 81 h 86"/>
                <a:gd name="T28" fmla="*/ 60 w 113"/>
                <a:gd name="T29" fmla="*/ 80 h 86"/>
                <a:gd name="T30" fmla="*/ 70 w 113"/>
                <a:gd name="T31" fmla="*/ 81 h 86"/>
                <a:gd name="T32" fmla="*/ 79 w 113"/>
                <a:gd name="T33" fmla="*/ 82 h 86"/>
                <a:gd name="T34" fmla="*/ 89 w 113"/>
                <a:gd name="T35" fmla="*/ 84 h 86"/>
                <a:gd name="T36" fmla="*/ 96 w 113"/>
                <a:gd name="T37" fmla="*/ 86 h 86"/>
                <a:gd name="T38" fmla="*/ 95 w 113"/>
                <a:gd name="T39" fmla="*/ 79 h 86"/>
                <a:gd name="T40" fmla="*/ 106 w 113"/>
                <a:gd name="T41" fmla="*/ 68 h 86"/>
                <a:gd name="T42" fmla="*/ 112 w 113"/>
                <a:gd name="T43" fmla="*/ 64 h 86"/>
                <a:gd name="T44" fmla="*/ 107 w 113"/>
                <a:gd name="T45" fmla="*/ 54 h 86"/>
                <a:gd name="T46" fmla="*/ 106 w 113"/>
                <a:gd name="T47" fmla="*/ 44 h 86"/>
                <a:gd name="T48" fmla="*/ 102 w 113"/>
                <a:gd name="T49" fmla="*/ 39 h 86"/>
                <a:gd name="T50" fmla="*/ 109 w 113"/>
                <a:gd name="T51" fmla="*/ 33 h 86"/>
                <a:gd name="T52" fmla="*/ 108 w 113"/>
                <a:gd name="T53" fmla="*/ 24 h 86"/>
                <a:gd name="T54" fmla="*/ 107 w 113"/>
                <a:gd name="T55" fmla="*/ 16 h 86"/>
                <a:gd name="T56" fmla="*/ 98 w 113"/>
                <a:gd name="T57" fmla="*/ 10 h 86"/>
                <a:gd name="T58" fmla="*/ 97 w 113"/>
                <a:gd name="T59" fmla="*/ 9 h 86"/>
                <a:gd name="T60" fmla="*/ 67 w 113"/>
                <a:gd name="T61" fmla="*/ 8 h 86"/>
                <a:gd name="T62" fmla="*/ 61 w 113"/>
                <a:gd name="T63" fmla="*/ 6 h 86"/>
                <a:gd name="T64" fmla="*/ 55 w 113"/>
                <a:gd name="T65" fmla="*/ 9 h 86"/>
                <a:gd name="T66" fmla="*/ 49 w 113"/>
                <a:gd name="T67" fmla="*/ 2 h 86"/>
                <a:gd name="T68" fmla="*/ 24 w 113"/>
                <a:gd name="T69" fmla="*/ 9 h 86"/>
                <a:gd name="T70" fmla="*/ 5 w 113"/>
                <a:gd name="T71" fmla="*/ 15 h 86"/>
                <a:gd name="T72" fmla="*/ 2 w 113"/>
                <a:gd name="T73" fmla="*/ 17 h 86"/>
                <a:gd name="T74" fmla="*/ 2 w 113"/>
                <a:gd name="T75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86">
                  <a:moveTo>
                    <a:pt x="2" y="19"/>
                  </a:moveTo>
                  <a:cubicBezTo>
                    <a:pt x="3" y="21"/>
                    <a:pt x="4" y="27"/>
                    <a:pt x="2" y="30"/>
                  </a:cubicBezTo>
                  <a:cubicBezTo>
                    <a:pt x="0" y="33"/>
                    <a:pt x="1" y="33"/>
                    <a:pt x="3" y="34"/>
                  </a:cubicBezTo>
                  <a:cubicBezTo>
                    <a:pt x="4" y="35"/>
                    <a:pt x="5" y="38"/>
                    <a:pt x="5" y="40"/>
                  </a:cubicBezTo>
                  <a:cubicBezTo>
                    <a:pt x="5" y="41"/>
                    <a:pt x="7" y="41"/>
                    <a:pt x="7" y="45"/>
                  </a:cubicBezTo>
                  <a:cubicBezTo>
                    <a:pt x="7" y="49"/>
                    <a:pt x="8" y="52"/>
                    <a:pt x="10" y="54"/>
                  </a:cubicBezTo>
                  <a:cubicBezTo>
                    <a:pt x="11" y="55"/>
                    <a:pt x="11" y="57"/>
                    <a:pt x="10" y="59"/>
                  </a:cubicBezTo>
                  <a:cubicBezTo>
                    <a:pt x="12" y="60"/>
                    <a:pt x="15" y="62"/>
                    <a:pt x="17" y="62"/>
                  </a:cubicBezTo>
                  <a:cubicBezTo>
                    <a:pt x="22" y="64"/>
                    <a:pt x="24" y="66"/>
                    <a:pt x="24" y="67"/>
                  </a:cubicBezTo>
                  <a:cubicBezTo>
                    <a:pt x="25" y="69"/>
                    <a:pt x="29" y="72"/>
                    <a:pt x="31" y="70"/>
                  </a:cubicBezTo>
                  <a:cubicBezTo>
                    <a:pt x="32" y="67"/>
                    <a:pt x="35" y="69"/>
                    <a:pt x="37" y="69"/>
                  </a:cubicBezTo>
                  <a:cubicBezTo>
                    <a:pt x="39" y="69"/>
                    <a:pt x="40" y="71"/>
                    <a:pt x="40" y="73"/>
                  </a:cubicBezTo>
                  <a:cubicBezTo>
                    <a:pt x="41" y="74"/>
                    <a:pt x="46" y="73"/>
                    <a:pt x="48" y="75"/>
                  </a:cubicBezTo>
                  <a:cubicBezTo>
                    <a:pt x="50" y="76"/>
                    <a:pt x="51" y="80"/>
                    <a:pt x="53" y="81"/>
                  </a:cubicBezTo>
                  <a:cubicBezTo>
                    <a:pt x="56" y="82"/>
                    <a:pt x="58" y="79"/>
                    <a:pt x="60" y="80"/>
                  </a:cubicBezTo>
                  <a:cubicBezTo>
                    <a:pt x="62" y="81"/>
                    <a:pt x="67" y="82"/>
                    <a:pt x="70" y="81"/>
                  </a:cubicBezTo>
                  <a:cubicBezTo>
                    <a:pt x="73" y="80"/>
                    <a:pt x="75" y="82"/>
                    <a:pt x="79" y="82"/>
                  </a:cubicBezTo>
                  <a:cubicBezTo>
                    <a:pt x="83" y="82"/>
                    <a:pt x="88" y="83"/>
                    <a:pt x="89" y="84"/>
                  </a:cubicBezTo>
                  <a:cubicBezTo>
                    <a:pt x="90" y="85"/>
                    <a:pt x="93" y="85"/>
                    <a:pt x="96" y="86"/>
                  </a:cubicBezTo>
                  <a:cubicBezTo>
                    <a:pt x="97" y="84"/>
                    <a:pt x="95" y="80"/>
                    <a:pt x="95" y="79"/>
                  </a:cubicBezTo>
                  <a:cubicBezTo>
                    <a:pt x="96" y="77"/>
                    <a:pt x="105" y="70"/>
                    <a:pt x="106" y="68"/>
                  </a:cubicBezTo>
                  <a:cubicBezTo>
                    <a:pt x="108" y="67"/>
                    <a:pt x="110" y="67"/>
                    <a:pt x="112" y="64"/>
                  </a:cubicBezTo>
                  <a:cubicBezTo>
                    <a:pt x="113" y="62"/>
                    <a:pt x="108" y="55"/>
                    <a:pt x="107" y="54"/>
                  </a:cubicBezTo>
                  <a:cubicBezTo>
                    <a:pt x="106" y="52"/>
                    <a:pt x="105" y="47"/>
                    <a:pt x="106" y="44"/>
                  </a:cubicBezTo>
                  <a:cubicBezTo>
                    <a:pt x="107" y="42"/>
                    <a:pt x="102" y="41"/>
                    <a:pt x="102" y="39"/>
                  </a:cubicBezTo>
                  <a:cubicBezTo>
                    <a:pt x="102" y="37"/>
                    <a:pt x="107" y="34"/>
                    <a:pt x="109" y="33"/>
                  </a:cubicBezTo>
                  <a:cubicBezTo>
                    <a:pt x="111" y="32"/>
                    <a:pt x="110" y="26"/>
                    <a:pt x="108" y="24"/>
                  </a:cubicBezTo>
                  <a:cubicBezTo>
                    <a:pt x="106" y="22"/>
                    <a:pt x="105" y="19"/>
                    <a:pt x="107" y="16"/>
                  </a:cubicBezTo>
                  <a:cubicBezTo>
                    <a:pt x="108" y="12"/>
                    <a:pt x="99" y="10"/>
                    <a:pt x="98" y="10"/>
                  </a:cubicBezTo>
                  <a:cubicBezTo>
                    <a:pt x="97" y="10"/>
                    <a:pt x="97" y="10"/>
                    <a:pt x="97" y="9"/>
                  </a:cubicBezTo>
                  <a:cubicBezTo>
                    <a:pt x="89" y="11"/>
                    <a:pt x="68" y="9"/>
                    <a:pt x="67" y="8"/>
                  </a:cubicBezTo>
                  <a:cubicBezTo>
                    <a:pt x="66" y="8"/>
                    <a:pt x="63" y="7"/>
                    <a:pt x="61" y="6"/>
                  </a:cubicBezTo>
                  <a:cubicBezTo>
                    <a:pt x="60" y="8"/>
                    <a:pt x="58" y="9"/>
                    <a:pt x="55" y="9"/>
                  </a:cubicBezTo>
                  <a:cubicBezTo>
                    <a:pt x="50" y="9"/>
                    <a:pt x="49" y="5"/>
                    <a:pt x="49" y="2"/>
                  </a:cubicBezTo>
                  <a:cubicBezTo>
                    <a:pt x="49" y="0"/>
                    <a:pt x="29" y="4"/>
                    <a:pt x="24" y="9"/>
                  </a:cubicBezTo>
                  <a:cubicBezTo>
                    <a:pt x="18" y="14"/>
                    <a:pt x="6" y="12"/>
                    <a:pt x="5" y="15"/>
                  </a:cubicBezTo>
                  <a:cubicBezTo>
                    <a:pt x="5" y="17"/>
                    <a:pt x="3" y="18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6" name="Freeform 236"/>
            <p:cNvSpPr>
              <a:spLocks/>
            </p:cNvSpPr>
            <p:nvPr userDrawn="1"/>
          </p:nvSpPr>
          <p:spPr bwMode="auto">
            <a:xfrm>
              <a:off x="7601554" y="3229032"/>
              <a:ext cx="92288" cy="85709"/>
            </a:xfrm>
            <a:custGeom>
              <a:avLst/>
              <a:gdLst>
                <a:gd name="T0" fmla="*/ 32 w 43"/>
                <a:gd name="T1" fmla="*/ 34 h 37"/>
                <a:gd name="T2" fmla="*/ 41 w 43"/>
                <a:gd name="T3" fmla="*/ 22 h 37"/>
                <a:gd name="T4" fmla="*/ 42 w 43"/>
                <a:gd name="T5" fmla="*/ 7 h 37"/>
                <a:gd name="T6" fmla="*/ 32 w 43"/>
                <a:gd name="T7" fmla="*/ 3 h 37"/>
                <a:gd name="T8" fmla="*/ 14 w 43"/>
                <a:gd name="T9" fmla="*/ 1 h 37"/>
                <a:gd name="T10" fmla="*/ 6 w 43"/>
                <a:gd name="T11" fmla="*/ 2 h 37"/>
                <a:gd name="T12" fmla="*/ 1 w 43"/>
                <a:gd name="T13" fmla="*/ 5 h 37"/>
                <a:gd name="T14" fmla="*/ 6 w 43"/>
                <a:gd name="T15" fmla="*/ 13 h 37"/>
                <a:gd name="T16" fmla="*/ 16 w 43"/>
                <a:gd name="T17" fmla="*/ 23 h 37"/>
                <a:gd name="T18" fmla="*/ 25 w 43"/>
                <a:gd name="T19" fmla="*/ 33 h 37"/>
                <a:gd name="T20" fmla="*/ 31 w 43"/>
                <a:gd name="T21" fmla="*/ 37 h 37"/>
                <a:gd name="T22" fmla="*/ 32 w 43"/>
                <a:gd name="T2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37">
                  <a:moveTo>
                    <a:pt x="32" y="34"/>
                  </a:moveTo>
                  <a:cubicBezTo>
                    <a:pt x="31" y="32"/>
                    <a:pt x="39" y="22"/>
                    <a:pt x="41" y="22"/>
                  </a:cubicBezTo>
                  <a:cubicBezTo>
                    <a:pt x="42" y="22"/>
                    <a:pt x="43" y="12"/>
                    <a:pt x="42" y="7"/>
                  </a:cubicBezTo>
                  <a:cubicBezTo>
                    <a:pt x="36" y="4"/>
                    <a:pt x="32" y="3"/>
                    <a:pt x="32" y="3"/>
                  </a:cubicBezTo>
                  <a:cubicBezTo>
                    <a:pt x="32" y="3"/>
                    <a:pt x="16" y="2"/>
                    <a:pt x="14" y="1"/>
                  </a:cubicBezTo>
                  <a:cubicBezTo>
                    <a:pt x="11" y="0"/>
                    <a:pt x="8" y="4"/>
                    <a:pt x="6" y="2"/>
                  </a:cubicBezTo>
                  <a:cubicBezTo>
                    <a:pt x="4" y="1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6"/>
                    <a:pt x="16" y="21"/>
                    <a:pt x="16" y="23"/>
                  </a:cubicBezTo>
                  <a:cubicBezTo>
                    <a:pt x="16" y="25"/>
                    <a:pt x="22" y="28"/>
                    <a:pt x="25" y="33"/>
                  </a:cubicBezTo>
                  <a:cubicBezTo>
                    <a:pt x="27" y="34"/>
                    <a:pt x="29" y="36"/>
                    <a:pt x="31" y="37"/>
                  </a:cubicBezTo>
                  <a:cubicBezTo>
                    <a:pt x="32" y="36"/>
                    <a:pt x="32" y="34"/>
                    <a:pt x="32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7" name="Freeform 237"/>
            <p:cNvSpPr>
              <a:spLocks/>
            </p:cNvSpPr>
            <p:nvPr userDrawn="1"/>
          </p:nvSpPr>
          <p:spPr bwMode="auto">
            <a:xfrm>
              <a:off x="7559605" y="3188913"/>
              <a:ext cx="132559" cy="116710"/>
            </a:xfrm>
            <a:custGeom>
              <a:avLst/>
              <a:gdLst>
                <a:gd name="T0" fmla="*/ 36 w 62"/>
                <a:gd name="T1" fmla="*/ 40 h 50"/>
                <a:gd name="T2" fmla="*/ 26 w 62"/>
                <a:gd name="T3" fmla="*/ 30 h 50"/>
                <a:gd name="T4" fmla="*/ 21 w 62"/>
                <a:gd name="T5" fmla="*/ 22 h 50"/>
                <a:gd name="T6" fmla="*/ 26 w 62"/>
                <a:gd name="T7" fmla="*/ 19 h 50"/>
                <a:gd name="T8" fmla="*/ 34 w 62"/>
                <a:gd name="T9" fmla="*/ 18 h 50"/>
                <a:gd name="T10" fmla="*/ 52 w 62"/>
                <a:gd name="T11" fmla="*/ 20 h 50"/>
                <a:gd name="T12" fmla="*/ 62 w 62"/>
                <a:gd name="T13" fmla="*/ 24 h 50"/>
                <a:gd name="T14" fmla="*/ 62 w 62"/>
                <a:gd name="T15" fmla="*/ 22 h 50"/>
                <a:gd name="T16" fmla="*/ 58 w 62"/>
                <a:gd name="T17" fmla="*/ 14 h 50"/>
                <a:gd name="T18" fmla="*/ 55 w 62"/>
                <a:gd name="T19" fmla="*/ 8 h 50"/>
                <a:gd name="T20" fmla="*/ 51 w 62"/>
                <a:gd name="T21" fmla="*/ 9 h 50"/>
                <a:gd name="T22" fmla="*/ 39 w 62"/>
                <a:gd name="T23" fmla="*/ 6 h 50"/>
                <a:gd name="T24" fmla="*/ 29 w 62"/>
                <a:gd name="T25" fmla="*/ 0 h 50"/>
                <a:gd name="T26" fmla="*/ 22 w 62"/>
                <a:gd name="T27" fmla="*/ 4 h 50"/>
                <a:gd name="T28" fmla="*/ 19 w 62"/>
                <a:gd name="T29" fmla="*/ 9 h 50"/>
                <a:gd name="T30" fmla="*/ 15 w 62"/>
                <a:gd name="T31" fmla="*/ 14 h 50"/>
                <a:gd name="T32" fmla="*/ 8 w 62"/>
                <a:gd name="T33" fmla="*/ 14 h 50"/>
                <a:gd name="T34" fmla="*/ 0 w 62"/>
                <a:gd name="T35" fmla="*/ 15 h 50"/>
                <a:gd name="T36" fmla="*/ 2 w 62"/>
                <a:gd name="T37" fmla="*/ 20 h 50"/>
                <a:gd name="T38" fmla="*/ 11 w 62"/>
                <a:gd name="T39" fmla="*/ 23 h 50"/>
                <a:gd name="T40" fmla="*/ 21 w 62"/>
                <a:gd name="T41" fmla="*/ 39 h 50"/>
                <a:gd name="T42" fmla="*/ 30 w 62"/>
                <a:gd name="T43" fmla="*/ 43 h 50"/>
                <a:gd name="T44" fmla="*/ 40 w 62"/>
                <a:gd name="T45" fmla="*/ 48 h 50"/>
                <a:gd name="T46" fmla="*/ 45 w 62"/>
                <a:gd name="T47" fmla="*/ 50 h 50"/>
                <a:gd name="T48" fmla="*/ 36 w 62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50">
                  <a:moveTo>
                    <a:pt x="36" y="40"/>
                  </a:moveTo>
                  <a:cubicBezTo>
                    <a:pt x="36" y="38"/>
                    <a:pt x="26" y="33"/>
                    <a:pt x="26" y="30"/>
                  </a:cubicBezTo>
                  <a:cubicBezTo>
                    <a:pt x="26" y="26"/>
                    <a:pt x="21" y="25"/>
                    <a:pt x="21" y="22"/>
                  </a:cubicBezTo>
                  <a:cubicBezTo>
                    <a:pt x="20" y="20"/>
                    <a:pt x="24" y="18"/>
                    <a:pt x="26" y="19"/>
                  </a:cubicBezTo>
                  <a:cubicBezTo>
                    <a:pt x="28" y="21"/>
                    <a:pt x="31" y="17"/>
                    <a:pt x="34" y="18"/>
                  </a:cubicBezTo>
                  <a:cubicBezTo>
                    <a:pt x="36" y="19"/>
                    <a:pt x="52" y="20"/>
                    <a:pt x="52" y="20"/>
                  </a:cubicBezTo>
                  <a:cubicBezTo>
                    <a:pt x="52" y="20"/>
                    <a:pt x="56" y="21"/>
                    <a:pt x="62" y="24"/>
                  </a:cubicBezTo>
                  <a:cubicBezTo>
                    <a:pt x="62" y="23"/>
                    <a:pt x="62" y="23"/>
                    <a:pt x="62" y="22"/>
                  </a:cubicBezTo>
                  <a:cubicBezTo>
                    <a:pt x="60" y="19"/>
                    <a:pt x="62" y="16"/>
                    <a:pt x="58" y="14"/>
                  </a:cubicBezTo>
                  <a:cubicBezTo>
                    <a:pt x="56" y="14"/>
                    <a:pt x="55" y="11"/>
                    <a:pt x="55" y="8"/>
                  </a:cubicBezTo>
                  <a:cubicBezTo>
                    <a:pt x="53" y="8"/>
                    <a:pt x="52" y="9"/>
                    <a:pt x="51" y="9"/>
                  </a:cubicBezTo>
                  <a:cubicBezTo>
                    <a:pt x="48" y="10"/>
                    <a:pt x="41" y="9"/>
                    <a:pt x="39" y="6"/>
                  </a:cubicBezTo>
                  <a:cubicBezTo>
                    <a:pt x="37" y="4"/>
                    <a:pt x="32" y="1"/>
                    <a:pt x="29" y="0"/>
                  </a:cubicBezTo>
                  <a:cubicBezTo>
                    <a:pt x="28" y="1"/>
                    <a:pt x="24" y="4"/>
                    <a:pt x="22" y="4"/>
                  </a:cubicBezTo>
                  <a:cubicBezTo>
                    <a:pt x="20" y="4"/>
                    <a:pt x="21" y="9"/>
                    <a:pt x="19" y="9"/>
                  </a:cubicBezTo>
                  <a:cubicBezTo>
                    <a:pt x="17" y="9"/>
                    <a:pt x="16" y="13"/>
                    <a:pt x="15" y="14"/>
                  </a:cubicBezTo>
                  <a:cubicBezTo>
                    <a:pt x="15" y="16"/>
                    <a:pt x="10" y="13"/>
                    <a:pt x="8" y="14"/>
                  </a:cubicBezTo>
                  <a:cubicBezTo>
                    <a:pt x="6" y="14"/>
                    <a:pt x="2" y="15"/>
                    <a:pt x="0" y="15"/>
                  </a:cubicBezTo>
                  <a:cubicBezTo>
                    <a:pt x="0" y="18"/>
                    <a:pt x="0" y="20"/>
                    <a:pt x="2" y="20"/>
                  </a:cubicBezTo>
                  <a:cubicBezTo>
                    <a:pt x="5" y="20"/>
                    <a:pt x="11" y="20"/>
                    <a:pt x="11" y="23"/>
                  </a:cubicBezTo>
                  <a:cubicBezTo>
                    <a:pt x="11" y="27"/>
                    <a:pt x="18" y="36"/>
                    <a:pt x="21" y="39"/>
                  </a:cubicBezTo>
                  <a:cubicBezTo>
                    <a:pt x="24" y="42"/>
                    <a:pt x="30" y="41"/>
                    <a:pt x="30" y="43"/>
                  </a:cubicBezTo>
                  <a:cubicBezTo>
                    <a:pt x="31" y="46"/>
                    <a:pt x="35" y="48"/>
                    <a:pt x="40" y="48"/>
                  </a:cubicBezTo>
                  <a:cubicBezTo>
                    <a:pt x="42" y="48"/>
                    <a:pt x="44" y="49"/>
                    <a:pt x="45" y="50"/>
                  </a:cubicBezTo>
                  <a:cubicBezTo>
                    <a:pt x="42" y="45"/>
                    <a:pt x="36" y="42"/>
                    <a:pt x="36" y="4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8" name="Freeform 238"/>
            <p:cNvSpPr>
              <a:spLocks/>
            </p:cNvSpPr>
            <p:nvPr userDrawn="1"/>
          </p:nvSpPr>
          <p:spPr bwMode="auto">
            <a:xfrm>
              <a:off x="7685452" y="3311093"/>
              <a:ext cx="46983" cy="93004"/>
            </a:xfrm>
            <a:custGeom>
              <a:avLst/>
              <a:gdLst>
                <a:gd name="T0" fmla="*/ 15 w 22"/>
                <a:gd name="T1" fmla="*/ 34 h 40"/>
                <a:gd name="T2" fmla="*/ 18 w 22"/>
                <a:gd name="T3" fmla="*/ 30 h 40"/>
                <a:gd name="T4" fmla="*/ 22 w 22"/>
                <a:gd name="T5" fmla="*/ 24 h 40"/>
                <a:gd name="T6" fmla="*/ 22 w 22"/>
                <a:gd name="T7" fmla="*/ 24 h 40"/>
                <a:gd name="T8" fmla="*/ 16 w 22"/>
                <a:gd name="T9" fmla="*/ 17 h 40"/>
                <a:gd name="T10" fmla="*/ 17 w 22"/>
                <a:gd name="T11" fmla="*/ 6 h 40"/>
                <a:gd name="T12" fmla="*/ 7 w 22"/>
                <a:gd name="T13" fmla="*/ 0 h 40"/>
                <a:gd name="T14" fmla="*/ 1 w 22"/>
                <a:gd name="T15" fmla="*/ 8 h 40"/>
                <a:gd name="T16" fmla="*/ 4 w 22"/>
                <a:gd name="T17" fmla="*/ 15 h 40"/>
                <a:gd name="T18" fmla="*/ 4 w 22"/>
                <a:gd name="T19" fmla="*/ 31 h 40"/>
                <a:gd name="T20" fmla="*/ 12 w 22"/>
                <a:gd name="T21" fmla="*/ 40 h 40"/>
                <a:gd name="T22" fmla="*/ 15 w 22"/>
                <a:gd name="T2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0">
                  <a:moveTo>
                    <a:pt x="15" y="34"/>
                  </a:moveTo>
                  <a:cubicBezTo>
                    <a:pt x="18" y="34"/>
                    <a:pt x="16" y="32"/>
                    <a:pt x="18" y="30"/>
                  </a:cubicBezTo>
                  <a:cubicBezTo>
                    <a:pt x="20" y="29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1"/>
                    <a:pt x="16" y="19"/>
                    <a:pt x="16" y="17"/>
                  </a:cubicBezTo>
                  <a:cubicBezTo>
                    <a:pt x="15" y="14"/>
                    <a:pt x="16" y="9"/>
                    <a:pt x="17" y="6"/>
                  </a:cubicBezTo>
                  <a:cubicBezTo>
                    <a:pt x="15" y="4"/>
                    <a:pt x="9" y="0"/>
                    <a:pt x="7" y="0"/>
                  </a:cubicBezTo>
                  <a:cubicBezTo>
                    <a:pt x="5" y="0"/>
                    <a:pt x="2" y="4"/>
                    <a:pt x="1" y="8"/>
                  </a:cubicBezTo>
                  <a:cubicBezTo>
                    <a:pt x="6" y="10"/>
                    <a:pt x="7" y="12"/>
                    <a:pt x="4" y="15"/>
                  </a:cubicBezTo>
                  <a:cubicBezTo>
                    <a:pt x="1" y="18"/>
                    <a:pt x="0" y="28"/>
                    <a:pt x="4" y="31"/>
                  </a:cubicBezTo>
                  <a:cubicBezTo>
                    <a:pt x="7" y="34"/>
                    <a:pt x="8" y="39"/>
                    <a:pt x="12" y="40"/>
                  </a:cubicBezTo>
                  <a:cubicBezTo>
                    <a:pt x="13" y="38"/>
                    <a:pt x="13" y="35"/>
                    <a:pt x="15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9" name="Freeform 239"/>
            <p:cNvSpPr>
              <a:spLocks/>
            </p:cNvSpPr>
            <p:nvPr userDrawn="1"/>
          </p:nvSpPr>
          <p:spPr bwMode="auto">
            <a:xfrm>
              <a:off x="7457250" y="3108675"/>
              <a:ext cx="182898" cy="83885"/>
            </a:xfrm>
            <a:custGeom>
              <a:avLst/>
              <a:gdLst>
                <a:gd name="T0" fmla="*/ 73 w 86"/>
                <a:gd name="T1" fmla="*/ 3 h 36"/>
                <a:gd name="T2" fmla="*/ 62 w 86"/>
                <a:gd name="T3" fmla="*/ 0 h 36"/>
                <a:gd name="T4" fmla="*/ 60 w 86"/>
                <a:gd name="T5" fmla="*/ 5 h 36"/>
                <a:gd name="T6" fmla="*/ 50 w 86"/>
                <a:gd name="T7" fmla="*/ 6 h 36"/>
                <a:gd name="T8" fmla="*/ 44 w 86"/>
                <a:gd name="T9" fmla="*/ 10 h 36"/>
                <a:gd name="T10" fmla="*/ 39 w 86"/>
                <a:gd name="T11" fmla="*/ 16 h 36"/>
                <a:gd name="T12" fmla="*/ 34 w 86"/>
                <a:gd name="T13" fmla="*/ 19 h 36"/>
                <a:gd name="T14" fmla="*/ 23 w 86"/>
                <a:gd name="T15" fmla="*/ 22 h 36"/>
                <a:gd name="T16" fmla="*/ 16 w 86"/>
                <a:gd name="T17" fmla="*/ 22 h 36"/>
                <a:gd name="T18" fmla="*/ 9 w 86"/>
                <a:gd name="T19" fmla="*/ 23 h 36"/>
                <a:gd name="T20" fmla="*/ 2 w 86"/>
                <a:gd name="T21" fmla="*/ 21 h 36"/>
                <a:gd name="T22" fmla="*/ 1 w 86"/>
                <a:gd name="T23" fmla="*/ 27 h 36"/>
                <a:gd name="T24" fmla="*/ 7 w 86"/>
                <a:gd name="T25" fmla="*/ 30 h 36"/>
                <a:gd name="T26" fmla="*/ 14 w 86"/>
                <a:gd name="T27" fmla="*/ 31 h 36"/>
                <a:gd name="T28" fmla="*/ 21 w 86"/>
                <a:gd name="T29" fmla="*/ 29 h 36"/>
                <a:gd name="T30" fmla="*/ 31 w 86"/>
                <a:gd name="T31" fmla="*/ 28 h 36"/>
                <a:gd name="T32" fmla="*/ 33 w 86"/>
                <a:gd name="T33" fmla="*/ 33 h 36"/>
                <a:gd name="T34" fmla="*/ 44 w 86"/>
                <a:gd name="T35" fmla="*/ 34 h 36"/>
                <a:gd name="T36" fmla="*/ 56 w 86"/>
                <a:gd name="T37" fmla="*/ 36 h 36"/>
                <a:gd name="T38" fmla="*/ 67 w 86"/>
                <a:gd name="T39" fmla="*/ 33 h 36"/>
                <a:gd name="T40" fmla="*/ 75 w 86"/>
                <a:gd name="T41" fmla="*/ 30 h 36"/>
                <a:gd name="T42" fmla="*/ 75 w 86"/>
                <a:gd name="T43" fmla="*/ 30 h 36"/>
                <a:gd name="T44" fmla="*/ 76 w 86"/>
                <a:gd name="T45" fmla="*/ 28 h 36"/>
                <a:gd name="T46" fmla="*/ 78 w 86"/>
                <a:gd name="T47" fmla="*/ 23 h 36"/>
                <a:gd name="T48" fmla="*/ 80 w 86"/>
                <a:gd name="T49" fmla="*/ 19 h 36"/>
                <a:gd name="T50" fmla="*/ 85 w 86"/>
                <a:gd name="T51" fmla="*/ 16 h 36"/>
                <a:gd name="T52" fmla="*/ 86 w 86"/>
                <a:gd name="T53" fmla="*/ 13 h 36"/>
                <a:gd name="T54" fmla="*/ 82 w 86"/>
                <a:gd name="T55" fmla="*/ 4 h 36"/>
                <a:gd name="T56" fmla="*/ 73 w 86"/>
                <a:gd name="T5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36">
                  <a:moveTo>
                    <a:pt x="73" y="3"/>
                  </a:moveTo>
                  <a:cubicBezTo>
                    <a:pt x="70" y="0"/>
                    <a:pt x="62" y="0"/>
                    <a:pt x="62" y="0"/>
                  </a:cubicBezTo>
                  <a:cubicBezTo>
                    <a:pt x="62" y="0"/>
                    <a:pt x="61" y="3"/>
                    <a:pt x="60" y="5"/>
                  </a:cubicBezTo>
                  <a:cubicBezTo>
                    <a:pt x="59" y="7"/>
                    <a:pt x="54" y="7"/>
                    <a:pt x="50" y="6"/>
                  </a:cubicBezTo>
                  <a:cubicBezTo>
                    <a:pt x="49" y="7"/>
                    <a:pt x="44" y="8"/>
                    <a:pt x="44" y="10"/>
                  </a:cubicBezTo>
                  <a:cubicBezTo>
                    <a:pt x="43" y="12"/>
                    <a:pt x="37" y="11"/>
                    <a:pt x="39" y="16"/>
                  </a:cubicBezTo>
                  <a:cubicBezTo>
                    <a:pt x="41" y="22"/>
                    <a:pt x="36" y="20"/>
                    <a:pt x="34" y="19"/>
                  </a:cubicBezTo>
                  <a:cubicBezTo>
                    <a:pt x="33" y="19"/>
                    <a:pt x="25" y="20"/>
                    <a:pt x="23" y="22"/>
                  </a:cubicBezTo>
                  <a:cubicBezTo>
                    <a:pt x="21" y="23"/>
                    <a:pt x="18" y="23"/>
                    <a:pt x="16" y="22"/>
                  </a:cubicBezTo>
                  <a:cubicBezTo>
                    <a:pt x="14" y="21"/>
                    <a:pt x="10" y="21"/>
                    <a:pt x="9" y="23"/>
                  </a:cubicBezTo>
                  <a:cubicBezTo>
                    <a:pt x="7" y="25"/>
                    <a:pt x="4" y="21"/>
                    <a:pt x="2" y="21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1" y="28"/>
                    <a:pt x="4" y="31"/>
                    <a:pt x="7" y="30"/>
                  </a:cubicBezTo>
                  <a:cubicBezTo>
                    <a:pt x="9" y="29"/>
                    <a:pt x="12" y="30"/>
                    <a:pt x="14" y="31"/>
                  </a:cubicBezTo>
                  <a:cubicBezTo>
                    <a:pt x="16" y="33"/>
                    <a:pt x="20" y="30"/>
                    <a:pt x="21" y="29"/>
                  </a:cubicBezTo>
                  <a:cubicBezTo>
                    <a:pt x="23" y="28"/>
                    <a:pt x="30" y="28"/>
                    <a:pt x="31" y="28"/>
                  </a:cubicBezTo>
                  <a:cubicBezTo>
                    <a:pt x="31" y="28"/>
                    <a:pt x="32" y="32"/>
                    <a:pt x="33" y="33"/>
                  </a:cubicBezTo>
                  <a:cubicBezTo>
                    <a:pt x="34" y="33"/>
                    <a:pt x="39" y="34"/>
                    <a:pt x="44" y="34"/>
                  </a:cubicBezTo>
                  <a:cubicBezTo>
                    <a:pt x="48" y="34"/>
                    <a:pt x="54" y="36"/>
                    <a:pt x="56" y="36"/>
                  </a:cubicBezTo>
                  <a:cubicBezTo>
                    <a:pt x="59" y="36"/>
                    <a:pt x="62" y="33"/>
                    <a:pt x="67" y="33"/>
                  </a:cubicBezTo>
                  <a:cubicBezTo>
                    <a:pt x="71" y="33"/>
                    <a:pt x="74" y="30"/>
                    <a:pt x="7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29"/>
                    <a:pt x="75" y="28"/>
                    <a:pt x="76" y="28"/>
                  </a:cubicBezTo>
                  <a:cubicBezTo>
                    <a:pt x="78" y="28"/>
                    <a:pt x="77" y="25"/>
                    <a:pt x="78" y="23"/>
                  </a:cubicBezTo>
                  <a:cubicBezTo>
                    <a:pt x="80" y="22"/>
                    <a:pt x="77" y="19"/>
                    <a:pt x="80" y="19"/>
                  </a:cubicBezTo>
                  <a:cubicBezTo>
                    <a:pt x="82" y="19"/>
                    <a:pt x="85" y="19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4" y="10"/>
                    <a:pt x="82" y="4"/>
                    <a:pt x="82" y="4"/>
                  </a:cubicBezTo>
                  <a:cubicBezTo>
                    <a:pt x="82" y="4"/>
                    <a:pt x="76" y="6"/>
                    <a:pt x="7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0" name="Freeform 240"/>
            <p:cNvSpPr>
              <a:spLocks/>
            </p:cNvSpPr>
            <p:nvPr userDrawn="1"/>
          </p:nvSpPr>
          <p:spPr bwMode="auto">
            <a:xfrm>
              <a:off x="7616656" y="3119617"/>
              <a:ext cx="162762" cy="93004"/>
            </a:xfrm>
            <a:custGeom>
              <a:avLst/>
              <a:gdLst>
                <a:gd name="T0" fmla="*/ 73 w 76"/>
                <a:gd name="T1" fmla="*/ 7 h 40"/>
                <a:gd name="T2" fmla="*/ 70 w 76"/>
                <a:gd name="T3" fmla="*/ 6 h 40"/>
                <a:gd name="T4" fmla="*/ 63 w 76"/>
                <a:gd name="T5" fmla="*/ 3 h 40"/>
                <a:gd name="T6" fmla="*/ 52 w 76"/>
                <a:gd name="T7" fmla="*/ 0 h 40"/>
                <a:gd name="T8" fmla="*/ 41 w 76"/>
                <a:gd name="T9" fmla="*/ 6 h 40"/>
                <a:gd name="T10" fmla="*/ 29 w 76"/>
                <a:gd name="T11" fmla="*/ 10 h 40"/>
                <a:gd name="T12" fmla="*/ 13 w 76"/>
                <a:gd name="T13" fmla="*/ 10 h 40"/>
                <a:gd name="T14" fmla="*/ 11 w 76"/>
                <a:gd name="T15" fmla="*/ 8 h 40"/>
                <a:gd name="T16" fmla="*/ 10 w 76"/>
                <a:gd name="T17" fmla="*/ 11 h 40"/>
                <a:gd name="T18" fmla="*/ 5 w 76"/>
                <a:gd name="T19" fmla="*/ 14 h 40"/>
                <a:gd name="T20" fmla="*/ 3 w 76"/>
                <a:gd name="T21" fmla="*/ 18 h 40"/>
                <a:gd name="T22" fmla="*/ 1 w 76"/>
                <a:gd name="T23" fmla="*/ 23 h 40"/>
                <a:gd name="T24" fmla="*/ 0 w 76"/>
                <a:gd name="T25" fmla="*/ 25 h 40"/>
                <a:gd name="T26" fmla="*/ 2 w 76"/>
                <a:gd name="T27" fmla="*/ 30 h 40"/>
                <a:gd name="T28" fmla="*/ 2 w 76"/>
                <a:gd name="T29" fmla="*/ 30 h 40"/>
                <a:gd name="T30" fmla="*/ 12 w 76"/>
                <a:gd name="T31" fmla="*/ 36 h 40"/>
                <a:gd name="T32" fmla="*/ 24 w 76"/>
                <a:gd name="T33" fmla="*/ 39 h 40"/>
                <a:gd name="T34" fmla="*/ 40 w 76"/>
                <a:gd name="T35" fmla="*/ 34 h 40"/>
                <a:gd name="T36" fmla="*/ 45 w 76"/>
                <a:gd name="T37" fmla="*/ 36 h 40"/>
                <a:gd name="T38" fmla="*/ 48 w 76"/>
                <a:gd name="T39" fmla="*/ 36 h 40"/>
                <a:gd name="T40" fmla="*/ 55 w 76"/>
                <a:gd name="T41" fmla="*/ 32 h 40"/>
                <a:gd name="T42" fmla="*/ 66 w 76"/>
                <a:gd name="T43" fmla="*/ 15 h 40"/>
                <a:gd name="T44" fmla="*/ 74 w 76"/>
                <a:gd name="T45" fmla="*/ 11 h 40"/>
                <a:gd name="T46" fmla="*/ 73 w 76"/>
                <a:gd name="T4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40">
                  <a:moveTo>
                    <a:pt x="73" y="7"/>
                  </a:moveTo>
                  <a:cubicBezTo>
                    <a:pt x="72" y="7"/>
                    <a:pt x="71" y="6"/>
                    <a:pt x="70" y="6"/>
                  </a:cubicBezTo>
                  <a:cubicBezTo>
                    <a:pt x="67" y="5"/>
                    <a:pt x="64" y="4"/>
                    <a:pt x="63" y="3"/>
                  </a:cubicBezTo>
                  <a:cubicBezTo>
                    <a:pt x="61" y="1"/>
                    <a:pt x="53" y="0"/>
                    <a:pt x="52" y="0"/>
                  </a:cubicBezTo>
                  <a:cubicBezTo>
                    <a:pt x="51" y="0"/>
                    <a:pt x="43" y="6"/>
                    <a:pt x="41" y="6"/>
                  </a:cubicBezTo>
                  <a:cubicBezTo>
                    <a:pt x="39" y="6"/>
                    <a:pt x="29" y="8"/>
                    <a:pt x="29" y="10"/>
                  </a:cubicBezTo>
                  <a:cubicBezTo>
                    <a:pt x="29" y="13"/>
                    <a:pt x="16" y="13"/>
                    <a:pt x="13" y="10"/>
                  </a:cubicBezTo>
                  <a:cubicBezTo>
                    <a:pt x="12" y="10"/>
                    <a:pt x="12" y="9"/>
                    <a:pt x="11" y="8"/>
                  </a:cubicBezTo>
                  <a:cubicBezTo>
                    <a:pt x="10" y="9"/>
                    <a:pt x="10" y="10"/>
                    <a:pt x="10" y="11"/>
                  </a:cubicBezTo>
                  <a:cubicBezTo>
                    <a:pt x="10" y="14"/>
                    <a:pt x="7" y="14"/>
                    <a:pt x="5" y="14"/>
                  </a:cubicBezTo>
                  <a:cubicBezTo>
                    <a:pt x="2" y="14"/>
                    <a:pt x="5" y="17"/>
                    <a:pt x="3" y="18"/>
                  </a:cubicBezTo>
                  <a:cubicBezTo>
                    <a:pt x="2" y="20"/>
                    <a:pt x="3" y="23"/>
                    <a:pt x="1" y="23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26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5" y="31"/>
                    <a:pt x="10" y="34"/>
                    <a:pt x="12" y="36"/>
                  </a:cubicBezTo>
                  <a:cubicBezTo>
                    <a:pt x="14" y="39"/>
                    <a:pt x="21" y="40"/>
                    <a:pt x="24" y="39"/>
                  </a:cubicBezTo>
                  <a:cubicBezTo>
                    <a:pt x="27" y="38"/>
                    <a:pt x="40" y="34"/>
                    <a:pt x="40" y="34"/>
                  </a:cubicBezTo>
                  <a:cubicBezTo>
                    <a:pt x="40" y="34"/>
                    <a:pt x="43" y="35"/>
                    <a:pt x="45" y="36"/>
                  </a:cubicBezTo>
                  <a:cubicBezTo>
                    <a:pt x="45" y="36"/>
                    <a:pt x="47" y="36"/>
                    <a:pt x="48" y="36"/>
                  </a:cubicBezTo>
                  <a:cubicBezTo>
                    <a:pt x="49" y="35"/>
                    <a:pt x="52" y="35"/>
                    <a:pt x="55" y="32"/>
                  </a:cubicBezTo>
                  <a:cubicBezTo>
                    <a:pt x="59" y="28"/>
                    <a:pt x="64" y="16"/>
                    <a:pt x="66" y="15"/>
                  </a:cubicBezTo>
                  <a:cubicBezTo>
                    <a:pt x="67" y="14"/>
                    <a:pt x="71" y="12"/>
                    <a:pt x="74" y="11"/>
                  </a:cubicBezTo>
                  <a:cubicBezTo>
                    <a:pt x="76" y="9"/>
                    <a:pt x="75" y="8"/>
                    <a:pt x="73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1" name="Freeform 241"/>
            <p:cNvSpPr>
              <a:spLocks/>
            </p:cNvSpPr>
            <p:nvPr userDrawn="1"/>
          </p:nvSpPr>
          <p:spPr bwMode="auto">
            <a:xfrm>
              <a:off x="7521012" y="3043026"/>
              <a:ext cx="157728" cy="82062"/>
            </a:xfrm>
            <a:custGeom>
              <a:avLst/>
              <a:gdLst>
                <a:gd name="T0" fmla="*/ 70 w 74"/>
                <a:gd name="T1" fmla="*/ 16 h 35"/>
                <a:gd name="T2" fmla="*/ 62 w 74"/>
                <a:gd name="T3" fmla="*/ 14 h 35"/>
                <a:gd name="T4" fmla="*/ 59 w 74"/>
                <a:gd name="T5" fmla="*/ 10 h 35"/>
                <a:gd name="T6" fmla="*/ 53 w 74"/>
                <a:gd name="T7" fmla="*/ 11 h 35"/>
                <a:gd name="T8" fmla="*/ 46 w 74"/>
                <a:gd name="T9" fmla="*/ 8 h 35"/>
                <a:gd name="T10" fmla="*/ 39 w 74"/>
                <a:gd name="T11" fmla="*/ 3 h 35"/>
                <a:gd name="T12" fmla="*/ 32 w 74"/>
                <a:gd name="T13" fmla="*/ 0 h 35"/>
                <a:gd name="T14" fmla="*/ 31 w 74"/>
                <a:gd name="T15" fmla="*/ 1 h 35"/>
                <a:gd name="T16" fmla="*/ 25 w 74"/>
                <a:gd name="T17" fmla="*/ 1 h 35"/>
                <a:gd name="T18" fmla="*/ 16 w 74"/>
                <a:gd name="T19" fmla="*/ 5 h 35"/>
                <a:gd name="T20" fmla="*/ 3 w 74"/>
                <a:gd name="T21" fmla="*/ 10 h 35"/>
                <a:gd name="T22" fmla="*/ 4 w 74"/>
                <a:gd name="T23" fmla="*/ 15 h 35"/>
                <a:gd name="T24" fmla="*/ 8 w 74"/>
                <a:gd name="T25" fmla="*/ 24 h 35"/>
                <a:gd name="T26" fmla="*/ 20 w 74"/>
                <a:gd name="T27" fmla="*/ 33 h 35"/>
                <a:gd name="T28" fmla="*/ 20 w 74"/>
                <a:gd name="T29" fmla="*/ 34 h 35"/>
                <a:gd name="T30" fmla="*/ 30 w 74"/>
                <a:gd name="T31" fmla="*/ 33 h 35"/>
                <a:gd name="T32" fmla="*/ 32 w 74"/>
                <a:gd name="T33" fmla="*/ 28 h 35"/>
                <a:gd name="T34" fmla="*/ 43 w 74"/>
                <a:gd name="T35" fmla="*/ 31 h 35"/>
                <a:gd name="T36" fmla="*/ 52 w 74"/>
                <a:gd name="T37" fmla="*/ 32 h 35"/>
                <a:gd name="T38" fmla="*/ 53 w 74"/>
                <a:gd name="T39" fmla="*/ 34 h 35"/>
                <a:gd name="T40" fmla="*/ 56 w 74"/>
                <a:gd name="T41" fmla="*/ 31 h 35"/>
                <a:gd name="T42" fmla="*/ 67 w 74"/>
                <a:gd name="T43" fmla="*/ 26 h 35"/>
                <a:gd name="T44" fmla="*/ 74 w 74"/>
                <a:gd name="T45" fmla="*/ 21 h 35"/>
                <a:gd name="T46" fmla="*/ 70 w 74"/>
                <a:gd name="T4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70" y="16"/>
                  </a:moveTo>
                  <a:cubicBezTo>
                    <a:pt x="68" y="14"/>
                    <a:pt x="63" y="15"/>
                    <a:pt x="62" y="14"/>
                  </a:cubicBezTo>
                  <a:cubicBezTo>
                    <a:pt x="62" y="12"/>
                    <a:pt x="61" y="10"/>
                    <a:pt x="59" y="10"/>
                  </a:cubicBezTo>
                  <a:cubicBezTo>
                    <a:pt x="57" y="10"/>
                    <a:pt x="54" y="8"/>
                    <a:pt x="53" y="11"/>
                  </a:cubicBezTo>
                  <a:cubicBezTo>
                    <a:pt x="51" y="13"/>
                    <a:pt x="47" y="10"/>
                    <a:pt x="46" y="8"/>
                  </a:cubicBezTo>
                  <a:cubicBezTo>
                    <a:pt x="46" y="7"/>
                    <a:pt x="44" y="5"/>
                    <a:pt x="39" y="3"/>
                  </a:cubicBezTo>
                  <a:cubicBezTo>
                    <a:pt x="37" y="3"/>
                    <a:pt x="34" y="1"/>
                    <a:pt x="32" y="0"/>
                  </a:cubicBezTo>
                  <a:cubicBezTo>
                    <a:pt x="32" y="0"/>
                    <a:pt x="32" y="1"/>
                    <a:pt x="31" y="1"/>
                  </a:cubicBezTo>
                  <a:cubicBezTo>
                    <a:pt x="30" y="2"/>
                    <a:pt x="27" y="0"/>
                    <a:pt x="25" y="1"/>
                  </a:cubicBezTo>
                  <a:cubicBezTo>
                    <a:pt x="24" y="3"/>
                    <a:pt x="18" y="3"/>
                    <a:pt x="16" y="5"/>
                  </a:cubicBezTo>
                  <a:cubicBezTo>
                    <a:pt x="13" y="8"/>
                    <a:pt x="7" y="9"/>
                    <a:pt x="3" y="10"/>
                  </a:cubicBezTo>
                  <a:cubicBezTo>
                    <a:pt x="0" y="10"/>
                    <a:pt x="3" y="13"/>
                    <a:pt x="4" y="15"/>
                  </a:cubicBezTo>
                  <a:cubicBezTo>
                    <a:pt x="6" y="17"/>
                    <a:pt x="6" y="23"/>
                    <a:pt x="8" y="24"/>
                  </a:cubicBezTo>
                  <a:cubicBezTo>
                    <a:pt x="11" y="26"/>
                    <a:pt x="19" y="31"/>
                    <a:pt x="20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4" y="35"/>
                    <a:pt x="29" y="35"/>
                    <a:pt x="30" y="33"/>
                  </a:cubicBezTo>
                  <a:cubicBezTo>
                    <a:pt x="31" y="31"/>
                    <a:pt x="32" y="28"/>
                    <a:pt x="32" y="28"/>
                  </a:cubicBezTo>
                  <a:cubicBezTo>
                    <a:pt x="32" y="28"/>
                    <a:pt x="40" y="28"/>
                    <a:pt x="43" y="31"/>
                  </a:cubicBezTo>
                  <a:cubicBezTo>
                    <a:pt x="46" y="34"/>
                    <a:pt x="52" y="32"/>
                    <a:pt x="52" y="32"/>
                  </a:cubicBezTo>
                  <a:cubicBezTo>
                    <a:pt x="52" y="32"/>
                    <a:pt x="52" y="33"/>
                    <a:pt x="53" y="34"/>
                  </a:cubicBezTo>
                  <a:cubicBezTo>
                    <a:pt x="54" y="33"/>
                    <a:pt x="55" y="31"/>
                    <a:pt x="56" y="31"/>
                  </a:cubicBezTo>
                  <a:cubicBezTo>
                    <a:pt x="59" y="31"/>
                    <a:pt x="64" y="30"/>
                    <a:pt x="67" y="26"/>
                  </a:cubicBezTo>
                  <a:cubicBezTo>
                    <a:pt x="69" y="24"/>
                    <a:pt x="71" y="22"/>
                    <a:pt x="74" y="21"/>
                  </a:cubicBezTo>
                  <a:cubicBezTo>
                    <a:pt x="72" y="19"/>
                    <a:pt x="71" y="16"/>
                    <a:pt x="70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2" name="Freeform 242"/>
            <p:cNvSpPr>
              <a:spLocks/>
            </p:cNvSpPr>
            <p:nvPr userDrawn="1"/>
          </p:nvSpPr>
          <p:spPr bwMode="auto">
            <a:xfrm>
              <a:off x="7633436" y="3088615"/>
              <a:ext cx="139271" cy="62002"/>
            </a:xfrm>
            <a:custGeom>
              <a:avLst/>
              <a:gdLst>
                <a:gd name="T0" fmla="*/ 48 w 65"/>
                <a:gd name="T1" fmla="*/ 3 h 26"/>
                <a:gd name="T2" fmla="*/ 39 w 65"/>
                <a:gd name="T3" fmla="*/ 2 h 26"/>
                <a:gd name="T4" fmla="*/ 29 w 65"/>
                <a:gd name="T5" fmla="*/ 1 h 26"/>
                <a:gd name="T6" fmla="*/ 22 w 65"/>
                <a:gd name="T7" fmla="*/ 2 h 26"/>
                <a:gd name="T8" fmla="*/ 21 w 65"/>
                <a:gd name="T9" fmla="*/ 1 h 26"/>
                <a:gd name="T10" fmla="*/ 14 w 65"/>
                <a:gd name="T11" fmla="*/ 6 h 26"/>
                <a:gd name="T12" fmla="*/ 3 w 65"/>
                <a:gd name="T13" fmla="*/ 11 h 26"/>
                <a:gd name="T14" fmla="*/ 0 w 65"/>
                <a:gd name="T15" fmla="*/ 14 h 26"/>
                <a:gd name="T16" fmla="*/ 5 w 65"/>
                <a:gd name="T17" fmla="*/ 23 h 26"/>
                <a:gd name="T18" fmla="*/ 21 w 65"/>
                <a:gd name="T19" fmla="*/ 23 h 26"/>
                <a:gd name="T20" fmla="*/ 33 w 65"/>
                <a:gd name="T21" fmla="*/ 19 h 26"/>
                <a:gd name="T22" fmla="*/ 44 w 65"/>
                <a:gd name="T23" fmla="*/ 13 h 26"/>
                <a:gd name="T24" fmla="*/ 55 w 65"/>
                <a:gd name="T25" fmla="*/ 16 h 26"/>
                <a:gd name="T26" fmla="*/ 62 w 65"/>
                <a:gd name="T27" fmla="*/ 19 h 26"/>
                <a:gd name="T28" fmla="*/ 60 w 65"/>
                <a:gd name="T29" fmla="*/ 15 h 26"/>
                <a:gd name="T30" fmla="*/ 65 w 65"/>
                <a:gd name="T31" fmla="*/ 7 h 26"/>
                <a:gd name="T32" fmla="*/ 65 w 65"/>
                <a:gd name="T33" fmla="*/ 7 h 26"/>
                <a:gd name="T34" fmla="*/ 58 w 65"/>
                <a:gd name="T35" fmla="*/ 5 h 26"/>
                <a:gd name="T36" fmla="*/ 48 w 65"/>
                <a:gd name="T3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5" h="26">
                  <a:moveTo>
                    <a:pt x="48" y="3"/>
                  </a:moveTo>
                  <a:cubicBezTo>
                    <a:pt x="44" y="3"/>
                    <a:pt x="42" y="1"/>
                    <a:pt x="39" y="2"/>
                  </a:cubicBezTo>
                  <a:cubicBezTo>
                    <a:pt x="36" y="3"/>
                    <a:pt x="31" y="2"/>
                    <a:pt x="29" y="1"/>
                  </a:cubicBezTo>
                  <a:cubicBezTo>
                    <a:pt x="27" y="0"/>
                    <a:pt x="25" y="3"/>
                    <a:pt x="22" y="2"/>
                  </a:cubicBezTo>
                  <a:cubicBezTo>
                    <a:pt x="22" y="2"/>
                    <a:pt x="21" y="1"/>
                    <a:pt x="21" y="1"/>
                  </a:cubicBezTo>
                  <a:cubicBezTo>
                    <a:pt x="18" y="2"/>
                    <a:pt x="16" y="4"/>
                    <a:pt x="14" y="6"/>
                  </a:cubicBezTo>
                  <a:cubicBezTo>
                    <a:pt x="11" y="10"/>
                    <a:pt x="6" y="11"/>
                    <a:pt x="3" y="11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1" y="17"/>
                    <a:pt x="3" y="21"/>
                    <a:pt x="5" y="23"/>
                  </a:cubicBezTo>
                  <a:cubicBezTo>
                    <a:pt x="8" y="26"/>
                    <a:pt x="21" y="26"/>
                    <a:pt x="21" y="23"/>
                  </a:cubicBezTo>
                  <a:cubicBezTo>
                    <a:pt x="21" y="21"/>
                    <a:pt x="31" y="19"/>
                    <a:pt x="33" y="19"/>
                  </a:cubicBezTo>
                  <a:cubicBezTo>
                    <a:pt x="35" y="19"/>
                    <a:pt x="43" y="13"/>
                    <a:pt x="44" y="13"/>
                  </a:cubicBezTo>
                  <a:cubicBezTo>
                    <a:pt x="45" y="13"/>
                    <a:pt x="53" y="14"/>
                    <a:pt x="55" y="16"/>
                  </a:cubicBezTo>
                  <a:cubicBezTo>
                    <a:pt x="56" y="17"/>
                    <a:pt x="59" y="18"/>
                    <a:pt x="62" y="19"/>
                  </a:cubicBezTo>
                  <a:cubicBezTo>
                    <a:pt x="61" y="18"/>
                    <a:pt x="60" y="16"/>
                    <a:pt x="60" y="15"/>
                  </a:cubicBezTo>
                  <a:cubicBezTo>
                    <a:pt x="60" y="13"/>
                    <a:pt x="63" y="8"/>
                    <a:pt x="65" y="7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2" y="6"/>
                    <a:pt x="59" y="6"/>
                    <a:pt x="58" y="5"/>
                  </a:cubicBezTo>
                  <a:cubicBezTo>
                    <a:pt x="57" y="4"/>
                    <a:pt x="52" y="3"/>
                    <a:pt x="48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3" name="Freeform 243"/>
            <p:cNvSpPr>
              <a:spLocks/>
            </p:cNvSpPr>
            <p:nvPr userDrawn="1"/>
          </p:nvSpPr>
          <p:spPr bwMode="auto">
            <a:xfrm>
              <a:off x="6970642" y="3325682"/>
              <a:ext cx="93966" cy="156829"/>
            </a:xfrm>
            <a:custGeom>
              <a:avLst/>
              <a:gdLst>
                <a:gd name="T0" fmla="*/ 32 w 44"/>
                <a:gd name="T1" fmla="*/ 55 h 68"/>
                <a:gd name="T2" fmla="*/ 29 w 44"/>
                <a:gd name="T3" fmla="*/ 50 h 68"/>
                <a:gd name="T4" fmla="*/ 32 w 44"/>
                <a:gd name="T5" fmla="*/ 44 h 68"/>
                <a:gd name="T6" fmla="*/ 29 w 44"/>
                <a:gd name="T7" fmla="*/ 38 h 68"/>
                <a:gd name="T8" fmla="*/ 32 w 44"/>
                <a:gd name="T9" fmla="*/ 34 h 68"/>
                <a:gd name="T10" fmla="*/ 34 w 44"/>
                <a:gd name="T11" fmla="*/ 27 h 68"/>
                <a:gd name="T12" fmla="*/ 33 w 44"/>
                <a:gd name="T13" fmla="*/ 16 h 68"/>
                <a:gd name="T14" fmla="*/ 41 w 44"/>
                <a:gd name="T15" fmla="*/ 10 h 68"/>
                <a:gd name="T16" fmla="*/ 38 w 44"/>
                <a:gd name="T17" fmla="*/ 6 h 68"/>
                <a:gd name="T18" fmla="*/ 30 w 44"/>
                <a:gd name="T19" fmla="*/ 5 h 68"/>
                <a:gd name="T20" fmla="*/ 26 w 44"/>
                <a:gd name="T21" fmla="*/ 5 h 68"/>
                <a:gd name="T22" fmla="*/ 19 w 44"/>
                <a:gd name="T23" fmla="*/ 3 h 68"/>
                <a:gd name="T24" fmla="*/ 15 w 44"/>
                <a:gd name="T25" fmla="*/ 3 h 68"/>
                <a:gd name="T26" fmla="*/ 11 w 44"/>
                <a:gd name="T27" fmla="*/ 4 h 68"/>
                <a:gd name="T28" fmla="*/ 12 w 44"/>
                <a:gd name="T29" fmla="*/ 11 h 68"/>
                <a:gd name="T30" fmla="*/ 4 w 44"/>
                <a:gd name="T31" fmla="*/ 37 h 68"/>
                <a:gd name="T32" fmla="*/ 9 w 44"/>
                <a:gd name="T33" fmla="*/ 47 h 68"/>
                <a:gd name="T34" fmla="*/ 11 w 44"/>
                <a:gd name="T35" fmla="*/ 65 h 68"/>
                <a:gd name="T36" fmla="*/ 19 w 44"/>
                <a:gd name="T37" fmla="*/ 67 h 68"/>
                <a:gd name="T38" fmla="*/ 29 w 44"/>
                <a:gd name="T39" fmla="*/ 65 h 68"/>
                <a:gd name="T40" fmla="*/ 27 w 44"/>
                <a:gd name="T41" fmla="*/ 62 h 68"/>
                <a:gd name="T42" fmla="*/ 32 w 44"/>
                <a:gd name="T43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68">
                  <a:moveTo>
                    <a:pt x="32" y="55"/>
                  </a:moveTo>
                  <a:cubicBezTo>
                    <a:pt x="36" y="55"/>
                    <a:pt x="30" y="51"/>
                    <a:pt x="29" y="50"/>
                  </a:cubicBezTo>
                  <a:cubicBezTo>
                    <a:pt x="28" y="49"/>
                    <a:pt x="30" y="44"/>
                    <a:pt x="32" y="44"/>
                  </a:cubicBezTo>
                  <a:cubicBezTo>
                    <a:pt x="35" y="44"/>
                    <a:pt x="32" y="41"/>
                    <a:pt x="29" y="38"/>
                  </a:cubicBezTo>
                  <a:cubicBezTo>
                    <a:pt x="25" y="35"/>
                    <a:pt x="29" y="34"/>
                    <a:pt x="32" y="34"/>
                  </a:cubicBezTo>
                  <a:cubicBezTo>
                    <a:pt x="35" y="34"/>
                    <a:pt x="31" y="29"/>
                    <a:pt x="34" y="27"/>
                  </a:cubicBezTo>
                  <a:cubicBezTo>
                    <a:pt x="37" y="24"/>
                    <a:pt x="33" y="19"/>
                    <a:pt x="33" y="16"/>
                  </a:cubicBezTo>
                  <a:cubicBezTo>
                    <a:pt x="33" y="14"/>
                    <a:pt x="37" y="13"/>
                    <a:pt x="41" y="10"/>
                  </a:cubicBezTo>
                  <a:cubicBezTo>
                    <a:pt x="44" y="7"/>
                    <a:pt x="38" y="8"/>
                    <a:pt x="38" y="6"/>
                  </a:cubicBezTo>
                  <a:cubicBezTo>
                    <a:pt x="38" y="4"/>
                    <a:pt x="33" y="3"/>
                    <a:pt x="30" y="5"/>
                  </a:cubicBezTo>
                  <a:cubicBezTo>
                    <a:pt x="28" y="7"/>
                    <a:pt x="28" y="5"/>
                    <a:pt x="26" y="5"/>
                  </a:cubicBezTo>
                  <a:cubicBezTo>
                    <a:pt x="23" y="5"/>
                    <a:pt x="19" y="6"/>
                    <a:pt x="19" y="3"/>
                  </a:cubicBezTo>
                  <a:cubicBezTo>
                    <a:pt x="19" y="1"/>
                    <a:pt x="17" y="0"/>
                    <a:pt x="15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7"/>
                    <a:pt x="11" y="10"/>
                    <a:pt x="12" y="11"/>
                  </a:cubicBezTo>
                  <a:cubicBezTo>
                    <a:pt x="14" y="15"/>
                    <a:pt x="9" y="32"/>
                    <a:pt x="4" y="37"/>
                  </a:cubicBezTo>
                  <a:cubicBezTo>
                    <a:pt x="0" y="42"/>
                    <a:pt x="4" y="43"/>
                    <a:pt x="9" y="47"/>
                  </a:cubicBezTo>
                  <a:cubicBezTo>
                    <a:pt x="14" y="50"/>
                    <a:pt x="11" y="62"/>
                    <a:pt x="11" y="65"/>
                  </a:cubicBezTo>
                  <a:cubicBezTo>
                    <a:pt x="11" y="68"/>
                    <a:pt x="15" y="67"/>
                    <a:pt x="19" y="67"/>
                  </a:cubicBezTo>
                  <a:cubicBezTo>
                    <a:pt x="22" y="67"/>
                    <a:pt x="26" y="66"/>
                    <a:pt x="29" y="65"/>
                  </a:cubicBezTo>
                  <a:cubicBezTo>
                    <a:pt x="28" y="64"/>
                    <a:pt x="27" y="63"/>
                    <a:pt x="27" y="62"/>
                  </a:cubicBezTo>
                  <a:cubicBezTo>
                    <a:pt x="27" y="60"/>
                    <a:pt x="27" y="56"/>
                    <a:pt x="32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4" name="Freeform 244"/>
            <p:cNvSpPr>
              <a:spLocks/>
            </p:cNvSpPr>
            <p:nvPr userDrawn="1"/>
          </p:nvSpPr>
          <p:spPr bwMode="auto">
            <a:xfrm>
              <a:off x="7296166" y="2959141"/>
              <a:ext cx="102356" cy="91179"/>
            </a:xfrm>
            <a:custGeom>
              <a:avLst/>
              <a:gdLst>
                <a:gd name="T0" fmla="*/ 15 w 48"/>
                <a:gd name="T1" fmla="*/ 30 h 39"/>
                <a:gd name="T2" fmla="*/ 23 w 48"/>
                <a:gd name="T3" fmla="*/ 31 h 39"/>
                <a:gd name="T4" fmla="*/ 31 w 48"/>
                <a:gd name="T5" fmla="*/ 37 h 39"/>
                <a:gd name="T6" fmla="*/ 34 w 48"/>
                <a:gd name="T7" fmla="*/ 39 h 39"/>
                <a:gd name="T8" fmla="*/ 35 w 48"/>
                <a:gd name="T9" fmla="*/ 30 h 39"/>
                <a:gd name="T10" fmla="*/ 36 w 48"/>
                <a:gd name="T11" fmla="*/ 25 h 39"/>
                <a:gd name="T12" fmla="*/ 43 w 48"/>
                <a:gd name="T13" fmla="*/ 22 h 39"/>
                <a:gd name="T14" fmla="*/ 45 w 48"/>
                <a:gd name="T15" fmla="*/ 19 h 39"/>
                <a:gd name="T16" fmla="*/ 41 w 48"/>
                <a:gd name="T17" fmla="*/ 13 h 39"/>
                <a:gd name="T18" fmla="*/ 47 w 48"/>
                <a:gd name="T19" fmla="*/ 8 h 39"/>
                <a:gd name="T20" fmla="*/ 47 w 48"/>
                <a:gd name="T21" fmla="*/ 1 h 39"/>
                <a:gd name="T22" fmla="*/ 44 w 48"/>
                <a:gd name="T23" fmla="*/ 2 h 39"/>
                <a:gd name="T24" fmla="*/ 32 w 48"/>
                <a:gd name="T25" fmla="*/ 2 h 39"/>
                <a:gd name="T26" fmla="*/ 27 w 48"/>
                <a:gd name="T27" fmla="*/ 10 h 39"/>
                <a:gd name="T28" fmla="*/ 22 w 48"/>
                <a:gd name="T29" fmla="*/ 10 h 39"/>
                <a:gd name="T30" fmla="*/ 16 w 48"/>
                <a:gd name="T31" fmla="*/ 13 h 39"/>
                <a:gd name="T32" fmla="*/ 11 w 48"/>
                <a:gd name="T33" fmla="*/ 21 h 39"/>
                <a:gd name="T34" fmla="*/ 2 w 48"/>
                <a:gd name="T35" fmla="*/ 31 h 39"/>
                <a:gd name="T36" fmla="*/ 0 w 48"/>
                <a:gd name="T37" fmla="*/ 32 h 39"/>
                <a:gd name="T38" fmla="*/ 4 w 48"/>
                <a:gd name="T39" fmla="*/ 34 h 39"/>
                <a:gd name="T40" fmla="*/ 15 w 48"/>
                <a:gd name="T4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39">
                  <a:moveTo>
                    <a:pt x="15" y="30"/>
                  </a:moveTo>
                  <a:cubicBezTo>
                    <a:pt x="17" y="28"/>
                    <a:pt x="21" y="29"/>
                    <a:pt x="23" y="31"/>
                  </a:cubicBezTo>
                  <a:cubicBezTo>
                    <a:pt x="25" y="33"/>
                    <a:pt x="28" y="34"/>
                    <a:pt x="31" y="37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34" y="37"/>
                    <a:pt x="34" y="33"/>
                    <a:pt x="35" y="30"/>
                  </a:cubicBezTo>
                  <a:cubicBezTo>
                    <a:pt x="36" y="28"/>
                    <a:pt x="34" y="25"/>
                    <a:pt x="36" y="25"/>
                  </a:cubicBezTo>
                  <a:cubicBezTo>
                    <a:pt x="38" y="25"/>
                    <a:pt x="43" y="25"/>
                    <a:pt x="43" y="22"/>
                  </a:cubicBezTo>
                  <a:cubicBezTo>
                    <a:pt x="43" y="20"/>
                    <a:pt x="44" y="21"/>
                    <a:pt x="45" y="19"/>
                  </a:cubicBezTo>
                  <a:cubicBezTo>
                    <a:pt x="46" y="17"/>
                    <a:pt x="42" y="14"/>
                    <a:pt x="41" y="13"/>
                  </a:cubicBezTo>
                  <a:cubicBezTo>
                    <a:pt x="41" y="12"/>
                    <a:pt x="44" y="12"/>
                    <a:pt x="47" y="8"/>
                  </a:cubicBezTo>
                  <a:cubicBezTo>
                    <a:pt x="48" y="7"/>
                    <a:pt x="48" y="4"/>
                    <a:pt x="47" y="1"/>
                  </a:cubicBezTo>
                  <a:cubicBezTo>
                    <a:pt x="46" y="2"/>
                    <a:pt x="45" y="3"/>
                    <a:pt x="44" y="2"/>
                  </a:cubicBezTo>
                  <a:cubicBezTo>
                    <a:pt x="41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2" y="10"/>
                  </a:cubicBezTo>
                  <a:cubicBezTo>
                    <a:pt x="21" y="7"/>
                    <a:pt x="16" y="9"/>
                    <a:pt x="16" y="13"/>
                  </a:cubicBezTo>
                  <a:cubicBezTo>
                    <a:pt x="17" y="16"/>
                    <a:pt x="11" y="17"/>
                    <a:pt x="11" y="21"/>
                  </a:cubicBezTo>
                  <a:cubicBezTo>
                    <a:pt x="11" y="25"/>
                    <a:pt x="6" y="29"/>
                    <a:pt x="2" y="31"/>
                  </a:cubicBezTo>
                  <a:cubicBezTo>
                    <a:pt x="1" y="32"/>
                    <a:pt x="1" y="32"/>
                    <a:pt x="0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7" y="34"/>
                    <a:pt x="13" y="32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5" name="Freeform 245"/>
            <p:cNvSpPr>
              <a:spLocks/>
            </p:cNvSpPr>
            <p:nvPr userDrawn="1"/>
          </p:nvSpPr>
          <p:spPr bwMode="auto">
            <a:xfrm>
              <a:off x="7359928" y="3072204"/>
              <a:ext cx="16780" cy="23707"/>
            </a:xfrm>
            <a:custGeom>
              <a:avLst/>
              <a:gdLst>
                <a:gd name="T0" fmla="*/ 5 w 8"/>
                <a:gd name="T1" fmla="*/ 0 h 10"/>
                <a:gd name="T2" fmla="*/ 1 w 8"/>
                <a:gd name="T3" fmla="*/ 9 h 10"/>
                <a:gd name="T4" fmla="*/ 8 w 8"/>
                <a:gd name="T5" fmla="*/ 10 h 10"/>
                <a:gd name="T6" fmla="*/ 5 w 8"/>
                <a:gd name="T7" fmla="*/ 1 h 10"/>
                <a:gd name="T8" fmla="*/ 5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5" y="0"/>
                  </a:moveTo>
                  <a:cubicBezTo>
                    <a:pt x="2" y="1"/>
                    <a:pt x="0" y="4"/>
                    <a:pt x="1" y="9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8" y="4"/>
                    <a:pt x="5" y="2"/>
                    <a:pt x="5" y="1"/>
                  </a:cubicBezTo>
                  <a:cubicBezTo>
                    <a:pt x="4" y="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6" name="Freeform 246"/>
            <p:cNvSpPr>
              <a:spLocks/>
            </p:cNvSpPr>
            <p:nvPr userDrawn="1"/>
          </p:nvSpPr>
          <p:spPr bwMode="auto">
            <a:xfrm>
              <a:off x="7279386" y="3024790"/>
              <a:ext cx="95644" cy="71121"/>
            </a:xfrm>
            <a:custGeom>
              <a:avLst/>
              <a:gdLst>
                <a:gd name="T0" fmla="*/ 2 w 45"/>
                <a:gd name="T1" fmla="*/ 9 h 31"/>
                <a:gd name="T2" fmla="*/ 6 w 45"/>
                <a:gd name="T3" fmla="*/ 13 h 31"/>
                <a:gd name="T4" fmla="*/ 12 w 45"/>
                <a:gd name="T5" fmla="*/ 16 h 31"/>
                <a:gd name="T6" fmla="*/ 19 w 45"/>
                <a:gd name="T7" fmla="*/ 20 h 31"/>
                <a:gd name="T8" fmla="*/ 22 w 45"/>
                <a:gd name="T9" fmla="*/ 24 h 31"/>
                <a:gd name="T10" fmla="*/ 28 w 45"/>
                <a:gd name="T11" fmla="*/ 22 h 31"/>
                <a:gd name="T12" fmla="*/ 31 w 45"/>
                <a:gd name="T13" fmla="*/ 27 h 31"/>
                <a:gd name="T14" fmla="*/ 37 w 45"/>
                <a:gd name="T15" fmla="*/ 30 h 31"/>
                <a:gd name="T16" fmla="*/ 39 w 45"/>
                <a:gd name="T17" fmla="*/ 30 h 31"/>
                <a:gd name="T18" fmla="*/ 43 w 45"/>
                <a:gd name="T19" fmla="*/ 21 h 31"/>
                <a:gd name="T20" fmla="*/ 45 w 45"/>
                <a:gd name="T21" fmla="*/ 18 h 31"/>
                <a:gd name="T22" fmla="*/ 42 w 45"/>
                <a:gd name="T23" fmla="*/ 11 h 31"/>
                <a:gd name="T24" fmla="*/ 42 w 45"/>
                <a:gd name="T25" fmla="*/ 11 h 31"/>
                <a:gd name="T26" fmla="*/ 39 w 45"/>
                <a:gd name="T27" fmla="*/ 9 h 31"/>
                <a:gd name="T28" fmla="*/ 31 w 45"/>
                <a:gd name="T29" fmla="*/ 3 h 31"/>
                <a:gd name="T30" fmla="*/ 23 w 45"/>
                <a:gd name="T31" fmla="*/ 2 h 31"/>
                <a:gd name="T32" fmla="*/ 12 w 45"/>
                <a:gd name="T33" fmla="*/ 6 h 31"/>
                <a:gd name="T34" fmla="*/ 8 w 45"/>
                <a:gd name="T35" fmla="*/ 4 h 31"/>
                <a:gd name="T36" fmla="*/ 0 w 45"/>
                <a:gd name="T37" fmla="*/ 7 h 31"/>
                <a:gd name="T38" fmla="*/ 2 w 45"/>
                <a:gd name="T3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1">
                  <a:moveTo>
                    <a:pt x="2" y="9"/>
                  </a:moveTo>
                  <a:cubicBezTo>
                    <a:pt x="2" y="11"/>
                    <a:pt x="5" y="15"/>
                    <a:pt x="6" y="13"/>
                  </a:cubicBezTo>
                  <a:cubicBezTo>
                    <a:pt x="7" y="11"/>
                    <a:pt x="9" y="15"/>
                    <a:pt x="12" y="16"/>
                  </a:cubicBezTo>
                  <a:cubicBezTo>
                    <a:pt x="14" y="18"/>
                    <a:pt x="19" y="19"/>
                    <a:pt x="19" y="20"/>
                  </a:cubicBezTo>
                  <a:cubicBezTo>
                    <a:pt x="19" y="22"/>
                    <a:pt x="20" y="25"/>
                    <a:pt x="22" y="24"/>
                  </a:cubicBezTo>
                  <a:cubicBezTo>
                    <a:pt x="25" y="23"/>
                    <a:pt x="28" y="20"/>
                    <a:pt x="28" y="22"/>
                  </a:cubicBezTo>
                  <a:cubicBezTo>
                    <a:pt x="28" y="24"/>
                    <a:pt x="28" y="27"/>
                    <a:pt x="31" y="27"/>
                  </a:cubicBezTo>
                  <a:cubicBezTo>
                    <a:pt x="33" y="26"/>
                    <a:pt x="34" y="31"/>
                    <a:pt x="37" y="30"/>
                  </a:cubicBezTo>
                  <a:cubicBezTo>
                    <a:pt x="37" y="30"/>
                    <a:pt x="38" y="30"/>
                    <a:pt x="39" y="30"/>
                  </a:cubicBezTo>
                  <a:cubicBezTo>
                    <a:pt x="38" y="25"/>
                    <a:pt x="40" y="22"/>
                    <a:pt x="43" y="21"/>
                  </a:cubicBezTo>
                  <a:cubicBezTo>
                    <a:pt x="43" y="20"/>
                    <a:pt x="45" y="19"/>
                    <a:pt x="45" y="18"/>
                  </a:cubicBezTo>
                  <a:cubicBezTo>
                    <a:pt x="45" y="16"/>
                    <a:pt x="42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0" y="9"/>
                    <a:pt x="39" y="9"/>
                  </a:cubicBezTo>
                  <a:cubicBezTo>
                    <a:pt x="36" y="6"/>
                    <a:pt x="33" y="5"/>
                    <a:pt x="31" y="3"/>
                  </a:cubicBezTo>
                  <a:cubicBezTo>
                    <a:pt x="29" y="1"/>
                    <a:pt x="25" y="0"/>
                    <a:pt x="23" y="2"/>
                  </a:cubicBezTo>
                  <a:cubicBezTo>
                    <a:pt x="21" y="4"/>
                    <a:pt x="15" y="6"/>
                    <a:pt x="12" y="6"/>
                  </a:cubicBezTo>
                  <a:cubicBezTo>
                    <a:pt x="11" y="6"/>
                    <a:pt x="10" y="5"/>
                    <a:pt x="8" y="4"/>
                  </a:cubicBezTo>
                  <a:cubicBezTo>
                    <a:pt x="5" y="6"/>
                    <a:pt x="3" y="7"/>
                    <a:pt x="0" y="7"/>
                  </a:cubicBezTo>
                  <a:cubicBezTo>
                    <a:pt x="1" y="8"/>
                    <a:pt x="1" y="8"/>
                    <a:pt x="2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" name="Freeform 247"/>
            <p:cNvSpPr>
              <a:spLocks/>
            </p:cNvSpPr>
            <p:nvPr userDrawn="1"/>
          </p:nvSpPr>
          <p:spPr bwMode="auto">
            <a:xfrm>
              <a:off x="7720689" y="3128734"/>
              <a:ext cx="224846" cy="149534"/>
            </a:xfrm>
            <a:custGeom>
              <a:avLst/>
              <a:gdLst>
                <a:gd name="T0" fmla="*/ 94 w 105"/>
                <a:gd name="T1" fmla="*/ 43 h 64"/>
                <a:gd name="T2" fmla="*/ 90 w 105"/>
                <a:gd name="T3" fmla="*/ 40 h 64"/>
                <a:gd name="T4" fmla="*/ 90 w 105"/>
                <a:gd name="T5" fmla="*/ 40 h 64"/>
                <a:gd name="T6" fmla="*/ 88 w 105"/>
                <a:gd name="T7" fmla="*/ 28 h 64"/>
                <a:gd name="T8" fmla="*/ 81 w 105"/>
                <a:gd name="T9" fmla="*/ 13 h 64"/>
                <a:gd name="T10" fmla="*/ 73 w 105"/>
                <a:gd name="T11" fmla="*/ 0 h 64"/>
                <a:gd name="T12" fmla="*/ 67 w 105"/>
                <a:gd name="T13" fmla="*/ 3 h 64"/>
                <a:gd name="T14" fmla="*/ 61 w 105"/>
                <a:gd name="T15" fmla="*/ 6 h 64"/>
                <a:gd name="T16" fmla="*/ 55 w 105"/>
                <a:gd name="T17" fmla="*/ 7 h 64"/>
                <a:gd name="T18" fmla="*/ 50 w 105"/>
                <a:gd name="T19" fmla="*/ 8 h 64"/>
                <a:gd name="T20" fmla="*/ 43 w 105"/>
                <a:gd name="T21" fmla="*/ 6 h 64"/>
                <a:gd name="T22" fmla="*/ 31 w 105"/>
                <a:gd name="T23" fmla="*/ 4 h 64"/>
                <a:gd name="T24" fmla="*/ 27 w 105"/>
                <a:gd name="T25" fmla="*/ 4 h 64"/>
                <a:gd name="T26" fmla="*/ 26 w 105"/>
                <a:gd name="T27" fmla="*/ 7 h 64"/>
                <a:gd name="T28" fmla="*/ 18 w 105"/>
                <a:gd name="T29" fmla="*/ 11 h 64"/>
                <a:gd name="T30" fmla="*/ 7 w 105"/>
                <a:gd name="T31" fmla="*/ 28 h 64"/>
                <a:gd name="T32" fmla="*/ 0 w 105"/>
                <a:gd name="T33" fmla="*/ 33 h 64"/>
                <a:gd name="T34" fmla="*/ 4 w 105"/>
                <a:gd name="T35" fmla="*/ 39 h 64"/>
                <a:gd name="T36" fmla="*/ 8 w 105"/>
                <a:gd name="T37" fmla="*/ 43 h 64"/>
                <a:gd name="T38" fmla="*/ 9 w 105"/>
                <a:gd name="T39" fmla="*/ 49 h 64"/>
                <a:gd name="T40" fmla="*/ 22 w 105"/>
                <a:gd name="T41" fmla="*/ 53 h 64"/>
                <a:gd name="T42" fmla="*/ 23 w 105"/>
                <a:gd name="T43" fmla="*/ 58 h 64"/>
                <a:gd name="T44" fmla="*/ 30 w 105"/>
                <a:gd name="T45" fmla="*/ 62 h 64"/>
                <a:gd name="T46" fmla="*/ 42 w 105"/>
                <a:gd name="T47" fmla="*/ 63 h 64"/>
                <a:gd name="T48" fmla="*/ 55 w 105"/>
                <a:gd name="T49" fmla="*/ 64 h 64"/>
                <a:gd name="T50" fmla="*/ 63 w 105"/>
                <a:gd name="T51" fmla="*/ 60 h 64"/>
                <a:gd name="T52" fmla="*/ 77 w 105"/>
                <a:gd name="T53" fmla="*/ 58 h 64"/>
                <a:gd name="T54" fmla="*/ 86 w 105"/>
                <a:gd name="T55" fmla="*/ 61 h 64"/>
                <a:gd name="T56" fmla="*/ 93 w 105"/>
                <a:gd name="T57" fmla="*/ 64 h 64"/>
                <a:gd name="T58" fmla="*/ 93 w 105"/>
                <a:gd name="T59" fmla="*/ 58 h 64"/>
                <a:gd name="T60" fmla="*/ 99 w 105"/>
                <a:gd name="T61" fmla="*/ 49 h 64"/>
                <a:gd name="T62" fmla="*/ 105 w 105"/>
                <a:gd name="T63" fmla="*/ 43 h 64"/>
                <a:gd name="T64" fmla="*/ 105 w 105"/>
                <a:gd name="T65" fmla="*/ 43 h 64"/>
                <a:gd name="T66" fmla="*/ 101 w 105"/>
                <a:gd name="T67" fmla="*/ 40 h 64"/>
                <a:gd name="T68" fmla="*/ 94 w 105"/>
                <a:gd name="T6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5" h="64">
                  <a:moveTo>
                    <a:pt x="94" y="43"/>
                  </a:moveTo>
                  <a:cubicBezTo>
                    <a:pt x="92" y="42"/>
                    <a:pt x="89" y="41"/>
                    <a:pt x="90" y="4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87" y="37"/>
                    <a:pt x="86" y="30"/>
                    <a:pt x="88" y="28"/>
                  </a:cubicBezTo>
                  <a:cubicBezTo>
                    <a:pt x="91" y="25"/>
                    <a:pt x="84" y="16"/>
                    <a:pt x="81" y="13"/>
                  </a:cubicBezTo>
                  <a:cubicBezTo>
                    <a:pt x="79" y="11"/>
                    <a:pt x="76" y="6"/>
                    <a:pt x="73" y="0"/>
                  </a:cubicBezTo>
                  <a:cubicBezTo>
                    <a:pt x="70" y="1"/>
                    <a:pt x="68" y="2"/>
                    <a:pt x="67" y="3"/>
                  </a:cubicBezTo>
                  <a:cubicBezTo>
                    <a:pt x="66" y="4"/>
                    <a:pt x="63" y="6"/>
                    <a:pt x="61" y="6"/>
                  </a:cubicBezTo>
                  <a:cubicBezTo>
                    <a:pt x="59" y="6"/>
                    <a:pt x="57" y="5"/>
                    <a:pt x="55" y="7"/>
                  </a:cubicBezTo>
                  <a:cubicBezTo>
                    <a:pt x="53" y="8"/>
                    <a:pt x="51" y="9"/>
                    <a:pt x="50" y="8"/>
                  </a:cubicBezTo>
                  <a:cubicBezTo>
                    <a:pt x="49" y="7"/>
                    <a:pt x="45" y="6"/>
                    <a:pt x="43" y="6"/>
                  </a:cubicBezTo>
                  <a:cubicBezTo>
                    <a:pt x="40" y="6"/>
                    <a:pt x="33" y="4"/>
                    <a:pt x="31" y="4"/>
                  </a:cubicBezTo>
                  <a:cubicBezTo>
                    <a:pt x="30" y="4"/>
                    <a:pt x="28" y="4"/>
                    <a:pt x="27" y="4"/>
                  </a:cubicBezTo>
                  <a:cubicBezTo>
                    <a:pt x="27" y="5"/>
                    <a:pt x="27" y="6"/>
                    <a:pt x="26" y="7"/>
                  </a:cubicBezTo>
                  <a:cubicBezTo>
                    <a:pt x="23" y="8"/>
                    <a:pt x="19" y="10"/>
                    <a:pt x="18" y="11"/>
                  </a:cubicBezTo>
                  <a:cubicBezTo>
                    <a:pt x="16" y="12"/>
                    <a:pt x="11" y="24"/>
                    <a:pt x="7" y="28"/>
                  </a:cubicBezTo>
                  <a:cubicBezTo>
                    <a:pt x="4" y="31"/>
                    <a:pt x="0" y="32"/>
                    <a:pt x="0" y="33"/>
                  </a:cubicBezTo>
                  <a:cubicBezTo>
                    <a:pt x="0" y="34"/>
                    <a:pt x="4" y="37"/>
                    <a:pt x="4" y="39"/>
                  </a:cubicBezTo>
                  <a:cubicBezTo>
                    <a:pt x="4" y="41"/>
                    <a:pt x="5" y="43"/>
                    <a:pt x="8" y="43"/>
                  </a:cubicBezTo>
                  <a:cubicBezTo>
                    <a:pt x="11" y="43"/>
                    <a:pt x="8" y="49"/>
                    <a:pt x="9" y="49"/>
                  </a:cubicBezTo>
                  <a:cubicBezTo>
                    <a:pt x="11" y="50"/>
                    <a:pt x="22" y="51"/>
                    <a:pt x="22" y="53"/>
                  </a:cubicBezTo>
                  <a:cubicBezTo>
                    <a:pt x="22" y="55"/>
                    <a:pt x="24" y="57"/>
                    <a:pt x="23" y="58"/>
                  </a:cubicBezTo>
                  <a:cubicBezTo>
                    <a:pt x="26" y="58"/>
                    <a:pt x="29" y="62"/>
                    <a:pt x="30" y="62"/>
                  </a:cubicBezTo>
                  <a:cubicBezTo>
                    <a:pt x="31" y="62"/>
                    <a:pt x="40" y="64"/>
                    <a:pt x="42" y="63"/>
                  </a:cubicBezTo>
                  <a:cubicBezTo>
                    <a:pt x="44" y="63"/>
                    <a:pt x="52" y="63"/>
                    <a:pt x="55" y="64"/>
                  </a:cubicBezTo>
                  <a:cubicBezTo>
                    <a:pt x="57" y="64"/>
                    <a:pt x="60" y="63"/>
                    <a:pt x="63" y="60"/>
                  </a:cubicBezTo>
                  <a:cubicBezTo>
                    <a:pt x="65" y="58"/>
                    <a:pt x="74" y="58"/>
                    <a:pt x="77" y="58"/>
                  </a:cubicBezTo>
                  <a:cubicBezTo>
                    <a:pt x="79" y="58"/>
                    <a:pt x="85" y="59"/>
                    <a:pt x="86" y="61"/>
                  </a:cubicBezTo>
                  <a:cubicBezTo>
                    <a:pt x="86" y="62"/>
                    <a:pt x="90" y="63"/>
                    <a:pt x="93" y="64"/>
                  </a:cubicBezTo>
                  <a:cubicBezTo>
                    <a:pt x="93" y="62"/>
                    <a:pt x="93" y="60"/>
                    <a:pt x="93" y="58"/>
                  </a:cubicBezTo>
                  <a:cubicBezTo>
                    <a:pt x="93" y="55"/>
                    <a:pt x="95" y="50"/>
                    <a:pt x="99" y="49"/>
                  </a:cubicBezTo>
                  <a:cubicBezTo>
                    <a:pt x="102" y="49"/>
                    <a:pt x="105" y="49"/>
                    <a:pt x="105" y="43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3" y="41"/>
                    <a:pt x="101" y="40"/>
                    <a:pt x="101" y="40"/>
                  </a:cubicBezTo>
                  <a:cubicBezTo>
                    <a:pt x="99" y="40"/>
                    <a:pt x="95" y="43"/>
                    <a:pt x="94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8" name="Freeform 248"/>
            <p:cNvSpPr>
              <a:spLocks/>
            </p:cNvSpPr>
            <p:nvPr userDrawn="1"/>
          </p:nvSpPr>
          <p:spPr bwMode="auto">
            <a:xfrm>
              <a:off x="7876739" y="3125087"/>
              <a:ext cx="77186" cy="96651"/>
            </a:xfrm>
            <a:custGeom>
              <a:avLst/>
              <a:gdLst>
                <a:gd name="T0" fmla="*/ 26 w 36"/>
                <a:gd name="T1" fmla="*/ 11 h 42"/>
                <a:gd name="T2" fmla="*/ 18 w 36"/>
                <a:gd name="T3" fmla="*/ 5 h 42"/>
                <a:gd name="T4" fmla="*/ 8 w 36"/>
                <a:gd name="T5" fmla="*/ 0 h 42"/>
                <a:gd name="T6" fmla="*/ 0 w 36"/>
                <a:gd name="T7" fmla="*/ 2 h 42"/>
                <a:gd name="T8" fmla="*/ 8 w 36"/>
                <a:gd name="T9" fmla="*/ 15 h 42"/>
                <a:gd name="T10" fmla="*/ 15 w 36"/>
                <a:gd name="T11" fmla="*/ 30 h 42"/>
                <a:gd name="T12" fmla="*/ 17 w 36"/>
                <a:gd name="T13" fmla="*/ 42 h 42"/>
                <a:gd name="T14" fmla="*/ 24 w 36"/>
                <a:gd name="T15" fmla="*/ 32 h 42"/>
                <a:gd name="T16" fmla="*/ 28 w 36"/>
                <a:gd name="T17" fmla="*/ 28 h 42"/>
                <a:gd name="T18" fmla="*/ 36 w 36"/>
                <a:gd name="T19" fmla="*/ 29 h 42"/>
                <a:gd name="T20" fmla="*/ 33 w 36"/>
                <a:gd name="T21" fmla="*/ 22 h 42"/>
                <a:gd name="T22" fmla="*/ 26 w 36"/>
                <a:gd name="T2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2">
                  <a:moveTo>
                    <a:pt x="26" y="11"/>
                  </a:moveTo>
                  <a:cubicBezTo>
                    <a:pt x="25" y="7"/>
                    <a:pt x="20" y="5"/>
                    <a:pt x="18" y="5"/>
                  </a:cubicBezTo>
                  <a:cubicBezTo>
                    <a:pt x="15" y="5"/>
                    <a:pt x="11" y="0"/>
                    <a:pt x="8" y="0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3" y="8"/>
                    <a:pt x="6" y="13"/>
                    <a:pt x="8" y="15"/>
                  </a:cubicBezTo>
                  <a:cubicBezTo>
                    <a:pt x="11" y="18"/>
                    <a:pt x="18" y="27"/>
                    <a:pt x="15" y="30"/>
                  </a:cubicBezTo>
                  <a:cubicBezTo>
                    <a:pt x="13" y="32"/>
                    <a:pt x="14" y="39"/>
                    <a:pt x="17" y="42"/>
                  </a:cubicBezTo>
                  <a:cubicBezTo>
                    <a:pt x="19" y="40"/>
                    <a:pt x="24" y="34"/>
                    <a:pt x="24" y="32"/>
                  </a:cubicBezTo>
                  <a:cubicBezTo>
                    <a:pt x="24" y="30"/>
                    <a:pt x="24" y="27"/>
                    <a:pt x="28" y="28"/>
                  </a:cubicBezTo>
                  <a:cubicBezTo>
                    <a:pt x="32" y="28"/>
                    <a:pt x="36" y="30"/>
                    <a:pt x="36" y="29"/>
                  </a:cubicBezTo>
                  <a:cubicBezTo>
                    <a:pt x="36" y="28"/>
                    <a:pt x="35" y="23"/>
                    <a:pt x="33" y="22"/>
                  </a:cubicBezTo>
                  <a:cubicBezTo>
                    <a:pt x="32" y="20"/>
                    <a:pt x="27" y="15"/>
                    <a:pt x="26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9" name="Freeform 249"/>
            <p:cNvSpPr>
              <a:spLocks/>
            </p:cNvSpPr>
            <p:nvPr userDrawn="1"/>
          </p:nvSpPr>
          <p:spPr bwMode="auto">
            <a:xfrm>
              <a:off x="7762638" y="3263680"/>
              <a:ext cx="156051" cy="87532"/>
            </a:xfrm>
            <a:custGeom>
              <a:avLst/>
              <a:gdLst>
                <a:gd name="T0" fmla="*/ 57 w 73"/>
                <a:gd name="T1" fmla="*/ 0 h 37"/>
                <a:gd name="T2" fmla="*/ 43 w 73"/>
                <a:gd name="T3" fmla="*/ 2 h 37"/>
                <a:gd name="T4" fmla="*/ 35 w 73"/>
                <a:gd name="T5" fmla="*/ 6 h 37"/>
                <a:gd name="T6" fmla="*/ 22 w 73"/>
                <a:gd name="T7" fmla="*/ 5 h 37"/>
                <a:gd name="T8" fmla="*/ 10 w 73"/>
                <a:gd name="T9" fmla="*/ 4 h 37"/>
                <a:gd name="T10" fmla="*/ 3 w 73"/>
                <a:gd name="T11" fmla="*/ 0 h 37"/>
                <a:gd name="T12" fmla="*/ 2 w 73"/>
                <a:gd name="T13" fmla="*/ 1 h 37"/>
                <a:gd name="T14" fmla="*/ 2 w 73"/>
                <a:gd name="T15" fmla="*/ 8 h 37"/>
                <a:gd name="T16" fmla="*/ 6 w 73"/>
                <a:gd name="T17" fmla="*/ 15 h 37"/>
                <a:gd name="T18" fmla="*/ 2 w 73"/>
                <a:gd name="T19" fmla="*/ 20 h 37"/>
                <a:gd name="T20" fmla="*/ 2 w 73"/>
                <a:gd name="T21" fmla="*/ 25 h 37"/>
                <a:gd name="T22" fmla="*/ 8 w 73"/>
                <a:gd name="T23" fmla="*/ 32 h 37"/>
                <a:gd name="T24" fmla="*/ 11 w 73"/>
                <a:gd name="T25" fmla="*/ 35 h 37"/>
                <a:gd name="T26" fmla="*/ 26 w 73"/>
                <a:gd name="T27" fmla="*/ 35 h 37"/>
                <a:gd name="T28" fmla="*/ 39 w 73"/>
                <a:gd name="T29" fmla="*/ 37 h 37"/>
                <a:gd name="T30" fmla="*/ 43 w 73"/>
                <a:gd name="T31" fmla="*/ 34 h 37"/>
                <a:gd name="T32" fmla="*/ 49 w 73"/>
                <a:gd name="T33" fmla="*/ 32 h 37"/>
                <a:gd name="T34" fmla="*/ 49 w 73"/>
                <a:gd name="T35" fmla="*/ 29 h 37"/>
                <a:gd name="T36" fmla="*/ 61 w 73"/>
                <a:gd name="T37" fmla="*/ 29 h 37"/>
                <a:gd name="T38" fmla="*/ 65 w 73"/>
                <a:gd name="T39" fmla="*/ 28 h 37"/>
                <a:gd name="T40" fmla="*/ 64 w 73"/>
                <a:gd name="T41" fmla="*/ 26 h 37"/>
                <a:gd name="T42" fmla="*/ 61 w 73"/>
                <a:gd name="T43" fmla="*/ 17 h 37"/>
                <a:gd name="T44" fmla="*/ 71 w 73"/>
                <a:gd name="T45" fmla="*/ 8 h 37"/>
                <a:gd name="T46" fmla="*/ 73 w 73"/>
                <a:gd name="T47" fmla="*/ 6 h 37"/>
                <a:gd name="T48" fmla="*/ 66 w 73"/>
                <a:gd name="T49" fmla="*/ 3 h 37"/>
                <a:gd name="T50" fmla="*/ 57 w 73"/>
                <a:gd name="T5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37">
                  <a:moveTo>
                    <a:pt x="57" y="0"/>
                  </a:moveTo>
                  <a:cubicBezTo>
                    <a:pt x="54" y="0"/>
                    <a:pt x="45" y="0"/>
                    <a:pt x="43" y="2"/>
                  </a:cubicBezTo>
                  <a:cubicBezTo>
                    <a:pt x="40" y="5"/>
                    <a:pt x="37" y="6"/>
                    <a:pt x="35" y="6"/>
                  </a:cubicBezTo>
                  <a:cubicBezTo>
                    <a:pt x="32" y="5"/>
                    <a:pt x="24" y="5"/>
                    <a:pt x="22" y="5"/>
                  </a:cubicBezTo>
                  <a:cubicBezTo>
                    <a:pt x="20" y="6"/>
                    <a:pt x="11" y="4"/>
                    <a:pt x="10" y="4"/>
                  </a:cubicBezTo>
                  <a:cubicBezTo>
                    <a:pt x="9" y="4"/>
                    <a:pt x="6" y="0"/>
                    <a:pt x="3" y="0"/>
                  </a:cubicBezTo>
                  <a:cubicBezTo>
                    <a:pt x="3" y="0"/>
                    <a:pt x="3" y="1"/>
                    <a:pt x="2" y="1"/>
                  </a:cubicBezTo>
                  <a:cubicBezTo>
                    <a:pt x="0" y="2"/>
                    <a:pt x="0" y="6"/>
                    <a:pt x="2" y="8"/>
                  </a:cubicBezTo>
                  <a:cubicBezTo>
                    <a:pt x="5" y="10"/>
                    <a:pt x="8" y="15"/>
                    <a:pt x="6" y="15"/>
                  </a:cubicBezTo>
                  <a:cubicBezTo>
                    <a:pt x="3" y="15"/>
                    <a:pt x="2" y="18"/>
                    <a:pt x="2" y="20"/>
                  </a:cubicBezTo>
                  <a:cubicBezTo>
                    <a:pt x="2" y="21"/>
                    <a:pt x="1" y="24"/>
                    <a:pt x="2" y="25"/>
                  </a:cubicBezTo>
                  <a:cubicBezTo>
                    <a:pt x="3" y="26"/>
                    <a:pt x="8" y="30"/>
                    <a:pt x="8" y="32"/>
                  </a:cubicBezTo>
                  <a:cubicBezTo>
                    <a:pt x="9" y="33"/>
                    <a:pt x="11" y="34"/>
                    <a:pt x="11" y="35"/>
                  </a:cubicBezTo>
                  <a:cubicBezTo>
                    <a:pt x="15" y="34"/>
                    <a:pt x="24" y="34"/>
                    <a:pt x="26" y="35"/>
                  </a:cubicBezTo>
                  <a:cubicBezTo>
                    <a:pt x="29" y="36"/>
                    <a:pt x="39" y="37"/>
                    <a:pt x="39" y="37"/>
                  </a:cubicBezTo>
                  <a:cubicBezTo>
                    <a:pt x="41" y="37"/>
                    <a:pt x="44" y="36"/>
                    <a:pt x="43" y="34"/>
                  </a:cubicBezTo>
                  <a:cubicBezTo>
                    <a:pt x="43" y="33"/>
                    <a:pt x="46" y="32"/>
                    <a:pt x="49" y="32"/>
                  </a:cubicBezTo>
                  <a:cubicBezTo>
                    <a:pt x="48" y="30"/>
                    <a:pt x="48" y="29"/>
                    <a:pt x="49" y="29"/>
                  </a:cubicBezTo>
                  <a:cubicBezTo>
                    <a:pt x="50" y="28"/>
                    <a:pt x="57" y="27"/>
                    <a:pt x="61" y="29"/>
                  </a:cubicBezTo>
                  <a:cubicBezTo>
                    <a:pt x="62" y="30"/>
                    <a:pt x="64" y="29"/>
                    <a:pt x="65" y="28"/>
                  </a:cubicBezTo>
                  <a:cubicBezTo>
                    <a:pt x="65" y="27"/>
                    <a:pt x="64" y="26"/>
                    <a:pt x="64" y="26"/>
                  </a:cubicBezTo>
                  <a:cubicBezTo>
                    <a:pt x="62" y="25"/>
                    <a:pt x="59" y="18"/>
                    <a:pt x="61" y="17"/>
                  </a:cubicBezTo>
                  <a:cubicBezTo>
                    <a:pt x="64" y="17"/>
                    <a:pt x="67" y="9"/>
                    <a:pt x="71" y="8"/>
                  </a:cubicBezTo>
                  <a:cubicBezTo>
                    <a:pt x="72" y="8"/>
                    <a:pt x="73" y="7"/>
                    <a:pt x="73" y="6"/>
                  </a:cubicBezTo>
                  <a:cubicBezTo>
                    <a:pt x="70" y="5"/>
                    <a:pt x="66" y="4"/>
                    <a:pt x="66" y="3"/>
                  </a:cubicBezTo>
                  <a:cubicBezTo>
                    <a:pt x="65" y="1"/>
                    <a:pt x="59" y="0"/>
                    <a:pt x="5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0" name="Freeform 250"/>
            <p:cNvSpPr>
              <a:spLocks/>
            </p:cNvSpPr>
            <p:nvPr userDrawn="1"/>
          </p:nvSpPr>
          <p:spPr bwMode="auto">
            <a:xfrm>
              <a:off x="7717334" y="3318388"/>
              <a:ext cx="68797" cy="49237"/>
            </a:xfrm>
            <a:custGeom>
              <a:avLst/>
              <a:gdLst>
                <a:gd name="T0" fmla="*/ 7 w 32"/>
                <a:gd name="T1" fmla="*/ 21 h 21"/>
                <a:gd name="T2" fmla="*/ 7 w 32"/>
                <a:gd name="T3" fmla="*/ 21 h 21"/>
                <a:gd name="T4" fmla="*/ 8 w 32"/>
                <a:gd name="T5" fmla="*/ 20 h 21"/>
                <a:gd name="T6" fmla="*/ 8 w 32"/>
                <a:gd name="T7" fmla="*/ 20 h 21"/>
                <a:gd name="T8" fmla="*/ 9 w 32"/>
                <a:gd name="T9" fmla="*/ 20 h 21"/>
                <a:gd name="T10" fmla="*/ 9 w 32"/>
                <a:gd name="T11" fmla="*/ 20 h 21"/>
                <a:gd name="T12" fmla="*/ 12 w 32"/>
                <a:gd name="T13" fmla="*/ 20 h 21"/>
                <a:gd name="T14" fmla="*/ 13 w 32"/>
                <a:gd name="T15" fmla="*/ 20 h 21"/>
                <a:gd name="T16" fmla="*/ 14 w 32"/>
                <a:gd name="T17" fmla="*/ 20 h 21"/>
                <a:gd name="T18" fmla="*/ 14 w 32"/>
                <a:gd name="T19" fmla="*/ 20 h 21"/>
                <a:gd name="T20" fmla="*/ 15 w 32"/>
                <a:gd name="T21" fmla="*/ 20 h 21"/>
                <a:gd name="T22" fmla="*/ 21 w 32"/>
                <a:gd name="T23" fmla="*/ 17 h 21"/>
                <a:gd name="T24" fmla="*/ 31 w 32"/>
                <a:gd name="T25" fmla="*/ 12 h 21"/>
                <a:gd name="T26" fmla="*/ 32 w 32"/>
                <a:gd name="T27" fmla="*/ 12 h 21"/>
                <a:gd name="T28" fmla="*/ 29 w 32"/>
                <a:gd name="T29" fmla="*/ 9 h 21"/>
                <a:gd name="T30" fmla="*/ 23 w 32"/>
                <a:gd name="T31" fmla="*/ 2 h 21"/>
                <a:gd name="T32" fmla="*/ 23 w 32"/>
                <a:gd name="T33" fmla="*/ 1 h 21"/>
                <a:gd name="T34" fmla="*/ 23 w 32"/>
                <a:gd name="T35" fmla="*/ 1 h 21"/>
                <a:gd name="T36" fmla="*/ 23 w 32"/>
                <a:gd name="T37" fmla="*/ 0 h 21"/>
                <a:gd name="T38" fmla="*/ 3 w 32"/>
                <a:gd name="T39" fmla="*/ 3 h 21"/>
                <a:gd name="T40" fmla="*/ 2 w 32"/>
                <a:gd name="T41" fmla="*/ 3 h 21"/>
                <a:gd name="T42" fmla="*/ 1 w 32"/>
                <a:gd name="T43" fmla="*/ 14 h 21"/>
                <a:gd name="T44" fmla="*/ 7 w 32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8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20"/>
                    <a:pt x="11" y="20"/>
                    <a:pt x="12" y="20"/>
                  </a:cubicBezTo>
                  <a:cubicBezTo>
                    <a:pt x="12" y="20"/>
                    <a:pt x="13" y="20"/>
                    <a:pt x="13" y="20"/>
                  </a:cubicBezTo>
                  <a:cubicBezTo>
                    <a:pt x="13" y="20"/>
                    <a:pt x="13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5" y="20"/>
                    <a:pt x="15" y="20"/>
                  </a:cubicBezTo>
                  <a:cubicBezTo>
                    <a:pt x="18" y="19"/>
                    <a:pt x="19" y="16"/>
                    <a:pt x="21" y="17"/>
                  </a:cubicBezTo>
                  <a:cubicBezTo>
                    <a:pt x="22" y="18"/>
                    <a:pt x="30" y="14"/>
                    <a:pt x="31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1"/>
                    <a:pt x="30" y="10"/>
                    <a:pt x="29" y="9"/>
                  </a:cubicBezTo>
                  <a:cubicBezTo>
                    <a:pt x="29" y="7"/>
                    <a:pt x="24" y="3"/>
                    <a:pt x="23" y="2"/>
                  </a:cubicBezTo>
                  <a:cubicBezTo>
                    <a:pt x="23" y="2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0"/>
                    <a:pt x="23" y="0"/>
                  </a:cubicBezTo>
                  <a:cubicBezTo>
                    <a:pt x="15" y="1"/>
                    <a:pt x="3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6"/>
                    <a:pt x="0" y="11"/>
                    <a:pt x="1" y="14"/>
                  </a:cubicBezTo>
                  <a:cubicBezTo>
                    <a:pt x="1" y="16"/>
                    <a:pt x="4" y="18"/>
                    <a:pt x="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1" name="Freeform 251"/>
            <p:cNvSpPr>
              <a:spLocks/>
            </p:cNvSpPr>
            <p:nvPr userDrawn="1"/>
          </p:nvSpPr>
          <p:spPr bwMode="auto">
            <a:xfrm>
              <a:off x="7762638" y="2995613"/>
              <a:ext cx="442981" cy="260774"/>
            </a:xfrm>
            <a:custGeom>
              <a:avLst/>
              <a:gdLst>
                <a:gd name="T0" fmla="*/ 193 w 207"/>
                <a:gd name="T1" fmla="*/ 64 h 112"/>
                <a:gd name="T2" fmla="*/ 205 w 207"/>
                <a:gd name="T3" fmla="*/ 57 h 112"/>
                <a:gd name="T4" fmla="*/ 207 w 207"/>
                <a:gd name="T5" fmla="*/ 51 h 112"/>
                <a:gd name="T6" fmla="*/ 207 w 207"/>
                <a:gd name="T7" fmla="*/ 43 h 112"/>
                <a:gd name="T8" fmla="*/ 191 w 207"/>
                <a:gd name="T9" fmla="*/ 37 h 112"/>
                <a:gd name="T10" fmla="*/ 176 w 207"/>
                <a:gd name="T11" fmla="*/ 30 h 112"/>
                <a:gd name="T12" fmla="*/ 163 w 207"/>
                <a:gd name="T13" fmla="*/ 31 h 112"/>
                <a:gd name="T14" fmla="*/ 153 w 207"/>
                <a:gd name="T15" fmla="*/ 26 h 112"/>
                <a:gd name="T16" fmla="*/ 140 w 207"/>
                <a:gd name="T17" fmla="*/ 16 h 112"/>
                <a:gd name="T18" fmla="*/ 136 w 207"/>
                <a:gd name="T19" fmla="*/ 2 h 112"/>
                <a:gd name="T20" fmla="*/ 118 w 207"/>
                <a:gd name="T21" fmla="*/ 1 h 112"/>
                <a:gd name="T22" fmla="*/ 110 w 207"/>
                <a:gd name="T23" fmla="*/ 2 h 112"/>
                <a:gd name="T24" fmla="*/ 95 w 207"/>
                <a:gd name="T25" fmla="*/ 11 h 112"/>
                <a:gd name="T26" fmla="*/ 82 w 207"/>
                <a:gd name="T27" fmla="*/ 13 h 112"/>
                <a:gd name="T28" fmla="*/ 67 w 207"/>
                <a:gd name="T29" fmla="*/ 11 h 112"/>
                <a:gd name="T30" fmla="*/ 49 w 207"/>
                <a:gd name="T31" fmla="*/ 8 h 112"/>
                <a:gd name="T32" fmla="*/ 21 w 207"/>
                <a:gd name="T33" fmla="*/ 10 h 112"/>
                <a:gd name="T34" fmla="*/ 16 w 207"/>
                <a:gd name="T35" fmla="*/ 15 h 112"/>
                <a:gd name="T36" fmla="*/ 15 w 207"/>
                <a:gd name="T37" fmla="*/ 29 h 112"/>
                <a:gd name="T38" fmla="*/ 5 w 207"/>
                <a:gd name="T39" fmla="*/ 47 h 112"/>
                <a:gd name="T40" fmla="*/ 5 w 207"/>
                <a:gd name="T41" fmla="*/ 60 h 112"/>
                <a:gd name="T42" fmla="*/ 11 w 207"/>
                <a:gd name="T43" fmla="*/ 61 h 112"/>
                <a:gd name="T44" fmla="*/ 30 w 207"/>
                <a:gd name="T45" fmla="*/ 65 h 112"/>
                <a:gd name="T46" fmla="*/ 41 w 207"/>
                <a:gd name="T47" fmla="*/ 63 h 112"/>
                <a:gd name="T48" fmla="*/ 61 w 207"/>
                <a:gd name="T49" fmla="*/ 55 h 112"/>
                <a:gd name="T50" fmla="*/ 79 w 207"/>
                <a:gd name="T51" fmla="*/ 66 h 112"/>
                <a:gd name="T52" fmla="*/ 89 w 207"/>
                <a:gd name="T53" fmla="*/ 84 h 112"/>
                <a:gd name="T54" fmla="*/ 77 w 207"/>
                <a:gd name="T55" fmla="*/ 87 h 112"/>
                <a:gd name="T56" fmla="*/ 74 w 207"/>
                <a:gd name="T57" fmla="*/ 100 h 112"/>
                <a:gd name="T58" fmla="*/ 85 w 207"/>
                <a:gd name="T59" fmla="*/ 100 h 112"/>
                <a:gd name="T60" fmla="*/ 100 w 207"/>
                <a:gd name="T61" fmla="*/ 81 h 112"/>
                <a:gd name="T62" fmla="*/ 115 w 207"/>
                <a:gd name="T63" fmla="*/ 86 h 112"/>
                <a:gd name="T64" fmla="*/ 118 w 207"/>
                <a:gd name="T65" fmla="*/ 97 h 112"/>
                <a:gd name="T66" fmla="*/ 130 w 207"/>
                <a:gd name="T67" fmla="*/ 110 h 112"/>
                <a:gd name="T68" fmla="*/ 151 w 207"/>
                <a:gd name="T69" fmla="*/ 103 h 112"/>
                <a:gd name="T70" fmla="*/ 155 w 207"/>
                <a:gd name="T71" fmla="*/ 98 h 112"/>
                <a:gd name="T72" fmla="*/ 160 w 207"/>
                <a:gd name="T73" fmla="*/ 81 h 112"/>
                <a:gd name="T74" fmla="*/ 184 w 207"/>
                <a:gd name="T75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7" h="112">
                  <a:moveTo>
                    <a:pt x="184" y="69"/>
                  </a:moveTo>
                  <a:cubicBezTo>
                    <a:pt x="186" y="69"/>
                    <a:pt x="192" y="64"/>
                    <a:pt x="193" y="64"/>
                  </a:cubicBezTo>
                  <a:cubicBezTo>
                    <a:pt x="195" y="64"/>
                    <a:pt x="203" y="65"/>
                    <a:pt x="203" y="64"/>
                  </a:cubicBezTo>
                  <a:cubicBezTo>
                    <a:pt x="203" y="63"/>
                    <a:pt x="206" y="59"/>
                    <a:pt x="205" y="57"/>
                  </a:cubicBezTo>
                  <a:cubicBezTo>
                    <a:pt x="205" y="56"/>
                    <a:pt x="202" y="54"/>
                    <a:pt x="203" y="53"/>
                  </a:cubicBezTo>
                  <a:cubicBezTo>
                    <a:pt x="203" y="52"/>
                    <a:pt x="207" y="52"/>
                    <a:pt x="207" y="51"/>
                  </a:cubicBezTo>
                  <a:cubicBezTo>
                    <a:pt x="207" y="49"/>
                    <a:pt x="204" y="48"/>
                    <a:pt x="204" y="48"/>
                  </a:cubicBezTo>
                  <a:cubicBezTo>
                    <a:pt x="204" y="47"/>
                    <a:pt x="207" y="45"/>
                    <a:pt x="207" y="43"/>
                  </a:cubicBezTo>
                  <a:cubicBezTo>
                    <a:pt x="207" y="41"/>
                    <a:pt x="204" y="41"/>
                    <a:pt x="200" y="39"/>
                  </a:cubicBezTo>
                  <a:cubicBezTo>
                    <a:pt x="197" y="37"/>
                    <a:pt x="194" y="38"/>
                    <a:pt x="191" y="37"/>
                  </a:cubicBezTo>
                  <a:cubicBezTo>
                    <a:pt x="188" y="35"/>
                    <a:pt x="181" y="36"/>
                    <a:pt x="181" y="35"/>
                  </a:cubicBezTo>
                  <a:cubicBezTo>
                    <a:pt x="181" y="34"/>
                    <a:pt x="177" y="31"/>
                    <a:pt x="176" y="30"/>
                  </a:cubicBezTo>
                  <a:cubicBezTo>
                    <a:pt x="175" y="28"/>
                    <a:pt x="172" y="29"/>
                    <a:pt x="169" y="30"/>
                  </a:cubicBezTo>
                  <a:cubicBezTo>
                    <a:pt x="167" y="31"/>
                    <a:pt x="166" y="32"/>
                    <a:pt x="163" y="31"/>
                  </a:cubicBezTo>
                  <a:cubicBezTo>
                    <a:pt x="161" y="29"/>
                    <a:pt x="160" y="27"/>
                    <a:pt x="158" y="28"/>
                  </a:cubicBezTo>
                  <a:cubicBezTo>
                    <a:pt x="156" y="29"/>
                    <a:pt x="153" y="28"/>
                    <a:pt x="153" y="26"/>
                  </a:cubicBezTo>
                  <a:cubicBezTo>
                    <a:pt x="154" y="24"/>
                    <a:pt x="150" y="18"/>
                    <a:pt x="148" y="18"/>
                  </a:cubicBezTo>
                  <a:cubicBezTo>
                    <a:pt x="146" y="17"/>
                    <a:pt x="141" y="18"/>
                    <a:pt x="140" y="16"/>
                  </a:cubicBezTo>
                  <a:cubicBezTo>
                    <a:pt x="138" y="13"/>
                    <a:pt x="136" y="11"/>
                    <a:pt x="137" y="10"/>
                  </a:cubicBezTo>
                  <a:cubicBezTo>
                    <a:pt x="138" y="8"/>
                    <a:pt x="137" y="3"/>
                    <a:pt x="136" y="2"/>
                  </a:cubicBezTo>
                  <a:cubicBezTo>
                    <a:pt x="134" y="0"/>
                    <a:pt x="128" y="0"/>
                    <a:pt x="126" y="1"/>
                  </a:cubicBezTo>
                  <a:cubicBezTo>
                    <a:pt x="124" y="1"/>
                    <a:pt x="120" y="0"/>
                    <a:pt x="118" y="1"/>
                  </a:cubicBezTo>
                  <a:cubicBezTo>
                    <a:pt x="116" y="2"/>
                    <a:pt x="115" y="3"/>
                    <a:pt x="113" y="3"/>
                  </a:cubicBezTo>
                  <a:cubicBezTo>
                    <a:pt x="111" y="3"/>
                    <a:pt x="110" y="3"/>
                    <a:pt x="110" y="2"/>
                  </a:cubicBezTo>
                  <a:cubicBezTo>
                    <a:pt x="107" y="3"/>
                    <a:pt x="102" y="4"/>
                    <a:pt x="102" y="4"/>
                  </a:cubicBezTo>
                  <a:cubicBezTo>
                    <a:pt x="102" y="4"/>
                    <a:pt x="95" y="9"/>
                    <a:pt x="95" y="11"/>
                  </a:cubicBezTo>
                  <a:cubicBezTo>
                    <a:pt x="95" y="13"/>
                    <a:pt x="95" y="16"/>
                    <a:pt x="93" y="14"/>
                  </a:cubicBezTo>
                  <a:cubicBezTo>
                    <a:pt x="91" y="13"/>
                    <a:pt x="84" y="13"/>
                    <a:pt x="82" y="13"/>
                  </a:cubicBezTo>
                  <a:cubicBezTo>
                    <a:pt x="81" y="14"/>
                    <a:pt x="78" y="10"/>
                    <a:pt x="75" y="11"/>
                  </a:cubicBezTo>
                  <a:cubicBezTo>
                    <a:pt x="72" y="13"/>
                    <a:pt x="68" y="9"/>
                    <a:pt x="67" y="11"/>
                  </a:cubicBezTo>
                  <a:cubicBezTo>
                    <a:pt x="67" y="12"/>
                    <a:pt x="62" y="11"/>
                    <a:pt x="59" y="10"/>
                  </a:cubicBezTo>
                  <a:cubicBezTo>
                    <a:pt x="56" y="8"/>
                    <a:pt x="51" y="10"/>
                    <a:pt x="49" y="8"/>
                  </a:cubicBezTo>
                  <a:cubicBezTo>
                    <a:pt x="47" y="6"/>
                    <a:pt x="33" y="6"/>
                    <a:pt x="29" y="6"/>
                  </a:cubicBezTo>
                  <a:cubicBezTo>
                    <a:pt x="24" y="6"/>
                    <a:pt x="23" y="8"/>
                    <a:pt x="21" y="10"/>
                  </a:cubicBezTo>
                  <a:cubicBezTo>
                    <a:pt x="19" y="12"/>
                    <a:pt x="17" y="11"/>
                    <a:pt x="15" y="11"/>
                  </a:cubicBezTo>
                  <a:cubicBezTo>
                    <a:pt x="15" y="13"/>
                    <a:pt x="15" y="14"/>
                    <a:pt x="16" y="15"/>
                  </a:cubicBezTo>
                  <a:cubicBezTo>
                    <a:pt x="17" y="16"/>
                    <a:pt x="22" y="23"/>
                    <a:pt x="21" y="25"/>
                  </a:cubicBezTo>
                  <a:cubicBezTo>
                    <a:pt x="19" y="28"/>
                    <a:pt x="17" y="28"/>
                    <a:pt x="15" y="29"/>
                  </a:cubicBezTo>
                  <a:cubicBezTo>
                    <a:pt x="14" y="31"/>
                    <a:pt x="5" y="38"/>
                    <a:pt x="4" y="40"/>
                  </a:cubicBezTo>
                  <a:cubicBezTo>
                    <a:pt x="4" y="41"/>
                    <a:pt x="6" y="46"/>
                    <a:pt x="5" y="47"/>
                  </a:cubicBezTo>
                  <a:cubicBezTo>
                    <a:pt x="3" y="48"/>
                    <a:pt x="0" y="53"/>
                    <a:pt x="0" y="55"/>
                  </a:cubicBezTo>
                  <a:cubicBezTo>
                    <a:pt x="0" y="57"/>
                    <a:pt x="2" y="60"/>
                    <a:pt x="5" y="60"/>
                  </a:cubicBezTo>
                  <a:cubicBezTo>
                    <a:pt x="6" y="61"/>
                    <a:pt x="6" y="61"/>
                    <a:pt x="7" y="61"/>
                  </a:cubicBezTo>
                  <a:cubicBezTo>
                    <a:pt x="8" y="61"/>
                    <a:pt x="10" y="61"/>
                    <a:pt x="11" y="61"/>
                  </a:cubicBezTo>
                  <a:cubicBezTo>
                    <a:pt x="13" y="61"/>
                    <a:pt x="20" y="63"/>
                    <a:pt x="23" y="63"/>
                  </a:cubicBezTo>
                  <a:cubicBezTo>
                    <a:pt x="25" y="63"/>
                    <a:pt x="29" y="64"/>
                    <a:pt x="30" y="65"/>
                  </a:cubicBezTo>
                  <a:cubicBezTo>
                    <a:pt x="31" y="66"/>
                    <a:pt x="33" y="65"/>
                    <a:pt x="35" y="64"/>
                  </a:cubicBezTo>
                  <a:cubicBezTo>
                    <a:pt x="37" y="62"/>
                    <a:pt x="39" y="63"/>
                    <a:pt x="41" y="63"/>
                  </a:cubicBezTo>
                  <a:cubicBezTo>
                    <a:pt x="43" y="63"/>
                    <a:pt x="46" y="61"/>
                    <a:pt x="47" y="60"/>
                  </a:cubicBezTo>
                  <a:cubicBezTo>
                    <a:pt x="48" y="58"/>
                    <a:pt x="59" y="56"/>
                    <a:pt x="61" y="55"/>
                  </a:cubicBezTo>
                  <a:cubicBezTo>
                    <a:pt x="64" y="55"/>
                    <a:pt x="68" y="60"/>
                    <a:pt x="71" y="60"/>
                  </a:cubicBezTo>
                  <a:cubicBezTo>
                    <a:pt x="73" y="60"/>
                    <a:pt x="78" y="62"/>
                    <a:pt x="79" y="66"/>
                  </a:cubicBezTo>
                  <a:cubicBezTo>
                    <a:pt x="80" y="70"/>
                    <a:pt x="85" y="75"/>
                    <a:pt x="86" y="77"/>
                  </a:cubicBezTo>
                  <a:cubicBezTo>
                    <a:pt x="88" y="78"/>
                    <a:pt x="89" y="83"/>
                    <a:pt x="89" y="84"/>
                  </a:cubicBezTo>
                  <a:cubicBezTo>
                    <a:pt x="89" y="85"/>
                    <a:pt x="85" y="83"/>
                    <a:pt x="81" y="83"/>
                  </a:cubicBezTo>
                  <a:cubicBezTo>
                    <a:pt x="77" y="82"/>
                    <a:pt x="77" y="85"/>
                    <a:pt x="77" y="87"/>
                  </a:cubicBezTo>
                  <a:cubicBezTo>
                    <a:pt x="77" y="89"/>
                    <a:pt x="71" y="96"/>
                    <a:pt x="70" y="97"/>
                  </a:cubicBezTo>
                  <a:cubicBezTo>
                    <a:pt x="69" y="98"/>
                    <a:pt x="72" y="99"/>
                    <a:pt x="74" y="100"/>
                  </a:cubicBezTo>
                  <a:cubicBezTo>
                    <a:pt x="75" y="100"/>
                    <a:pt x="79" y="97"/>
                    <a:pt x="81" y="97"/>
                  </a:cubicBezTo>
                  <a:cubicBezTo>
                    <a:pt x="81" y="97"/>
                    <a:pt x="83" y="98"/>
                    <a:pt x="85" y="100"/>
                  </a:cubicBezTo>
                  <a:cubicBezTo>
                    <a:pt x="84" y="95"/>
                    <a:pt x="86" y="95"/>
                    <a:pt x="90" y="92"/>
                  </a:cubicBezTo>
                  <a:cubicBezTo>
                    <a:pt x="95" y="88"/>
                    <a:pt x="96" y="82"/>
                    <a:pt x="100" y="81"/>
                  </a:cubicBezTo>
                  <a:cubicBezTo>
                    <a:pt x="105" y="80"/>
                    <a:pt x="107" y="78"/>
                    <a:pt x="113" y="79"/>
                  </a:cubicBezTo>
                  <a:cubicBezTo>
                    <a:pt x="120" y="80"/>
                    <a:pt x="110" y="84"/>
                    <a:pt x="115" y="86"/>
                  </a:cubicBezTo>
                  <a:cubicBezTo>
                    <a:pt x="119" y="88"/>
                    <a:pt x="133" y="86"/>
                    <a:pt x="133" y="89"/>
                  </a:cubicBezTo>
                  <a:cubicBezTo>
                    <a:pt x="134" y="92"/>
                    <a:pt x="118" y="95"/>
                    <a:pt x="118" y="97"/>
                  </a:cubicBezTo>
                  <a:cubicBezTo>
                    <a:pt x="118" y="98"/>
                    <a:pt x="127" y="100"/>
                    <a:pt x="130" y="102"/>
                  </a:cubicBezTo>
                  <a:cubicBezTo>
                    <a:pt x="133" y="103"/>
                    <a:pt x="129" y="108"/>
                    <a:pt x="130" y="110"/>
                  </a:cubicBezTo>
                  <a:cubicBezTo>
                    <a:pt x="132" y="112"/>
                    <a:pt x="136" y="110"/>
                    <a:pt x="140" y="108"/>
                  </a:cubicBezTo>
                  <a:cubicBezTo>
                    <a:pt x="143" y="106"/>
                    <a:pt x="146" y="106"/>
                    <a:pt x="151" y="103"/>
                  </a:cubicBezTo>
                  <a:cubicBezTo>
                    <a:pt x="156" y="101"/>
                    <a:pt x="165" y="103"/>
                    <a:pt x="166" y="101"/>
                  </a:cubicBezTo>
                  <a:cubicBezTo>
                    <a:pt x="168" y="100"/>
                    <a:pt x="164" y="98"/>
                    <a:pt x="155" y="98"/>
                  </a:cubicBezTo>
                  <a:cubicBezTo>
                    <a:pt x="146" y="99"/>
                    <a:pt x="145" y="91"/>
                    <a:pt x="145" y="90"/>
                  </a:cubicBezTo>
                  <a:cubicBezTo>
                    <a:pt x="145" y="88"/>
                    <a:pt x="155" y="82"/>
                    <a:pt x="160" y="81"/>
                  </a:cubicBezTo>
                  <a:cubicBezTo>
                    <a:pt x="165" y="81"/>
                    <a:pt x="170" y="79"/>
                    <a:pt x="175" y="77"/>
                  </a:cubicBezTo>
                  <a:cubicBezTo>
                    <a:pt x="177" y="76"/>
                    <a:pt x="180" y="75"/>
                    <a:pt x="184" y="74"/>
                  </a:cubicBezTo>
                  <a:cubicBezTo>
                    <a:pt x="184" y="72"/>
                    <a:pt x="183" y="70"/>
                    <a:pt x="184" y="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2" name="Freeform 252"/>
            <p:cNvSpPr>
              <a:spLocks/>
            </p:cNvSpPr>
            <p:nvPr userDrawn="1"/>
          </p:nvSpPr>
          <p:spPr bwMode="auto">
            <a:xfrm>
              <a:off x="7786129" y="2860667"/>
              <a:ext cx="236593" cy="173242"/>
            </a:xfrm>
            <a:custGeom>
              <a:avLst/>
              <a:gdLst>
                <a:gd name="T0" fmla="*/ 103 w 110"/>
                <a:gd name="T1" fmla="*/ 36 h 74"/>
                <a:gd name="T2" fmla="*/ 96 w 110"/>
                <a:gd name="T3" fmla="*/ 30 h 74"/>
                <a:gd name="T4" fmla="*/ 91 w 110"/>
                <a:gd name="T5" fmla="*/ 24 h 74"/>
                <a:gd name="T6" fmla="*/ 89 w 110"/>
                <a:gd name="T7" fmla="*/ 16 h 74"/>
                <a:gd name="T8" fmla="*/ 88 w 110"/>
                <a:gd name="T9" fmla="*/ 8 h 74"/>
                <a:gd name="T10" fmla="*/ 78 w 110"/>
                <a:gd name="T11" fmla="*/ 6 h 74"/>
                <a:gd name="T12" fmla="*/ 71 w 110"/>
                <a:gd name="T13" fmla="*/ 6 h 74"/>
                <a:gd name="T14" fmla="*/ 65 w 110"/>
                <a:gd name="T15" fmla="*/ 3 h 74"/>
                <a:gd name="T16" fmla="*/ 59 w 110"/>
                <a:gd name="T17" fmla="*/ 1 h 74"/>
                <a:gd name="T18" fmla="*/ 59 w 110"/>
                <a:gd name="T19" fmla="*/ 0 h 74"/>
                <a:gd name="T20" fmla="*/ 55 w 110"/>
                <a:gd name="T21" fmla="*/ 2 h 74"/>
                <a:gd name="T22" fmla="*/ 50 w 110"/>
                <a:gd name="T23" fmla="*/ 6 h 74"/>
                <a:gd name="T24" fmla="*/ 43 w 110"/>
                <a:gd name="T25" fmla="*/ 7 h 74"/>
                <a:gd name="T26" fmla="*/ 39 w 110"/>
                <a:gd name="T27" fmla="*/ 12 h 74"/>
                <a:gd name="T28" fmla="*/ 38 w 110"/>
                <a:gd name="T29" fmla="*/ 17 h 74"/>
                <a:gd name="T30" fmla="*/ 34 w 110"/>
                <a:gd name="T31" fmla="*/ 19 h 74"/>
                <a:gd name="T32" fmla="*/ 28 w 110"/>
                <a:gd name="T33" fmla="*/ 25 h 74"/>
                <a:gd name="T34" fmla="*/ 27 w 110"/>
                <a:gd name="T35" fmla="*/ 30 h 74"/>
                <a:gd name="T36" fmla="*/ 19 w 110"/>
                <a:gd name="T37" fmla="*/ 32 h 74"/>
                <a:gd name="T38" fmla="*/ 13 w 110"/>
                <a:gd name="T39" fmla="*/ 34 h 74"/>
                <a:gd name="T40" fmla="*/ 5 w 110"/>
                <a:gd name="T41" fmla="*/ 34 h 74"/>
                <a:gd name="T42" fmla="*/ 5 w 110"/>
                <a:gd name="T43" fmla="*/ 35 h 74"/>
                <a:gd name="T44" fmla="*/ 6 w 110"/>
                <a:gd name="T45" fmla="*/ 43 h 74"/>
                <a:gd name="T46" fmla="*/ 7 w 110"/>
                <a:gd name="T47" fmla="*/ 52 h 74"/>
                <a:gd name="T48" fmla="*/ 0 w 110"/>
                <a:gd name="T49" fmla="*/ 58 h 74"/>
                <a:gd name="T50" fmla="*/ 4 w 110"/>
                <a:gd name="T51" fmla="*/ 63 h 74"/>
                <a:gd name="T52" fmla="*/ 4 w 110"/>
                <a:gd name="T53" fmla="*/ 69 h 74"/>
                <a:gd name="T54" fmla="*/ 10 w 110"/>
                <a:gd name="T55" fmla="*/ 68 h 74"/>
                <a:gd name="T56" fmla="*/ 18 w 110"/>
                <a:gd name="T57" fmla="*/ 64 h 74"/>
                <a:gd name="T58" fmla="*/ 38 w 110"/>
                <a:gd name="T59" fmla="*/ 66 h 74"/>
                <a:gd name="T60" fmla="*/ 48 w 110"/>
                <a:gd name="T61" fmla="*/ 68 h 74"/>
                <a:gd name="T62" fmla="*/ 56 w 110"/>
                <a:gd name="T63" fmla="*/ 69 h 74"/>
                <a:gd name="T64" fmla="*/ 64 w 110"/>
                <a:gd name="T65" fmla="*/ 69 h 74"/>
                <a:gd name="T66" fmla="*/ 71 w 110"/>
                <a:gd name="T67" fmla="*/ 71 h 74"/>
                <a:gd name="T68" fmla="*/ 82 w 110"/>
                <a:gd name="T69" fmla="*/ 72 h 74"/>
                <a:gd name="T70" fmla="*/ 84 w 110"/>
                <a:gd name="T71" fmla="*/ 69 h 74"/>
                <a:gd name="T72" fmla="*/ 91 w 110"/>
                <a:gd name="T73" fmla="*/ 62 h 74"/>
                <a:gd name="T74" fmla="*/ 99 w 110"/>
                <a:gd name="T75" fmla="*/ 60 h 74"/>
                <a:gd name="T76" fmla="*/ 97 w 110"/>
                <a:gd name="T77" fmla="*/ 56 h 74"/>
                <a:gd name="T78" fmla="*/ 95 w 110"/>
                <a:gd name="T79" fmla="*/ 46 h 74"/>
                <a:gd name="T80" fmla="*/ 103 w 110"/>
                <a:gd name="T81" fmla="*/ 47 h 74"/>
                <a:gd name="T82" fmla="*/ 109 w 110"/>
                <a:gd name="T83" fmla="*/ 42 h 74"/>
                <a:gd name="T84" fmla="*/ 103 w 110"/>
                <a:gd name="T8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74">
                  <a:moveTo>
                    <a:pt x="103" y="36"/>
                  </a:moveTo>
                  <a:cubicBezTo>
                    <a:pt x="101" y="36"/>
                    <a:pt x="99" y="31"/>
                    <a:pt x="96" y="30"/>
                  </a:cubicBezTo>
                  <a:cubicBezTo>
                    <a:pt x="93" y="29"/>
                    <a:pt x="94" y="25"/>
                    <a:pt x="91" y="24"/>
                  </a:cubicBezTo>
                  <a:cubicBezTo>
                    <a:pt x="88" y="22"/>
                    <a:pt x="90" y="19"/>
                    <a:pt x="89" y="16"/>
                  </a:cubicBezTo>
                  <a:cubicBezTo>
                    <a:pt x="89" y="13"/>
                    <a:pt x="90" y="9"/>
                    <a:pt x="88" y="8"/>
                  </a:cubicBezTo>
                  <a:cubicBezTo>
                    <a:pt x="87" y="8"/>
                    <a:pt x="80" y="4"/>
                    <a:pt x="78" y="6"/>
                  </a:cubicBezTo>
                  <a:cubicBezTo>
                    <a:pt x="75" y="7"/>
                    <a:pt x="73" y="8"/>
                    <a:pt x="71" y="6"/>
                  </a:cubicBezTo>
                  <a:cubicBezTo>
                    <a:pt x="70" y="3"/>
                    <a:pt x="68" y="2"/>
                    <a:pt x="65" y="3"/>
                  </a:cubicBezTo>
                  <a:cubicBezTo>
                    <a:pt x="63" y="4"/>
                    <a:pt x="61" y="2"/>
                    <a:pt x="59" y="1"/>
                  </a:cubicBezTo>
                  <a:cubicBezTo>
                    <a:pt x="59" y="1"/>
                    <a:pt x="59" y="1"/>
                    <a:pt x="59" y="0"/>
                  </a:cubicBezTo>
                  <a:cubicBezTo>
                    <a:pt x="57" y="1"/>
                    <a:pt x="56" y="1"/>
                    <a:pt x="55" y="2"/>
                  </a:cubicBezTo>
                  <a:cubicBezTo>
                    <a:pt x="53" y="3"/>
                    <a:pt x="53" y="6"/>
                    <a:pt x="50" y="6"/>
                  </a:cubicBezTo>
                  <a:cubicBezTo>
                    <a:pt x="48" y="6"/>
                    <a:pt x="45" y="5"/>
                    <a:pt x="43" y="7"/>
                  </a:cubicBezTo>
                  <a:cubicBezTo>
                    <a:pt x="40" y="9"/>
                    <a:pt x="39" y="11"/>
                    <a:pt x="39" y="12"/>
                  </a:cubicBezTo>
                  <a:cubicBezTo>
                    <a:pt x="40" y="14"/>
                    <a:pt x="40" y="17"/>
                    <a:pt x="38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2" y="20"/>
                    <a:pt x="29" y="23"/>
                    <a:pt x="28" y="25"/>
                  </a:cubicBezTo>
                  <a:cubicBezTo>
                    <a:pt x="28" y="26"/>
                    <a:pt x="28" y="30"/>
                    <a:pt x="27" y="30"/>
                  </a:cubicBezTo>
                  <a:cubicBezTo>
                    <a:pt x="25" y="30"/>
                    <a:pt x="20" y="30"/>
                    <a:pt x="19" y="32"/>
                  </a:cubicBezTo>
                  <a:cubicBezTo>
                    <a:pt x="18" y="33"/>
                    <a:pt x="16" y="35"/>
                    <a:pt x="13" y="34"/>
                  </a:cubicBezTo>
                  <a:cubicBezTo>
                    <a:pt x="12" y="34"/>
                    <a:pt x="8" y="34"/>
                    <a:pt x="5" y="34"/>
                  </a:cubicBezTo>
                  <a:cubicBezTo>
                    <a:pt x="5" y="34"/>
                    <a:pt x="5" y="34"/>
                    <a:pt x="5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9" y="51"/>
                    <a:pt x="7" y="52"/>
                  </a:cubicBezTo>
                  <a:cubicBezTo>
                    <a:pt x="5" y="53"/>
                    <a:pt x="0" y="56"/>
                    <a:pt x="0" y="58"/>
                  </a:cubicBezTo>
                  <a:cubicBezTo>
                    <a:pt x="0" y="60"/>
                    <a:pt x="5" y="61"/>
                    <a:pt x="4" y="63"/>
                  </a:cubicBezTo>
                  <a:cubicBezTo>
                    <a:pt x="4" y="65"/>
                    <a:pt x="4" y="67"/>
                    <a:pt x="4" y="69"/>
                  </a:cubicBezTo>
                  <a:cubicBezTo>
                    <a:pt x="6" y="69"/>
                    <a:pt x="8" y="70"/>
                    <a:pt x="10" y="68"/>
                  </a:cubicBezTo>
                  <a:cubicBezTo>
                    <a:pt x="12" y="66"/>
                    <a:pt x="13" y="64"/>
                    <a:pt x="18" y="64"/>
                  </a:cubicBezTo>
                  <a:cubicBezTo>
                    <a:pt x="22" y="64"/>
                    <a:pt x="36" y="64"/>
                    <a:pt x="38" y="66"/>
                  </a:cubicBezTo>
                  <a:cubicBezTo>
                    <a:pt x="40" y="68"/>
                    <a:pt x="45" y="66"/>
                    <a:pt x="48" y="68"/>
                  </a:cubicBezTo>
                  <a:cubicBezTo>
                    <a:pt x="51" y="69"/>
                    <a:pt x="56" y="70"/>
                    <a:pt x="56" y="69"/>
                  </a:cubicBezTo>
                  <a:cubicBezTo>
                    <a:pt x="57" y="67"/>
                    <a:pt x="61" y="71"/>
                    <a:pt x="64" y="69"/>
                  </a:cubicBezTo>
                  <a:cubicBezTo>
                    <a:pt x="67" y="68"/>
                    <a:pt x="70" y="72"/>
                    <a:pt x="71" y="71"/>
                  </a:cubicBezTo>
                  <a:cubicBezTo>
                    <a:pt x="73" y="71"/>
                    <a:pt x="80" y="71"/>
                    <a:pt x="82" y="72"/>
                  </a:cubicBezTo>
                  <a:cubicBezTo>
                    <a:pt x="84" y="74"/>
                    <a:pt x="84" y="71"/>
                    <a:pt x="84" y="69"/>
                  </a:cubicBezTo>
                  <a:cubicBezTo>
                    <a:pt x="84" y="67"/>
                    <a:pt x="91" y="62"/>
                    <a:pt x="91" y="62"/>
                  </a:cubicBezTo>
                  <a:cubicBezTo>
                    <a:pt x="91" y="62"/>
                    <a:pt x="96" y="61"/>
                    <a:pt x="99" y="60"/>
                  </a:cubicBezTo>
                  <a:cubicBezTo>
                    <a:pt x="98" y="59"/>
                    <a:pt x="97" y="58"/>
                    <a:pt x="97" y="56"/>
                  </a:cubicBezTo>
                  <a:cubicBezTo>
                    <a:pt x="96" y="50"/>
                    <a:pt x="94" y="47"/>
                    <a:pt x="95" y="46"/>
                  </a:cubicBezTo>
                  <a:cubicBezTo>
                    <a:pt x="97" y="44"/>
                    <a:pt x="101" y="48"/>
                    <a:pt x="103" y="47"/>
                  </a:cubicBezTo>
                  <a:cubicBezTo>
                    <a:pt x="106" y="46"/>
                    <a:pt x="110" y="44"/>
                    <a:pt x="109" y="42"/>
                  </a:cubicBezTo>
                  <a:cubicBezTo>
                    <a:pt x="109" y="40"/>
                    <a:pt x="105" y="37"/>
                    <a:pt x="103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" name="Freeform 253"/>
            <p:cNvSpPr>
              <a:spLocks/>
            </p:cNvSpPr>
            <p:nvPr userDrawn="1"/>
          </p:nvSpPr>
          <p:spPr bwMode="auto">
            <a:xfrm>
              <a:off x="7729079" y="2793194"/>
              <a:ext cx="184575" cy="89356"/>
            </a:xfrm>
            <a:custGeom>
              <a:avLst/>
              <a:gdLst>
                <a:gd name="T0" fmla="*/ 29 w 86"/>
                <a:gd name="T1" fmla="*/ 27 h 38"/>
                <a:gd name="T2" fmla="*/ 43 w 86"/>
                <a:gd name="T3" fmla="*/ 27 h 38"/>
                <a:gd name="T4" fmla="*/ 50 w 86"/>
                <a:gd name="T5" fmla="*/ 29 h 38"/>
                <a:gd name="T6" fmla="*/ 61 w 86"/>
                <a:gd name="T7" fmla="*/ 34 h 38"/>
                <a:gd name="T8" fmla="*/ 67 w 86"/>
                <a:gd name="T9" fmla="*/ 38 h 38"/>
                <a:gd name="T10" fmla="*/ 70 w 86"/>
                <a:gd name="T11" fmla="*/ 36 h 38"/>
                <a:gd name="T12" fmla="*/ 77 w 86"/>
                <a:gd name="T13" fmla="*/ 35 h 38"/>
                <a:gd name="T14" fmla="*/ 82 w 86"/>
                <a:gd name="T15" fmla="*/ 31 h 38"/>
                <a:gd name="T16" fmla="*/ 86 w 86"/>
                <a:gd name="T17" fmla="*/ 29 h 38"/>
                <a:gd name="T18" fmla="*/ 83 w 86"/>
                <a:gd name="T19" fmla="*/ 23 h 38"/>
                <a:gd name="T20" fmla="*/ 79 w 86"/>
                <a:gd name="T21" fmla="*/ 17 h 38"/>
                <a:gd name="T22" fmla="*/ 78 w 86"/>
                <a:gd name="T23" fmla="*/ 11 h 38"/>
                <a:gd name="T24" fmla="*/ 76 w 86"/>
                <a:gd name="T25" fmla="*/ 8 h 38"/>
                <a:gd name="T26" fmla="*/ 65 w 86"/>
                <a:gd name="T27" fmla="*/ 7 h 38"/>
                <a:gd name="T28" fmla="*/ 53 w 86"/>
                <a:gd name="T29" fmla="*/ 1 h 38"/>
                <a:gd name="T30" fmla="*/ 41 w 86"/>
                <a:gd name="T31" fmla="*/ 1 h 38"/>
                <a:gd name="T32" fmla="*/ 40 w 86"/>
                <a:gd name="T33" fmla="*/ 12 h 38"/>
                <a:gd name="T34" fmla="*/ 30 w 86"/>
                <a:gd name="T35" fmla="*/ 16 h 38"/>
                <a:gd name="T36" fmla="*/ 20 w 86"/>
                <a:gd name="T37" fmla="*/ 5 h 38"/>
                <a:gd name="T38" fmla="*/ 9 w 86"/>
                <a:gd name="T39" fmla="*/ 9 h 38"/>
                <a:gd name="T40" fmla="*/ 4 w 86"/>
                <a:gd name="T41" fmla="*/ 18 h 38"/>
                <a:gd name="T42" fmla="*/ 2 w 86"/>
                <a:gd name="T43" fmla="*/ 28 h 38"/>
                <a:gd name="T44" fmla="*/ 3 w 86"/>
                <a:gd name="T45" fmla="*/ 29 h 38"/>
                <a:gd name="T46" fmla="*/ 12 w 86"/>
                <a:gd name="T47" fmla="*/ 27 h 38"/>
                <a:gd name="T48" fmla="*/ 29 w 86"/>
                <a:gd name="T4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38">
                  <a:moveTo>
                    <a:pt x="29" y="27"/>
                  </a:moveTo>
                  <a:cubicBezTo>
                    <a:pt x="32" y="27"/>
                    <a:pt x="39" y="28"/>
                    <a:pt x="43" y="27"/>
                  </a:cubicBezTo>
                  <a:cubicBezTo>
                    <a:pt x="48" y="25"/>
                    <a:pt x="48" y="30"/>
                    <a:pt x="50" y="29"/>
                  </a:cubicBezTo>
                  <a:cubicBezTo>
                    <a:pt x="53" y="29"/>
                    <a:pt x="58" y="32"/>
                    <a:pt x="61" y="34"/>
                  </a:cubicBezTo>
                  <a:cubicBezTo>
                    <a:pt x="63" y="36"/>
                    <a:pt x="65" y="37"/>
                    <a:pt x="67" y="38"/>
                  </a:cubicBezTo>
                  <a:cubicBezTo>
                    <a:pt x="68" y="37"/>
                    <a:pt x="68" y="36"/>
                    <a:pt x="70" y="36"/>
                  </a:cubicBezTo>
                  <a:cubicBezTo>
                    <a:pt x="72" y="34"/>
                    <a:pt x="75" y="35"/>
                    <a:pt x="77" y="35"/>
                  </a:cubicBezTo>
                  <a:cubicBezTo>
                    <a:pt x="80" y="35"/>
                    <a:pt x="80" y="32"/>
                    <a:pt x="82" y="31"/>
                  </a:cubicBezTo>
                  <a:cubicBezTo>
                    <a:pt x="83" y="30"/>
                    <a:pt x="84" y="30"/>
                    <a:pt x="86" y="29"/>
                  </a:cubicBezTo>
                  <a:cubicBezTo>
                    <a:pt x="85" y="28"/>
                    <a:pt x="85" y="24"/>
                    <a:pt x="83" y="23"/>
                  </a:cubicBezTo>
                  <a:cubicBezTo>
                    <a:pt x="81" y="21"/>
                    <a:pt x="79" y="18"/>
                    <a:pt x="79" y="17"/>
                  </a:cubicBezTo>
                  <a:cubicBezTo>
                    <a:pt x="80" y="15"/>
                    <a:pt x="80" y="13"/>
                    <a:pt x="78" y="11"/>
                  </a:cubicBezTo>
                  <a:cubicBezTo>
                    <a:pt x="77" y="10"/>
                    <a:pt x="77" y="9"/>
                    <a:pt x="76" y="8"/>
                  </a:cubicBezTo>
                  <a:cubicBezTo>
                    <a:pt x="72" y="7"/>
                    <a:pt x="66" y="7"/>
                    <a:pt x="65" y="7"/>
                  </a:cubicBezTo>
                  <a:cubicBezTo>
                    <a:pt x="63" y="8"/>
                    <a:pt x="55" y="2"/>
                    <a:pt x="53" y="1"/>
                  </a:cubicBezTo>
                  <a:cubicBezTo>
                    <a:pt x="52" y="0"/>
                    <a:pt x="46" y="0"/>
                    <a:pt x="41" y="1"/>
                  </a:cubicBezTo>
                  <a:cubicBezTo>
                    <a:pt x="38" y="4"/>
                    <a:pt x="40" y="7"/>
                    <a:pt x="40" y="12"/>
                  </a:cubicBezTo>
                  <a:cubicBezTo>
                    <a:pt x="40" y="17"/>
                    <a:pt x="33" y="16"/>
                    <a:pt x="30" y="16"/>
                  </a:cubicBezTo>
                  <a:cubicBezTo>
                    <a:pt x="27" y="16"/>
                    <a:pt x="22" y="7"/>
                    <a:pt x="20" y="5"/>
                  </a:cubicBezTo>
                  <a:cubicBezTo>
                    <a:pt x="18" y="3"/>
                    <a:pt x="13" y="7"/>
                    <a:pt x="9" y="9"/>
                  </a:cubicBezTo>
                  <a:cubicBezTo>
                    <a:pt x="5" y="12"/>
                    <a:pt x="7" y="16"/>
                    <a:pt x="4" y="18"/>
                  </a:cubicBezTo>
                  <a:cubicBezTo>
                    <a:pt x="1" y="20"/>
                    <a:pt x="0" y="24"/>
                    <a:pt x="2" y="28"/>
                  </a:cubicBezTo>
                  <a:cubicBezTo>
                    <a:pt x="2" y="28"/>
                    <a:pt x="2" y="29"/>
                    <a:pt x="3" y="29"/>
                  </a:cubicBezTo>
                  <a:cubicBezTo>
                    <a:pt x="6" y="29"/>
                    <a:pt x="10" y="28"/>
                    <a:pt x="12" y="27"/>
                  </a:cubicBezTo>
                  <a:cubicBezTo>
                    <a:pt x="16" y="24"/>
                    <a:pt x="26" y="27"/>
                    <a:pt x="29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4" name="Freeform 254"/>
            <p:cNvSpPr>
              <a:spLocks/>
            </p:cNvSpPr>
            <p:nvPr userDrawn="1"/>
          </p:nvSpPr>
          <p:spPr bwMode="auto">
            <a:xfrm>
              <a:off x="7729079" y="2849726"/>
              <a:ext cx="142627" cy="93004"/>
            </a:xfrm>
            <a:custGeom>
              <a:avLst/>
              <a:gdLst>
                <a:gd name="T0" fmla="*/ 9 w 67"/>
                <a:gd name="T1" fmla="*/ 20 h 40"/>
                <a:gd name="T2" fmla="*/ 16 w 67"/>
                <a:gd name="T3" fmla="*/ 23 h 40"/>
                <a:gd name="T4" fmla="*/ 23 w 67"/>
                <a:gd name="T5" fmla="*/ 26 h 40"/>
                <a:gd name="T6" fmla="*/ 23 w 67"/>
                <a:gd name="T7" fmla="*/ 34 h 40"/>
                <a:gd name="T8" fmla="*/ 32 w 67"/>
                <a:gd name="T9" fmla="*/ 39 h 40"/>
                <a:gd name="T10" fmla="*/ 40 w 67"/>
                <a:gd name="T11" fmla="*/ 39 h 40"/>
                <a:gd name="T12" fmla="*/ 46 w 67"/>
                <a:gd name="T13" fmla="*/ 37 h 40"/>
                <a:gd name="T14" fmla="*/ 54 w 67"/>
                <a:gd name="T15" fmla="*/ 35 h 40"/>
                <a:gd name="T16" fmla="*/ 55 w 67"/>
                <a:gd name="T17" fmla="*/ 30 h 40"/>
                <a:gd name="T18" fmla="*/ 61 w 67"/>
                <a:gd name="T19" fmla="*/ 24 h 40"/>
                <a:gd name="T20" fmla="*/ 65 w 67"/>
                <a:gd name="T21" fmla="*/ 22 h 40"/>
                <a:gd name="T22" fmla="*/ 66 w 67"/>
                <a:gd name="T23" fmla="*/ 17 h 40"/>
                <a:gd name="T24" fmla="*/ 67 w 67"/>
                <a:gd name="T25" fmla="*/ 14 h 40"/>
                <a:gd name="T26" fmla="*/ 61 w 67"/>
                <a:gd name="T27" fmla="*/ 10 h 40"/>
                <a:gd name="T28" fmla="*/ 50 w 67"/>
                <a:gd name="T29" fmla="*/ 5 h 40"/>
                <a:gd name="T30" fmla="*/ 43 w 67"/>
                <a:gd name="T31" fmla="*/ 3 h 40"/>
                <a:gd name="T32" fmla="*/ 29 w 67"/>
                <a:gd name="T33" fmla="*/ 3 h 40"/>
                <a:gd name="T34" fmla="*/ 12 w 67"/>
                <a:gd name="T35" fmla="*/ 3 h 40"/>
                <a:gd name="T36" fmla="*/ 3 w 67"/>
                <a:gd name="T37" fmla="*/ 5 h 40"/>
                <a:gd name="T38" fmla="*/ 1 w 67"/>
                <a:gd name="T39" fmla="*/ 17 h 40"/>
                <a:gd name="T40" fmla="*/ 2 w 67"/>
                <a:gd name="T41" fmla="*/ 20 h 40"/>
                <a:gd name="T42" fmla="*/ 9 w 67"/>
                <a:gd name="T4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7" h="40">
                  <a:moveTo>
                    <a:pt x="9" y="20"/>
                  </a:moveTo>
                  <a:cubicBezTo>
                    <a:pt x="10" y="22"/>
                    <a:pt x="15" y="23"/>
                    <a:pt x="16" y="23"/>
                  </a:cubicBezTo>
                  <a:cubicBezTo>
                    <a:pt x="18" y="22"/>
                    <a:pt x="23" y="24"/>
                    <a:pt x="23" y="26"/>
                  </a:cubicBezTo>
                  <a:cubicBezTo>
                    <a:pt x="23" y="28"/>
                    <a:pt x="21" y="34"/>
                    <a:pt x="23" y="34"/>
                  </a:cubicBezTo>
                  <a:cubicBezTo>
                    <a:pt x="24" y="34"/>
                    <a:pt x="31" y="36"/>
                    <a:pt x="32" y="39"/>
                  </a:cubicBezTo>
                  <a:cubicBezTo>
                    <a:pt x="35" y="39"/>
                    <a:pt x="39" y="39"/>
                    <a:pt x="40" y="39"/>
                  </a:cubicBezTo>
                  <a:cubicBezTo>
                    <a:pt x="43" y="40"/>
                    <a:pt x="45" y="38"/>
                    <a:pt x="46" y="37"/>
                  </a:cubicBezTo>
                  <a:cubicBezTo>
                    <a:pt x="47" y="35"/>
                    <a:pt x="52" y="35"/>
                    <a:pt x="54" y="35"/>
                  </a:cubicBezTo>
                  <a:cubicBezTo>
                    <a:pt x="55" y="35"/>
                    <a:pt x="55" y="31"/>
                    <a:pt x="55" y="30"/>
                  </a:cubicBezTo>
                  <a:cubicBezTo>
                    <a:pt x="56" y="28"/>
                    <a:pt x="59" y="25"/>
                    <a:pt x="61" y="24"/>
                  </a:cubicBezTo>
                  <a:cubicBezTo>
                    <a:pt x="63" y="24"/>
                    <a:pt x="63" y="22"/>
                    <a:pt x="65" y="22"/>
                  </a:cubicBezTo>
                  <a:cubicBezTo>
                    <a:pt x="67" y="22"/>
                    <a:pt x="67" y="19"/>
                    <a:pt x="66" y="17"/>
                  </a:cubicBezTo>
                  <a:cubicBezTo>
                    <a:pt x="66" y="16"/>
                    <a:pt x="66" y="15"/>
                    <a:pt x="67" y="14"/>
                  </a:cubicBezTo>
                  <a:cubicBezTo>
                    <a:pt x="65" y="13"/>
                    <a:pt x="63" y="12"/>
                    <a:pt x="61" y="10"/>
                  </a:cubicBezTo>
                  <a:cubicBezTo>
                    <a:pt x="58" y="8"/>
                    <a:pt x="53" y="5"/>
                    <a:pt x="50" y="5"/>
                  </a:cubicBezTo>
                  <a:cubicBezTo>
                    <a:pt x="48" y="6"/>
                    <a:pt x="48" y="1"/>
                    <a:pt x="43" y="3"/>
                  </a:cubicBezTo>
                  <a:cubicBezTo>
                    <a:pt x="39" y="4"/>
                    <a:pt x="32" y="3"/>
                    <a:pt x="29" y="3"/>
                  </a:cubicBezTo>
                  <a:cubicBezTo>
                    <a:pt x="26" y="3"/>
                    <a:pt x="16" y="0"/>
                    <a:pt x="12" y="3"/>
                  </a:cubicBezTo>
                  <a:cubicBezTo>
                    <a:pt x="10" y="4"/>
                    <a:pt x="6" y="5"/>
                    <a:pt x="3" y="5"/>
                  </a:cubicBezTo>
                  <a:cubicBezTo>
                    <a:pt x="5" y="9"/>
                    <a:pt x="4" y="14"/>
                    <a:pt x="1" y="17"/>
                  </a:cubicBezTo>
                  <a:cubicBezTo>
                    <a:pt x="0" y="19"/>
                    <a:pt x="1" y="19"/>
                    <a:pt x="2" y="20"/>
                  </a:cubicBezTo>
                  <a:cubicBezTo>
                    <a:pt x="5" y="19"/>
                    <a:pt x="8" y="19"/>
                    <a:pt x="9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5" name="Freeform 255"/>
            <p:cNvSpPr>
              <a:spLocks/>
            </p:cNvSpPr>
            <p:nvPr userDrawn="1"/>
          </p:nvSpPr>
          <p:spPr bwMode="auto">
            <a:xfrm>
              <a:off x="7369996" y="3152442"/>
              <a:ext cx="114101" cy="62002"/>
            </a:xfrm>
            <a:custGeom>
              <a:avLst/>
              <a:gdLst>
                <a:gd name="T0" fmla="*/ 47 w 53"/>
                <a:gd name="T1" fmla="*/ 11 h 27"/>
                <a:gd name="T2" fmla="*/ 41 w 53"/>
                <a:gd name="T3" fmla="*/ 8 h 27"/>
                <a:gd name="T4" fmla="*/ 41 w 53"/>
                <a:gd name="T5" fmla="*/ 4 h 27"/>
                <a:gd name="T6" fmla="*/ 34 w 53"/>
                <a:gd name="T7" fmla="*/ 1 h 27"/>
                <a:gd name="T8" fmla="*/ 26 w 53"/>
                <a:gd name="T9" fmla="*/ 1 h 27"/>
                <a:gd name="T10" fmla="*/ 16 w 53"/>
                <a:gd name="T11" fmla="*/ 1 h 27"/>
                <a:gd name="T12" fmla="*/ 15 w 53"/>
                <a:gd name="T13" fmla="*/ 3 h 27"/>
                <a:gd name="T14" fmla="*/ 9 w 53"/>
                <a:gd name="T15" fmla="*/ 8 h 27"/>
                <a:gd name="T16" fmla="*/ 1 w 53"/>
                <a:gd name="T17" fmla="*/ 16 h 27"/>
                <a:gd name="T18" fmla="*/ 3 w 53"/>
                <a:gd name="T19" fmla="*/ 20 h 27"/>
                <a:gd name="T20" fmla="*/ 8 w 53"/>
                <a:gd name="T21" fmla="*/ 20 h 27"/>
                <a:gd name="T22" fmla="*/ 10 w 53"/>
                <a:gd name="T23" fmla="*/ 26 h 27"/>
                <a:gd name="T24" fmla="*/ 10 w 53"/>
                <a:gd name="T25" fmla="*/ 26 h 27"/>
                <a:gd name="T26" fmla="*/ 20 w 53"/>
                <a:gd name="T27" fmla="*/ 25 h 27"/>
                <a:gd name="T28" fmla="*/ 26 w 53"/>
                <a:gd name="T29" fmla="*/ 17 h 27"/>
                <a:gd name="T30" fmla="*/ 32 w 53"/>
                <a:gd name="T31" fmla="*/ 25 h 27"/>
                <a:gd name="T32" fmla="*/ 36 w 53"/>
                <a:gd name="T33" fmla="*/ 21 h 27"/>
                <a:gd name="T34" fmla="*/ 40 w 53"/>
                <a:gd name="T35" fmla="*/ 19 h 27"/>
                <a:gd name="T36" fmla="*/ 45 w 53"/>
                <a:gd name="T37" fmla="*/ 17 h 27"/>
                <a:gd name="T38" fmla="*/ 49 w 53"/>
                <a:gd name="T39" fmla="*/ 16 h 27"/>
                <a:gd name="T40" fmla="*/ 50 w 53"/>
                <a:gd name="T41" fmla="*/ 14 h 27"/>
                <a:gd name="T42" fmla="*/ 53 w 53"/>
                <a:gd name="T43" fmla="*/ 12 h 27"/>
                <a:gd name="T44" fmla="*/ 47 w 53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27">
                  <a:moveTo>
                    <a:pt x="47" y="11"/>
                  </a:moveTo>
                  <a:cubicBezTo>
                    <a:pt x="44" y="12"/>
                    <a:pt x="41" y="9"/>
                    <a:pt x="41" y="8"/>
                  </a:cubicBezTo>
                  <a:cubicBezTo>
                    <a:pt x="41" y="7"/>
                    <a:pt x="40" y="5"/>
                    <a:pt x="41" y="4"/>
                  </a:cubicBezTo>
                  <a:cubicBezTo>
                    <a:pt x="39" y="3"/>
                    <a:pt x="36" y="1"/>
                    <a:pt x="34" y="1"/>
                  </a:cubicBezTo>
                  <a:cubicBezTo>
                    <a:pt x="31" y="0"/>
                    <a:pt x="29" y="0"/>
                    <a:pt x="26" y="1"/>
                  </a:cubicBezTo>
                  <a:cubicBezTo>
                    <a:pt x="24" y="2"/>
                    <a:pt x="20" y="2"/>
                    <a:pt x="16" y="1"/>
                  </a:cubicBezTo>
                  <a:cubicBezTo>
                    <a:pt x="16" y="2"/>
                    <a:pt x="16" y="3"/>
                    <a:pt x="15" y="3"/>
                  </a:cubicBezTo>
                  <a:cubicBezTo>
                    <a:pt x="12" y="3"/>
                    <a:pt x="9" y="5"/>
                    <a:pt x="9" y="8"/>
                  </a:cubicBezTo>
                  <a:cubicBezTo>
                    <a:pt x="8" y="10"/>
                    <a:pt x="3" y="12"/>
                    <a:pt x="1" y="16"/>
                  </a:cubicBezTo>
                  <a:cubicBezTo>
                    <a:pt x="0" y="21"/>
                    <a:pt x="1" y="22"/>
                    <a:pt x="3" y="20"/>
                  </a:cubicBezTo>
                  <a:cubicBezTo>
                    <a:pt x="5" y="17"/>
                    <a:pt x="8" y="18"/>
                    <a:pt x="8" y="20"/>
                  </a:cubicBezTo>
                  <a:cubicBezTo>
                    <a:pt x="8" y="22"/>
                    <a:pt x="11" y="23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4" y="25"/>
                    <a:pt x="19" y="25"/>
                    <a:pt x="20" y="25"/>
                  </a:cubicBezTo>
                  <a:cubicBezTo>
                    <a:pt x="22" y="25"/>
                    <a:pt x="25" y="18"/>
                    <a:pt x="26" y="17"/>
                  </a:cubicBezTo>
                  <a:cubicBezTo>
                    <a:pt x="27" y="17"/>
                    <a:pt x="30" y="23"/>
                    <a:pt x="32" y="25"/>
                  </a:cubicBezTo>
                  <a:cubicBezTo>
                    <a:pt x="35" y="27"/>
                    <a:pt x="36" y="23"/>
                    <a:pt x="36" y="21"/>
                  </a:cubicBezTo>
                  <a:cubicBezTo>
                    <a:pt x="36" y="19"/>
                    <a:pt x="38" y="18"/>
                    <a:pt x="40" y="19"/>
                  </a:cubicBezTo>
                  <a:cubicBezTo>
                    <a:pt x="41" y="19"/>
                    <a:pt x="45" y="20"/>
                    <a:pt x="45" y="17"/>
                  </a:cubicBezTo>
                  <a:cubicBezTo>
                    <a:pt x="45" y="15"/>
                    <a:pt x="47" y="16"/>
                    <a:pt x="49" y="16"/>
                  </a:cubicBezTo>
                  <a:cubicBezTo>
                    <a:pt x="50" y="16"/>
                    <a:pt x="50" y="14"/>
                    <a:pt x="50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1"/>
                    <a:pt x="49" y="10"/>
                    <a:pt x="4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6" name="Freeform 256"/>
            <p:cNvSpPr>
              <a:spLocks/>
            </p:cNvSpPr>
            <p:nvPr userDrawn="1"/>
          </p:nvSpPr>
          <p:spPr bwMode="auto">
            <a:xfrm>
              <a:off x="7368318" y="2911728"/>
              <a:ext cx="223169" cy="255303"/>
            </a:xfrm>
            <a:custGeom>
              <a:avLst/>
              <a:gdLst>
                <a:gd name="T0" fmla="*/ 13 w 104"/>
                <a:gd name="T1" fmla="*/ 28 h 109"/>
                <a:gd name="T2" fmla="*/ 7 w 104"/>
                <a:gd name="T3" fmla="*/ 33 h 109"/>
                <a:gd name="T4" fmla="*/ 11 w 104"/>
                <a:gd name="T5" fmla="*/ 39 h 109"/>
                <a:gd name="T6" fmla="*/ 9 w 104"/>
                <a:gd name="T7" fmla="*/ 42 h 109"/>
                <a:gd name="T8" fmla="*/ 2 w 104"/>
                <a:gd name="T9" fmla="*/ 45 h 109"/>
                <a:gd name="T10" fmla="*/ 1 w 104"/>
                <a:gd name="T11" fmla="*/ 50 h 109"/>
                <a:gd name="T12" fmla="*/ 0 w 104"/>
                <a:gd name="T13" fmla="*/ 59 h 109"/>
                <a:gd name="T14" fmla="*/ 3 w 104"/>
                <a:gd name="T15" fmla="*/ 66 h 109"/>
                <a:gd name="T16" fmla="*/ 1 w 104"/>
                <a:gd name="T17" fmla="*/ 70 h 109"/>
                <a:gd name="T18" fmla="*/ 4 w 104"/>
                <a:gd name="T19" fmla="*/ 79 h 109"/>
                <a:gd name="T20" fmla="*/ 7 w 104"/>
                <a:gd name="T21" fmla="*/ 80 h 109"/>
                <a:gd name="T22" fmla="*/ 14 w 104"/>
                <a:gd name="T23" fmla="*/ 84 h 109"/>
                <a:gd name="T24" fmla="*/ 21 w 104"/>
                <a:gd name="T25" fmla="*/ 85 h 109"/>
                <a:gd name="T26" fmla="*/ 23 w 104"/>
                <a:gd name="T27" fmla="*/ 89 h 109"/>
                <a:gd name="T28" fmla="*/ 18 w 104"/>
                <a:gd name="T29" fmla="*/ 98 h 109"/>
                <a:gd name="T30" fmla="*/ 17 w 104"/>
                <a:gd name="T31" fmla="*/ 104 h 109"/>
                <a:gd name="T32" fmla="*/ 27 w 104"/>
                <a:gd name="T33" fmla="*/ 104 h 109"/>
                <a:gd name="T34" fmla="*/ 35 w 104"/>
                <a:gd name="T35" fmla="*/ 104 h 109"/>
                <a:gd name="T36" fmla="*/ 42 w 104"/>
                <a:gd name="T37" fmla="*/ 107 h 109"/>
                <a:gd name="T38" fmla="*/ 43 w 104"/>
                <a:gd name="T39" fmla="*/ 105 h 109"/>
                <a:gd name="T40" fmla="*/ 50 w 104"/>
                <a:gd name="T41" fmla="*/ 107 h 109"/>
                <a:gd name="T42" fmla="*/ 57 w 104"/>
                <a:gd name="T43" fmla="*/ 106 h 109"/>
                <a:gd name="T44" fmla="*/ 64 w 104"/>
                <a:gd name="T45" fmla="*/ 106 h 109"/>
                <a:gd name="T46" fmla="*/ 75 w 104"/>
                <a:gd name="T47" fmla="*/ 103 h 109"/>
                <a:gd name="T48" fmla="*/ 80 w 104"/>
                <a:gd name="T49" fmla="*/ 100 h 109"/>
                <a:gd name="T50" fmla="*/ 85 w 104"/>
                <a:gd name="T51" fmla="*/ 94 h 109"/>
                <a:gd name="T52" fmla="*/ 91 w 104"/>
                <a:gd name="T53" fmla="*/ 89 h 109"/>
                <a:gd name="T54" fmla="*/ 79 w 104"/>
                <a:gd name="T55" fmla="*/ 80 h 109"/>
                <a:gd name="T56" fmla="*/ 75 w 104"/>
                <a:gd name="T57" fmla="*/ 71 h 109"/>
                <a:gd name="T58" fmla="*/ 74 w 104"/>
                <a:gd name="T59" fmla="*/ 66 h 109"/>
                <a:gd name="T60" fmla="*/ 87 w 104"/>
                <a:gd name="T61" fmla="*/ 61 h 109"/>
                <a:gd name="T62" fmla="*/ 96 w 104"/>
                <a:gd name="T63" fmla="*/ 57 h 109"/>
                <a:gd name="T64" fmla="*/ 102 w 104"/>
                <a:gd name="T65" fmla="*/ 57 h 109"/>
                <a:gd name="T66" fmla="*/ 103 w 104"/>
                <a:gd name="T67" fmla="*/ 51 h 109"/>
                <a:gd name="T68" fmla="*/ 100 w 104"/>
                <a:gd name="T69" fmla="*/ 42 h 109"/>
                <a:gd name="T70" fmla="*/ 98 w 104"/>
                <a:gd name="T71" fmla="*/ 37 h 109"/>
                <a:gd name="T72" fmla="*/ 96 w 104"/>
                <a:gd name="T73" fmla="*/ 31 h 109"/>
                <a:gd name="T74" fmla="*/ 95 w 104"/>
                <a:gd name="T75" fmla="*/ 27 h 109"/>
                <a:gd name="T76" fmla="*/ 95 w 104"/>
                <a:gd name="T77" fmla="*/ 16 h 109"/>
                <a:gd name="T78" fmla="*/ 95 w 104"/>
                <a:gd name="T79" fmla="*/ 14 h 109"/>
                <a:gd name="T80" fmla="*/ 94 w 104"/>
                <a:gd name="T81" fmla="*/ 13 h 109"/>
                <a:gd name="T82" fmla="*/ 87 w 104"/>
                <a:gd name="T83" fmla="*/ 10 h 109"/>
                <a:gd name="T84" fmla="*/ 88 w 104"/>
                <a:gd name="T85" fmla="*/ 3 h 109"/>
                <a:gd name="T86" fmla="*/ 78 w 104"/>
                <a:gd name="T87" fmla="*/ 6 h 109"/>
                <a:gd name="T88" fmla="*/ 65 w 104"/>
                <a:gd name="T89" fmla="*/ 13 h 109"/>
                <a:gd name="T90" fmla="*/ 59 w 104"/>
                <a:gd name="T91" fmla="*/ 9 h 109"/>
                <a:gd name="T92" fmla="*/ 55 w 104"/>
                <a:gd name="T93" fmla="*/ 7 h 109"/>
                <a:gd name="T94" fmla="*/ 46 w 104"/>
                <a:gd name="T95" fmla="*/ 3 h 109"/>
                <a:gd name="T96" fmla="*/ 45 w 104"/>
                <a:gd name="T97" fmla="*/ 1 h 109"/>
                <a:gd name="T98" fmla="*/ 41 w 104"/>
                <a:gd name="T99" fmla="*/ 1 h 109"/>
                <a:gd name="T100" fmla="*/ 30 w 104"/>
                <a:gd name="T101" fmla="*/ 0 h 109"/>
                <a:gd name="T102" fmla="*/ 32 w 104"/>
                <a:gd name="T103" fmla="*/ 5 h 109"/>
                <a:gd name="T104" fmla="*/ 35 w 104"/>
                <a:gd name="T105" fmla="*/ 14 h 109"/>
                <a:gd name="T106" fmla="*/ 30 w 104"/>
                <a:gd name="T107" fmla="*/ 18 h 109"/>
                <a:gd name="T108" fmla="*/ 22 w 104"/>
                <a:gd name="T109" fmla="*/ 17 h 109"/>
                <a:gd name="T110" fmla="*/ 13 w 104"/>
                <a:gd name="T111" fmla="*/ 18 h 109"/>
                <a:gd name="T112" fmla="*/ 13 w 104"/>
                <a:gd name="T113" fmla="*/ 21 h 109"/>
                <a:gd name="T114" fmla="*/ 13 w 104"/>
                <a:gd name="T1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4" h="109">
                  <a:moveTo>
                    <a:pt x="13" y="28"/>
                  </a:moveTo>
                  <a:cubicBezTo>
                    <a:pt x="10" y="32"/>
                    <a:pt x="7" y="32"/>
                    <a:pt x="7" y="33"/>
                  </a:cubicBezTo>
                  <a:cubicBezTo>
                    <a:pt x="8" y="34"/>
                    <a:pt x="12" y="37"/>
                    <a:pt x="11" y="39"/>
                  </a:cubicBezTo>
                  <a:cubicBezTo>
                    <a:pt x="10" y="41"/>
                    <a:pt x="9" y="40"/>
                    <a:pt x="9" y="42"/>
                  </a:cubicBezTo>
                  <a:cubicBezTo>
                    <a:pt x="9" y="45"/>
                    <a:pt x="4" y="45"/>
                    <a:pt x="2" y="45"/>
                  </a:cubicBezTo>
                  <a:cubicBezTo>
                    <a:pt x="0" y="45"/>
                    <a:pt x="2" y="48"/>
                    <a:pt x="1" y="50"/>
                  </a:cubicBezTo>
                  <a:cubicBezTo>
                    <a:pt x="0" y="53"/>
                    <a:pt x="0" y="57"/>
                    <a:pt x="0" y="59"/>
                  </a:cubicBezTo>
                  <a:cubicBezTo>
                    <a:pt x="0" y="61"/>
                    <a:pt x="3" y="64"/>
                    <a:pt x="3" y="66"/>
                  </a:cubicBezTo>
                  <a:cubicBezTo>
                    <a:pt x="3" y="67"/>
                    <a:pt x="0" y="69"/>
                    <a:pt x="1" y="70"/>
                  </a:cubicBezTo>
                  <a:cubicBezTo>
                    <a:pt x="1" y="71"/>
                    <a:pt x="4" y="73"/>
                    <a:pt x="4" y="79"/>
                  </a:cubicBezTo>
                  <a:cubicBezTo>
                    <a:pt x="6" y="79"/>
                    <a:pt x="7" y="80"/>
                    <a:pt x="7" y="80"/>
                  </a:cubicBezTo>
                  <a:cubicBezTo>
                    <a:pt x="9" y="82"/>
                    <a:pt x="11" y="84"/>
                    <a:pt x="14" y="84"/>
                  </a:cubicBezTo>
                  <a:cubicBezTo>
                    <a:pt x="18" y="84"/>
                    <a:pt x="19" y="86"/>
                    <a:pt x="21" y="85"/>
                  </a:cubicBezTo>
                  <a:cubicBezTo>
                    <a:pt x="22" y="85"/>
                    <a:pt x="26" y="86"/>
                    <a:pt x="23" y="89"/>
                  </a:cubicBezTo>
                  <a:cubicBezTo>
                    <a:pt x="20" y="92"/>
                    <a:pt x="19" y="95"/>
                    <a:pt x="18" y="98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21" y="105"/>
                    <a:pt x="25" y="105"/>
                    <a:pt x="27" y="104"/>
                  </a:cubicBezTo>
                  <a:cubicBezTo>
                    <a:pt x="30" y="103"/>
                    <a:pt x="32" y="103"/>
                    <a:pt x="35" y="104"/>
                  </a:cubicBezTo>
                  <a:cubicBezTo>
                    <a:pt x="37" y="104"/>
                    <a:pt x="40" y="106"/>
                    <a:pt x="42" y="107"/>
                  </a:cubicBezTo>
                  <a:cubicBezTo>
                    <a:pt x="42" y="106"/>
                    <a:pt x="42" y="105"/>
                    <a:pt x="43" y="105"/>
                  </a:cubicBezTo>
                  <a:cubicBezTo>
                    <a:pt x="45" y="105"/>
                    <a:pt x="48" y="109"/>
                    <a:pt x="50" y="107"/>
                  </a:cubicBezTo>
                  <a:cubicBezTo>
                    <a:pt x="51" y="105"/>
                    <a:pt x="55" y="105"/>
                    <a:pt x="57" y="106"/>
                  </a:cubicBezTo>
                  <a:cubicBezTo>
                    <a:pt x="59" y="107"/>
                    <a:pt x="62" y="107"/>
                    <a:pt x="64" y="106"/>
                  </a:cubicBezTo>
                  <a:cubicBezTo>
                    <a:pt x="66" y="104"/>
                    <a:pt x="74" y="103"/>
                    <a:pt x="75" y="103"/>
                  </a:cubicBezTo>
                  <a:cubicBezTo>
                    <a:pt x="77" y="104"/>
                    <a:pt x="82" y="106"/>
                    <a:pt x="80" y="100"/>
                  </a:cubicBezTo>
                  <a:cubicBezTo>
                    <a:pt x="78" y="95"/>
                    <a:pt x="84" y="96"/>
                    <a:pt x="85" y="94"/>
                  </a:cubicBezTo>
                  <a:cubicBezTo>
                    <a:pt x="86" y="91"/>
                    <a:pt x="92" y="90"/>
                    <a:pt x="91" y="89"/>
                  </a:cubicBezTo>
                  <a:cubicBezTo>
                    <a:pt x="90" y="87"/>
                    <a:pt x="82" y="82"/>
                    <a:pt x="79" y="80"/>
                  </a:cubicBezTo>
                  <a:cubicBezTo>
                    <a:pt x="77" y="79"/>
                    <a:pt x="77" y="73"/>
                    <a:pt x="75" y="71"/>
                  </a:cubicBezTo>
                  <a:cubicBezTo>
                    <a:pt x="74" y="69"/>
                    <a:pt x="71" y="66"/>
                    <a:pt x="74" y="66"/>
                  </a:cubicBezTo>
                  <a:cubicBezTo>
                    <a:pt x="78" y="65"/>
                    <a:pt x="84" y="64"/>
                    <a:pt x="87" y="61"/>
                  </a:cubicBezTo>
                  <a:cubicBezTo>
                    <a:pt x="89" y="59"/>
                    <a:pt x="95" y="59"/>
                    <a:pt x="96" y="57"/>
                  </a:cubicBezTo>
                  <a:cubicBezTo>
                    <a:pt x="98" y="56"/>
                    <a:pt x="101" y="58"/>
                    <a:pt x="102" y="57"/>
                  </a:cubicBezTo>
                  <a:cubicBezTo>
                    <a:pt x="103" y="55"/>
                    <a:pt x="104" y="53"/>
                    <a:pt x="103" y="51"/>
                  </a:cubicBezTo>
                  <a:cubicBezTo>
                    <a:pt x="101" y="49"/>
                    <a:pt x="100" y="46"/>
                    <a:pt x="100" y="42"/>
                  </a:cubicBezTo>
                  <a:cubicBezTo>
                    <a:pt x="100" y="38"/>
                    <a:pt x="98" y="38"/>
                    <a:pt x="98" y="37"/>
                  </a:cubicBezTo>
                  <a:cubicBezTo>
                    <a:pt x="98" y="35"/>
                    <a:pt x="97" y="32"/>
                    <a:pt x="96" y="31"/>
                  </a:cubicBezTo>
                  <a:cubicBezTo>
                    <a:pt x="94" y="30"/>
                    <a:pt x="93" y="30"/>
                    <a:pt x="95" y="27"/>
                  </a:cubicBezTo>
                  <a:cubicBezTo>
                    <a:pt x="97" y="24"/>
                    <a:pt x="96" y="18"/>
                    <a:pt x="95" y="16"/>
                  </a:cubicBezTo>
                  <a:cubicBezTo>
                    <a:pt x="95" y="15"/>
                    <a:pt x="95" y="15"/>
                    <a:pt x="95" y="14"/>
                  </a:cubicBezTo>
                  <a:cubicBezTo>
                    <a:pt x="95" y="14"/>
                    <a:pt x="94" y="14"/>
                    <a:pt x="94" y="13"/>
                  </a:cubicBezTo>
                  <a:cubicBezTo>
                    <a:pt x="94" y="11"/>
                    <a:pt x="92" y="10"/>
                    <a:pt x="87" y="10"/>
                  </a:cubicBezTo>
                  <a:cubicBezTo>
                    <a:pt x="83" y="10"/>
                    <a:pt x="90" y="5"/>
                    <a:pt x="88" y="3"/>
                  </a:cubicBezTo>
                  <a:cubicBezTo>
                    <a:pt x="87" y="1"/>
                    <a:pt x="82" y="7"/>
                    <a:pt x="78" y="6"/>
                  </a:cubicBezTo>
                  <a:cubicBezTo>
                    <a:pt x="74" y="5"/>
                    <a:pt x="68" y="10"/>
                    <a:pt x="65" y="13"/>
                  </a:cubicBezTo>
                  <a:cubicBezTo>
                    <a:pt x="61" y="15"/>
                    <a:pt x="56" y="12"/>
                    <a:pt x="59" y="9"/>
                  </a:cubicBezTo>
                  <a:cubicBezTo>
                    <a:pt x="62" y="5"/>
                    <a:pt x="59" y="5"/>
                    <a:pt x="55" y="7"/>
                  </a:cubicBezTo>
                  <a:cubicBezTo>
                    <a:pt x="50" y="8"/>
                    <a:pt x="45" y="7"/>
                    <a:pt x="46" y="3"/>
                  </a:cubicBezTo>
                  <a:cubicBezTo>
                    <a:pt x="46" y="2"/>
                    <a:pt x="46" y="1"/>
                    <a:pt x="45" y="1"/>
                  </a:cubicBezTo>
                  <a:cubicBezTo>
                    <a:pt x="43" y="1"/>
                    <a:pt x="42" y="1"/>
                    <a:pt x="41" y="1"/>
                  </a:cubicBezTo>
                  <a:cubicBezTo>
                    <a:pt x="39" y="0"/>
                    <a:pt x="35" y="0"/>
                    <a:pt x="30" y="0"/>
                  </a:cubicBezTo>
                  <a:cubicBezTo>
                    <a:pt x="32" y="1"/>
                    <a:pt x="33" y="3"/>
                    <a:pt x="32" y="5"/>
                  </a:cubicBezTo>
                  <a:cubicBezTo>
                    <a:pt x="31" y="7"/>
                    <a:pt x="33" y="10"/>
                    <a:pt x="35" y="14"/>
                  </a:cubicBezTo>
                  <a:cubicBezTo>
                    <a:pt x="38" y="18"/>
                    <a:pt x="31" y="16"/>
                    <a:pt x="30" y="18"/>
                  </a:cubicBezTo>
                  <a:cubicBezTo>
                    <a:pt x="30" y="21"/>
                    <a:pt x="24" y="18"/>
                    <a:pt x="22" y="17"/>
                  </a:cubicBezTo>
                  <a:cubicBezTo>
                    <a:pt x="20" y="16"/>
                    <a:pt x="13" y="17"/>
                    <a:pt x="13" y="18"/>
                  </a:cubicBezTo>
                  <a:cubicBezTo>
                    <a:pt x="13" y="19"/>
                    <a:pt x="13" y="20"/>
                    <a:pt x="13" y="21"/>
                  </a:cubicBezTo>
                  <a:cubicBezTo>
                    <a:pt x="14" y="24"/>
                    <a:pt x="14" y="27"/>
                    <a:pt x="13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" name="Freeform 257"/>
            <p:cNvSpPr>
              <a:spLocks/>
            </p:cNvSpPr>
            <p:nvPr userDrawn="1"/>
          </p:nvSpPr>
          <p:spPr bwMode="auto">
            <a:xfrm>
              <a:off x="7732435" y="2299002"/>
              <a:ext cx="263440" cy="421250"/>
            </a:xfrm>
            <a:custGeom>
              <a:avLst/>
              <a:gdLst>
                <a:gd name="T0" fmla="*/ 104 w 123"/>
                <a:gd name="T1" fmla="*/ 152 h 181"/>
                <a:gd name="T2" fmla="*/ 121 w 123"/>
                <a:gd name="T3" fmla="*/ 137 h 181"/>
                <a:gd name="T4" fmla="*/ 118 w 123"/>
                <a:gd name="T5" fmla="*/ 128 h 181"/>
                <a:gd name="T6" fmla="*/ 103 w 123"/>
                <a:gd name="T7" fmla="*/ 118 h 181"/>
                <a:gd name="T8" fmla="*/ 111 w 123"/>
                <a:gd name="T9" fmla="*/ 111 h 181"/>
                <a:gd name="T10" fmla="*/ 104 w 123"/>
                <a:gd name="T11" fmla="*/ 106 h 181"/>
                <a:gd name="T12" fmla="*/ 106 w 123"/>
                <a:gd name="T13" fmla="*/ 100 h 181"/>
                <a:gd name="T14" fmla="*/ 100 w 123"/>
                <a:gd name="T15" fmla="*/ 97 h 181"/>
                <a:gd name="T16" fmla="*/ 103 w 123"/>
                <a:gd name="T17" fmla="*/ 94 h 181"/>
                <a:gd name="T18" fmla="*/ 101 w 123"/>
                <a:gd name="T19" fmla="*/ 85 h 181"/>
                <a:gd name="T20" fmla="*/ 105 w 123"/>
                <a:gd name="T21" fmla="*/ 79 h 181"/>
                <a:gd name="T22" fmla="*/ 94 w 123"/>
                <a:gd name="T23" fmla="*/ 63 h 181"/>
                <a:gd name="T24" fmla="*/ 98 w 123"/>
                <a:gd name="T25" fmla="*/ 56 h 181"/>
                <a:gd name="T26" fmla="*/ 105 w 123"/>
                <a:gd name="T27" fmla="*/ 48 h 181"/>
                <a:gd name="T28" fmla="*/ 96 w 123"/>
                <a:gd name="T29" fmla="*/ 40 h 181"/>
                <a:gd name="T30" fmla="*/ 89 w 123"/>
                <a:gd name="T31" fmla="*/ 36 h 181"/>
                <a:gd name="T32" fmla="*/ 88 w 123"/>
                <a:gd name="T33" fmla="*/ 30 h 181"/>
                <a:gd name="T34" fmla="*/ 89 w 123"/>
                <a:gd name="T35" fmla="*/ 25 h 181"/>
                <a:gd name="T36" fmla="*/ 94 w 123"/>
                <a:gd name="T37" fmla="*/ 21 h 181"/>
                <a:gd name="T38" fmla="*/ 96 w 123"/>
                <a:gd name="T39" fmla="*/ 17 h 181"/>
                <a:gd name="T40" fmla="*/ 96 w 123"/>
                <a:gd name="T41" fmla="*/ 11 h 181"/>
                <a:gd name="T42" fmla="*/ 84 w 123"/>
                <a:gd name="T43" fmla="*/ 4 h 181"/>
                <a:gd name="T44" fmla="*/ 75 w 123"/>
                <a:gd name="T45" fmla="*/ 4 h 181"/>
                <a:gd name="T46" fmla="*/ 63 w 123"/>
                <a:gd name="T47" fmla="*/ 6 h 181"/>
                <a:gd name="T48" fmla="*/ 56 w 123"/>
                <a:gd name="T49" fmla="*/ 13 h 181"/>
                <a:gd name="T50" fmla="*/ 54 w 123"/>
                <a:gd name="T51" fmla="*/ 23 h 181"/>
                <a:gd name="T52" fmla="*/ 49 w 123"/>
                <a:gd name="T53" fmla="*/ 29 h 181"/>
                <a:gd name="T54" fmla="*/ 42 w 123"/>
                <a:gd name="T55" fmla="*/ 27 h 181"/>
                <a:gd name="T56" fmla="*/ 33 w 123"/>
                <a:gd name="T57" fmla="*/ 27 h 181"/>
                <a:gd name="T58" fmla="*/ 20 w 123"/>
                <a:gd name="T59" fmla="*/ 26 h 181"/>
                <a:gd name="T60" fmla="*/ 8 w 123"/>
                <a:gd name="T61" fmla="*/ 18 h 181"/>
                <a:gd name="T62" fmla="*/ 0 w 123"/>
                <a:gd name="T63" fmla="*/ 23 h 181"/>
                <a:gd name="T64" fmla="*/ 13 w 123"/>
                <a:gd name="T65" fmla="*/ 31 h 181"/>
                <a:gd name="T66" fmla="*/ 29 w 123"/>
                <a:gd name="T67" fmla="*/ 41 h 181"/>
                <a:gd name="T68" fmla="*/ 30 w 123"/>
                <a:gd name="T69" fmla="*/ 51 h 181"/>
                <a:gd name="T70" fmla="*/ 33 w 123"/>
                <a:gd name="T71" fmla="*/ 61 h 181"/>
                <a:gd name="T72" fmla="*/ 32 w 123"/>
                <a:gd name="T73" fmla="*/ 70 h 181"/>
                <a:gd name="T74" fmla="*/ 34 w 123"/>
                <a:gd name="T75" fmla="*/ 76 h 181"/>
                <a:gd name="T76" fmla="*/ 36 w 123"/>
                <a:gd name="T77" fmla="*/ 81 h 181"/>
                <a:gd name="T78" fmla="*/ 45 w 123"/>
                <a:gd name="T79" fmla="*/ 84 h 181"/>
                <a:gd name="T80" fmla="*/ 49 w 123"/>
                <a:gd name="T81" fmla="*/ 93 h 181"/>
                <a:gd name="T82" fmla="*/ 47 w 123"/>
                <a:gd name="T83" fmla="*/ 97 h 181"/>
                <a:gd name="T84" fmla="*/ 41 w 123"/>
                <a:gd name="T85" fmla="*/ 101 h 181"/>
                <a:gd name="T86" fmla="*/ 29 w 123"/>
                <a:gd name="T87" fmla="*/ 112 h 181"/>
                <a:gd name="T88" fmla="*/ 22 w 123"/>
                <a:gd name="T89" fmla="*/ 117 h 181"/>
                <a:gd name="T90" fmla="*/ 16 w 123"/>
                <a:gd name="T91" fmla="*/ 123 h 181"/>
                <a:gd name="T92" fmla="*/ 8 w 123"/>
                <a:gd name="T93" fmla="*/ 127 h 181"/>
                <a:gd name="T94" fmla="*/ 3 w 123"/>
                <a:gd name="T95" fmla="*/ 134 h 181"/>
                <a:gd name="T96" fmla="*/ 3 w 123"/>
                <a:gd name="T97" fmla="*/ 140 h 181"/>
                <a:gd name="T98" fmla="*/ 4 w 123"/>
                <a:gd name="T99" fmla="*/ 147 h 181"/>
                <a:gd name="T100" fmla="*/ 6 w 123"/>
                <a:gd name="T101" fmla="*/ 160 h 181"/>
                <a:gd name="T102" fmla="*/ 3 w 123"/>
                <a:gd name="T103" fmla="*/ 171 h 181"/>
                <a:gd name="T104" fmla="*/ 14 w 123"/>
                <a:gd name="T105" fmla="*/ 175 h 181"/>
                <a:gd name="T106" fmla="*/ 21 w 123"/>
                <a:gd name="T107" fmla="*/ 178 h 181"/>
                <a:gd name="T108" fmla="*/ 34 w 123"/>
                <a:gd name="T109" fmla="*/ 181 h 181"/>
                <a:gd name="T110" fmla="*/ 70 w 123"/>
                <a:gd name="T111" fmla="*/ 173 h 181"/>
                <a:gd name="T112" fmla="*/ 81 w 123"/>
                <a:gd name="T113" fmla="*/ 172 h 181"/>
                <a:gd name="T114" fmla="*/ 86 w 123"/>
                <a:gd name="T115" fmla="*/ 165 h 181"/>
                <a:gd name="T116" fmla="*/ 104 w 123"/>
                <a:gd name="T117" fmla="*/ 1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3" h="181">
                  <a:moveTo>
                    <a:pt x="104" y="152"/>
                  </a:moveTo>
                  <a:cubicBezTo>
                    <a:pt x="107" y="146"/>
                    <a:pt x="119" y="142"/>
                    <a:pt x="121" y="137"/>
                  </a:cubicBezTo>
                  <a:cubicBezTo>
                    <a:pt x="122" y="134"/>
                    <a:pt x="123" y="133"/>
                    <a:pt x="118" y="128"/>
                  </a:cubicBezTo>
                  <a:cubicBezTo>
                    <a:pt x="114" y="123"/>
                    <a:pt x="104" y="120"/>
                    <a:pt x="103" y="118"/>
                  </a:cubicBezTo>
                  <a:cubicBezTo>
                    <a:pt x="103" y="115"/>
                    <a:pt x="111" y="115"/>
                    <a:pt x="111" y="111"/>
                  </a:cubicBezTo>
                  <a:cubicBezTo>
                    <a:pt x="110" y="108"/>
                    <a:pt x="106" y="108"/>
                    <a:pt x="104" y="106"/>
                  </a:cubicBezTo>
                  <a:cubicBezTo>
                    <a:pt x="103" y="103"/>
                    <a:pt x="106" y="102"/>
                    <a:pt x="106" y="100"/>
                  </a:cubicBezTo>
                  <a:cubicBezTo>
                    <a:pt x="106" y="99"/>
                    <a:pt x="101" y="98"/>
                    <a:pt x="100" y="97"/>
                  </a:cubicBezTo>
                  <a:cubicBezTo>
                    <a:pt x="100" y="95"/>
                    <a:pt x="104" y="96"/>
                    <a:pt x="103" y="94"/>
                  </a:cubicBezTo>
                  <a:cubicBezTo>
                    <a:pt x="102" y="92"/>
                    <a:pt x="99" y="88"/>
                    <a:pt x="101" y="85"/>
                  </a:cubicBezTo>
                  <a:cubicBezTo>
                    <a:pt x="104" y="82"/>
                    <a:pt x="109" y="85"/>
                    <a:pt x="105" y="79"/>
                  </a:cubicBezTo>
                  <a:cubicBezTo>
                    <a:pt x="101" y="72"/>
                    <a:pt x="95" y="64"/>
                    <a:pt x="94" y="63"/>
                  </a:cubicBezTo>
                  <a:cubicBezTo>
                    <a:pt x="93" y="61"/>
                    <a:pt x="95" y="57"/>
                    <a:pt x="98" y="56"/>
                  </a:cubicBezTo>
                  <a:cubicBezTo>
                    <a:pt x="100" y="55"/>
                    <a:pt x="105" y="50"/>
                    <a:pt x="105" y="48"/>
                  </a:cubicBezTo>
                  <a:cubicBezTo>
                    <a:pt x="105" y="46"/>
                    <a:pt x="98" y="41"/>
                    <a:pt x="96" y="40"/>
                  </a:cubicBezTo>
                  <a:cubicBezTo>
                    <a:pt x="95" y="39"/>
                    <a:pt x="91" y="40"/>
                    <a:pt x="89" y="36"/>
                  </a:cubicBezTo>
                  <a:cubicBezTo>
                    <a:pt x="88" y="33"/>
                    <a:pt x="86" y="32"/>
                    <a:pt x="88" y="30"/>
                  </a:cubicBezTo>
                  <a:cubicBezTo>
                    <a:pt x="89" y="28"/>
                    <a:pt x="89" y="26"/>
                    <a:pt x="89" y="25"/>
                  </a:cubicBezTo>
                  <a:cubicBezTo>
                    <a:pt x="89" y="23"/>
                    <a:pt x="93" y="24"/>
                    <a:pt x="94" y="21"/>
                  </a:cubicBezTo>
                  <a:cubicBezTo>
                    <a:pt x="94" y="20"/>
                    <a:pt x="95" y="19"/>
                    <a:pt x="96" y="17"/>
                  </a:cubicBezTo>
                  <a:cubicBezTo>
                    <a:pt x="96" y="15"/>
                    <a:pt x="97" y="13"/>
                    <a:pt x="96" y="11"/>
                  </a:cubicBezTo>
                  <a:cubicBezTo>
                    <a:pt x="96" y="8"/>
                    <a:pt x="86" y="7"/>
                    <a:pt x="84" y="4"/>
                  </a:cubicBezTo>
                  <a:cubicBezTo>
                    <a:pt x="82" y="0"/>
                    <a:pt x="76" y="2"/>
                    <a:pt x="75" y="4"/>
                  </a:cubicBezTo>
                  <a:cubicBezTo>
                    <a:pt x="73" y="6"/>
                    <a:pt x="63" y="3"/>
                    <a:pt x="63" y="6"/>
                  </a:cubicBezTo>
                  <a:cubicBezTo>
                    <a:pt x="63" y="9"/>
                    <a:pt x="56" y="10"/>
                    <a:pt x="56" y="13"/>
                  </a:cubicBezTo>
                  <a:cubicBezTo>
                    <a:pt x="56" y="17"/>
                    <a:pt x="59" y="23"/>
                    <a:pt x="54" y="23"/>
                  </a:cubicBezTo>
                  <a:cubicBezTo>
                    <a:pt x="48" y="22"/>
                    <a:pt x="52" y="25"/>
                    <a:pt x="49" y="29"/>
                  </a:cubicBezTo>
                  <a:cubicBezTo>
                    <a:pt x="45" y="33"/>
                    <a:pt x="45" y="26"/>
                    <a:pt x="42" y="27"/>
                  </a:cubicBezTo>
                  <a:cubicBezTo>
                    <a:pt x="39" y="28"/>
                    <a:pt x="35" y="24"/>
                    <a:pt x="33" y="27"/>
                  </a:cubicBezTo>
                  <a:cubicBezTo>
                    <a:pt x="31" y="29"/>
                    <a:pt x="26" y="27"/>
                    <a:pt x="20" y="26"/>
                  </a:cubicBezTo>
                  <a:cubicBezTo>
                    <a:pt x="15" y="25"/>
                    <a:pt x="12" y="18"/>
                    <a:pt x="8" y="18"/>
                  </a:cubicBezTo>
                  <a:cubicBezTo>
                    <a:pt x="5" y="17"/>
                    <a:pt x="2" y="19"/>
                    <a:pt x="0" y="23"/>
                  </a:cubicBezTo>
                  <a:cubicBezTo>
                    <a:pt x="4" y="25"/>
                    <a:pt x="7" y="29"/>
                    <a:pt x="13" y="31"/>
                  </a:cubicBezTo>
                  <a:cubicBezTo>
                    <a:pt x="19" y="34"/>
                    <a:pt x="30" y="37"/>
                    <a:pt x="29" y="41"/>
                  </a:cubicBezTo>
                  <a:cubicBezTo>
                    <a:pt x="29" y="44"/>
                    <a:pt x="27" y="49"/>
                    <a:pt x="30" y="51"/>
                  </a:cubicBezTo>
                  <a:cubicBezTo>
                    <a:pt x="33" y="52"/>
                    <a:pt x="29" y="59"/>
                    <a:pt x="33" y="61"/>
                  </a:cubicBezTo>
                  <a:cubicBezTo>
                    <a:pt x="36" y="62"/>
                    <a:pt x="35" y="70"/>
                    <a:pt x="32" y="70"/>
                  </a:cubicBezTo>
                  <a:cubicBezTo>
                    <a:pt x="29" y="70"/>
                    <a:pt x="33" y="74"/>
                    <a:pt x="34" y="76"/>
                  </a:cubicBezTo>
                  <a:cubicBezTo>
                    <a:pt x="35" y="76"/>
                    <a:pt x="36" y="78"/>
                    <a:pt x="36" y="81"/>
                  </a:cubicBezTo>
                  <a:cubicBezTo>
                    <a:pt x="39" y="82"/>
                    <a:pt x="42" y="83"/>
                    <a:pt x="45" y="84"/>
                  </a:cubicBezTo>
                  <a:cubicBezTo>
                    <a:pt x="50" y="86"/>
                    <a:pt x="49" y="89"/>
                    <a:pt x="49" y="93"/>
                  </a:cubicBezTo>
                  <a:cubicBezTo>
                    <a:pt x="50" y="96"/>
                    <a:pt x="50" y="98"/>
                    <a:pt x="47" y="97"/>
                  </a:cubicBezTo>
                  <a:cubicBezTo>
                    <a:pt x="45" y="95"/>
                    <a:pt x="42" y="97"/>
                    <a:pt x="41" y="101"/>
                  </a:cubicBezTo>
                  <a:cubicBezTo>
                    <a:pt x="40" y="106"/>
                    <a:pt x="33" y="112"/>
                    <a:pt x="29" y="112"/>
                  </a:cubicBezTo>
                  <a:cubicBezTo>
                    <a:pt x="25" y="113"/>
                    <a:pt x="25" y="116"/>
                    <a:pt x="22" y="117"/>
                  </a:cubicBezTo>
                  <a:cubicBezTo>
                    <a:pt x="19" y="118"/>
                    <a:pt x="16" y="120"/>
                    <a:pt x="16" y="123"/>
                  </a:cubicBezTo>
                  <a:cubicBezTo>
                    <a:pt x="16" y="126"/>
                    <a:pt x="11" y="127"/>
                    <a:pt x="8" y="127"/>
                  </a:cubicBezTo>
                  <a:cubicBezTo>
                    <a:pt x="5" y="127"/>
                    <a:pt x="5" y="132"/>
                    <a:pt x="3" y="134"/>
                  </a:cubicBezTo>
                  <a:cubicBezTo>
                    <a:pt x="0" y="135"/>
                    <a:pt x="1" y="137"/>
                    <a:pt x="3" y="140"/>
                  </a:cubicBezTo>
                  <a:cubicBezTo>
                    <a:pt x="5" y="143"/>
                    <a:pt x="3" y="145"/>
                    <a:pt x="4" y="147"/>
                  </a:cubicBezTo>
                  <a:cubicBezTo>
                    <a:pt x="5" y="150"/>
                    <a:pt x="9" y="154"/>
                    <a:pt x="6" y="160"/>
                  </a:cubicBezTo>
                  <a:cubicBezTo>
                    <a:pt x="4" y="165"/>
                    <a:pt x="1" y="171"/>
                    <a:pt x="3" y="171"/>
                  </a:cubicBezTo>
                  <a:cubicBezTo>
                    <a:pt x="5" y="170"/>
                    <a:pt x="11" y="175"/>
                    <a:pt x="14" y="175"/>
                  </a:cubicBezTo>
                  <a:cubicBezTo>
                    <a:pt x="18" y="174"/>
                    <a:pt x="18" y="179"/>
                    <a:pt x="21" y="178"/>
                  </a:cubicBezTo>
                  <a:cubicBezTo>
                    <a:pt x="24" y="177"/>
                    <a:pt x="24" y="181"/>
                    <a:pt x="34" y="181"/>
                  </a:cubicBezTo>
                  <a:cubicBezTo>
                    <a:pt x="43" y="181"/>
                    <a:pt x="63" y="173"/>
                    <a:pt x="70" y="173"/>
                  </a:cubicBezTo>
                  <a:cubicBezTo>
                    <a:pt x="74" y="173"/>
                    <a:pt x="78" y="173"/>
                    <a:pt x="81" y="172"/>
                  </a:cubicBezTo>
                  <a:cubicBezTo>
                    <a:pt x="82" y="170"/>
                    <a:pt x="84" y="167"/>
                    <a:pt x="86" y="165"/>
                  </a:cubicBezTo>
                  <a:cubicBezTo>
                    <a:pt x="91" y="161"/>
                    <a:pt x="101" y="158"/>
                    <a:pt x="104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" name="Freeform 258"/>
            <p:cNvSpPr>
              <a:spLocks/>
            </p:cNvSpPr>
            <p:nvPr userDrawn="1"/>
          </p:nvSpPr>
          <p:spPr bwMode="auto">
            <a:xfrm>
              <a:off x="8066349" y="3621103"/>
              <a:ext cx="528557" cy="426720"/>
            </a:xfrm>
            <a:custGeom>
              <a:avLst/>
              <a:gdLst>
                <a:gd name="T0" fmla="*/ 147 w 246"/>
                <a:gd name="T1" fmla="*/ 38 h 183"/>
                <a:gd name="T2" fmla="*/ 127 w 246"/>
                <a:gd name="T3" fmla="*/ 36 h 183"/>
                <a:gd name="T4" fmla="*/ 113 w 246"/>
                <a:gd name="T5" fmla="*/ 32 h 183"/>
                <a:gd name="T6" fmla="*/ 85 w 246"/>
                <a:gd name="T7" fmla="*/ 13 h 183"/>
                <a:gd name="T8" fmla="*/ 62 w 246"/>
                <a:gd name="T9" fmla="*/ 0 h 183"/>
                <a:gd name="T10" fmla="*/ 52 w 246"/>
                <a:gd name="T11" fmla="*/ 0 h 183"/>
                <a:gd name="T12" fmla="*/ 40 w 246"/>
                <a:gd name="T13" fmla="*/ 4 h 183"/>
                <a:gd name="T14" fmla="*/ 29 w 246"/>
                <a:gd name="T15" fmla="*/ 11 h 183"/>
                <a:gd name="T16" fmla="*/ 37 w 246"/>
                <a:gd name="T17" fmla="*/ 20 h 183"/>
                <a:gd name="T18" fmla="*/ 31 w 246"/>
                <a:gd name="T19" fmla="*/ 25 h 183"/>
                <a:gd name="T20" fmla="*/ 23 w 246"/>
                <a:gd name="T21" fmla="*/ 28 h 183"/>
                <a:gd name="T22" fmla="*/ 14 w 246"/>
                <a:gd name="T23" fmla="*/ 34 h 183"/>
                <a:gd name="T24" fmla="*/ 2 w 246"/>
                <a:gd name="T25" fmla="*/ 30 h 183"/>
                <a:gd name="T26" fmla="*/ 1 w 246"/>
                <a:gd name="T27" fmla="*/ 33 h 183"/>
                <a:gd name="T28" fmla="*/ 1 w 246"/>
                <a:gd name="T29" fmla="*/ 36 h 183"/>
                <a:gd name="T30" fmla="*/ 3 w 246"/>
                <a:gd name="T31" fmla="*/ 48 h 183"/>
                <a:gd name="T32" fmla="*/ 12 w 246"/>
                <a:gd name="T33" fmla="*/ 59 h 183"/>
                <a:gd name="T34" fmla="*/ 29 w 246"/>
                <a:gd name="T35" fmla="*/ 83 h 183"/>
                <a:gd name="T36" fmla="*/ 38 w 246"/>
                <a:gd name="T37" fmla="*/ 95 h 183"/>
                <a:gd name="T38" fmla="*/ 49 w 246"/>
                <a:gd name="T39" fmla="*/ 107 h 183"/>
                <a:gd name="T40" fmla="*/ 51 w 246"/>
                <a:gd name="T41" fmla="*/ 119 h 183"/>
                <a:gd name="T42" fmla="*/ 61 w 246"/>
                <a:gd name="T43" fmla="*/ 137 h 183"/>
                <a:gd name="T44" fmla="*/ 74 w 246"/>
                <a:gd name="T45" fmla="*/ 152 h 183"/>
                <a:gd name="T46" fmla="*/ 85 w 246"/>
                <a:gd name="T47" fmla="*/ 168 h 183"/>
                <a:gd name="T48" fmla="*/ 89 w 246"/>
                <a:gd name="T49" fmla="*/ 176 h 183"/>
                <a:gd name="T50" fmla="*/ 93 w 246"/>
                <a:gd name="T51" fmla="*/ 183 h 183"/>
                <a:gd name="T52" fmla="*/ 98 w 246"/>
                <a:gd name="T53" fmla="*/ 180 h 183"/>
                <a:gd name="T54" fmla="*/ 98 w 246"/>
                <a:gd name="T55" fmla="*/ 174 h 183"/>
                <a:gd name="T56" fmla="*/ 103 w 246"/>
                <a:gd name="T57" fmla="*/ 170 h 183"/>
                <a:gd name="T58" fmla="*/ 112 w 246"/>
                <a:gd name="T59" fmla="*/ 171 h 183"/>
                <a:gd name="T60" fmla="*/ 126 w 246"/>
                <a:gd name="T61" fmla="*/ 172 h 183"/>
                <a:gd name="T62" fmla="*/ 142 w 246"/>
                <a:gd name="T63" fmla="*/ 175 h 183"/>
                <a:gd name="T64" fmla="*/ 150 w 246"/>
                <a:gd name="T65" fmla="*/ 172 h 183"/>
                <a:gd name="T66" fmla="*/ 168 w 246"/>
                <a:gd name="T67" fmla="*/ 158 h 183"/>
                <a:gd name="T68" fmla="*/ 191 w 246"/>
                <a:gd name="T69" fmla="*/ 156 h 183"/>
                <a:gd name="T70" fmla="*/ 238 w 246"/>
                <a:gd name="T71" fmla="*/ 142 h 183"/>
                <a:gd name="T72" fmla="*/ 246 w 246"/>
                <a:gd name="T73" fmla="*/ 120 h 183"/>
                <a:gd name="T74" fmla="*/ 240 w 246"/>
                <a:gd name="T75" fmla="*/ 112 h 183"/>
                <a:gd name="T76" fmla="*/ 211 w 246"/>
                <a:gd name="T77" fmla="*/ 109 h 183"/>
                <a:gd name="T78" fmla="*/ 202 w 246"/>
                <a:gd name="T79" fmla="*/ 97 h 183"/>
                <a:gd name="T80" fmla="*/ 197 w 246"/>
                <a:gd name="T81" fmla="*/ 90 h 183"/>
                <a:gd name="T82" fmla="*/ 188 w 246"/>
                <a:gd name="T83" fmla="*/ 84 h 183"/>
                <a:gd name="T84" fmla="*/ 181 w 246"/>
                <a:gd name="T85" fmla="*/ 72 h 183"/>
                <a:gd name="T86" fmla="*/ 176 w 246"/>
                <a:gd name="T87" fmla="*/ 61 h 183"/>
                <a:gd name="T88" fmla="*/ 164 w 246"/>
                <a:gd name="T89" fmla="*/ 48 h 183"/>
                <a:gd name="T90" fmla="*/ 163 w 246"/>
                <a:gd name="T91" fmla="*/ 43 h 183"/>
                <a:gd name="T92" fmla="*/ 153 w 246"/>
                <a:gd name="T93" fmla="*/ 43 h 183"/>
                <a:gd name="T94" fmla="*/ 147 w 246"/>
                <a:gd name="T95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3">
                  <a:moveTo>
                    <a:pt x="147" y="38"/>
                  </a:moveTo>
                  <a:cubicBezTo>
                    <a:pt x="147" y="38"/>
                    <a:pt x="130" y="36"/>
                    <a:pt x="127" y="36"/>
                  </a:cubicBezTo>
                  <a:cubicBezTo>
                    <a:pt x="124" y="36"/>
                    <a:pt x="117" y="35"/>
                    <a:pt x="113" y="32"/>
                  </a:cubicBezTo>
                  <a:cubicBezTo>
                    <a:pt x="109" y="28"/>
                    <a:pt x="89" y="14"/>
                    <a:pt x="85" y="13"/>
                  </a:cubicBezTo>
                  <a:cubicBezTo>
                    <a:pt x="81" y="11"/>
                    <a:pt x="66" y="1"/>
                    <a:pt x="62" y="0"/>
                  </a:cubicBezTo>
                  <a:cubicBezTo>
                    <a:pt x="58" y="0"/>
                    <a:pt x="57" y="0"/>
                    <a:pt x="52" y="0"/>
                  </a:cubicBezTo>
                  <a:cubicBezTo>
                    <a:pt x="47" y="0"/>
                    <a:pt x="49" y="3"/>
                    <a:pt x="40" y="4"/>
                  </a:cubicBezTo>
                  <a:cubicBezTo>
                    <a:pt x="31" y="4"/>
                    <a:pt x="26" y="10"/>
                    <a:pt x="29" y="11"/>
                  </a:cubicBezTo>
                  <a:cubicBezTo>
                    <a:pt x="31" y="11"/>
                    <a:pt x="40" y="19"/>
                    <a:pt x="37" y="20"/>
                  </a:cubicBezTo>
                  <a:cubicBezTo>
                    <a:pt x="35" y="21"/>
                    <a:pt x="34" y="25"/>
                    <a:pt x="31" y="25"/>
                  </a:cubicBezTo>
                  <a:cubicBezTo>
                    <a:pt x="27" y="25"/>
                    <a:pt x="23" y="25"/>
                    <a:pt x="23" y="28"/>
                  </a:cubicBezTo>
                  <a:cubicBezTo>
                    <a:pt x="23" y="31"/>
                    <a:pt x="18" y="35"/>
                    <a:pt x="14" y="34"/>
                  </a:cubicBezTo>
                  <a:cubicBezTo>
                    <a:pt x="12" y="34"/>
                    <a:pt x="6" y="32"/>
                    <a:pt x="2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2" y="38"/>
                    <a:pt x="0" y="47"/>
                    <a:pt x="3" y="48"/>
                  </a:cubicBezTo>
                  <a:cubicBezTo>
                    <a:pt x="5" y="49"/>
                    <a:pt x="7" y="53"/>
                    <a:pt x="12" y="59"/>
                  </a:cubicBezTo>
                  <a:cubicBezTo>
                    <a:pt x="18" y="64"/>
                    <a:pt x="29" y="79"/>
                    <a:pt x="29" y="83"/>
                  </a:cubicBezTo>
                  <a:cubicBezTo>
                    <a:pt x="29" y="87"/>
                    <a:pt x="31" y="91"/>
                    <a:pt x="38" y="95"/>
                  </a:cubicBezTo>
                  <a:cubicBezTo>
                    <a:pt x="45" y="99"/>
                    <a:pt x="45" y="105"/>
                    <a:pt x="49" y="107"/>
                  </a:cubicBezTo>
                  <a:cubicBezTo>
                    <a:pt x="52" y="110"/>
                    <a:pt x="51" y="113"/>
                    <a:pt x="51" y="119"/>
                  </a:cubicBezTo>
                  <a:cubicBezTo>
                    <a:pt x="52" y="125"/>
                    <a:pt x="55" y="134"/>
                    <a:pt x="61" y="137"/>
                  </a:cubicBezTo>
                  <a:cubicBezTo>
                    <a:pt x="67" y="141"/>
                    <a:pt x="71" y="145"/>
                    <a:pt x="74" y="152"/>
                  </a:cubicBezTo>
                  <a:cubicBezTo>
                    <a:pt x="77" y="158"/>
                    <a:pt x="81" y="164"/>
                    <a:pt x="85" y="168"/>
                  </a:cubicBezTo>
                  <a:cubicBezTo>
                    <a:pt x="89" y="172"/>
                    <a:pt x="87" y="174"/>
                    <a:pt x="89" y="176"/>
                  </a:cubicBezTo>
                  <a:cubicBezTo>
                    <a:pt x="90" y="178"/>
                    <a:pt x="92" y="180"/>
                    <a:pt x="93" y="183"/>
                  </a:cubicBezTo>
                  <a:cubicBezTo>
                    <a:pt x="96" y="181"/>
                    <a:pt x="98" y="180"/>
                    <a:pt x="98" y="180"/>
                  </a:cubicBezTo>
                  <a:cubicBezTo>
                    <a:pt x="99" y="179"/>
                    <a:pt x="97" y="175"/>
                    <a:pt x="98" y="174"/>
                  </a:cubicBezTo>
                  <a:cubicBezTo>
                    <a:pt x="99" y="173"/>
                    <a:pt x="101" y="171"/>
                    <a:pt x="103" y="170"/>
                  </a:cubicBezTo>
                  <a:cubicBezTo>
                    <a:pt x="105" y="169"/>
                    <a:pt x="107" y="172"/>
                    <a:pt x="112" y="171"/>
                  </a:cubicBezTo>
                  <a:cubicBezTo>
                    <a:pt x="116" y="171"/>
                    <a:pt x="125" y="171"/>
                    <a:pt x="126" y="172"/>
                  </a:cubicBezTo>
                  <a:cubicBezTo>
                    <a:pt x="127" y="173"/>
                    <a:pt x="139" y="173"/>
                    <a:pt x="142" y="175"/>
                  </a:cubicBezTo>
                  <a:cubicBezTo>
                    <a:pt x="145" y="177"/>
                    <a:pt x="148" y="176"/>
                    <a:pt x="150" y="172"/>
                  </a:cubicBezTo>
                  <a:cubicBezTo>
                    <a:pt x="152" y="168"/>
                    <a:pt x="166" y="159"/>
                    <a:pt x="168" y="158"/>
                  </a:cubicBezTo>
                  <a:cubicBezTo>
                    <a:pt x="170" y="157"/>
                    <a:pt x="185" y="158"/>
                    <a:pt x="191" y="156"/>
                  </a:cubicBezTo>
                  <a:cubicBezTo>
                    <a:pt x="197" y="155"/>
                    <a:pt x="237" y="143"/>
                    <a:pt x="238" y="142"/>
                  </a:cubicBezTo>
                  <a:cubicBezTo>
                    <a:pt x="240" y="141"/>
                    <a:pt x="246" y="122"/>
                    <a:pt x="246" y="120"/>
                  </a:cubicBezTo>
                  <a:cubicBezTo>
                    <a:pt x="246" y="117"/>
                    <a:pt x="243" y="112"/>
                    <a:pt x="240" y="112"/>
                  </a:cubicBezTo>
                  <a:cubicBezTo>
                    <a:pt x="237" y="112"/>
                    <a:pt x="213" y="110"/>
                    <a:pt x="211" y="109"/>
                  </a:cubicBezTo>
                  <a:cubicBezTo>
                    <a:pt x="210" y="108"/>
                    <a:pt x="203" y="103"/>
                    <a:pt x="202" y="97"/>
                  </a:cubicBezTo>
                  <a:cubicBezTo>
                    <a:pt x="200" y="96"/>
                    <a:pt x="198" y="93"/>
                    <a:pt x="197" y="90"/>
                  </a:cubicBezTo>
                  <a:cubicBezTo>
                    <a:pt x="194" y="91"/>
                    <a:pt x="190" y="90"/>
                    <a:pt x="188" y="84"/>
                  </a:cubicBezTo>
                  <a:cubicBezTo>
                    <a:pt x="185" y="83"/>
                    <a:pt x="179" y="75"/>
                    <a:pt x="181" y="72"/>
                  </a:cubicBezTo>
                  <a:cubicBezTo>
                    <a:pt x="184" y="70"/>
                    <a:pt x="180" y="64"/>
                    <a:pt x="176" y="61"/>
                  </a:cubicBezTo>
                  <a:cubicBezTo>
                    <a:pt x="172" y="58"/>
                    <a:pt x="165" y="52"/>
                    <a:pt x="164" y="48"/>
                  </a:cubicBezTo>
                  <a:cubicBezTo>
                    <a:pt x="164" y="47"/>
                    <a:pt x="164" y="45"/>
                    <a:pt x="163" y="43"/>
                  </a:cubicBezTo>
                  <a:cubicBezTo>
                    <a:pt x="153" y="43"/>
                    <a:pt x="153" y="43"/>
                    <a:pt x="153" y="43"/>
                  </a:cubicBezTo>
                  <a:lnTo>
                    <a:pt x="147" y="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9" name="Freeform 259"/>
            <p:cNvSpPr>
              <a:spLocks/>
            </p:cNvSpPr>
            <p:nvPr userDrawn="1"/>
          </p:nvSpPr>
          <p:spPr bwMode="auto">
            <a:xfrm>
              <a:off x="8499262" y="3816228"/>
              <a:ext cx="201355" cy="226125"/>
            </a:xfrm>
            <a:custGeom>
              <a:avLst/>
              <a:gdLst>
                <a:gd name="T0" fmla="*/ 47 w 94"/>
                <a:gd name="T1" fmla="*/ 2 h 97"/>
                <a:gd name="T2" fmla="*/ 47 w 94"/>
                <a:gd name="T3" fmla="*/ 10 h 97"/>
                <a:gd name="T4" fmla="*/ 40 w 94"/>
                <a:gd name="T5" fmla="*/ 19 h 97"/>
                <a:gd name="T6" fmla="*/ 36 w 94"/>
                <a:gd name="T7" fmla="*/ 28 h 97"/>
                <a:gd name="T8" fmla="*/ 38 w 94"/>
                <a:gd name="T9" fmla="*/ 28 h 97"/>
                <a:gd name="T10" fmla="*/ 44 w 94"/>
                <a:gd name="T11" fmla="*/ 36 h 97"/>
                <a:gd name="T12" fmla="*/ 36 w 94"/>
                <a:gd name="T13" fmla="*/ 58 h 97"/>
                <a:gd name="T14" fmla="*/ 0 w 94"/>
                <a:gd name="T15" fmla="*/ 69 h 97"/>
                <a:gd name="T16" fmla="*/ 15 w 94"/>
                <a:gd name="T17" fmla="*/ 97 h 97"/>
                <a:gd name="T18" fmla="*/ 18 w 94"/>
                <a:gd name="T19" fmla="*/ 95 h 97"/>
                <a:gd name="T20" fmla="*/ 37 w 94"/>
                <a:gd name="T21" fmla="*/ 92 h 97"/>
                <a:gd name="T22" fmla="*/ 41 w 94"/>
                <a:gd name="T23" fmla="*/ 84 h 97"/>
                <a:gd name="T24" fmla="*/ 54 w 94"/>
                <a:gd name="T25" fmla="*/ 82 h 97"/>
                <a:gd name="T26" fmla="*/ 61 w 94"/>
                <a:gd name="T27" fmla="*/ 72 h 97"/>
                <a:gd name="T28" fmla="*/ 69 w 94"/>
                <a:gd name="T29" fmla="*/ 68 h 97"/>
                <a:gd name="T30" fmla="*/ 73 w 94"/>
                <a:gd name="T31" fmla="*/ 54 h 97"/>
                <a:gd name="T32" fmla="*/ 82 w 94"/>
                <a:gd name="T33" fmla="*/ 48 h 97"/>
                <a:gd name="T34" fmla="*/ 92 w 94"/>
                <a:gd name="T35" fmla="*/ 35 h 97"/>
                <a:gd name="T36" fmla="*/ 91 w 94"/>
                <a:gd name="T37" fmla="*/ 29 h 97"/>
                <a:gd name="T38" fmla="*/ 81 w 94"/>
                <a:gd name="T39" fmla="*/ 18 h 97"/>
                <a:gd name="T40" fmla="*/ 62 w 94"/>
                <a:gd name="T41" fmla="*/ 11 h 97"/>
                <a:gd name="T42" fmla="*/ 56 w 94"/>
                <a:gd name="T43" fmla="*/ 0 h 97"/>
                <a:gd name="T44" fmla="*/ 52 w 94"/>
                <a:gd name="T45" fmla="*/ 2 h 97"/>
                <a:gd name="T46" fmla="*/ 47 w 94"/>
                <a:gd name="T4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7">
                  <a:moveTo>
                    <a:pt x="47" y="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8" y="28"/>
                    <a:pt x="38" y="28"/>
                  </a:cubicBezTo>
                  <a:cubicBezTo>
                    <a:pt x="41" y="28"/>
                    <a:pt x="44" y="33"/>
                    <a:pt x="44" y="36"/>
                  </a:cubicBezTo>
                  <a:cubicBezTo>
                    <a:pt x="44" y="38"/>
                    <a:pt x="38" y="57"/>
                    <a:pt x="36" y="58"/>
                  </a:cubicBezTo>
                  <a:cubicBezTo>
                    <a:pt x="35" y="59"/>
                    <a:pt x="14" y="65"/>
                    <a:pt x="0" y="69"/>
                  </a:cubicBezTo>
                  <a:cubicBezTo>
                    <a:pt x="3" y="75"/>
                    <a:pt x="9" y="86"/>
                    <a:pt x="15" y="97"/>
                  </a:cubicBezTo>
                  <a:cubicBezTo>
                    <a:pt x="16" y="96"/>
                    <a:pt x="17" y="96"/>
                    <a:pt x="18" y="95"/>
                  </a:cubicBezTo>
                  <a:cubicBezTo>
                    <a:pt x="24" y="92"/>
                    <a:pt x="32" y="94"/>
                    <a:pt x="37" y="92"/>
                  </a:cubicBezTo>
                  <a:cubicBezTo>
                    <a:pt x="42" y="91"/>
                    <a:pt x="37" y="87"/>
                    <a:pt x="41" y="84"/>
                  </a:cubicBezTo>
                  <a:cubicBezTo>
                    <a:pt x="45" y="80"/>
                    <a:pt x="52" y="83"/>
                    <a:pt x="54" y="82"/>
                  </a:cubicBezTo>
                  <a:cubicBezTo>
                    <a:pt x="56" y="81"/>
                    <a:pt x="58" y="73"/>
                    <a:pt x="61" y="72"/>
                  </a:cubicBezTo>
                  <a:cubicBezTo>
                    <a:pt x="65" y="71"/>
                    <a:pt x="69" y="72"/>
                    <a:pt x="69" y="68"/>
                  </a:cubicBezTo>
                  <a:cubicBezTo>
                    <a:pt x="68" y="65"/>
                    <a:pt x="69" y="55"/>
                    <a:pt x="73" y="54"/>
                  </a:cubicBezTo>
                  <a:cubicBezTo>
                    <a:pt x="76" y="53"/>
                    <a:pt x="82" y="50"/>
                    <a:pt x="82" y="48"/>
                  </a:cubicBezTo>
                  <a:cubicBezTo>
                    <a:pt x="83" y="46"/>
                    <a:pt x="90" y="39"/>
                    <a:pt x="92" y="35"/>
                  </a:cubicBezTo>
                  <a:cubicBezTo>
                    <a:pt x="94" y="32"/>
                    <a:pt x="94" y="30"/>
                    <a:pt x="91" y="29"/>
                  </a:cubicBezTo>
                  <a:cubicBezTo>
                    <a:pt x="88" y="29"/>
                    <a:pt x="83" y="20"/>
                    <a:pt x="81" y="18"/>
                  </a:cubicBezTo>
                  <a:cubicBezTo>
                    <a:pt x="80" y="16"/>
                    <a:pt x="70" y="17"/>
                    <a:pt x="62" y="11"/>
                  </a:cubicBezTo>
                  <a:cubicBezTo>
                    <a:pt x="59" y="9"/>
                    <a:pt x="57" y="4"/>
                    <a:pt x="56" y="0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0" name="Freeform 260"/>
            <p:cNvSpPr>
              <a:spLocks/>
            </p:cNvSpPr>
            <p:nvPr userDrawn="1"/>
          </p:nvSpPr>
          <p:spPr bwMode="auto">
            <a:xfrm>
              <a:off x="8470736" y="3788874"/>
              <a:ext cx="26847" cy="43766"/>
            </a:xfrm>
            <a:custGeom>
              <a:avLst/>
              <a:gdLst>
                <a:gd name="T0" fmla="*/ 9 w 13"/>
                <a:gd name="T1" fmla="*/ 18 h 19"/>
                <a:gd name="T2" fmla="*/ 9 w 13"/>
                <a:gd name="T3" fmla="*/ 15 h 19"/>
                <a:gd name="T4" fmla="*/ 8 w 13"/>
                <a:gd name="T5" fmla="*/ 1 h 19"/>
                <a:gd name="T6" fmla="*/ 0 w 13"/>
                <a:gd name="T7" fmla="*/ 12 h 19"/>
                <a:gd name="T8" fmla="*/ 0 w 13"/>
                <a:gd name="T9" fmla="*/ 12 h 19"/>
                <a:gd name="T10" fmla="*/ 9 w 13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9">
                  <a:moveTo>
                    <a:pt x="9" y="18"/>
                  </a:moveTo>
                  <a:cubicBezTo>
                    <a:pt x="9" y="17"/>
                    <a:pt x="9" y="16"/>
                    <a:pt x="9" y="15"/>
                  </a:cubicBezTo>
                  <a:cubicBezTo>
                    <a:pt x="12" y="12"/>
                    <a:pt x="13" y="3"/>
                    <a:pt x="8" y="1"/>
                  </a:cubicBezTo>
                  <a:cubicBezTo>
                    <a:pt x="3" y="0"/>
                    <a:pt x="0" y="9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8"/>
                    <a:pt x="6" y="19"/>
                    <a:pt x="9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1" name="Freeform 261"/>
            <p:cNvSpPr>
              <a:spLocks/>
            </p:cNvSpPr>
            <p:nvPr userDrawn="1"/>
          </p:nvSpPr>
          <p:spPr bwMode="auto">
            <a:xfrm>
              <a:off x="8499262" y="3783403"/>
              <a:ext cx="120813" cy="98474"/>
            </a:xfrm>
            <a:custGeom>
              <a:avLst/>
              <a:gdLst>
                <a:gd name="T0" fmla="*/ 9 w 56"/>
                <a:gd name="T1" fmla="*/ 39 h 42"/>
                <a:gd name="T2" fmla="*/ 36 w 56"/>
                <a:gd name="T3" fmla="*/ 42 h 42"/>
                <a:gd name="T4" fmla="*/ 40 w 56"/>
                <a:gd name="T5" fmla="*/ 33 h 42"/>
                <a:gd name="T6" fmla="*/ 47 w 56"/>
                <a:gd name="T7" fmla="*/ 24 h 42"/>
                <a:gd name="T8" fmla="*/ 47 w 56"/>
                <a:gd name="T9" fmla="*/ 16 h 42"/>
                <a:gd name="T10" fmla="*/ 52 w 56"/>
                <a:gd name="T11" fmla="*/ 16 h 42"/>
                <a:gd name="T12" fmla="*/ 56 w 56"/>
                <a:gd name="T13" fmla="*/ 14 h 42"/>
                <a:gd name="T14" fmla="*/ 52 w 56"/>
                <a:gd name="T15" fmla="*/ 0 h 42"/>
                <a:gd name="T16" fmla="*/ 38 w 56"/>
                <a:gd name="T17" fmla="*/ 15 h 42"/>
                <a:gd name="T18" fmla="*/ 16 w 56"/>
                <a:gd name="T19" fmla="*/ 24 h 42"/>
                <a:gd name="T20" fmla="*/ 3 w 56"/>
                <a:gd name="T21" fmla="*/ 28 h 42"/>
                <a:gd name="T22" fmla="*/ 0 w 56"/>
                <a:gd name="T23" fmla="*/ 27 h 42"/>
                <a:gd name="T24" fmla="*/ 9 w 56"/>
                <a:gd name="T2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42">
                  <a:moveTo>
                    <a:pt x="9" y="39"/>
                  </a:moveTo>
                  <a:cubicBezTo>
                    <a:pt x="10" y="40"/>
                    <a:pt x="29" y="42"/>
                    <a:pt x="36" y="42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4" y="7"/>
                    <a:pt x="54" y="0"/>
                    <a:pt x="52" y="0"/>
                  </a:cubicBezTo>
                  <a:cubicBezTo>
                    <a:pt x="50" y="0"/>
                    <a:pt x="42" y="9"/>
                    <a:pt x="38" y="15"/>
                  </a:cubicBezTo>
                  <a:cubicBezTo>
                    <a:pt x="35" y="21"/>
                    <a:pt x="25" y="26"/>
                    <a:pt x="16" y="24"/>
                  </a:cubicBezTo>
                  <a:cubicBezTo>
                    <a:pt x="8" y="23"/>
                    <a:pt x="5" y="26"/>
                    <a:pt x="3" y="28"/>
                  </a:cubicBezTo>
                  <a:cubicBezTo>
                    <a:pt x="2" y="28"/>
                    <a:pt x="1" y="28"/>
                    <a:pt x="0" y="27"/>
                  </a:cubicBezTo>
                  <a:cubicBezTo>
                    <a:pt x="1" y="33"/>
                    <a:pt x="8" y="38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" name="Freeform 262"/>
            <p:cNvSpPr>
              <a:spLocks noEditPoints="1"/>
            </p:cNvSpPr>
            <p:nvPr userDrawn="1"/>
          </p:nvSpPr>
          <p:spPr bwMode="auto">
            <a:xfrm>
              <a:off x="9680544" y="4299479"/>
              <a:ext cx="486608" cy="153182"/>
            </a:xfrm>
            <a:custGeom>
              <a:avLst/>
              <a:gdLst>
                <a:gd name="T0" fmla="*/ 41 w 227"/>
                <a:gd name="T1" fmla="*/ 23 h 66"/>
                <a:gd name="T2" fmla="*/ 32 w 227"/>
                <a:gd name="T3" fmla="*/ 12 h 66"/>
                <a:gd name="T4" fmla="*/ 26 w 227"/>
                <a:gd name="T5" fmla="*/ 7 h 66"/>
                <a:gd name="T6" fmla="*/ 25 w 227"/>
                <a:gd name="T7" fmla="*/ 5 h 66"/>
                <a:gd name="T8" fmla="*/ 22 w 227"/>
                <a:gd name="T9" fmla="*/ 10 h 66"/>
                <a:gd name="T10" fmla="*/ 13 w 227"/>
                <a:gd name="T11" fmla="*/ 9 h 66"/>
                <a:gd name="T12" fmla="*/ 7 w 227"/>
                <a:gd name="T13" fmla="*/ 2 h 66"/>
                <a:gd name="T14" fmla="*/ 0 w 227"/>
                <a:gd name="T15" fmla="*/ 2 h 66"/>
                <a:gd name="T16" fmla="*/ 3 w 227"/>
                <a:gd name="T17" fmla="*/ 18 h 66"/>
                <a:gd name="T18" fmla="*/ 15 w 227"/>
                <a:gd name="T19" fmla="*/ 39 h 66"/>
                <a:gd name="T20" fmla="*/ 26 w 227"/>
                <a:gd name="T21" fmla="*/ 49 h 66"/>
                <a:gd name="T22" fmla="*/ 49 w 227"/>
                <a:gd name="T23" fmla="*/ 60 h 66"/>
                <a:gd name="T24" fmla="*/ 41 w 227"/>
                <a:gd name="T25" fmla="*/ 44 h 66"/>
                <a:gd name="T26" fmla="*/ 41 w 227"/>
                <a:gd name="T27" fmla="*/ 23 h 66"/>
                <a:gd name="T28" fmla="*/ 217 w 227"/>
                <a:gd name="T29" fmla="*/ 11 h 66"/>
                <a:gd name="T30" fmla="*/ 207 w 227"/>
                <a:gd name="T31" fmla="*/ 9 h 66"/>
                <a:gd name="T32" fmla="*/ 196 w 227"/>
                <a:gd name="T33" fmla="*/ 0 h 66"/>
                <a:gd name="T34" fmla="*/ 187 w 227"/>
                <a:gd name="T35" fmla="*/ 11 h 66"/>
                <a:gd name="T36" fmla="*/ 181 w 227"/>
                <a:gd name="T37" fmla="*/ 19 h 66"/>
                <a:gd name="T38" fmla="*/ 178 w 227"/>
                <a:gd name="T39" fmla="*/ 22 h 66"/>
                <a:gd name="T40" fmla="*/ 178 w 227"/>
                <a:gd name="T41" fmla="*/ 28 h 66"/>
                <a:gd name="T42" fmla="*/ 171 w 227"/>
                <a:gd name="T43" fmla="*/ 30 h 66"/>
                <a:gd name="T44" fmla="*/ 164 w 227"/>
                <a:gd name="T45" fmla="*/ 23 h 66"/>
                <a:gd name="T46" fmla="*/ 164 w 227"/>
                <a:gd name="T47" fmla="*/ 23 h 66"/>
                <a:gd name="T48" fmla="*/ 154 w 227"/>
                <a:gd name="T49" fmla="*/ 38 h 66"/>
                <a:gd name="T50" fmla="*/ 137 w 227"/>
                <a:gd name="T51" fmla="*/ 43 h 66"/>
                <a:gd name="T52" fmla="*/ 129 w 227"/>
                <a:gd name="T53" fmla="*/ 56 h 66"/>
                <a:gd name="T54" fmla="*/ 112 w 227"/>
                <a:gd name="T55" fmla="*/ 52 h 66"/>
                <a:gd name="T56" fmla="*/ 116 w 227"/>
                <a:gd name="T57" fmla="*/ 59 h 66"/>
                <a:gd name="T58" fmla="*/ 125 w 227"/>
                <a:gd name="T59" fmla="*/ 64 h 66"/>
                <a:gd name="T60" fmla="*/ 140 w 227"/>
                <a:gd name="T61" fmla="*/ 62 h 66"/>
                <a:gd name="T62" fmla="*/ 152 w 227"/>
                <a:gd name="T63" fmla="*/ 58 h 66"/>
                <a:gd name="T64" fmla="*/ 163 w 227"/>
                <a:gd name="T65" fmla="*/ 60 h 66"/>
                <a:gd name="T66" fmla="*/ 173 w 227"/>
                <a:gd name="T67" fmla="*/ 53 h 66"/>
                <a:gd name="T68" fmla="*/ 177 w 227"/>
                <a:gd name="T69" fmla="*/ 43 h 66"/>
                <a:gd name="T70" fmla="*/ 184 w 227"/>
                <a:gd name="T71" fmla="*/ 34 h 66"/>
                <a:gd name="T72" fmla="*/ 202 w 227"/>
                <a:gd name="T73" fmla="*/ 27 h 66"/>
                <a:gd name="T74" fmla="*/ 207 w 227"/>
                <a:gd name="T75" fmla="*/ 28 h 66"/>
                <a:gd name="T76" fmla="*/ 214 w 227"/>
                <a:gd name="T77" fmla="*/ 22 h 66"/>
                <a:gd name="T78" fmla="*/ 225 w 227"/>
                <a:gd name="T79" fmla="*/ 18 h 66"/>
                <a:gd name="T80" fmla="*/ 217 w 227"/>
                <a:gd name="T8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7" h="66">
                  <a:moveTo>
                    <a:pt x="41" y="23"/>
                  </a:moveTo>
                  <a:cubicBezTo>
                    <a:pt x="41" y="16"/>
                    <a:pt x="34" y="17"/>
                    <a:pt x="32" y="12"/>
                  </a:cubicBezTo>
                  <a:cubicBezTo>
                    <a:pt x="30" y="7"/>
                    <a:pt x="27" y="10"/>
                    <a:pt x="26" y="7"/>
                  </a:cubicBezTo>
                  <a:cubicBezTo>
                    <a:pt x="26" y="6"/>
                    <a:pt x="26" y="6"/>
                    <a:pt x="25" y="5"/>
                  </a:cubicBezTo>
                  <a:cubicBezTo>
                    <a:pt x="21" y="6"/>
                    <a:pt x="23" y="9"/>
                    <a:pt x="22" y="10"/>
                  </a:cubicBezTo>
                  <a:cubicBezTo>
                    <a:pt x="20" y="10"/>
                    <a:pt x="13" y="11"/>
                    <a:pt x="13" y="9"/>
                  </a:cubicBezTo>
                  <a:cubicBezTo>
                    <a:pt x="13" y="7"/>
                    <a:pt x="11" y="3"/>
                    <a:pt x="7" y="2"/>
                  </a:cubicBezTo>
                  <a:cubicBezTo>
                    <a:pt x="5" y="2"/>
                    <a:pt x="2" y="2"/>
                    <a:pt x="0" y="2"/>
                  </a:cubicBezTo>
                  <a:cubicBezTo>
                    <a:pt x="3" y="8"/>
                    <a:pt x="3" y="14"/>
                    <a:pt x="3" y="18"/>
                  </a:cubicBezTo>
                  <a:cubicBezTo>
                    <a:pt x="3" y="25"/>
                    <a:pt x="14" y="35"/>
                    <a:pt x="15" y="39"/>
                  </a:cubicBezTo>
                  <a:cubicBezTo>
                    <a:pt x="17" y="43"/>
                    <a:pt x="20" y="45"/>
                    <a:pt x="26" y="49"/>
                  </a:cubicBezTo>
                  <a:cubicBezTo>
                    <a:pt x="33" y="54"/>
                    <a:pt x="46" y="61"/>
                    <a:pt x="49" y="60"/>
                  </a:cubicBezTo>
                  <a:cubicBezTo>
                    <a:pt x="51" y="58"/>
                    <a:pt x="45" y="48"/>
                    <a:pt x="41" y="44"/>
                  </a:cubicBezTo>
                  <a:cubicBezTo>
                    <a:pt x="37" y="41"/>
                    <a:pt x="41" y="31"/>
                    <a:pt x="41" y="23"/>
                  </a:cubicBezTo>
                  <a:close/>
                  <a:moveTo>
                    <a:pt x="217" y="11"/>
                  </a:moveTo>
                  <a:cubicBezTo>
                    <a:pt x="214" y="12"/>
                    <a:pt x="207" y="12"/>
                    <a:pt x="207" y="9"/>
                  </a:cubicBezTo>
                  <a:cubicBezTo>
                    <a:pt x="207" y="6"/>
                    <a:pt x="200" y="0"/>
                    <a:pt x="196" y="0"/>
                  </a:cubicBezTo>
                  <a:cubicBezTo>
                    <a:pt x="192" y="0"/>
                    <a:pt x="187" y="8"/>
                    <a:pt x="187" y="11"/>
                  </a:cubicBezTo>
                  <a:cubicBezTo>
                    <a:pt x="187" y="14"/>
                    <a:pt x="180" y="14"/>
                    <a:pt x="181" y="19"/>
                  </a:cubicBezTo>
                  <a:cubicBezTo>
                    <a:pt x="181" y="20"/>
                    <a:pt x="180" y="21"/>
                    <a:pt x="178" y="22"/>
                  </a:cubicBezTo>
                  <a:cubicBezTo>
                    <a:pt x="179" y="25"/>
                    <a:pt x="180" y="28"/>
                    <a:pt x="178" y="28"/>
                  </a:cubicBezTo>
                  <a:cubicBezTo>
                    <a:pt x="176" y="27"/>
                    <a:pt x="175" y="30"/>
                    <a:pt x="171" y="30"/>
                  </a:cubicBezTo>
                  <a:cubicBezTo>
                    <a:pt x="169" y="30"/>
                    <a:pt x="167" y="27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1" y="23"/>
                    <a:pt x="155" y="32"/>
                    <a:pt x="154" y="38"/>
                  </a:cubicBezTo>
                  <a:cubicBezTo>
                    <a:pt x="152" y="44"/>
                    <a:pt x="146" y="42"/>
                    <a:pt x="137" y="43"/>
                  </a:cubicBezTo>
                  <a:cubicBezTo>
                    <a:pt x="128" y="43"/>
                    <a:pt x="131" y="52"/>
                    <a:pt x="129" y="56"/>
                  </a:cubicBezTo>
                  <a:cubicBezTo>
                    <a:pt x="127" y="60"/>
                    <a:pt x="117" y="53"/>
                    <a:pt x="112" y="52"/>
                  </a:cubicBezTo>
                  <a:cubicBezTo>
                    <a:pt x="113" y="56"/>
                    <a:pt x="114" y="59"/>
                    <a:pt x="116" y="59"/>
                  </a:cubicBezTo>
                  <a:cubicBezTo>
                    <a:pt x="118" y="59"/>
                    <a:pt x="122" y="66"/>
                    <a:pt x="125" y="64"/>
                  </a:cubicBezTo>
                  <a:cubicBezTo>
                    <a:pt x="128" y="62"/>
                    <a:pt x="136" y="64"/>
                    <a:pt x="140" y="62"/>
                  </a:cubicBezTo>
                  <a:cubicBezTo>
                    <a:pt x="144" y="61"/>
                    <a:pt x="145" y="58"/>
                    <a:pt x="152" y="58"/>
                  </a:cubicBezTo>
                  <a:cubicBezTo>
                    <a:pt x="159" y="58"/>
                    <a:pt x="156" y="63"/>
                    <a:pt x="163" y="60"/>
                  </a:cubicBezTo>
                  <a:cubicBezTo>
                    <a:pt x="170" y="57"/>
                    <a:pt x="174" y="59"/>
                    <a:pt x="173" y="53"/>
                  </a:cubicBezTo>
                  <a:cubicBezTo>
                    <a:pt x="173" y="48"/>
                    <a:pt x="178" y="48"/>
                    <a:pt x="177" y="43"/>
                  </a:cubicBezTo>
                  <a:cubicBezTo>
                    <a:pt x="176" y="39"/>
                    <a:pt x="184" y="42"/>
                    <a:pt x="184" y="34"/>
                  </a:cubicBezTo>
                  <a:cubicBezTo>
                    <a:pt x="183" y="25"/>
                    <a:pt x="196" y="27"/>
                    <a:pt x="202" y="27"/>
                  </a:cubicBezTo>
                  <a:cubicBezTo>
                    <a:pt x="203" y="27"/>
                    <a:pt x="205" y="27"/>
                    <a:pt x="207" y="28"/>
                  </a:cubicBezTo>
                  <a:cubicBezTo>
                    <a:pt x="211" y="26"/>
                    <a:pt x="217" y="24"/>
                    <a:pt x="214" y="22"/>
                  </a:cubicBezTo>
                  <a:cubicBezTo>
                    <a:pt x="211" y="19"/>
                    <a:pt x="224" y="21"/>
                    <a:pt x="225" y="18"/>
                  </a:cubicBezTo>
                  <a:cubicBezTo>
                    <a:pt x="227" y="14"/>
                    <a:pt x="220" y="11"/>
                    <a:pt x="21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3" name="Freeform 263"/>
            <p:cNvSpPr>
              <a:spLocks/>
            </p:cNvSpPr>
            <p:nvPr userDrawn="1"/>
          </p:nvSpPr>
          <p:spPr bwMode="auto">
            <a:xfrm>
              <a:off x="10031237" y="4350539"/>
              <a:ext cx="35238" cy="18236"/>
            </a:xfrm>
            <a:custGeom>
              <a:avLst/>
              <a:gdLst>
                <a:gd name="T0" fmla="*/ 7 w 16"/>
                <a:gd name="T1" fmla="*/ 8 h 8"/>
                <a:gd name="T2" fmla="*/ 14 w 16"/>
                <a:gd name="T3" fmla="*/ 6 h 8"/>
                <a:gd name="T4" fmla="*/ 14 w 16"/>
                <a:gd name="T5" fmla="*/ 0 h 8"/>
                <a:gd name="T6" fmla="*/ 8 w 16"/>
                <a:gd name="T7" fmla="*/ 2 h 8"/>
                <a:gd name="T8" fmla="*/ 0 w 16"/>
                <a:gd name="T9" fmla="*/ 1 h 8"/>
                <a:gd name="T10" fmla="*/ 7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7" y="8"/>
                  </a:moveTo>
                  <a:cubicBezTo>
                    <a:pt x="11" y="8"/>
                    <a:pt x="12" y="5"/>
                    <a:pt x="14" y="6"/>
                  </a:cubicBezTo>
                  <a:cubicBezTo>
                    <a:pt x="16" y="6"/>
                    <a:pt x="15" y="3"/>
                    <a:pt x="14" y="0"/>
                  </a:cubicBezTo>
                  <a:cubicBezTo>
                    <a:pt x="12" y="0"/>
                    <a:pt x="8" y="0"/>
                    <a:pt x="8" y="2"/>
                  </a:cubicBezTo>
                  <a:cubicBezTo>
                    <a:pt x="8" y="5"/>
                    <a:pt x="3" y="1"/>
                    <a:pt x="0" y="1"/>
                  </a:cubicBezTo>
                  <a:cubicBezTo>
                    <a:pt x="3" y="5"/>
                    <a:pt x="5" y="8"/>
                    <a:pt x="7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4" name="Freeform 264"/>
            <p:cNvSpPr>
              <a:spLocks/>
            </p:cNvSpPr>
            <p:nvPr userDrawn="1"/>
          </p:nvSpPr>
          <p:spPr bwMode="auto">
            <a:xfrm>
              <a:off x="8172060" y="3466099"/>
              <a:ext cx="244982" cy="240714"/>
            </a:xfrm>
            <a:custGeom>
              <a:avLst/>
              <a:gdLst>
                <a:gd name="T0" fmla="*/ 96 w 114"/>
                <a:gd name="T1" fmla="*/ 94 h 103"/>
                <a:gd name="T2" fmla="*/ 101 w 114"/>
                <a:gd name="T3" fmla="*/ 90 h 103"/>
                <a:gd name="T4" fmla="*/ 109 w 114"/>
                <a:gd name="T5" fmla="*/ 94 h 103"/>
                <a:gd name="T6" fmla="*/ 114 w 114"/>
                <a:gd name="T7" fmla="*/ 91 h 103"/>
                <a:gd name="T8" fmla="*/ 108 w 114"/>
                <a:gd name="T9" fmla="*/ 83 h 103"/>
                <a:gd name="T10" fmla="*/ 104 w 114"/>
                <a:gd name="T11" fmla="*/ 76 h 103"/>
                <a:gd name="T12" fmla="*/ 104 w 114"/>
                <a:gd name="T13" fmla="*/ 68 h 103"/>
                <a:gd name="T14" fmla="*/ 99 w 114"/>
                <a:gd name="T15" fmla="*/ 62 h 103"/>
                <a:gd name="T16" fmla="*/ 86 w 114"/>
                <a:gd name="T17" fmla="*/ 54 h 103"/>
                <a:gd name="T18" fmla="*/ 81 w 114"/>
                <a:gd name="T19" fmla="*/ 48 h 103"/>
                <a:gd name="T20" fmla="*/ 79 w 114"/>
                <a:gd name="T21" fmla="*/ 38 h 103"/>
                <a:gd name="T22" fmla="*/ 84 w 114"/>
                <a:gd name="T23" fmla="*/ 30 h 103"/>
                <a:gd name="T24" fmla="*/ 85 w 114"/>
                <a:gd name="T25" fmla="*/ 23 h 103"/>
                <a:gd name="T26" fmla="*/ 81 w 114"/>
                <a:gd name="T27" fmla="*/ 19 h 103"/>
                <a:gd name="T28" fmla="*/ 74 w 114"/>
                <a:gd name="T29" fmla="*/ 13 h 103"/>
                <a:gd name="T30" fmla="*/ 70 w 114"/>
                <a:gd name="T31" fmla="*/ 4 h 103"/>
                <a:gd name="T32" fmla="*/ 58 w 114"/>
                <a:gd name="T33" fmla="*/ 3 h 103"/>
                <a:gd name="T34" fmla="*/ 47 w 114"/>
                <a:gd name="T35" fmla="*/ 1 h 103"/>
                <a:gd name="T36" fmla="*/ 42 w 114"/>
                <a:gd name="T37" fmla="*/ 4 h 103"/>
                <a:gd name="T38" fmla="*/ 42 w 114"/>
                <a:gd name="T39" fmla="*/ 4 h 103"/>
                <a:gd name="T40" fmla="*/ 35 w 114"/>
                <a:gd name="T41" fmla="*/ 9 h 103"/>
                <a:gd name="T42" fmla="*/ 28 w 114"/>
                <a:gd name="T43" fmla="*/ 14 h 103"/>
                <a:gd name="T44" fmla="*/ 29 w 114"/>
                <a:gd name="T45" fmla="*/ 23 h 103"/>
                <a:gd name="T46" fmla="*/ 28 w 114"/>
                <a:gd name="T47" fmla="*/ 32 h 103"/>
                <a:gd name="T48" fmla="*/ 25 w 114"/>
                <a:gd name="T49" fmla="*/ 38 h 103"/>
                <a:gd name="T50" fmla="*/ 0 w 114"/>
                <a:gd name="T51" fmla="*/ 50 h 103"/>
                <a:gd name="T52" fmla="*/ 1 w 114"/>
                <a:gd name="T53" fmla="*/ 56 h 103"/>
                <a:gd name="T54" fmla="*/ 4 w 114"/>
                <a:gd name="T55" fmla="*/ 66 h 103"/>
                <a:gd name="T56" fmla="*/ 13 w 114"/>
                <a:gd name="T57" fmla="*/ 66 h 103"/>
                <a:gd name="T58" fmla="*/ 36 w 114"/>
                <a:gd name="T59" fmla="*/ 79 h 103"/>
                <a:gd name="T60" fmla="*/ 64 w 114"/>
                <a:gd name="T61" fmla="*/ 98 h 103"/>
                <a:gd name="T62" fmla="*/ 78 w 114"/>
                <a:gd name="T63" fmla="*/ 102 h 103"/>
                <a:gd name="T64" fmla="*/ 91 w 114"/>
                <a:gd name="T65" fmla="*/ 103 h 103"/>
                <a:gd name="T66" fmla="*/ 96 w 114"/>
                <a:gd name="T67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03">
                  <a:moveTo>
                    <a:pt x="96" y="94"/>
                  </a:moveTo>
                  <a:cubicBezTo>
                    <a:pt x="98" y="92"/>
                    <a:pt x="98" y="90"/>
                    <a:pt x="101" y="90"/>
                  </a:cubicBezTo>
                  <a:cubicBezTo>
                    <a:pt x="104" y="90"/>
                    <a:pt x="106" y="91"/>
                    <a:pt x="109" y="94"/>
                  </a:cubicBezTo>
                  <a:cubicBezTo>
                    <a:pt x="110" y="93"/>
                    <a:pt x="112" y="92"/>
                    <a:pt x="114" y="91"/>
                  </a:cubicBezTo>
                  <a:cubicBezTo>
                    <a:pt x="111" y="88"/>
                    <a:pt x="107" y="85"/>
                    <a:pt x="108" y="83"/>
                  </a:cubicBezTo>
                  <a:cubicBezTo>
                    <a:pt x="108" y="79"/>
                    <a:pt x="104" y="78"/>
                    <a:pt x="104" y="76"/>
                  </a:cubicBezTo>
                  <a:cubicBezTo>
                    <a:pt x="103" y="74"/>
                    <a:pt x="106" y="70"/>
                    <a:pt x="104" y="68"/>
                  </a:cubicBezTo>
                  <a:cubicBezTo>
                    <a:pt x="103" y="67"/>
                    <a:pt x="102" y="62"/>
                    <a:pt x="99" y="62"/>
                  </a:cubicBezTo>
                  <a:cubicBezTo>
                    <a:pt x="96" y="62"/>
                    <a:pt x="86" y="57"/>
                    <a:pt x="86" y="54"/>
                  </a:cubicBezTo>
                  <a:cubicBezTo>
                    <a:pt x="87" y="51"/>
                    <a:pt x="82" y="49"/>
                    <a:pt x="81" y="48"/>
                  </a:cubicBezTo>
                  <a:cubicBezTo>
                    <a:pt x="79" y="47"/>
                    <a:pt x="77" y="39"/>
                    <a:pt x="79" y="38"/>
                  </a:cubicBezTo>
                  <a:cubicBezTo>
                    <a:pt x="81" y="37"/>
                    <a:pt x="81" y="30"/>
                    <a:pt x="84" y="30"/>
                  </a:cubicBezTo>
                  <a:cubicBezTo>
                    <a:pt x="87" y="30"/>
                    <a:pt x="84" y="26"/>
                    <a:pt x="85" y="23"/>
                  </a:cubicBezTo>
                  <a:cubicBezTo>
                    <a:pt x="86" y="21"/>
                    <a:pt x="83" y="19"/>
                    <a:pt x="81" y="19"/>
                  </a:cubicBezTo>
                  <a:cubicBezTo>
                    <a:pt x="78" y="19"/>
                    <a:pt x="74" y="16"/>
                    <a:pt x="74" y="13"/>
                  </a:cubicBezTo>
                  <a:cubicBezTo>
                    <a:pt x="74" y="10"/>
                    <a:pt x="69" y="6"/>
                    <a:pt x="70" y="4"/>
                  </a:cubicBezTo>
                  <a:cubicBezTo>
                    <a:pt x="69" y="10"/>
                    <a:pt x="60" y="1"/>
                    <a:pt x="58" y="3"/>
                  </a:cubicBezTo>
                  <a:cubicBezTo>
                    <a:pt x="55" y="4"/>
                    <a:pt x="53" y="0"/>
                    <a:pt x="47" y="1"/>
                  </a:cubicBezTo>
                  <a:cubicBezTo>
                    <a:pt x="44" y="1"/>
                    <a:pt x="44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29" y="11"/>
                    <a:pt x="28" y="14"/>
                  </a:cubicBezTo>
                  <a:cubicBezTo>
                    <a:pt x="27" y="18"/>
                    <a:pt x="31" y="21"/>
                    <a:pt x="29" y="23"/>
                  </a:cubicBezTo>
                  <a:cubicBezTo>
                    <a:pt x="27" y="25"/>
                    <a:pt x="28" y="30"/>
                    <a:pt x="28" y="32"/>
                  </a:cubicBezTo>
                  <a:cubicBezTo>
                    <a:pt x="29" y="33"/>
                    <a:pt x="25" y="38"/>
                    <a:pt x="25" y="38"/>
                  </a:cubicBezTo>
                  <a:cubicBezTo>
                    <a:pt x="25" y="38"/>
                    <a:pt x="12" y="45"/>
                    <a:pt x="0" y="50"/>
                  </a:cubicBezTo>
                  <a:cubicBezTo>
                    <a:pt x="0" y="52"/>
                    <a:pt x="1" y="54"/>
                    <a:pt x="1" y="56"/>
                  </a:cubicBezTo>
                  <a:cubicBezTo>
                    <a:pt x="2" y="58"/>
                    <a:pt x="3" y="63"/>
                    <a:pt x="4" y="66"/>
                  </a:cubicBezTo>
                  <a:cubicBezTo>
                    <a:pt x="8" y="66"/>
                    <a:pt x="9" y="66"/>
                    <a:pt x="13" y="66"/>
                  </a:cubicBezTo>
                  <a:cubicBezTo>
                    <a:pt x="17" y="67"/>
                    <a:pt x="32" y="77"/>
                    <a:pt x="36" y="79"/>
                  </a:cubicBezTo>
                  <a:cubicBezTo>
                    <a:pt x="40" y="80"/>
                    <a:pt x="60" y="94"/>
                    <a:pt x="64" y="98"/>
                  </a:cubicBezTo>
                  <a:cubicBezTo>
                    <a:pt x="68" y="101"/>
                    <a:pt x="75" y="102"/>
                    <a:pt x="78" y="102"/>
                  </a:cubicBezTo>
                  <a:cubicBezTo>
                    <a:pt x="79" y="102"/>
                    <a:pt x="86" y="103"/>
                    <a:pt x="91" y="103"/>
                  </a:cubicBezTo>
                  <a:cubicBezTo>
                    <a:pt x="93" y="100"/>
                    <a:pt x="95" y="95"/>
                    <a:pt x="96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5" name="Freeform 265"/>
            <p:cNvSpPr>
              <a:spLocks/>
            </p:cNvSpPr>
            <p:nvPr userDrawn="1"/>
          </p:nvSpPr>
          <p:spPr bwMode="auto">
            <a:xfrm>
              <a:off x="8366703" y="3677635"/>
              <a:ext cx="50339" cy="43766"/>
            </a:xfrm>
            <a:custGeom>
              <a:avLst/>
              <a:gdLst>
                <a:gd name="T0" fmla="*/ 7 w 23"/>
                <a:gd name="T1" fmla="*/ 14 h 19"/>
                <a:gd name="T2" fmla="*/ 13 w 23"/>
                <a:gd name="T3" fmla="*/ 19 h 19"/>
                <a:gd name="T4" fmla="*/ 23 w 23"/>
                <a:gd name="T5" fmla="*/ 19 h 19"/>
                <a:gd name="T6" fmla="*/ 17 w 23"/>
                <a:gd name="T7" fmla="*/ 6 h 19"/>
                <a:gd name="T8" fmla="*/ 18 w 23"/>
                <a:gd name="T9" fmla="*/ 4 h 19"/>
                <a:gd name="T10" fmla="*/ 10 w 23"/>
                <a:gd name="T11" fmla="*/ 0 h 19"/>
                <a:gd name="T12" fmla="*/ 5 w 23"/>
                <a:gd name="T13" fmla="*/ 4 h 19"/>
                <a:gd name="T14" fmla="*/ 0 w 23"/>
                <a:gd name="T15" fmla="*/ 13 h 19"/>
                <a:gd name="T16" fmla="*/ 7 w 23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9">
                  <a:moveTo>
                    <a:pt x="7" y="1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1" y="14"/>
                    <a:pt x="17" y="7"/>
                    <a:pt x="17" y="6"/>
                  </a:cubicBezTo>
                  <a:cubicBezTo>
                    <a:pt x="17" y="5"/>
                    <a:pt x="18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7" y="2"/>
                    <a:pt x="5" y="4"/>
                  </a:cubicBezTo>
                  <a:cubicBezTo>
                    <a:pt x="4" y="5"/>
                    <a:pt x="2" y="10"/>
                    <a:pt x="0" y="13"/>
                  </a:cubicBezTo>
                  <a:cubicBezTo>
                    <a:pt x="4" y="14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6" name="Freeform 266"/>
            <p:cNvSpPr>
              <a:spLocks noEditPoints="1"/>
            </p:cNvSpPr>
            <p:nvPr userDrawn="1"/>
          </p:nvSpPr>
          <p:spPr bwMode="auto">
            <a:xfrm>
              <a:off x="7091455" y="3041202"/>
              <a:ext cx="367473" cy="310010"/>
            </a:xfrm>
            <a:custGeom>
              <a:avLst/>
              <a:gdLst>
                <a:gd name="T0" fmla="*/ 150 w 171"/>
                <a:gd name="T1" fmla="*/ 30 h 133"/>
                <a:gd name="T2" fmla="*/ 143 w 171"/>
                <a:gd name="T3" fmla="*/ 29 h 133"/>
                <a:gd name="T4" fmla="*/ 136 w 171"/>
                <a:gd name="T5" fmla="*/ 25 h 133"/>
                <a:gd name="T6" fmla="*/ 124 w 171"/>
                <a:gd name="T7" fmla="*/ 23 h 133"/>
                <a:gd name="T8" fmla="*/ 118 w 171"/>
                <a:gd name="T9" fmla="*/ 20 h 133"/>
                <a:gd name="T10" fmla="*/ 115 w 171"/>
                <a:gd name="T11" fmla="*/ 15 h 133"/>
                <a:gd name="T12" fmla="*/ 109 w 171"/>
                <a:gd name="T13" fmla="*/ 17 h 133"/>
                <a:gd name="T14" fmla="*/ 106 w 171"/>
                <a:gd name="T15" fmla="*/ 13 h 133"/>
                <a:gd name="T16" fmla="*/ 99 w 171"/>
                <a:gd name="T17" fmla="*/ 9 h 133"/>
                <a:gd name="T18" fmla="*/ 93 w 171"/>
                <a:gd name="T19" fmla="*/ 6 h 133"/>
                <a:gd name="T20" fmla="*/ 89 w 171"/>
                <a:gd name="T21" fmla="*/ 2 h 133"/>
                <a:gd name="T22" fmla="*/ 87 w 171"/>
                <a:gd name="T23" fmla="*/ 0 h 133"/>
                <a:gd name="T24" fmla="*/ 85 w 171"/>
                <a:gd name="T25" fmla="*/ 1 h 133"/>
                <a:gd name="T26" fmla="*/ 77 w 171"/>
                <a:gd name="T27" fmla="*/ 10 h 133"/>
                <a:gd name="T28" fmla="*/ 65 w 171"/>
                <a:gd name="T29" fmla="*/ 17 h 133"/>
                <a:gd name="T30" fmla="*/ 58 w 171"/>
                <a:gd name="T31" fmla="*/ 25 h 133"/>
                <a:gd name="T32" fmla="*/ 43 w 171"/>
                <a:gd name="T33" fmla="*/ 21 h 133"/>
                <a:gd name="T34" fmla="*/ 36 w 171"/>
                <a:gd name="T35" fmla="*/ 25 h 133"/>
                <a:gd name="T36" fmla="*/ 38 w 171"/>
                <a:gd name="T37" fmla="*/ 36 h 133"/>
                <a:gd name="T38" fmla="*/ 28 w 171"/>
                <a:gd name="T39" fmla="*/ 36 h 133"/>
                <a:gd name="T40" fmla="*/ 21 w 171"/>
                <a:gd name="T41" fmla="*/ 33 h 133"/>
                <a:gd name="T42" fmla="*/ 9 w 171"/>
                <a:gd name="T43" fmla="*/ 34 h 133"/>
                <a:gd name="T44" fmla="*/ 2 w 171"/>
                <a:gd name="T45" fmla="*/ 39 h 133"/>
                <a:gd name="T46" fmla="*/ 3 w 171"/>
                <a:gd name="T47" fmla="*/ 45 h 133"/>
                <a:gd name="T48" fmla="*/ 19 w 171"/>
                <a:gd name="T49" fmla="*/ 50 h 133"/>
                <a:gd name="T50" fmla="*/ 29 w 171"/>
                <a:gd name="T51" fmla="*/ 53 h 133"/>
                <a:gd name="T52" fmla="*/ 33 w 171"/>
                <a:gd name="T53" fmla="*/ 57 h 133"/>
                <a:gd name="T54" fmla="*/ 42 w 171"/>
                <a:gd name="T55" fmla="*/ 67 h 133"/>
                <a:gd name="T56" fmla="*/ 45 w 171"/>
                <a:gd name="T57" fmla="*/ 75 h 133"/>
                <a:gd name="T58" fmla="*/ 43 w 171"/>
                <a:gd name="T59" fmla="*/ 88 h 133"/>
                <a:gd name="T60" fmla="*/ 38 w 171"/>
                <a:gd name="T61" fmla="*/ 108 h 133"/>
                <a:gd name="T62" fmla="*/ 37 w 171"/>
                <a:gd name="T63" fmla="*/ 108 h 133"/>
                <a:gd name="T64" fmla="*/ 44 w 171"/>
                <a:gd name="T65" fmla="*/ 111 h 133"/>
                <a:gd name="T66" fmla="*/ 55 w 171"/>
                <a:gd name="T67" fmla="*/ 116 h 133"/>
                <a:gd name="T68" fmla="*/ 64 w 171"/>
                <a:gd name="T69" fmla="*/ 115 h 133"/>
                <a:gd name="T70" fmla="*/ 70 w 171"/>
                <a:gd name="T71" fmla="*/ 116 h 133"/>
                <a:gd name="T72" fmla="*/ 84 w 171"/>
                <a:gd name="T73" fmla="*/ 119 h 133"/>
                <a:gd name="T74" fmla="*/ 96 w 171"/>
                <a:gd name="T75" fmla="*/ 120 h 133"/>
                <a:gd name="T76" fmla="*/ 95 w 171"/>
                <a:gd name="T77" fmla="*/ 117 h 133"/>
                <a:gd name="T78" fmla="*/ 105 w 171"/>
                <a:gd name="T79" fmla="*/ 106 h 133"/>
                <a:gd name="T80" fmla="*/ 126 w 171"/>
                <a:gd name="T81" fmla="*/ 110 h 133"/>
                <a:gd name="T82" fmla="*/ 140 w 171"/>
                <a:gd name="T83" fmla="*/ 106 h 133"/>
                <a:gd name="T84" fmla="*/ 147 w 171"/>
                <a:gd name="T85" fmla="*/ 102 h 133"/>
                <a:gd name="T86" fmla="*/ 148 w 171"/>
                <a:gd name="T87" fmla="*/ 98 h 133"/>
                <a:gd name="T88" fmla="*/ 143 w 171"/>
                <a:gd name="T89" fmla="*/ 97 h 133"/>
                <a:gd name="T90" fmla="*/ 140 w 171"/>
                <a:gd name="T91" fmla="*/ 91 h 133"/>
                <a:gd name="T92" fmla="*/ 137 w 171"/>
                <a:gd name="T93" fmla="*/ 86 h 133"/>
                <a:gd name="T94" fmla="*/ 139 w 171"/>
                <a:gd name="T95" fmla="*/ 83 h 133"/>
                <a:gd name="T96" fmla="*/ 141 w 171"/>
                <a:gd name="T97" fmla="*/ 79 h 133"/>
                <a:gd name="T98" fmla="*/ 140 w 171"/>
                <a:gd name="T99" fmla="*/ 74 h 133"/>
                <a:gd name="T100" fmla="*/ 138 w 171"/>
                <a:gd name="T101" fmla="*/ 68 h 133"/>
                <a:gd name="T102" fmla="*/ 133 w 171"/>
                <a:gd name="T103" fmla="*/ 68 h 133"/>
                <a:gd name="T104" fmla="*/ 131 w 171"/>
                <a:gd name="T105" fmla="*/ 64 h 133"/>
                <a:gd name="T106" fmla="*/ 139 w 171"/>
                <a:gd name="T107" fmla="*/ 56 h 133"/>
                <a:gd name="T108" fmla="*/ 145 w 171"/>
                <a:gd name="T109" fmla="*/ 51 h 133"/>
                <a:gd name="T110" fmla="*/ 147 w 171"/>
                <a:gd name="T111" fmla="*/ 43 h 133"/>
                <a:gd name="T112" fmla="*/ 152 w 171"/>
                <a:gd name="T113" fmla="*/ 34 h 133"/>
                <a:gd name="T114" fmla="*/ 150 w 171"/>
                <a:gd name="T115" fmla="*/ 30 h 133"/>
                <a:gd name="T116" fmla="*/ 168 w 171"/>
                <a:gd name="T117" fmla="*/ 112 h 133"/>
                <a:gd name="T118" fmla="*/ 161 w 171"/>
                <a:gd name="T119" fmla="*/ 118 h 133"/>
                <a:gd name="T120" fmla="*/ 166 w 171"/>
                <a:gd name="T121" fmla="*/ 132 h 133"/>
                <a:gd name="T122" fmla="*/ 168 w 171"/>
                <a:gd name="T123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1" h="133">
                  <a:moveTo>
                    <a:pt x="150" y="30"/>
                  </a:moveTo>
                  <a:cubicBezTo>
                    <a:pt x="148" y="31"/>
                    <a:pt x="147" y="29"/>
                    <a:pt x="143" y="29"/>
                  </a:cubicBezTo>
                  <a:cubicBezTo>
                    <a:pt x="140" y="29"/>
                    <a:pt x="138" y="27"/>
                    <a:pt x="136" y="25"/>
                  </a:cubicBezTo>
                  <a:cubicBezTo>
                    <a:pt x="134" y="23"/>
                    <a:pt x="126" y="23"/>
                    <a:pt x="124" y="23"/>
                  </a:cubicBezTo>
                  <a:cubicBezTo>
                    <a:pt x="121" y="24"/>
                    <a:pt x="120" y="19"/>
                    <a:pt x="118" y="20"/>
                  </a:cubicBezTo>
                  <a:cubicBezTo>
                    <a:pt x="115" y="20"/>
                    <a:pt x="115" y="17"/>
                    <a:pt x="115" y="15"/>
                  </a:cubicBezTo>
                  <a:cubicBezTo>
                    <a:pt x="115" y="13"/>
                    <a:pt x="112" y="16"/>
                    <a:pt x="109" y="17"/>
                  </a:cubicBezTo>
                  <a:cubicBezTo>
                    <a:pt x="107" y="18"/>
                    <a:pt x="106" y="15"/>
                    <a:pt x="106" y="13"/>
                  </a:cubicBezTo>
                  <a:cubicBezTo>
                    <a:pt x="106" y="12"/>
                    <a:pt x="101" y="11"/>
                    <a:pt x="99" y="9"/>
                  </a:cubicBezTo>
                  <a:cubicBezTo>
                    <a:pt x="96" y="8"/>
                    <a:pt x="94" y="4"/>
                    <a:pt x="93" y="6"/>
                  </a:cubicBezTo>
                  <a:cubicBezTo>
                    <a:pt x="92" y="8"/>
                    <a:pt x="89" y="4"/>
                    <a:pt x="89" y="2"/>
                  </a:cubicBezTo>
                  <a:cubicBezTo>
                    <a:pt x="88" y="1"/>
                    <a:pt x="88" y="1"/>
                    <a:pt x="87" y="0"/>
                  </a:cubicBezTo>
                  <a:cubicBezTo>
                    <a:pt x="86" y="1"/>
                    <a:pt x="85" y="1"/>
                    <a:pt x="85" y="1"/>
                  </a:cubicBezTo>
                  <a:cubicBezTo>
                    <a:pt x="80" y="1"/>
                    <a:pt x="77" y="4"/>
                    <a:pt x="77" y="10"/>
                  </a:cubicBezTo>
                  <a:cubicBezTo>
                    <a:pt x="78" y="16"/>
                    <a:pt x="72" y="17"/>
                    <a:pt x="65" y="17"/>
                  </a:cubicBezTo>
                  <a:cubicBezTo>
                    <a:pt x="58" y="18"/>
                    <a:pt x="61" y="23"/>
                    <a:pt x="58" y="25"/>
                  </a:cubicBezTo>
                  <a:cubicBezTo>
                    <a:pt x="55" y="27"/>
                    <a:pt x="45" y="24"/>
                    <a:pt x="43" y="21"/>
                  </a:cubicBezTo>
                  <a:cubicBezTo>
                    <a:pt x="42" y="17"/>
                    <a:pt x="32" y="21"/>
                    <a:pt x="36" y="25"/>
                  </a:cubicBezTo>
                  <a:cubicBezTo>
                    <a:pt x="40" y="29"/>
                    <a:pt x="40" y="35"/>
                    <a:pt x="38" y="36"/>
                  </a:cubicBezTo>
                  <a:cubicBezTo>
                    <a:pt x="36" y="38"/>
                    <a:pt x="31" y="34"/>
                    <a:pt x="28" y="36"/>
                  </a:cubicBezTo>
                  <a:cubicBezTo>
                    <a:pt x="25" y="38"/>
                    <a:pt x="25" y="34"/>
                    <a:pt x="21" y="33"/>
                  </a:cubicBezTo>
                  <a:cubicBezTo>
                    <a:pt x="17" y="31"/>
                    <a:pt x="15" y="34"/>
                    <a:pt x="9" y="34"/>
                  </a:cubicBezTo>
                  <a:cubicBezTo>
                    <a:pt x="3" y="33"/>
                    <a:pt x="0" y="36"/>
                    <a:pt x="2" y="39"/>
                  </a:cubicBezTo>
                  <a:cubicBezTo>
                    <a:pt x="4" y="41"/>
                    <a:pt x="2" y="43"/>
                    <a:pt x="3" y="45"/>
                  </a:cubicBezTo>
                  <a:cubicBezTo>
                    <a:pt x="5" y="48"/>
                    <a:pt x="13" y="47"/>
                    <a:pt x="19" y="50"/>
                  </a:cubicBezTo>
                  <a:cubicBezTo>
                    <a:pt x="25" y="53"/>
                    <a:pt x="26" y="51"/>
                    <a:pt x="29" y="53"/>
                  </a:cubicBezTo>
                  <a:cubicBezTo>
                    <a:pt x="32" y="55"/>
                    <a:pt x="33" y="53"/>
                    <a:pt x="33" y="57"/>
                  </a:cubicBezTo>
                  <a:cubicBezTo>
                    <a:pt x="33" y="61"/>
                    <a:pt x="36" y="65"/>
                    <a:pt x="42" y="67"/>
                  </a:cubicBezTo>
                  <a:cubicBezTo>
                    <a:pt x="48" y="68"/>
                    <a:pt x="43" y="72"/>
                    <a:pt x="45" y="75"/>
                  </a:cubicBezTo>
                  <a:cubicBezTo>
                    <a:pt x="47" y="79"/>
                    <a:pt x="43" y="84"/>
                    <a:pt x="43" y="88"/>
                  </a:cubicBezTo>
                  <a:cubicBezTo>
                    <a:pt x="44" y="92"/>
                    <a:pt x="41" y="106"/>
                    <a:pt x="38" y="108"/>
                  </a:cubicBezTo>
                  <a:cubicBezTo>
                    <a:pt x="38" y="108"/>
                    <a:pt x="38" y="108"/>
                    <a:pt x="37" y="108"/>
                  </a:cubicBezTo>
                  <a:cubicBezTo>
                    <a:pt x="40" y="109"/>
                    <a:pt x="43" y="110"/>
                    <a:pt x="44" y="111"/>
                  </a:cubicBezTo>
                  <a:cubicBezTo>
                    <a:pt x="46" y="112"/>
                    <a:pt x="52" y="114"/>
                    <a:pt x="55" y="116"/>
                  </a:cubicBezTo>
                  <a:cubicBezTo>
                    <a:pt x="59" y="118"/>
                    <a:pt x="64" y="117"/>
                    <a:pt x="64" y="115"/>
                  </a:cubicBezTo>
                  <a:cubicBezTo>
                    <a:pt x="64" y="113"/>
                    <a:pt x="68" y="114"/>
                    <a:pt x="70" y="116"/>
                  </a:cubicBezTo>
                  <a:cubicBezTo>
                    <a:pt x="72" y="118"/>
                    <a:pt x="80" y="119"/>
                    <a:pt x="84" y="119"/>
                  </a:cubicBezTo>
                  <a:cubicBezTo>
                    <a:pt x="87" y="120"/>
                    <a:pt x="92" y="120"/>
                    <a:pt x="96" y="120"/>
                  </a:cubicBezTo>
                  <a:cubicBezTo>
                    <a:pt x="96" y="119"/>
                    <a:pt x="95" y="118"/>
                    <a:pt x="95" y="117"/>
                  </a:cubicBezTo>
                  <a:cubicBezTo>
                    <a:pt x="93" y="111"/>
                    <a:pt x="99" y="107"/>
                    <a:pt x="105" y="106"/>
                  </a:cubicBezTo>
                  <a:cubicBezTo>
                    <a:pt x="110" y="105"/>
                    <a:pt x="123" y="109"/>
                    <a:pt x="126" y="110"/>
                  </a:cubicBezTo>
                  <a:cubicBezTo>
                    <a:pt x="129" y="112"/>
                    <a:pt x="134" y="112"/>
                    <a:pt x="140" y="106"/>
                  </a:cubicBezTo>
                  <a:cubicBezTo>
                    <a:pt x="142" y="104"/>
                    <a:pt x="145" y="102"/>
                    <a:pt x="147" y="102"/>
                  </a:cubicBezTo>
                  <a:cubicBezTo>
                    <a:pt x="147" y="101"/>
                    <a:pt x="148" y="99"/>
                    <a:pt x="148" y="98"/>
                  </a:cubicBezTo>
                  <a:cubicBezTo>
                    <a:pt x="149" y="96"/>
                    <a:pt x="145" y="97"/>
                    <a:pt x="143" y="97"/>
                  </a:cubicBezTo>
                  <a:cubicBezTo>
                    <a:pt x="140" y="96"/>
                    <a:pt x="138" y="94"/>
                    <a:pt x="140" y="91"/>
                  </a:cubicBezTo>
                  <a:cubicBezTo>
                    <a:pt x="142" y="89"/>
                    <a:pt x="139" y="88"/>
                    <a:pt x="137" y="86"/>
                  </a:cubicBezTo>
                  <a:cubicBezTo>
                    <a:pt x="135" y="83"/>
                    <a:pt x="138" y="84"/>
                    <a:pt x="139" y="83"/>
                  </a:cubicBezTo>
                  <a:cubicBezTo>
                    <a:pt x="141" y="82"/>
                    <a:pt x="143" y="80"/>
                    <a:pt x="141" y="79"/>
                  </a:cubicBezTo>
                  <a:cubicBezTo>
                    <a:pt x="140" y="78"/>
                    <a:pt x="139" y="76"/>
                    <a:pt x="140" y="74"/>
                  </a:cubicBezTo>
                  <a:cubicBezTo>
                    <a:pt x="141" y="71"/>
                    <a:pt x="138" y="70"/>
                    <a:pt x="138" y="68"/>
                  </a:cubicBezTo>
                  <a:cubicBezTo>
                    <a:pt x="138" y="66"/>
                    <a:pt x="135" y="65"/>
                    <a:pt x="133" y="68"/>
                  </a:cubicBezTo>
                  <a:cubicBezTo>
                    <a:pt x="131" y="70"/>
                    <a:pt x="130" y="69"/>
                    <a:pt x="131" y="64"/>
                  </a:cubicBezTo>
                  <a:cubicBezTo>
                    <a:pt x="133" y="60"/>
                    <a:pt x="138" y="58"/>
                    <a:pt x="139" y="56"/>
                  </a:cubicBezTo>
                  <a:cubicBezTo>
                    <a:pt x="139" y="53"/>
                    <a:pt x="142" y="51"/>
                    <a:pt x="145" y="51"/>
                  </a:cubicBezTo>
                  <a:cubicBezTo>
                    <a:pt x="147" y="51"/>
                    <a:pt x="147" y="46"/>
                    <a:pt x="147" y="43"/>
                  </a:cubicBezTo>
                  <a:cubicBezTo>
                    <a:pt x="148" y="40"/>
                    <a:pt x="149" y="37"/>
                    <a:pt x="152" y="34"/>
                  </a:cubicBezTo>
                  <a:cubicBezTo>
                    <a:pt x="155" y="31"/>
                    <a:pt x="151" y="30"/>
                    <a:pt x="150" y="30"/>
                  </a:cubicBezTo>
                  <a:close/>
                  <a:moveTo>
                    <a:pt x="168" y="112"/>
                  </a:moveTo>
                  <a:cubicBezTo>
                    <a:pt x="166" y="112"/>
                    <a:pt x="166" y="115"/>
                    <a:pt x="161" y="118"/>
                  </a:cubicBezTo>
                  <a:cubicBezTo>
                    <a:pt x="156" y="120"/>
                    <a:pt x="161" y="133"/>
                    <a:pt x="166" y="132"/>
                  </a:cubicBezTo>
                  <a:cubicBezTo>
                    <a:pt x="171" y="131"/>
                    <a:pt x="170" y="112"/>
                    <a:pt x="168" y="1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7" name="Freeform 267"/>
            <p:cNvSpPr>
              <a:spLocks noEditPoints="1"/>
            </p:cNvSpPr>
            <p:nvPr userDrawn="1"/>
          </p:nvSpPr>
          <p:spPr bwMode="auto">
            <a:xfrm>
              <a:off x="6979032" y="3278269"/>
              <a:ext cx="323846" cy="229772"/>
            </a:xfrm>
            <a:custGeom>
              <a:avLst/>
              <a:gdLst>
                <a:gd name="T0" fmla="*/ 149 w 151"/>
                <a:gd name="T1" fmla="*/ 18 h 99"/>
                <a:gd name="T2" fmla="*/ 137 w 151"/>
                <a:gd name="T3" fmla="*/ 17 h 99"/>
                <a:gd name="T4" fmla="*/ 123 w 151"/>
                <a:gd name="T5" fmla="*/ 14 h 99"/>
                <a:gd name="T6" fmla="*/ 117 w 151"/>
                <a:gd name="T7" fmla="*/ 13 h 99"/>
                <a:gd name="T8" fmla="*/ 108 w 151"/>
                <a:gd name="T9" fmla="*/ 14 h 99"/>
                <a:gd name="T10" fmla="*/ 97 w 151"/>
                <a:gd name="T11" fmla="*/ 9 h 99"/>
                <a:gd name="T12" fmla="*/ 90 w 151"/>
                <a:gd name="T13" fmla="*/ 6 h 99"/>
                <a:gd name="T14" fmla="*/ 70 w 151"/>
                <a:gd name="T15" fmla="*/ 4 h 99"/>
                <a:gd name="T16" fmla="*/ 32 w 151"/>
                <a:gd name="T17" fmla="*/ 3 h 99"/>
                <a:gd name="T18" fmla="*/ 18 w 151"/>
                <a:gd name="T19" fmla="*/ 0 h 99"/>
                <a:gd name="T20" fmla="*/ 8 w 151"/>
                <a:gd name="T21" fmla="*/ 6 h 99"/>
                <a:gd name="T22" fmla="*/ 5 w 151"/>
                <a:gd name="T23" fmla="*/ 13 h 99"/>
                <a:gd name="T24" fmla="*/ 7 w 151"/>
                <a:gd name="T25" fmla="*/ 24 h 99"/>
                <a:gd name="T26" fmla="*/ 11 w 151"/>
                <a:gd name="T27" fmla="*/ 23 h 99"/>
                <a:gd name="T28" fmla="*/ 15 w 151"/>
                <a:gd name="T29" fmla="*/ 23 h 99"/>
                <a:gd name="T30" fmla="*/ 22 w 151"/>
                <a:gd name="T31" fmla="*/ 25 h 99"/>
                <a:gd name="T32" fmla="*/ 26 w 151"/>
                <a:gd name="T33" fmla="*/ 25 h 99"/>
                <a:gd name="T34" fmla="*/ 34 w 151"/>
                <a:gd name="T35" fmla="*/ 26 h 99"/>
                <a:gd name="T36" fmla="*/ 37 w 151"/>
                <a:gd name="T37" fmla="*/ 30 h 99"/>
                <a:gd name="T38" fmla="*/ 29 w 151"/>
                <a:gd name="T39" fmla="*/ 36 h 99"/>
                <a:gd name="T40" fmla="*/ 30 w 151"/>
                <a:gd name="T41" fmla="*/ 47 h 99"/>
                <a:gd name="T42" fmla="*/ 28 w 151"/>
                <a:gd name="T43" fmla="*/ 54 h 99"/>
                <a:gd name="T44" fmla="*/ 25 w 151"/>
                <a:gd name="T45" fmla="*/ 58 h 99"/>
                <a:gd name="T46" fmla="*/ 28 w 151"/>
                <a:gd name="T47" fmla="*/ 64 h 99"/>
                <a:gd name="T48" fmla="*/ 25 w 151"/>
                <a:gd name="T49" fmla="*/ 70 h 99"/>
                <a:gd name="T50" fmla="*/ 28 w 151"/>
                <a:gd name="T51" fmla="*/ 75 h 99"/>
                <a:gd name="T52" fmla="*/ 23 w 151"/>
                <a:gd name="T53" fmla="*/ 82 h 99"/>
                <a:gd name="T54" fmla="*/ 25 w 151"/>
                <a:gd name="T55" fmla="*/ 85 h 99"/>
                <a:gd name="T56" fmla="*/ 31 w 151"/>
                <a:gd name="T57" fmla="*/ 86 h 99"/>
                <a:gd name="T58" fmla="*/ 45 w 151"/>
                <a:gd name="T59" fmla="*/ 98 h 99"/>
                <a:gd name="T60" fmla="*/ 48 w 151"/>
                <a:gd name="T61" fmla="*/ 95 h 99"/>
                <a:gd name="T62" fmla="*/ 55 w 151"/>
                <a:gd name="T63" fmla="*/ 94 h 99"/>
                <a:gd name="T64" fmla="*/ 65 w 151"/>
                <a:gd name="T65" fmla="*/ 91 h 99"/>
                <a:gd name="T66" fmla="*/ 80 w 151"/>
                <a:gd name="T67" fmla="*/ 90 h 99"/>
                <a:gd name="T68" fmla="*/ 89 w 151"/>
                <a:gd name="T69" fmla="*/ 86 h 99"/>
                <a:gd name="T70" fmla="*/ 98 w 151"/>
                <a:gd name="T71" fmla="*/ 81 h 99"/>
                <a:gd name="T72" fmla="*/ 102 w 151"/>
                <a:gd name="T73" fmla="*/ 73 h 99"/>
                <a:gd name="T74" fmla="*/ 111 w 151"/>
                <a:gd name="T75" fmla="*/ 65 h 99"/>
                <a:gd name="T76" fmla="*/ 111 w 151"/>
                <a:gd name="T77" fmla="*/ 49 h 99"/>
                <a:gd name="T78" fmla="*/ 120 w 151"/>
                <a:gd name="T79" fmla="*/ 38 h 99"/>
                <a:gd name="T80" fmla="*/ 131 w 151"/>
                <a:gd name="T81" fmla="*/ 33 h 99"/>
                <a:gd name="T82" fmla="*/ 144 w 151"/>
                <a:gd name="T83" fmla="*/ 27 h 99"/>
                <a:gd name="T84" fmla="*/ 149 w 151"/>
                <a:gd name="T85" fmla="*/ 18 h 99"/>
                <a:gd name="T86" fmla="*/ 150 w 151"/>
                <a:gd name="T87" fmla="*/ 53 h 99"/>
                <a:gd name="T88" fmla="*/ 140 w 151"/>
                <a:gd name="T89" fmla="*/ 56 h 99"/>
                <a:gd name="T90" fmla="*/ 150 w 151"/>
                <a:gd name="T9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1" h="99">
                  <a:moveTo>
                    <a:pt x="149" y="18"/>
                  </a:moveTo>
                  <a:cubicBezTo>
                    <a:pt x="145" y="18"/>
                    <a:pt x="140" y="18"/>
                    <a:pt x="137" y="17"/>
                  </a:cubicBezTo>
                  <a:cubicBezTo>
                    <a:pt x="133" y="17"/>
                    <a:pt x="125" y="16"/>
                    <a:pt x="123" y="14"/>
                  </a:cubicBezTo>
                  <a:cubicBezTo>
                    <a:pt x="121" y="12"/>
                    <a:pt x="117" y="11"/>
                    <a:pt x="117" y="13"/>
                  </a:cubicBezTo>
                  <a:cubicBezTo>
                    <a:pt x="117" y="15"/>
                    <a:pt x="112" y="16"/>
                    <a:pt x="108" y="14"/>
                  </a:cubicBezTo>
                  <a:cubicBezTo>
                    <a:pt x="105" y="12"/>
                    <a:pt x="99" y="10"/>
                    <a:pt x="97" y="9"/>
                  </a:cubicBezTo>
                  <a:cubicBezTo>
                    <a:pt x="96" y="8"/>
                    <a:pt x="93" y="7"/>
                    <a:pt x="90" y="6"/>
                  </a:cubicBezTo>
                  <a:cubicBezTo>
                    <a:pt x="87" y="6"/>
                    <a:pt x="77" y="3"/>
                    <a:pt x="70" y="4"/>
                  </a:cubicBezTo>
                  <a:cubicBezTo>
                    <a:pt x="63" y="4"/>
                    <a:pt x="40" y="3"/>
                    <a:pt x="32" y="3"/>
                  </a:cubicBezTo>
                  <a:cubicBezTo>
                    <a:pt x="23" y="4"/>
                    <a:pt x="22" y="0"/>
                    <a:pt x="18" y="0"/>
                  </a:cubicBezTo>
                  <a:cubicBezTo>
                    <a:pt x="13" y="0"/>
                    <a:pt x="15" y="5"/>
                    <a:pt x="8" y="6"/>
                  </a:cubicBezTo>
                  <a:cubicBezTo>
                    <a:pt x="1" y="6"/>
                    <a:pt x="0" y="10"/>
                    <a:pt x="5" y="13"/>
                  </a:cubicBezTo>
                  <a:cubicBezTo>
                    <a:pt x="8" y="16"/>
                    <a:pt x="8" y="20"/>
                    <a:pt x="7" y="24"/>
                  </a:cubicBezTo>
                  <a:cubicBezTo>
                    <a:pt x="9" y="24"/>
                    <a:pt x="10" y="23"/>
                    <a:pt x="11" y="23"/>
                  </a:cubicBezTo>
                  <a:cubicBezTo>
                    <a:pt x="13" y="20"/>
                    <a:pt x="15" y="21"/>
                    <a:pt x="15" y="23"/>
                  </a:cubicBezTo>
                  <a:cubicBezTo>
                    <a:pt x="15" y="26"/>
                    <a:pt x="19" y="25"/>
                    <a:pt x="22" y="25"/>
                  </a:cubicBezTo>
                  <a:cubicBezTo>
                    <a:pt x="24" y="25"/>
                    <a:pt x="24" y="27"/>
                    <a:pt x="26" y="25"/>
                  </a:cubicBezTo>
                  <a:cubicBezTo>
                    <a:pt x="29" y="23"/>
                    <a:pt x="34" y="24"/>
                    <a:pt x="34" y="26"/>
                  </a:cubicBezTo>
                  <a:cubicBezTo>
                    <a:pt x="34" y="28"/>
                    <a:pt x="40" y="27"/>
                    <a:pt x="37" y="30"/>
                  </a:cubicBezTo>
                  <a:cubicBezTo>
                    <a:pt x="33" y="33"/>
                    <a:pt x="29" y="34"/>
                    <a:pt x="29" y="36"/>
                  </a:cubicBezTo>
                  <a:cubicBezTo>
                    <a:pt x="29" y="39"/>
                    <a:pt x="33" y="44"/>
                    <a:pt x="30" y="47"/>
                  </a:cubicBezTo>
                  <a:cubicBezTo>
                    <a:pt x="27" y="49"/>
                    <a:pt x="31" y="54"/>
                    <a:pt x="28" y="54"/>
                  </a:cubicBezTo>
                  <a:cubicBezTo>
                    <a:pt x="25" y="54"/>
                    <a:pt x="21" y="55"/>
                    <a:pt x="25" y="58"/>
                  </a:cubicBezTo>
                  <a:cubicBezTo>
                    <a:pt x="28" y="61"/>
                    <a:pt x="31" y="64"/>
                    <a:pt x="28" y="64"/>
                  </a:cubicBezTo>
                  <a:cubicBezTo>
                    <a:pt x="26" y="64"/>
                    <a:pt x="24" y="69"/>
                    <a:pt x="25" y="70"/>
                  </a:cubicBezTo>
                  <a:cubicBezTo>
                    <a:pt x="26" y="71"/>
                    <a:pt x="32" y="75"/>
                    <a:pt x="28" y="75"/>
                  </a:cubicBezTo>
                  <a:cubicBezTo>
                    <a:pt x="23" y="76"/>
                    <a:pt x="23" y="80"/>
                    <a:pt x="23" y="82"/>
                  </a:cubicBezTo>
                  <a:cubicBezTo>
                    <a:pt x="23" y="83"/>
                    <a:pt x="24" y="84"/>
                    <a:pt x="25" y="85"/>
                  </a:cubicBezTo>
                  <a:cubicBezTo>
                    <a:pt x="27" y="85"/>
                    <a:pt x="29" y="85"/>
                    <a:pt x="31" y="86"/>
                  </a:cubicBezTo>
                  <a:cubicBezTo>
                    <a:pt x="36" y="88"/>
                    <a:pt x="39" y="99"/>
                    <a:pt x="45" y="98"/>
                  </a:cubicBezTo>
                  <a:cubicBezTo>
                    <a:pt x="48" y="98"/>
                    <a:pt x="46" y="96"/>
                    <a:pt x="48" y="95"/>
                  </a:cubicBezTo>
                  <a:cubicBezTo>
                    <a:pt x="49" y="94"/>
                    <a:pt x="52" y="94"/>
                    <a:pt x="55" y="94"/>
                  </a:cubicBezTo>
                  <a:cubicBezTo>
                    <a:pt x="57" y="94"/>
                    <a:pt x="59" y="91"/>
                    <a:pt x="65" y="91"/>
                  </a:cubicBezTo>
                  <a:cubicBezTo>
                    <a:pt x="72" y="90"/>
                    <a:pt x="76" y="90"/>
                    <a:pt x="80" y="90"/>
                  </a:cubicBezTo>
                  <a:cubicBezTo>
                    <a:pt x="84" y="90"/>
                    <a:pt x="88" y="89"/>
                    <a:pt x="89" y="86"/>
                  </a:cubicBezTo>
                  <a:cubicBezTo>
                    <a:pt x="90" y="84"/>
                    <a:pt x="93" y="81"/>
                    <a:pt x="98" y="81"/>
                  </a:cubicBezTo>
                  <a:cubicBezTo>
                    <a:pt x="102" y="80"/>
                    <a:pt x="102" y="75"/>
                    <a:pt x="102" y="73"/>
                  </a:cubicBezTo>
                  <a:cubicBezTo>
                    <a:pt x="102" y="70"/>
                    <a:pt x="110" y="66"/>
                    <a:pt x="111" y="65"/>
                  </a:cubicBezTo>
                  <a:cubicBezTo>
                    <a:pt x="111" y="63"/>
                    <a:pt x="106" y="55"/>
                    <a:pt x="111" y="49"/>
                  </a:cubicBezTo>
                  <a:cubicBezTo>
                    <a:pt x="115" y="42"/>
                    <a:pt x="120" y="42"/>
                    <a:pt x="120" y="38"/>
                  </a:cubicBezTo>
                  <a:cubicBezTo>
                    <a:pt x="120" y="35"/>
                    <a:pt x="125" y="34"/>
                    <a:pt x="131" y="33"/>
                  </a:cubicBezTo>
                  <a:cubicBezTo>
                    <a:pt x="137" y="32"/>
                    <a:pt x="139" y="29"/>
                    <a:pt x="144" y="27"/>
                  </a:cubicBezTo>
                  <a:cubicBezTo>
                    <a:pt x="148" y="25"/>
                    <a:pt x="150" y="22"/>
                    <a:pt x="149" y="18"/>
                  </a:cubicBezTo>
                  <a:close/>
                  <a:moveTo>
                    <a:pt x="150" y="53"/>
                  </a:moveTo>
                  <a:cubicBezTo>
                    <a:pt x="149" y="47"/>
                    <a:pt x="137" y="54"/>
                    <a:pt x="140" y="56"/>
                  </a:cubicBezTo>
                  <a:cubicBezTo>
                    <a:pt x="145" y="59"/>
                    <a:pt x="151" y="58"/>
                    <a:pt x="150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8" name="Freeform 268"/>
            <p:cNvSpPr>
              <a:spLocks/>
            </p:cNvSpPr>
            <p:nvPr userDrawn="1"/>
          </p:nvSpPr>
          <p:spPr bwMode="auto">
            <a:xfrm>
              <a:off x="7537792" y="3177972"/>
              <a:ext cx="83898" cy="49237"/>
            </a:xfrm>
            <a:custGeom>
              <a:avLst/>
              <a:gdLst>
                <a:gd name="T0" fmla="*/ 0 w 39"/>
                <a:gd name="T1" fmla="*/ 18 h 21"/>
                <a:gd name="T2" fmla="*/ 8 w 39"/>
                <a:gd name="T3" fmla="*/ 17 h 21"/>
                <a:gd name="T4" fmla="*/ 10 w 39"/>
                <a:gd name="T5" fmla="*/ 20 h 21"/>
                <a:gd name="T6" fmla="*/ 18 w 39"/>
                <a:gd name="T7" fmla="*/ 19 h 21"/>
                <a:gd name="T8" fmla="*/ 25 w 39"/>
                <a:gd name="T9" fmla="*/ 19 h 21"/>
                <a:gd name="T10" fmla="*/ 29 w 39"/>
                <a:gd name="T11" fmla="*/ 14 h 21"/>
                <a:gd name="T12" fmla="*/ 32 w 39"/>
                <a:gd name="T13" fmla="*/ 9 h 21"/>
                <a:gd name="T14" fmla="*/ 39 w 39"/>
                <a:gd name="T15" fmla="*/ 5 h 21"/>
                <a:gd name="T16" fmla="*/ 37 w 39"/>
                <a:gd name="T17" fmla="*/ 0 h 21"/>
                <a:gd name="T18" fmla="*/ 29 w 39"/>
                <a:gd name="T19" fmla="*/ 3 h 21"/>
                <a:gd name="T20" fmla="*/ 18 w 39"/>
                <a:gd name="T21" fmla="*/ 6 h 21"/>
                <a:gd name="T22" fmla="*/ 6 w 39"/>
                <a:gd name="T23" fmla="*/ 4 h 21"/>
                <a:gd name="T24" fmla="*/ 1 w 39"/>
                <a:gd name="T25" fmla="*/ 4 h 21"/>
                <a:gd name="T26" fmla="*/ 0 w 39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1">
                  <a:moveTo>
                    <a:pt x="0" y="18"/>
                  </a:moveTo>
                  <a:cubicBezTo>
                    <a:pt x="3" y="17"/>
                    <a:pt x="6" y="17"/>
                    <a:pt x="8" y="17"/>
                  </a:cubicBezTo>
                  <a:cubicBezTo>
                    <a:pt x="9" y="18"/>
                    <a:pt x="9" y="19"/>
                    <a:pt x="10" y="20"/>
                  </a:cubicBezTo>
                  <a:cubicBezTo>
                    <a:pt x="12" y="20"/>
                    <a:pt x="16" y="19"/>
                    <a:pt x="18" y="19"/>
                  </a:cubicBezTo>
                  <a:cubicBezTo>
                    <a:pt x="20" y="18"/>
                    <a:pt x="25" y="21"/>
                    <a:pt x="25" y="19"/>
                  </a:cubicBezTo>
                  <a:cubicBezTo>
                    <a:pt x="26" y="18"/>
                    <a:pt x="27" y="14"/>
                    <a:pt x="29" y="14"/>
                  </a:cubicBezTo>
                  <a:cubicBezTo>
                    <a:pt x="31" y="14"/>
                    <a:pt x="30" y="9"/>
                    <a:pt x="32" y="9"/>
                  </a:cubicBezTo>
                  <a:cubicBezTo>
                    <a:pt x="34" y="9"/>
                    <a:pt x="39" y="5"/>
                    <a:pt x="39" y="5"/>
                  </a:cubicBezTo>
                  <a:cubicBezTo>
                    <a:pt x="39" y="5"/>
                    <a:pt x="37" y="1"/>
                    <a:pt x="37" y="0"/>
                  </a:cubicBezTo>
                  <a:cubicBezTo>
                    <a:pt x="36" y="0"/>
                    <a:pt x="33" y="3"/>
                    <a:pt x="29" y="3"/>
                  </a:cubicBezTo>
                  <a:cubicBezTo>
                    <a:pt x="24" y="3"/>
                    <a:pt x="21" y="6"/>
                    <a:pt x="18" y="6"/>
                  </a:cubicBezTo>
                  <a:cubicBezTo>
                    <a:pt x="16" y="6"/>
                    <a:pt x="10" y="4"/>
                    <a:pt x="6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9" name="Freeform 269"/>
            <p:cNvSpPr>
              <a:spLocks noEditPoints="1"/>
            </p:cNvSpPr>
            <p:nvPr userDrawn="1"/>
          </p:nvSpPr>
          <p:spPr bwMode="auto">
            <a:xfrm>
              <a:off x="7710622" y="3338448"/>
              <a:ext cx="159407" cy="200595"/>
            </a:xfrm>
            <a:custGeom>
              <a:avLst/>
              <a:gdLst>
                <a:gd name="T0" fmla="*/ 73 w 74"/>
                <a:gd name="T1" fmla="*/ 0 h 86"/>
                <a:gd name="T2" fmla="*/ 67 w 74"/>
                <a:gd name="T3" fmla="*/ 2 h 86"/>
                <a:gd name="T4" fmla="*/ 63 w 74"/>
                <a:gd name="T5" fmla="*/ 5 h 86"/>
                <a:gd name="T6" fmla="*/ 50 w 74"/>
                <a:gd name="T7" fmla="*/ 3 h 86"/>
                <a:gd name="T8" fmla="*/ 35 w 74"/>
                <a:gd name="T9" fmla="*/ 3 h 86"/>
                <a:gd name="T10" fmla="*/ 34 w 74"/>
                <a:gd name="T11" fmla="*/ 3 h 86"/>
                <a:gd name="T12" fmla="*/ 24 w 74"/>
                <a:gd name="T13" fmla="*/ 8 h 86"/>
                <a:gd name="T14" fmla="*/ 18 w 74"/>
                <a:gd name="T15" fmla="*/ 11 h 86"/>
                <a:gd name="T16" fmla="*/ 10 w 74"/>
                <a:gd name="T17" fmla="*/ 12 h 86"/>
                <a:gd name="T18" fmla="*/ 6 w 74"/>
                <a:gd name="T19" fmla="*/ 18 h 86"/>
                <a:gd name="T20" fmla="*/ 3 w 74"/>
                <a:gd name="T21" fmla="*/ 22 h 86"/>
                <a:gd name="T22" fmla="*/ 0 w 74"/>
                <a:gd name="T23" fmla="*/ 28 h 86"/>
                <a:gd name="T24" fmla="*/ 0 w 74"/>
                <a:gd name="T25" fmla="*/ 28 h 86"/>
                <a:gd name="T26" fmla="*/ 6 w 74"/>
                <a:gd name="T27" fmla="*/ 38 h 86"/>
                <a:gd name="T28" fmla="*/ 15 w 74"/>
                <a:gd name="T29" fmla="*/ 40 h 86"/>
                <a:gd name="T30" fmla="*/ 25 w 74"/>
                <a:gd name="T31" fmla="*/ 44 h 86"/>
                <a:gd name="T32" fmla="*/ 13 w 74"/>
                <a:gd name="T33" fmla="*/ 45 h 86"/>
                <a:gd name="T34" fmla="*/ 15 w 74"/>
                <a:gd name="T35" fmla="*/ 54 h 86"/>
                <a:gd name="T36" fmla="*/ 21 w 74"/>
                <a:gd name="T37" fmla="*/ 61 h 86"/>
                <a:gd name="T38" fmla="*/ 32 w 74"/>
                <a:gd name="T39" fmla="*/ 66 h 86"/>
                <a:gd name="T40" fmla="*/ 30 w 74"/>
                <a:gd name="T41" fmla="*/ 55 h 86"/>
                <a:gd name="T42" fmla="*/ 38 w 74"/>
                <a:gd name="T43" fmla="*/ 55 h 86"/>
                <a:gd name="T44" fmla="*/ 33 w 74"/>
                <a:gd name="T45" fmla="*/ 51 h 86"/>
                <a:gd name="T46" fmla="*/ 37 w 74"/>
                <a:gd name="T47" fmla="*/ 48 h 86"/>
                <a:gd name="T48" fmla="*/ 45 w 74"/>
                <a:gd name="T49" fmla="*/ 48 h 86"/>
                <a:gd name="T50" fmla="*/ 42 w 74"/>
                <a:gd name="T51" fmla="*/ 39 h 86"/>
                <a:gd name="T52" fmla="*/ 32 w 74"/>
                <a:gd name="T53" fmla="*/ 39 h 86"/>
                <a:gd name="T54" fmla="*/ 36 w 74"/>
                <a:gd name="T55" fmla="*/ 33 h 86"/>
                <a:gd name="T56" fmla="*/ 26 w 74"/>
                <a:gd name="T57" fmla="*/ 21 h 86"/>
                <a:gd name="T58" fmla="*/ 32 w 74"/>
                <a:gd name="T59" fmla="*/ 18 h 86"/>
                <a:gd name="T60" fmla="*/ 42 w 74"/>
                <a:gd name="T61" fmla="*/ 19 h 86"/>
                <a:gd name="T62" fmla="*/ 44 w 74"/>
                <a:gd name="T63" fmla="*/ 11 h 86"/>
                <a:gd name="T64" fmla="*/ 51 w 74"/>
                <a:gd name="T65" fmla="*/ 13 h 86"/>
                <a:gd name="T66" fmla="*/ 60 w 74"/>
                <a:gd name="T67" fmla="*/ 9 h 86"/>
                <a:gd name="T68" fmla="*/ 68 w 74"/>
                <a:gd name="T69" fmla="*/ 13 h 86"/>
                <a:gd name="T70" fmla="*/ 70 w 74"/>
                <a:gd name="T71" fmla="*/ 9 h 86"/>
                <a:gd name="T72" fmla="*/ 74 w 74"/>
                <a:gd name="T73" fmla="*/ 4 h 86"/>
                <a:gd name="T74" fmla="*/ 73 w 74"/>
                <a:gd name="T75" fmla="*/ 0 h 86"/>
                <a:gd name="T76" fmla="*/ 63 w 74"/>
                <a:gd name="T77" fmla="*/ 80 h 86"/>
                <a:gd name="T78" fmla="*/ 45 w 74"/>
                <a:gd name="T79" fmla="*/ 79 h 86"/>
                <a:gd name="T80" fmla="*/ 38 w 74"/>
                <a:gd name="T81" fmla="*/ 81 h 86"/>
                <a:gd name="T82" fmla="*/ 55 w 74"/>
                <a:gd name="T83" fmla="*/ 85 h 86"/>
                <a:gd name="T84" fmla="*/ 70 w 74"/>
                <a:gd name="T85" fmla="*/ 81 h 86"/>
                <a:gd name="T86" fmla="*/ 63 w 74"/>
                <a:gd name="T8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86">
                  <a:moveTo>
                    <a:pt x="73" y="0"/>
                  </a:moveTo>
                  <a:cubicBezTo>
                    <a:pt x="70" y="0"/>
                    <a:pt x="67" y="1"/>
                    <a:pt x="67" y="2"/>
                  </a:cubicBezTo>
                  <a:cubicBezTo>
                    <a:pt x="68" y="4"/>
                    <a:pt x="65" y="5"/>
                    <a:pt x="63" y="5"/>
                  </a:cubicBezTo>
                  <a:cubicBezTo>
                    <a:pt x="63" y="5"/>
                    <a:pt x="53" y="4"/>
                    <a:pt x="50" y="3"/>
                  </a:cubicBezTo>
                  <a:cubicBezTo>
                    <a:pt x="48" y="2"/>
                    <a:pt x="39" y="2"/>
                    <a:pt x="35" y="3"/>
                  </a:cubicBezTo>
                  <a:cubicBezTo>
                    <a:pt x="35" y="3"/>
                    <a:pt x="35" y="3"/>
                    <a:pt x="34" y="3"/>
                  </a:cubicBezTo>
                  <a:cubicBezTo>
                    <a:pt x="33" y="5"/>
                    <a:pt x="25" y="9"/>
                    <a:pt x="24" y="8"/>
                  </a:cubicBezTo>
                  <a:cubicBezTo>
                    <a:pt x="22" y="7"/>
                    <a:pt x="21" y="10"/>
                    <a:pt x="18" y="11"/>
                  </a:cubicBezTo>
                  <a:cubicBezTo>
                    <a:pt x="15" y="12"/>
                    <a:pt x="10" y="11"/>
                    <a:pt x="10" y="12"/>
                  </a:cubicBezTo>
                  <a:cubicBezTo>
                    <a:pt x="10" y="13"/>
                    <a:pt x="8" y="17"/>
                    <a:pt x="6" y="18"/>
                  </a:cubicBezTo>
                  <a:cubicBezTo>
                    <a:pt x="4" y="20"/>
                    <a:pt x="6" y="22"/>
                    <a:pt x="3" y="22"/>
                  </a:cubicBezTo>
                  <a:cubicBezTo>
                    <a:pt x="1" y="23"/>
                    <a:pt x="1" y="26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4" y="29"/>
                    <a:pt x="7" y="34"/>
                    <a:pt x="6" y="38"/>
                  </a:cubicBezTo>
                  <a:cubicBezTo>
                    <a:pt x="6" y="42"/>
                    <a:pt x="12" y="43"/>
                    <a:pt x="15" y="40"/>
                  </a:cubicBezTo>
                  <a:cubicBezTo>
                    <a:pt x="18" y="37"/>
                    <a:pt x="25" y="42"/>
                    <a:pt x="25" y="44"/>
                  </a:cubicBezTo>
                  <a:cubicBezTo>
                    <a:pt x="25" y="46"/>
                    <a:pt x="17" y="42"/>
                    <a:pt x="13" y="45"/>
                  </a:cubicBezTo>
                  <a:cubicBezTo>
                    <a:pt x="8" y="48"/>
                    <a:pt x="16" y="51"/>
                    <a:pt x="15" y="54"/>
                  </a:cubicBezTo>
                  <a:cubicBezTo>
                    <a:pt x="14" y="57"/>
                    <a:pt x="17" y="61"/>
                    <a:pt x="21" y="61"/>
                  </a:cubicBezTo>
                  <a:cubicBezTo>
                    <a:pt x="25" y="61"/>
                    <a:pt x="30" y="67"/>
                    <a:pt x="32" y="66"/>
                  </a:cubicBezTo>
                  <a:cubicBezTo>
                    <a:pt x="35" y="65"/>
                    <a:pt x="29" y="56"/>
                    <a:pt x="30" y="55"/>
                  </a:cubicBezTo>
                  <a:cubicBezTo>
                    <a:pt x="31" y="54"/>
                    <a:pt x="36" y="57"/>
                    <a:pt x="38" y="55"/>
                  </a:cubicBezTo>
                  <a:cubicBezTo>
                    <a:pt x="41" y="52"/>
                    <a:pt x="36" y="50"/>
                    <a:pt x="33" y="51"/>
                  </a:cubicBezTo>
                  <a:cubicBezTo>
                    <a:pt x="29" y="51"/>
                    <a:pt x="33" y="46"/>
                    <a:pt x="37" y="48"/>
                  </a:cubicBezTo>
                  <a:cubicBezTo>
                    <a:pt x="41" y="51"/>
                    <a:pt x="43" y="48"/>
                    <a:pt x="45" y="48"/>
                  </a:cubicBezTo>
                  <a:cubicBezTo>
                    <a:pt x="48" y="47"/>
                    <a:pt x="48" y="40"/>
                    <a:pt x="42" y="39"/>
                  </a:cubicBezTo>
                  <a:cubicBezTo>
                    <a:pt x="35" y="37"/>
                    <a:pt x="36" y="43"/>
                    <a:pt x="32" y="39"/>
                  </a:cubicBezTo>
                  <a:cubicBezTo>
                    <a:pt x="28" y="35"/>
                    <a:pt x="36" y="37"/>
                    <a:pt x="36" y="33"/>
                  </a:cubicBezTo>
                  <a:cubicBezTo>
                    <a:pt x="36" y="30"/>
                    <a:pt x="29" y="25"/>
                    <a:pt x="26" y="21"/>
                  </a:cubicBezTo>
                  <a:cubicBezTo>
                    <a:pt x="23" y="17"/>
                    <a:pt x="31" y="15"/>
                    <a:pt x="32" y="18"/>
                  </a:cubicBezTo>
                  <a:cubicBezTo>
                    <a:pt x="34" y="21"/>
                    <a:pt x="39" y="21"/>
                    <a:pt x="42" y="19"/>
                  </a:cubicBezTo>
                  <a:cubicBezTo>
                    <a:pt x="45" y="18"/>
                    <a:pt x="39" y="13"/>
                    <a:pt x="44" y="11"/>
                  </a:cubicBezTo>
                  <a:cubicBezTo>
                    <a:pt x="49" y="9"/>
                    <a:pt x="49" y="13"/>
                    <a:pt x="51" y="13"/>
                  </a:cubicBezTo>
                  <a:cubicBezTo>
                    <a:pt x="53" y="14"/>
                    <a:pt x="54" y="9"/>
                    <a:pt x="60" y="9"/>
                  </a:cubicBezTo>
                  <a:cubicBezTo>
                    <a:pt x="63" y="9"/>
                    <a:pt x="65" y="11"/>
                    <a:pt x="68" y="13"/>
                  </a:cubicBezTo>
                  <a:cubicBezTo>
                    <a:pt x="69" y="11"/>
                    <a:pt x="70" y="10"/>
                    <a:pt x="70" y="9"/>
                  </a:cubicBezTo>
                  <a:cubicBezTo>
                    <a:pt x="70" y="7"/>
                    <a:pt x="74" y="7"/>
                    <a:pt x="74" y="4"/>
                  </a:cubicBezTo>
                  <a:cubicBezTo>
                    <a:pt x="74" y="3"/>
                    <a:pt x="73" y="1"/>
                    <a:pt x="73" y="0"/>
                  </a:cubicBezTo>
                  <a:close/>
                  <a:moveTo>
                    <a:pt x="63" y="80"/>
                  </a:moveTo>
                  <a:cubicBezTo>
                    <a:pt x="60" y="79"/>
                    <a:pt x="48" y="81"/>
                    <a:pt x="45" y="79"/>
                  </a:cubicBezTo>
                  <a:cubicBezTo>
                    <a:pt x="41" y="76"/>
                    <a:pt x="35" y="81"/>
                    <a:pt x="38" y="81"/>
                  </a:cubicBezTo>
                  <a:cubicBezTo>
                    <a:pt x="42" y="82"/>
                    <a:pt x="48" y="85"/>
                    <a:pt x="55" y="85"/>
                  </a:cubicBezTo>
                  <a:cubicBezTo>
                    <a:pt x="61" y="86"/>
                    <a:pt x="70" y="83"/>
                    <a:pt x="70" y="81"/>
                  </a:cubicBezTo>
                  <a:cubicBezTo>
                    <a:pt x="70" y="79"/>
                    <a:pt x="66" y="82"/>
                    <a:pt x="63" y="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0" name="Freeform 270"/>
            <p:cNvSpPr>
              <a:spLocks/>
            </p:cNvSpPr>
            <p:nvPr userDrawn="1"/>
          </p:nvSpPr>
          <p:spPr bwMode="auto">
            <a:xfrm>
              <a:off x="8004264" y="3511688"/>
              <a:ext cx="67118" cy="41943"/>
            </a:xfrm>
            <a:custGeom>
              <a:avLst/>
              <a:gdLst>
                <a:gd name="T0" fmla="*/ 21 w 31"/>
                <a:gd name="T1" fmla="*/ 11 h 18"/>
                <a:gd name="T2" fmla="*/ 27 w 31"/>
                <a:gd name="T3" fmla="*/ 4 h 18"/>
                <a:gd name="T4" fmla="*/ 27 w 31"/>
                <a:gd name="T5" fmla="*/ 2 h 18"/>
                <a:gd name="T6" fmla="*/ 10 w 31"/>
                <a:gd name="T7" fmla="*/ 7 h 18"/>
                <a:gd name="T8" fmla="*/ 5 w 31"/>
                <a:gd name="T9" fmla="*/ 14 h 18"/>
                <a:gd name="T10" fmla="*/ 21 w 31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1" y="11"/>
                  </a:moveTo>
                  <a:cubicBezTo>
                    <a:pt x="20" y="9"/>
                    <a:pt x="23" y="5"/>
                    <a:pt x="27" y="4"/>
                  </a:cubicBezTo>
                  <a:cubicBezTo>
                    <a:pt x="31" y="3"/>
                    <a:pt x="29" y="0"/>
                    <a:pt x="27" y="2"/>
                  </a:cubicBezTo>
                  <a:cubicBezTo>
                    <a:pt x="24" y="4"/>
                    <a:pt x="18" y="6"/>
                    <a:pt x="10" y="7"/>
                  </a:cubicBezTo>
                  <a:cubicBezTo>
                    <a:pt x="2" y="7"/>
                    <a:pt x="0" y="12"/>
                    <a:pt x="5" y="14"/>
                  </a:cubicBezTo>
                  <a:cubicBezTo>
                    <a:pt x="11" y="18"/>
                    <a:pt x="21" y="13"/>
                    <a:pt x="21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1" name="Freeform 271"/>
            <p:cNvSpPr>
              <a:spLocks/>
            </p:cNvSpPr>
            <p:nvPr userDrawn="1"/>
          </p:nvSpPr>
          <p:spPr bwMode="auto">
            <a:xfrm>
              <a:off x="6952185" y="2900786"/>
              <a:ext cx="114101" cy="125828"/>
            </a:xfrm>
            <a:custGeom>
              <a:avLst/>
              <a:gdLst>
                <a:gd name="T0" fmla="*/ 47 w 53"/>
                <a:gd name="T1" fmla="*/ 17 h 54"/>
                <a:gd name="T2" fmla="*/ 43 w 53"/>
                <a:gd name="T3" fmla="*/ 14 h 54"/>
                <a:gd name="T4" fmla="*/ 36 w 53"/>
                <a:gd name="T5" fmla="*/ 16 h 54"/>
                <a:gd name="T6" fmla="*/ 29 w 53"/>
                <a:gd name="T7" fmla="*/ 14 h 54"/>
                <a:gd name="T8" fmla="*/ 32 w 53"/>
                <a:gd name="T9" fmla="*/ 8 h 54"/>
                <a:gd name="T10" fmla="*/ 35 w 53"/>
                <a:gd name="T11" fmla="*/ 2 h 54"/>
                <a:gd name="T12" fmla="*/ 34 w 53"/>
                <a:gd name="T13" fmla="*/ 2 h 54"/>
                <a:gd name="T14" fmla="*/ 22 w 53"/>
                <a:gd name="T15" fmla="*/ 4 h 54"/>
                <a:gd name="T16" fmla="*/ 27 w 53"/>
                <a:gd name="T17" fmla="*/ 9 h 54"/>
                <a:gd name="T18" fmla="*/ 18 w 53"/>
                <a:gd name="T19" fmla="*/ 13 h 54"/>
                <a:gd name="T20" fmla="*/ 5 w 53"/>
                <a:gd name="T21" fmla="*/ 14 h 54"/>
                <a:gd name="T22" fmla="*/ 7 w 53"/>
                <a:gd name="T23" fmla="*/ 22 h 54"/>
                <a:gd name="T24" fmla="*/ 12 w 53"/>
                <a:gd name="T25" fmla="*/ 29 h 54"/>
                <a:gd name="T26" fmla="*/ 9 w 53"/>
                <a:gd name="T27" fmla="*/ 39 h 54"/>
                <a:gd name="T28" fmla="*/ 1 w 53"/>
                <a:gd name="T29" fmla="*/ 46 h 54"/>
                <a:gd name="T30" fmla="*/ 13 w 53"/>
                <a:gd name="T31" fmla="*/ 54 h 54"/>
                <a:gd name="T32" fmla="*/ 33 w 53"/>
                <a:gd name="T33" fmla="*/ 47 h 54"/>
                <a:gd name="T34" fmla="*/ 47 w 53"/>
                <a:gd name="T35" fmla="*/ 44 h 54"/>
                <a:gd name="T36" fmla="*/ 47 w 53"/>
                <a:gd name="T37" fmla="*/ 19 h 54"/>
                <a:gd name="T38" fmla="*/ 47 w 53"/>
                <a:gd name="T39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" h="54">
                  <a:moveTo>
                    <a:pt x="47" y="17"/>
                  </a:moveTo>
                  <a:cubicBezTo>
                    <a:pt x="46" y="16"/>
                    <a:pt x="44" y="15"/>
                    <a:pt x="43" y="14"/>
                  </a:cubicBezTo>
                  <a:cubicBezTo>
                    <a:pt x="39" y="9"/>
                    <a:pt x="37" y="13"/>
                    <a:pt x="36" y="16"/>
                  </a:cubicBezTo>
                  <a:cubicBezTo>
                    <a:pt x="36" y="19"/>
                    <a:pt x="32" y="15"/>
                    <a:pt x="29" y="14"/>
                  </a:cubicBezTo>
                  <a:cubicBezTo>
                    <a:pt x="27" y="14"/>
                    <a:pt x="30" y="9"/>
                    <a:pt x="32" y="8"/>
                  </a:cubicBezTo>
                  <a:cubicBezTo>
                    <a:pt x="33" y="7"/>
                    <a:pt x="34" y="5"/>
                    <a:pt x="35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29" y="0"/>
                    <a:pt x="22" y="0"/>
                    <a:pt x="22" y="4"/>
                  </a:cubicBezTo>
                  <a:cubicBezTo>
                    <a:pt x="22" y="8"/>
                    <a:pt x="27" y="6"/>
                    <a:pt x="27" y="9"/>
                  </a:cubicBezTo>
                  <a:cubicBezTo>
                    <a:pt x="27" y="12"/>
                    <a:pt x="22" y="11"/>
                    <a:pt x="18" y="13"/>
                  </a:cubicBezTo>
                  <a:cubicBezTo>
                    <a:pt x="14" y="16"/>
                    <a:pt x="10" y="12"/>
                    <a:pt x="5" y="14"/>
                  </a:cubicBezTo>
                  <a:cubicBezTo>
                    <a:pt x="1" y="16"/>
                    <a:pt x="10" y="18"/>
                    <a:pt x="7" y="22"/>
                  </a:cubicBezTo>
                  <a:cubicBezTo>
                    <a:pt x="4" y="26"/>
                    <a:pt x="7" y="26"/>
                    <a:pt x="12" y="29"/>
                  </a:cubicBezTo>
                  <a:cubicBezTo>
                    <a:pt x="17" y="33"/>
                    <a:pt x="9" y="34"/>
                    <a:pt x="9" y="39"/>
                  </a:cubicBezTo>
                  <a:cubicBezTo>
                    <a:pt x="9" y="43"/>
                    <a:pt x="3" y="43"/>
                    <a:pt x="1" y="46"/>
                  </a:cubicBezTo>
                  <a:cubicBezTo>
                    <a:pt x="0" y="48"/>
                    <a:pt x="7" y="54"/>
                    <a:pt x="13" y="54"/>
                  </a:cubicBezTo>
                  <a:cubicBezTo>
                    <a:pt x="17" y="54"/>
                    <a:pt x="27" y="52"/>
                    <a:pt x="33" y="47"/>
                  </a:cubicBezTo>
                  <a:cubicBezTo>
                    <a:pt x="39" y="41"/>
                    <a:pt x="42" y="46"/>
                    <a:pt x="47" y="44"/>
                  </a:cubicBezTo>
                  <a:cubicBezTo>
                    <a:pt x="53" y="41"/>
                    <a:pt x="49" y="23"/>
                    <a:pt x="47" y="19"/>
                  </a:cubicBezTo>
                  <a:cubicBezTo>
                    <a:pt x="47" y="18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" name="Freeform 272"/>
            <p:cNvSpPr>
              <a:spLocks noEditPoints="1"/>
            </p:cNvSpPr>
            <p:nvPr userDrawn="1"/>
          </p:nvSpPr>
          <p:spPr bwMode="auto">
            <a:xfrm>
              <a:off x="7010913" y="2760369"/>
              <a:ext cx="250016" cy="322776"/>
            </a:xfrm>
            <a:custGeom>
              <a:avLst/>
              <a:gdLst>
                <a:gd name="T0" fmla="*/ 8 w 117"/>
                <a:gd name="T1" fmla="*/ 62 h 138"/>
                <a:gd name="T2" fmla="*/ 2 w 117"/>
                <a:gd name="T3" fmla="*/ 74 h 138"/>
                <a:gd name="T4" fmla="*/ 16 w 117"/>
                <a:gd name="T5" fmla="*/ 74 h 138"/>
                <a:gd name="T6" fmla="*/ 29 w 117"/>
                <a:gd name="T7" fmla="*/ 72 h 138"/>
                <a:gd name="T8" fmla="*/ 117 w 117"/>
                <a:gd name="T9" fmla="*/ 99 h 138"/>
                <a:gd name="T10" fmla="*/ 99 w 117"/>
                <a:gd name="T11" fmla="*/ 93 h 138"/>
                <a:gd name="T12" fmla="*/ 95 w 117"/>
                <a:gd name="T13" fmla="*/ 81 h 138"/>
                <a:gd name="T14" fmla="*/ 78 w 117"/>
                <a:gd name="T15" fmla="*/ 55 h 138"/>
                <a:gd name="T16" fmla="*/ 60 w 117"/>
                <a:gd name="T17" fmla="*/ 48 h 138"/>
                <a:gd name="T18" fmla="*/ 73 w 117"/>
                <a:gd name="T19" fmla="*/ 22 h 138"/>
                <a:gd name="T20" fmla="*/ 48 w 117"/>
                <a:gd name="T21" fmla="*/ 18 h 138"/>
                <a:gd name="T22" fmla="*/ 58 w 117"/>
                <a:gd name="T23" fmla="*/ 2 h 138"/>
                <a:gd name="T24" fmla="*/ 40 w 117"/>
                <a:gd name="T25" fmla="*/ 7 h 138"/>
                <a:gd name="T26" fmla="*/ 28 w 117"/>
                <a:gd name="T27" fmla="*/ 23 h 138"/>
                <a:gd name="T28" fmla="*/ 18 w 117"/>
                <a:gd name="T29" fmla="*/ 24 h 138"/>
                <a:gd name="T30" fmla="*/ 22 w 117"/>
                <a:gd name="T31" fmla="*/ 38 h 138"/>
                <a:gd name="T32" fmla="*/ 19 w 117"/>
                <a:gd name="T33" fmla="*/ 51 h 138"/>
                <a:gd name="T34" fmla="*/ 32 w 117"/>
                <a:gd name="T35" fmla="*/ 55 h 138"/>
                <a:gd name="T36" fmla="*/ 39 w 117"/>
                <a:gd name="T37" fmla="*/ 54 h 138"/>
                <a:gd name="T38" fmla="*/ 52 w 117"/>
                <a:gd name="T39" fmla="*/ 63 h 138"/>
                <a:gd name="T40" fmla="*/ 57 w 117"/>
                <a:gd name="T41" fmla="*/ 73 h 138"/>
                <a:gd name="T42" fmla="*/ 59 w 117"/>
                <a:gd name="T43" fmla="*/ 87 h 138"/>
                <a:gd name="T44" fmla="*/ 44 w 117"/>
                <a:gd name="T45" fmla="*/ 89 h 138"/>
                <a:gd name="T46" fmla="*/ 47 w 117"/>
                <a:gd name="T47" fmla="*/ 100 h 138"/>
                <a:gd name="T48" fmla="*/ 40 w 117"/>
                <a:gd name="T49" fmla="*/ 112 h 138"/>
                <a:gd name="T50" fmla="*/ 59 w 117"/>
                <a:gd name="T51" fmla="*/ 115 h 138"/>
                <a:gd name="T52" fmla="*/ 48 w 117"/>
                <a:gd name="T53" fmla="*/ 119 h 138"/>
                <a:gd name="T54" fmla="*/ 41 w 117"/>
                <a:gd name="T55" fmla="*/ 131 h 138"/>
                <a:gd name="T56" fmla="*/ 55 w 117"/>
                <a:gd name="T57" fmla="*/ 128 h 138"/>
                <a:gd name="T58" fmla="*/ 73 w 117"/>
                <a:gd name="T59" fmla="*/ 125 h 138"/>
                <a:gd name="T60" fmla="*/ 95 w 117"/>
                <a:gd name="T61" fmla="*/ 125 h 138"/>
                <a:gd name="T62" fmla="*/ 106 w 117"/>
                <a:gd name="T63" fmla="*/ 116 h 138"/>
                <a:gd name="T64" fmla="*/ 117 w 117"/>
                <a:gd name="T65" fmla="*/ 99 h 138"/>
                <a:gd name="T66" fmla="*/ 21 w 117"/>
                <a:gd name="T67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7" h="138">
                  <a:moveTo>
                    <a:pt x="23" y="60"/>
                  </a:moveTo>
                  <a:cubicBezTo>
                    <a:pt x="18" y="56"/>
                    <a:pt x="13" y="62"/>
                    <a:pt x="8" y="62"/>
                  </a:cubicBezTo>
                  <a:cubicBezTo>
                    <a:pt x="7" y="65"/>
                    <a:pt x="6" y="67"/>
                    <a:pt x="5" y="68"/>
                  </a:cubicBezTo>
                  <a:cubicBezTo>
                    <a:pt x="3" y="69"/>
                    <a:pt x="0" y="74"/>
                    <a:pt x="2" y="74"/>
                  </a:cubicBezTo>
                  <a:cubicBezTo>
                    <a:pt x="5" y="75"/>
                    <a:pt x="9" y="79"/>
                    <a:pt x="9" y="76"/>
                  </a:cubicBezTo>
                  <a:cubicBezTo>
                    <a:pt x="10" y="73"/>
                    <a:pt x="12" y="69"/>
                    <a:pt x="16" y="74"/>
                  </a:cubicBezTo>
                  <a:cubicBezTo>
                    <a:pt x="17" y="75"/>
                    <a:pt x="19" y="76"/>
                    <a:pt x="20" y="77"/>
                  </a:cubicBezTo>
                  <a:cubicBezTo>
                    <a:pt x="21" y="75"/>
                    <a:pt x="26" y="74"/>
                    <a:pt x="29" y="72"/>
                  </a:cubicBezTo>
                  <a:cubicBezTo>
                    <a:pt x="33" y="69"/>
                    <a:pt x="27" y="64"/>
                    <a:pt x="23" y="60"/>
                  </a:cubicBezTo>
                  <a:close/>
                  <a:moveTo>
                    <a:pt x="117" y="99"/>
                  </a:moveTo>
                  <a:cubicBezTo>
                    <a:pt x="117" y="95"/>
                    <a:pt x="106" y="91"/>
                    <a:pt x="105" y="94"/>
                  </a:cubicBezTo>
                  <a:cubicBezTo>
                    <a:pt x="103" y="96"/>
                    <a:pt x="101" y="96"/>
                    <a:pt x="99" y="93"/>
                  </a:cubicBezTo>
                  <a:cubicBezTo>
                    <a:pt x="97" y="90"/>
                    <a:pt x="101" y="87"/>
                    <a:pt x="99" y="87"/>
                  </a:cubicBezTo>
                  <a:cubicBezTo>
                    <a:pt x="97" y="87"/>
                    <a:pt x="94" y="83"/>
                    <a:pt x="95" y="81"/>
                  </a:cubicBezTo>
                  <a:cubicBezTo>
                    <a:pt x="95" y="80"/>
                    <a:pt x="92" y="69"/>
                    <a:pt x="86" y="68"/>
                  </a:cubicBezTo>
                  <a:cubicBezTo>
                    <a:pt x="80" y="67"/>
                    <a:pt x="79" y="59"/>
                    <a:pt x="78" y="55"/>
                  </a:cubicBezTo>
                  <a:cubicBezTo>
                    <a:pt x="77" y="51"/>
                    <a:pt x="74" y="53"/>
                    <a:pt x="71" y="50"/>
                  </a:cubicBezTo>
                  <a:cubicBezTo>
                    <a:pt x="68" y="46"/>
                    <a:pt x="63" y="48"/>
                    <a:pt x="60" y="48"/>
                  </a:cubicBezTo>
                  <a:cubicBezTo>
                    <a:pt x="58" y="48"/>
                    <a:pt x="60" y="44"/>
                    <a:pt x="64" y="41"/>
                  </a:cubicBezTo>
                  <a:cubicBezTo>
                    <a:pt x="68" y="38"/>
                    <a:pt x="73" y="25"/>
                    <a:pt x="73" y="22"/>
                  </a:cubicBezTo>
                  <a:cubicBezTo>
                    <a:pt x="73" y="19"/>
                    <a:pt x="55" y="20"/>
                    <a:pt x="52" y="21"/>
                  </a:cubicBezTo>
                  <a:cubicBezTo>
                    <a:pt x="48" y="23"/>
                    <a:pt x="45" y="19"/>
                    <a:pt x="48" y="18"/>
                  </a:cubicBezTo>
                  <a:cubicBezTo>
                    <a:pt x="51" y="17"/>
                    <a:pt x="57" y="11"/>
                    <a:pt x="56" y="9"/>
                  </a:cubicBezTo>
                  <a:cubicBezTo>
                    <a:pt x="56" y="6"/>
                    <a:pt x="61" y="4"/>
                    <a:pt x="58" y="2"/>
                  </a:cubicBezTo>
                  <a:cubicBezTo>
                    <a:pt x="56" y="0"/>
                    <a:pt x="55" y="5"/>
                    <a:pt x="53" y="7"/>
                  </a:cubicBezTo>
                  <a:cubicBezTo>
                    <a:pt x="51" y="8"/>
                    <a:pt x="46" y="8"/>
                    <a:pt x="40" y="7"/>
                  </a:cubicBezTo>
                  <a:cubicBezTo>
                    <a:pt x="35" y="6"/>
                    <a:pt x="33" y="13"/>
                    <a:pt x="33" y="16"/>
                  </a:cubicBezTo>
                  <a:cubicBezTo>
                    <a:pt x="33" y="19"/>
                    <a:pt x="27" y="21"/>
                    <a:pt x="28" y="23"/>
                  </a:cubicBezTo>
                  <a:cubicBezTo>
                    <a:pt x="29" y="26"/>
                    <a:pt x="27" y="28"/>
                    <a:pt x="25" y="26"/>
                  </a:cubicBezTo>
                  <a:cubicBezTo>
                    <a:pt x="23" y="25"/>
                    <a:pt x="22" y="21"/>
                    <a:pt x="18" y="24"/>
                  </a:cubicBezTo>
                  <a:cubicBezTo>
                    <a:pt x="15" y="26"/>
                    <a:pt x="22" y="30"/>
                    <a:pt x="26" y="30"/>
                  </a:cubicBezTo>
                  <a:cubicBezTo>
                    <a:pt x="31" y="31"/>
                    <a:pt x="23" y="34"/>
                    <a:pt x="22" y="38"/>
                  </a:cubicBezTo>
                  <a:cubicBezTo>
                    <a:pt x="21" y="43"/>
                    <a:pt x="28" y="41"/>
                    <a:pt x="28" y="44"/>
                  </a:cubicBezTo>
                  <a:cubicBezTo>
                    <a:pt x="29" y="47"/>
                    <a:pt x="19" y="48"/>
                    <a:pt x="19" y="51"/>
                  </a:cubicBezTo>
                  <a:cubicBezTo>
                    <a:pt x="19" y="54"/>
                    <a:pt x="24" y="49"/>
                    <a:pt x="27" y="48"/>
                  </a:cubicBezTo>
                  <a:cubicBezTo>
                    <a:pt x="30" y="47"/>
                    <a:pt x="26" y="56"/>
                    <a:pt x="32" y="55"/>
                  </a:cubicBezTo>
                  <a:cubicBezTo>
                    <a:pt x="38" y="54"/>
                    <a:pt x="36" y="46"/>
                    <a:pt x="39" y="46"/>
                  </a:cubicBezTo>
                  <a:cubicBezTo>
                    <a:pt x="41" y="46"/>
                    <a:pt x="38" y="50"/>
                    <a:pt x="39" y="54"/>
                  </a:cubicBezTo>
                  <a:cubicBezTo>
                    <a:pt x="41" y="57"/>
                    <a:pt x="35" y="62"/>
                    <a:pt x="35" y="64"/>
                  </a:cubicBezTo>
                  <a:cubicBezTo>
                    <a:pt x="36" y="67"/>
                    <a:pt x="48" y="67"/>
                    <a:pt x="52" y="63"/>
                  </a:cubicBezTo>
                  <a:cubicBezTo>
                    <a:pt x="56" y="59"/>
                    <a:pt x="58" y="63"/>
                    <a:pt x="55" y="66"/>
                  </a:cubicBezTo>
                  <a:cubicBezTo>
                    <a:pt x="52" y="69"/>
                    <a:pt x="54" y="72"/>
                    <a:pt x="57" y="73"/>
                  </a:cubicBezTo>
                  <a:cubicBezTo>
                    <a:pt x="60" y="74"/>
                    <a:pt x="62" y="74"/>
                    <a:pt x="60" y="77"/>
                  </a:cubicBezTo>
                  <a:cubicBezTo>
                    <a:pt x="59" y="80"/>
                    <a:pt x="60" y="84"/>
                    <a:pt x="59" y="87"/>
                  </a:cubicBezTo>
                  <a:cubicBezTo>
                    <a:pt x="58" y="89"/>
                    <a:pt x="48" y="89"/>
                    <a:pt x="47" y="87"/>
                  </a:cubicBezTo>
                  <a:cubicBezTo>
                    <a:pt x="47" y="86"/>
                    <a:pt x="42" y="87"/>
                    <a:pt x="44" y="89"/>
                  </a:cubicBezTo>
                  <a:cubicBezTo>
                    <a:pt x="45" y="91"/>
                    <a:pt x="40" y="94"/>
                    <a:pt x="40" y="96"/>
                  </a:cubicBezTo>
                  <a:cubicBezTo>
                    <a:pt x="40" y="98"/>
                    <a:pt x="47" y="97"/>
                    <a:pt x="47" y="100"/>
                  </a:cubicBezTo>
                  <a:cubicBezTo>
                    <a:pt x="47" y="102"/>
                    <a:pt x="42" y="105"/>
                    <a:pt x="36" y="107"/>
                  </a:cubicBezTo>
                  <a:cubicBezTo>
                    <a:pt x="29" y="109"/>
                    <a:pt x="37" y="114"/>
                    <a:pt x="40" y="112"/>
                  </a:cubicBezTo>
                  <a:cubicBezTo>
                    <a:pt x="43" y="110"/>
                    <a:pt x="43" y="113"/>
                    <a:pt x="47" y="113"/>
                  </a:cubicBezTo>
                  <a:cubicBezTo>
                    <a:pt x="52" y="113"/>
                    <a:pt x="54" y="116"/>
                    <a:pt x="59" y="115"/>
                  </a:cubicBezTo>
                  <a:cubicBezTo>
                    <a:pt x="64" y="113"/>
                    <a:pt x="64" y="115"/>
                    <a:pt x="60" y="117"/>
                  </a:cubicBezTo>
                  <a:cubicBezTo>
                    <a:pt x="57" y="120"/>
                    <a:pt x="51" y="117"/>
                    <a:pt x="48" y="119"/>
                  </a:cubicBezTo>
                  <a:cubicBezTo>
                    <a:pt x="44" y="121"/>
                    <a:pt x="30" y="133"/>
                    <a:pt x="33" y="136"/>
                  </a:cubicBezTo>
                  <a:cubicBezTo>
                    <a:pt x="34" y="138"/>
                    <a:pt x="36" y="133"/>
                    <a:pt x="41" y="131"/>
                  </a:cubicBezTo>
                  <a:cubicBezTo>
                    <a:pt x="46" y="130"/>
                    <a:pt x="47" y="133"/>
                    <a:pt x="50" y="133"/>
                  </a:cubicBezTo>
                  <a:cubicBezTo>
                    <a:pt x="53" y="133"/>
                    <a:pt x="53" y="128"/>
                    <a:pt x="55" y="128"/>
                  </a:cubicBezTo>
                  <a:cubicBezTo>
                    <a:pt x="57" y="129"/>
                    <a:pt x="59" y="126"/>
                    <a:pt x="64" y="127"/>
                  </a:cubicBezTo>
                  <a:cubicBezTo>
                    <a:pt x="68" y="128"/>
                    <a:pt x="71" y="126"/>
                    <a:pt x="73" y="125"/>
                  </a:cubicBezTo>
                  <a:cubicBezTo>
                    <a:pt x="75" y="123"/>
                    <a:pt x="80" y="128"/>
                    <a:pt x="82" y="127"/>
                  </a:cubicBezTo>
                  <a:cubicBezTo>
                    <a:pt x="84" y="126"/>
                    <a:pt x="91" y="124"/>
                    <a:pt x="95" y="125"/>
                  </a:cubicBezTo>
                  <a:cubicBezTo>
                    <a:pt x="99" y="125"/>
                    <a:pt x="109" y="121"/>
                    <a:pt x="111" y="118"/>
                  </a:cubicBezTo>
                  <a:cubicBezTo>
                    <a:pt x="114" y="116"/>
                    <a:pt x="110" y="116"/>
                    <a:pt x="106" y="116"/>
                  </a:cubicBezTo>
                  <a:cubicBezTo>
                    <a:pt x="103" y="117"/>
                    <a:pt x="104" y="113"/>
                    <a:pt x="107" y="110"/>
                  </a:cubicBezTo>
                  <a:cubicBezTo>
                    <a:pt x="111" y="107"/>
                    <a:pt x="116" y="104"/>
                    <a:pt x="117" y="99"/>
                  </a:cubicBezTo>
                  <a:close/>
                  <a:moveTo>
                    <a:pt x="13" y="19"/>
                  </a:moveTo>
                  <a:cubicBezTo>
                    <a:pt x="18" y="19"/>
                    <a:pt x="23" y="12"/>
                    <a:pt x="21" y="10"/>
                  </a:cubicBezTo>
                  <a:cubicBezTo>
                    <a:pt x="19" y="7"/>
                    <a:pt x="10" y="19"/>
                    <a:pt x="1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4" name="Freeform 274"/>
            <p:cNvSpPr>
              <a:spLocks noEditPoints="1"/>
            </p:cNvSpPr>
            <p:nvPr userDrawn="1"/>
          </p:nvSpPr>
          <p:spPr bwMode="auto">
            <a:xfrm>
              <a:off x="7415301" y="2804135"/>
              <a:ext cx="120813" cy="116710"/>
            </a:xfrm>
            <a:custGeom>
              <a:avLst/>
              <a:gdLst>
                <a:gd name="T0" fmla="*/ 29 w 56"/>
                <a:gd name="T1" fmla="*/ 19 h 50"/>
                <a:gd name="T2" fmla="*/ 28 w 56"/>
                <a:gd name="T3" fmla="*/ 11 h 50"/>
                <a:gd name="T4" fmla="*/ 30 w 56"/>
                <a:gd name="T5" fmla="*/ 2 h 50"/>
                <a:gd name="T6" fmla="*/ 21 w 56"/>
                <a:gd name="T7" fmla="*/ 6 h 50"/>
                <a:gd name="T8" fmla="*/ 14 w 56"/>
                <a:gd name="T9" fmla="*/ 10 h 50"/>
                <a:gd name="T10" fmla="*/ 15 w 56"/>
                <a:gd name="T11" fmla="*/ 14 h 50"/>
                <a:gd name="T12" fmla="*/ 8 w 56"/>
                <a:gd name="T13" fmla="*/ 11 h 50"/>
                <a:gd name="T14" fmla="*/ 2 w 56"/>
                <a:gd name="T15" fmla="*/ 19 h 50"/>
                <a:gd name="T16" fmla="*/ 2 w 56"/>
                <a:gd name="T17" fmla="*/ 31 h 50"/>
                <a:gd name="T18" fmla="*/ 7 w 56"/>
                <a:gd name="T19" fmla="*/ 41 h 50"/>
                <a:gd name="T20" fmla="*/ 8 w 56"/>
                <a:gd name="T21" fmla="*/ 46 h 50"/>
                <a:gd name="T22" fmla="*/ 19 w 56"/>
                <a:gd name="T23" fmla="*/ 47 h 50"/>
                <a:gd name="T24" fmla="*/ 23 w 56"/>
                <a:gd name="T25" fmla="*/ 47 h 50"/>
                <a:gd name="T26" fmla="*/ 19 w 56"/>
                <a:gd name="T27" fmla="*/ 41 h 50"/>
                <a:gd name="T28" fmla="*/ 25 w 56"/>
                <a:gd name="T29" fmla="*/ 42 h 50"/>
                <a:gd name="T30" fmla="*/ 33 w 56"/>
                <a:gd name="T31" fmla="*/ 42 h 50"/>
                <a:gd name="T32" fmla="*/ 29 w 56"/>
                <a:gd name="T33" fmla="*/ 35 h 50"/>
                <a:gd name="T34" fmla="*/ 23 w 56"/>
                <a:gd name="T35" fmla="*/ 34 h 50"/>
                <a:gd name="T36" fmla="*/ 27 w 56"/>
                <a:gd name="T37" fmla="*/ 28 h 50"/>
                <a:gd name="T38" fmla="*/ 34 w 56"/>
                <a:gd name="T39" fmla="*/ 24 h 50"/>
                <a:gd name="T40" fmla="*/ 29 w 56"/>
                <a:gd name="T41" fmla="*/ 19 h 50"/>
                <a:gd name="T42" fmla="*/ 55 w 56"/>
                <a:gd name="T43" fmla="*/ 29 h 50"/>
                <a:gd name="T44" fmla="*/ 51 w 56"/>
                <a:gd name="T45" fmla="*/ 31 h 50"/>
                <a:gd name="T46" fmla="*/ 47 w 56"/>
                <a:gd name="T47" fmla="*/ 29 h 50"/>
                <a:gd name="T48" fmla="*/ 39 w 56"/>
                <a:gd name="T49" fmla="*/ 32 h 50"/>
                <a:gd name="T50" fmla="*/ 44 w 56"/>
                <a:gd name="T51" fmla="*/ 41 h 50"/>
                <a:gd name="T52" fmla="*/ 40 w 56"/>
                <a:gd name="T53" fmla="*/ 44 h 50"/>
                <a:gd name="T54" fmla="*/ 43 w 56"/>
                <a:gd name="T55" fmla="*/ 49 h 50"/>
                <a:gd name="T56" fmla="*/ 52 w 56"/>
                <a:gd name="T57" fmla="*/ 40 h 50"/>
                <a:gd name="T58" fmla="*/ 55 w 56"/>
                <a:gd name="T5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0">
                  <a:moveTo>
                    <a:pt x="29" y="19"/>
                  </a:moveTo>
                  <a:cubicBezTo>
                    <a:pt x="27" y="18"/>
                    <a:pt x="26" y="13"/>
                    <a:pt x="28" y="11"/>
                  </a:cubicBezTo>
                  <a:cubicBezTo>
                    <a:pt x="30" y="10"/>
                    <a:pt x="31" y="4"/>
                    <a:pt x="30" y="2"/>
                  </a:cubicBezTo>
                  <a:cubicBezTo>
                    <a:pt x="28" y="0"/>
                    <a:pt x="22" y="2"/>
                    <a:pt x="21" y="6"/>
                  </a:cubicBezTo>
                  <a:cubicBezTo>
                    <a:pt x="21" y="11"/>
                    <a:pt x="16" y="9"/>
                    <a:pt x="14" y="10"/>
                  </a:cubicBezTo>
                  <a:cubicBezTo>
                    <a:pt x="13" y="11"/>
                    <a:pt x="17" y="13"/>
                    <a:pt x="15" y="14"/>
                  </a:cubicBezTo>
                  <a:cubicBezTo>
                    <a:pt x="12" y="16"/>
                    <a:pt x="12" y="12"/>
                    <a:pt x="8" y="11"/>
                  </a:cubicBezTo>
                  <a:cubicBezTo>
                    <a:pt x="4" y="11"/>
                    <a:pt x="4" y="16"/>
                    <a:pt x="2" y="19"/>
                  </a:cubicBezTo>
                  <a:cubicBezTo>
                    <a:pt x="0" y="22"/>
                    <a:pt x="1" y="28"/>
                    <a:pt x="2" y="31"/>
                  </a:cubicBezTo>
                  <a:cubicBezTo>
                    <a:pt x="3" y="35"/>
                    <a:pt x="8" y="38"/>
                    <a:pt x="7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13" y="46"/>
                    <a:pt x="17" y="46"/>
                    <a:pt x="19" y="47"/>
                  </a:cubicBezTo>
                  <a:cubicBezTo>
                    <a:pt x="20" y="47"/>
                    <a:pt x="21" y="47"/>
                    <a:pt x="23" y="47"/>
                  </a:cubicBezTo>
                  <a:cubicBezTo>
                    <a:pt x="22" y="44"/>
                    <a:pt x="18" y="42"/>
                    <a:pt x="19" y="41"/>
                  </a:cubicBezTo>
                  <a:cubicBezTo>
                    <a:pt x="19" y="38"/>
                    <a:pt x="22" y="40"/>
                    <a:pt x="25" y="42"/>
                  </a:cubicBezTo>
                  <a:cubicBezTo>
                    <a:pt x="27" y="44"/>
                    <a:pt x="32" y="44"/>
                    <a:pt x="33" y="42"/>
                  </a:cubicBezTo>
                  <a:cubicBezTo>
                    <a:pt x="33" y="40"/>
                    <a:pt x="32" y="33"/>
                    <a:pt x="29" y="35"/>
                  </a:cubicBezTo>
                  <a:cubicBezTo>
                    <a:pt x="26" y="37"/>
                    <a:pt x="25" y="36"/>
                    <a:pt x="23" y="34"/>
                  </a:cubicBezTo>
                  <a:cubicBezTo>
                    <a:pt x="22" y="33"/>
                    <a:pt x="26" y="30"/>
                    <a:pt x="27" y="28"/>
                  </a:cubicBezTo>
                  <a:cubicBezTo>
                    <a:pt x="28" y="25"/>
                    <a:pt x="33" y="26"/>
                    <a:pt x="34" y="24"/>
                  </a:cubicBezTo>
                  <a:cubicBezTo>
                    <a:pt x="35" y="22"/>
                    <a:pt x="30" y="20"/>
                    <a:pt x="29" y="19"/>
                  </a:cubicBezTo>
                  <a:close/>
                  <a:moveTo>
                    <a:pt x="55" y="29"/>
                  </a:moveTo>
                  <a:cubicBezTo>
                    <a:pt x="53" y="28"/>
                    <a:pt x="52" y="31"/>
                    <a:pt x="51" y="31"/>
                  </a:cubicBezTo>
                  <a:cubicBezTo>
                    <a:pt x="49" y="31"/>
                    <a:pt x="47" y="25"/>
                    <a:pt x="47" y="29"/>
                  </a:cubicBezTo>
                  <a:cubicBezTo>
                    <a:pt x="46" y="32"/>
                    <a:pt x="43" y="27"/>
                    <a:pt x="39" y="32"/>
                  </a:cubicBezTo>
                  <a:cubicBezTo>
                    <a:pt x="36" y="36"/>
                    <a:pt x="41" y="40"/>
                    <a:pt x="44" y="41"/>
                  </a:cubicBezTo>
                  <a:cubicBezTo>
                    <a:pt x="46" y="43"/>
                    <a:pt x="43" y="45"/>
                    <a:pt x="40" y="44"/>
                  </a:cubicBezTo>
                  <a:cubicBezTo>
                    <a:pt x="37" y="44"/>
                    <a:pt x="39" y="49"/>
                    <a:pt x="43" y="49"/>
                  </a:cubicBezTo>
                  <a:cubicBezTo>
                    <a:pt x="48" y="50"/>
                    <a:pt x="52" y="42"/>
                    <a:pt x="52" y="40"/>
                  </a:cubicBezTo>
                  <a:cubicBezTo>
                    <a:pt x="51" y="38"/>
                    <a:pt x="56" y="29"/>
                    <a:pt x="55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5" name="Freeform 275"/>
            <p:cNvSpPr>
              <a:spLocks noEditPoints="1"/>
            </p:cNvSpPr>
            <p:nvPr userDrawn="1"/>
          </p:nvSpPr>
          <p:spPr bwMode="auto">
            <a:xfrm>
              <a:off x="7497521" y="2346415"/>
              <a:ext cx="312100" cy="548901"/>
            </a:xfrm>
            <a:custGeom>
              <a:avLst/>
              <a:gdLst>
                <a:gd name="T0" fmla="*/ 142 w 146"/>
                <a:gd name="T1" fmla="*/ 50 h 236"/>
                <a:gd name="T2" fmla="*/ 140 w 146"/>
                <a:gd name="T3" fmla="*/ 31 h 236"/>
                <a:gd name="T4" fmla="*/ 123 w 146"/>
                <a:gd name="T5" fmla="*/ 11 h 236"/>
                <a:gd name="T6" fmla="*/ 102 w 146"/>
                <a:gd name="T7" fmla="*/ 10 h 236"/>
                <a:gd name="T8" fmla="*/ 82 w 146"/>
                <a:gd name="T9" fmla="*/ 10 h 236"/>
                <a:gd name="T10" fmla="*/ 71 w 146"/>
                <a:gd name="T11" fmla="*/ 21 h 236"/>
                <a:gd name="T12" fmla="*/ 58 w 146"/>
                <a:gd name="T13" fmla="*/ 35 h 236"/>
                <a:gd name="T14" fmla="*/ 50 w 146"/>
                <a:gd name="T15" fmla="*/ 49 h 236"/>
                <a:gd name="T16" fmla="*/ 38 w 146"/>
                <a:gd name="T17" fmla="*/ 57 h 236"/>
                <a:gd name="T18" fmla="*/ 30 w 146"/>
                <a:gd name="T19" fmla="*/ 81 h 236"/>
                <a:gd name="T20" fmla="*/ 33 w 146"/>
                <a:gd name="T21" fmla="*/ 93 h 236"/>
                <a:gd name="T22" fmla="*/ 14 w 146"/>
                <a:gd name="T23" fmla="*/ 100 h 236"/>
                <a:gd name="T24" fmla="*/ 12 w 146"/>
                <a:gd name="T25" fmla="*/ 122 h 236"/>
                <a:gd name="T26" fmla="*/ 20 w 146"/>
                <a:gd name="T27" fmla="*/ 140 h 236"/>
                <a:gd name="T28" fmla="*/ 16 w 146"/>
                <a:gd name="T29" fmla="*/ 151 h 236"/>
                <a:gd name="T30" fmla="*/ 9 w 146"/>
                <a:gd name="T31" fmla="*/ 163 h 236"/>
                <a:gd name="T32" fmla="*/ 4 w 146"/>
                <a:gd name="T33" fmla="*/ 179 h 236"/>
                <a:gd name="T34" fmla="*/ 0 w 146"/>
                <a:gd name="T35" fmla="*/ 180 h 236"/>
                <a:gd name="T36" fmla="*/ 10 w 146"/>
                <a:gd name="T37" fmla="*/ 202 h 236"/>
                <a:gd name="T38" fmla="*/ 18 w 146"/>
                <a:gd name="T39" fmla="*/ 220 h 236"/>
                <a:gd name="T40" fmla="*/ 22 w 146"/>
                <a:gd name="T41" fmla="*/ 234 h 236"/>
                <a:gd name="T42" fmla="*/ 35 w 146"/>
                <a:gd name="T43" fmla="*/ 227 h 236"/>
                <a:gd name="T44" fmla="*/ 48 w 146"/>
                <a:gd name="T45" fmla="*/ 223 h 236"/>
                <a:gd name="T46" fmla="*/ 59 w 146"/>
                <a:gd name="T47" fmla="*/ 220 h 236"/>
                <a:gd name="T48" fmla="*/ 62 w 146"/>
                <a:gd name="T49" fmla="*/ 210 h 236"/>
                <a:gd name="T50" fmla="*/ 63 w 146"/>
                <a:gd name="T51" fmla="*/ 187 h 236"/>
                <a:gd name="T52" fmla="*/ 80 w 146"/>
                <a:gd name="T53" fmla="*/ 172 h 236"/>
                <a:gd name="T54" fmla="*/ 76 w 146"/>
                <a:gd name="T55" fmla="*/ 151 h 236"/>
                <a:gd name="T56" fmla="*/ 67 w 146"/>
                <a:gd name="T57" fmla="*/ 137 h 236"/>
                <a:gd name="T58" fmla="*/ 74 w 146"/>
                <a:gd name="T59" fmla="*/ 118 h 236"/>
                <a:gd name="T60" fmla="*/ 88 w 146"/>
                <a:gd name="T61" fmla="*/ 105 h 236"/>
                <a:gd name="T62" fmla="*/ 116 w 146"/>
                <a:gd name="T63" fmla="*/ 87 h 236"/>
                <a:gd name="T64" fmla="*/ 120 w 146"/>
                <a:gd name="T65" fmla="*/ 67 h 236"/>
                <a:gd name="T66" fmla="*/ 140 w 146"/>
                <a:gd name="T67" fmla="*/ 61 h 236"/>
                <a:gd name="T68" fmla="*/ 144 w 146"/>
                <a:gd name="T69" fmla="*/ 56 h 236"/>
                <a:gd name="T70" fmla="*/ 78 w 146"/>
                <a:gd name="T71" fmla="*/ 2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236">
                  <a:moveTo>
                    <a:pt x="144" y="56"/>
                  </a:moveTo>
                  <a:cubicBezTo>
                    <a:pt x="143" y="54"/>
                    <a:pt x="139" y="50"/>
                    <a:pt x="142" y="50"/>
                  </a:cubicBezTo>
                  <a:cubicBezTo>
                    <a:pt x="145" y="50"/>
                    <a:pt x="146" y="42"/>
                    <a:pt x="143" y="41"/>
                  </a:cubicBezTo>
                  <a:cubicBezTo>
                    <a:pt x="139" y="39"/>
                    <a:pt x="143" y="32"/>
                    <a:pt x="140" y="31"/>
                  </a:cubicBezTo>
                  <a:cubicBezTo>
                    <a:pt x="137" y="29"/>
                    <a:pt x="139" y="24"/>
                    <a:pt x="139" y="21"/>
                  </a:cubicBezTo>
                  <a:cubicBezTo>
                    <a:pt x="140" y="17"/>
                    <a:pt x="129" y="14"/>
                    <a:pt x="123" y="11"/>
                  </a:cubicBezTo>
                  <a:cubicBezTo>
                    <a:pt x="117" y="9"/>
                    <a:pt x="114" y="5"/>
                    <a:pt x="109" y="2"/>
                  </a:cubicBezTo>
                  <a:cubicBezTo>
                    <a:pt x="104" y="0"/>
                    <a:pt x="102" y="6"/>
                    <a:pt x="102" y="10"/>
                  </a:cubicBezTo>
                  <a:cubicBezTo>
                    <a:pt x="102" y="15"/>
                    <a:pt x="98" y="15"/>
                    <a:pt x="94" y="12"/>
                  </a:cubicBezTo>
                  <a:cubicBezTo>
                    <a:pt x="91" y="10"/>
                    <a:pt x="87" y="12"/>
                    <a:pt x="82" y="10"/>
                  </a:cubicBezTo>
                  <a:cubicBezTo>
                    <a:pt x="77" y="8"/>
                    <a:pt x="79" y="15"/>
                    <a:pt x="79" y="18"/>
                  </a:cubicBezTo>
                  <a:cubicBezTo>
                    <a:pt x="79" y="21"/>
                    <a:pt x="74" y="21"/>
                    <a:pt x="71" y="21"/>
                  </a:cubicBezTo>
                  <a:cubicBezTo>
                    <a:pt x="67" y="21"/>
                    <a:pt x="62" y="24"/>
                    <a:pt x="62" y="27"/>
                  </a:cubicBezTo>
                  <a:cubicBezTo>
                    <a:pt x="62" y="31"/>
                    <a:pt x="57" y="33"/>
                    <a:pt x="58" y="35"/>
                  </a:cubicBezTo>
                  <a:cubicBezTo>
                    <a:pt x="60" y="37"/>
                    <a:pt x="58" y="39"/>
                    <a:pt x="56" y="41"/>
                  </a:cubicBezTo>
                  <a:cubicBezTo>
                    <a:pt x="53" y="42"/>
                    <a:pt x="51" y="47"/>
                    <a:pt x="50" y="49"/>
                  </a:cubicBezTo>
                  <a:cubicBezTo>
                    <a:pt x="48" y="50"/>
                    <a:pt x="51" y="53"/>
                    <a:pt x="47" y="55"/>
                  </a:cubicBezTo>
                  <a:cubicBezTo>
                    <a:pt x="44" y="57"/>
                    <a:pt x="40" y="56"/>
                    <a:pt x="38" y="57"/>
                  </a:cubicBezTo>
                  <a:cubicBezTo>
                    <a:pt x="37" y="59"/>
                    <a:pt x="38" y="62"/>
                    <a:pt x="38" y="67"/>
                  </a:cubicBezTo>
                  <a:cubicBezTo>
                    <a:pt x="37" y="71"/>
                    <a:pt x="33" y="77"/>
                    <a:pt x="30" y="81"/>
                  </a:cubicBezTo>
                  <a:cubicBezTo>
                    <a:pt x="27" y="85"/>
                    <a:pt x="31" y="86"/>
                    <a:pt x="33" y="86"/>
                  </a:cubicBezTo>
                  <a:cubicBezTo>
                    <a:pt x="35" y="87"/>
                    <a:pt x="35" y="89"/>
                    <a:pt x="33" y="93"/>
                  </a:cubicBezTo>
                  <a:cubicBezTo>
                    <a:pt x="31" y="96"/>
                    <a:pt x="27" y="94"/>
                    <a:pt x="25" y="93"/>
                  </a:cubicBezTo>
                  <a:cubicBezTo>
                    <a:pt x="23" y="93"/>
                    <a:pt x="17" y="95"/>
                    <a:pt x="14" y="100"/>
                  </a:cubicBezTo>
                  <a:cubicBezTo>
                    <a:pt x="10" y="105"/>
                    <a:pt x="11" y="108"/>
                    <a:pt x="12" y="111"/>
                  </a:cubicBezTo>
                  <a:cubicBezTo>
                    <a:pt x="14" y="114"/>
                    <a:pt x="10" y="117"/>
                    <a:pt x="12" y="122"/>
                  </a:cubicBezTo>
                  <a:cubicBezTo>
                    <a:pt x="15" y="127"/>
                    <a:pt x="11" y="128"/>
                    <a:pt x="12" y="132"/>
                  </a:cubicBezTo>
                  <a:cubicBezTo>
                    <a:pt x="12" y="136"/>
                    <a:pt x="19" y="136"/>
                    <a:pt x="20" y="140"/>
                  </a:cubicBezTo>
                  <a:cubicBezTo>
                    <a:pt x="20" y="144"/>
                    <a:pt x="17" y="145"/>
                    <a:pt x="15" y="145"/>
                  </a:cubicBezTo>
                  <a:cubicBezTo>
                    <a:pt x="13" y="145"/>
                    <a:pt x="14" y="150"/>
                    <a:pt x="16" y="151"/>
                  </a:cubicBezTo>
                  <a:cubicBezTo>
                    <a:pt x="18" y="152"/>
                    <a:pt x="17" y="159"/>
                    <a:pt x="16" y="161"/>
                  </a:cubicBezTo>
                  <a:cubicBezTo>
                    <a:pt x="15" y="163"/>
                    <a:pt x="8" y="161"/>
                    <a:pt x="9" y="163"/>
                  </a:cubicBezTo>
                  <a:cubicBezTo>
                    <a:pt x="9" y="166"/>
                    <a:pt x="7" y="170"/>
                    <a:pt x="7" y="172"/>
                  </a:cubicBezTo>
                  <a:cubicBezTo>
                    <a:pt x="7" y="174"/>
                    <a:pt x="6" y="181"/>
                    <a:pt x="4" y="179"/>
                  </a:cubicBezTo>
                  <a:cubicBezTo>
                    <a:pt x="3" y="179"/>
                    <a:pt x="2" y="179"/>
                    <a:pt x="0" y="179"/>
                  </a:cubicBezTo>
                  <a:cubicBezTo>
                    <a:pt x="0" y="179"/>
                    <a:pt x="1" y="179"/>
                    <a:pt x="0" y="180"/>
                  </a:cubicBezTo>
                  <a:cubicBezTo>
                    <a:pt x="0" y="184"/>
                    <a:pt x="2" y="188"/>
                    <a:pt x="6" y="191"/>
                  </a:cubicBezTo>
                  <a:cubicBezTo>
                    <a:pt x="9" y="194"/>
                    <a:pt x="7" y="198"/>
                    <a:pt x="10" y="202"/>
                  </a:cubicBezTo>
                  <a:cubicBezTo>
                    <a:pt x="13" y="206"/>
                    <a:pt x="12" y="209"/>
                    <a:pt x="16" y="212"/>
                  </a:cubicBezTo>
                  <a:cubicBezTo>
                    <a:pt x="19" y="215"/>
                    <a:pt x="20" y="216"/>
                    <a:pt x="18" y="220"/>
                  </a:cubicBezTo>
                  <a:cubicBezTo>
                    <a:pt x="17" y="223"/>
                    <a:pt x="21" y="222"/>
                    <a:pt x="21" y="225"/>
                  </a:cubicBezTo>
                  <a:cubicBezTo>
                    <a:pt x="22" y="227"/>
                    <a:pt x="20" y="232"/>
                    <a:pt x="22" y="234"/>
                  </a:cubicBezTo>
                  <a:cubicBezTo>
                    <a:pt x="23" y="236"/>
                    <a:pt x="25" y="234"/>
                    <a:pt x="31" y="234"/>
                  </a:cubicBezTo>
                  <a:cubicBezTo>
                    <a:pt x="36" y="234"/>
                    <a:pt x="35" y="230"/>
                    <a:pt x="35" y="227"/>
                  </a:cubicBezTo>
                  <a:cubicBezTo>
                    <a:pt x="35" y="224"/>
                    <a:pt x="38" y="226"/>
                    <a:pt x="39" y="224"/>
                  </a:cubicBezTo>
                  <a:cubicBezTo>
                    <a:pt x="39" y="222"/>
                    <a:pt x="44" y="221"/>
                    <a:pt x="48" y="223"/>
                  </a:cubicBezTo>
                  <a:cubicBezTo>
                    <a:pt x="52" y="225"/>
                    <a:pt x="54" y="222"/>
                    <a:pt x="55" y="218"/>
                  </a:cubicBezTo>
                  <a:cubicBezTo>
                    <a:pt x="56" y="214"/>
                    <a:pt x="58" y="219"/>
                    <a:pt x="59" y="220"/>
                  </a:cubicBezTo>
                  <a:cubicBezTo>
                    <a:pt x="60" y="220"/>
                    <a:pt x="64" y="214"/>
                    <a:pt x="66" y="209"/>
                  </a:cubicBezTo>
                  <a:cubicBezTo>
                    <a:pt x="67" y="205"/>
                    <a:pt x="65" y="206"/>
                    <a:pt x="62" y="210"/>
                  </a:cubicBezTo>
                  <a:cubicBezTo>
                    <a:pt x="58" y="214"/>
                    <a:pt x="60" y="206"/>
                    <a:pt x="61" y="203"/>
                  </a:cubicBezTo>
                  <a:cubicBezTo>
                    <a:pt x="63" y="199"/>
                    <a:pt x="63" y="189"/>
                    <a:pt x="63" y="187"/>
                  </a:cubicBezTo>
                  <a:cubicBezTo>
                    <a:pt x="64" y="185"/>
                    <a:pt x="65" y="182"/>
                    <a:pt x="70" y="181"/>
                  </a:cubicBezTo>
                  <a:cubicBezTo>
                    <a:pt x="75" y="180"/>
                    <a:pt x="81" y="174"/>
                    <a:pt x="80" y="172"/>
                  </a:cubicBezTo>
                  <a:cubicBezTo>
                    <a:pt x="79" y="169"/>
                    <a:pt x="87" y="165"/>
                    <a:pt x="87" y="163"/>
                  </a:cubicBezTo>
                  <a:cubicBezTo>
                    <a:pt x="87" y="160"/>
                    <a:pt x="79" y="153"/>
                    <a:pt x="76" y="151"/>
                  </a:cubicBezTo>
                  <a:cubicBezTo>
                    <a:pt x="73" y="150"/>
                    <a:pt x="67" y="151"/>
                    <a:pt x="68" y="149"/>
                  </a:cubicBezTo>
                  <a:cubicBezTo>
                    <a:pt x="68" y="148"/>
                    <a:pt x="67" y="141"/>
                    <a:pt x="67" y="137"/>
                  </a:cubicBezTo>
                  <a:cubicBezTo>
                    <a:pt x="66" y="134"/>
                    <a:pt x="71" y="130"/>
                    <a:pt x="71" y="127"/>
                  </a:cubicBezTo>
                  <a:cubicBezTo>
                    <a:pt x="71" y="123"/>
                    <a:pt x="71" y="119"/>
                    <a:pt x="74" y="118"/>
                  </a:cubicBezTo>
                  <a:cubicBezTo>
                    <a:pt x="77" y="117"/>
                    <a:pt x="75" y="114"/>
                    <a:pt x="79" y="113"/>
                  </a:cubicBezTo>
                  <a:cubicBezTo>
                    <a:pt x="84" y="112"/>
                    <a:pt x="83" y="107"/>
                    <a:pt x="88" y="105"/>
                  </a:cubicBezTo>
                  <a:cubicBezTo>
                    <a:pt x="92" y="103"/>
                    <a:pt x="93" y="102"/>
                    <a:pt x="99" y="99"/>
                  </a:cubicBezTo>
                  <a:cubicBezTo>
                    <a:pt x="105" y="96"/>
                    <a:pt x="115" y="90"/>
                    <a:pt x="116" y="87"/>
                  </a:cubicBezTo>
                  <a:cubicBezTo>
                    <a:pt x="118" y="83"/>
                    <a:pt x="110" y="80"/>
                    <a:pt x="115" y="76"/>
                  </a:cubicBezTo>
                  <a:cubicBezTo>
                    <a:pt x="120" y="73"/>
                    <a:pt x="116" y="69"/>
                    <a:pt x="120" y="67"/>
                  </a:cubicBezTo>
                  <a:cubicBezTo>
                    <a:pt x="123" y="66"/>
                    <a:pt x="125" y="64"/>
                    <a:pt x="127" y="62"/>
                  </a:cubicBezTo>
                  <a:cubicBezTo>
                    <a:pt x="130" y="59"/>
                    <a:pt x="133" y="62"/>
                    <a:pt x="140" y="61"/>
                  </a:cubicBezTo>
                  <a:cubicBezTo>
                    <a:pt x="142" y="60"/>
                    <a:pt x="144" y="60"/>
                    <a:pt x="146" y="61"/>
                  </a:cubicBezTo>
                  <a:cubicBezTo>
                    <a:pt x="146" y="58"/>
                    <a:pt x="145" y="56"/>
                    <a:pt x="144" y="56"/>
                  </a:cubicBezTo>
                  <a:close/>
                  <a:moveTo>
                    <a:pt x="86" y="196"/>
                  </a:moveTo>
                  <a:cubicBezTo>
                    <a:pt x="79" y="196"/>
                    <a:pt x="76" y="208"/>
                    <a:pt x="78" y="210"/>
                  </a:cubicBezTo>
                  <a:cubicBezTo>
                    <a:pt x="79" y="212"/>
                    <a:pt x="93" y="196"/>
                    <a:pt x="86" y="1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6" name="Freeform 276"/>
            <p:cNvSpPr>
              <a:spLocks noEditPoints="1"/>
            </p:cNvSpPr>
            <p:nvPr userDrawn="1"/>
          </p:nvSpPr>
          <p:spPr bwMode="auto">
            <a:xfrm>
              <a:off x="7754249" y="2734839"/>
              <a:ext cx="156051" cy="76591"/>
            </a:xfrm>
            <a:custGeom>
              <a:avLst/>
              <a:gdLst>
                <a:gd name="T0" fmla="*/ 68 w 73"/>
                <a:gd name="T1" fmla="*/ 9 h 33"/>
                <a:gd name="T2" fmla="*/ 71 w 73"/>
                <a:gd name="T3" fmla="*/ 2 h 33"/>
                <a:gd name="T4" fmla="*/ 68 w 73"/>
                <a:gd name="T5" fmla="*/ 3 h 33"/>
                <a:gd name="T6" fmla="*/ 46 w 73"/>
                <a:gd name="T7" fmla="*/ 1 h 33"/>
                <a:gd name="T8" fmla="*/ 24 w 73"/>
                <a:gd name="T9" fmla="*/ 5 h 33"/>
                <a:gd name="T10" fmla="*/ 17 w 73"/>
                <a:gd name="T11" fmla="*/ 11 h 33"/>
                <a:gd name="T12" fmla="*/ 20 w 73"/>
                <a:gd name="T13" fmla="*/ 18 h 33"/>
                <a:gd name="T14" fmla="*/ 26 w 73"/>
                <a:gd name="T15" fmla="*/ 21 h 33"/>
                <a:gd name="T16" fmla="*/ 29 w 73"/>
                <a:gd name="T17" fmla="*/ 26 h 33"/>
                <a:gd name="T18" fmla="*/ 29 w 73"/>
                <a:gd name="T19" fmla="*/ 26 h 33"/>
                <a:gd name="T20" fmla="*/ 41 w 73"/>
                <a:gd name="T21" fmla="*/ 26 h 33"/>
                <a:gd name="T22" fmla="*/ 53 w 73"/>
                <a:gd name="T23" fmla="*/ 32 h 33"/>
                <a:gd name="T24" fmla="*/ 64 w 73"/>
                <a:gd name="T25" fmla="*/ 33 h 33"/>
                <a:gd name="T26" fmla="*/ 65 w 73"/>
                <a:gd name="T27" fmla="*/ 30 h 33"/>
                <a:gd name="T28" fmla="*/ 68 w 73"/>
                <a:gd name="T29" fmla="*/ 26 h 33"/>
                <a:gd name="T30" fmla="*/ 65 w 73"/>
                <a:gd name="T31" fmla="*/ 21 h 33"/>
                <a:gd name="T32" fmla="*/ 64 w 73"/>
                <a:gd name="T33" fmla="*/ 14 h 33"/>
                <a:gd name="T34" fmla="*/ 68 w 73"/>
                <a:gd name="T35" fmla="*/ 9 h 33"/>
                <a:gd name="T36" fmla="*/ 7 w 73"/>
                <a:gd name="T37" fmla="*/ 17 h 33"/>
                <a:gd name="T38" fmla="*/ 3 w 73"/>
                <a:gd name="T39" fmla="*/ 26 h 33"/>
                <a:gd name="T40" fmla="*/ 15 w 73"/>
                <a:gd name="T41" fmla="*/ 19 h 33"/>
                <a:gd name="T42" fmla="*/ 7 w 73"/>
                <a:gd name="T43" fmla="*/ 17 h 33"/>
                <a:gd name="T44" fmla="*/ 12 w 73"/>
                <a:gd name="T45" fmla="*/ 12 h 33"/>
                <a:gd name="T46" fmla="*/ 5 w 73"/>
                <a:gd name="T47" fmla="*/ 13 h 33"/>
                <a:gd name="T48" fmla="*/ 12 w 73"/>
                <a:gd name="T4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33">
                  <a:moveTo>
                    <a:pt x="68" y="9"/>
                  </a:moveTo>
                  <a:cubicBezTo>
                    <a:pt x="70" y="6"/>
                    <a:pt x="73" y="5"/>
                    <a:pt x="71" y="2"/>
                  </a:cubicBezTo>
                  <a:cubicBezTo>
                    <a:pt x="70" y="2"/>
                    <a:pt x="69" y="2"/>
                    <a:pt x="68" y="3"/>
                  </a:cubicBezTo>
                  <a:cubicBezTo>
                    <a:pt x="63" y="4"/>
                    <a:pt x="52" y="0"/>
                    <a:pt x="46" y="1"/>
                  </a:cubicBezTo>
                  <a:cubicBezTo>
                    <a:pt x="40" y="2"/>
                    <a:pt x="27" y="2"/>
                    <a:pt x="24" y="5"/>
                  </a:cubicBezTo>
                  <a:cubicBezTo>
                    <a:pt x="21" y="8"/>
                    <a:pt x="14" y="8"/>
                    <a:pt x="17" y="11"/>
                  </a:cubicBezTo>
                  <a:cubicBezTo>
                    <a:pt x="20" y="13"/>
                    <a:pt x="17" y="15"/>
                    <a:pt x="20" y="18"/>
                  </a:cubicBezTo>
                  <a:cubicBezTo>
                    <a:pt x="22" y="21"/>
                    <a:pt x="23" y="22"/>
                    <a:pt x="26" y="21"/>
                  </a:cubicBezTo>
                  <a:cubicBezTo>
                    <a:pt x="30" y="21"/>
                    <a:pt x="32" y="22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4" y="25"/>
                    <a:pt x="40" y="25"/>
                    <a:pt x="41" y="26"/>
                  </a:cubicBezTo>
                  <a:cubicBezTo>
                    <a:pt x="43" y="27"/>
                    <a:pt x="51" y="33"/>
                    <a:pt x="53" y="32"/>
                  </a:cubicBezTo>
                  <a:cubicBezTo>
                    <a:pt x="54" y="32"/>
                    <a:pt x="60" y="32"/>
                    <a:pt x="64" y="33"/>
                  </a:cubicBezTo>
                  <a:cubicBezTo>
                    <a:pt x="64" y="32"/>
                    <a:pt x="64" y="31"/>
                    <a:pt x="65" y="30"/>
                  </a:cubicBezTo>
                  <a:cubicBezTo>
                    <a:pt x="66" y="29"/>
                    <a:pt x="69" y="29"/>
                    <a:pt x="68" y="26"/>
                  </a:cubicBezTo>
                  <a:cubicBezTo>
                    <a:pt x="66" y="24"/>
                    <a:pt x="65" y="23"/>
                    <a:pt x="65" y="21"/>
                  </a:cubicBezTo>
                  <a:cubicBezTo>
                    <a:pt x="65" y="18"/>
                    <a:pt x="64" y="16"/>
                    <a:pt x="64" y="14"/>
                  </a:cubicBezTo>
                  <a:cubicBezTo>
                    <a:pt x="65" y="12"/>
                    <a:pt x="67" y="12"/>
                    <a:pt x="68" y="9"/>
                  </a:cubicBezTo>
                  <a:close/>
                  <a:moveTo>
                    <a:pt x="7" y="17"/>
                  </a:moveTo>
                  <a:cubicBezTo>
                    <a:pt x="1" y="18"/>
                    <a:pt x="0" y="26"/>
                    <a:pt x="3" y="26"/>
                  </a:cubicBezTo>
                  <a:cubicBezTo>
                    <a:pt x="6" y="26"/>
                    <a:pt x="13" y="20"/>
                    <a:pt x="15" y="19"/>
                  </a:cubicBezTo>
                  <a:cubicBezTo>
                    <a:pt x="16" y="17"/>
                    <a:pt x="13" y="15"/>
                    <a:pt x="7" y="17"/>
                  </a:cubicBezTo>
                  <a:close/>
                  <a:moveTo>
                    <a:pt x="12" y="12"/>
                  </a:moveTo>
                  <a:cubicBezTo>
                    <a:pt x="14" y="9"/>
                    <a:pt x="2" y="11"/>
                    <a:pt x="5" y="13"/>
                  </a:cubicBezTo>
                  <a:cubicBezTo>
                    <a:pt x="7" y="14"/>
                    <a:pt x="11" y="14"/>
                    <a:pt x="12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7" name="Freeform 277"/>
            <p:cNvSpPr>
              <a:spLocks/>
            </p:cNvSpPr>
            <p:nvPr userDrawn="1"/>
          </p:nvSpPr>
          <p:spPr bwMode="auto">
            <a:xfrm>
              <a:off x="8042857" y="4339598"/>
              <a:ext cx="201355" cy="246185"/>
            </a:xfrm>
            <a:custGeom>
              <a:avLst/>
              <a:gdLst>
                <a:gd name="T0" fmla="*/ 83 w 94"/>
                <a:gd name="T1" fmla="*/ 25 h 106"/>
                <a:gd name="T2" fmla="*/ 88 w 94"/>
                <a:gd name="T3" fmla="*/ 17 h 106"/>
                <a:gd name="T4" fmla="*/ 94 w 94"/>
                <a:gd name="T5" fmla="*/ 9 h 106"/>
                <a:gd name="T6" fmla="*/ 88 w 94"/>
                <a:gd name="T7" fmla="*/ 11 h 106"/>
                <a:gd name="T8" fmla="*/ 82 w 94"/>
                <a:gd name="T9" fmla="*/ 9 h 106"/>
                <a:gd name="T10" fmla="*/ 72 w 94"/>
                <a:gd name="T11" fmla="*/ 11 h 106"/>
                <a:gd name="T12" fmla="*/ 65 w 94"/>
                <a:gd name="T13" fmla="*/ 16 h 106"/>
                <a:gd name="T14" fmla="*/ 51 w 94"/>
                <a:gd name="T15" fmla="*/ 14 h 106"/>
                <a:gd name="T16" fmla="*/ 38 w 94"/>
                <a:gd name="T17" fmla="*/ 7 h 106"/>
                <a:gd name="T18" fmla="*/ 26 w 94"/>
                <a:gd name="T19" fmla="*/ 5 h 106"/>
                <a:gd name="T20" fmla="*/ 19 w 94"/>
                <a:gd name="T21" fmla="*/ 2 h 106"/>
                <a:gd name="T22" fmla="*/ 12 w 94"/>
                <a:gd name="T23" fmla="*/ 1 h 106"/>
                <a:gd name="T24" fmla="*/ 3 w 94"/>
                <a:gd name="T25" fmla="*/ 7 h 106"/>
                <a:gd name="T26" fmla="*/ 1 w 94"/>
                <a:gd name="T27" fmla="*/ 8 h 106"/>
                <a:gd name="T28" fmla="*/ 7 w 94"/>
                <a:gd name="T29" fmla="*/ 13 h 106"/>
                <a:gd name="T30" fmla="*/ 8 w 94"/>
                <a:gd name="T31" fmla="*/ 21 h 106"/>
                <a:gd name="T32" fmla="*/ 13 w 94"/>
                <a:gd name="T33" fmla="*/ 25 h 106"/>
                <a:gd name="T34" fmla="*/ 12 w 94"/>
                <a:gd name="T35" fmla="*/ 33 h 106"/>
                <a:gd name="T36" fmla="*/ 4 w 94"/>
                <a:gd name="T37" fmla="*/ 46 h 106"/>
                <a:gd name="T38" fmla="*/ 1 w 94"/>
                <a:gd name="T39" fmla="*/ 53 h 106"/>
                <a:gd name="T40" fmla="*/ 8 w 94"/>
                <a:gd name="T41" fmla="*/ 57 h 106"/>
                <a:gd name="T42" fmla="*/ 0 w 94"/>
                <a:gd name="T43" fmla="*/ 64 h 106"/>
                <a:gd name="T44" fmla="*/ 0 w 94"/>
                <a:gd name="T45" fmla="*/ 65 h 106"/>
                <a:gd name="T46" fmla="*/ 44 w 94"/>
                <a:gd name="T47" fmla="*/ 87 h 106"/>
                <a:gd name="T48" fmla="*/ 44 w 94"/>
                <a:gd name="T49" fmla="*/ 93 h 106"/>
                <a:gd name="T50" fmla="*/ 63 w 94"/>
                <a:gd name="T51" fmla="*/ 106 h 106"/>
                <a:gd name="T52" fmla="*/ 75 w 94"/>
                <a:gd name="T53" fmla="*/ 83 h 106"/>
                <a:gd name="T54" fmla="*/ 82 w 94"/>
                <a:gd name="T55" fmla="*/ 77 h 106"/>
                <a:gd name="T56" fmla="*/ 88 w 94"/>
                <a:gd name="T57" fmla="*/ 73 h 106"/>
                <a:gd name="T58" fmla="*/ 89 w 94"/>
                <a:gd name="T59" fmla="*/ 72 h 106"/>
                <a:gd name="T60" fmla="*/ 84 w 94"/>
                <a:gd name="T61" fmla="*/ 63 h 106"/>
                <a:gd name="T62" fmla="*/ 83 w 94"/>
                <a:gd name="T6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83" y="25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0"/>
                    <a:pt x="89" y="10"/>
                    <a:pt x="88" y="11"/>
                  </a:cubicBezTo>
                  <a:cubicBezTo>
                    <a:pt x="86" y="12"/>
                    <a:pt x="83" y="10"/>
                    <a:pt x="82" y="9"/>
                  </a:cubicBezTo>
                  <a:cubicBezTo>
                    <a:pt x="82" y="7"/>
                    <a:pt x="76" y="8"/>
                    <a:pt x="72" y="11"/>
                  </a:cubicBezTo>
                  <a:cubicBezTo>
                    <a:pt x="68" y="13"/>
                    <a:pt x="66" y="17"/>
                    <a:pt x="65" y="16"/>
                  </a:cubicBezTo>
                  <a:cubicBezTo>
                    <a:pt x="63" y="15"/>
                    <a:pt x="54" y="14"/>
                    <a:pt x="51" y="14"/>
                  </a:cubicBezTo>
                  <a:cubicBezTo>
                    <a:pt x="49" y="14"/>
                    <a:pt x="40" y="9"/>
                    <a:pt x="38" y="7"/>
                  </a:cubicBezTo>
                  <a:cubicBezTo>
                    <a:pt x="35" y="5"/>
                    <a:pt x="28" y="6"/>
                    <a:pt x="26" y="5"/>
                  </a:cubicBezTo>
                  <a:cubicBezTo>
                    <a:pt x="24" y="4"/>
                    <a:pt x="20" y="3"/>
                    <a:pt x="19" y="2"/>
                  </a:cubicBezTo>
                  <a:cubicBezTo>
                    <a:pt x="18" y="0"/>
                    <a:pt x="15" y="0"/>
                    <a:pt x="12" y="1"/>
                  </a:cubicBezTo>
                  <a:cubicBezTo>
                    <a:pt x="9" y="1"/>
                    <a:pt x="3" y="5"/>
                    <a:pt x="3" y="7"/>
                  </a:cubicBezTo>
                  <a:cubicBezTo>
                    <a:pt x="3" y="7"/>
                    <a:pt x="2" y="8"/>
                    <a:pt x="1" y="8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9"/>
                    <a:pt x="12" y="33"/>
                  </a:cubicBezTo>
                  <a:cubicBezTo>
                    <a:pt x="11" y="38"/>
                    <a:pt x="7" y="43"/>
                    <a:pt x="4" y="46"/>
                  </a:cubicBezTo>
                  <a:cubicBezTo>
                    <a:pt x="3" y="47"/>
                    <a:pt x="2" y="50"/>
                    <a:pt x="1" y="53"/>
                  </a:cubicBezTo>
                  <a:cubicBezTo>
                    <a:pt x="5" y="54"/>
                    <a:pt x="9" y="56"/>
                    <a:pt x="8" y="57"/>
                  </a:cubicBezTo>
                  <a:cubicBezTo>
                    <a:pt x="8" y="59"/>
                    <a:pt x="0" y="58"/>
                    <a:pt x="0" y="64"/>
                  </a:cubicBezTo>
                  <a:cubicBezTo>
                    <a:pt x="0" y="64"/>
                    <a:pt x="0" y="65"/>
                    <a:pt x="0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3"/>
                    <a:pt x="53" y="100"/>
                    <a:pt x="63" y="106"/>
                  </a:cubicBezTo>
                  <a:cubicBezTo>
                    <a:pt x="67" y="96"/>
                    <a:pt x="73" y="85"/>
                    <a:pt x="75" y="83"/>
                  </a:cubicBezTo>
                  <a:cubicBezTo>
                    <a:pt x="77" y="79"/>
                    <a:pt x="80" y="80"/>
                    <a:pt x="82" y="77"/>
                  </a:cubicBezTo>
                  <a:cubicBezTo>
                    <a:pt x="84" y="74"/>
                    <a:pt x="85" y="78"/>
                    <a:pt x="88" y="73"/>
                  </a:cubicBezTo>
                  <a:cubicBezTo>
                    <a:pt x="89" y="73"/>
                    <a:pt x="89" y="72"/>
                    <a:pt x="89" y="72"/>
                  </a:cubicBezTo>
                  <a:cubicBezTo>
                    <a:pt x="84" y="63"/>
                    <a:pt x="84" y="63"/>
                    <a:pt x="84" y="6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8" name="Freeform 278"/>
            <p:cNvSpPr>
              <a:spLocks/>
            </p:cNvSpPr>
            <p:nvPr userDrawn="1"/>
          </p:nvSpPr>
          <p:spPr bwMode="auto">
            <a:xfrm>
              <a:off x="7933790" y="4357834"/>
              <a:ext cx="137593" cy="144064"/>
            </a:xfrm>
            <a:custGeom>
              <a:avLst/>
              <a:gdLst>
                <a:gd name="T0" fmla="*/ 59 w 64"/>
                <a:gd name="T1" fmla="*/ 13 h 62"/>
                <a:gd name="T2" fmla="*/ 58 w 64"/>
                <a:gd name="T3" fmla="*/ 5 h 62"/>
                <a:gd name="T4" fmla="*/ 52 w 64"/>
                <a:gd name="T5" fmla="*/ 0 h 62"/>
                <a:gd name="T6" fmla="*/ 48 w 64"/>
                <a:gd name="T7" fmla="*/ 4 h 62"/>
                <a:gd name="T8" fmla="*/ 41 w 64"/>
                <a:gd name="T9" fmla="*/ 4 h 62"/>
                <a:gd name="T10" fmla="*/ 33 w 64"/>
                <a:gd name="T11" fmla="*/ 7 h 62"/>
                <a:gd name="T12" fmla="*/ 25 w 64"/>
                <a:gd name="T13" fmla="*/ 5 h 62"/>
                <a:gd name="T14" fmla="*/ 17 w 64"/>
                <a:gd name="T15" fmla="*/ 7 h 62"/>
                <a:gd name="T16" fmla="*/ 15 w 64"/>
                <a:gd name="T17" fmla="*/ 16 h 62"/>
                <a:gd name="T18" fmla="*/ 19 w 64"/>
                <a:gd name="T19" fmla="*/ 22 h 62"/>
                <a:gd name="T20" fmla="*/ 16 w 64"/>
                <a:gd name="T21" fmla="*/ 27 h 62"/>
                <a:gd name="T22" fmla="*/ 11 w 64"/>
                <a:gd name="T23" fmla="*/ 30 h 62"/>
                <a:gd name="T24" fmla="*/ 7 w 64"/>
                <a:gd name="T25" fmla="*/ 36 h 62"/>
                <a:gd name="T26" fmla="*/ 4 w 64"/>
                <a:gd name="T27" fmla="*/ 44 h 62"/>
                <a:gd name="T28" fmla="*/ 2 w 64"/>
                <a:gd name="T29" fmla="*/ 53 h 62"/>
                <a:gd name="T30" fmla="*/ 0 w 64"/>
                <a:gd name="T31" fmla="*/ 61 h 62"/>
                <a:gd name="T32" fmla="*/ 6 w 64"/>
                <a:gd name="T33" fmla="*/ 60 h 62"/>
                <a:gd name="T34" fmla="*/ 18 w 64"/>
                <a:gd name="T35" fmla="*/ 57 h 62"/>
                <a:gd name="T36" fmla="*/ 27 w 64"/>
                <a:gd name="T37" fmla="*/ 56 h 62"/>
                <a:gd name="T38" fmla="*/ 36 w 64"/>
                <a:gd name="T39" fmla="*/ 45 h 62"/>
                <a:gd name="T40" fmla="*/ 52 w 64"/>
                <a:gd name="T41" fmla="*/ 45 h 62"/>
                <a:gd name="T42" fmla="*/ 55 w 64"/>
                <a:gd name="T43" fmla="*/ 38 h 62"/>
                <a:gd name="T44" fmla="*/ 63 w 64"/>
                <a:gd name="T45" fmla="*/ 25 h 62"/>
                <a:gd name="T46" fmla="*/ 64 w 64"/>
                <a:gd name="T47" fmla="*/ 17 h 62"/>
                <a:gd name="T48" fmla="*/ 59 w 64"/>
                <a:gd name="T49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62">
                  <a:moveTo>
                    <a:pt x="59" y="13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1" y="2"/>
                    <a:pt x="48" y="3"/>
                    <a:pt x="48" y="4"/>
                  </a:cubicBezTo>
                  <a:cubicBezTo>
                    <a:pt x="48" y="6"/>
                    <a:pt x="43" y="5"/>
                    <a:pt x="41" y="4"/>
                  </a:cubicBezTo>
                  <a:cubicBezTo>
                    <a:pt x="39" y="4"/>
                    <a:pt x="34" y="6"/>
                    <a:pt x="33" y="7"/>
                  </a:cubicBezTo>
                  <a:cubicBezTo>
                    <a:pt x="32" y="9"/>
                    <a:pt x="28" y="4"/>
                    <a:pt x="25" y="5"/>
                  </a:cubicBezTo>
                  <a:cubicBezTo>
                    <a:pt x="23" y="5"/>
                    <a:pt x="17" y="7"/>
                    <a:pt x="17" y="7"/>
                  </a:cubicBezTo>
                  <a:cubicBezTo>
                    <a:pt x="17" y="7"/>
                    <a:pt x="15" y="14"/>
                    <a:pt x="15" y="16"/>
                  </a:cubicBezTo>
                  <a:cubicBezTo>
                    <a:pt x="15" y="19"/>
                    <a:pt x="19" y="20"/>
                    <a:pt x="19" y="22"/>
                  </a:cubicBezTo>
                  <a:cubicBezTo>
                    <a:pt x="19" y="24"/>
                    <a:pt x="16" y="26"/>
                    <a:pt x="16" y="27"/>
                  </a:cubicBezTo>
                  <a:cubicBezTo>
                    <a:pt x="16" y="29"/>
                    <a:pt x="14" y="30"/>
                    <a:pt x="11" y="30"/>
                  </a:cubicBezTo>
                  <a:cubicBezTo>
                    <a:pt x="9" y="31"/>
                    <a:pt x="9" y="35"/>
                    <a:pt x="7" y="36"/>
                  </a:cubicBezTo>
                  <a:cubicBezTo>
                    <a:pt x="5" y="38"/>
                    <a:pt x="5" y="41"/>
                    <a:pt x="4" y="44"/>
                  </a:cubicBezTo>
                  <a:cubicBezTo>
                    <a:pt x="3" y="47"/>
                    <a:pt x="2" y="50"/>
                    <a:pt x="2" y="53"/>
                  </a:cubicBezTo>
                  <a:cubicBezTo>
                    <a:pt x="2" y="56"/>
                    <a:pt x="1" y="59"/>
                    <a:pt x="0" y="61"/>
                  </a:cubicBezTo>
                  <a:cubicBezTo>
                    <a:pt x="3" y="62"/>
                    <a:pt x="4" y="61"/>
                    <a:pt x="6" y="60"/>
                  </a:cubicBezTo>
                  <a:cubicBezTo>
                    <a:pt x="8" y="59"/>
                    <a:pt x="18" y="57"/>
                    <a:pt x="18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1"/>
                    <a:pt x="33" y="45"/>
                    <a:pt x="36" y="45"/>
                  </a:cubicBezTo>
                  <a:cubicBezTo>
                    <a:pt x="41" y="43"/>
                    <a:pt x="47" y="44"/>
                    <a:pt x="52" y="45"/>
                  </a:cubicBezTo>
                  <a:cubicBezTo>
                    <a:pt x="53" y="42"/>
                    <a:pt x="54" y="39"/>
                    <a:pt x="55" y="38"/>
                  </a:cubicBezTo>
                  <a:cubicBezTo>
                    <a:pt x="58" y="35"/>
                    <a:pt x="62" y="30"/>
                    <a:pt x="63" y="25"/>
                  </a:cubicBezTo>
                  <a:cubicBezTo>
                    <a:pt x="64" y="21"/>
                    <a:pt x="64" y="17"/>
                    <a:pt x="64" y="17"/>
                  </a:cubicBezTo>
                  <a:lnTo>
                    <a:pt x="59" y="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9" name="Freeform 279"/>
            <p:cNvSpPr>
              <a:spLocks/>
            </p:cNvSpPr>
            <p:nvPr userDrawn="1"/>
          </p:nvSpPr>
          <p:spPr bwMode="auto">
            <a:xfrm>
              <a:off x="8606651" y="3221738"/>
              <a:ext cx="441303" cy="260774"/>
            </a:xfrm>
            <a:custGeom>
              <a:avLst/>
              <a:gdLst>
                <a:gd name="T0" fmla="*/ 201 w 206"/>
                <a:gd name="T1" fmla="*/ 63 h 112"/>
                <a:gd name="T2" fmla="*/ 185 w 206"/>
                <a:gd name="T3" fmla="*/ 56 h 112"/>
                <a:gd name="T4" fmla="*/ 175 w 206"/>
                <a:gd name="T5" fmla="*/ 56 h 112"/>
                <a:gd name="T6" fmla="*/ 164 w 206"/>
                <a:gd name="T7" fmla="*/ 53 h 112"/>
                <a:gd name="T8" fmla="*/ 152 w 206"/>
                <a:gd name="T9" fmla="*/ 62 h 112"/>
                <a:gd name="T10" fmla="*/ 147 w 206"/>
                <a:gd name="T11" fmla="*/ 64 h 112"/>
                <a:gd name="T12" fmla="*/ 137 w 206"/>
                <a:gd name="T13" fmla="*/ 58 h 112"/>
                <a:gd name="T14" fmla="*/ 127 w 206"/>
                <a:gd name="T15" fmla="*/ 56 h 112"/>
                <a:gd name="T16" fmla="*/ 121 w 206"/>
                <a:gd name="T17" fmla="*/ 45 h 112"/>
                <a:gd name="T18" fmla="*/ 118 w 206"/>
                <a:gd name="T19" fmla="*/ 34 h 112"/>
                <a:gd name="T20" fmla="*/ 109 w 206"/>
                <a:gd name="T21" fmla="*/ 28 h 112"/>
                <a:gd name="T22" fmla="*/ 85 w 206"/>
                <a:gd name="T23" fmla="*/ 27 h 112"/>
                <a:gd name="T24" fmla="*/ 70 w 206"/>
                <a:gd name="T25" fmla="*/ 28 h 112"/>
                <a:gd name="T26" fmla="*/ 56 w 206"/>
                <a:gd name="T27" fmla="*/ 14 h 112"/>
                <a:gd name="T28" fmla="*/ 53 w 206"/>
                <a:gd name="T29" fmla="*/ 19 h 112"/>
                <a:gd name="T30" fmla="*/ 39 w 206"/>
                <a:gd name="T31" fmla="*/ 17 h 112"/>
                <a:gd name="T32" fmla="*/ 37 w 206"/>
                <a:gd name="T33" fmla="*/ 1 h 112"/>
                <a:gd name="T34" fmla="*/ 33 w 206"/>
                <a:gd name="T35" fmla="*/ 17 h 112"/>
                <a:gd name="T36" fmla="*/ 31 w 206"/>
                <a:gd name="T37" fmla="*/ 0 h 112"/>
                <a:gd name="T38" fmla="*/ 1 w 206"/>
                <a:gd name="T39" fmla="*/ 7 h 112"/>
                <a:gd name="T40" fmla="*/ 0 w 206"/>
                <a:gd name="T41" fmla="*/ 55 h 112"/>
                <a:gd name="T42" fmla="*/ 0 w 206"/>
                <a:gd name="T43" fmla="*/ 55 h 112"/>
                <a:gd name="T44" fmla="*/ 8 w 206"/>
                <a:gd name="T45" fmla="*/ 57 h 112"/>
                <a:gd name="T46" fmla="*/ 12 w 206"/>
                <a:gd name="T47" fmla="*/ 52 h 112"/>
                <a:gd name="T48" fmla="*/ 20 w 206"/>
                <a:gd name="T49" fmla="*/ 46 h 112"/>
                <a:gd name="T50" fmla="*/ 25 w 206"/>
                <a:gd name="T51" fmla="*/ 42 h 112"/>
                <a:gd name="T52" fmla="*/ 29 w 206"/>
                <a:gd name="T53" fmla="*/ 40 h 112"/>
                <a:gd name="T54" fmla="*/ 38 w 206"/>
                <a:gd name="T55" fmla="*/ 42 h 112"/>
                <a:gd name="T56" fmla="*/ 47 w 206"/>
                <a:gd name="T57" fmla="*/ 45 h 112"/>
                <a:gd name="T58" fmla="*/ 51 w 206"/>
                <a:gd name="T59" fmla="*/ 56 h 112"/>
                <a:gd name="T60" fmla="*/ 68 w 206"/>
                <a:gd name="T61" fmla="*/ 58 h 112"/>
                <a:gd name="T62" fmla="*/ 73 w 206"/>
                <a:gd name="T63" fmla="*/ 65 h 112"/>
                <a:gd name="T64" fmla="*/ 78 w 206"/>
                <a:gd name="T65" fmla="*/ 74 h 112"/>
                <a:gd name="T66" fmla="*/ 90 w 206"/>
                <a:gd name="T67" fmla="*/ 82 h 112"/>
                <a:gd name="T68" fmla="*/ 103 w 206"/>
                <a:gd name="T69" fmla="*/ 89 h 112"/>
                <a:gd name="T70" fmla="*/ 115 w 206"/>
                <a:gd name="T71" fmla="*/ 97 h 112"/>
                <a:gd name="T72" fmla="*/ 126 w 206"/>
                <a:gd name="T73" fmla="*/ 100 h 112"/>
                <a:gd name="T74" fmla="*/ 126 w 206"/>
                <a:gd name="T75" fmla="*/ 107 h 112"/>
                <a:gd name="T76" fmla="*/ 128 w 206"/>
                <a:gd name="T77" fmla="*/ 107 h 112"/>
                <a:gd name="T78" fmla="*/ 137 w 206"/>
                <a:gd name="T79" fmla="*/ 110 h 112"/>
                <a:gd name="T80" fmla="*/ 142 w 206"/>
                <a:gd name="T81" fmla="*/ 112 h 112"/>
                <a:gd name="T82" fmla="*/ 147 w 206"/>
                <a:gd name="T83" fmla="*/ 101 h 112"/>
                <a:gd name="T84" fmla="*/ 145 w 206"/>
                <a:gd name="T85" fmla="*/ 91 h 112"/>
                <a:gd name="T86" fmla="*/ 138 w 206"/>
                <a:gd name="T87" fmla="*/ 83 h 112"/>
                <a:gd name="T88" fmla="*/ 149 w 206"/>
                <a:gd name="T89" fmla="*/ 79 h 112"/>
                <a:gd name="T90" fmla="*/ 153 w 206"/>
                <a:gd name="T91" fmla="*/ 73 h 112"/>
                <a:gd name="T92" fmla="*/ 158 w 206"/>
                <a:gd name="T93" fmla="*/ 67 h 112"/>
                <a:gd name="T94" fmla="*/ 167 w 206"/>
                <a:gd name="T95" fmla="*/ 65 h 112"/>
                <a:gd name="T96" fmla="*/ 175 w 206"/>
                <a:gd name="T97" fmla="*/ 63 h 112"/>
                <a:gd name="T98" fmla="*/ 171 w 206"/>
                <a:gd name="T99" fmla="*/ 72 h 112"/>
                <a:gd name="T100" fmla="*/ 185 w 206"/>
                <a:gd name="T101" fmla="*/ 70 h 112"/>
                <a:gd name="T102" fmla="*/ 196 w 206"/>
                <a:gd name="T103" fmla="*/ 68 h 112"/>
                <a:gd name="T104" fmla="*/ 201 w 206"/>
                <a:gd name="T105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112">
                  <a:moveTo>
                    <a:pt x="201" y="63"/>
                  </a:moveTo>
                  <a:cubicBezTo>
                    <a:pt x="195" y="59"/>
                    <a:pt x="186" y="53"/>
                    <a:pt x="185" y="56"/>
                  </a:cubicBezTo>
                  <a:cubicBezTo>
                    <a:pt x="184" y="59"/>
                    <a:pt x="178" y="59"/>
                    <a:pt x="175" y="56"/>
                  </a:cubicBezTo>
                  <a:cubicBezTo>
                    <a:pt x="173" y="54"/>
                    <a:pt x="171" y="51"/>
                    <a:pt x="164" y="53"/>
                  </a:cubicBezTo>
                  <a:cubicBezTo>
                    <a:pt x="157" y="56"/>
                    <a:pt x="153" y="59"/>
                    <a:pt x="152" y="62"/>
                  </a:cubicBezTo>
                  <a:cubicBezTo>
                    <a:pt x="152" y="65"/>
                    <a:pt x="147" y="67"/>
                    <a:pt x="147" y="64"/>
                  </a:cubicBezTo>
                  <a:cubicBezTo>
                    <a:pt x="146" y="60"/>
                    <a:pt x="141" y="59"/>
                    <a:pt x="137" y="58"/>
                  </a:cubicBezTo>
                  <a:cubicBezTo>
                    <a:pt x="133" y="57"/>
                    <a:pt x="128" y="59"/>
                    <a:pt x="127" y="56"/>
                  </a:cubicBezTo>
                  <a:cubicBezTo>
                    <a:pt x="127" y="52"/>
                    <a:pt x="121" y="48"/>
                    <a:pt x="121" y="45"/>
                  </a:cubicBezTo>
                  <a:cubicBezTo>
                    <a:pt x="120" y="41"/>
                    <a:pt x="122" y="35"/>
                    <a:pt x="118" y="34"/>
                  </a:cubicBezTo>
                  <a:cubicBezTo>
                    <a:pt x="114" y="33"/>
                    <a:pt x="112" y="28"/>
                    <a:pt x="109" y="28"/>
                  </a:cubicBezTo>
                  <a:cubicBezTo>
                    <a:pt x="105" y="28"/>
                    <a:pt x="87" y="28"/>
                    <a:pt x="85" y="27"/>
                  </a:cubicBezTo>
                  <a:cubicBezTo>
                    <a:pt x="83" y="26"/>
                    <a:pt x="71" y="30"/>
                    <a:pt x="70" y="28"/>
                  </a:cubicBezTo>
                  <a:cubicBezTo>
                    <a:pt x="69" y="26"/>
                    <a:pt x="61" y="18"/>
                    <a:pt x="56" y="14"/>
                  </a:cubicBezTo>
                  <a:cubicBezTo>
                    <a:pt x="56" y="16"/>
                    <a:pt x="55" y="17"/>
                    <a:pt x="53" y="19"/>
                  </a:cubicBezTo>
                  <a:cubicBezTo>
                    <a:pt x="44" y="25"/>
                    <a:pt x="36" y="24"/>
                    <a:pt x="39" y="17"/>
                  </a:cubicBezTo>
                  <a:cubicBezTo>
                    <a:pt x="41" y="9"/>
                    <a:pt x="42" y="1"/>
                    <a:pt x="37" y="1"/>
                  </a:cubicBezTo>
                  <a:cubicBezTo>
                    <a:pt x="33" y="1"/>
                    <a:pt x="36" y="16"/>
                    <a:pt x="33" y="17"/>
                  </a:cubicBezTo>
                  <a:cubicBezTo>
                    <a:pt x="29" y="18"/>
                    <a:pt x="28" y="6"/>
                    <a:pt x="3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3" y="57"/>
                    <a:pt x="6" y="57"/>
                    <a:pt x="8" y="57"/>
                  </a:cubicBezTo>
                  <a:cubicBezTo>
                    <a:pt x="13" y="57"/>
                    <a:pt x="12" y="54"/>
                    <a:pt x="12" y="52"/>
                  </a:cubicBezTo>
                  <a:cubicBezTo>
                    <a:pt x="12" y="50"/>
                    <a:pt x="17" y="46"/>
                    <a:pt x="20" y="46"/>
                  </a:cubicBezTo>
                  <a:cubicBezTo>
                    <a:pt x="24" y="47"/>
                    <a:pt x="24" y="42"/>
                    <a:pt x="25" y="42"/>
                  </a:cubicBezTo>
                  <a:cubicBezTo>
                    <a:pt x="26" y="42"/>
                    <a:pt x="28" y="41"/>
                    <a:pt x="29" y="40"/>
                  </a:cubicBezTo>
                  <a:cubicBezTo>
                    <a:pt x="30" y="38"/>
                    <a:pt x="36" y="40"/>
                    <a:pt x="38" y="42"/>
                  </a:cubicBezTo>
                  <a:cubicBezTo>
                    <a:pt x="39" y="43"/>
                    <a:pt x="44" y="44"/>
                    <a:pt x="47" y="45"/>
                  </a:cubicBezTo>
                  <a:cubicBezTo>
                    <a:pt x="50" y="45"/>
                    <a:pt x="51" y="54"/>
                    <a:pt x="51" y="56"/>
                  </a:cubicBezTo>
                  <a:cubicBezTo>
                    <a:pt x="51" y="58"/>
                    <a:pt x="66" y="58"/>
                    <a:pt x="68" y="58"/>
                  </a:cubicBezTo>
                  <a:cubicBezTo>
                    <a:pt x="70" y="58"/>
                    <a:pt x="70" y="62"/>
                    <a:pt x="73" y="65"/>
                  </a:cubicBezTo>
                  <a:cubicBezTo>
                    <a:pt x="75" y="68"/>
                    <a:pt x="77" y="72"/>
                    <a:pt x="78" y="74"/>
                  </a:cubicBezTo>
                  <a:cubicBezTo>
                    <a:pt x="79" y="76"/>
                    <a:pt x="88" y="79"/>
                    <a:pt x="90" y="82"/>
                  </a:cubicBezTo>
                  <a:cubicBezTo>
                    <a:pt x="92" y="85"/>
                    <a:pt x="98" y="88"/>
                    <a:pt x="103" y="89"/>
                  </a:cubicBezTo>
                  <a:cubicBezTo>
                    <a:pt x="108" y="91"/>
                    <a:pt x="113" y="97"/>
                    <a:pt x="115" y="97"/>
                  </a:cubicBezTo>
                  <a:cubicBezTo>
                    <a:pt x="118" y="96"/>
                    <a:pt x="126" y="100"/>
                    <a:pt x="126" y="10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7" y="107"/>
                    <a:pt x="127" y="107"/>
                    <a:pt x="128" y="107"/>
                  </a:cubicBezTo>
                  <a:cubicBezTo>
                    <a:pt x="132" y="106"/>
                    <a:pt x="134" y="110"/>
                    <a:pt x="137" y="110"/>
                  </a:cubicBezTo>
                  <a:cubicBezTo>
                    <a:pt x="139" y="110"/>
                    <a:pt x="140" y="111"/>
                    <a:pt x="142" y="112"/>
                  </a:cubicBezTo>
                  <a:cubicBezTo>
                    <a:pt x="142" y="106"/>
                    <a:pt x="144" y="102"/>
                    <a:pt x="147" y="101"/>
                  </a:cubicBezTo>
                  <a:cubicBezTo>
                    <a:pt x="150" y="98"/>
                    <a:pt x="145" y="94"/>
                    <a:pt x="145" y="91"/>
                  </a:cubicBezTo>
                  <a:cubicBezTo>
                    <a:pt x="146" y="87"/>
                    <a:pt x="137" y="86"/>
                    <a:pt x="138" y="83"/>
                  </a:cubicBezTo>
                  <a:cubicBezTo>
                    <a:pt x="139" y="80"/>
                    <a:pt x="146" y="80"/>
                    <a:pt x="149" y="79"/>
                  </a:cubicBezTo>
                  <a:cubicBezTo>
                    <a:pt x="152" y="78"/>
                    <a:pt x="150" y="73"/>
                    <a:pt x="153" y="73"/>
                  </a:cubicBezTo>
                  <a:cubicBezTo>
                    <a:pt x="156" y="73"/>
                    <a:pt x="157" y="70"/>
                    <a:pt x="158" y="67"/>
                  </a:cubicBezTo>
                  <a:cubicBezTo>
                    <a:pt x="159" y="64"/>
                    <a:pt x="165" y="67"/>
                    <a:pt x="167" y="65"/>
                  </a:cubicBezTo>
                  <a:cubicBezTo>
                    <a:pt x="170" y="63"/>
                    <a:pt x="174" y="62"/>
                    <a:pt x="175" y="63"/>
                  </a:cubicBezTo>
                  <a:cubicBezTo>
                    <a:pt x="176" y="65"/>
                    <a:pt x="173" y="70"/>
                    <a:pt x="171" y="72"/>
                  </a:cubicBezTo>
                  <a:cubicBezTo>
                    <a:pt x="176" y="72"/>
                    <a:pt x="183" y="71"/>
                    <a:pt x="185" y="70"/>
                  </a:cubicBezTo>
                  <a:cubicBezTo>
                    <a:pt x="186" y="68"/>
                    <a:pt x="193" y="73"/>
                    <a:pt x="196" y="68"/>
                  </a:cubicBezTo>
                  <a:cubicBezTo>
                    <a:pt x="198" y="64"/>
                    <a:pt x="206" y="67"/>
                    <a:pt x="201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0" name="Freeform 280"/>
            <p:cNvSpPr>
              <a:spLocks noEditPoints="1"/>
            </p:cNvSpPr>
            <p:nvPr userDrawn="1"/>
          </p:nvSpPr>
          <p:spPr bwMode="auto">
            <a:xfrm>
              <a:off x="7338115" y="1764689"/>
              <a:ext cx="647692" cy="1030329"/>
            </a:xfrm>
            <a:custGeom>
              <a:avLst/>
              <a:gdLst>
                <a:gd name="T0" fmla="*/ 286 w 302"/>
                <a:gd name="T1" fmla="*/ 231 h 442"/>
                <a:gd name="T2" fmla="*/ 287 w 302"/>
                <a:gd name="T3" fmla="*/ 218 h 442"/>
                <a:gd name="T4" fmla="*/ 270 w 302"/>
                <a:gd name="T5" fmla="*/ 216 h 442"/>
                <a:gd name="T6" fmla="*/ 251 w 302"/>
                <a:gd name="T7" fmla="*/ 215 h 442"/>
                <a:gd name="T8" fmla="*/ 242 w 302"/>
                <a:gd name="T9" fmla="*/ 214 h 442"/>
                <a:gd name="T10" fmla="*/ 224 w 302"/>
                <a:gd name="T11" fmla="*/ 217 h 442"/>
                <a:gd name="T12" fmla="*/ 209 w 302"/>
                <a:gd name="T13" fmla="*/ 232 h 442"/>
                <a:gd name="T14" fmla="*/ 209 w 302"/>
                <a:gd name="T15" fmla="*/ 216 h 442"/>
                <a:gd name="T16" fmla="*/ 189 w 302"/>
                <a:gd name="T17" fmla="*/ 228 h 442"/>
                <a:gd name="T18" fmla="*/ 180 w 302"/>
                <a:gd name="T19" fmla="*/ 231 h 442"/>
                <a:gd name="T20" fmla="*/ 171 w 302"/>
                <a:gd name="T21" fmla="*/ 229 h 442"/>
                <a:gd name="T22" fmla="*/ 155 w 302"/>
                <a:gd name="T23" fmla="*/ 240 h 442"/>
                <a:gd name="T24" fmla="*/ 144 w 302"/>
                <a:gd name="T25" fmla="*/ 248 h 442"/>
                <a:gd name="T26" fmla="*/ 133 w 302"/>
                <a:gd name="T27" fmla="*/ 253 h 442"/>
                <a:gd name="T28" fmla="*/ 116 w 302"/>
                <a:gd name="T29" fmla="*/ 257 h 442"/>
                <a:gd name="T30" fmla="*/ 109 w 302"/>
                <a:gd name="T31" fmla="*/ 267 h 442"/>
                <a:gd name="T32" fmla="*/ 133 w 302"/>
                <a:gd name="T33" fmla="*/ 267 h 442"/>
                <a:gd name="T34" fmla="*/ 115 w 302"/>
                <a:gd name="T35" fmla="*/ 279 h 442"/>
                <a:gd name="T36" fmla="*/ 89 w 302"/>
                <a:gd name="T37" fmla="*/ 305 h 442"/>
                <a:gd name="T38" fmla="*/ 72 w 302"/>
                <a:gd name="T39" fmla="*/ 326 h 442"/>
                <a:gd name="T40" fmla="*/ 58 w 302"/>
                <a:gd name="T41" fmla="*/ 345 h 442"/>
                <a:gd name="T42" fmla="*/ 38 w 302"/>
                <a:gd name="T43" fmla="*/ 358 h 442"/>
                <a:gd name="T44" fmla="*/ 17 w 302"/>
                <a:gd name="T45" fmla="*/ 370 h 442"/>
                <a:gd name="T46" fmla="*/ 6 w 302"/>
                <a:gd name="T47" fmla="*/ 387 h 442"/>
                <a:gd name="T48" fmla="*/ 3 w 302"/>
                <a:gd name="T49" fmla="*/ 406 h 442"/>
                <a:gd name="T50" fmla="*/ 13 w 302"/>
                <a:gd name="T51" fmla="*/ 413 h 442"/>
                <a:gd name="T52" fmla="*/ 10 w 302"/>
                <a:gd name="T53" fmla="*/ 421 h 442"/>
                <a:gd name="T54" fmla="*/ 21 w 302"/>
                <a:gd name="T55" fmla="*/ 438 h 442"/>
                <a:gd name="T56" fmla="*/ 67 w 302"/>
                <a:gd name="T57" fmla="*/ 417 h 442"/>
                <a:gd name="T58" fmla="*/ 81 w 302"/>
                <a:gd name="T59" fmla="*/ 421 h 442"/>
                <a:gd name="T60" fmla="*/ 89 w 302"/>
                <a:gd name="T61" fmla="*/ 394 h 442"/>
                <a:gd name="T62" fmla="*/ 86 w 302"/>
                <a:gd name="T63" fmla="*/ 360 h 442"/>
                <a:gd name="T64" fmla="*/ 107 w 302"/>
                <a:gd name="T65" fmla="*/ 335 h 442"/>
                <a:gd name="T66" fmla="*/ 121 w 302"/>
                <a:gd name="T67" fmla="*/ 304 h 442"/>
                <a:gd name="T68" fmla="*/ 136 w 302"/>
                <a:gd name="T69" fmla="*/ 276 h 442"/>
                <a:gd name="T70" fmla="*/ 168 w 302"/>
                <a:gd name="T71" fmla="*/ 261 h 442"/>
                <a:gd name="T72" fmla="*/ 192 w 302"/>
                <a:gd name="T73" fmla="*/ 247 h 442"/>
                <a:gd name="T74" fmla="*/ 233 w 302"/>
                <a:gd name="T75" fmla="*/ 258 h 442"/>
                <a:gd name="T76" fmla="*/ 259 w 302"/>
                <a:gd name="T77" fmla="*/ 233 h 442"/>
                <a:gd name="T78" fmla="*/ 286 w 302"/>
                <a:gd name="T79" fmla="*/ 244 h 442"/>
                <a:gd name="T80" fmla="*/ 84 w 302"/>
                <a:gd name="T81" fmla="*/ 31 h 442"/>
                <a:gd name="T82" fmla="*/ 112 w 302"/>
                <a:gd name="T83" fmla="*/ 47 h 442"/>
                <a:gd name="T84" fmla="*/ 134 w 302"/>
                <a:gd name="T85" fmla="*/ 51 h 442"/>
                <a:gd name="T86" fmla="*/ 135 w 302"/>
                <a:gd name="T87" fmla="*/ 65 h 442"/>
                <a:gd name="T88" fmla="*/ 115 w 302"/>
                <a:gd name="T89" fmla="*/ 83 h 442"/>
                <a:gd name="T90" fmla="*/ 138 w 302"/>
                <a:gd name="T91" fmla="*/ 91 h 442"/>
                <a:gd name="T92" fmla="*/ 165 w 302"/>
                <a:gd name="T93" fmla="*/ 49 h 442"/>
                <a:gd name="T94" fmla="*/ 187 w 302"/>
                <a:gd name="T95" fmla="*/ 60 h 442"/>
                <a:gd name="T96" fmla="*/ 218 w 302"/>
                <a:gd name="T97" fmla="*/ 71 h 442"/>
                <a:gd name="T98" fmla="*/ 208 w 302"/>
                <a:gd name="T99" fmla="*/ 57 h 442"/>
                <a:gd name="T100" fmla="*/ 182 w 302"/>
                <a:gd name="T101" fmla="*/ 37 h 442"/>
                <a:gd name="T102" fmla="*/ 156 w 302"/>
                <a:gd name="T103" fmla="*/ 24 h 442"/>
                <a:gd name="T104" fmla="*/ 131 w 302"/>
                <a:gd name="T105" fmla="*/ 11 h 442"/>
                <a:gd name="T106" fmla="*/ 121 w 302"/>
                <a:gd name="T107" fmla="*/ 24 h 442"/>
                <a:gd name="T108" fmla="*/ 96 w 302"/>
                <a:gd name="T109" fmla="*/ 23 h 442"/>
                <a:gd name="T110" fmla="*/ 81 w 302"/>
                <a:gd name="T111" fmla="*/ 18 h 442"/>
                <a:gd name="T112" fmla="*/ 73 w 302"/>
                <a:gd name="T113" fmla="*/ 51 h 442"/>
                <a:gd name="T114" fmla="*/ 73 w 302"/>
                <a:gd name="T115" fmla="*/ 51 h 442"/>
                <a:gd name="T116" fmla="*/ 172 w 302"/>
                <a:gd name="T117" fmla="*/ 25 h 442"/>
                <a:gd name="T118" fmla="*/ 242 w 302"/>
                <a:gd name="T119" fmla="*/ 24 h 442"/>
                <a:gd name="T120" fmla="*/ 211 w 302"/>
                <a:gd name="T121" fmla="*/ 9 h 442"/>
                <a:gd name="T122" fmla="*/ 184 w 302"/>
                <a:gd name="T123" fmla="*/ 7 h 442"/>
                <a:gd name="T124" fmla="*/ 163 w 302"/>
                <a:gd name="T125" fmla="*/ 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442">
                  <a:moveTo>
                    <a:pt x="293" y="236"/>
                  </a:moveTo>
                  <a:cubicBezTo>
                    <a:pt x="292" y="239"/>
                    <a:pt x="287" y="238"/>
                    <a:pt x="287" y="236"/>
                  </a:cubicBezTo>
                  <a:cubicBezTo>
                    <a:pt x="288" y="233"/>
                    <a:pt x="280" y="232"/>
                    <a:pt x="280" y="230"/>
                  </a:cubicBezTo>
                  <a:cubicBezTo>
                    <a:pt x="279" y="229"/>
                    <a:pt x="283" y="229"/>
                    <a:pt x="286" y="231"/>
                  </a:cubicBezTo>
                  <a:cubicBezTo>
                    <a:pt x="288" y="232"/>
                    <a:pt x="290" y="231"/>
                    <a:pt x="293" y="229"/>
                  </a:cubicBezTo>
                  <a:cubicBezTo>
                    <a:pt x="297" y="226"/>
                    <a:pt x="301" y="228"/>
                    <a:pt x="301" y="226"/>
                  </a:cubicBezTo>
                  <a:cubicBezTo>
                    <a:pt x="302" y="223"/>
                    <a:pt x="296" y="222"/>
                    <a:pt x="295" y="220"/>
                  </a:cubicBezTo>
                  <a:cubicBezTo>
                    <a:pt x="294" y="219"/>
                    <a:pt x="290" y="217"/>
                    <a:pt x="287" y="218"/>
                  </a:cubicBezTo>
                  <a:cubicBezTo>
                    <a:pt x="283" y="218"/>
                    <a:pt x="283" y="217"/>
                    <a:pt x="280" y="215"/>
                  </a:cubicBezTo>
                  <a:cubicBezTo>
                    <a:pt x="278" y="213"/>
                    <a:pt x="271" y="216"/>
                    <a:pt x="271" y="221"/>
                  </a:cubicBezTo>
                  <a:cubicBezTo>
                    <a:pt x="271" y="225"/>
                    <a:pt x="267" y="224"/>
                    <a:pt x="268" y="222"/>
                  </a:cubicBezTo>
                  <a:cubicBezTo>
                    <a:pt x="270" y="219"/>
                    <a:pt x="266" y="216"/>
                    <a:pt x="270" y="216"/>
                  </a:cubicBezTo>
                  <a:cubicBezTo>
                    <a:pt x="273" y="215"/>
                    <a:pt x="271" y="210"/>
                    <a:pt x="265" y="209"/>
                  </a:cubicBezTo>
                  <a:cubicBezTo>
                    <a:pt x="259" y="209"/>
                    <a:pt x="256" y="214"/>
                    <a:pt x="258" y="216"/>
                  </a:cubicBezTo>
                  <a:cubicBezTo>
                    <a:pt x="259" y="217"/>
                    <a:pt x="253" y="224"/>
                    <a:pt x="251" y="224"/>
                  </a:cubicBezTo>
                  <a:cubicBezTo>
                    <a:pt x="248" y="224"/>
                    <a:pt x="251" y="218"/>
                    <a:pt x="251" y="215"/>
                  </a:cubicBezTo>
                  <a:cubicBezTo>
                    <a:pt x="251" y="212"/>
                    <a:pt x="248" y="213"/>
                    <a:pt x="244" y="219"/>
                  </a:cubicBezTo>
                  <a:cubicBezTo>
                    <a:pt x="239" y="224"/>
                    <a:pt x="235" y="228"/>
                    <a:pt x="232" y="229"/>
                  </a:cubicBezTo>
                  <a:cubicBezTo>
                    <a:pt x="230" y="229"/>
                    <a:pt x="230" y="224"/>
                    <a:pt x="234" y="222"/>
                  </a:cubicBezTo>
                  <a:cubicBezTo>
                    <a:pt x="239" y="220"/>
                    <a:pt x="239" y="214"/>
                    <a:pt x="242" y="214"/>
                  </a:cubicBezTo>
                  <a:cubicBezTo>
                    <a:pt x="245" y="214"/>
                    <a:pt x="245" y="210"/>
                    <a:pt x="241" y="209"/>
                  </a:cubicBezTo>
                  <a:cubicBezTo>
                    <a:pt x="236" y="208"/>
                    <a:pt x="236" y="213"/>
                    <a:pt x="234" y="214"/>
                  </a:cubicBezTo>
                  <a:cubicBezTo>
                    <a:pt x="233" y="216"/>
                    <a:pt x="226" y="212"/>
                    <a:pt x="226" y="213"/>
                  </a:cubicBezTo>
                  <a:cubicBezTo>
                    <a:pt x="226" y="215"/>
                    <a:pt x="222" y="215"/>
                    <a:pt x="224" y="217"/>
                  </a:cubicBezTo>
                  <a:cubicBezTo>
                    <a:pt x="226" y="220"/>
                    <a:pt x="223" y="222"/>
                    <a:pt x="221" y="219"/>
                  </a:cubicBezTo>
                  <a:cubicBezTo>
                    <a:pt x="220" y="216"/>
                    <a:pt x="215" y="218"/>
                    <a:pt x="213" y="222"/>
                  </a:cubicBezTo>
                  <a:cubicBezTo>
                    <a:pt x="211" y="225"/>
                    <a:pt x="208" y="225"/>
                    <a:pt x="210" y="226"/>
                  </a:cubicBezTo>
                  <a:cubicBezTo>
                    <a:pt x="213" y="227"/>
                    <a:pt x="212" y="231"/>
                    <a:pt x="209" y="232"/>
                  </a:cubicBezTo>
                  <a:cubicBezTo>
                    <a:pt x="206" y="233"/>
                    <a:pt x="207" y="224"/>
                    <a:pt x="205" y="225"/>
                  </a:cubicBezTo>
                  <a:cubicBezTo>
                    <a:pt x="203" y="226"/>
                    <a:pt x="204" y="221"/>
                    <a:pt x="207" y="221"/>
                  </a:cubicBezTo>
                  <a:cubicBezTo>
                    <a:pt x="211" y="221"/>
                    <a:pt x="214" y="216"/>
                    <a:pt x="214" y="215"/>
                  </a:cubicBezTo>
                  <a:cubicBezTo>
                    <a:pt x="213" y="213"/>
                    <a:pt x="209" y="214"/>
                    <a:pt x="209" y="216"/>
                  </a:cubicBezTo>
                  <a:cubicBezTo>
                    <a:pt x="209" y="219"/>
                    <a:pt x="204" y="218"/>
                    <a:pt x="200" y="218"/>
                  </a:cubicBezTo>
                  <a:cubicBezTo>
                    <a:pt x="196" y="218"/>
                    <a:pt x="196" y="223"/>
                    <a:pt x="201" y="225"/>
                  </a:cubicBezTo>
                  <a:cubicBezTo>
                    <a:pt x="205" y="228"/>
                    <a:pt x="200" y="229"/>
                    <a:pt x="197" y="227"/>
                  </a:cubicBezTo>
                  <a:cubicBezTo>
                    <a:pt x="195" y="225"/>
                    <a:pt x="191" y="226"/>
                    <a:pt x="189" y="228"/>
                  </a:cubicBezTo>
                  <a:cubicBezTo>
                    <a:pt x="186" y="229"/>
                    <a:pt x="195" y="232"/>
                    <a:pt x="195" y="233"/>
                  </a:cubicBezTo>
                  <a:cubicBezTo>
                    <a:pt x="195" y="234"/>
                    <a:pt x="191" y="231"/>
                    <a:pt x="190" y="232"/>
                  </a:cubicBezTo>
                  <a:cubicBezTo>
                    <a:pt x="189" y="233"/>
                    <a:pt x="184" y="232"/>
                    <a:pt x="183" y="229"/>
                  </a:cubicBezTo>
                  <a:cubicBezTo>
                    <a:pt x="183" y="226"/>
                    <a:pt x="175" y="230"/>
                    <a:pt x="180" y="231"/>
                  </a:cubicBezTo>
                  <a:cubicBezTo>
                    <a:pt x="184" y="232"/>
                    <a:pt x="182" y="234"/>
                    <a:pt x="182" y="238"/>
                  </a:cubicBezTo>
                  <a:cubicBezTo>
                    <a:pt x="182" y="241"/>
                    <a:pt x="177" y="239"/>
                    <a:pt x="178" y="236"/>
                  </a:cubicBezTo>
                  <a:cubicBezTo>
                    <a:pt x="179" y="233"/>
                    <a:pt x="175" y="233"/>
                    <a:pt x="172" y="235"/>
                  </a:cubicBezTo>
                  <a:cubicBezTo>
                    <a:pt x="168" y="237"/>
                    <a:pt x="172" y="232"/>
                    <a:pt x="171" y="229"/>
                  </a:cubicBezTo>
                  <a:cubicBezTo>
                    <a:pt x="170" y="226"/>
                    <a:pt x="167" y="229"/>
                    <a:pt x="163" y="230"/>
                  </a:cubicBezTo>
                  <a:cubicBezTo>
                    <a:pt x="159" y="230"/>
                    <a:pt x="157" y="230"/>
                    <a:pt x="160" y="233"/>
                  </a:cubicBezTo>
                  <a:cubicBezTo>
                    <a:pt x="162" y="235"/>
                    <a:pt x="162" y="238"/>
                    <a:pt x="159" y="238"/>
                  </a:cubicBezTo>
                  <a:cubicBezTo>
                    <a:pt x="156" y="237"/>
                    <a:pt x="154" y="238"/>
                    <a:pt x="155" y="240"/>
                  </a:cubicBezTo>
                  <a:cubicBezTo>
                    <a:pt x="155" y="243"/>
                    <a:pt x="151" y="243"/>
                    <a:pt x="151" y="241"/>
                  </a:cubicBezTo>
                  <a:cubicBezTo>
                    <a:pt x="150" y="238"/>
                    <a:pt x="144" y="239"/>
                    <a:pt x="143" y="242"/>
                  </a:cubicBezTo>
                  <a:cubicBezTo>
                    <a:pt x="141" y="244"/>
                    <a:pt x="136" y="246"/>
                    <a:pt x="137" y="249"/>
                  </a:cubicBezTo>
                  <a:cubicBezTo>
                    <a:pt x="137" y="252"/>
                    <a:pt x="141" y="247"/>
                    <a:pt x="144" y="248"/>
                  </a:cubicBezTo>
                  <a:cubicBezTo>
                    <a:pt x="147" y="249"/>
                    <a:pt x="144" y="251"/>
                    <a:pt x="146" y="252"/>
                  </a:cubicBezTo>
                  <a:cubicBezTo>
                    <a:pt x="147" y="254"/>
                    <a:pt x="147" y="257"/>
                    <a:pt x="145" y="255"/>
                  </a:cubicBezTo>
                  <a:cubicBezTo>
                    <a:pt x="142" y="253"/>
                    <a:pt x="139" y="252"/>
                    <a:pt x="139" y="256"/>
                  </a:cubicBezTo>
                  <a:cubicBezTo>
                    <a:pt x="138" y="259"/>
                    <a:pt x="136" y="255"/>
                    <a:pt x="133" y="253"/>
                  </a:cubicBezTo>
                  <a:cubicBezTo>
                    <a:pt x="131" y="251"/>
                    <a:pt x="129" y="257"/>
                    <a:pt x="127" y="256"/>
                  </a:cubicBezTo>
                  <a:cubicBezTo>
                    <a:pt x="125" y="254"/>
                    <a:pt x="132" y="249"/>
                    <a:pt x="130" y="247"/>
                  </a:cubicBezTo>
                  <a:cubicBezTo>
                    <a:pt x="128" y="244"/>
                    <a:pt x="127" y="248"/>
                    <a:pt x="123" y="252"/>
                  </a:cubicBezTo>
                  <a:cubicBezTo>
                    <a:pt x="119" y="256"/>
                    <a:pt x="114" y="255"/>
                    <a:pt x="116" y="257"/>
                  </a:cubicBezTo>
                  <a:cubicBezTo>
                    <a:pt x="117" y="259"/>
                    <a:pt x="112" y="260"/>
                    <a:pt x="111" y="263"/>
                  </a:cubicBezTo>
                  <a:cubicBezTo>
                    <a:pt x="109" y="266"/>
                    <a:pt x="101" y="267"/>
                    <a:pt x="96" y="270"/>
                  </a:cubicBezTo>
                  <a:cubicBezTo>
                    <a:pt x="91" y="274"/>
                    <a:pt x="97" y="274"/>
                    <a:pt x="100" y="271"/>
                  </a:cubicBezTo>
                  <a:cubicBezTo>
                    <a:pt x="103" y="268"/>
                    <a:pt x="104" y="269"/>
                    <a:pt x="109" y="267"/>
                  </a:cubicBezTo>
                  <a:cubicBezTo>
                    <a:pt x="113" y="264"/>
                    <a:pt x="118" y="262"/>
                    <a:pt x="120" y="263"/>
                  </a:cubicBezTo>
                  <a:cubicBezTo>
                    <a:pt x="122" y="264"/>
                    <a:pt x="125" y="265"/>
                    <a:pt x="127" y="262"/>
                  </a:cubicBezTo>
                  <a:cubicBezTo>
                    <a:pt x="129" y="259"/>
                    <a:pt x="132" y="260"/>
                    <a:pt x="134" y="261"/>
                  </a:cubicBezTo>
                  <a:cubicBezTo>
                    <a:pt x="137" y="263"/>
                    <a:pt x="131" y="265"/>
                    <a:pt x="133" y="267"/>
                  </a:cubicBezTo>
                  <a:cubicBezTo>
                    <a:pt x="136" y="270"/>
                    <a:pt x="130" y="271"/>
                    <a:pt x="130" y="269"/>
                  </a:cubicBezTo>
                  <a:cubicBezTo>
                    <a:pt x="130" y="267"/>
                    <a:pt x="127" y="265"/>
                    <a:pt x="125" y="267"/>
                  </a:cubicBezTo>
                  <a:cubicBezTo>
                    <a:pt x="124" y="269"/>
                    <a:pt x="122" y="271"/>
                    <a:pt x="120" y="271"/>
                  </a:cubicBezTo>
                  <a:cubicBezTo>
                    <a:pt x="118" y="271"/>
                    <a:pt x="115" y="275"/>
                    <a:pt x="115" y="279"/>
                  </a:cubicBezTo>
                  <a:cubicBezTo>
                    <a:pt x="115" y="283"/>
                    <a:pt x="111" y="279"/>
                    <a:pt x="111" y="282"/>
                  </a:cubicBezTo>
                  <a:cubicBezTo>
                    <a:pt x="111" y="286"/>
                    <a:pt x="105" y="292"/>
                    <a:pt x="100" y="296"/>
                  </a:cubicBezTo>
                  <a:cubicBezTo>
                    <a:pt x="95" y="300"/>
                    <a:pt x="100" y="301"/>
                    <a:pt x="98" y="304"/>
                  </a:cubicBezTo>
                  <a:cubicBezTo>
                    <a:pt x="97" y="307"/>
                    <a:pt x="91" y="304"/>
                    <a:pt x="89" y="305"/>
                  </a:cubicBezTo>
                  <a:cubicBezTo>
                    <a:pt x="87" y="307"/>
                    <a:pt x="90" y="313"/>
                    <a:pt x="88" y="315"/>
                  </a:cubicBezTo>
                  <a:cubicBezTo>
                    <a:pt x="85" y="317"/>
                    <a:pt x="88" y="320"/>
                    <a:pt x="88" y="323"/>
                  </a:cubicBezTo>
                  <a:cubicBezTo>
                    <a:pt x="88" y="325"/>
                    <a:pt x="81" y="321"/>
                    <a:pt x="80" y="324"/>
                  </a:cubicBezTo>
                  <a:cubicBezTo>
                    <a:pt x="80" y="326"/>
                    <a:pt x="74" y="325"/>
                    <a:pt x="72" y="326"/>
                  </a:cubicBezTo>
                  <a:cubicBezTo>
                    <a:pt x="71" y="327"/>
                    <a:pt x="76" y="331"/>
                    <a:pt x="79" y="333"/>
                  </a:cubicBezTo>
                  <a:cubicBezTo>
                    <a:pt x="82" y="335"/>
                    <a:pt x="76" y="337"/>
                    <a:pt x="75" y="334"/>
                  </a:cubicBezTo>
                  <a:cubicBezTo>
                    <a:pt x="74" y="332"/>
                    <a:pt x="70" y="336"/>
                    <a:pt x="65" y="338"/>
                  </a:cubicBezTo>
                  <a:cubicBezTo>
                    <a:pt x="59" y="340"/>
                    <a:pt x="62" y="345"/>
                    <a:pt x="58" y="345"/>
                  </a:cubicBezTo>
                  <a:cubicBezTo>
                    <a:pt x="53" y="345"/>
                    <a:pt x="55" y="351"/>
                    <a:pt x="52" y="353"/>
                  </a:cubicBezTo>
                  <a:cubicBezTo>
                    <a:pt x="49" y="355"/>
                    <a:pt x="50" y="349"/>
                    <a:pt x="46" y="348"/>
                  </a:cubicBezTo>
                  <a:cubicBezTo>
                    <a:pt x="41" y="348"/>
                    <a:pt x="42" y="351"/>
                    <a:pt x="44" y="355"/>
                  </a:cubicBezTo>
                  <a:cubicBezTo>
                    <a:pt x="47" y="358"/>
                    <a:pt x="40" y="355"/>
                    <a:pt x="38" y="358"/>
                  </a:cubicBezTo>
                  <a:cubicBezTo>
                    <a:pt x="35" y="361"/>
                    <a:pt x="28" y="360"/>
                    <a:pt x="27" y="362"/>
                  </a:cubicBezTo>
                  <a:cubicBezTo>
                    <a:pt x="25" y="364"/>
                    <a:pt x="32" y="364"/>
                    <a:pt x="33" y="366"/>
                  </a:cubicBezTo>
                  <a:cubicBezTo>
                    <a:pt x="34" y="368"/>
                    <a:pt x="27" y="367"/>
                    <a:pt x="23" y="367"/>
                  </a:cubicBezTo>
                  <a:cubicBezTo>
                    <a:pt x="19" y="366"/>
                    <a:pt x="20" y="371"/>
                    <a:pt x="17" y="370"/>
                  </a:cubicBezTo>
                  <a:cubicBezTo>
                    <a:pt x="13" y="370"/>
                    <a:pt x="9" y="373"/>
                    <a:pt x="11" y="375"/>
                  </a:cubicBezTo>
                  <a:cubicBezTo>
                    <a:pt x="14" y="378"/>
                    <a:pt x="9" y="378"/>
                    <a:pt x="7" y="376"/>
                  </a:cubicBezTo>
                  <a:cubicBezTo>
                    <a:pt x="5" y="375"/>
                    <a:pt x="2" y="379"/>
                    <a:pt x="2" y="381"/>
                  </a:cubicBezTo>
                  <a:cubicBezTo>
                    <a:pt x="1" y="384"/>
                    <a:pt x="6" y="385"/>
                    <a:pt x="6" y="387"/>
                  </a:cubicBezTo>
                  <a:cubicBezTo>
                    <a:pt x="6" y="388"/>
                    <a:pt x="2" y="390"/>
                    <a:pt x="5" y="391"/>
                  </a:cubicBezTo>
                  <a:cubicBezTo>
                    <a:pt x="8" y="391"/>
                    <a:pt x="6" y="394"/>
                    <a:pt x="3" y="395"/>
                  </a:cubicBezTo>
                  <a:cubicBezTo>
                    <a:pt x="1" y="395"/>
                    <a:pt x="1" y="397"/>
                    <a:pt x="3" y="400"/>
                  </a:cubicBezTo>
                  <a:cubicBezTo>
                    <a:pt x="6" y="402"/>
                    <a:pt x="0" y="403"/>
                    <a:pt x="3" y="406"/>
                  </a:cubicBezTo>
                  <a:cubicBezTo>
                    <a:pt x="5" y="410"/>
                    <a:pt x="7" y="405"/>
                    <a:pt x="9" y="408"/>
                  </a:cubicBezTo>
                  <a:cubicBezTo>
                    <a:pt x="10" y="411"/>
                    <a:pt x="13" y="408"/>
                    <a:pt x="17" y="405"/>
                  </a:cubicBezTo>
                  <a:cubicBezTo>
                    <a:pt x="21" y="402"/>
                    <a:pt x="22" y="409"/>
                    <a:pt x="19" y="409"/>
                  </a:cubicBezTo>
                  <a:cubicBezTo>
                    <a:pt x="16" y="408"/>
                    <a:pt x="12" y="410"/>
                    <a:pt x="13" y="413"/>
                  </a:cubicBezTo>
                  <a:cubicBezTo>
                    <a:pt x="14" y="416"/>
                    <a:pt x="8" y="415"/>
                    <a:pt x="8" y="412"/>
                  </a:cubicBezTo>
                  <a:cubicBezTo>
                    <a:pt x="8" y="408"/>
                    <a:pt x="2" y="413"/>
                    <a:pt x="4" y="415"/>
                  </a:cubicBezTo>
                  <a:cubicBezTo>
                    <a:pt x="7" y="418"/>
                    <a:pt x="3" y="419"/>
                    <a:pt x="3" y="421"/>
                  </a:cubicBezTo>
                  <a:cubicBezTo>
                    <a:pt x="3" y="424"/>
                    <a:pt x="8" y="423"/>
                    <a:pt x="10" y="421"/>
                  </a:cubicBezTo>
                  <a:cubicBezTo>
                    <a:pt x="12" y="418"/>
                    <a:pt x="15" y="419"/>
                    <a:pt x="16" y="421"/>
                  </a:cubicBezTo>
                  <a:cubicBezTo>
                    <a:pt x="17" y="424"/>
                    <a:pt x="13" y="422"/>
                    <a:pt x="13" y="426"/>
                  </a:cubicBezTo>
                  <a:cubicBezTo>
                    <a:pt x="13" y="429"/>
                    <a:pt x="11" y="426"/>
                    <a:pt x="8" y="429"/>
                  </a:cubicBezTo>
                  <a:cubicBezTo>
                    <a:pt x="6" y="432"/>
                    <a:pt x="17" y="437"/>
                    <a:pt x="21" y="438"/>
                  </a:cubicBezTo>
                  <a:cubicBezTo>
                    <a:pt x="24" y="439"/>
                    <a:pt x="27" y="442"/>
                    <a:pt x="34" y="441"/>
                  </a:cubicBezTo>
                  <a:cubicBezTo>
                    <a:pt x="41" y="440"/>
                    <a:pt x="54" y="429"/>
                    <a:pt x="56" y="426"/>
                  </a:cubicBezTo>
                  <a:cubicBezTo>
                    <a:pt x="58" y="424"/>
                    <a:pt x="62" y="427"/>
                    <a:pt x="64" y="425"/>
                  </a:cubicBezTo>
                  <a:cubicBezTo>
                    <a:pt x="67" y="423"/>
                    <a:pt x="65" y="418"/>
                    <a:pt x="67" y="417"/>
                  </a:cubicBezTo>
                  <a:cubicBezTo>
                    <a:pt x="69" y="416"/>
                    <a:pt x="70" y="422"/>
                    <a:pt x="72" y="423"/>
                  </a:cubicBezTo>
                  <a:cubicBezTo>
                    <a:pt x="73" y="424"/>
                    <a:pt x="74" y="425"/>
                    <a:pt x="74" y="428"/>
                  </a:cubicBezTo>
                  <a:cubicBezTo>
                    <a:pt x="76" y="428"/>
                    <a:pt x="77" y="428"/>
                    <a:pt x="78" y="428"/>
                  </a:cubicBezTo>
                  <a:cubicBezTo>
                    <a:pt x="80" y="430"/>
                    <a:pt x="81" y="423"/>
                    <a:pt x="81" y="421"/>
                  </a:cubicBezTo>
                  <a:cubicBezTo>
                    <a:pt x="81" y="419"/>
                    <a:pt x="83" y="415"/>
                    <a:pt x="83" y="412"/>
                  </a:cubicBezTo>
                  <a:cubicBezTo>
                    <a:pt x="82" y="410"/>
                    <a:pt x="89" y="412"/>
                    <a:pt x="90" y="410"/>
                  </a:cubicBezTo>
                  <a:cubicBezTo>
                    <a:pt x="91" y="408"/>
                    <a:pt x="92" y="401"/>
                    <a:pt x="90" y="400"/>
                  </a:cubicBezTo>
                  <a:cubicBezTo>
                    <a:pt x="88" y="399"/>
                    <a:pt x="87" y="394"/>
                    <a:pt x="89" y="394"/>
                  </a:cubicBezTo>
                  <a:cubicBezTo>
                    <a:pt x="91" y="394"/>
                    <a:pt x="94" y="393"/>
                    <a:pt x="94" y="389"/>
                  </a:cubicBezTo>
                  <a:cubicBezTo>
                    <a:pt x="93" y="385"/>
                    <a:pt x="86" y="385"/>
                    <a:pt x="86" y="381"/>
                  </a:cubicBezTo>
                  <a:cubicBezTo>
                    <a:pt x="85" y="377"/>
                    <a:pt x="89" y="376"/>
                    <a:pt x="86" y="371"/>
                  </a:cubicBezTo>
                  <a:cubicBezTo>
                    <a:pt x="84" y="366"/>
                    <a:pt x="88" y="363"/>
                    <a:pt x="86" y="360"/>
                  </a:cubicBezTo>
                  <a:cubicBezTo>
                    <a:pt x="85" y="357"/>
                    <a:pt x="84" y="354"/>
                    <a:pt x="88" y="349"/>
                  </a:cubicBezTo>
                  <a:cubicBezTo>
                    <a:pt x="91" y="344"/>
                    <a:pt x="97" y="342"/>
                    <a:pt x="99" y="342"/>
                  </a:cubicBezTo>
                  <a:cubicBezTo>
                    <a:pt x="101" y="343"/>
                    <a:pt x="105" y="345"/>
                    <a:pt x="107" y="342"/>
                  </a:cubicBezTo>
                  <a:cubicBezTo>
                    <a:pt x="109" y="338"/>
                    <a:pt x="109" y="336"/>
                    <a:pt x="107" y="335"/>
                  </a:cubicBezTo>
                  <a:cubicBezTo>
                    <a:pt x="105" y="335"/>
                    <a:pt x="101" y="334"/>
                    <a:pt x="104" y="330"/>
                  </a:cubicBezTo>
                  <a:cubicBezTo>
                    <a:pt x="107" y="326"/>
                    <a:pt x="111" y="320"/>
                    <a:pt x="112" y="316"/>
                  </a:cubicBezTo>
                  <a:cubicBezTo>
                    <a:pt x="112" y="311"/>
                    <a:pt x="111" y="308"/>
                    <a:pt x="112" y="306"/>
                  </a:cubicBezTo>
                  <a:cubicBezTo>
                    <a:pt x="114" y="305"/>
                    <a:pt x="118" y="306"/>
                    <a:pt x="121" y="304"/>
                  </a:cubicBezTo>
                  <a:cubicBezTo>
                    <a:pt x="125" y="302"/>
                    <a:pt x="122" y="299"/>
                    <a:pt x="124" y="298"/>
                  </a:cubicBezTo>
                  <a:cubicBezTo>
                    <a:pt x="125" y="296"/>
                    <a:pt x="127" y="291"/>
                    <a:pt x="130" y="290"/>
                  </a:cubicBezTo>
                  <a:cubicBezTo>
                    <a:pt x="132" y="288"/>
                    <a:pt x="134" y="286"/>
                    <a:pt x="132" y="284"/>
                  </a:cubicBezTo>
                  <a:cubicBezTo>
                    <a:pt x="131" y="282"/>
                    <a:pt x="136" y="280"/>
                    <a:pt x="136" y="276"/>
                  </a:cubicBezTo>
                  <a:cubicBezTo>
                    <a:pt x="136" y="273"/>
                    <a:pt x="141" y="270"/>
                    <a:pt x="145" y="270"/>
                  </a:cubicBezTo>
                  <a:cubicBezTo>
                    <a:pt x="148" y="270"/>
                    <a:pt x="153" y="270"/>
                    <a:pt x="153" y="267"/>
                  </a:cubicBezTo>
                  <a:cubicBezTo>
                    <a:pt x="153" y="264"/>
                    <a:pt x="151" y="257"/>
                    <a:pt x="156" y="259"/>
                  </a:cubicBezTo>
                  <a:cubicBezTo>
                    <a:pt x="161" y="261"/>
                    <a:pt x="165" y="259"/>
                    <a:pt x="168" y="261"/>
                  </a:cubicBezTo>
                  <a:cubicBezTo>
                    <a:pt x="172" y="264"/>
                    <a:pt x="176" y="264"/>
                    <a:pt x="176" y="259"/>
                  </a:cubicBezTo>
                  <a:cubicBezTo>
                    <a:pt x="176" y="255"/>
                    <a:pt x="178" y="249"/>
                    <a:pt x="183" y="251"/>
                  </a:cubicBezTo>
                  <a:cubicBezTo>
                    <a:pt x="183" y="251"/>
                    <a:pt x="184" y="252"/>
                    <a:pt x="184" y="252"/>
                  </a:cubicBezTo>
                  <a:cubicBezTo>
                    <a:pt x="186" y="248"/>
                    <a:pt x="189" y="246"/>
                    <a:pt x="192" y="247"/>
                  </a:cubicBezTo>
                  <a:cubicBezTo>
                    <a:pt x="196" y="247"/>
                    <a:pt x="199" y="254"/>
                    <a:pt x="204" y="255"/>
                  </a:cubicBezTo>
                  <a:cubicBezTo>
                    <a:pt x="210" y="256"/>
                    <a:pt x="215" y="258"/>
                    <a:pt x="217" y="256"/>
                  </a:cubicBezTo>
                  <a:cubicBezTo>
                    <a:pt x="219" y="253"/>
                    <a:pt x="223" y="257"/>
                    <a:pt x="226" y="256"/>
                  </a:cubicBezTo>
                  <a:cubicBezTo>
                    <a:pt x="229" y="255"/>
                    <a:pt x="229" y="262"/>
                    <a:pt x="233" y="258"/>
                  </a:cubicBezTo>
                  <a:cubicBezTo>
                    <a:pt x="236" y="254"/>
                    <a:pt x="232" y="251"/>
                    <a:pt x="238" y="252"/>
                  </a:cubicBezTo>
                  <a:cubicBezTo>
                    <a:pt x="243" y="252"/>
                    <a:pt x="240" y="246"/>
                    <a:pt x="240" y="242"/>
                  </a:cubicBezTo>
                  <a:cubicBezTo>
                    <a:pt x="240" y="239"/>
                    <a:pt x="247" y="238"/>
                    <a:pt x="247" y="235"/>
                  </a:cubicBezTo>
                  <a:cubicBezTo>
                    <a:pt x="247" y="232"/>
                    <a:pt x="257" y="235"/>
                    <a:pt x="259" y="233"/>
                  </a:cubicBezTo>
                  <a:cubicBezTo>
                    <a:pt x="260" y="231"/>
                    <a:pt x="266" y="229"/>
                    <a:pt x="268" y="233"/>
                  </a:cubicBezTo>
                  <a:cubicBezTo>
                    <a:pt x="270" y="236"/>
                    <a:pt x="280" y="237"/>
                    <a:pt x="280" y="240"/>
                  </a:cubicBezTo>
                  <a:cubicBezTo>
                    <a:pt x="281" y="242"/>
                    <a:pt x="280" y="244"/>
                    <a:pt x="280" y="246"/>
                  </a:cubicBezTo>
                  <a:cubicBezTo>
                    <a:pt x="282" y="245"/>
                    <a:pt x="284" y="244"/>
                    <a:pt x="286" y="244"/>
                  </a:cubicBezTo>
                  <a:cubicBezTo>
                    <a:pt x="289" y="244"/>
                    <a:pt x="292" y="239"/>
                    <a:pt x="295" y="240"/>
                  </a:cubicBezTo>
                  <a:cubicBezTo>
                    <a:pt x="298" y="240"/>
                    <a:pt x="300" y="240"/>
                    <a:pt x="301" y="236"/>
                  </a:cubicBezTo>
                  <a:cubicBezTo>
                    <a:pt x="298" y="234"/>
                    <a:pt x="293" y="234"/>
                    <a:pt x="293" y="236"/>
                  </a:cubicBezTo>
                  <a:close/>
                  <a:moveTo>
                    <a:pt x="84" y="31"/>
                  </a:moveTo>
                  <a:cubicBezTo>
                    <a:pt x="89" y="32"/>
                    <a:pt x="79" y="37"/>
                    <a:pt x="77" y="42"/>
                  </a:cubicBezTo>
                  <a:cubicBezTo>
                    <a:pt x="76" y="47"/>
                    <a:pt x="85" y="51"/>
                    <a:pt x="89" y="54"/>
                  </a:cubicBezTo>
                  <a:cubicBezTo>
                    <a:pt x="93" y="57"/>
                    <a:pt x="102" y="57"/>
                    <a:pt x="106" y="55"/>
                  </a:cubicBezTo>
                  <a:cubicBezTo>
                    <a:pt x="109" y="53"/>
                    <a:pt x="108" y="46"/>
                    <a:pt x="112" y="47"/>
                  </a:cubicBezTo>
                  <a:cubicBezTo>
                    <a:pt x="117" y="47"/>
                    <a:pt x="114" y="43"/>
                    <a:pt x="118" y="42"/>
                  </a:cubicBezTo>
                  <a:cubicBezTo>
                    <a:pt x="122" y="41"/>
                    <a:pt x="122" y="45"/>
                    <a:pt x="119" y="48"/>
                  </a:cubicBezTo>
                  <a:cubicBezTo>
                    <a:pt x="116" y="52"/>
                    <a:pt x="124" y="51"/>
                    <a:pt x="129" y="47"/>
                  </a:cubicBezTo>
                  <a:cubicBezTo>
                    <a:pt x="134" y="43"/>
                    <a:pt x="135" y="47"/>
                    <a:pt x="134" y="51"/>
                  </a:cubicBezTo>
                  <a:cubicBezTo>
                    <a:pt x="133" y="55"/>
                    <a:pt x="123" y="53"/>
                    <a:pt x="120" y="57"/>
                  </a:cubicBezTo>
                  <a:cubicBezTo>
                    <a:pt x="116" y="61"/>
                    <a:pt x="106" y="58"/>
                    <a:pt x="101" y="63"/>
                  </a:cubicBezTo>
                  <a:cubicBezTo>
                    <a:pt x="97" y="67"/>
                    <a:pt x="106" y="68"/>
                    <a:pt x="112" y="66"/>
                  </a:cubicBezTo>
                  <a:cubicBezTo>
                    <a:pt x="118" y="65"/>
                    <a:pt x="131" y="65"/>
                    <a:pt x="135" y="65"/>
                  </a:cubicBezTo>
                  <a:cubicBezTo>
                    <a:pt x="140" y="66"/>
                    <a:pt x="132" y="68"/>
                    <a:pt x="125" y="68"/>
                  </a:cubicBezTo>
                  <a:cubicBezTo>
                    <a:pt x="117" y="68"/>
                    <a:pt x="114" y="70"/>
                    <a:pt x="115" y="72"/>
                  </a:cubicBezTo>
                  <a:cubicBezTo>
                    <a:pt x="115" y="74"/>
                    <a:pt x="104" y="70"/>
                    <a:pt x="103" y="74"/>
                  </a:cubicBezTo>
                  <a:cubicBezTo>
                    <a:pt x="103" y="78"/>
                    <a:pt x="114" y="80"/>
                    <a:pt x="115" y="83"/>
                  </a:cubicBezTo>
                  <a:cubicBezTo>
                    <a:pt x="116" y="85"/>
                    <a:pt x="123" y="83"/>
                    <a:pt x="126" y="84"/>
                  </a:cubicBezTo>
                  <a:cubicBezTo>
                    <a:pt x="129" y="85"/>
                    <a:pt x="122" y="87"/>
                    <a:pt x="121" y="88"/>
                  </a:cubicBezTo>
                  <a:cubicBezTo>
                    <a:pt x="119" y="89"/>
                    <a:pt x="129" y="91"/>
                    <a:pt x="130" y="93"/>
                  </a:cubicBezTo>
                  <a:cubicBezTo>
                    <a:pt x="132" y="96"/>
                    <a:pt x="138" y="94"/>
                    <a:pt x="138" y="91"/>
                  </a:cubicBezTo>
                  <a:cubicBezTo>
                    <a:pt x="138" y="87"/>
                    <a:pt x="144" y="74"/>
                    <a:pt x="151" y="72"/>
                  </a:cubicBezTo>
                  <a:cubicBezTo>
                    <a:pt x="159" y="69"/>
                    <a:pt x="155" y="67"/>
                    <a:pt x="156" y="63"/>
                  </a:cubicBezTo>
                  <a:cubicBezTo>
                    <a:pt x="157" y="59"/>
                    <a:pt x="163" y="62"/>
                    <a:pt x="161" y="59"/>
                  </a:cubicBezTo>
                  <a:cubicBezTo>
                    <a:pt x="159" y="55"/>
                    <a:pt x="160" y="54"/>
                    <a:pt x="165" y="49"/>
                  </a:cubicBezTo>
                  <a:cubicBezTo>
                    <a:pt x="170" y="45"/>
                    <a:pt x="173" y="48"/>
                    <a:pt x="179" y="46"/>
                  </a:cubicBezTo>
                  <a:cubicBezTo>
                    <a:pt x="185" y="43"/>
                    <a:pt x="188" y="48"/>
                    <a:pt x="182" y="48"/>
                  </a:cubicBezTo>
                  <a:cubicBezTo>
                    <a:pt x="176" y="48"/>
                    <a:pt x="179" y="54"/>
                    <a:pt x="183" y="56"/>
                  </a:cubicBezTo>
                  <a:cubicBezTo>
                    <a:pt x="188" y="58"/>
                    <a:pt x="184" y="59"/>
                    <a:pt x="187" y="60"/>
                  </a:cubicBezTo>
                  <a:cubicBezTo>
                    <a:pt x="191" y="61"/>
                    <a:pt x="190" y="66"/>
                    <a:pt x="185" y="70"/>
                  </a:cubicBezTo>
                  <a:cubicBezTo>
                    <a:pt x="181" y="75"/>
                    <a:pt x="187" y="76"/>
                    <a:pt x="197" y="72"/>
                  </a:cubicBezTo>
                  <a:cubicBezTo>
                    <a:pt x="206" y="69"/>
                    <a:pt x="200" y="75"/>
                    <a:pt x="203" y="78"/>
                  </a:cubicBezTo>
                  <a:cubicBezTo>
                    <a:pt x="206" y="81"/>
                    <a:pt x="214" y="76"/>
                    <a:pt x="218" y="71"/>
                  </a:cubicBezTo>
                  <a:cubicBezTo>
                    <a:pt x="222" y="67"/>
                    <a:pt x="228" y="68"/>
                    <a:pt x="228" y="65"/>
                  </a:cubicBezTo>
                  <a:cubicBezTo>
                    <a:pt x="228" y="63"/>
                    <a:pt x="223" y="62"/>
                    <a:pt x="220" y="63"/>
                  </a:cubicBezTo>
                  <a:cubicBezTo>
                    <a:pt x="216" y="65"/>
                    <a:pt x="207" y="64"/>
                    <a:pt x="210" y="61"/>
                  </a:cubicBezTo>
                  <a:cubicBezTo>
                    <a:pt x="213" y="59"/>
                    <a:pt x="213" y="56"/>
                    <a:pt x="208" y="57"/>
                  </a:cubicBezTo>
                  <a:cubicBezTo>
                    <a:pt x="203" y="57"/>
                    <a:pt x="195" y="55"/>
                    <a:pt x="199" y="54"/>
                  </a:cubicBezTo>
                  <a:cubicBezTo>
                    <a:pt x="203" y="52"/>
                    <a:pt x="196" y="48"/>
                    <a:pt x="192" y="48"/>
                  </a:cubicBezTo>
                  <a:cubicBezTo>
                    <a:pt x="189" y="48"/>
                    <a:pt x="190" y="44"/>
                    <a:pt x="190" y="42"/>
                  </a:cubicBezTo>
                  <a:cubicBezTo>
                    <a:pt x="190" y="39"/>
                    <a:pt x="180" y="38"/>
                    <a:pt x="182" y="37"/>
                  </a:cubicBezTo>
                  <a:cubicBezTo>
                    <a:pt x="184" y="36"/>
                    <a:pt x="177" y="34"/>
                    <a:pt x="176" y="36"/>
                  </a:cubicBezTo>
                  <a:cubicBezTo>
                    <a:pt x="174" y="37"/>
                    <a:pt x="171" y="37"/>
                    <a:pt x="171" y="34"/>
                  </a:cubicBezTo>
                  <a:cubicBezTo>
                    <a:pt x="171" y="31"/>
                    <a:pt x="163" y="32"/>
                    <a:pt x="160" y="32"/>
                  </a:cubicBezTo>
                  <a:cubicBezTo>
                    <a:pt x="157" y="32"/>
                    <a:pt x="159" y="26"/>
                    <a:pt x="156" y="24"/>
                  </a:cubicBezTo>
                  <a:cubicBezTo>
                    <a:pt x="153" y="22"/>
                    <a:pt x="148" y="28"/>
                    <a:pt x="146" y="28"/>
                  </a:cubicBezTo>
                  <a:cubicBezTo>
                    <a:pt x="144" y="27"/>
                    <a:pt x="148" y="23"/>
                    <a:pt x="149" y="20"/>
                  </a:cubicBezTo>
                  <a:cubicBezTo>
                    <a:pt x="151" y="17"/>
                    <a:pt x="138" y="13"/>
                    <a:pt x="137" y="16"/>
                  </a:cubicBezTo>
                  <a:cubicBezTo>
                    <a:pt x="136" y="19"/>
                    <a:pt x="133" y="12"/>
                    <a:pt x="131" y="11"/>
                  </a:cubicBezTo>
                  <a:cubicBezTo>
                    <a:pt x="128" y="10"/>
                    <a:pt x="130" y="16"/>
                    <a:pt x="128" y="16"/>
                  </a:cubicBezTo>
                  <a:cubicBezTo>
                    <a:pt x="126" y="17"/>
                    <a:pt x="123" y="19"/>
                    <a:pt x="126" y="21"/>
                  </a:cubicBezTo>
                  <a:cubicBezTo>
                    <a:pt x="130" y="24"/>
                    <a:pt x="134" y="36"/>
                    <a:pt x="134" y="38"/>
                  </a:cubicBezTo>
                  <a:cubicBezTo>
                    <a:pt x="133" y="40"/>
                    <a:pt x="121" y="29"/>
                    <a:pt x="121" y="24"/>
                  </a:cubicBezTo>
                  <a:cubicBezTo>
                    <a:pt x="120" y="19"/>
                    <a:pt x="114" y="15"/>
                    <a:pt x="113" y="19"/>
                  </a:cubicBezTo>
                  <a:cubicBezTo>
                    <a:pt x="111" y="22"/>
                    <a:pt x="107" y="24"/>
                    <a:pt x="108" y="27"/>
                  </a:cubicBezTo>
                  <a:cubicBezTo>
                    <a:pt x="109" y="31"/>
                    <a:pt x="105" y="32"/>
                    <a:pt x="105" y="29"/>
                  </a:cubicBezTo>
                  <a:cubicBezTo>
                    <a:pt x="105" y="26"/>
                    <a:pt x="99" y="23"/>
                    <a:pt x="96" y="23"/>
                  </a:cubicBezTo>
                  <a:cubicBezTo>
                    <a:pt x="94" y="22"/>
                    <a:pt x="102" y="21"/>
                    <a:pt x="106" y="19"/>
                  </a:cubicBezTo>
                  <a:cubicBezTo>
                    <a:pt x="110" y="18"/>
                    <a:pt x="103" y="15"/>
                    <a:pt x="99" y="17"/>
                  </a:cubicBezTo>
                  <a:cubicBezTo>
                    <a:pt x="96" y="19"/>
                    <a:pt x="92" y="16"/>
                    <a:pt x="89" y="19"/>
                  </a:cubicBezTo>
                  <a:cubicBezTo>
                    <a:pt x="87" y="21"/>
                    <a:pt x="85" y="19"/>
                    <a:pt x="81" y="18"/>
                  </a:cubicBezTo>
                  <a:cubicBezTo>
                    <a:pt x="78" y="17"/>
                    <a:pt x="74" y="23"/>
                    <a:pt x="72" y="22"/>
                  </a:cubicBezTo>
                  <a:cubicBezTo>
                    <a:pt x="69" y="21"/>
                    <a:pt x="68" y="26"/>
                    <a:pt x="72" y="32"/>
                  </a:cubicBezTo>
                  <a:cubicBezTo>
                    <a:pt x="76" y="38"/>
                    <a:pt x="79" y="30"/>
                    <a:pt x="84" y="31"/>
                  </a:cubicBezTo>
                  <a:close/>
                  <a:moveTo>
                    <a:pt x="73" y="51"/>
                  </a:moveTo>
                  <a:cubicBezTo>
                    <a:pt x="77" y="52"/>
                    <a:pt x="79" y="56"/>
                    <a:pt x="82" y="56"/>
                  </a:cubicBezTo>
                  <a:cubicBezTo>
                    <a:pt x="83" y="56"/>
                    <a:pt x="77" y="50"/>
                    <a:pt x="74" y="47"/>
                  </a:cubicBezTo>
                  <a:cubicBezTo>
                    <a:pt x="71" y="43"/>
                    <a:pt x="71" y="40"/>
                    <a:pt x="66" y="41"/>
                  </a:cubicBezTo>
                  <a:cubicBezTo>
                    <a:pt x="62" y="42"/>
                    <a:pt x="70" y="50"/>
                    <a:pt x="73" y="51"/>
                  </a:cubicBezTo>
                  <a:close/>
                  <a:moveTo>
                    <a:pt x="156" y="12"/>
                  </a:moveTo>
                  <a:cubicBezTo>
                    <a:pt x="158" y="14"/>
                    <a:pt x="152" y="14"/>
                    <a:pt x="154" y="16"/>
                  </a:cubicBezTo>
                  <a:cubicBezTo>
                    <a:pt x="162" y="23"/>
                    <a:pt x="193" y="15"/>
                    <a:pt x="197" y="17"/>
                  </a:cubicBezTo>
                  <a:cubicBezTo>
                    <a:pt x="201" y="19"/>
                    <a:pt x="171" y="22"/>
                    <a:pt x="172" y="25"/>
                  </a:cubicBezTo>
                  <a:cubicBezTo>
                    <a:pt x="174" y="28"/>
                    <a:pt x="198" y="30"/>
                    <a:pt x="200" y="28"/>
                  </a:cubicBezTo>
                  <a:cubicBezTo>
                    <a:pt x="202" y="26"/>
                    <a:pt x="206" y="32"/>
                    <a:pt x="214" y="33"/>
                  </a:cubicBezTo>
                  <a:cubicBezTo>
                    <a:pt x="222" y="33"/>
                    <a:pt x="221" y="30"/>
                    <a:pt x="227" y="30"/>
                  </a:cubicBezTo>
                  <a:cubicBezTo>
                    <a:pt x="233" y="29"/>
                    <a:pt x="242" y="27"/>
                    <a:pt x="242" y="24"/>
                  </a:cubicBezTo>
                  <a:cubicBezTo>
                    <a:pt x="242" y="20"/>
                    <a:pt x="260" y="17"/>
                    <a:pt x="258" y="11"/>
                  </a:cubicBezTo>
                  <a:cubicBezTo>
                    <a:pt x="257" y="6"/>
                    <a:pt x="240" y="10"/>
                    <a:pt x="235" y="7"/>
                  </a:cubicBezTo>
                  <a:cubicBezTo>
                    <a:pt x="230" y="5"/>
                    <a:pt x="220" y="2"/>
                    <a:pt x="218" y="6"/>
                  </a:cubicBezTo>
                  <a:cubicBezTo>
                    <a:pt x="216" y="9"/>
                    <a:pt x="213" y="10"/>
                    <a:pt x="211" y="9"/>
                  </a:cubicBezTo>
                  <a:cubicBezTo>
                    <a:pt x="210" y="7"/>
                    <a:pt x="212" y="0"/>
                    <a:pt x="205" y="2"/>
                  </a:cubicBezTo>
                  <a:cubicBezTo>
                    <a:pt x="197" y="4"/>
                    <a:pt x="204" y="11"/>
                    <a:pt x="202" y="12"/>
                  </a:cubicBezTo>
                  <a:cubicBezTo>
                    <a:pt x="201" y="13"/>
                    <a:pt x="194" y="11"/>
                    <a:pt x="193" y="7"/>
                  </a:cubicBezTo>
                  <a:cubicBezTo>
                    <a:pt x="193" y="4"/>
                    <a:pt x="185" y="11"/>
                    <a:pt x="184" y="7"/>
                  </a:cubicBezTo>
                  <a:cubicBezTo>
                    <a:pt x="183" y="3"/>
                    <a:pt x="173" y="0"/>
                    <a:pt x="171" y="0"/>
                  </a:cubicBezTo>
                  <a:cubicBezTo>
                    <a:pt x="169" y="1"/>
                    <a:pt x="173" y="3"/>
                    <a:pt x="172" y="5"/>
                  </a:cubicBezTo>
                  <a:cubicBezTo>
                    <a:pt x="170" y="7"/>
                    <a:pt x="165" y="3"/>
                    <a:pt x="163" y="3"/>
                  </a:cubicBezTo>
                  <a:cubicBezTo>
                    <a:pt x="161" y="3"/>
                    <a:pt x="164" y="7"/>
                    <a:pt x="163" y="9"/>
                  </a:cubicBezTo>
                  <a:cubicBezTo>
                    <a:pt x="162" y="11"/>
                    <a:pt x="158" y="3"/>
                    <a:pt x="155" y="3"/>
                  </a:cubicBezTo>
                  <a:cubicBezTo>
                    <a:pt x="151" y="3"/>
                    <a:pt x="152" y="7"/>
                    <a:pt x="150" y="7"/>
                  </a:cubicBezTo>
                  <a:cubicBezTo>
                    <a:pt x="147" y="7"/>
                    <a:pt x="153" y="10"/>
                    <a:pt x="156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1" name="Freeform 281"/>
            <p:cNvSpPr>
              <a:spLocks/>
            </p:cNvSpPr>
            <p:nvPr userDrawn="1"/>
          </p:nvSpPr>
          <p:spPr bwMode="auto">
            <a:xfrm>
              <a:off x="11907194" y="2588952"/>
              <a:ext cx="83898" cy="29177"/>
            </a:xfrm>
            <a:custGeom>
              <a:avLst/>
              <a:gdLst>
                <a:gd name="T0" fmla="*/ 17 w 39"/>
                <a:gd name="T1" fmla="*/ 2 h 13"/>
                <a:gd name="T2" fmla="*/ 3 w 39"/>
                <a:gd name="T3" fmla="*/ 6 h 13"/>
                <a:gd name="T4" fmla="*/ 25 w 39"/>
                <a:gd name="T5" fmla="*/ 10 h 13"/>
                <a:gd name="T6" fmla="*/ 39 w 39"/>
                <a:gd name="T7" fmla="*/ 8 h 13"/>
                <a:gd name="T8" fmla="*/ 17 w 3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17" y="2"/>
                  </a:moveTo>
                  <a:cubicBezTo>
                    <a:pt x="15" y="3"/>
                    <a:pt x="0" y="2"/>
                    <a:pt x="3" y="6"/>
                  </a:cubicBezTo>
                  <a:cubicBezTo>
                    <a:pt x="6" y="9"/>
                    <a:pt x="19" y="7"/>
                    <a:pt x="25" y="10"/>
                  </a:cubicBezTo>
                  <a:cubicBezTo>
                    <a:pt x="30" y="13"/>
                    <a:pt x="39" y="11"/>
                    <a:pt x="39" y="8"/>
                  </a:cubicBezTo>
                  <a:cubicBezTo>
                    <a:pt x="39" y="6"/>
                    <a:pt x="20" y="0"/>
                    <a:pt x="17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2" name="Freeform 282"/>
            <p:cNvSpPr>
              <a:spLocks noEditPoints="1"/>
            </p:cNvSpPr>
            <p:nvPr userDrawn="1"/>
          </p:nvSpPr>
          <p:spPr bwMode="auto">
            <a:xfrm>
              <a:off x="10425558" y="3225385"/>
              <a:ext cx="429557" cy="432191"/>
            </a:xfrm>
            <a:custGeom>
              <a:avLst/>
              <a:gdLst>
                <a:gd name="T0" fmla="*/ 177 w 200"/>
                <a:gd name="T1" fmla="*/ 23 h 186"/>
                <a:gd name="T2" fmla="*/ 144 w 200"/>
                <a:gd name="T3" fmla="*/ 9 h 186"/>
                <a:gd name="T4" fmla="*/ 140 w 200"/>
                <a:gd name="T5" fmla="*/ 30 h 186"/>
                <a:gd name="T6" fmla="*/ 125 w 200"/>
                <a:gd name="T7" fmla="*/ 40 h 186"/>
                <a:gd name="T8" fmla="*/ 123 w 200"/>
                <a:gd name="T9" fmla="*/ 55 h 186"/>
                <a:gd name="T10" fmla="*/ 135 w 200"/>
                <a:gd name="T11" fmla="*/ 51 h 186"/>
                <a:gd name="T12" fmla="*/ 138 w 200"/>
                <a:gd name="T13" fmla="*/ 42 h 186"/>
                <a:gd name="T14" fmla="*/ 163 w 200"/>
                <a:gd name="T15" fmla="*/ 43 h 186"/>
                <a:gd name="T16" fmla="*/ 186 w 200"/>
                <a:gd name="T17" fmla="*/ 31 h 186"/>
                <a:gd name="T18" fmla="*/ 188 w 200"/>
                <a:gd name="T19" fmla="*/ 20 h 186"/>
                <a:gd name="T20" fmla="*/ 123 w 200"/>
                <a:gd name="T21" fmla="*/ 78 h 186"/>
                <a:gd name="T22" fmla="*/ 110 w 200"/>
                <a:gd name="T23" fmla="*/ 103 h 186"/>
                <a:gd name="T24" fmla="*/ 92 w 200"/>
                <a:gd name="T25" fmla="*/ 108 h 186"/>
                <a:gd name="T26" fmla="*/ 76 w 200"/>
                <a:gd name="T27" fmla="*/ 127 h 186"/>
                <a:gd name="T28" fmla="*/ 54 w 200"/>
                <a:gd name="T29" fmla="*/ 131 h 186"/>
                <a:gd name="T30" fmla="*/ 19 w 200"/>
                <a:gd name="T31" fmla="*/ 144 h 186"/>
                <a:gd name="T32" fmla="*/ 32 w 200"/>
                <a:gd name="T33" fmla="*/ 148 h 186"/>
                <a:gd name="T34" fmla="*/ 66 w 200"/>
                <a:gd name="T35" fmla="*/ 151 h 186"/>
                <a:gd name="T36" fmla="*/ 84 w 200"/>
                <a:gd name="T37" fmla="*/ 143 h 186"/>
                <a:gd name="T38" fmla="*/ 102 w 200"/>
                <a:gd name="T39" fmla="*/ 140 h 186"/>
                <a:gd name="T40" fmla="*/ 118 w 200"/>
                <a:gd name="T41" fmla="*/ 134 h 186"/>
                <a:gd name="T42" fmla="*/ 132 w 200"/>
                <a:gd name="T43" fmla="*/ 117 h 186"/>
                <a:gd name="T44" fmla="*/ 145 w 200"/>
                <a:gd name="T45" fmla="*/ 89 h 186"/>
                <a:gd name="T46" fmla="*/ 125 w 200"/>
                <a:gd name="T47" fmla="*/ 64 h 186"/>
                <a:gd name="T48" fmla="*/ 38 w 200"/>
                <a:gd name="T49" fmla="*/ 150 h 186"/>
                <a:gd name="T50" fmla="*/ 43 w 200"/>
                <a:gd name="T51" fmla="*/ 162 h 186"/>
                <a:gd name="T52" fmla="*/ 61 w 200"/>
                <a:gd name="T53" fmla="*/ 148 h 186"/>
                <a:gd name="T54" fmla="*/ 25 w 200"/>
                <a:gd name="T55" fmla="*/ 160 h 186"/>
                <a:gd name="T56" fmla="*/ 7 w 200"/>
                <a:gd name="T57" fmla="*/ 156 h 186"/>
                <a:gd name="T58" fmla="*/ 9 w 200"/>
                <a:gd name="T59" fmla="*/ 161 h 186"/>
                <a:gd name="T60" fmla="*/ 15 w 200"/>
                <a:gd name="T61" fmla="*/ 185 h 186"/>
                <a:gd name="T62" fmla="*/ 25 w 200"/>
                <a:gd name="T6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0" h="186">
                  <a:moveTo>
                    <a:pt x="188" y="20"/>
                  </a:moveTo>
                  <a:cubicBezTo>
                    <a:pt x="186" y="17"/>
                    <a:pt x="182" y="22"/>
                    <a:pt x="177" y="23"/>
                  </a:cubicBezTo>
                  <a:cubicBezTo>
                    <a:pt x="172" y="24"/>
                    <a:pt x="155" y="11"/>
                    <a:pt x="151" y="6"/>
                  </a:cubicBezTo>
                  <a:cubicBezTo>
                    <a:pt x="147" y="0"/>
                    <a:pt x="140" y="5"/>
                    <a:pt x="144" y="9"/>
                  </a:cubicBezTo>
                  <a:cubicBezTo>
                    <a:pt x="147" y="13"/>
                    <a:pt x="143" y="14"/>
                    <a:pt x="143" y="20"/>
                  </a:cubicBezTo>
                  <a:cubicBezTo>
                    <a:pt x="143" y="26"/>
                    <a:pt x="139" y="26"/>
                    <a:pt x="140" y="30"/>
                  </a:cubicBezTo>
                  <a:cubicBezTo>
                    <a:pt x="140" y="33"/>
                    <a:pt x="134" y="33"/>
                    <a:pt x="130" y="33"/>
                  </a:cubicBezTo>
                  <a:cubicBezTo>
                    <a:pt x="126" y="34"/>
                    <a:pt x="130" y="38"/>
                    <a:pt x="125" y="40"/>
                  </a:cubicBezTo>
                  <a:cubicBezTo>
                    <a:pt x="121" y="42"/>
                    <a:pt x="121" y="45"/>
                    <a:pt x="123" y="46"/>
                  </a:cubicBezTo>
                  <a:cubicBezTo>
                    <a:pt x="126" y="47"/>
                    <a:pt x="124" y="52"/>
                    <a:pt x="123" y="55"/>
                  </a:cubicBezTo>
                  <a:cubicBezTo>
                    <a:pt x="123" y="57"/>
                    <a:pt x="126" y="55"/>
                    <a:pt x="129" y="52"/>
                  </a:cubicBezTo>
                  <a:cubicBezTo>
                    <a:pt x="132" y="49"/>
                    <a:pt x="135" y="54"/>
                    <a:pt x="135" y="51"/>
                  </a:cubicBezTo>
                  <a:cubicBezTo>
                    <a:pt x="136" y="48"/>
                    <a:pt x="128" y="46"/>
                    <a:pt x="128" y="43"/>
                  </a:cubicBezTo>
                  <a:cubicBezTo>
                    <a:pt x="129" y="40"/>
                    <a:pt x="134" y="44"/>
                    <a:pt x="138" y="42"/>
                  </a:cubicBezTo>
                  <a:cubicBezTo>
                    <a:pt x="142" y="40"/>
                    <a:pt x="151" y="42"/>
                    <a:pt x="156" y="46"/>
                  </a:cubicBezTo>
                  <a:cubicBezTo>
                    <a:pt x="161" y="50"/>
                    <a:pt x="162" y="48"/>
                    <a:pt x="163" y="43"/>
                  </a:cubicBezTo>
                  <a:cubicBezTo>
                    <a:pt x="164" y="38"/>
                    <a:pt x="172" y="36"/>
                    <a:pt x="180" y="36"/>
                  </a:cubicBezTo>
                  <a:cubicBezTo>
                    <a:pt x="188" y="36"/>
                    <a:pt x="189" y="32"/>
                    <a:pt x="186" y="31"/>
                  </a:cubicBezTo>
                  <a:cubicBezTo>
                    <a:pt x="184" y="29"/>
                    <a:pt x="200" y="20"/>
                    <a:pt x="199" y="17"/>
                  </a:cubicBezTo>
                  <a:cubicBezTo>
                    <a:pt x="199" y="15"/>
                    <a:pt x="191" y="23"/>
                    <a:pt x="188" y="20"/>
                  </a:cubicBezTo>
                  <a:close/>
                  <a:moveTo>
                    <a:pt x="125" y="64"/>
                  </a:moveTo>
                  <a:cubicBezTo>
                    <a:pt x="122" y="66"/>
                    <a:pt x="119" y="76"/>
                    <a:pt x="123" y="78"/>
                  </a:cubicBezTo>
                  <a:cubicBezTo>
                    <a:pt x="127" y="81"/>
                    <a:pt x="117" y="87"/>
                    <a:pt x="117" y="93"/>
                  </a:cubicBezTo>
                  <a:cubicBezTo>
                    <a:pt x="117" y="99"/>
                    <a:pt x="111" y="99"/>
                    <a:pt x="110" y="103"/>
                  </a:cubicBezTo>
                  <a:cubicBezTo>
                    <a:pt x="109" y="108"/>
                    <a:pt x="105" y="107"/>
                    <a:pt x="99" y="111"/>
                  </a:cubicBezTo>
                  <a:cubicBezTo>
                    <a:pt x="93" y="115"/>
                    <a:pt x="90" y="110"/>
                    <a:pt x="92" y="108"/>
                  </a:cubicBezTo>
                  <a:cubicBezTo>
                    <a:pt x="93" y="105"/>
                    <a:pt x="83" y="109"/>
                    <a:pt x="83" y="116"/>
                  </a:cubicBezTo>
                  <a:cubicBezTo>
                    <a:pt x="83" y="123"/>
                    <a:pt x="73" y="124"/>
                    <a:pt x="76" y="127"/>
                  </a:cubicBezTo>
                  <a:cubicBezTo>
                    <a:pt x="78" y="130"/>
                    <a:pt x="68" y="132"/>
                    <a:pt x="68" y="129"/>
                  </a:cubicBezTo>
                  <a:cubicBezTo>
                    <a:pt x="69" y="126"/>
                    <a:pt x="62" y="128"/>
                    <a:pt x="54" y="131"/>
                  </a:cubicBezTo>
                  <a:cubicBezTo>
                    <a:pt x="46" y="134"/>
                    <a:pt x="42" y="128"/>
                    <a:pt x="37" y="132"/>
                  </a:cubicBezTo>
                  <a:cubicBezTo>
                    <a:pt x="33" y="136"/>
                    <a:pt x="25" y="143"/>
                    <a:pt x="19" y="144"/>
                  </a:cubicBezTo>
                  <a:cubicBezTo>
                    <a:pt x="13" y="145"/>
                    <a:pt x="17" y="152"/>
                    <a:pt x="19" y="151"/>
                  </a:cubicBezTo>
                  <a:cubicBezTo>
                    <a:pt x="23" y="149"/>
                    <a:pt x="30" y="151"/>
                    <a:pt x="32" y="148"/>
                  </a:cubicBezTo>
                  <a:cubicBezTo>
                    <a:pt x="34" y="145"/>
                    <a:pt x="51" y="141"/>
                    <a:pt x="61" y="141"/>
                  </a:cubicBezTo>
                  <a:cubicBezTo>
                    <a:pt x="72" y="141"/>
                    <a:pt x="65" y="146"/>
                    <a:pt x="66" y="151"/>
                  </a:cubicBezTo>
                  <a:cubicBezTo>
                    <a:pt x="67" y="156"/>
                    <a:pt x="75" y="155"/>
                    <a:pt x="80" y="150"/>
                  </a:cubicBezTo>
                  <a:cubicBezTo>
                    <a:pt x="84" y="145"/>
                    <a:pt x="88" y="146"/>
                    <a:pt x="84" y="143"/>
                  </a:cubicBezTo>
                  <a:cubicBezTo>
                    <a:pt x="80" y="140"/>
                    <a:pt x="85" y="137"/>
                    <a:pt x="87" y="141"/>
                  </a:cubicBezTo>
                  <a:cubicBezTo>
                    <a:pt x="90" y="145"/>
                    <a:pt x="99" y="145"/>
                    <a:pt x="102" y="140"/>
                  </a:cubicBezTo>
                  <a:cubicBezTo>
                    <a:pt x="106" y="135"/>
                    <a:pt x="107" y="141"/>
                    <a:pt x="111" y="141"/>
                  </a:cubicBezTo>
                  <a:cubicBezTo>
                    <a:pt x="115" y="140"/>
                    <a:pt x="117" y="131"/>
                    <a:pt x="118" y="134"/>
                  </a:cubicBezTo>
                  <a:cubicBezTo>
                    <a:pt x="118" y="138"/>
                    <a:pt x="125" y="137"/>
                    <a:pt x="129" y="133"/>
                  </a:cubicBezTo>
                  <a:cubicBezTo>
                    <a:pt x="133" y="129"/>
                    <a:pt x="129" y="121"/>
                    <a:pt x="132" y="117"/>
                  </a:cubicBezTo>
                  <a:cubicBezTo>
                    <a:pt x="135" y="114"/>
                    <a:pt x="137" y="106"/>
                    <a:pt x="135" y="101"/>
                  </a:cubicBezTo>
                  <a:cubicBezTo>
                    <a:pt x="132" y="96"/>
                    <a:pt x="141" y="93"/>
                    <a:pt x="145" y="89"/>
                  </a:cubicBezTo>
                  <a:cubicBezTo>
                    <a:pt x="150" y="85"/>
                    <a:pt x="140" y="66"/>
                    <a:pt x="140" y="60"/>
                  </a:cubicBezTo>
                  <a:cubicBezTo>
                    <a:pt x="140" y="55"/>
                    <a:pt x="128" y="62"/>
                    <a:pt x="125" y="64"/>
                  </a:cubicBezTo>
                  <a:close/>
                  <a:moveTo>
                    <a:pt x="49" y="147"/>
                  </a:moveTo>
                  <a:cubicBezTo>
                    <a:pt x="48" y="151"/>
                    <a:pt x="44" y="149"/>
                    <a:pt x="38" y="150"/>
                  </a:cubicBezTo>
                  <a:cubicBezTo>
                    <a:pt x="33" y="151"/>
                    <a:pt x="32" y="163"/>
                    <a:pt x="36" y="164"/>
                  </a:cubicBezTo>
                  <a:cubicBezTo>
                    <a:pt x="40" y="165"/>
                    <a:pt x="42" y="165"/>
                    <a:pt x="43" y="162"/>
                  </a:cubicBezTo>
                  <a:cubicBezTo>
                    <a:pt x="44" y="158"/>
                    <a:pt x="50" y="156"/>
                    <a:pt x="53" y="158"/>
                  </a:cubicBezTo>
                  <a:cubicBezTo>
                    <a:pt x="56" y="160"/>
                    <a:pt x="61" y="153"/>
                    <a:pt x="61" y="148"/>
                  </a:cubicBezTo>
                  <a:cubicBezTo>
                    <a:pt x="61" y="144"/>
                    <a:pt x="51" y="144"/>
                    <a:pt x="49" y="147"/>
                  </a:cubicBezTo>
                  <a:close/>
                  <a:moveTo>
                    <a:pt x="25" y="160"/>
                  </a:moveTo>
                  <a:cubicBezTo>
                    <a:pt x="25" y="156"/>
                    <a:pt x="18" y="157"/>
                    <a:pt x="17" y="154"/>
                  </a:cubicBezTo>
                  <a:cubicBezTo>
                    <a:pt x="17" y="151"/>
                    <a:pt x="12" y="153"/>
                    <a:pt x="7" y="156"/>
                  </a:cubicBezTo>
                  <a:cubicBezTo>
                    <a:pt x="2" y="160"/>
                    <a:pt x="0" y="161"/>
                    <a:pt x="2" y="164"/>
                  </a:cubicBezTo>
                  <a:cubicBezTo>
                    <a:pt x="4" y="168"/>
                    <a:pt x="7" y="164"/>
                    <a:pt x="9" y="161"/>
                  </a:cubicBezTo>
                  <a:cubicBezTo>
                    <a:pt x="10" y="157"/>
                    <a:pt x="13" y="166"/>
                    <a:pt x="10" y="172"/>
                  </a:cubicBezTo>
                  <a:cubicBezTo>
                    <a:pt x="7" y="178"/>
                    <a:pt x="11" y="186"/>
                    <a:pt x="15" y="185"/>
                  </a:cubicBezTo>
                  <a:cubicBezTo>
                    <a:pt x="18" y="184"/>
                    <a:pt x="23" y="173"/>
                    <a:pt x="28" y="167"/>
                  </a:cubicBezTo>
                  <a:cubicBezTo>
                    <a:pt x="33" y="161"/>
                    <a:pt x="25" y="163"/>
                    <a:pt x="25" y="16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3" name="Freeform 283"/>
            <p:cNvSpPr>
              <a:spLocks noEditPoints="1"/>
            </p:cNvSpPr>
            <p:nvPr userDrawn="1"/>
          </p:nvSpPr>
          <p:spPr bwMode="auto">
            <a:xfrm>
              <a:off x="9059700" y="2962788"/>
              <a:ext cx="1501773" cy="1046740"/>
            </a:xfrm>
            <a:custGeom>
              <a:avLst/>
              <a:gdLst>
                <a:gd name="T0" fmla="*/ 666 w 701"/>
                <a:gd name="T1" fmla="*/ 84 h 449"/>
                <a:gd name="T2" fmla="*/ 632 w 701"/>
                <a:gd name="T3" fmla="*/ 60 h 449"/>
                <a:gd name="T4" fmla="*/ 603 w 701"/>
                <a:gd name="T5" fmla="*/ 25 h 449"/>
                <a:gd name="T6" fmla="*/ 563 w 701"/>
                <a:gd name="T7" fmla="*/ 1 h 449"/>
                <a:gd name="T8" fmla="*/ 536 w 701"/>
                <a:gd name="T9" fmla="*/ 20 h 449"/>
                <a:gd name="T10" fmla="*/ 512 w 701"/>
                <a:gd name="T11" fmla="*/ 52 h 449"/>
                <a:gd name="T12" fmla="*/ 478 w 701"/>
                <a:gd name="T13" fmla="*/ 70 h 449"/>
                <a:gd name="T14" fmla="*/ 499 w 701"/>
                <a:gd name="T15" fmla="*/ 83 h 449"/>
                <a:gd name="T16" fmla="*/ 498 w 701"/>
                <a:gd name="T17" fmla="*/ 100 h 449"/>
                <a:gd name="T18" fmla="*/ 438 w 701"/>
                <a:gd name="T19" fmla="*/ 121 h 449"/>
                <a:gd name="T20" fmla="*/ 394 w 701"/>
                <a:gd name="T21" fmla="*/ 155 h 449"/>
                <a:gd name="T22" fmla="*/ 326 w 701"/>
                <a:gd name="T23" fmla="*/ 159 h 449"/>
                <a:gd name="T24" fmla="*/ 250 w 701"/>
                <a:gd name="T25" fmla="*/ 150 h 449"/>
                <a:gd name="T26" fmla="*/ 218 w 701"/>
                <a:gd name="T27" fmla="*/ 120 h 449"/>
                <a:gd name="T28" fmla="*/ 189 w 701"/>
                <a:gd name="T29" fmla="*/ 86 h 449"/>
                <a:gd name="T30" fmla="*/ 159 w 701"/>
                <a:gd name="T31" fmla="*/ 62 h 449"/>
                <a:gd name="T32" fmla="*/ 143 w 701"/>
                <a:gd name="T33" fmla="*/ 73 h 449"/>
                <a:gd name="T34" fmla="*/ 115 w 701"/>
                <a:gd name="T35" fmla="*/ 92 h 449"/>
                <a:gd name="T36" fmla="*/ 92 w 701"/>
                <a:gd name="T37" fmla="*/ 116 h 449"/>
                <a:gd name="T38" fmla="*/ 81 w 701"/>
                <a:gd name="T39" fmla="*/ 144 h 449"/>
                <a:gd name="T40" fmla="*/ 55 w 701"/>
                <a:gd name="T41" fmla="*/ 168 h 449"/>
                <a:gd name="T42" fmla="*/ 21 w 701"/>
                <a:gd name="T43" fmla="*/ 178 h 449"/>
                <a:gd name="T44" fmla="*/ 0 w 701"/>
                <a:gd name="T45" fmla="*/ 192 h 449"/>
                <a:gd name="T46" fmla="*/ 16 w 701"/>
                <a:gd name="T47" fmla="*/ 223 h 449"/>
                <a:gd name="T48" fmla="*/ 41 w 701"/>
                <a:gd name="T49" fmla="*/ 244 h 449"/>
                <a:gd name="T50" fmla="*/ 62 w 701"/>
                <a:gd name="T51" fmla="*/ 237 h 449"/>
                <a:gd name="T52" fmla="*/ 58 w 701"/>
                <a:gd name="T53" fmla="*/ 265 h 449"/>
                <a:gd name="T54" fmla="*/ 59 w 701"/>
                <a:gd name="T55" fmla="*/ 291 h 449"/>
                <a:gd name="T56" fmla="*/ 81 w 701"/>
                <a:gd name="T57" fmla="*/ 309 h 449"/>
                <a:gd name="T58" fmla="*/ 143 w 701"/>
                <a:gd name="T59" fmla="*/ 333 h 449"/>
                <a:gd name="T60" fmla="*/ 169 w 701"/>
                <a:gd name="T61" fmla="*/ 338 h 449"/>
                <a:gd name="T62" fmla="*/ 190 w 701"/>
                <a:gd name="T63" fmla="*/ 333 h 449"/>
                <a:gd name="T64" fmla="*/ 218 w 701"/>
                <a:gd name="T65" fmla="*/ 326 h 449"/>
                <a:gd name="T66" fmla="*/ 252 w 701"/>
                <a:gd name="T67" fmla="*/ 326 h 449"/>
                <a:gd name="T68" fmla="*/ 271 w 701"/>
                <a:gd name="T69" fmla="*/ 338 h 449"/>
                <a:gd name="T70" fmla="*/ 265 w 701"/>
                <a:gd name="T71" fmla="*/ 379 h 449"/>
                <a:gd name="T72" fmla="*/ 284 w 701"/>
                <a:gd name="T73" fmla="*/ 402 h 449"/>
                <a:gd name="T74" fmla="*/ 309 w 701"/>
                <a:gd name="T75" fmla="*/ 412 h 449"/>
                <a:gd name="T76" fmla="*/ 328 w 701"/>
                <a:gd name="T77" fmla="*/ 395 h 449"/>
                <a:gd name="T78" fmla="*/ 364 w 701"/>
                <a:gd name="T79" fmla="*/ 393 h 449"/>
                <a:gd name="T80" fmla="*/ 389 w 701"/>
                <a:gd name="T81" fmla="*/ 407 h 449"/>
                <a:gd name="T82" fmla="*/ 407 w 701"/>
                <a:gd name="T83" fmla="*/ 422 h 449"/>
                <a:gd name="T84" fmla="*/ 461 w 701"/>
                <a:gd name="T85" fmla="*/ 396 h 449"/>
                <a:gd name="T86" fmla="*/ 502 w 701"/>
                <a:gd name="T87" fmla="*/ 376 h 449"/>
                <a:gd name="T88" fmla="*/ 522 w 701"/>
                <a:gd name="T89" fmla="*/ 353 h 449"/>
                <a:gd name="T90" fmla="*/ 542 w 701"/>
                <a:gd name="T91" fmla="*/ 330 h 449"/>
                <a:gd name="T92" fmla="*/ 546 w 701"/>
                <a:gd name="T93" fmla="*/ 310 h 449"/>
                <a:gd name="T94" fmla="*/ 540 w 701"/>
                <a:gd name="T95" fmla="*/ 294 h 449"/>
                <a:gd name="T96" fmla="*/ 537 w 701"/>
                <a:gd name="T97" fmla="*/ 278 h 449"/>
                <a:gd name="T98" fmla="*/ 523 w 701"/>
                <a:gd name="T99" fmla="*/ 242 h 449"/>
                <a:gd name="T100" fmla="*/ 555 w 701"/>
                <a:gd name="T101" fmla="*/ 225 h 449"/>
                <a:gd name="T102" fmla="*/ 514 w 701"/>
                <a:gd name="T103" fmla="*/ 214 h 449"/>
                <a:gd name="T104" fmla="*/ 530 w 701"/>
                <a:gd name="T105" fmla="*/ 184 h 449"/>
                <a:gd name="T106" fmla="*/ 548 w 701"/>
                <a:gd name="T107" fmla="*/ 200 h 449"/>
                <a:gd name="T108" fmla="*/ 600 w 701"/>
                <a:gd name="T109" fmla="*/ 172 h 449"/>
                <a:gd name="T110" fmla="*/ 628 w 701"/>
                <a:gd name="T111" fmla="*/ 161 h 449"/>
                <a:gd name="T112" fmla="*/ 656 w 701"/>
                <a:gd name="T113" fmla="*/ 151 h 449"/>
                <a:gd name="T114" fmla="*/ 659 w 701"/>
                <a:gd name="T115" fmla="*/ 122 h 449"/>
                <a:gd name="T116" fmla="*/ 691 w 701"/>
                <a:gd name="T117" fmla="*/ 103 h 449"/>
                <a:gd name="T118" fmla="*/ 534 w 701"/>
                <a:gd name="T119" fmla="*/ 401 h 449"/>
                <a:gd name="T120" fmla="*/ 393 w 701"/>
                <a:gd name="T121" fmla="*/ 44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1" h="449">
                  <a:moveTo>
                    <a:pt x="697" y="80"/>
                  </a:moveTo>
                  <a:cubicBezTo>
                    <a:pt x="697" y="74"/>
                    <a:pt x="690" y="76"/>
                    <a:pt x="688" y="78"/>
                  </a:cubicBezTo>
                  <a:cubicBezTo>
                    <a:pt x="685" y="79"/>
                    <a:pt x="678" y="78"/>
                    <a:pt x="676" y="81"/>
                  </a:cubicBezTo>
                  <a:cubicBezTo>
                    <a:pt x="674" y="85"/>
                    <a:pt x="671" y="83"/>
                    <a:pt x="666" y="84"/>
                  </a:cubicBezTo>
                  <a:cubicBezTo>
                    <a:pt x="661" y="84"/>
                    <a:pt x="654" y="82"/>
                    <a:pt x="654" y="80"/>
                  </a:cubicBezTo>
                  <a:cubicBezTo>
                    <a:pt x="655" y="77"/>
                    <a:pt x="652" y="74"/>
                    <a:pt x="652" y="70"/>
                  </a:cubicBezTo>
                  <a:cubicBezTo>
                    <a:pt x="652" y="67"/>
                    <a:pt x="647" y="68"/>
                    <a:pt x="644" y="65"/>
                  </a:cubicBezTo>
                  <a:cubicBezTo>
                    <a:pt x="640" y="62"/>
                    <a:pt x="633" y="60"/>
                    <a:pt x="632" y="60"/>
                  </a:cubicBezTo>
                  <a:cubicBezTo>
                    <a:pt x="631" y="61"/>
                    <a:pt x="627" y="57"/>
                    <a:pt x="621" y="57"/>
                  </a:cubicBezTo>
                  <a:cubicBezTo>
                    <a:pt x="615" y="56"/>
                    <a:pt x="615" y="53"/>
                    <a:pt x="616" y="50"/>
                  </a:cubicBezTo>
                  <a:cubicBezTo>
                    <a:pt x="617" y="48"/>
                    <a:pt x="611" y="41"/>
                    <a:pt x="610" y="37"/>
                  </a:cubicBezTo>
                  <a:cubicBezTo>
                    <a:pt x="609" y="34"/>
                    <a:pt x="605" y="33"/>
                    <a:pt x="603" y="25"/>
                  </a:cubicBezTo>
                  <a:cubicBezTo>
                    <a:pt x="602" y="16"/>
                    <a:pt x="597" y="19"/>
                    <a:pt x="598" y="15"/>
                  </a:cubicBezTo>
                  <a:cubicBezTo>
                    <a:pt x="599" y="11"/>
                    <a:pt x="592" y="9"/>
                    <a:pt x="590" y="7"/>
                  </a:cubicBezTo>
                  <a:cubicBezTo>
                    <a:pt x="589" y="4"/>
                    <a:pt x="581" y="5"/>
                    <a:pt x="576" y="3"/>
                  </a:cubicBezTo>
                  <a:cubicBezTo>
                    <a:pt x="571" y="0"/>
                    <a:pt x="568" y="2"/>
                    <a:pt x="563" y="1"/>
                  </a:cubicBezTo>
                  <a:cubicBezTo>
                    <a:pt x="558" y="0"/>
                    <a:pt x="547" y="2"/>
                    <a:pt x="546" y="2"/>
                  </a:cubicBezTo>
                  <a:cubicBezTo>
                    <a:pt x="544" y="2"/>
                    <a:pt x="536" y="1"/>
                    <a:pt x="531" y="7"/>
                  </a:cubicBezTo>
                  <a:cubicBezTo>
                    <a:pt x="526" y="13"/>
                    <a:pt x="530" y="12"/>
                    <a:pt x="532" y="12"/>
                  </a:cubicBezTo>
                  <a:cubicBezTo>
                    <a:pt x="534" y="12"/>
                    <a:pt x="535" y="18"/>
                    <a:pt x="536" y="20"/>
                  </a:cubicBezTo>
                  <a:cubicBezTo>
                    <a:pt x="536" y="22"/>
                    <a:pt x="532" y="25"/>
                    <a:pt x="530" y="26"/>
                  </a:cubicBezTo>
                  <a:cubicBezTo>
                    <a:pt x="529" y="26"/>
                    <a:pt x="524" y="33"/>
                    <a:pt x="523" y="36"/>
                  </a:cubicBezTo>
                  <a:cubicBezTo>
                    <a:pt x="522" y="38"/>
                    <a:pt x="517" y="45"/>
                    <a:pt x="518" y="47"/>
                  </a:cubicBezTo>
                  <a:cubicBezTo>
                    <a:pt x="518" y="49"/>
                    <a:pt x="515" y="51"/>
                    <a:pt x="512" y="52"/>
                  </a:cubicBezTo>
                  <a:cubicBezTo>
                    <a:pt x="510" y="52"/>
                    <a:pt x="503" y="57"/>
                    <a:pt x="501" y="57"/>
                  </a:cubicBezTo>
                  <a:cubicBezTo>
                    <a:pt x="499" y="58"/>
                    <a:pt x="491" y="57"/>
                    <a:pt x="490" y="54"/>
                  </a:cubicBezTo>
                  <a:cubicBezTo>
                    <a:pt x="490" y="54"/>
                    <a:pt x="489" y="53"/>
                    <a:pt x="487" y="53"/>
                  </a:cubicBezTo>
                  <a:cubicBezTo>
                    <a:pt x="478" y="70"/>
                    <a:pt x="478" y="70"/>
                    <a:pt x="478" y="70"/>
                  </a:cubicBezTo>
                  <a:cubicBezTo>
                    <a:pt x="477" y="75"/>
                    <a:pt x="477" y="75"/>
                    <a:pt x="477" y="75"/>
                  </a:cubicBezTo>
                  <a:cubicBezTo>
                    <a:pt x="477" y="75"/>
                    <a:pt x="471" y="77"/>
                    <a:pt x="476" y="81"/>
                  </a:cubicBezTo>
                  <a:cubicBezTo>
                    <a:pt x="480" y="85"/>
                    <a:pt x="481" y="82"/>
                    <a:pt x="488" y="82"/>
                  </a:cubicBezTo>
                  <a:cubicBezTo>
                    <a:pt x="495" y="82"/>
                    <a:pt x="498" y="87"/>
                    <a:pt x="499" y="83"/>
                  </a:cubicBezTo>
                  <a:cubicBezTo>
                    <a:pt x="501" y="80"/>
                    <a:pt x="507" y="77"/>
                    <a:pt x="510" y="82"/>
                  </a:cubicBezTo>
                  <a:cubicBezTo>
                    <a:pt x="514" y="86"/>
                    <a:pt x="526" y="93"/>
                    <a:pt x="525" y="96"/>
                  </a:cubicBezTo>
                  <a:cubicBezTo>
                    <a:pt x="525" y="100"/>
                    <a:pt x="518" y="99"/>
                    <a:pt x="513" y="98"/>
                  </a:cubicBezTo>
                  <a:cubicBezTo>
                    <a:pt x="509" y="96"/>
                    <a:pt x="503" y="100"/>
                    <a:pt x="498" y="100"/>
                  </a:cubicBezTo>
                  <a:cubicBezTo>
                    <a:pt x="494" y="100"/>
                    <a:pt x="489" y="102"/>
                    <a:pt x="484" y="106"/>
                  </a:cubicBezTo>
                  <a:cubicBezTo>
                    <a:pt x="480" y="110"/>
                    <a:pt x="480" y="114"/>
                    <a:pt x="474" y="115"/>
                  </a:cubicBezTo>
                  <a:cubicBezTo>
                    <a:pt x="467" y="116"/>
                    <a:pt x="464" y="115"/>
                    <a:pt x="456" y="120"/>
                  </a:cubicBezTo>
                  <a:cubicBezTo>
                    <a:pt x="449" y="125"/>
                    <a:pt x="441" y="123"/>
                    <a:pt x="438" y="121"/>
                  </a:cubicBezTo>
                  <a:cubicBezTo>
                    <a:pt x="435" y="120"/>
                    <a:pt x="429" y="119"/>
                    <a:pt x="426" y="124"/>
                  </a:cubicBezTo>
                  <a:cubicBezTo>
                    <a:pt x="423" y="129"/>
                    <a:pt x="430" y="131"/>
                    <a:pt x="429" y="137"/>
                  </a:cubicBezTo>
                  <a:cubicBezTo>
                    <a:pt x="428" y="142"/>
                    <a:pt x="421" y="141"/>
                    <a:pt x="415" y="147"/>
                  </a:cubicBezTo>
                  <a:cubicBezTo>
                    <a:pt x="409" y="153"/>
                    <a:pt x="399" y="156"/>
                    <a:pt x="394" y="155"/>
                  </a:cubicBezTo>
                  <a:cubicBezTo>
                    <a:pt x="389" y="155"/>
                    <a:pt x="377" y="152"/>
                    <a:pt x="368" y="156"/>
                  </a:cubicBezTo>
                  <a:cubicBezTo>
                    <a:pt x="358" y="160"/>
                    <a:pt x="351" y="167"/>
                    <a:pt x="347" y="166"/>
                  </a:cubicBezTo>
                  <a:cubicBezTo>
                    <a:pt x="344" y="165"/>
                    <a:pt x="344" y="161"/>
                    <a:pt x="338" y="162"/>
                  </a:cubicBezTo>
                  <a:cubicBezTo>
                    <a:pt x="333" y="162"/>
                    <a:pt x="330" y="161"/>
                    <a:pt x="326" y="159"/>
                  </a:cubicBezTo>
                  <a:cubicBezTo>
                    <a:pt x="323" y="157"/>
                    <a:pt x="320" y="160"/>
                    <a:pt x="314" y="156"/>
                  </a:cubicBezTo>
                  <a:cubicBezTo>
                    <a:pt x="308" y="152"/>
                    <a:pt x="297" y="153"/>
                    <a:pt x="293" y="152"/>
                  </a:cubicBezTo>
                  <a:cubicBezTo>
                    <a:pt x="288" y="151"/>
                    <a:pt x="271" y="152"/>
                    <a:pt x="265" y="151"/>
                  </a:cubicBezTo>
                  <a:cubicBezTo>
                    <a:pt x="259" y="151"/>
                    <a:pt x="250" y="153"/>
                    <a:pt x="250" y="150"/>
                  </a:cubicBezTo>
                  <a:cubicBezTo>
                    <a:pt x="249" y="147"/>
                    <a:pt x="244" y="145"/>
                    <a:pt x="243" y="139"/>
                  </a:cubicBezTo>
                  <a:cubicBezTo>
                    <a:pt x="241" y="132"/>
                    <a:pt x="238" y="130"/>
                    <a:pt x="234" y="130"/>
                  </a:cubicBezTo>
                  <a:cubicBezTo>
                    <a:pt x="230" y="129"/>
                    <a:pt x="230" y="125"/>
                    <a:pt x="226" y="125"/>
                  </a:cubicBezTo>
                  <a:cubicBezTo>
                    <a:pt x="225" y="125"/>
                    <a:pt x="223" y="120"/>
                    <a:pt x="218" y="120"/>
                  </a:cubicBezTo>
                  <a:cubicBezTo>
                    <a:pt x="212" y="120"/>
                    <a:pt x="194" y="118"/>
                    <a:pt x="191" y="114"/>
                  </a:cubicBezTo>
                  <a:cubicBezTo>
                    <a:pt x="189" y="110"/>
                    <a:pt x="194" y="109"/>
                    <a:pt x="194" y="105"/>
                  </a:cubicBezTo>
                  <a:cubicBezTo>
                    <a:pt x="194" y="101"/>
                    <a:pt x="197" y="96"/>
                    <a:pt x="195" y="94"/>
                  </a:cubicBezTo>
                  <a:cubicBezTo>
                    <a:pt x="193" y="93"/>
                    <a:pt x="189" y="89"/>
                    <a:pt x="189" y="86"/>
                  </a:cubicBezTo>
                  <a:cubicBezTo>
                    <a:pt x="188" y="83"/>
                    <a:pt x="182" y="79"/>
                    <a:pt x="179" y="79"/>
                  </a:cubicBezTo>
                  <a:cubicBezTo>
                    <a:pt x="175" y="78"/>
                    <a:pt x="172" y="76"/>
                    <a:pt x="168" y="73"/>
                  </a:cubicBezTo>
                  <a:cubicBezTo>
                    <a:pt x="165" y="70"/>
                    <a:pt x="161" y="71"/>
                    <a:pt x="160" y="63"/>
                  </a:cubicBezTo>
                  <a:cubicBezTo>
                    <a:pt x="160" y="63"/>
                    <a:pt x="159" y="62"/>
                    <a:pt x="159" y="62"/>
                  </a:cubicBezTo>
                  <a:cubicBezTo>
                    <a:pt x="158" y="62"/>
                    <a:pt x="156" y="61"/>
                    <a:pt x="155" y="61"/>
                  </a:cubicBezTo>
                  <a:cubicBezTo>
                    <a:pt x="154" y="61"/>
                    <a:pt x="153" y="61"/>
                    <a:pt x="152" y="60"/>
                  </a:cubicBezTo>
                  <a:cubicBezTo>
                    <a:pt x="151" y="63"/>
                    <a:pt x="148" y="64"/>
                    <a:pt x="148" y="67"/>
                  </a:cubicBezTo>
                  <a:cubicBezTo>
                    <a:pt x="148" y="69"/>
                    <a:pt x="147" y="73"/>
                    <a:pt x="143" y="73"/>
                  </a:cubicBezTo>
                  <a:cubicBezTo>
                    <a:pt x="139" y="73"/>
                    <a:pt x="135" y="75"/>
                    <a:pt x="135" y="81"/>
                  </a:cubicBezTo>
                  <a:cubicBezTo>
                    <a:pt x="135" y="86"/>
                    <a:pt x="139" y="87"/>
                    <a:pt x="137" y="89"/>
                  </a:cubicBezTo>
                  <a:cubicBezTo>
                    <a:pt x="135" y="92"/>
                    <a:pt x="128" y="94"/>
                    <a:pt x="126" y="93"/>
                  </a:cubicBezTo>
                  <a:cubicBezTo>
                    <a:pt x="123" y="92"/>
                    <a:pt x="119" y="93"/>
                    <a:pt x="115" y="92"/>
                  </a:cubicBezTo>
                  <a:cubicBezTo>
                    <a:pt x="111" y="92"/>
                    <a:pt x="108" y="87"/>
                    <a:pt x="107" y="92"/>
                  </a:cubicBezTo>
                  <a:cubicBezTo>
                    <a:pt x="106" y="97"/>
                    <a:pt x="98" y="112"/>
                    <a:pt x="100" y="113"/>
                  </a:cubicBezTo>
                  <a:cubicBezTo>
                    <a:pt x="102" y="115"/>
                    <a:pt x="103" y="118"/>
                    <a:pt x="100" y="118"/>
                  </a:cubicBezTo>
                  <a:cubicBezTo>
                    <a:pt x="97" y="118"/>
                    <a:pt x="93" y="118"/>
                    <a:pt x="92" y="116"/>
                  </a:cubicBezTo>
                  <a:cubicBezTo>
                    <a:pt x="90" y="115"/>
                    <a:pt x="85" y="118"/>
                    <a:pt x="81" y="118"/>
                  </a:cubicBezTo>
                  <a:cubicBezTo>
                    <a:pt x="79" y="118"/>
                    <a:pt x="71" y="121"/>
                    <a:pt x="74" y="122"/>
                  </a:cubicBezTo>
                  <a:cubicBezTo>
                    <a:pt x="77" y="124"/>
                    <a:pt x="77" y="129"/>
                    <a:pt x="77" y="132"/>
                  </a:cubicBezTo>
                  <a:cubicBezTo>
                    <a:pt x="77" y="134"/>
                    <a:pt x="82" y="141"/>
                    <a:pt x="81" y="144"/>
                  </a:cubicBezTo>
                  <a:cubicBezTo>
                    <a:pt x="80" y="146"/>
                    <a:pt x="75" y="149"/>
                    <a:pt x="75" y="152"/>
                  </a:cubicBezTo>
                  <a:cubicBezTo>
                    <a:pt x="75" y="155"/>
                    <a:pt x="76" y="158"/>
                    <a:pt x="74" y="159"/>
                  </a:cubicBezTo>
                  <a:cubicBezTo>
                    <a:pt x="73" y="159"/>
                    <a:pt x="67" y="161"/>
                    <a:pt x="64" y="163"/>
                  </a:cubicBezTo>
                  <a:cubicBezTo>
                    <a:pt x="61" y="165"/>
                    <a:pt x="56" y="165"/>
                    <a:pt x="55" y="168"/>
                  </a:cubicBezTo>
                  <a:cubicBezTo>
                    <a:pt x="53" y="171"/>
                    <a:pt x="51" y="174"/>
                    <a:pt x="46" y="173"/>
                  </a:cubicBezTo>
                  <a:cubicBezTo>
                    <a:pt x="41" y="172"/>
                    <a:pt x="39" y="172"/>
                    <a:pt x="35" y="176"/>
                  </a:cubicBezTo>
                  <a:cubicBezTo>
                    <a:pt x="31" y="180"/>
                    <a:pt x="31" y="178"/>
                    <a:pt x="28" y="180"/>
                  </a:cubicBezTo>
                  <a:cubicBezTo>
                    <a:pt x="25" y="182"/>
                    <a:pt x="23" y="179"/>
                    <a:pt x="21" y="178"/>
                  </a:cubicBezTo>
                  <a:cubicBezTo>
                    <a:pt x="19" y="177"/>
                    <a:pt x="16" y="180"/>
                    <a:pt x="14" y="180"/>
                  </a:cubicBezTo>
                  <a:cubicBezTo>
                    <a:pt x="12" y="180"/>
                    <a:pt x="10" y="183"/>
                    <a:pt x="7" y="184"/>
                  </a:cubicBezTo>
                  <a:cubicBezTo>
                    <a:pt x="5" y="185"/>
                    <a:pt x="2" y="184"/>
                    <a:pt x="2" y="187"/>
                  </a:cubicBezTo>
                  <a:cubicBezTo>
                    <a:pt x="2" y="189"/>
                    <a:pt x="2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2" y="202"/>
                    <a:pt x="13" y="205"/>
                    <a:pt x="14" y="208"/>
                  </a:cubicBezTo>
                  <a:cubicBezTo>
                    <a:pt x="14" y="212"/>
                    <a:pt x="16" y="223"/>
                    <a:pt x="16" y="223"/>
                  </a:cubicBezTo>
                  <a:cubicBezTo>
                    <a:pt x="16" y="223"/>
                    <a:pt x="16" y="223"/>
                    <a:pt x="16" y="223"/>
                  </a:cubicBezTo>
                  <a:cubicBezTo>
                    <a:pt x="20" y="226"/>
                    <a:pt x="26" y="230"/>
                    <a:pt x="26" y="231"/>
                  </a:cubicBezTo>
                  <a:cubicBezTo>
                    <a:pt x="26" y="232"/>
                    <a:pt x="27" y="237"/>
                    <a:pt x="32" y="239"/>
                  </a:cubicBezTo>
                  <a:cubicBezTo>
                    <a:pt x="36" y="241"/>
                    <a:pt x="39" y="242"/>
                    <a:pt x="41" y="244"/>
                  </a:cubicBezTo>
                  <a:cubicBezTo>
                    <a:pt x="42" y="243"/>
                    <a:pt x="42" y="243"/>
                    <a:pt x="42" y="243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8" y="243"/>
                    <a:pt x="49" y="244"/>
                  </a:cubicBezTo>
                  <a:cubicBezTo>
                    <a:pt x="50" y="241"/>
                    <a:pt x="58" y="237"/>
                    <a:pt x="62" y="237"/>
                  </a:cubicBezTo>
                  <a:cubicBezTo>
                    <a:pt x="67" y="237"/>
                    <a:pt x="77" y="245"/>
                    <a:pt x="76" y="248"/>
                  </a:cubicBezTo>
                  <a:cubicBezTo>
                    <a:pt x="75" y="250"/>
                    <a:pt x="67" y="260"/>
                    <a:pt x="64" y="260"/>
                  </a:cubicBezTo>
                  <a:cubicBezTo>
                    <a:pt x="63" y="261"/>
                    <a:pt x="61" y="261"/>
                    <a:pt x="59" y="261"/>
                  </a:cubicBezTo>
                  <a:cubicBezTo>
                    <a:pt x="59" y="263"/>
                    <a:pt x="58" y="264"/>
                    <a:pt x="58" y="265"/>
                  </a:cubicBezTo>
                  <a:cubicBezTo>
                    <a:pt x="58" y="267"/>
                    <a:pt x="62" y="270"/>
                    <a:pt x="65" y="274"/>
                  </a:cubicBezTo>
                  <a:cubicBezTo>
                    <a:pt x="67" y="278"/>
                    <a:pt x="61" y="281"/>
                    <a:pt x="58" y="278"/>
                  </a:cubicBezTo>
                  <a:cubicBezTo>
                    <a:pt x="55" y="275"/>
                    <a:pt x="53" y="281"/>
                    <a:pt x="55" y="283"/>
                  </a:cubicBezTo>
                  <a:cubicBezTo>
                    <a:pt x="57" y="285"/>
                    <a:pt x="56" y="291"/>
                    <a:pt x="59" y="291"/>
                  </a:cubicBezTo>
                  <a:cubicBezTo>
                    <a:pt x="62" y="292"/>
                    <a:pt x="65" y="298"/>
                    <a:pt x="69" y="298"/>
                  </a:cubicBezTo>
                  <a:cubicBezTo>
                    <a:pt x="73" y="298"/>
                    <a:pt x="76" y="303"/>
                    <a:pt x="76" y="303"/>
                  </a:cubicBezTo>
                  <a:cubicBezTo>
                    <a:pt x="76" y="303"/>
                    <a:pt x="81" y="306"/>
                    <a:pt x="81" y="308"/>
                  </a:cubicBezTo>
                  <a:cubicBezTo>
                    <a:pt x="81" y="308"/>
                    <a:pt x="81" y="308"/>
                    <a:pt x="81" y="309"/>
                  </a:cubicBezTo>
                  <a:cubicBezTo>
                    <a:pt x="85" y="308"/>
                    <a:pt x="87" y="308"/>
                    <a:pt x="88" y="306"/>
                  </a:cubicBezTo>
                  <a:cubicBezTo>
                    <a:pt x="88" y="305"/>
                    <a:pt x="93" y="305"/>
                    <a:pt x="97" y="308"/>
                  </a:cubicBezTo>
                  <a:cubicBezTo>
                    <a:pt x="101" y="312"/>
                    <a:pt x="115" y="320"/>
                    <a:pt x="121" y="324"/>
                  </a:cubicBezTo>
                  <a:cubicBezTo>
                    <a:pt x="126" y="328"/>
                    <a:pt x="139" y="333"/>
                    <a:pt x="143" y="333"/>
                  </a:cubicBezTo>
                  <a:cubicBezTo>
                    <a:pt x="148" y="332"/>
                    <a:pt x="152" y="335"/>
                    <a:pt x="159" y="335"/>
                  </a:cubicBezTo>
                  <a:cubicBezTo>
                    <a:pt x="160" y="335"/>
                    <a:pt x="160" y="335"/>
                    <a:pt x="161" y="335"/>
                  </a:cubicBezTo>
                  <a:cubicBezTo>
                    <a:pt x="162" y="334"/>
                    <a:pt x="164" y="334"/>
                    <a:pt x="165" y="333"/>
                  </a:cubicBezTo>
                  <a:cubicBezTo>
                    <a:pt x="167" y="330"/>
                    <a:pt x="170" y="335"/>
                    <a:pt x="169" y="338"/>
                  </a:cubicBezTo>
                  <a:cubicBezTo>
                    <a:pt x="168" y="340"/>
                    <a:pt x="169" y="342"/>
                    <a:pt x="169" y="343"/>
                  </a:cubicBezTo>
                  <a:cubicBezTo>
                    <a:pt x="170" y="342"/>
                    <a:pt x="171" y="340"/>
                    <a:pt x="172" y="338"/>
                  </a:cubicBezTo>
                  <a:cubicBezTo>
                    <a:pt x="174" y="333"/>
                    <a:pt x="178" y="333"/>
                    <a:pt x="180" y="332"/>
                  </a:cubicBezTo>
                  <a:cubicBezTo>
                    <a:pt x="183" y="330"/>
                    <a:pt x="185" y="331"/>
                    <a:pt x="190" y="333"/>
                  </a:cubicBezTo>
                  <a:cubicBezTo>
                    <a:pt x="195" y="335"/>
                    <a:pt x="196" y="331"/>
                    <a:pt x="203" y="336"/>
                  </a:cubicBezTo>
                  <a:cubicBezTo>
                    <a:pt x="205" y="336"/>
                    <a:pt x="207" y="335"/>
                    <a:pt x="207" y="335"/>
                  </a:cubicBezTo>
                  <a:cubicBezTo>
                    <a:pt x="209" y="335"/>
                    <a:pt x="211" y="333"/>
                    <a:pt x="213" y="330"/>
                  </a:cubicBezTo>
                  <a:cubicBezTo>
                    <a:pt x="215" y="328"/>
                    <a:pt x="215" y="326"/>
                    <a:pt x="218" y="326"/>
                  </a:cubicBezTo>
                  <a:cubicBezTo>
                    <a:pt x="220" y="327"/>
                    <a:pt x="222" y="323"/>
                    <a:pt x="228" y="320"/>
                  </a:cubicBezTo>
                  <a:cubicBezTo>
                    <a:pt x="234" y="317"/>
                    <a:pt x="239" y="322"/>
                    <a:pt x="241" y="320"/>
                  </a:cubicBezTo>
                  <a:cubicBezTo>
                    <a:pt x="244" y="318"/>
                    <a:pt x="247" y="317"/>
                    <a:pt x="247" y="319"/>
                  </a:cubicBezTo>
                  <a:cubicBezTo>
                    <a:pt x="247" y="321"/>
                    <a:pt x="251" y="324"/>
                    <a:pt x="252" y="326"/>
                  </a:cubicBezTo>
                  <a:cubicBezTo>
                    <a:pt x="253" y="329"/>
                    <a:pt x="258" y="329"/>
                    <a:pt x="259" y="330"/>
                  </a:cubicBezTo>
                  <a:cubicBezTo>
                    <a:pt x="260" y="329"/>
                    <a:pt x="260" y="329"/>
                    <a:pt x="261" y="329"/>
                  </a:cubicBezTo>
                  <a:cubicBezTo>
                    <a:pt x="264" y="327"/>
                    <a:pt x="268" y="329"/>
                    <a:pt x="268" y="332"/>
                  </a:cubicBezTo>
                  <a:cubicBezTo>
                    <a:pt x="268" y="335"/>
                    <a:pt x="269" y="338"/>
                    <a:pt x="271" y="338"/>
                  </a:cubicBezTo>
                  <a:cubicBezTo>
                    <a:pt x="273" y="338"/>
                    <a:pt x="276" y="338"/>
                    <a:pt x="276" y="343"/>
                  </a:cubicBezTo>
                  <a:cubicBezTo>
                    <a:pt x="276" y="348"/>
                    <a:pt x="278" y="354"/>
                    <a:pt x="273" y="359"/>
                  </a:cubicBezTo>
                  <a:cubicBezTo>
                    <a:pt x="268" y="363"/>
                    <a:pt x="262" y="371"/>
                    <a:pt x="263" y="374"/>
                  </a:cubicBezTo>
                  <a:cubicBezTo>
                    <a:pt x="264" y="376"/>
                    <a:pt x="262" y="381"/>
                    <a:pt x="265" y="379"/>
                  </a:cubicBezTo>
                  <a:cubicBezTo>
                    <a:pt x="269" y="377"/>
                    <a:pt x="277" y="379"/>
                    <a:pt x="276" y="381"/>
                  </a:cubicBezTo>
                  <a:cubicBezTo>
                    <a:pt x="275" y="383"/>
                    <a:pt x="276" y="390"/>
                    <a:pt x="280" y="390"/>
                  </a:cubicBezTo>
                  <a:cubicBezTo>
                    <a:pt x="283" y="390"/>
                    <a:pt x="285" y="392"/>
                    <a:pt x="284" y="395"/>
                  </a:cubicBezTo>
                  <a:cubicBezTo>
                    <a:pt x="283" y="398"/>
                    <a:pt x="281" y="402"/>
                    <a:pt x="284" y="402"/>
                  </a:cubicBezTo>
                  <a:cubicBezTo>
                    <a:pt x="287" y="402"/>
                    <a:pt x="291" y="402"/>
                    <a:pt x="290" y="405"/>
                  </a:cubicBezTo>
                  <a:cubicBezTo>
                    <a:pt x="290" y="408"/>
                    <a:pt x="293" y="410"/>
                    <a:pt x="298" y="408"/>
                  </a:cubicBezTo>
                  <a:cubicBezTo>
                    <a:pt x="301" y="407"/>
                    <a:pt x="302" y="406"/>
                    <a:pt x="303" y="407"/>
                  </a:cubicBezTo>
                  <a:cubicBezTo>
                    <a:pt x="305" y="407"/>
                    <a:pt x="305" y="412"/>
                    <a:pt x="309" y="412"/>
                  </a:cubicBezTo>
                  <a:cubicBezTo>
                    <a:pt x="312" y="413"/>
                    <a:pt x="311" y="405"/>
                    <a:pt x="309" y="404"/>
                  </a:cubicBezTo>
                  <a:cubicBezTo>
                    <a:pt x="308" y="403"/>
                    <a:pt x="310" y="397"/>
                    <a:pt x="311" y="398"/>
                  </a:cubicBezTo>
                  <a:cubicBezTo>
                    <a:pt x="312" y="400"/>
                    <a:pt x="317" y="398"/>
                    <a:pt x="319" y="396"/>
                  </a:cubicBezTo>
                  <a:cubicBezTo>
                    <a:pt x="321" y="393"/>
                    <a:pt x="326" y="398"/>
                    <a:pt x="328" y="395"/>
                  </a:cubicBezTo>
                  <a:cubicBezTo>
                    <a:pt x="329" y="392"/>
                    <a:pt x="334" y="397"/>
                    <a:pt x="338" y="395"/>
                  </a:cubicBezTo>
                  <a:cubicBezTo>
                    <a:pt x="342" y="393"/>
                    <a:pt x="344" y="397"/>
                    <a:pt x="346" y="394"/>
                  </a:cubicBezTo>
                  <a:cubicBezTo>
                    <a:pt x="347" y="391"/>
                    <a:pt x="353" y="387"/>
                    <a:pt x="355" y="388"/>
                  </a:cubicBezTo>
                  <a:cubicBezTo>
                    <a:pt x="356" y="389"/>
                    <a:pt x="357" y="392"/>
                    <a:pt x="364" y="393"/>
                  </a:cubicBezTo>
                  <a:cubicBezTo>
                    <a:pt x="372" y="394"/>
                    <a:pt x="368" y="397"/>
                    <a:pt x="368" y="399"/>
                  </a:cubicBezTo>
                  <a:cubicBezTo>
                    <a:pt x="368" y="401"/>
                    <a:pt x="376" y="407"/>
                    <a:pt x="379" y="407"/>
                  </a:cubicBezTo>
                  <a:cubicBezTo>
                    <a:pt x="380" y="407"/>
                    <a:pt x="381" y="408"/>
                    <a:pt x="382" y="409"/>
                  </a:cubicBezTo>
                  <a:cubicBezTo>
                    <a:pt x="384" y="408"/>
                    <a:pt x="388" y="410"/>
                    <a:pt x="389" y="407"/>
                  </a:cubicBezTo>
                  <a:cubicBezTo>
                    <a:pt x="390" y="404"/>
                    <a:pt x="393" y="405"/>
                    <a:pt x="395" y="408"/>
                  </a:cubicBezTo>
                  <a:cubicBezTo>
                    <a:pt x="397" y="410"/>
                    <a:pt x="398" y="410"/>
                    <a:pt x="402" y="408"/>
                  </a:cubicBezTo>
                  <a:cubicBezTo>
                    <a:pt x="405" y="405"/>
                    <a:pt x="407" y="410"/>
                    <a:pt x="405" y="412"/>
                  </a:cubicBezTo>
                  <a:cubicBezTo>
                    <a:pt x="403" y="414"/>
                    <a:pt x="404" y="419"/>
                    <a:pt x="407" y="422"/>
                  </a:cubicBezTo>
                  <a:cubicBezTo>
                    <a:pt x="411" y="424"/>
                    <a:pt x="411" y="420"/>
                    <a:pt x="411" y="417"/>
                  </a:cubicBezTo>
                  <a:cubicBezTo>
                    <a:pt x="410" y="414"/>
                    <a:pt x="416" y="411"/>
                    <a:pt x="427" y="408"/>
                  </a:cubicBezTo>
                  <a:cubicBezTo>
                    <a:pt x="438" y="404"/>
                    <a:pt x="449" y="397"/>
                    <a:pt x="450" y="395"/>
                  </a:cubicBezTo>
                  <a:cubicBezTo>
                    <a:pt x="450" y="394"/>
                    <a:pt x="457" y="398"/>
                    <a:pt x="461" y="396"/>
                  </a:cubicBezTo>
                  <a:cubicBezTo>
                    <a:pt x="465" y="393"/>
                    <a:pt x="478" y="393"/>
                    <a:pt x="481" y="393"/>
                  </a:cubicBezTo>
                  <a:cubicBezTo>
                    <a:pt x="485" y="393"/>
                    <a:pt x="484" y="390"/>
                    <a:pt x="488" y="387"/>
                  </a:cubicBezTo>
                  <a:cubicBezTo>
                    <a:pt x="492" y="384"/>
                    <a:pt x="491" y="383"/>
                    <a:pt x="495" y="382"/>
                  </a:cubicBezTo>
                  <a:cubicBezTo>
                    <a:pt x="499" y="381"/>
                    <a:pt x="502" y="377"/>
                    <a:pt x="502" y="376"/>
                  </a:cubicBezTo>
                  <a:cubicBezTo>
                    <a:pt x="502" y="374"/>
                    <a:pt x="509" y="373"/>
                    <a:pt x="510" y="371"/>
                  </a:cubicBezTo>
                  <a:cubicBezTo>
                    <a:pt x="510" y="369"/>
                    <a:pt x="516" y="368"/>
                    <a:pt x="516" y="366"/>
                  </a:cubicBezTo>
                  <a:cubicBezTo>
                    <a:pt x="516" y="363"/>
                    <a:pt x="519" y="364"/>
                    <a:pt x="521" y="362"/>
                  </a:cubicBezTo>
                  <a:cubicBezTo>
                    <a:pt x="522" y="360"/>
                    <a:pt x="519" y="354"/>
                    <a:pt x="522" y="353"/>
                  </a:cubicBezTo>
                  <a:cubicBezTo>
                    <a:pt x="525" y="352"/>
                    <a:pt x="521" y="349"/>
                    <a:pt x="521" y="348"/>
                  </a:cubicBezTo>
                  <a:cubicBezTo>
                    <a:pt x="520" y="347"/>
                    <a:pt x="526" y="346"/>
                    <a:pt x="529" y="345"/>
                  </a:cubicBezTo>
                  <a:cubicBezTo>
                    <a:pt x="532" y="343"/>
                    <a:pt x="533" y="340"/>
                    <a:pt x="534" y="337"/>
                  </a:cubicBezTo>
                  <a:cubicBezTo>
                    <a:pt x="534" y="334"/>
                    <a:pt x="539" y="331"/>
                    <a:pt x="542" y="330"/>
                  </a:cubicBezTo>
                  <a:cubicBezTo>
                    <a:pt x="544" y="330"/>
                    <a:pt x="545" y="325"/>
                    <a:pt x="544" y="322"/>
                  </a:cubicBezTo>
                  <a:cubicBezTo>
                    <a:pt x="543" y="318"/>
                    <a:pt x="548" y="319"/>
                    <a:pt x="546" y="318"/>
                  </a:cubicBezTo>
                  <a:cubicBezTo>
                    <a:pt x="544" y="316"/>
                    <a:pt x="547" y="312"/>
                    <a:pt x="551" y="311"/>
                  </a:cubicBezTo>
                  <a:cubicBezTo>
                    <a:pt x="555" y="310"/>
                    <a:pt x="548" y="308"/>
                    <a:pt x="546" y="310"/>
                  </a:cubicBezTo>
                  <a:cubicBezTo>
                    <a:pt x="544" y="311"/>
                    <a:pt x="541" y="305"/>
                    <a:pt x="539" y="307"/>
                  </a:cubicBezTo>
                  <a:cubicBezTo>
                    <a:pt x="537" y="310"/>
                    <a:pt x="531" y="306"/>
                    <a:pt x="535" y="305"/>
                  </a:cubicBezTo>
                  <a:cubicBezTo>
                    <a:pt x="539" y="304"/>
                    <a:pt x="545" y="300"/>
                    <a:pt x="547" y="300"/>
                  </a:cubicBezTo>
                  <a:cubicBezTo>
                    <a:pt x="550" y="299"/>
                    <a:pt x="544" y="294"/>
                    <a:pt x="540" y="294"/>
                  </a:cubicBezTo>
                  <a:cubicBezTo>
                    <a:pt x="537" y="294"/>
                    <a:pt x="533" y="287"/>
                    <a:pt x="530" y="287"/>
                  </a:cubicBezTo>
                  <a:cubicBezTo>
                    <a:pt x="527" y="287"/>
                    <a:pt x="533" y="284"/>
                    <a:pt x="537" y="286"/>
                  </a:cubicBezTo>
                  <a:cubicBezTo>
                    <a:pt x="541" y="288"/>
                    <a:pt x="545" y="290"/>
                    <a:pt x="547" y="288"/>
                  </a:cubicBezTo>
                  <a:cubicBezTo>
                    <a:pt x="549" y="287"/>
                    <a:pt x="540" y="280"/>
                    <a:pt x="537" y="278"/>
                  </a:cubicBezTo>
                  <a:cubicBezTo>
                    <a:pt x="534" y="276"/>
                    <a:pt x="537" y="273"/>
                    <a:pt x="535" y="271"/>
                  </a:cubicBezTo>
                  <a:cubicBezTo>
                    <a:pt x="533" y="270"/>
                    <a:pt x="529" y="262"/>
                    <a:pt x="528" y="258"/>
                  </a:cubicBezTo>
                  <a:cubicBezTo>
                    <a:pt x="526" y="255"/>
                    <a:pt x="519" y="254"/>
                    <a:pt x="517" y="252"/>
                  </a:cubicBezTo>
                  <a:cubicBezTo>
                    <a:pt x="516" y="249"/>
                    <a:pt x="517" y="244"/>
                    <a:pt x="523" y="242"/>
                  </a:cubicBezTo>
                  <a:cubicBezTo>
                    <a:pt x="528" y="240"/>
                    <a:pt x="526" y="235"/>
                    <a:pt x="528" y="236"/>
                  </a:cubicBezTo>
                  <a:cubicBezTo>
                    <a:pt x="531" y="236"/>
                    <a:pt x="533" y="235"/>
                    <a:pt x="535" y="232"/>
                  </a:cubicBezTo>
                  <a:cubicBezTo>
                    <a:pt x="537" y="228"/>
                    <a:pt x="540" y="230"/>
                    <a:pt x="542" y="228"/>
                  </a:cubicBezTo>
                  <a:cubicBezTo>
                    <a:pt x="544" y="226"/>
                    <a:pt x="552" y="227"/>
                    <a:pt x="555" y="225"/>
                  </a:cubicBezTo>
                  <a:cubicBezTo>
                    <a:pt x="558" y="223"/>
                    <a:pt x="552" y="217"/>
                    <a:pt x="548" y="218"/>
                  </a:cubicBezTo>
                  <a:cubicBezTo>
                    <a:pt x="544" y="219"/>
                    <a:pt x="540" y="217"/>
                    <a:pt x="537" y="213"/>
                  </a:cubicBezTo>
                  <a:cubicBezTo>
                    <a:pt x="534" y="210"/>
                    <a:pt x="527" y="221"/>
                    <a:pt x="521" y="223"/>
                  </a:cubicBezTo>
                  <a:cubicBezTo>
                    <a:pt x="516" y="225"/>
                    <a:pt x="512" y="219"/>
                    <a:pt x="514" y="214"/>
                  </a:cubicBezTo>
                  <a:cubicBezTo>
                    <a:pt x="516" y="210"/>
                    <a:pt x="510" y="210"/>
                    <a:pt x="502" y="210"/>
                  </a:cubicBezTo>
                  <a:cubicBezTo>
                    <a:pt x="494" y="211"/>
                    <a:pt x="497" y="198"/>
                    <a:pt x="502" y="197"/>
                  </a:cubicBezTo>
                  <a:cubicBezTo>
                    <a:pt x="507" y="196"/>
                    <a:pt x="513" y="201"/>
                    <a:pt x="516" y="193"/>
                  </a:cubicBezTo>
                  <a:cubicBezTo>
                    <a:pt x="519" y="185"/>
                    <a:pt x="523" y="191"/>
                    <a:pt x="530" y="184"/>
                  </a:cubicBezTo>
                  <a:cubicBezTo>
                    <a:pt x="537" y="177"/>
                    <a:pt x="544" y="173"/>
                    <a:pt x="550" y="177"/>
                  </a:cubicBezTo>
                  <a:cubicBezTo>
                    <a:pt x="555" y="181"/>
                    <a:pt x="544" y="188"/>
                    <a:pt x="542" y="192"/>
                  </a:cubicBezTo>
                  <a:cubicBezTo>
                    <a:pt x="540" y="196"/>
                    <a:pt x="544" y="197"/>
                    <a:pt x="540" y="200"/>
                  </a:cubicBezTo>
                  <a:cubicBezTo>
                    <a:pt x="537" y="203"/>
                    <a:pt x="542" y="204"/>
                    <a:pt x="548" y="200"/>
                  </a:cubicBezTo>
                  <a:cubicBezTo>
                    <a:pt x="555" y="196"/>
                    <a:pt x="563" y="191"/>
                    <a:pt x="570" y="189"/>
                  </a:cubicBezTo>
                  <a:cubicBezTo>
                    <a:pt x="572" y="188"/>
                    <a:pt x="573" y="188"/>
                    <a:pt x="575" y="188"/>
                  </a:cubicBezTo>
                  <a:cubicBezTo>
                    <a:pt x="576" y="186"/>
                    <a:pt x="577" y="184"/>
                    <a:pt x="579" y="183"/>
                  </a:cubicBezTo>
                  <a:cubicBezTo>
                    <a:pt x="583" y="181"/>
                    <a:pt x="598" y="175"/>
                    <a:pt x="600" y="172"/>
                  </a:cubicBezTo>
                  <a:cubicBezTo>
                    <a:pt x="603" y="169"/>
                    <a:pt x="605" y="165"/>
                    <a:pt x="608" y="165"/>
                  </a:cubicBezTo>
                  <a:cubicBezTo>
                    <a:pt x="611" y="165"/>
                    <a:pt x="611" y="167"/>
                    <a:pt x="616" y="167"/>
                  </a:cubicBezTo>
                  <a:cubicBezTo>
                    <a:pt x="620" y="167"/>
                    <a:pt x="625" y="169"/>
                    <a:pt x="623" y="165"/>
                  </a:cubicBezTo>
                  <a:cubicBezTo>
                    <a:pt x="621" y="162"/>
                    <a:pt x="622" y="162"/>
                    <a:pt x="628" y="161"/>
                  </a:cubicBezTo>
                  <a:cubicBezTo>
                    <a:pt x="633" y="160"/>
                    <a:pt x="632" y="155"/>
                    <a:pt x="636" y="155"/>
                  </a:cubicBezTo>
                  <a:cubicBezTo>
                    <a:pt x="640" y="155"/>
                    <a:pt x="639" y="147"/>
                    <a:pt x="643" y="147"/>
                  </a:cubicBezTo>
                  <a:cubicBezTo>
                    <a:pt x="646" y="147"/>
                    <a:pt x="648" y="152"/>
                    <a:pt x="652" y="151"/>
                  </a:cubicBezTo>
                  <a:cubicBezTo>
                    <a:pt x="653" y="150"/>
                    <a:pt x="654" y="151"/>
                    <a:pt x="656" y="151"/>
                  </a:cubicBezTo>
                  <a:cubicBezTo>
                    <a:pt x="656" y="150"/>
                    <a:pt x="657" y="150"/>
                    <a:pt x="658" y="149"/>
                  </a:cubicBezTo>
                  <a:cubicBezTo>
                    <a:pt x="658" y="145"/>
                    <a:pt x="658" y="141"/>
                    <a:pt x="658" y="139"/>
                  </a:cubicBezTo>
                  <a:cubicBezTo>
                    <a:pt x="656" y="135"/>
                    <a:pt x="658" y="132"/>
                    <a:pt x="657" y="130"/>
                  </a:cubicBezTo>
                  <a:cubicBezTo>
                    <a:pt x="656" y="128"/>
                    <a:pt x="656" y="122"/>
                    <a:pt x="659" y="122"/>
                  </a:cubicBezTo>
                  <a:cubicBezTo>
                    <a:pt x="661" y="122"/>
                    <a:pt x="665" y="116"/>
                    <a:pt x="668" y="118"/>
                  </a:cubicBezTo>
                  <a:cubicBezTo>
                    <a:pt x="672" y="120"/>
                    <a:pt x="679" y="121"/>
                    <a:pt x="679" y="118"/>
                  </a:cubicBezTo>
                  <a:cubicBezTo>
                    <a:pt x="679" y="115"/>
                    <a:pt x="683" y="115"/>
                    <a:pt x="684" y="111"/>
                  </a:cubicBezTo>
                  <a:cubicBezTo>
                    <a:pt x="685" y="107"/>
                    <a:pt x="690" y="106"/>
                    <a:pt x="691" y="103"/>
                  </a:cubicBezTo>
                  <a:cubicBezTo>
                    <a:pt x="692" y="99"/>
                    <a:pt x="694" y="91"/>
                    <a:pt x="697" y="89"/>
                  </a:cubicBezTo>
                  <a:cubicBezTo>
                    <a:pt x="701" y="87"/>
                    <a:pt x="696" y="86"/>
                    <a:pt x="697" y="80"/>
                  </a:cubicBezTo>
                  <a:close/>
                  <a:moveTo>
                    <a:pt x="528" y="383"/>
                  </a:moveTo>
                  <a:cubicBezTo>
                    <a:pt x="524" y="395"/>
                    <a:pt x="533" y="402"/>
                    <a:pt x="534" y="401"/>
                  </a:cubicBezTo>
                  <a:cubicBezTo>
                    <a:pt x="538" y="399"/>
                    <a:pt x="552" y="371"/>
                    <a:pt x="549" y="368"/>
                  </a:cubicBezTo>
                  <a:cubicBezTo>
                    <a:pt x="545" y="364"/>
                    <a:pt x="532" y="370"/>
                    <a:pt x="528" y="383"/>
                  </a:cubicBezTo>
                  <a:close/>
                  <a:moveTo>
                    <a:pt x="405" y="426"/>
                  </a:moveTo>
                  <a:cubicBezTo>
                    <a:pt x="400" y="426"/>
                    <a:pt x="389" y="432"/>
                    <a:pt x="393" y="441"/>
                  </a:cubicBezTo>
                  <a:cubicBezTo>
                    <a:pt x="398" y="449"/>
                    <a:pt x="413" y="444"/>
                    <a:pt x="413" y="440"/>
                  </a:cubicBezTo>
                  <a:cubicBezTo>
                    <a:pt x="413" y="436"/>
                    <a:pt x="420" y="430"/>
                    <a:pt x="419" y="427"/>
                  </a:cubicBezTo>
                  <a:cubicBezTo>
                    <a:pt x="419" y="425"/>
                    <a:pt x="409" y="426"/>
                    <a:pt x="405" y="4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4" name="Freeform 284"/>
            <p:cNvSpPr>
              <a:spLocks noEditPoints="1"/>
            </p:cNvSpPr>
            <p:nvPr userDrawn="1"/>
          </p:nvSpPr>
          <p:spPr bwMode="auto">
            <a:xfrm>
              <a:off x="10113458" y="3991293"/>
              <a:ext cx="241626" cy="341012"/>
            </a:xfrm>
            <a:custGeom>
              <a:avLst/>
              <a:gdLst>
                <a:gd name="T0" fmla="*/ 60 w 113"/>
                <a:gd name="T1" fmla="*/ 57 h 146"/>
                <a:gd name="T2" fmla="*/ 74 w 113"/>
                <a:gd name="T3" fmla="*/ 66 h 146"/>
                <a:gd name="T4" fmla="*/ 78 w 113"/>
                <a:gd name="T5" fmla="*/ 76 h 146"/>
                <a:gd name="T6" fmla="*/ 82 w 113"/>
                <a:gd name="T7" fmla="*/ 81 h 146"/>
                <a:gd name="T8" fmla="*/ 88 w 113"/>
                <a:gd name="T9" fmla="*/ 94 h 146"/>
                <a:gd name="T10" fmla="*/ 92 w 113"/>
                <a:gd name="T11" fmla="*/ 91 h 146"/>
                <a:gd name="T12" fmla="*/ 97 w 113"/>
                <a:gd name="T13" fmla="*/ 85 h 146"/>
                <a:gd name="T14" fmla="*/ 94 w 113"/>
                <a:gd name="T15" fmla="*/ 72 h 146"/>
                <a:gd name="T16" fmla="*/ 81 w 113"/>
                <a:gd name="T17" fmla="*/ 63 h 146"/>
                <a:gd name="T18" fmla="*/ 73 w 113"/>
                <a:gd name="T19" fmla="*/ 53 h 146"/>
                <a:gd name="T20" fmla="*/ 57 w 113"/>
                <a:gd name="T21" fmla="*/ 51 h 146"/>
                <a:gd name="T22" fmla="*/ 51 w 113"/>
                <a:gd name="T23" fmla="*/ 41 h 146"/>
                <a:gd name="T24" fmla="*/ 59 w 113"/>
                <a:gd name="T25" fmla="*/ 26 h 146"/>
                <a:gd name="T26" fmla="*/ 58 w 113"/>
                <a:gd name="T27" fmla="*/ 8 h 146"/>
                <a:gd name="T28" fmla="*/ 56 w 113"/>
                <a:gd name="T29" fmla="*/ 4 h 146"/>
                <a:gd name="T30" fmla="*/ 39 w 113"/>
                <a:gd name="T31" fmla="*/ 3 h 146"/>
                <a:gd name="T32" fmla="*/ 37 w 113"/>
                <a:gd name="T33" fmla="*/ 28 h 146"/>
                <a:gd name="T34" fmla="*/ 31 w 113"/>
                <a:gd name="T35" fmla="*/ 27 h 146"/>
                <a:gd name="T36" fmla="*/ 35 w 113"/>
                <a:gd name="T37" fmla="*/ 42 h 146"/>
                <a:gd name="T38" fmla="*/ 38 w 113"/>
                <a:gd name="T39" fmla="*/ 50 h 146"/>
                <a:gd name="T40" fmla="*/ 49 w 113"/>
                <a:gd name="T41" fmla="*/ 53 h 146"/>
                <a:gd name="T42" fmla="*/ 60 w 113"/>
                <a:gd name="T43" fmla="*/ 57 h 146"/>
                <a:gd name="T44" fmla="*/ 38 w 113"/>
                <a:gd name="T45" fmla="*/ 59 h 146"/>
                <a:gd name="T46" fmla="*/ 49 w 113"/>
                <a:gd name="T47" fmla="*/ 71 h 146"/>
                <a:gd name="T48" fmla="*/ 38 w 113"/>
                <a:gd name="T49" fmla="*/ 59 h 146"/>
                <a:gd name="T50" fmla="*/ 57 w 113"/>
                <a:gd name="T51" fmla="*/ 90 h 146"/>
                <a:gd name="T52" fmla="*/ 63 w 113"/>
                <a:gd name="T53" fmla="*/ 87 h 146"/>
                <a:gd name="T54" fmla="*/ 65 w 113"/>
                <a:gd name="T55" fmla="*/ 96 h 146"/>
                <a:gd name="T56" fmla="*/ 66 w 113"/>
                <a:gd name="T57" fmla="*/ 108 h 146"/>
                <a:gd name="T58" fmla="*/ 79 w 113"/>
                <a:gd name="T59" fmla="*/ 90 h 146"/>
                <a:gd name="T60" fmla="*/ 74 w 113"/>
                <a:gd name="T61" fmla="*/ 89 h 146"/>
                <a:gd name="T62" fmla="*/ 57 w 113"/>
                <a:gd name="T63" fmla="*/ 76 h 146"/>
                <a:gd name="T64" fmla="*/ 57 w 113"/>
                <a:gd name="T65" fmla="*/ 90 h 146"/>
                <a:gd name="T66" fmla="*/ 17 w 113"/>
                <a:gd name="T67" fmla="*/ 97 h 146"/>
                <a:gd name="T68" fmla="*/ 2 w 113"/>
                <a:gd name="T69" fmla="*/ 114 h 146"/>
                <a:gd name="T70" fmla="*/ 23 w 113"/>
                <a:gd name="T71" fmla="*/ 96 h 146"/>
                <a:gd name="T72" fmla="*/ 26 w 113"/>
                <a:gd name="T73" fmla="*/ 85 h 146"/>
                <a:gd name="T74" fmla="*/ 17 w 113"/>
                <a:gd name="T75" fmla="*/ 97 h 146"/>
                <a:gd name="T76" fmla="*/ 78 w 113"/>
                <a:gd name="T77" fmla="*/ 103 h 146"/>
                <a:gd name="T78" fmla="*/ 87 w 113"/>
                <a:gd name="T79" fmla="*/ 98 h 146"/>
                <a:gd name="T80" fmla="*/ 78 w 113"/>
                <a:gd name="T81" fmla="*/ 103 h 146"/>
                <a:gd name="T82" fmla="*/ 109 w 113"/>
                <a:gd name="T83" fmla="*/ 128 h 146"/>
                <a:gd name="T84" fmla="*/ 106 w 113"/>
                <a:gd name="T85" fmla="*/ 104 h 146"/>
                <a:gd name="T86" fmla="*/ 98 w 113"/>
                <a:gd name="T87" fmla="*/ 103 h 146"/>
                <a:gd name="T88" fmla="*/ 91 w 113"/>
                <a:gd name="T89" fmla="*/ 109 h 146"/>
                <a:gd name="T90" fmla="*/ 85 w 113"/>
                <a:gd name="T91" fmla="*/ 114 h 146"/>
                <a:gd name="T92" fmla="*/ 74 w 113"/>
                <a:gd name="T93" fmla="*/ 112 h 146"/>
                <a:gd name="T94" fmla="*/ 61 w 113"/>
                <a:gd name="T95" fmla="*/ 119 h 146"/>
                <a:gd name="T96" fmla="*/ 56 w 113"/>
                <a:gd name="T97" fmla="*/ 130 h 146"/>
                <a:gd name="T98" fmla="*/ 67 w 113"/>
                <a:gd name="T99" fmla="*/ 125 h 146"/>
                <a:gd name="T100" fmla="*/ 75 w 113"/>
                <a:gd name="T101" fmla="*/ 122 h 146"/>
                <a:gd name="T102" fmla="*/ 85 w 113"/>
                <a:gd name="T103" fmla="*/ 141 h 146"/>
                <a:gd name="T104" fmla="*/ 97 w 113"/>
                <a:gd name="T105" fmla="*/ 146 h 146"/>
                <a:gd name="T106" fmla="*/ 97 w 113"/>
                <a:gd name="T107" fmla="*/ 133 h 146"/>
                <a:gd name="T108" fmla="*/ 109 w 113"/>
                <a:gd name="T109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146">
                  <a:moveTo>
                    <a:pt x="60" y="57"/>
                  </a:moveTo>
                  <a:cubicBezTo>
                    <a:pt x="67" y="56"/>
                    <a:pt x="76" y="63"/>
                    <a:pt x="74" y="66"/>
                  </a:cubicBezTo>
                  <a:cubicBezTo>
                    <a:pt x="73" y="69"/>
                    <a:pt x="75" y="78"/>
                    <a:pt x="78" y="76"/>
                  </a:cubicBezTo>
                  <a:cubicBezTo>
                    <a:pt x="81" y="73"/>
                    <a:pt x="86" y="76"/>
                    <a:pt x="82" y="81"/>
                  </a:cubicBezTo>
                  <a:cubicBezTo>
                    <a:pt x="79" y="85"/>
                    <a:pt x="87" y="89"/>
                    <a:pt x="88" y="94"/>
                  </a:cubicBezTo>
                  <a:cubicBezTo>
                    <a:pt x="89" y="99"/>
                    <a:pt x="93" y="95"/>
                    <a:pt x="92" y="91"/>
                  </a:cubicBezTo>
                  <a:cubicBezTo>
                    <a:pt x="91" y="87"/>
                    <a:pt x="93" y="88"/>
                    <a:pt x="97" y="85"/>
                  </a:cubicBezTo>
                  <a:cubicBezTo>
                    <a:pt x="102" y="82"/>
                    <a:pt x="97" y="77"/>
                    <a:pt x="94" y="72"/>
                  </a:cubicBezTo>
                  <a:cubicBezTo>
                    <a:pt x="91" y="66"/>
                    <a:pt x="81" y="68"/>
                    <a:pt x="81" y="63"/>
                  </a:cubicBezTo>
                  <a:cubicBezTo>
                    <a:pt x="81" y="58"/>
                    <a:pt x="73" y="56"/>
                    <a:pt x="73" y="53"/>
                  </a:cubicBezTo>
                  <a:cubicBezTo>
                    <a:pt x="73" y="51"/>
                    <a:pt x="63" y="48"/>
                    <a:pt x="57" y="51"/>
                  </a:cubicBezTo>
                  <a:cubicBezTo>
                    <a:pt x="51" y="54"/>
                    <a:pt x="55" y="45"/>
                    <a:pt x="51" y="41"/>
                  </a:cubicBezTo>
                  <a:cubicBezTo>
                    <a:pt x="47" y="37"/>
                    <a:pt x="54" y="31"/>
                    <a:pt x="59" y="26"/>
                  </a:cubicBezTo>
                  <a:cubicBezTo>
                    <a:pt x="64" y="20"/>
                    <a:pt x="58" y="12"/>
                    <a:pt x="58" y="8"/>
                  </a:cubicBezTo>
                  <a:cubicBezTo>
                    <a:pt x="59" y="4"/>
                    <a:pt x="59" y="3"/>
                    <a:pt x="56" y="4"/>
                  </a:cubicBezTo>
                  <a:cubicBezTo>
                    <a:pt x="54" y="5"/>
                    <a:pt x="44" y="0"/>
                    <a:pt x="39" y="3"/>
                  </a:cubicBezTo>
                  <a:cubicBezTo>
                    <a:pt x="35" y="5"/>
                    <a:pt x="39" y="27"/>
                    <a:pt x="37" y="28"/>
                  </a:cubicBezTo>
                  <a:cubicBezTo>
                    <a:pt x="35" y="30"/>
                    <a:pt x="32" y="25"/>
                    <a:pt x="31" y="27"/>
                  </a:cubicBezTo>
                  <a:cubicBezTo>
                    <a:pt x="30" y="30"/>
                    <a:pt x="32" y="42"/>
                    <a:pt x="35" y="42"/>
                  </a:cubicBezTo>
                  <a:cubicBezTo>
                    <a:pt x="37" y="42"/>
                    <a:pt x="39" y="45"/>
                    <a:pt x="38" y="50"/>
                  </a:cubicBezTo>
                  <a:cubicBezTo>
                    <a:pt x="36" y="55"/>
                    <a:pt x="43" y="56"/>
                    <a:pt x="49" y="53"/>
                  </a:cubicBezTo>
                  <a:cubicBezTo>
                    <a:pt x="56" y="51"/>
                    <a:pt x="53" y="58"/>
                    <a:pt x="60" y="57"/>
                  </a:cubicBezTo>
                  <a:close/>
                  <a:moveTo>
                    <a:pt x="38" y="59"/>
                  </a:moveTo>
                  <a:cubicBezTo>
                    <a:pt x="39" y="64"/>
                    <a:pt x="41" y="73"/>
                    <a:pt x="49" y="71"/>
                  </a:cubicBezTo>
                  <a:cubicBezTo>
                    <a:pt x="57" y="69"/>
                    <a:pt x="37" y="56"/>
                    <a:pt x="38" y="59"/>
                  </a:cubicBezTo>
                  <a:close/>
                  <a:moveTo>
                    <a:pt x="57" y="90"/>
                  </a:moveTo>
                  <a:cubicBezTo>
                    <a:pt x="59" y="90"/>
                    <a:pt x="63" y="90"/>
                    <a:pt x="63" y="87"/>
                  </a:cubicBezTo>
                  <a:cubicBezTo>
                    <a:pt x="64" y="84"/>
                    <a:pt x="68" y="93"/>
                    <a:pt x="65" y="96"/>
                  </a:cubicBezTo>
                  <a:cubicBezTo>
                    <a:pt x="61" y="99"/>
                    <a:pt x="61" y="107"/>
                    <a:pt x="66" y="108"/>
                  </a:cubicBezTo>
                  <a:cubicBezTo>
                    <a:pt x="71" y="109"/>
                    <a:pt x="80" y="93"/>
                    <a:pt x="79" y="90"/>
                  </a:cubicBezTo>
                  <a:cubicBezTo>
                    <a:pt x="77" y="88"/>
                    <a:pt x="73" y="92"/>
                    <a:pt x="74" y="89"/>
                  </a:cubicBezTo>
                  <a:cubicBezTo>
                    <a:pt x="75" y="85"/>
                    <a:pt x="62" y="75"/>
                    <a:pt x="57" y="76"/>
                  </a:cubicBezTo>
                  <a:cubicBezTo>
                    <a:pt x="51" y="77"/>
                    <a:pt x="53" y="91"/>
                    <a:pt x="57" y="90"/>
                  </a:cubicBezTo>
                  <a:close/>
                  <a:moveTo>
                    <a:pt x="17" y="97"/>
                  </a:moveTo>
                  <a:cubicBezTo>
                    <a:pt x="12" y="102"/>
                    <a:pt x="0" y="112"/>
                    <a:pt x="2" y="114"/>
                  </a:cubicBezTo>
                  <a:cubicBezTo>
                    <a:pt x="4" y="118"/>
                    <a:pt x="17" y="100"/>
                    <a:pt x="23" y="96"/>
                  </a:cubicBezTo>
                  <a:cubicBezTo>
                    <a:pt x="29" y="92"/>
                    <a:pt x="28" y="89"/>
                    <a:pt x="26" y="85"/>
                  </a:cubicBezTo>
                  <a:cubicBezTo>
                    <a:pt x="24" y="81"/>
                    <a:pt x="21" y="91"/>
                    <a:pt x="17" y="97"/>
                  </a:cubicBezTo>
                  <a:close/>
                  <a:moveTo>
                    <a:pt x="78" y="103"/>
                  </a:moveTo>
                  <a:cubicBezTo>
                    <a:pt x="79" y="106"/>
                    <a:pt x="89" y="101"/>
                    <a:pt x="87" y="98"/>
                  </a:cubicBezTo>
                  <a:cubicBezTo>
                    <a:pt x="84" y="95"/>
                    <a:pt x="77" y="101"/>
                    <a:pt x="78" y="103"/>
                  </a:cubicBezTo>
                  <a:close/>
                  <a:moveTo>
                    <a:pt x="109" y="128"/>
                  </a:moveTo>
                  <a:cubicBezTo>
                    <a:pt x="113" y="123"/>
                    <a:pt x="106" y="112"/>
                    <a:pt x="106" y="104"/>
                  </a:cubicBezTo>
                  <a:cubicBezTo>
                    <a:pt x="106" y="96"/>
                    <a:pt x="95" y="98"/>
                    <a:pt x="98" y="103"/>
                  </a:cubicBezTo>
                  <a:cubicBezTo>
                    <a:pt x="101" y="108"/>
                    <a:pt x="92" y="104"/>
                    <a:pt x="91" y="109"/>
                  </a:cubicBezTo>
                  <a:cubicBezTo>
                    <a:pt x="91" y="114"/>
                    <a:pt x="84" y="110"/>
                    <a:pt x="85" y="114"/>
                  </a:cubicBezTo>
                  <a:cubicBezTo>
                    <a:pt x="85" y="118"/>
                    <a:pt x="78" y="114"/>
                    <a:pt x="74" y="112"/>
                  </a:cubicBezTo>
                  <a:cubicBezTo>
                    <a:pt x="71" y="109"/>
                    <a:pt x="66" y="118"/>
                    <a:pt x="61" y="119"/>
                  </a:cubicBezTo>
                  <a:cubicBezTo>
                    <a:pt x="56" y="120"/>
                    <a:pt x="53" y="130"/>
                    <a:pt x="56" y="130"/>
                  </a:cubicBezTo>
                  <a:cubicBezTo>
                    <a:pt x="60" y="130"/>
                    <a:pt x="62" y="125"/>
                    <a:pt x="67" y="125"/>
                  </a:cubicBezTo>
                  <a:cubicBezTo>
                    <a:pt x="71" y="125"/>
                    <a:pt x="69" y="121"/>
                    <a:pt x="75" y="122"/>
                  </a:cubicBezTo>
                  <a:cubicBezTo>
                    <a:pt x="81" y="123"/>
                    <a:pt x="77" y="139"/>
                    <a:pt x="85" y="141"/>
                  </a:cubicBezTo>
                  <a:cubicBezTo>
                    <a:pt x="93" y="142"/>
                    <a:pt x="93" y="146"/>
                    <a:pt x="97" y="146"/>
                  </a:cubicBezTo>
                  <a:cubicBezTo>
                    <a:pt x="101" y="146"/>
                    <a:pt x="96" y="136"/>
                    <a:pt x="97" y="133"/>
                  </a:cubicBezTo>
                  <a:cubicBezTo>
                    <a:pt x="97" y="129"/>
                    <a:pt x="105" y="132"/>
                    <a:pt x="109" y="1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5" name="Freeform 285"/>
            <p:cNvSpPr>
              <a:spLocks noEditPoints="1"/>
            </p:cNvSpPr>
            <p:nvPr userDrawn="1"/>
          </p:nvSpPr>
          <p:spPr bwMode="auto">
            <a:xfrm>
              <a:off x="10710811" y="4542017"/>
              <a:ext cx="317135" cy="202419"/>
            </a:xfrm>
            <a:custGeom>
              <a:avLst/>
              <a:gdLst>
                <a:gd name="T0" fmla="*/ 106 w 148"/>
                <a:gd name="T1" fmla="*/ 80 h 87"/>
                <a:gd name="T2" fmla="*/ 98 w 148"/>
                <a:gd name="T3" fmla="*/ 73 h 87"/>
                <a:gd name="T4" fmla="*/ 86 w 148"/>
                <a:gd name="T5" fmla="*/ 68 h 87"/>
                <a:gd name="T6" fmla="*/ 78 w 148"/>
                <a:gd name="T7" fmla="*/ 54 h 87"/>
                <a:gd name="T8" fmla="*/ 75 w 148"/>
                <a:gd name="T9" fmla="*/ 45 h 87"/>
                <a:gd name="T10" fmla="*/ 78 w 148"/>
                <a:gd name="T11" fmla="*/ 38 h 87"/>
                <a:gd name="T12" fmla="*/ 54 w 148"/>
                <a:gd name="T13" fmla="*/ 26 h 87"/>
                <a:gd name="T14" fmla="*/ 9 w 148"/>
                <a:gd name="T15" fmla="*/ 2 h 87"/>
                <a:gd name="T16" fmla="*/ 0 w 148"/>
                <a:gd name="T17" fmla="*/ 0 h 87"/>
                <a:gd name="T18" fmla="*/ 0 w 148"/>
                <a:gd name="T19" fmla="*/ 68 h 87"/>
                <a:gd name="T20" fmla="*/ 12 w 148"/>
                <a:gd name="T21" fmla="*/ 72 h 87"/>
                <a:gd name="T22" fmla="*/ 27 w 148"/>
                <a:gd name="T23" fmla="*/ 65 h 87"/>
                <a:gd name="T24" fmla="*/ 33 w 148"/>
                <a:gd name="T25" fmla="*/ 57 h 87"/>
                <a:gd name="T26" fmla="*/ 58 w 148"/>
                <a:gd name="T27" fmla="*/ 62 h 87"/>
                <a:gd name="T28" fmla="*/ 83 w 148"/>
                <a:gd name="T29" fmla="*/ 83 h 87"/>
                <a:gd name="T30" fmla="*/ 108 w 148"/>
                <a:gd name="T31" fmla="*/ 87 h 87"/>
                <a:gd name="T32" fmla="*/ 106 w 148"/>
                <a:gd name="T33" fmla="*/ 80 h 87"/>
                <a:gd name="T34" fmla="*/ 126 w 148"/>
                <a:gd name="T35" fmla="*/ 24 h 87"/>
                <a:gd name="T36" fmla="*/ 112 w 148"/>
                <a:gd name="T37" fmla="*/ 31 h 87"/>
                <a:gd name="T38" fmla="*/ 87 w 148"/>
                <a:gd name="T39" fmla="*/ 32 h 87"/>
                <a:gd name="T40" fmla="*/ 106 w 148"/>
                <a:gd name="T41" fmla="*/ 40 h 87"/>
                <a:gd name="T42" fmla="*/ 130 w 148"/>
                <a:gd name="T43" fmla="*/ 29 h 87"/>
                <a:gd name="T44" fmla="*/ 133 w 148"/>
                <a:gd name="T45" fmla="*/ 19 h 87"/>
                <a:gd name="T46" fmla="*/ 126 w 148"/>
                <a:gd name="T47" fmla="*/ 24 h 87"/>
                <a:gd name="T48" fmla="*/ 138 w 148"/>
                <a:gd name="T49" fmla="*/ 11 h 87"/>
                <a:gd name="T50" fmla="*/ 134 w 148"/>
                <a:gd name="T51" fmla="*/ 12 h 87"/>
                <a:gd name="T52" fmla="*/ 141 w 148"/>
                <a:gd name="T53" fmla="*/ 22 h 87"/>
                <a:gd name="T54" fmla="*/ 138 w 148"/>
                <a:gd name="T5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87">
                  <a:moveTo>
                    <a:pt x="106" y="80"/>
                  </a:moveTo>
                  <a:cubicBezTo>
                    <a:pt x="104" y="79"/>
                    <a:pt x="98" y="76"/>
                    <a:pt x="98" y="73"/>
                  </a:cubicBezTo>
                  <a:cubicBezTo>
                    <a:pt x="98" y="70"/>
                    <a:pt x="91" y="71"/>
                    <a:pt x="86" y="68"/>
                  </a:cubicBezTo>
                  <a:cubicBezTo>
                    <a:pt x="81" y="65"/>
                    <a:pt x="83" y="56"/>
                    <a:pt x="78" y="54"/>
                  </a:cubicBezTo>
                  <a:cubicBezTo>
                    <a:pt x="73" y="51"/>
                    <a:pt x="69" y="44"/>
                    <a:pt x="75" y="45"/>
                  </a:cubicBezTo>
                  <a:cubicBezTo>
                    <a:pt x="81" y="45"/>
                    <a:pt x="82" y="42"/>
                    <a:pt x="78" y="38"/>
                  </a:cubicBezTo>
                  <a:cubicBezTo>
                    <a:pt x="73" y="33"/>
                    <a:pt x="55" y="32"/>
                    <a:pt x="54" y="26"/>
                  </a:cubicBezTo>
                  <a:cubicBezTo>
                    <a:pt x="54" y="20"/>
                    <a:pt x="22" y="5"/>
                    <a:pt x="9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0"/>
                    <a:pt x="7" y="72"/>
                    <a:pt x="12" y="72"/>
                  </a:cubicBezTo>
                  <a:cubicBezTo>
                    <a:pt x="28" y="73"/>
                    <a:pt x="24" y="65"/>
                    <a:pt x="27" y="65"/>
                  </a:cubicBezTo>
                  <a:cubicBezTo>
                    <a:pt x="29" y="65"/>
                    <a:pt x="30" y="60"/>
                    <a:pt x="33" y="57"/>
                  </a:cubicBezTo>
                  <a:cubicBezTo>
                    <a:pt x="37" y="53"/>
                    <a:pt x="50" y="56"/>
                    <a:pt x="58" y="62"/>
                  </a:cubicBezTo>
                  <a:cubicBezTo>
                    <a:pt x="66" y="68"/>
                    <a:pt x="75" y="85"/>
                    <a:pt x="83" y="83"/>
                  </a:cubicBezTo>
                  <a:cubicBezTo>
                    <a:pt x="92" y="81"/>
                    <a:pt x="100" y="87"/>
                    <a:pt x="108" y="87"/>
                  </a:cubicBezTo>
                  <a:cubicBezTo>
                    <a:pt x="115" y="87"/>
                    <a:pt x="109" y="81"/>
                    <a:pt x="106" y="80"/>
                  </a:cubicBezTo>
                  <a:close/>
                  <a:moveTo>
                    <a:pt x="126" y="24"/>
                  </a:moveTo>
                  <a:cubicBezTo>
                    <a:pt x="126" y="26"/>
                    <a:pt x="120" y="28"/>
                    <a:pt x="112" y="31"/>
                  </a:cubicBezTo>
                  <a:cubicBezTo>
                    <a:pt x="103" y="34"/>
                    <a:pt x="87" y="28"/>
                    <a:pt x="87" y="32"/>
                  </a:cubicBezTo>
                  <a:cubicBezTo>
                    <a:pt x="86" y="35"/>
                    <a:pt x="96" y="40"/>
                    <a:pt x="106" y="40"/>
                  </a:cubicBezTo>
                  <a:cubicBezTo>
                    <a:pt x="115" y="40"/>
                    <a:pt x="130" y="32"/>
                    <a:pt x="130" y="29"/>
                  </a:cubicBezTo>
                  <a:cubicBezTo>
                    <a:pt x="130" y="26"/>
                    <a:pt x="136" y="22"/>
                    <a:pt x="133" y="19"/>
                  </a:cubicBezTo>
                  <a:cubicBezTo>
                    <a:pt x="131" y="17"/>
                    <a:pt x="126" y="21"/>
                    <a:pt x="126" y="24"/>
                  </a:cubicBezTo>
                  <a:close/>
                  <a:moveTo>
                    <a:pt x="138" y="11"/>
                  </a:moveTo>
                  <a:cubicBezTo>
                    <a:pt x="132" y="8"/>
                    <a:pt x="127" y="6"/>
                    <a:pt x="134" y="12"/>
                  </a:cubicBezTo>
                  <a:cubicBezTo>
                    <a:pt x="141" y="18"/>
                    <a:pt x="137" y="23"/>
                    <a:pt x="141" y="22"/>
                  </a:cubicBezTo>
                  <a:cubicBezTo>
                    <a:pt x="148" y="21"/>
                    <a:pt x="143" y="15"/>
                    <a:pt x="138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" name="Freeform 286"/>
            <p:cNvSpPr>
              <a:spLocks/>
            </p:cNvSpPr>
            <p:nvPr userDrawn="1"/>
          </p:nvSpPr>
          <p:spPr bwMode="auto">
            <a:xfrm>
              <a:off x="9202326" y="4224712"/>
              <a:ext cx="53695" cy="103945"/>
            </a:xfrm>
            <a:custGeom>
              <a:avLst/>
              <a:gdLst>
                <a:gd name="T0" fmla="*/ 6 w 25"/>
                <a:gd name="T1" fmla="*/ 0 h 45"/>
                <a:gd name="T2" fmla="*/ 1 w 25"/>
                <a:gd name="T3" fmla="*/ 10 h 45"/>
                <a:gd name="T4" fmla="*/ 1 w 25"/>
                <a:gd name="T5" fmla="*/ 25 h 45"/>
                <a:gd name="T6" fmla="*/ 7 w 25"/>
                <a:gd name="T7" fmla="*/ 41 h 45"/>
                <a:gd name="T8" fmla="*/ 24 w 25"/>
                <a:gd name="T9" fmla="*/ 25 h 45"/>
                <a:gd name="T10" fmla="*/ 6 w 25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5">
                  <a:moveTo>
                    <a:pt x="6" y="0"/>
                  </a:moveTo>
                  <a:cubicBezTo>
                    <a:pt x="2" y="0"/>
                    <a:pt x="3" y="6"/>
                    <a:pt x="1" y="10"/>
                  </a:cubicBezTo>
                  <a:cubicBezTo>
                    <a:pt x="0" y="14"/>
                    <a:pt x="0" y="19"/>
                    <a:pt x="1" y="25"/>
                  </a:cubicBezTo>
                  <a:cubicBezTo>
                    <a:pt x="1" y="31"/>
                    <a:pt x="1" y="37"/>
                    <a:pt x="7" y="41"/>
                  </a:cubicBezTo>
                  <a:cubicBezTo>
                    <a:pt x="13" y="45"/>
                    <a:pt x="24" y="34"/>
                    <a:pt x="24" y="25"/>
                  </a:cubicBezTo>
                  <a:cubicBezTo>
                    <a:pt x="25" y="16"/>
                    <a:pt x="8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7" name="Freeform 287"/>
            <p:cNvSpPr>
              <a:spLocks/>
            </p:cNvSpPr>
            <p:nvPr userDrawn="1"/>
          </p:nvSpPr>
          <p:spPr bwMode="auto">
            <a:xfrm>
              <a:off x="8272737" y="4762670"/>
              <a:ext cx="186254" cy="370189"/>
            </a:xfrm>
            <a:custGeom>
              <a:avLst/>
              <a:gdLst>
                <a:gd name="T0" fmla="*/ 73 w 87"/>
                <a:gd name="T1" fmla="*/ 5 h 159"/>
                <a:gd name="T2" fmla="*/ 69 w 87"/>
                <a:gd name="T3" fmla="*/ 8 h 159"/>
                <a:gd name="T4" fmla="*/ 67 w 87"/>
                <a:gd name="T5" fmla="*/ 16 h 159"/>
                <a:gd name="T6" fmla="*/ 60 w 87"/>
                <a:gd name="T7" fmla="*/ 21 h 159"/>
                <a:gd name="T8" fmla="*/ 54 w 87"/>
                <a:gd name="T9" fmla="*/ 25 h 159"/>
                <a:gd name="T10" fmla="*/ 54 w 87"/>
                <a:gd name="T11" fmla="*/ 31 h 159"/>
                <a:gd name="T12" fmla="*/ 45 w 87"/>
                <a:gd name="T13" fmla="*/ 38 h 159"/>
                <a:gd name="T14" fmla="*/ 29 w 87"/>
                <a:gd name="T15" fmla="*/ 45 h 159"/>
                <a:gd name="T16" fmla="*/ 14 w 87"/>
                <a:gd name="T17" fmla="*/ 48 h 159"/>
                <a:gd name="T18" fmla="*/ 10 w 87"/>
                <a:gd name="T19" fmla="*/ 62 h 159"/>
                <a:gd name="T20" fmla="*/ 11 w 87"/>
                <a:gd name="T21" fmla="*/ 82 h 159"/>
                <a:gd name="T22" fmla="*/ 8 w 87"/>
                <a:gd name="T23" fmla="*/ 104 h 159"/>
                <a:gd name="T24" fmla="*/ 4 w 87"/>
                <a:gd name="T25" fmla="*/ 130 h 159"/>
                <a:gd name="T26" fmla="*/ 11 w 87"/>
                <a:gd name="T27" fmla="*/ 150 h 159"/>
                <a:gd name="T28" fmla="*/ 32 w 87"/>
                <a:gd name="T29" fmla="*/ 155 h 159"/>
                <a:gd name="T30" fmla="*/ 44 w 87"/>
                <a:gd name="T31" fmla="*/ 151 h 159"/>
                <a:gd name="T32" fmla="*/ 61 w 87"/>
                <a:gd name="T33" fmla="*/ 106 h 159"/>
                <a:gd name="T34" fmla="*/ 74 w 87"/>
                <a:gd name="T35" fmla="*/ 63 h 159"/>
                <a:gd name="T36" fmla="*/ 76 w 87"/>
                <a:gd name="T37" fmla="*/ 51 h 159"/>
                <a:gd name="T38" fmla="*/ 79 w 87"/>
                <a:gd name="T39" fmla="*/ 45 h 159"/>
                <a:gd name="T40" fmla="*/ 86 w 87"/>
                <a:gd name="T41" fmla="*/ 43 h 159"/>
                <a:gd name="T42" fmla="*/ 81 w 87"/>
                <a:gd name="T43" fmla="*/ 23 h 159"/>
                <a:gd name="T44" fmla="*/ 73 w 87"/>
                <a:gd name="T45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59">
                  <a:moveTo>
                    <a:pt x="73" y="5"/>
                  </a:moveTo>
                  <a:cubicBezTo>
                    <a:pt x="71" y="0"/>
                    <a:pt x="70" y="7"/>
                    <a:pt x="69" y="8"/>
                  </a:cubicBezTo>
                  <a:cubicBezTo>
                    <a:pt x="68" y="9"/>
                    <a:pt x="67" y="13"/>
                    <a:pt x="67" y="16"/>
                  </a:cubicBezTo>
                  <a:cubicBezTo>
                    <a:pt x="68" y="18"/>
                    <a:pt x="63" y="21"/>
                    <a:pt x="60" y="21"/>
                  </a:cubicBezTo>
                  <a:cubicBezTo>
                    <a:pt x="58" y="20"/>
                    <a:pt x="53" y="22"/>
                    <a:pt x="54" y="25"/>
                  </a:cubicBezTo>
                  <a:cubicBezTo>
                    <a:pt x="56" y="29"/>
                    <a:pt x="52" y="28"/>
                    <a:pt x="54" y="31"/>
                  </a:cubicBezTo>
                  <a:cubicBezTo>
                    <a:pt x="56" y="34"/>
                    <a:pt x="50" y="37"/>
                    <a:pt x="45" y="38"/>
                  </a:cubicBezTo>
                  <a:cubicBezTo>
                    <a:pt x="41" y="38"/>
                    <a:pt x="34" y="46"/>
                    <a:pt x="29" y="45"/>
                  </a:cubicBezTo>
                  <a:cubicBezTo>
                    <a:pt x="24" y="45"/>
                    <a:pt x="19" y="49"/>
                    <a:pt x="14" y="48"/>
                  </a:cubicBezTo>
                  <a:cubicBezTo>
                    <a:pt x="10" y="47"/>
                    <a:pt x="13" y="57"/>
                    <a:pt x="10" y="62"/>
                  </a:cubicBezTo>
                  <a:cubicBezTo>
                    <a:pt x="6" y="68"/>
                    <a:pt x="8" y="75"/>
                    <a:pt x="11" y="82"/>
                  </a:cubicBezTo>
                  <a:cubicBezTo>
                    <a:pt x="14" y="89"/>
                    <a:pt x="16" y="95"/>
                    <a:pt x="8" y="104"/>
                  </a:cubicBezTo>
                  <a:cubicBezTo>
                    <a:pt x="0" y="113"/>
                    <a:pt x="1" y="123"/>
                    <a:pt x="4" y="130"/>
                  </a:cubicBezTo>
                  <a:cubicBezTo>
                    <a:pt x="7" y="136"/>
                    <a:pt x="7" y="146"/>
                    <a:pt x="11" y="150"/>
                  </a:cubicBezTo>
                  <a:cubicBezTo>
                    <a:pt x="16" y="155"/>
                    <a:pt x="28" y="159"/>
                    <a:pt x="32" y="155"/>
                  </a:cubicBezTo>
                  <a:cubicBezTo>
                    <a:pt x="36" y="152"/>
                    <a:pt x="40" y="156"/>
                    <a:pt x="44" y="151"/>
                  </a:cubicBezTo>
                  <a:cubicBezTo>
                    <a:pt x="48" y="146"/>
                    <a:pt x="55" y="122"/>
                    <a:pt x="61" y="106"/>
                  </a:cubicBezTo>
                  <a:cubicBezTo>
                    <a:pt x="67" y="89"/>
                    <a:pt x="74" y="68"/>
                    <a:pt x="74" y="63"/>
                  </a:cubicBezTo>
                  <a:cubicBezTo>
                    <a:pt x="73" y="59"/>
                    <a:pt x="78" y="56"/>
                    <a:pt x="76" y="51"/>
                  </a:cubicBezTo>
                  <a:cubicBezTo>
                    <a:pt x="74" y="46"/>
                    <a:pt x="76" y="41"/>
                    <a:pt x="79" y="45"/>
                  </a:cubicBezTo>
                  <a:cubicBezTo>
                    <a:pt x="81" y="48"/>
                    <a:pt x="85" y="48"/>
                    <a:pt x="86" y="43"/>
                  </a:cubicBezTo>
                  <a:cubicBezTo>
                    <a:pt x="87" y="38"/>
                    <a:pt x="82" y="30"/>
                    <a:pt x="81" y="23"/>
                  </a:cubicBezTo>
                  <a:cubicBezTo>
                    <a:pt x="81" y="15"/>
                    <a:pt x="74" y="8"/>
                    <a:pt x="7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8" name="Freeform 288"/>
            <p:cNvSpPr>
              <a:spLocks noEditPoints="1"/>
            </p:cNvSpPr>
            <p:nvPr userDrawn="1"/>
          </p:nvSpPr>
          <p:spPr bwMode="auto">
            <a:xfrm>
              <a:off x="8266025" y="3976704"/>
              <a:ext cx="298677" cy="184183"/>
            </a:xfrm>
            <a:custGeom>
              <a:avLst/>
              <a:gdLst>
                <a:gd name="T0" fmla="*/ 98 w 139"/>
                <a:gd name="T1" fmla="*/ 3 h 79"/>
                <a:gd name="T2" fmla="*/ 75 w 139"/>
                <a:gd name="T3" fmla="*/ 5 h 79"/>
                <a:gd name="T4" fmla="*/ 57 w 139"/>
                <a:gd name="T5" fmla="*/ 19 h 79"/>
                <a:gd name="T6" fmla="*/ 49 w 139"/>
                <a:gd name="T7" fmla="*/ 22 h 79"/>
                <a:gd name="T8" fmla="*/ 33 w 139"/>
                <a:gd name="T9" fmla="*/ 19 h 79"/>
                <a:gd name="T10" fmla="*/ 19 w 139"/>
                <a:gd name="T11" fmla="*/ 18 h 79"/>
                <a:gd name="T12" fmla="*/ 10 w 139"/>
                <a:gd name="T13" fmla="*/ 17 h 79"/>
                <a:gd name="T14" fmla="*/ 5 w 139"/>
                <a:gd name="T15" fmla="*/ 21 h 79"/>
                <a:gd name="T16" fmla="*/ 5 w 139"/>
                <a:gd name="T17" fmla="*/ 27 h 79"/>
                <a:gd name="T18" fmla="*/ 0 w 139"/>
                <a:gd name="T19" fmla="*/ 30 h 79"/>
                <a:gd name="T20" fmla="*/ 1 w 139"/>
                <a:gd name="T21" fmla="*/ 36 h 79"/>
                <a:gd name="T22" fmla="*/ 4 w 139"/>
                <a:gd name="T23" fmla="*/ 53 h 79"/>
                <a:gd name="T24" fmla="*/ 8 w 139"/>
                <a:gd name="T25" fmla="*/ 69 h 79"/>
                <a:gd name="T26" fmla="*/ 29 w 139"/>
                <a:gd name="T27" fmla="*/ 67 h 79"/>
                <a:gd name="T28" fmla="*/ 44 w 139"/>
                <a:gd name="T29" fmla="*/ 63 h 79"/>
                <a:gd name="T30" fmla="*/ 57 w 139"/>
                <a:gd name="T31" fmla="*/ 57 h 79"/>
                <a:gd name="T32" fmla="*/ 69 w 139"/>
                <a:gd name="T33" fmla="*/ 55 h 79"/>
                <a:gd name="T34" fmla="*/ 78 w 139"/>
                <a:gd name="T35" fmla="*/ 49 h 79"/>
                <a:gd name="T36" fmla="*/ 103 w 139"/>
                <a:gd name="T37" fmla="*/ 42 h 79"/>
                <a:gd name="T38" fmla="*/ 114 w 139"/>
                <a:gd name="T39" fmla="*/ 31 h 79"/>
                <a:gd name="T40" fmla="*/ 124 w 139"/>
                <a:gd name="T41" fmla="*/ 28 h 79"/>
                <a:gd name="T42" fmla="*/ 109 w 139"/>
                <a:gd name="T43" fmla="*/ 0 h 79"/>
                <a:gd name="T44" fmla="*/ 98 w 139"/>
                <a:gd name="T45" fmla="*/ 3 h 79"/>
                <a:gd name="T46" fmla="*/ 127 w 139"/>
                <a:gd name="T47" fmla="*/ 75 h 79"/>
                <a:gd name="T48" fmla="*/ 138 w 139"/>
                <a:gd name="T49" fmla="*/ 73 h 79"/>
                <a:gd name="T50" fmla="*/ 127 w 139"/>
                <a:gd name="T51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9" h="79">
                  <a:moveTo>
                    <a:pt x="98" y="3"/>
                  </a:moveTo>
                  <a:cubicBezTo>
                    <a:pt x="92" y="5"/>
                    <a:pt x="77" y="4"/>
                    <a:pt x="75" y="5"/>
                  </a:cubicBezTo>
                  <a:cubicBezTo>
                    <a:pt x="73" y="6"/>
                    <a:pt x="59" y="15"/>
                    <a:pt x="57" y="19"/>
                  </a:cubicBezTo>
                  <a:cubicBezTo>
                    <a:pt x="55" y="23"/>
                    <a:pt x="52" y="24"/>
                    <a:pt x="49" y="22"/>
                  </a:cubicBezTo>
                  <a:cubicBezTo>
                    <a:pt x="46" y="20"/>
                    <a:pt x="34" y="20"/>
                    <a:pt x="33" y="19"/>
                  </a:cubicBezTo>
                  <a:cubicBezTo>
                    <a:pt x="32" y="18"/>
                    <a:pt x="23" y="18"/>
                    <a:pt x="19" y="18"/>
                  </a:cubicBezTo>
                  <a:cubicBezTo>
                    <a:pt x="14" y="19"/>
                    <a:pt x="12" y="16"/>
                    <a:pt x="10" y="17"/>
                  </a:cubicBezTo>
                  <a:cubicBezTo>
                    <a:pt x="8" y="18"/>
                    <a:pt x="6" y="20"/>
                    <a:pt x="5" y="21"/>
                  </a:cubicBezTo>
                  <a:cubicBezTo>
                    <a:pt x="4" y="22"/>
                    <a:pt x="6" y="26"/>
                    <a:pt x="5" y="27"/>
                  </a:cubicBezTo>
                  <a:cubicBezTo>
                    <a:pt x="5" y="27"/>
                    <a:pt x="3" y="28"/>
                    <a:pt x="0" y="30"/>
                  </a:cubicBezTo>
                  <a:cubicBezTo>
                    <a:pt x="1" y="32"/>
                    <a:pt x="2" y="34"/>
                    <a:pt x="1" y="36"/>
                  </a:cubicBezTo>
                  <a:cubicBezTo>
                    <a:pt x="0" y="40"/>
                    <a:pt x="1" y="49"/>
                    <a:pt x="4" y="53"/>
                  </a:cubicBezTo>
                  <a:cubicBezTo>
                    <a:pt x="8" y="58"/>
                    <a:pt x="7" y="68"/>
                    <a:pt x="8" y="69"/>
                  </a:cubicBezTo>
                  <a:cubicBezTo>
                    <a:pt x="10" y="71"/>
                    <a:pt x="23" y="71"/>
                    <a:pt x="29" y="67"/>
                  </a:cubicBezTo>
                  <a:cubicBezTo>
                    <a:pt x="36" y="63"/>
                    <a:pt x="40" y="63"/>
                    <a:pt x="44" y="63"/>
                  </a:cubicBezTo>
                  <a:cubicBezTo>
                    <a:pt x="49" y="63"/>
                    <a:pt x="56" y="59"/>
                    <a:pt x="57" y="57"/>
                  </a:cubicBezTo>
                  <a:cubicBezTo>
                    <a:pt x="59" y="55"/>
                    <a:pt x="66" y="55"/>
                    <a:pt x="69" y="55"/>
                  </a:cubicBezTo>
                  <a:cubicBezTo>
                    <a:pt x="72" y="56"/>
                    <a:pt x="75" y="53"/>
                    <a:pt x="78" y="49"/>
                  </a:cubicBezTo>
                  <a:cubicBezTo>
                    <a:pt x="81" y="46"/>
                    <a:pt x="92" y="45"/>
                    <a:pt x="103" y="42"/>
                  </a:cubicBezTo>
                  <a:cubicBezTo>
                    <a:pt x="114" y="39"/>
                    <a:pt x="111" y="34"/>
                    <a:pt x="114" y="31"/>
                  </a:cubicBezTo>
                  <a:cubicBezTo>
                    <a:pt x="116" y="29"/>
                    <a:pt x="119" y="29"/>
                    <a:pt x="124" y="28"/>
                  </a:cubicBezTo>
                  <a:cubicBezTo>
                    <a:pt x="118" y="17"/>
                    <a:pt x="112" y="6"/>
                    <a:pt x="109" y="0"/>
                  </a:cubicBezTo>
                  <a:cubicBezTo>
                    <a:pt x="104" y="2"/>
                    <a:pt x="100" y="3"/>
                    <a:pt x="98" y="3"/>
                  </a:cubicBezTo>
                  <a:close/>
                  <a:moveTo>
                    <a:pt x="127" y="75"/>
                  </a:moveTo>
                  <a:cubicBezTo>
                    <a:pt x="130" y="79"/>
                    <a:pt x="138" y="74"/>
                    <a:pt x="138" y="73"/>
                  </a:cubicBezTo>
                  <a:cubicBezTo>
                    <a:pt x="139" y="71"/>
                    <a:pt x="122" y="71"/>
                    <a:pt x="127" y="7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9" name="Freeform 289"/>
            <p:cNvSpPr>
              <a:spLocks noEditPoints="1"/>
            </p:cNvSpPr>
            <p:nvPr userDrawn="1"/>
          </p:nvSpPr>
          <p:spPr bwMode="auto">
            <a:xfrm>
              <a:off x="10004390" y="4742612"/>
              <a:ext cx="1028589" cy="920913"/>
            </a:xfrm>
            <a:custGeom>
              <a:avLst/>
              <a:gdLst>
                <a:gd name="T0" fmla="*/ 473 w 480"/>
                <a:gd name="T1" fmla="*/ 172 h 395"/>
                <a:gd name="T2" fmla="*/ 453 w 480"/>
                <a:gd name="T3" fmla="*/ 154 h 395"/>
                <a:gd name="T4" fmla="*/ 439 w 480"/>
                <a:gd name="T5" fmla="*/ 134 h 395"/>
                <a:gd name="T6" fmla="*/ 425 w 480"/>
                <a:gd name="T7" fmla="*/ 119 h 395"/>
                <a:gd name="T8" fmla="*/ 391 w 480"/>
                <a:gd name="T9" fmla="*/ 89 h 395"/>
                <a:gd name="T10" fmla="*/ 380 w 480"/>
                <a:gd name="T11" fmla="*/ 51 h 395"/>
                <a:gd name="T12" fmla="*/ 359 w 480"/>
                <a:gd name="T13" fmla="*/ 32 h 395"/>
                <a:gd name="T14" fmla="*/ 341 w 480"/>
                <a:gd name="T15" fmla="*/ 10 h 395"/>
                <a:gd name="T16" fmla="*/ 335 w 480"/>
                <a:gd name="T17" fmla="*/ 49 h 395"/>
                <a:gd name="T18" fmla="*/ 308 w 480"/>
                <a:gd name="T19" fmla="*/ 73 h 395"/>
                <a:gd name="T20" fmla="*/ 274 w 480"/>
                <a:gd name="T21" fmla="*/ 56 h 395"/>
                <a:gd name="T22" fmla="*/ 268 w 480"/>
                <a:gd name="T23" fmla="*/ 34 h 395"/>
                <a:gd name="T24" fmla="*/ 277 w 480"/>
                <a:gd name="T25" fmla="*/ 16 h 395"/>
                <a:gd name="T26" fmla="*/ 260 w 480"/>
                <a:gd name="T27" fmla="*/ 18 h 395"/>
                <a:gd name="T28" fmla="*/ 230 w 480"/>
                <a:gd name="T29" fmla="*/ 13 h 395"/>
                <a:gd name="T30" fmla="*/ 201 w 480"/>
                <a:gd name="T31" fmla="*/ 31 h 395"/>
                <a:gd name="T32" fmla="*/ 191 w 480"/>
                <a:gd name="T33" fmla="*/ 49 h 395"/>
                <a:gd name="T34" fmla="*/ 173 w 480"/>
                <a:gd name="T35" fmla="*/ 42 h 395"/>
                <a:gd name="T36" fmla="*/ 153 w 480"/>
                <a:gd name="T37" fmla="*/ 44 h 395"/>
                <a:gd name="T38" fmla="*/ 136 w 480"/>
                <a:gd name="T39" fmla="*/ 53 h 395"/>
                <a:gd name="T40" fmla="*/ 127 w 480"/>
                <a:gd name="T41" fmla="*/ 71 h 395"/>
                <a:gd name="T42" fmla="*/ 110 w 480"/>
                <a:gd name="T43" fmla="*/ 72 h 395"/>
                <a:gd name="T44" fmla="*/ 72 w 480"/>
                <a:gd name="T45" fmla="*/ 106 h 395"/>
                <a:gd name="T46" fmla="*/ 36 w 480"/>
                <a:gd name="T47" fmla="*/ 117 h 395"/>
                <a:gd name="T48" fmla="*/ 14 w 480"/>
                <a:gd name="T49" fmla="*/ 125 h 395"/>
                <a:gd name="T50" fmla="*/ 6 w 480"/>
                <a:gd name="T51" fmla="*/ 163 h 395"/>
                <a:gd name="T52" fmla="*/ 9 w 480"/>
                <a:gd name="T53" fmla="*/ 179 h 395"/>
                <a:gd name="T54" fmla="*/ 23 w 480"/>
                <a:gd name="T55" fmla="*/ 218 h 395"/>
                <a:gd name="T56" fmla="*/ 24 w 480"/>
                <a:gd name="T57" fmla="*/ 266 h 395"/>
                <a:gd name="T58" fmla="*/ 58 w 480"/>
                <a:gd name="T59" fmla="*/ 282 h 395"/>
                <a:gd name="T60" fmla="*/ 108 w 480"/>
                <a:gd name="T61" fmla="*/ 269 h 395"/>
                <a:gd name="T62" fmla="*/ 163 w 480"/>
                <a:gd name="T63" fmla="*/ 249 h 395"/>
                <a:gd name="T64" fmla="*/ 227 w 480"/>
                <a:gd name="T65" fmla="*/ 246 h 395"/>
                <a:gd name="T66" fmla="*/ 248 w 480"/>
                <a:gd name="T67" fmla="*/ 257 h 395"/>
                <a:gd name="T68" fmla="*/ 271 w 480"/>
                <a:gd name="T69" fmla="*/ 275 h 395"/>
                <a:gd name="T70" fmla="*/ 288 w 480"/>
                <a:gd name="T71" fmla="*/ 273 h 395"/>
                <a:gd name="T72" fmla="*/ 298 w 480"/>
                <a:gd name="T73" fmla="*/ 277 h 395"/>
                <a:gd name="T74" fmla="*/ 315 w 480"/>
                <a:gd name="T75" fmla="*/ 304 h 395"/>
                <a:gd name="T76" fmla="*/ 356 w 480"/>
                <a:gd name="T77" fmla="*/ 330 h 395"/>
                <a:gd name="T78" fmla="*/ 378 w 480"/>
                <a:gd name="T79" fmla="*/ 327 h 395"/>
                <a:gd name="T80" fmla="*/ 393 w 480"/>
                <a:gd name="T81" fmla="*/ 334 h 395"/>
                <a:gd name="T82" fmla="*/ 433 w 480"/>
                <a:gd name="T83" fmla="*/ 317 h 395"/>
                <a:gd name="T84" fmla="*/ 458 w 480"/>
                <a:gd name="T85" fmla="*/ 255 h 395"/>
                <a:gd name="T86" fmla="*/ 474 w 480"/>
                <a:gd name="T87" fmla="*/ 219 h 395"/>
                <a:gd name="T88" fmla="*/ 217 w 480"/>
                <a:gd name="T89" fmla="*/ 11 h 395"/>
                <a:gd name="T90" fmla="*/ 275 w 480"/>
                <a:gd name="T91" fmla="*/ 294 h 395"/>
                <a:gd name="T92" fmla="*/ 392 w 480"/>
                <a:gd name="T93" fmla="*/ 361 h 395"/>
                <a:gd name="T94" fmla="*/ 393 w 480"/>
                <a:gd name="T95" fmla="*/ 394 h 395"/>
                <a:gd name="T96" fmla="*/ 409 w 480"/>
                <a:gd name="T97" fmla="*/ 385 h 395"/>
                <a:gd name="T98" fmla="*/ 392 w 480"/>
                <a:gd name="T99" fmla="*/ 36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0" h="395">
                  <a:moveTo>
                    <a:pt x="476" y="198"/>
                  </a:moveTo>
                  <a:cubicBezTo>
                    <a:pt x="478" y="197"/>
                    <a:pt x="475" y="189"/>
                    <a:pt x="473" y="190"/>
                  </a:cubicBezTo>
                  <a:cubicBezTo>
                    <a:pt x="472" y="192"/>
                    <a:pt x="472" y="178"/>
                    <a:pt x="473" y="172"/>
                  </a:cubicBezTo>
                  <a:cubicBezTo>
                    <a:pt x="474" y="166"/>
                    <a:pt x="473" y="167"/>
                    <a:pt x="470" y="170"/>
                  </a:cubicBezTo>
                  <a:cubicBezTo>
                    <a:pt x="467" y="173"/>
                    <a:pt x="463" y="164"/>
                    <a:pt x="462" y="162"/>
                  </a:cubicBezTo>
                  <a:cubicBezTo>
                    <a:pt x="461" y="159"/>
                    <a:pt x="458" y="153"/>
                    <a:pt x="453" y="154"/>
                  </a:cubicBezTo>
                  <a:cubicBezTo>
                    <a:pt x="449" y="155"/>
                    <a:pt x="452" y="148"/>
                    <a:pt x="448" y="149"/>
                  </a:cubicBezTo>
                  <a:cubicBezTo>
                    <a:pt x="443" y="149"/>
                    <a:pt x="443" y="143"/>
                    <a:pt x="443" y="137"/>
                  </a:cubicBezTo>
                  <a:cubicBezTo>
                    <a:pt x="444" y="132"/>
                    <a:pt x="441" y="136"/>
                    <a:pt x="439" y="134"/>
                  </a:cubicBezTo>
                  <a:cubicBezTo>
                    <a:pt x="437" y="131"/>
                    <a:pt x="435" y="133"/>
                    <a:pt x="432" y="134"/>
                  </a:cubicBezTo>
                  <a:cubicBezTo>
                    <a:pt x="429" y="135"/>
                    <a:pt x="428" y="129"/>
                    <a:pt x="429" y="127"/>
                  </a:cubicBezTo>
                  <a:cubicBezTo>
                    <a:pt x="430" y="124"/>
                    <a:pt x="429" y="122"/>
                    <a:pt x="425" y="119"/>
                  </a:cubicBezTo>
                  <a:cubicBezTo>
                    <a:pt x="421" y="116"/>
                    <a:pt x="421" y="114"/>
                    <a:pt x="421" y="111"/>
                  </a:cubicBezTo>
                  <a:cubicBezTo>
                    <a:pt x="421" y="108"/>
                    <a:pt x="399" y="97"/>
                    <a:pt x="394" y="96"/>
                  </a:cubicBezTo>
                  <a:cubicBezTo>
                    <a:pt x="389" y="95"/>
                    <a:pt x="393" y="91"/>
                    <a:pt x="391" y="89"/>
                  </a:cubicBezTo>
                  <a:cubicBezTo>
                    <a:pt x="389" y="87"/>
                    <a:pt x="388" y="81"/>
                    <a:pt x="388" y="76"/>
                  </a:cubicBezTo>
                  <a:cubicBezTo>
                    <a:pt x="388" y="71"/>
                    <a:pt x="381" y="69"/>
                    <a:pt x="381" y="65"/>
                  </a:cubicBezTo>
                  <a:cubicBezTo>
                    <a:pt x="382" y="60"/>
                    <a:pt x="379" y="56"/>
                    <a:pt x="380" y="51"/>
                  </a:cubicBezTo>
                  <a:cubicBezTo>
                    <a:pt x="380" y="47"/>
                    <a:pt x="372" y="45"/>
                    <a:pt x="372" y="43"/>
                  </a:cubicBezTo>
                  <a:cubicBezTo>
                    <a:pt x="372" y="40"/>
                    <a:pt x="367" y="42"/>
                    <a:pt x="363" y="43"/>
                  </a:cubicBezTo>
                  <a:cubicBezTo>
                    <a:pt x="359" y="43"/>
                    <a:pt x="359" y="38"/>
                    <a:pt x="359" y="32"/>
                  </a:cubicBezTo>
                  <a:cubicBezTo>
                    <a:pt x="360" y="27"/>
                    <a:pt x="358" y="18"/>
                    <a:pt x="354" y="15"/>
                  </a:cubicBezTo>
                  <a:cubicBezTo>
                    <a:pt x="350" y="12"/>
                    <a:pt x="350" y="3"/>
                    <a:pt x="348" y="2"/>
                  </a:cubicBezTo>
                  <a:cubicBezTo>
                    <a:pt x="346" y="0"/>
                    <a:pt x="340" y="7"/>
                    <a:pt x="341" y="10"/>
                  </a:cubicBezTo>
                  <a:cubicBezTo>
                    <a:pt x="341" y="13"/>
                    <a:pt x="340" y="16"/>
                    <a:pt x="338" y="18"/>
                  </a:cubicBezTo>
                  <a:cubicBezTo>
                    <a:pt x="336" y="20"/>
                    <a:pt x="339" y="28"/>
                    <a:pt x="336" y="30"/>
                  </a:cubicBezTo>
                  <a:cubicBezTo>
                    <a:pt x="333" y="33"/>
                    <a:pt x="336" y="43"/>
                    <a:pt x="335" y="49"/>
                  </a:cubicBezTo>
                  <a:cubicBezTo>
                    <a:pt x="335" y="55"/>
                    <a:pt x="335" y="62"/>
                    <a:pt x="332" y="66"/>
                  </a:cubicBezTo>
                  <a:cubicBezTo>
                    <a:pt x="329" y="70"/>
                    <a:pt x="328" y="77"/>
                    <a:pt x="322" y="79"/>
                  </a:cubicBezTo>
                  <a:cubicBezTo>
                    <a:pt x="316" y="81"/>
                    <a:pt x="307" y="76"/>
                    <a:pt x="308" y="73"/>
                  </a:cubicBezTo>
                  <a:cubicBezTo>
                    <a:pt x="308" y="70"/>
                    <a:pt x="301" y="68"/>
                    <a:pt x="297" y="69"/>
                  </a:cubicBezTo>
                  <a:cubicBezTo>
                    <a:pt x="294" y="69"/>
                    <a:pt x="292" y="64"/>
                    <a:pt x="286" y="60"/>
                  </a:cubicBezTo>
                  <a:cubicBezTo>
                    <a:pt x="280" y="56"/>
                    <a:pt x="276" y="61"/>
                    <a:pt x="274" y="56"/>
                  </a:cubicBezTo>
                  <a:cubicBezTo>
                    <a:pt x="272" y="52"/>
                    <a:pt x="270" y="51"/>
                    <a:pt x="266" y="48"/>
                  </a:cubicBezTo>
                  <a:cubicBezTo>
                    <a:pt x="262" y="46"/>
                    <a:pt x="263" y="46"/>
                    <a:pt x="267" y="43"/>
                  </a:cubicBezTo>
                  <a:cubicBezTo>
                    <a:pt x="271" y="40"/>
                    <a:pt x="270" y="37"/>
                    <a:pt x="268" y="34"/>
                  </a:cubicBezTo>
                  <a:cubicBezTo>
                    <a:pt x="266" y="31"/>
                    <a:pt x="271" y="31"/>
                    <a:pt x="276" y="29"/>
                  </a:cubicBezTo>
                  <a:cubicBezTo>
                    <a:pt x="281" y="26"/>
                    <a:pt x="276" y="23"/>
                    <a:pt x="280" y="22"/>
                  </a:cubicBezTo>
                  <a:cubicBezTo>
                    <a:pt x="284" y="20"/>
                    <a:pt x="281" y="17"/>
                    <a:pt x="277" y="16"/>
                  </a:cubicBezTo>
                  <a:cubicBezTo>
                    <a:pt x="273" y="16"/>
                    <a:pt x="274" y="20"/>
                    <a:pt x="273" y="21"/>
                  </a:cubicBezTo>
                  <a:cubicBezTo>
                    <a:pt x="271" y="21"/>
                    <a:pt x="270" y="15"/>
                    <a:pt x="268" y="15"/>
                  </a:cubicBezTo>
                  <a:cubicBezTo>
                    <a:pt x="267" y="15"/>
                    <a:pt x="262" y="21"/>
                    <a:pt x="260" y="18"/>
                  </a:cubicBezTo>
                  <a:cubicBezTo>
                    <a:pt x="257" y="15"/>
                    <a:pt x="242" y="13"/>
                    <a:pt x="237" y="12"/>
                  </a:cubicBezTo>
                  <a:cubicBezTo>
                    <a:pt x="231" y="11"/>
                    <a:pt x="229" y="4"/>
                    <a:pt x="226" y="6"/>
                  </a:cubicBezTo>
                  <a:cubicBezTo>
                    <a:pt x="223" y="7"/>
                    <a:pt x="226" y="9"/>
                    <a:pt x="230" y="13"/>
                  </a:cubicBezTo>
                  <a:cubicBezTo>
                    <a:pt x="234" y="17"/>
                    <a:pt x="217" y="19"/>
                    <a:pt x="212" y="18"/>
                  </a:cubicBezTo>
                  <a:cubicBezTo>
                    <a:pt x="208" y="16"/>
                    <a:pt x="213" y="21"/>
                    <a:pt x="209" y="21"/>
                  </a:cubicBezTo>
                  <a:cubicBezTo>
                    <a:pt x="205" y="21"/>
                    <a:pt x="204" y="27"/>
                    <a:pt x="201" y="31"/>
                  </a:cubicBezTo>
                  <a:cubicBezTo>
                    <a:pt x="197" y="34"/>
                    <a:pt x="200" y="36"/>
                    <a:pt x="196" y="39"/>
                  </a:cubicBezTo>
                  <a:cubicBezTo>
                    <a:pt x="193" y="41"/>
                    <a:pt x="192" y="43"/>
                    <a:pt x="197" y="48"/>
                  </a:cubicBezTo>
                  <a:cubicBezTo>
                    <a:pt x="201" y="52"/>
                    <a:pt x="195" y="53"/>
                    <a:pt x="191" y="49"/>
                  </a:cubicBezTo>
                  <a:cubicBezTo>
                    <a:pt x="187" y="45"/>
                    <a:pt x="183" y="45"/>
                    <a:pt x="183" y="49"/>
                  </a:cubicBezTo>
                  <a:cubicBezTo>
                    <a:pt x="184" y="54"/>
                    <a:pt x="179" y="52"/>
                    <a:pt x="179" y="47"/>
                  </a:cubicBezTo>
                  <a:cubicBezTo>
                    <a:pt x="180" y="42"/>
                    <a:pt x="174" y="45"/>
                    <a:pt x="173" y="42"/>
                  </a:cubicBezTo>
                  <a:cubicBezTo>
                    <a:pt x="172" y="39"/>
                    <a:pt x="166" y="35"/>
                    <a:pt x="163" y="35"/>
                  </a:cubicBezTo>
                  <a:cubicBezTo>
                    <a:pt x="160" y="36"/>
                    <a:pt x="160" y="39"/>
                    <a:pt x="156" y="39"/>
                  </a:cubicBezTo>
                  <a:cubicBezTo>
                    <a:pt x="153" y="39"/>
                    <a:pt x="152" y="41"/>
                    <a:pt x="153" y="44"/>
                  </a:cubicBezTo>
                  <a:cubicBezTo>
                    <a:pt x="153" y="47"/>
                    <a:pt x="148" y="44"/>
                    <a:pt x="144" y="44"/>
                  </a:cubicBezTo>
                  <a:cubicBezTo>
                    <a:pt x="140" y="45"/>
                    <a:pt x="144" y="49"/>
                    <a:pt x="142" y="49"/>
                  </a:cubicBezTo>
                  <a:cubicBezTo>
                    <a:pt x="140" y="49"/>
                    <a:pt x="140" y="53"/>
                    <a:pt x="136" y="53"/>
                  </a:cubicBezTo>
                  <a:cubicBezTo>
                    <a:pt x="133" y="53"/>
                    <a:pt x="133" y="60"/>
                    <a:pt x="134" y="63"/>
                  </a:cubicBezTo>
                  <a:cubicBezTo>
                    <a:pt x="134" y="67"/>
                    <a:pt x="129" y="61"/>
                    <a:pt x="125" y="62"/>
                  </a:cubicBezTo>
                  <a:cubicBezTo>
                    <a:pt x="122" y="63"/>
                    <a:pt x="126" y="66"/>
                    <a:pt x="127" y="71"/>
                  </a:cubicBezTo>
                  <a:cubicBezTo>
                    <a:pt x="128" y="75"/>
                    <a:pt x="125" y="74"/>
                    <a:pt x="124" y="76"/>
                  </a:cubicBezTo>
                  <a:cubicBezTo>
                    <a:pt x="122" y="78"/>
                    <a:pt x="119" y="71"/>
                    <a:pt x="119" y="68"/>
                  </a:cubicBezTo>
                  <a:cubicBezTo>
                    <a:pt x="119" y="64"/>
                    <a:pt x="114" y="68"/>
                    <a:pt x="110" y="72"/>
                  </a:cubicBezTo>
                  <a:cubicBezTo>
                    <a:pt x="105" y="77"/>
                    <a:pt x="111" y="84"/>
                    <a:pt x="109" y="85"/>
                  </a:cubicBezTo>
                  <a:cubicBezTo>
                    <a:pt x="107" y="86"/>
                    <a:pt x="98" y="94"/>
                    <a:pt x="93" y="100"/>
                  </a:cubicBezTo>
                  <a:cubicBezTo>
                    <a:pt x="87" y="106"/>
                    <a:pt x="75" y="103"/>
                    <a:pt x="72" y="106"/>
                  </a:cubicBezTo>
                  <a:cubicBezTo>
                    <a:pt x="68" y="108"/>
                    <a:pt x="64" y="106"/>
                    <a:pt x="61" y="109"/>
                  </a:cubicBezTo>
                  <a:cubicBezTo>
                    <a:pt x="57" y="112"/>
                    <a:pt x="50" y="117"/>
                    <a:pt x="50" y="113"/>
                  </a:cubicBezTo>
                  <a:cubicBezTo>
                    <a:pt x="49" y="110"/>
                    <a:pt x="40" y="113"/>
                    <a:pt x="36" y="117"/>
                  </a:cubicBezTo>
                  <a:cubicBezTo>
                    <a:pt x="32" y="120"/>
                    <a:pt x="26" y="124"/>
                    <a:pt x="21" y="124"/>
                  </a:cubicBezTo>
                  <a:cubicBezTo>
                    <a:pt x="17" y="124"/>
                    <a:pt x="17" y="130"/>
                    <a:pt x="15" y="132"/>
                  </a:cubicBezTo>
                  <a:cubicBezTo>
                    <a:pt x="13" y="133"/>
                    <a:pt x="14" y="127"/>
                    <a:pt x="14" y="125"/>
                  </a:cubicBezTo>
                  <a:cubicBezTo>
                    <a:pt x="14" y="124"/>
                    <a:pt x="10" y="128"/>
                    <a:pt x="8" y="133"/>
                  </a:cubicBezTo>
                  <a:cubicBezTo>
                    <a:pt x="6" y="138"/>
                    <a:pt x="12" y="140"/>
                    <a:pt x="8" y="145"/>
                  </a:cubicBezTo>
                  <a:cubicBezTo>
                    <a:pt x="4" y="151"/>
                    <a:pt x="1" y="156"/>
                    <a:pt x="6" y="163"/>
                  </a:cubicBezTo>
                  <a:cubicBezTo>
                    <a:pt x="12" y="169"/>
                    <a:pt x="15" y="174"/>
                    <a:pt x="13" y="177"/>
                  </a:cubicBezTo>
                  <a:cubicBezTo>
                    <a:pt x="11" y="180"/>
                    <a:pt x="7" y="170"/>
                    <a:pt x="6" y="171"/>
                  </a:cubicBezTo>
                  <a:cubicBezTo>
                    <a:pt x="5" y="173"/>
                    <a:pt x="11" y="177"/>
                    <a:pt x="9" y="179"/>
                  </a:cubicBezTo>
                  <a:cubicBezTo>
                    <a:pt x="8" y="181"/>
                    <a:pt x="2" y="171"/>
                    <a:pt x="1" y="173"/>
                  </a:cubicBezTo>
                  <a:cubicBezTo>
                    <a:pt x="0" y="176"/>
                    <a:pt x="13" y="192"/>
                    <a:pt x="13" y="198"/>
                  </a:cubicBezTo>
                  <a:cubicBezTo>
                    <a:pt x="13" y="204"/>
                    <a:pt x="23" y="210"/>
                    <a:pt x="23" y="218"/>
                  </a:cubicBezTo>
                  <a:cubicBezTo>
                    <a:pt x="22" y="227"/>
                    <a:pt x="31" y="241"/>
                    <a:pt x="33" y="243"/>
                  </a:cubicBezTo>
                  <a:cubicBezTo>
                    <a:pt x="35" y="245"/>
                    <a:pt x="29" y="251"/>
                    <a:pt x="30" y="257"/>
                  </a:cubicBezTo>
                  <a:cubicBezTo>
                    <a:pt x="31" y="264"/>
                    <a:pt x="28" y="266"/>
                    <a:pt x="24" y="266"/>
                  </a:cubicBezTo>
                  <a:cubicBezTo>
                    <a:pt x="19" y="266"/>
                    <a:pt x="22" y="273"/>
                    <a:pt x="27" y="273"/>
                  </a:cubicBezTo>
                  <a:cubicBezTo>
                    <a:pt x="32" y="274"/>
                    <a:pt x="30" y="277"/>
                    <a:pt x="35" y="280"/>
                  </a:cubicBezTo>
                  <a:cubicBezTo>
                    <a:pt x="41" y="284"/>
                    <a:pt x="54" y="282"/>
                    <a:pt x="58" y="282"/>
                  </a:cubicBezTo>
                  <a:cubicBezTo>
                    <a:pt x="63" y="282"/>
                    <a:pt x="64" y="276"/>
                    <a:pt x="70" y="276"/>
                  </a:cubicBezTo>
                  <a:cubicBezTo>
                    <a:pt x="76" y="276"/>
                    <a:pt x="75" y="274"/>
                    <a:pt x="78" y="271"/>
                  </a:cubicBezTo>
                  <a:cubicBezTo>
                    <a:pt x="81" y="267"/>
                    <a:pt x="94" y="268"/>
                    <a:pt x="108" y="269"/>
                  </a:cubicBezTo>
                  <a:cubicBezTo>
                    <a:pt x="122" y="270"/>
                    <a:pt x="128" y="266"/>
                    <a:pt x="130" y="261"/>
                  </a:cubicBezTo>
                  <a:cubicBezTo>
                    <a:pt x="132" y="256"/>
                    <a:pt x="141" y="256"/>
                    <a:pt x="145" y="252"/>
                  </a:cubicBezTo>
                  <a:cubicBezTo>
                    <a:pt x="149" y="249"/>
                    <a:pt x="153" y="249"/>
                    <a:pt x="163" y="249"/>
                  </a:cubicBezTo>
                  <a:cubicBezTo>
                    <a:pt x="173" y="250"/>
                    <a:pt x="182" y="245"/>
                    <a:pt x="188" y="242"/>
                  </a:cubicBezTo>
                  <a:cubicBezTo>
                    <a:pt x="195" y="240"/>
                    <a:pt x="207" y="241"/>
                    <a:pt x="213" y="240"/>
                  </a:cubicBezTo>
                  <a:cubicBezTo>
                    <a:pt x="219" y="238"/>
                    <a:pt x="220" y="247"/>
                    <a:pt x="227" y="246"/>
                  </a:cubicBezTo>
                  <a:cubicBezTo>
                    <a:pt x="234" y="245"/>
                    <a:pt x="237" y="248"/>
                    <a:pt x="241" y="248"/>
                  </a:cubicBezTo>
                  <a:cubicBezTo>
                    <a:pt x="245" y="247"/>
                    <a:pt x="244" y="250"/>
                    <a:pt x="248" y="251"/>
                  </a:cubicBezTo>
                  <a:cubicBezTo>
                    <a:pt x="251" y="251"/>
                    <a:pt x="251" y="254"/>
                    <a:pt x="248" y="257"/>
                  </a:cubicBezTo>
                  <a:cubicBezTo>
                    <a:pt x="246" y="261"/>
                    <a:pt x="254" y="260"/>
                    <a:pt x="259" y="267"/>
                  </a:cubicBezTo>
                  <a:cubicBezTo>
                    <a:pt x="264" y="273"/>
                    <a:pt x="259" y="274"/>
                    <a:pt x="262" y="279"/>
                  </a:cubicBezTo>
                  <a:cubicBezTo>
                    <a:pt x="264" y="283"/>
                    <a:pt x="266" y="282"/>
                    <a:pt x="271" y="275"/>
                  </a:cubicBezTo>
                  <a:cubicBezTo>
                    <a:pt x="276" y="269"/>
                    <a:pt x="282" y="273"/>
                    <a:pt x="283" y="267"/>
                  </a:cubicBezTo>
                  <a:cubicBezTo>
                    <a:pt x="284" y="262"/>
                    <a:pt x="289" y="255"/>
                    <a:pt x="293" y="258"/>
                  </a:cubicBezTo>
                  <a:cubicBezTo>
                    <a:pt x="296" y="261"/>
                    <a:pt x="290" y="262"/>
                    <a:pt x="288" y="273"/>
                  </a:cubicBezTo>
                  <a:cubicBezTo>
                    <a:pt x="285" y="284"/>
                    <a:pt x="281" y="278"/>
                    <a:pt x="280" y="281"/>
                  </a:cubicBezTo>
                  <a:cubicBezTo>
                    <a:pt x="280" y="285"/>
                    <a:pt x="291" y="286"/>
                    <a:pt x="291" y="280"/>
                  </a:cubicBezTo>
                  <a:cubicBezTo>
                    <a:pt x="291" y="275"/>
                    <a:pt x="293" y="272"/>
                    <a:pt x="298" y="277"/>
                  </a:cubicBezTo>
                  <a:cubicBezTo>
                    <a:pt x="302" y="283"/>
                    <a:pt x="295" y="287"/>
                    <a:pt x="296" y="289"/>
                  </a:cubicBezTo>
                  <a:cubicBezTo>
                    <a:pt x="297" y="292"/>
                    <a:pt x="302" y="289"/>
                    <a:pt x="305" y="289"/>
                  </a:cubicBezTo>
                  <a:cubicBezTo>
                    <a:pt x="309" y="289"/>
                    <a:pt x="316" y="299"/>
                    <a:pt x="315" y="304"/>
                  </a:cubicBezTo>
                  <a:cubicBezTo>
                    <a:pt x="314" y="309"/>
                    <a:pt x="312" y="314"/>
                    <a:pt x="321" y="318"/>
                  </a:cubicBezTo>
                  <a:cubicBezTo>
                    <a:pt x="330" y="322"/>
                    <a:pt x="326" y="322"/>
                    <a:pt x="333" y="322"/>
                  </a:cubicBezTo>
                  <a:cubicBezTo>
                    <a:pt x="339" y="322"/>
                    <a:pt x="353" y="327"/>
                    <a:pt x="356" y="330"/>
                  </a:cubicBezTo>
                  <a:cubicBezTo>
                    <a:pt x="360" y="333"/>
                    <a:pt x="369" y="328"/>
                    <a:pt x="371" y="322"/>
                  </a:cubicBezTo>
                  <a:cubicBezTo>
                    <a:pt x="373" y="316"/>
                    <a:pt x="380" y="322"/>
                    <a:pt x="376" y="324"/>
                  </a:cubicBezTo>
                  <a:cubicBezTo>
                    <a:pt x="372" y="326"/>
                    <a:pt x="378" y="330"/>
                    <a:pt x="378" y="327"/>
                  </a:cubicBezTo>
                  <a:cubicBezTo>
                    <a:pt x="378" y="324"/>
                    <a:pt x="380" y="321"/>
                    <a:pt x="381" y="325"/>
                  </a:cubicBezTo>
                  <a:cubicBezTo>
                    <a:pt x="382" y="329"/>
                    <a:pt x="387" y="329"/>
                    <a:pt x="389" y="332"/>
                  </a:cubicBezTo>
                  <a:cubicBezTo>
                    <a:pt x="391" y="334"/>
                    <a:pt x="393" y="337"/>
                    <a:pt x="393" y="334"/>
                  </a:cubicBezTo>
                  <a:cubicBezTo>
                    <a:pt x="393" y="332"/>
                    <a:pt x="394" y="330"/>
                    <a:pt x="398" y="328"/>
                  </a:cubicBezTo>
                  <a:cubicBezTo>
                    <a:pt x="402" y="327"/>
                    <a:pt x="405" y="324"/>
                    <a:pt x="409" y="321"/>
                  </a:cubicBezTo>
                  <a:cubicBezTo>
                    <a:pt x="413" y="317"/>
                    <a:pt x="431" y="317"/>
                    <a:pt x="433" y="317"/>
                  </a:cubicBezTo>
                  <a:cubicBezTo>
                    <a:pt x="435" y="317"/>
                    <a:pt x="436" y="302"/>
                    <a:pt x="437" y="295"/>
                  </a:cubicBezTo>
                  <a:cubicBezTo>
                    <a:pt x="438" y="287"/>
                    <a:pt x="445" y="286"/>
                    <a:pt x="446" y="278"/>
                  </a:cubicBezTo>
                  <a:cubicBezTo>
                    <a:pt x="447" y="270"/>
                    <a:pt x="456" y="256"/>
                    <a:pt x="458" y="255"/>
                  </a:cubicBezTo>
                  <a:cubicBezTo>
                    <a:pt x="461" y="254"/>
                    <a:pt x="465" y="252"/>
                    <a:pt x="465" y="248"/>
                  </a:cubicBezTo>
                  <a:cubicBezTo>
                    <a:pt x="466" y="243"/>
                    <a:pt x="472" y="238"/>
                    <a:pt x="472" y="233"/>
                  </a:cubicBezTo>
                  <a:cubicBezTo>
                    <a:pt x="472" y="227"/>
                    <a:pt x="475" y="221"/>
                    <a:pt x="474" y="219"/>
                  </a:cubicBezTo>
                  <a:cubicBezTo>
                    <a:pt x="474" y="217"/>
                    <a:pt x="472" y="212"/>
                    <a:pt x="476" y="208"/>
                  </a:cubicBezTo>
                  <a:cubicBezTo>
                    <a:pt x="480" y="204"/>
                    <a:pt x="474" y="200"/>
                    <a:pt x="476" y="198"/>
                  </a:cubicBezTo>
                  <a:close/>
                  <a:moveTo>
                    <a:pt x="217" y="11"/>
                  </a:moveTo>
                  <a:cubicBezTo>
                    <a:pt x="217" y="8"/>
                    <a:pt x="198" y="11"/>
                    <a:pt x="202" y="14"/>
                  </a:cubicBezTo>
                  <a:cubicBezTo>
                    <a:pt x="205" y="16"/>
                    <a:pt x="218" y="13"/>
                    <a:pt x="217" y="11"/>
                  </a:cubicBezTo>
                  <a:close/>
                  <a:moveTo>
                    <a:pt x="275" y="294"/>
                  </a:moveTo>
                  <a:cubicBezTo>
                    <a:pt x="278" y="297"/>
                    <a:pt x="288" y="296"/>
                    <a:pt x="289" y="293"/>
                  </a:cubicBezTo>
                  <a:cubicBezTo>
                    <a:pt x="291" y="289"/>
                    <a:pt x="273" y="292"/>
                    <a:pt x="275" y="294"/>
                  </a:cubicBezTo>
                  <a:close/>
                  <a:moveTo>
                    <a:pt x="392" y="361"/>
                  </a:moveTo>
                  <a:cubicBezTo>
                    <a:pt x="385" y="362"/>
                    <a:pt x="375" y="355"/>
                    <a:pt x="372" y="356"/>
                  </a:cubicBezTo>
                  <a:cubicBezTo>
                    <a:pt x="369" y="356"/>
                    <a:pt x="381" y="373"/>
                    <a:pt x="378" y="377"/>
                  </a:cubicBezTo>
                  <a:cubicBezTo>
                    <a:pt x="374" y="382"/>
                    <a:pt x="388" y="393"/>
                    <a:pt x="393" y="394"/>
                  </a:cubicBezTo>
                  <a:cubicBezTo>
                    <a:pt x="398" y="395"/>
                    <a:pt x="396" y="390"/>
                    <a:pt x="400" y="390"/>
                  </a:cubicBezTo>
                  <a:cubicBezTo>
                    <a:pt x="403" y="390"/>
                    <a:pt x="402" y="387"/>
                    <a:pt x="402" y="384"/>
                  </a:cubicBezTo>
                  <a:cubicBezTo>
                    <a:pt x="403" y="382"/>
                    <a:pt x="406" y="387"/>
                    <a:pt x="409" y="385"/>
                  </a:cubicBezTo>
                  <a:cubicBezTo>
                    <a:pt x="412" y="384"/>
                    <a:pt x="408" y="374"/>
                    <a:pt x="412" y="374"/>
                  </a:cubicBezTo>
                  <a:cubicBezTo>
                    <a:pt x="416" y="374"/>
                    <a:pt x="413" y="361"/>
                    <a:pt x="412" y="357"/>
                  </a:cubicBezTo>
                  <a:cubicBezTo>
                    <a:pt x="411" y="353"/>
                    <a:pt x="399" y="360"/>
                    <a:pt x="392" y="36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0" name="Freeform 290"/>
            <p:cNvSpPr>
              <a:spLocks noEditPoints="1"/>
            </p:cNvSpPr>
            <p:nvPr userDrawn="1"/>
          </p:nvSpPr>
          <p:spPr bwMode="auto">
            <a:xfrm>
              <a:off x="11346756" y="5397280"/>
              <a:ext cx="313779" cy="375659"/>
            </a:xfrm>
            <a:custGeom>
              <a:avLst/>
              <a:gdLst>
                <a:gd name="T0" fmla="*/ 90 w 146"/>
                <a:gd name="T1" fmla="*/ 78 h 161"/>
                <a:gd name="T2" fmla="*/ 81 w 146"/>
                <a:gd name="T3" fmla="*/ 81 h 161"/>
                <a:gd name="T4" fmla="*/ 70 w 146"/>
                <a:gd name="T5" fmla="*/ 76 h 161"/>
                <a:gd name="T6" fmla="*/ 64 w 146"/>
                <a:gd name="T7" fmla="*/ 86 h 161"/>
                <a:gd name="T8" fmla="*/ 54 w 146"/>
                <a:gd name="T9" fmla="*/ 101 h 161"/>
                <a:gd name="T10" fmla="*/ 22 w 146"/>
                <a:gd name="T11" fmla="*/ 120 h 161"/>
                <a:gd name="T12" fmla="*/ 7 w 146"/>
                <a:gd name="T13" fmla="*/ 133 h 161"/>
                <a:gd name="T14" fmla="*/ 4 w 146"/>
                <a:gd name="T15" fmla="*/ 145 h 161"/>
                <a:gd name="T16" fmla="*/ 15 w 146"/>
                <a:gd name="T17" fmla="*/ 149 h 161"/>
                <a:gd name="T18" fmla="*/ 23 w 146"/>
                <a:gd name="T19" fmla="*/ 152 h 161"/>
                <a:gd name="T20" fmla="*/ 44 w 146"/>
                <a:gd name="T21" fmla="*/ 148 h 161"/>
                <a:gd name="T22" fmla="*/ 52 w 146"/>
                <a:gd name="T23" fmla="*/ 135 h 161"/>
                <a:gd name="T24" fmla="*/ 58 w 146"/>
                <a:gd name="T25" fmla="*/ 124 h 161"/>
                <a:gd name="T26" fmla="*/ 71 w 146"/>
                <a:gd name="T27" fmla="*/ 117 h 161"/>
                <a:gd name="T28" fmla="*/ 75 w 146"/>
                <a:gd name="T29" fmla="*/ 111 h 161"/>
                <a:gd name="T30" fmla="*/ 83 w 146"/>
                <a:gd name="T31" fmla="*/ 101 h 161"/>
                <a:gd name="T32" fmla="*/ 92 w 146"/>
                <a:gd name="T33" fmla="*/ 87 h 161"/>
                <a:gd name="T34" fmla="*/ 90 w 146"/>
                <a:gd name="T35" fmla="*/ 78 h 161"/>
                <a:gd name="T36" fmla="*/ 15 w 146"/>
                <a:gd name="T37" fmla="*/ 161 h 161"/>
                <a:gd name="T38" fmla="*/ 20 w 146"/>
                <a:gd name="T39" fmla="*/ 156 h 161"/>
                <a:gd name="T40" fmla="*/ 15 w 146"/>
                <a:gd name="T41" fmla="*/ 161 h 161"/>
                <a:gd name="T42" fmla="*/ 132 w 146"/>
                <a:gd name="T43" fmla="*/ 39 h 161"/>
                <a:gd name="T44" fmla="*/ 121 w 146"/>
                <a:gd name="T45" fmla="*/ 38 h 161"/>
                <a:gd name="T46" fmla="*/ 114 w 146"/>
                <a:gd name="T47" fmla="*/ 32 h 161"/>
                <a:gd name="T48" fmla="*/ 109 w 146"/>
                <a:gd name="T49" fmla="*/ 23 h 161"/>
                <a:gd name="T50" fmla="*/ 109 w 146"/>
                <a:gd name="T51" fmla="*/ 29 h 161"/>
                <a:gd name="T52" fmla="*/ 104 w 146"/>
                <a:gd name="T53" fmla="*/ 27 h 161"/>
                <a:gd name="T54" fmla="*/ 100 w 146"/>
                <a:gd name="T55" fmla="*/ 20 h 161"/>
                <a:gd name="T56" fmla="*/ 95 w 146"/>
                <a:gd name="T57" fmla="*/ 10 h 161"/>
                <a:gd name="T58" fmla="*/ 81 w 146"/>
                <a:gd name="T59" fmla="*/ 0 h 161"/>
                <a:gd name="T60" fmla="*/ 84 w 146"/>
                <a:gd name="T61" fmla="*/ 11 h 161"/>
                <a:gd name="T62" fmla="*/ 92 w 146"/>
                <a:gd name="T63" fmla="*/ 19 h 161"/>
                <a:gd name="T64" fmla="*/ 99 w 146"/>
                <a:gd name="T65" fmla="*/ 28 h 161"/>
                <a:gd name="T66" fmla="*/ 97 w 146"/>
                <a:gd name="T67" fmla="*/ 44 h 161"/>
                <a:gd name="T68" fmla="*/ 88 w 146"/>
                <a:gd name="T69" fmla="*/ 54 h 161"/>
                <a:gd name="T70" fmla="*/ 103 w 146"/>
                <a:gd name="T71" fmla="*/ 67 h 161"/>
                <a:gd name="T72" fmla="*/ 100 w 146"/>
                <a:gd name="T73" fmla="*/ 84 h 161"/>
                <a:gd name="T74" fmla="*/ 111 w 146"/>
                <a:gd name="T75" fmla="*/ 85 h 161"/>
                <a:gd name="T76" fmla="*/ 124 w 146"/>
                <a:gd name="T77" fmla="*/ 69 h 161"/>
                <a:gd name="T78" fmla="*/ 127 w 146"/>
                <a:gd name="T79" fmla="*/ 57 h 161"/>
                <a:gd name="T80" fmla="*/ 135 w 146"/>
                <a:gd name="T81" fmla="*/ 55 h 161"/>
                <a:gd name="T82" fmla="*/ 140 w 146"/>
                <a:gd name="T83" fmla="*/ 48 h 161"/>
                <a:gd name="T84" fmla="*/ 144 w 146"/>
                <a:gd name="T85" fmla="*/ 39 h 161"/>
                <a:gd name="T86" fmla="*/ 132 w 146"/>
                <a:gd name="T87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61">
                  <a:moveTo>
                    <a:pt x="90" y="78"/>
                  </a:moveTo>
                  <a:cubicBezTo>
                    <a:pt x="87" y="75"/>
                    <a:pt x="85" y="79"/>
                    <a:pt x="81" y="81"/>
                  </a:cubicBezTo>
                  <a:cubicBezTo>
                    <a:pt x="77" y="82"/>
                    <a:pt x="74" y="73"/>
                    <a:pt x="70" y="76"/>
                  </a:cubicBezTo>
                  <a:cubicBezTo>
                    <a:pt x="65" y="80"/>
                    <a:pt x="69" y="81"/>
                    <a:pt x="64" y="86"/>
                  </a:cubicBezTo>
                  <a:cubicBezTo>
                    <a:pt x="58" y="90"/>
                    <a:pt x="60" y="91"/>
                    <a:pt x="54" y="101"/>
                  </a:cubicBezTo>
                  <a:cubicBezTo>
                    <a:pt x="48" y="110"/>
                    <a:pt x="25" y="115"/>
                    <a:pt x="22" y="120"/>
                  </a:cubicBezTo>
                  <a:cubicBezTo>
                    <a:pt x="19" y="125"/>
                    <a:pt x="7" y="129"/>
                    <a:pt x="7" y="133"/>
                  </a:cubicBezTo>
                  <a:cubicBezTo>
                    <a:pt x="7" y="137"/>
                    <a:pt x="0" y="140"/>
                    <a:pt x="4" y="145"/>
                  </a:cubicBezTo>
                  <a:cubicBezTo>
                    <a:pt x="7" y="149"/>
                    <a:pt x="11" y="146"/>
                    <a:pt x="15" y="149"/>
                  </a:cubicBezTo>
                  <a:cubicBezTo>
                    <a:pt x="18" y="152"/>
                    <a:pt x="21" y="150"/>
                    <a:pt x="23" y="152"/>
                  </a:cubicBezTo>
                  <a:cubicBezTo>
                    <a:pt x="25" y="155"/>
                    <a:pt x="36" y="155"/>
                    <a:pt x="44" y="148"/>
                  </a:cubicBezTo>
                  <a:cubicBezTo>
                    <a:pt x="53" y="141"/>
                    <a:pt x="49" y="137"/>
                    <a:pt x="52" y="135"/>
                  </a:cubicBezTo>
                  <a:cubicBezTo>
                    <a:pt x="56" y="133"/>
                    <a:pt x="56" y="128"/>
                    <a:pt x="58" y="124"/>
                  </a:cubicBezTo>
                  <a:cubicBezTo>
                    <a:pt x="60" y="121"/>
                    <a:pt x="62" y="117"/>
                    <a:pt x="71" y="117"/>
                  </a:cubicBezTo>
                  <a:cubicBezTo>
                    <a:pt x="80" y="117"/>
                    <a:pt x="75" y="115"/>
                    <a:pt x="75" y="111"/>
                  </a:cubicBezTo>
                  <a:cubicBezTo>
                    <a:pt x="74" y="107"/>
                    <a:pt x="83" y="106"/>
                    <a:pt x="83" y="101"/>
                  </a:cubicBezTo>
                  <a:cubicBezTo>
                    <a:pt x="83" y="96"/>
                    <a:pt x="94" y="91"/>
                    <a:pt x="92" y="87"/>
                  </a:cubicBezTo>
                  <a:cubicBezTo>
                    <a:pt x="89" y="83"/>
                    <a:pt x="94" y="80"/>
                    <a:pt x="90" y="78"/>
                  </a:cubicBezTo>
                  <a:close/>
                  <a:moveTo>
                    <a:pt x="15" y="161"/>
                  </a:moveTo>
                  <a:cubicBezTo>
                    <a:pt x="17" y="161"/>
                    <a:pt x="23" y="160"/>
                    <a:pt x="20" y="156"/>
                  </a:cubicBezTo>
                  <a:cubicBezTo>
                    <a:pt x="17" y="152"/>
                    <a:pt x="11" y="159"/>
                    <a:pt x="15" y="161"/>
                  </a:cubicBezTo>
                  <a:close/>
                  <a:moveTo>
                    <a:pt x="132" y="39"/>
                  </a:moveTo>
                  <a:cubicBezTo>
                    <a:pt x="130" y="43"/>
                    <a:pt x="125" y="38"/>
                    <a:pt x="121" y="38"/>
                  </a:cubicBezTo>
                  <a:cubicBezTo>
                    <a:pt x="117" y="38"/>
                    <a:pt x="114" y="35"/>
                    <a:pt x="114" y="32"/>
                  </a:cubicBezTo>
                  <a:cubicBezTo>
                    <a:pt x="114" y="28"/>
                    <a:pt x="113" y="23"/>
                    <a:pt x="109" y="23"/>
                  </a:cubicBezTo>
                  <a:cubicBezTo>
                    <a:pt x="105" y="23"/>
                    <a:pt x="110" y="27"/>
                    <a:pt x="109" y="29"/>
                  </a:cubicBezTo>
                  <a:cubicBezTo>
                    <a:pt x="107" y="31"/>
                    <a:pt x="106" y="27"/>
                    <a:pt x="104" y="27"/>
                  </a:cubicBezTo>
                  <a:cubicBezTo>
                    <a:pt x="102" y="27"/>
                    <a:pt x="100" y="24"/>
                    <a:pt x="100" y="20"/>
                  </a:cubicBezTo>
                  <a:cubicBezTo>
                    <a:pt x="100" y="15"/>
                    <a:pt x="95" y="15"/>
                    <a:pt x="95" y="10"/>
                  </a:cubicBezTo>
                  <a:cubicBezTo>
                    <a:pt x="95" y="4"/>
                    <a:pt x="86" y="0"/>
                    <a:pt x="81" y="0"/>
                  </a:cubicBezTo>
                  <a:cubicBezTo>
                    <a:pt x="75" y="0"/>
                    <a:pt x="82" y="9"/>
                    <a:pt x="84" y="11"/>
                  </a:cubicBezTo>
                  <a:cubicBezTo>
                    <a:pt x="87" y="14"/>
                    <a:pt x="93" y="17"/>
                    <a:pt x="92" y="19"/>
                  </a:cubicBezTo>
                  <a:cubicBezTo>
                    <a:pt x="92" y="21"/>
                    <a:pt x="96" y="27"/>
                    <a:pt x="99" y="28"/>
                  </a:cubicBezTo>
                  <a:cubicBezTo>
                    <a:pt x="102" y="29"/>
                    <a:pt x="97" y="37"/>
                    <a:pt x="97" y="44"/>
                  </a:cubicBezTo>
                  <a:cubicBezTo>
                    <a:pt x="97" y="51"/>
                    <a:pt x="92" y="49"/>
                    <a:pt x="88" y="54"/>
                  </a:cubicBezTo>
                  <a:cubicBezTo>
                    <a:pt x="84" y="58"/>
                    <a:pt x="98" y="62"/>
                    <a:pt x="103" y="67"/>
                  </a:cubicBezTo>
                  <a:cubicBezTo>
                    <a:pt x="109" y="71"/>
                    <a:pt x="99" y="82"/>
                    <a:pt x="100" y="84"/>
                  </a:cubicBezTo>
                  <a:cubicBezTo>
                    <a:pt x="101" y="85"/>
                    <a:pt x="105" y="87"/>
                    <a:pt x="111" y="85"/>
                  </a:cubicBezTo>
                  <a:cubicBezTo>
                    <a:pt x="117" y="84"/>
                    <a:pt x="119" y="72"/>
                    <a:pt x="124" y="69"/>
                  </a:cubicBezTo>
                  <a:cubicBezTo>
                    <a:pt x="128" y="65"/>
                    <a:pt x="125" y="60"/>
                    <a:pt x="127" y="57"/>
                  </a:cubicBezTo>
                  <a:cubicBezTo>
                    <a:pt x="129" y="55"/>
                    <a:pt x="132" y="55"/>
                    <a:pt x="135" y="55"/>
                  </a:cubicBezTo>
                  <a:cubicBezTo>
                    <a:pt x="138" y="55"/>
                    <a:pt x="136" y="48"/>
                    <a:pt x="140" y="48"/>
                  </a:cubicBezTo>
                  <a:cubicBezTo>
                    <a:pt x="143" y="48"/>
                    <a:pt x="142" y="44"/>
                    <a:pt x="144" y="39"/>
                  </a:cubicBezTo>
                  <a:cubicBezTo>
                    <a:pt x="146" y="34"/>
                    <a:pt x="135" y="36"/>
                    <a:pt x="132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1" name="Freeform 291"/>
            <p:cNvSpPr>
              <a:spLocks/>
            </p:cNvSpPr>
            <p:nvPr userDrawn="1"/>
          </p:nvSpPr>
          <p:spPr bwMode="auto">
            <a:xfrm>
              <a:off x="8521075" y="3311093"/>
              <a:ext cx="355727" cy="227949"/>
            </a:xfrm>
            <a:custGeom>
              <a:avLst/>
              <a:gdLst>
                <a:gd name="T0" fmla="*/ 166 w 166"/>
                <a:gd name="T1" fmla="*/ 62 h 98"/>
                <a:gd name="T2" fmla="*/ 155 w 166"/>
                <a:gd name="T3" fmla="*/ 59 h 98"/>
                <a:gd name="T4" fmla="*/ 143 w 166"/>
                <a:gd name="T5" fmla="*/ 51 h 98"/>
                <a:gd name="T6" fmla="*/ 130 w 166"/>
                <a:gd name="T7" fmla="*/ 44 h 98"/>
                <a:gd name="T8" fmla="*/ 118 w 166"/>
                <a:gd name="T9" fmla="*/ 36 h 98"/>
                <a:gd name="T10" fmla="*/ 113 w 166"/>
                <a:gd name="T11" fmla="*/ 27 h 98"/>
                <a:gd name="T12" fmla="*/ 108 w 166"/>
                <a:gd name="T13" fmla="*/ 20 h 98"/>
                <a:gd name="T14" fmla="*/ 91 w 166"/>
                <a:gd name="T15" fmla="*/ 18 h 98"/>
                <a:gd name="T16" fmla="*/ 87 w 166"/>
                <a:gd name="T17" fmla="*/ 7 h 98"/>
                <a:gd name="T18" fmla="*/ 78 w 166"/>
                <a:gd name="T19" fmla="*/ 4 h 98"/>
                <a:gd name="T20" fmla="*/ 69 w 166"/>
                <a:gd name="T21" fmla="*/ 2 h 98"/>
                <a:gd name="T22" fmla="*/ 65 w 166"/>
                <a:gd name="T23" fmla="*/ 4 h 98"/>
                <a:gd name="T24" fmla="*/ 60 w 166"/>
                <a:gd name="T25" fmla="*/ 8 h 98"/>
                <a:gd name="T26" fmla="*/ 52 w 166"/>
                <a:gd name="T27" fmla="*/ 14 h 98"/>
                <a:gd name="T28" fmla="*/ 48 w 166"/>
                <a:gd name="T29" fmla="*/ 19 h 98"/>
                <a:gd name="T30" fmla="*/ 40 w 166"/>
                <a:gd name="T31" fmla="*/ 17 h 98"/>
                <a:gd name="T32" fmla="*/ 32 w 166"/>
                <a:gd name="T33" fmla="*/ 15 h 98"/>
                <a:gd name="T34" fmla="*/ 17 w 166"/>
                <a:gd name="T35" fmla="*/ 5 h 98"/>
                <a:gd name="T36" fmla="*/ 5 w 166"/>
                <a:gd name="T37" fmla="*/ 11 h 98"/>
                <a:gd name="T38" fmla="*/ 11 w 166"/>
                <a:gd name="T39" fmla="*/ 9 h 98"/>
                <a:gd name="T40" fmla="*/ 20 w 166"/>
                <a:gd name="T41" fmla="*/ 19 h 98"/>
                <a:gd name="T42" fmla="*/ 25 w 166"/>
                <a:gd name="T43" fmla="*/ 25 h 98"/>
                <a:gd name="T44" fmla="*/ 14 w 166"/>
                <a:gd name="T45" fmla="*/ 28 h 98"/>
                <a:gd name="T46" fmla="*/ 3 w 166"/>
                <a:gd name="T47" fmla="*/ 28 h 98"/>
                <a:gd name="T48" fmla="*/ 5 w 166"/>
                <a:gd name="T49" fmla="*/ 37 h 98"/>
                <a:gd name="T50" fmla="*/ 6 w 166"/>
                <a:gd name="T51" fmla="*/ 43 h 98"/>
                <a:gd name="T52" fmla="*/ 13 w 166"/>
                <a:gd name="T53" fmla="*/ 46 h 98"/>
                <a:gd name="T54" fmla="*/ 15 w 166"/>
                <a:gd name="T55" fmla="*/ 55 h 98"/>
                <a:gd name="T56" fmla="*/ 15 w 166"/>
                <a:gd name="T57" fmla="*/ 69 h 98"/>
                <a:gd name="T58" fmla="*/ 25 w 166"/>
                <a:gd name="T59" fmla="*/ 67 h 98"/>
                <a:gd name="T60" fmla="*/ 35 w 166"/>
                <a:gd name="T61" fmla="*/ 61 h 98"/>
                <a:gd name="T62" fmla="*/ 43 w 166"/>
                <a:gd name="T63" fmla="*/ 60 h 98"/>
                <a:gd name="T64" fmla="*/ 57 w 166"/>
                <a:gd name="T65" fmla="*/ 60 h 98"/>
                <a:gd name="T66" fmla="*/ 65 w 166"/>
                <a:gd name="T67" fmla="*/ 64 h 98"/>
                <a:gd name="T68" fmla="*/ 71 w 166"/>
                <a:gd name="T69" fmla="*/ 66 h 98"/>
                <a:gd name="T70" fmla="*/ 81 w 166"/>
                <a:gd name="T71" fmla="*/ 69 h 98"/>
                <a:gd name="T72" fmla="*/ 86 w 166"/>
                <a:gd name="T73" fmla="*/ 73 h 98"/>
                <a:gd name="T74" fmla="*/ 94 w 166"/>
                <a:gd name="T75" fmla="*/ 79 h 98"/>
                <a:gd name="T76" fmla="*/ 102 w 166"/>
                <a:gd name="T77" fmla="*/ 80 h 98"/>
                <a:gd name="T78" fmla="*/ 104 w 166"/>
                <a:gd name="T79" fmla="*/ 93 h 98"/>
                <a:gd name="T80" fmla="*/ 107 w 166"/>
                <a:gd name="T81" fmla="*/ 93 h 98"/>
                <a:gd name="T82" fmla="*/ 115 w 166"/>
                <a:gd name="T83" fmla="*/ 95 h 98"/>
                <a:gd name="T84" fmla="*/ 125 w 166"/>
                <a:gd name="T85" fmla="*/ 92 h 98"/>
                <a:gd name="T86" fmla="*/ 142 w 166"/>
                <a:gd name="T87" fmla="*/ 83 h 98"/>
                <a:gd name="T88" fmla="*/ 149 w 166"/>
                <a:gd name="T89" fmla="*/ 72 h 98"/>
                <a:gd name="T90" fmla="*/ 158 w 166"/>
                <a:gd name="T91" fmla="*/ 67 h 98"/>
                <a:gd name="T92" fmla="*/ 166 w 166"/>
                <a:gd name="T93" fmla="*/ 69 h 98"/>
                <a:gd name="T94" fmla="*/ 166 w 166"/>
                <a:gd name="T9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6" h="98">
                  <a:moveTo>
                    <a:pt x="166" y="62"/>
                  </a:moveTo>
                  <a:cubicBezTo>
                    <a:pt x="166" y="62"/>
                    <a:pt x="158" y="58"/>
                    <a:pt x="155" y="59"/>
                  </a:cubicBezTo>
                  <a:cubicBezTo>
                    <a:pt x="153" y="59"/>
                    <a:pt x="148" y="53"/>
                    <a:pt x="143" y="51"/>
                  </a:cubicBezTo>
                  <a:cubicBezTo>
                    <a:pt x="138" y="50"/>
                    <a:pt x="132" y="47"/>
                    <a:pt x="130" y="44"/>
                  </a:cubicBezTo>
                  <a:cubicBezTo>
                    <a:pt x="128" y="41"/>
                    <a:pt x="119" y="38"/>
                    <a:pt x="118" y="36"/>
                  </a:cubicBezTo>
                  <a:cubicBezTo>
                    <a:pt x="117" y="34"/>
                    <a:pt x="115" y="30"/>
                    <a:pt x="113" y="27"/>
                  </a:cubicBezTo>
                  <a:cubicBezTo>
                    <a:pt x="110" y="24"/>
                    <a:pt x="110" y="20"/>
                    <a:pt x="108" y="20"/>
                  </a:cubicBezTo>
                  <a:cubicBezTo>
                    <a:pt x="106" y="20"/>
                    <a:pt x="91" y="20"/>
                    <a:pt x="91" y="18"/>
                  </a:cubicBezTo>
                  <a:cubicBezTo>
                    <a:pt x="91" y="16"/>
                    <a:pt x="90" y="7"/>
                    <a:pt x="87" y="7"/>
                  </a:cubicBezTo>
                  <a:cubicBezTo>
                    <a:pt x="84" y="6"/>
                    <a:pt x="79" y="5"/>
                    <a:pt x="78" y="4"/>
                  </a:cubicBezTo>
                  <a:cubicBezTo>
                    <a:pt x="76" y="2"/>
                    <a:pt x="70" y="0"/>
                    <a:pt x="69" y="2"/>
                  </a:cubicBezTo>
                  <a:cubicBezTo>
                    <a:pt x="68" y="3"/>
                    <a:pt x="66" y="4"/>
                    <a:pt x="65" y="4"/>
                  </a:cubicBezTo>
                  <a:cubicBezTo>
                    <a:pt x="64" y="4"/>
                    <a:pt x="64" y="9"/>
                    <a:pt x="60" y="8"/>
                  </a:cubicBezTo>
                  <a:cubicBezTo>
                    <a:pt x="57" y="8"/>
                    <a:pt x="52" y="12"/>
                    <a:pt x="52" y="14"/>
                  </a:cubicBezTo>
                  <a:cubicBezTo>
                    <a:pt x="52" y="16"/>
                    <a:pt x="53" y="19"/>
                    <a:pt x="48" y="19"/>
                  </a:cubicBezTo>
                  <a:cubicBezTo>
                    <a:pt x="46" y="19"/>
                    <a:pt x="43" y="19"/>
                    <a:pt x="40" y="17"/>
                  </a:cubicBezTo>
                  <a:cubicBezTo>
                    <a:pt x="39" y="18"/>
                    <a:pt x="35" y="20"/>
                    <a:pt x="32" y="15"/>
                  </a:cubicBezTo>
                  <a:cubicBezTo>
                    <a:pt x="28" y="10"/>
                    <a:pt x="21" y="5"/>
                    <a:pt x="17" y="5"/>
                  </a:cubicBezTo>
                  <a:cubicBezTo>
                    <a:pt x="14" y="5"/>
                    <a:pt x="3" y="5"/>
                    <a:pt x="5" y="11"/>
                  </a:cubicBezTo>
                  <a:cubicBezTo>
                    <a:pt x="6" y="10"/>
                    <a:pt x="8" y="9"/>
                    <a:pt x="11" y="9"/>
                  </a:cubicBezTo>
                  <a:cubicBezTo>
                    <a:pt x="19" y="10"/>
                    <a:pt x="15" y="19"/>
                    <a:pt x="20" y="19"/>
                  </a:cubicBezTo>
                  <a:cubicBezTo>
                    <a:pt x="24" y="19"/>
                    <a:pt x="29" y="26"/>
                    <a:pt x="25" y="25"/>
                  </a:cubicBezTo>
                  <a:cubicBezTo>
                    <a:pt x="21" y="25"/>
                    <a:pt x="18" y="29"/>
                    <a:pt x="14" y="28"/>
                  </a:cubicBezTo>
                  <a:cubicBezTo>
                    <a:pt x="9" y="26"/>
                    <a:pt x="4" y="23"/>
                    <a:pt x="3" y="28"/>
                  </a:cubicBezTo>
                  <a:cubicBezTo>
                    <a:pt x="2" y="32"/>
                    <a:pt x="0" y="37"/>
                    <a:pt x="5" y="37"/>
                  </a:cubicBezTo>
                  <a:cubicBezTo>
                    <a:pt x="11" y="36"/>
                    <a:pt x="10" y="40"/>
                    <a:pt x="6" y="43"/>
                  </a:cubicBezTo>
                  <a:cubicBezTo>
                    <a:pt x="2" y="47"/>
                    <a:pt x="12" y="43"/>
                    <a:pt x="13" y="46"/>
                  </a:cubicBezTo>
                  <a:cubicBezTo>
                    <a:pt x="13" y="49"/>
                    <a:pt x="16" y="49"/>
                    <a:pt x="15" y="55"/>
                  </a:cubicBezTo>
                  <a:cubicBezTo>
                    <a:pt x="14" y="58"/>
                    <a:pt x="15" y="64"/>
                    <a:pt x="15" y="69"/>
                  </a:cubicBezTo>
                  <a:cubicBezTo>
                    <a:pt x="19" y="69"/>
                    <a:pt x="24" y="69"/>
                    <a:pt x="25" y="67"/>
                  </a:cubicBezTo>
                  <a:cubicBezTo>
                    <a:pt x="26" y="65"/>
                    <a:pt x="32" y="61"/>
                    <a:pt x="35" y="61"/>
                  </a:cubicBezTo>
                  <a:cubicBezTo>
                    <a:pt x="38" y="61"/>
                    <a:pt x="42" y="62"/>
                    <a:pt x="43" y="60"/>
                  </a:cubicBezTo>
                  <a:cubicBezTo>
                    <a:pt x="45" y="57"/>
                    <a:pt x="55" y="58"/>
                    <a:pt x="57" y="60"/>
                  </a:cubicBezTo>
                  <a:cubicBezTo>
                    <a:pt x="58" y="62"/>
                    <a:pt x="64" y="64"/>
                    <a:pt x="65" y="64"/>
                  </a:cubicBezTo>
                  <a:cubicBezTo>
                    <a:pt x="67" y="64"/>
                    <a:pt x="67" y="66"/>
                    <a:pt x="71" y="66"/>
                  </a:cubicBezTo>
                  <a:cubicBezTo>
                    <a:pt x="74" y="66"/>
                    <a:pt x="81" y="67"/>
                    <a:pt x="81" y="69"/>
                  </a:cubicBezTo>
                  <a:cubicBezTo>
                    <a:pt x="81" y="71"/>
                    <a:pt x="83" y="73"/>
                    <a:pt x="86" y="73"/>
                  </a:cubicBezTo>
                  <a:cubicBezTo>
                    <a:pt x="89" y="73"/>
                    <a:pt x="91" y="79"/>
                    <a:pt x="94" y="79"/>
                  </a:cubicBezTo>
                  <a:cubicBezTo>
                    <a:pt x="97" y="79"/>
                    <a:pt x="102" y="79"/>
                    <a:pt x="102" y="80"/>
                  </a:cubicBezTo>
                  <a:cubicBezTo>
                    <a:pt x="102" y="81"/>
                    <a:pt x="103" y="89"/>
                    <a:pt x="104" y="93"/>
                  </a:cubicBezTo>
                  <a:cubicBezTo>
                    <a:pt x="105" y="93"/>
                    <a:pt x="106" y="93"/>
                    <a:pt x="107" y="93"/>
                  </a:cubicBezTo>
                  <a:cubicBezTo>
                    <a:pt x="108" y="94"/>
                    <a:pt x="114" y="92"/>
                    <a:pt x="115" y="95"/>
                  </a:cubicBezTo>
                  <a:cubicBezTo>
                    <a:pt x="116" y="98"/>
                    <a:pt x="126" y="97"/>
                    <a:pt x="125" y="92"/>
                  </a:cubicBezTo>
                  <a:cubicBezTo>
                    <a:pt x="125" y="87"/>
                    <a:pt x="140" y="87"/>
                    <a:pt x="142" y="83"/>
                  </a:cubicBezTo>
                  <a:cubicBezTo>
                    <a:pt x="143" y="79"/>
                    <a:pt x="145" y="71"/>
                    <a:pt x="149" y="72"/>
                  </a:cubicBezTo>
                  <a:cubicBezTo>
                    <a:pt x="152" y="74"/>
                    <a:pt x="155" y="67"/>
                    <a:pt x="158" y="67"/>
                  </a:cubicBezTo>
                  <a:cubicBezTo>
                    <a:pt x="161" y="68"/>
                    <a:pt x="163" y="70"/>
                    <a:pt x="166" y="69"/>
                  </a:cubicBezTo>
                  <a:lnTo>
                    <a:pt x="16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2" name="Freeform 292"/>
            <p:cNvSpPr>
              <a:spLocks/>
            </p:cNvSpPr>
            <p:nvPr userDrawn="1"/>
          </p:nvSpPr>
          <p:spPr bwMode="auto">
            <a:xfrm>
              <a:off x="8302940" y="3394978"/>
              <a:ext cx="494998" cy="421250"/>
            </a:xfrm>
            <a:custGeom>
              <a:avLst/>
              <a:gdLst>
                <a:gd name="T0" fmla="*/ 224 w 231"/>
                <a:gd name="T1" fmla="*/ 156 h 181"/>
                <a:gd name="T2" fmla="*/ 219 w 231"/>
                <a:gd name="T3" fmla="*/ 144 h 181"/>
                <a:gd name="T4" fmla="*/ 207 w 231"/>
                <a:gd name="T5" fmla="*/ 134 h 181"/>
                <a:gd name="T6" fmla="*/ 199 w 231"/>
                <a:gd name="T7" fmla="*/ 125 h 181"/>
                <a:gd name="T8" fmla="*/ 211 w 231"/>
                <a:gd name="T9" fmla="*/ 110 h 181"/>
                <a:gd name="T10" fmla="*/ 200 w 231"/>
                <a:gd name="T11" fmla="*/ 104 h 181"/>
                <a:gd name="T12" fmla="*/ 198 w 231"/>
                <a:gd name="T13" fmla="*/ 92 h 181"/>
                <a:gd name="T14" fmla="*/ 198 w 231"/>
                <a:gd name="T15" fmla="*/ 80 h 181"/>
                <a:gd name="T16" fmla="*/ 199 w 231"/>
                <a:gd name="T17" fmla="*/ 71 h 181"/>
                <a:gd name="T18" fmla="*/ 204 w 231"/>
                <a:gd name="T19" fmla="*/ 62 h 181"/>
                <a:gd name="T20" fmla="*/ 206 w 231"/>
                <a:gd name="T21" fmla="*/ 57 h 181"/>
                <a:gd name="T22" fmla="*/ 204 w 231"/>
                <a:gd name="T23" fmla="*/ 44 h 181"/>
                <a:gd name="T24" fmla="*/ 196 w 231"/>
                <a:gd name="T25" fmla="*/ 43 h 181"/>
                <a:gd name="T26" fmla="*/ 188 w 231"/>
                <a:gd name="T27" fmla="*/ 37 h 181"/>
                <a:gd name="T28" fmla="*/ 183 w 231"/>
                <a:gd name="T29" fmla="*/ 33 h 181"/>
                <a:gd name="T30" fmla="*/ 173 w 231"/>
                <a:gd name="T31" fmla="*/ 30 h 181"/>
                <a:gd name="T32" fmla="*/ 167 w 231"/>
                <a:gd name="T33" fmla="*/ 28 h 181"/>
                <a:gd name="T34" fmla="*/ 159 w 231"/>
                <a:gd name="T35" fmla="*/ 24 h 181"/>
                <a:gd name="T36" fmla="*/ 145 w 231"/>
                <a:gd name="T37" fmla="*/ 24 h 181"/>
                <a:gd name="T38" fmla="*/ 137 w 231"/>
                <a:gd name="T39" fmla="*/ 25 h 181"/>
                <a:gd name="T40" fmla="*/ 127 w 231"/>
                <a:gd name="T41" fmla="*/ 31 h 181"/>
                <a:gd name="T42" fmla="*/ 117 w 231"/>
                <a:gd name="T43" fmla="*/ 33 h 181"/>
                <a:gd name="T44" fmla="*/ 117 w 231"/>
                <a:gd name="T45" fmla="*/ 39 h 181"/>
                <a:gd name="T46" fmla="*/ 91 w 231"/>
                <a:gd name="T47" fmla="*/ 44 h 181"/>
                <a:gd name="T48" fmla="*/ 70 w 231"/>
                <a:gd name="T49" fmla="*/ 32 h 181"/>
                <a:gd name="T50" fmla="*/ 56 w 231"/>
                <a:gd name="T51" fmla="*/ 19 h 181"/>
                <a:gd name="T52" fmla="*/ 48 w 231"/>
                <a:gd name="T53" fmla="*/ 14 h 181"/>
                <a:gd name="T54" fmla="*/ 45 w 231"/>
                <a:gd name="T55" fmla="*/ 4 h 181"/>
                <a:gd name="T56" fmla="*/ 22 w 231"/>
                <a:gd name="T57" fmla="*/ 13 h 181"/>
                <a:gd name="T58" fmla="*/ 14 w 231"/>
                <a:gd name="T59" fmla="*/ 9 h 181"/>
                <a:gd name="T60" fmla="*/ 7 w 231"/>
                <a:gd name="T61" fmla="*/ 1 h 181"/>
                <a:gd name="T62" fmla="*/ 3 w 231"/>
                <a:gd name="T63" fmla="*/ 6 h 181"/>
                <a:gd name="T64" fmla="*/ 3 w 231"/>
                <a:gd name="T65" fmla="*/ 15 h 181"/>
                <a:gd name="T66" fmla="*/ 3 w 231"/>
                <a:gd name="T67" fmla="*/ 27 h 181"/>
                <a:gd name="T68" fmla="*/ 9 w 231"/>
                <a:gd name="T69" fmla="*/ 35 h 181"/>
                <a:gd name="T70" fmla="*/ 13 w 231"/>
                <a:gd name="T71" fmla="*/ 44 h 181"/>
                <a:gd name="T72" fmla="*/ 20 w 231"/>
                <a:gd name="T73" fmla="*/ 50 h 181"/>
                <a:gd name="T74" fmla="*/ 24 w 231"/>
                <a:gd name="T75" fmla="*/ 54 h 181"/>
                <a:gd name="T76" fmla="*/ 23 w 231"/>
                <a:gd name="T77" fmla="*/ 61 h 181"/>
                <a:gd name="T78" fmla="*/ 18 w 231"/>
                <a:gd name="T79" fmla="*/ 69 h 181"/>
                <a:gd name="T80" fmla="*/ 20 w 231"/>
                <a:gd name="T81" fmla="*/ 79 h 181"/>
                <a:gd name="T82" fmla="*/ 25 w 231"/>
                <a:gd name="T83" fmla="*/ 85 h 181"/>
                <a:gd name="T84" fmla="*/ 38 w 231"/>
                <a:gd name="T85" fmla="*/ 93 h 181"/>
                <a:gd name="T86" fmla="*/ 43 w 231"/>
                <a:gd name="T87" fmla="*/ 99 h 181"/>
                <a:gd name="T88" fmla="*/ 43 w 231"/>
                <a:gd name="T89" fmla="*/ 107 h 181"/>
                <a:gd name="T90" fmla="*/ 47 w 231"/>
                <a:gd name="T91" fmla="*/ 114 h 181"/>
                <a:gd name="T92" fmla="*/ 53 w 231"/>
                <a:gd name="T93" fmla="*/ 122 h 181"/>
                <a:gd name="T94" fmla="*/ 56 w 231"/>
                <a:gd name="T95" fmla="*/ 122 h 181"/>
                <a:gd name="T96" fmla="*/ 61 w 231"/>
                <a:gd name="T97" fmla="*/ 121 h 181"/>
                <a:gd name="T98" fmla="*/ 70 w 231"/>
                <a:gd name="T99" fmla="*/ 120 h 181"/>
                <a:gd name="T100" fmla="*/ 81 w 231"/>
                <a:gd name="T101" fmla="*/ 137 h 181"/>
                <a:gd name="T102" fmla="*/ 88 w 231"/>
                <a:gd name="T103" fmla="*/ 147 h 181"/>
                <a:gd name="T104" fmla="*/ 102 w 231"/>
                <a:gd name="T105" fmla="*/ 154 h 181"/>
                <a:gd name="T106" fmla="*/ 129 w 231"/>
                <a:gd name="T107" fmla="*/ 163 h 181"/>
                <a:gd name="T108" fmla="*/ 148 w 231"/>
                <a:gd name="T109" fmla="*/ 158 h 181"/>
                <a:gd name="T110" fmla="*/ 157 w 231"/>
                <a:gd name="T111" fmla="*/ 173 h 181"/>
                <a:gd name="T112" fmla="*/ 197 w 231"/>
                <a:gd name="T113" fmla="*/ 180 h 181"/>
                <a:gd name="T114" fmla="*/ 209 w 231"/>
                <a:gd name="T115" fmla="*/ 181 h 181"/>
                <a:gd name="T116" fmla="*/ 209 w 231"/>
                <a:gd name="T117" fmla="*/ 178 h 181"/>
                <a:gd name="T118" fmla="*/ 217 w 231"/>
                <a:gd name="T119" fmla="*/ 167 h 181"/>
                <a:gd name="T120" fmla="*/ 227 w 231"/>
                <a:gd name="T121" fmla="*/ 164 h 181"/>
                <a:gd name="T122" fmla="*/ 224 w 231"/>
                <a:gd name="T123" fmla="*/ 15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1">
                  <a:moveTo>
                    <a:pt x="224" y="156"/>
                  </a:moveTo>
                  <a:cubicBezTo>
                    <a:pt x="222" y="155"/>
                    <a:pt x="224" y="146"/>
                    <a:pt x="219" y="144"/>
                  </a:cubicBezTo>
                  <a:cubicBezTo>
                    <a:pt x="213" y="142"/>
                    <a:pt x="208" y="138"/>
                    <a:pt x="207" y="134"/>
                  </a:cubicBezTo>
                  <a:cubicBezTo>
                    <a:pt x="206" y="131"/>
                    <a:pt x="199" y="128"/>
                    <a:pt x="199" y="125"/>
                  </a:cubicBezTo>
                  <a:cubicBezTo>
                    <a:pt x="200" y="122"/>
                    <a:pt x="213" y="114"/>
                    <a:pt x="211" y="110"/>
                  </a:cubicBezTo>
                  <a:cubicBezTo>
                    <a:pt x="209" y="105"/>
                    <a:pt x="200" y="106"/>
                    <a:pt x="200" y="104"/>
                  </a:cubicBezTo>
                  <a:cubicBezTo>
                    <a:pt x="199" y="102"/>
                    <a:pt x="200" y="96"/>
                    <a:pt x="198" y="92"/>
                  </a:cubicBezTo>
                  <a:cubicBezTo>
                    <a:pt x="195" y="87"/>
                    <a:pt x="200" y="83"/>
                    <a:pt x="198" y="80"/>
                  </a:cubicBezTo>
                  <a:cubicBezTo>
                    <a:pt x="196" y="78"/>
                    <a:pt x="199" y="73"/>
                    <a:pt x="199" y="71"/>
                  </a:cubicBezTo>
                  <a:cubicBezTo>
                    <a:pt x="200" y="69"/>
                    <a:pt x="204" y="67"/>
                    <a:pt x="204" y="62"/>
                  </a:cubicBezTo>
                  <a:cubicBezTo>
                    <a:pt x="203" y="60"/>
                    <a:pt x="205" y="58"/>
                    <a:pt x="206" y="57"/>
                  </a:cubicBezTo>
                  <a:cubicBezTo>
                    <a:pt x="205" y="53"/>
                    <a:pt x="204" y="45"/>
                    <a:pt x="204" y="44"/>
                  </a:cubicBezTo>
                  <a:cubicBezTo>
                    <a:pt x="204" y="43"/>
                    <a:pt x="199" y="43"/>
                    <a:pt x="196" y="43"/>
                  </a:cubicBezTo>
                  <a:cubicBezTo>
                    <a:pt x="193" y="43"/>
                    <a:pt x="191" y="37"/>
                    <a:pt x="188" y="37"/>
                  </a:cubicBezTo>
                  <a:cubicBezTo>
                    <a:pt x="185" y="37"/>
                    <a:pt x="183" y="35"/>
                    <a:pt x="183" y="33"/>
                  </a:cubicBezTo>
                  <a:cubicBezTo>
                    <a:pt x="183" y="31"/>
                    <a:pt x="176" y="30"/>
                    <a:pt x="173" y="30"/>
                  </a:cubicBezTo>
                  <a:cubicBezTo>
                    <a:pt x="169" y="30"/>
                    <a:pt x="169" y="28"/>
                    <a:pt x="167" y="28"/>
                  </a:cubicBezTo>
                  <a:cubicBezTo>
                    <a:pt x="166" y="28"/>
                    <a:pt x="160" y="26"/>
                    <a:pt x="159" y="24"/>
                  </a:cubicBezTo>
                  <a:cubicBezTo>
                    <a:pt x="157" y="22"/>
                    <a:pt x="147" y="21"/>
                    <a:pt x="145" y="24"/>
                  </a:cubicBezTo>
                  <a:cubicBezTo>
                    <a:pt x="144" y="26"/>
                    <a:pt x="140" y="25"/>
                    <a:pt x="137" y="25"/>
                  </a:cubicBezTo>
                  <a:cubicBezTo>
                    <a:pt x="134" y="25"/>
                    <a:pt x="128" y="29"/>
                    <a:pt x="127" y="31"/>
                  </a:cubicBezTo>
                  <a:cubicBezTo>
                    <a:pt x="126" y="33"/>
                    <a:pt x="121" y="33"/>
                    <a:pt x="117" y="33"/>
                  </a:cubicBezTo>
                  <a:cubicBezTo>
                    <a:pt x="117" y="36"/>
                    <a:pt x="117" y="38"/>
                    <a:pt x="117" y="39"/>
                  </a:cubicBezTo>
                  <a:cubicBezTo>
                    <a:pt x="115" y="41"/>
                    <a:pt x="101" y="44"/>
                    <a:pt x="91" y="44"/>
                  </a:cubicBezTo>
                  <a:cubicBezTo>
                    <a:pt x="81" y="44"/>
                    <a:pt x="81" y="32"/>
                    <a:pt x="70" y="32"/>
                  </a:cubicBezTo>
                  <a:cubicBezTo>
                    <a:pt x="62" y="32"/>
                    <a:pt x="56" y="25"/>
                    <a:pt x="56" y="19"/>
                  </a:cubicBezTo>
                  <a:cubicBezTo>
                    <a:pt x="51" y="18"/>
                    <a:pt x="47" y="15"/>
                    <a:pt x="48" y="14"/>
                  </a:cubicBezTo>
                  <a:cubicBezTo>
                    <a:pt x="49" y="12"/>
                    <a:pt x="51" y="1"/>
                    <a:pt x="45" y="4"/>
                  </a:cubicBezTo>
                  <a:cubicBezTo>
                    <a:pt x="40" y="6"/>
                    <a:pt x="32" y="14"/>
                    <a:pt x="22" y="13"/>
                  </a:cubicBezTo>
                  <a:cubicBezTo>
                    <a:pt x="12" y="12"/>
                    <a:pt x="19" y="11"/>
                    <a:pt x="14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6" y="6"/>
                    <a:pt x="3" y="6"/>
                  </a:cubicBezTo>
                  <a:cubicBezTo>
                    <a:pt x="0" y="6"/>
                    <a:pt x="3" y="14"/>
                    <a:pt x="3" y="15"/>
                  </a:cubicBezTo>
                  <a:cubicBezTo>
                    <a:pt x="4" y="17"/>
                    <a:pt x="2" y="26"/>
                    <a:pt x="3" y="27"/>
                  </a:cubicBezTo>
                  <a:cubicBezTo>
                    <a:pt x="5" y="27"/>
                    <a:pt x="9" y="34"/>
                    <a:pt x="9" y="35"/>
                  </a:cubicBezTo>
                  <a:cubicBezTo>
                    <a:pt x="8" y="37"/>
                    <a:pt x="13" y="41"/>
                    <a:pt x="13" y="44"/>
                  </a:cubicBezTo>
                  <a:cubicBezTo>
                    <a:pt x="13" y="47"/>
                    <a:pt x="17" y="50"/>
                    <a:pt x="20" y="50"/>
                  </a:cubicBezTo>
                  <a:cubicBezTo>
                    <a:pt x="22" y="50"/>
                    <a:pt x="25" y="52"/>
                    <a:pt x="24" y="54"/>
                  </a:cubicBezTo>
                  <a:cubicBezTo>
                    <a:pt x="23" y="57"/>
                    <a:pt x="26" y="61"/>
                    <a:pt x="23" y="61"/>
                  </a:cubicBezTo>
                  <a:cubicBezTo>
                    <a:pt x="20" y="61"/>
                    <a:pt x="20" y="68"/>
                    <a:pt x="18" y="69"/>
                  </a:cubicBezTo>
                  <a:cubicBezTo>
                    <a:pt x="16" y="70"/>
                    <a:pt x="18" y="78"/>
                    <a:pt x="20" y="79"/>
                  </a:cubicBezTo>
                  <a:cubicBezTo>
                    <a:pt x="21" y="80"/>
                    <a:pt x="26" y="82"/>
                    <a:pt x="25" y="85"/>
                  </a:cubicBezTo>
                  <a:cubicBezTo>
                    <a:pt x="25" y="88"/>
                    <a:pt x="35" y="93"/>
                    <a:pt x="38" y="93"/>
                  </a:cubicBezTo>
                  <a:cubicBezTo>
                    <a:pt x="41" y="93"/>
                    <a:pt x="42" y="98"/>
                    <a:pt x="43" y="99"/>
                  </a:cubicBezTo>
                  <a:cubicBezTo>
                    <a:pt x="45" y="101"/>
                    <a:pt x="42" y="105"/>
                    <a:pt x="43" y="107"/>
                  </a:cubicBezTo>
                  <a:cubicBezTo>
                    <a:pt x="43" y="109"/>
                    <a:pt x="47" y="110"/>
                    <a:pt x="47" y="114"/>
                  </a:cubicBezTo>
                  <a:cubicBezTo>
                    <a:pt x="46" y="116"/>
                    <a:pt x="50" y="119"/>
                    <a:pt x="53" y="122"/>
                  </a:cubicBezTo>
                  <a:cubicBezTo>
                    <a:pt x="54" y="122"/>
                    <a:pt x="55" y="122"/>
                    <a:pt x="56" y="122"/>
                  </a:cubicBezTo>
                  <a:cubicBezTo>
                    <a:pt x="59" y="122"/>
                    <a:pt x="59" y="119"/>
                    <a:pt x="61" y="121"/>
                  </a:cubicBezTo>
                  <a:cubicBezTo>
                    <a:pt x="64" y="123"/>
                    <a:pt x="67" y="121"/>
                    <a:pt x="70" y="120"/>
                  </a:cubicBezTo>
                  <a:cubicBezTo>
                    <a:pt x="72" y="120"/>
                    <a:pt x="79" y="132"/>
                    <a:pt x="81" y="137"/>
                  </a:cubicBezTo>
                  <a:cubicBezTo>
                    <a:pt x="84" y="143"/>
                    <a:pt x="84" y="145"/>
                    <a:pt x="88" y="147"/>
                  </a:cubicBezTo>
                  <a:cubicBezTo>
                    <a:pt x="92" y="150"/>
                    <a:pt x="97" y="148"/>
                    <a:pt x="102" y="154"/>
                  </a:cubicBezTo>
                  <a:cubicBezTo>
                    <a:pt x="108" y="159"/>
                    <a:pt x="123" y="163"/>
                    <a:pt x="129" y="163"/>
                  </a:cubicBezTo>
                  <a:cubicBezTo>
                    <a:pt x="135" y="164"/>
                    <a:pt x="140" y="157"/>
                    <a:pt x="148" y="158"/>
                  </a:cubicBezTo>
                  <a:cubicBezTo>
                    <a:pt x="156" y="160"/>
                    <a:pt x="154" y="169"/>
                    <a:pt x="157" y="173"/>
                  </a:cubicBezTo>
                  <a:cubicBezTo>
                    <a:pt x="160" y="176"/>
                    <a:pt x="192" y="178"/>
                    <a:pt x="197" y="180"/>
                  </a:cubicBezTo>
                  <a:cubicBezTo>
                    <a:pt x="199" y="180"/>
                    <a:pt x="204" y="180"/>
                    <a:pt x="209" y="181"/>
                  </a:cubicBezTo>
                  <a:cubicBezTo>
                    <a:pt x="209" y="180"/>
                    <a:pt x="209" y="179"/>
                    <a:pt x="209" y="178"/>
                  </a:cubicBezTo>
                  <a:cubicBezTo>
                    <a:pt x="209" y="173"/>
                    <a:pt x="213" y="169"/>
                    <a:pt x="217" y="167"/>
                  </a:cubicBezTo>
                  <a:cubicBezTo>
                    <a:pt x="220" y="165"/>
                    <a:pt x="223" y="164"/>
                    <a:pt x="227" y="164"/>
                  </a:cubicBezTo>
                  <a:cubicBezTo>
                    <a:pt x="231" y="163"/>
                    <a:pt x="227" y="157"/>
                    <a:pt x="224" y="1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3" name="Freeform 293"/>
            <p:cNvSpPr>
              <a:spLocks noEditPoints="1"/>
            </p:cNvSpPr>
            <p:nvPr userDrawn="1"/>
          </p:nvSpPr>
          <p:spPr bwMode="auto">
            <a:xfrm>
              <a:off x="8366703" y="2895315"/>
              <a:ext cx="1018521" cy="483252"/>
            </a:xfrm>
            <a:custGeom>
              <a:avLst/>
              <a:gdLst>
                <a:gd name="T0" fmla="*/ 459 w 475"/>
                <a:gd name="T1" fmla="*/ 86 h 207"/>
                <a:gd name="T2" fmla="*/ 443 w 475"/>
                <a:gd name="T3" fmla="*/ 72 h 207"/>
                <a:gd name="T4" fmla="*/ 413 w 475"/>
                <a:gd name="T5" fmla="*/ 68 h 207"/>
                <a:gd name="T6" fmla="*/ 385 w 475"/>
                <a:gd name="T7" fmla="*/ 49 h 207"/>
                <a:gd name="T8" fmla="*/ 352 w 475"/>
                <a:gd name="T9" fmla="*/ 17 h 207"/>
                <a:gd name="T10" fmla="*/ 320 w 475"/>
                <a:gd name="T11" fmla="*/ 29 h 207"/>
                <a:gd name="T12" fmla="*/ 313 w 475"/>
                <a:gd name="T13" fmla="*/ 21 h 207"/>
                <a:gd name="T14" fmla="*/ 294 w 475"/>
                <a:gd name="T15" fmla="*/ 19 h 207"/>
                <a:gd name="T16" fmla="*/ 286 w 475"/>
                <a:gd name="T17" fmla="*/ 2 h 207"/>
                <a:gd name="T18" fmla="*/ 246 w 475"/>
                <a:gd name="T19" fmla="*/ 10 h 207"/>
                <a:gd name="T20" fmla="*/ 200 w 475"/>
                <a:gd name="T21" fmla="*/ 19 h 207"/>
                <a:gd name="T22" fmla="*/ 176 w 475"/>
                <a:gd name="T23" fmla="*/ 30 h 207"/>
                <a:gd name="T24" fmla="*/ 172 w 475"/>
                <a:gd name="T25" fmla="*/ 45 h 207"/>
                <a:gd name="T26" fmla="*/ 176 w 475"/>
                <a:gd name="T27" fmla="*/ 58 h 207"/>
                <a:gd name="T28" fmla="*/ 163 w 475"/>
                <a:gd name="T29" fmla="*/ 67 h 207"/>
                <a:gd name="T30" fmla="*/ 146 w 475"/>
                <a:gd name="T31" fmla="*/ 65 h 207"/>
                <a:gd name="T32" fmla="*/ 116 w 475"/>
                <a:gd name="T33" fmla="*/ 68 h 207"/>
                <a:gd name="T34" fmla="*/ 96 w 475"/>
                <a:gd name="T35" fmla="*/ 67 h 207"/>
                <a:gd name="T36" fmla="*/ 64 w 475"/>
                <a:gd name="T37" fmla="*/ 56 h 207"/>
                <a:gd name="T38" fmla="*/ 37 w 475"/>
                <a:gd name="T39" fmla="*/ 63 h 207"/>
                <a:gd name="T40" fmla="*/ 26 w 475"/>
                <a:gd name="T41" fmla="*/ 81 h 207"/>
                <a:gd name="T42" fmla="*/ 4 w 475"/>
                <a:gd name="T43" fmla="*/ 84 h 207"/>
                <a:gd name="T44" fmla="*/ 1 w 475"/>
                <a:gd name="T45" fmla="*/ 100 h 207"/>
                <a:gd name="T46" fmla="*/ 18 w 475"/>
                <a:gd name="T47" fmla="*/ 109 h 207"/>
                <a:gd name="T48" fmla="*/ 29 w 475"/>
                <a:gd name="T49" fmla="*/ 128 h 207"/>
                <a:gd name="T50" fmla="*/ 60 w 475"/>
                <a:gd name="T51" fmla="*/ 122 h 207"/>
                <a:gd name="T52" fmla="*/ 68 w 475"/>
                <a:gd name="T53" fmla="*/ 144 h 207"/>
                <a:gd name="T54" fmla="*/ 46 w 475"/>
                <a:gd name="T55" fmla="*/ 158 h 207"/>
                <a:gd name="T56" fmla="*/ 67 w 475"/>
                <a:gd name="T57" fmla="*/ 178 h 207"/>
                <a:gd name="T58" fmla="*/ 77 w 475"/>
                <a:gd name="T59" fmla="*/ 189 h 207"/>
                <a:gd name="T60" fmla="*/ 112 w 475"/>
                <a:gd name="T61" fmla="*/ 195 h 207"/>
                <a:gd name="T62" fmla="*/ 144 w 475"/>
                <a:gd name="T63" fmla="*/ 138 h 207"/>
                <a:gd name="T64" fmla="*/ 162 w 475"/>
                <a:gd name="T65" fmla="*/ 140 h 207"/>
                <a:gd name="T66" fmla="*/ 197 w 475"/>
                <a:gd name="T67" fmla="*/ 167 h 207"/>
                <a:gd name="T68" fmla="*/ 233 w 475"/>
                <a:gd name="T69" fmla="*/ 185 h 207"/>
                <a:gd name="T70" fmla="*/ 259 w 475"/>
                <a:gd name="T71" fmla="*/ 204 h 207"/>
                <a:gd name="T72" fmla="*/ 283 w 475"/>
                <a:gd name="T73" fmla="*/ 193 h 207"/>
                <a:gd name="T74" fmla="*/ 310 w 475"/>
                <a:gd name="T75" fmla="*/ 179 h 207"/>
                <a:gd name="T76" fmla="*/ 348 w 475"/>
                <a:gd name="T77" fmla="*/ 177 h 207"/>
                <a:gd name="T78" fmla="*/ 398 w 475"/>
                <a:gd name="T79" fmla="*/ 185 h 207"/>
                <a:gd name="T80" fmla="*/ 400 w 475"/>
                <a:gd name="T81" fmla="*/ 161 h 207"/>
                <a:gd name="T82" fmla="*/ 415 w 475"/>
                <a:gd name="T83" fmla="*/ 145 h 207"/>
                <a:gd name="T84" fmla="*/ 430 w 475"/>
                <a:gd name="T85" fmla="*/ 121 h 207"/>
                <a:gd name="T86" fmla="*/ 460 w 475"/>
                <a:gd name="T87" fmla="*/ 118 h 207"/>
                <a:gd name="T88" fmla="*/ 471 w 475"/>
                <a:gd name="T89" fmla="*/ 96 h 207"/>
                <a:gd name="T90" fmla="*/ 177 w 475"/>
                <a:gd name="T91" fmla="*/ 131 h 207"/>
                <a:gd name="T92" fmla="*/ 373 w 475"/>
                <a:gd name="T93" fmla="*/ 130 h 207"/>
                <a:gd name="T94" fmla="*/ 326 w 475"/>
                <a:gd name="T95" fmla="*/ 131 h 207"/>
                <a:gd name="T96" fmla="*/ 373 w 475"/>
                <a:gd name="T97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207">
                  <a:moveTo>
                    <a:pt x="472" y="85"/>
                  </a:moveTo>
                  <a:cubicBezTo>
                    <a:pt x="472" y="82"/>
                    <a:pt x="470" y="83"/>
                    <a:pt x="468" y="84"/>
                  </a:cubicBezTo>
                  <a:cubicBezTo>
                    <a:pt x="467" y="85"/>
                    <a:pt x="461" y="86"/>
                    <a:pt x="459" y="86"/>
                  </a:cubicBezTo>
                  <a:cubicBezTo>
                    <a:pt x="457" y="86"/>
                    <a:pt x="453" y="83"/>
                    <a:pt x="453" y="81"/>
                  </a:cubicBezTo>
                  <a:cubicBezTo>
                    <a:pt x="453" y="79"/>
                    <a:pt x="453" y="77"/>
                    <a:pt x="451" y="77"/>
                  </a:cubicBezTo>
                  <a:cubicBezTo>
                    <a:pt x="449" y="77"/>
                    <a:pt x="445" y="76"/>
                    <a:pt x="443" y="72"/>
                  </a:cubicBezTo>
                  <a:cubicBezTo>
                    <a:pt x="441" y="67"/>
                    <a:pt x="438" y="67"/>
                    <a:pt x="436" y="66"/>
                  </a:cubicBezTo>
                  <a:cubicBezTo>
                    <a:pt x="434" y="65"/>
                    <a:pt x="427" y="68"/>
                    <a:pt x="424" y="69"/>
                  </a:cubicBezTo>
                  <a:cubicBezTo>
                    <a:pt x="421" y="70"/>
                    <a:pt x="416" y="68"/>
                    <a:pt x="413" y="68"/>
                  </a:cubicBezTo>
                  <a:cubicBezTo>
                    <a:pt x="409" y="67"/>
                    <a:pt x="407" y="61"/>
                    <a:pt x="404" y="62"/>
                  </a:cubicBezTo>
                  <a:cubicBezTo>
                    <a:pt x="400" y="62"/>
                    <a:pt x="400" y="68"/>
                    <a:pt x="397" y="68"/>
                  </a:cubicBezTo>
                  <a:cubicBezTo>
                    <a:pt x="394" y="68"/>
                    <a:pt x="390" y="56"/>
                    <a:pt x="385" y="49"/>
                  </a:cubicBezTo>
                  <a:cubicBezTo>
                    <a:pt x="380" y="42"/>
                    <a:pt x="371" y="28"/>
                    <a:pt x="363" y="26"/>
                  </a:cubicBezTo>
                  <a:cubicBezTo>
                    <a:pt x="356" y="23"/>
                    <a:pt x="358" y="19"/>
                    <a:pt x="360" y="17"/>
                  </a:cubicBezTo>
                  <a:cubicBezTo>
                    <a:pt x="362" y="16"/>
                    <a:pt x="355" y="15"/>
                    <a:pt x="352" y="17"/>
                  </a:cubicBezTo>
                  <a:cubicBezTo>
                    <a:pt x="349" y="18"/>
                    <a:pt x="345" y="21"/>
                    <a:pt x="342" y="22"/>
                  </a:cubicBezTo>
                  <a:cubicBezTo>
                    <a:pt x="338" y="23"/>
                    <a:pt x="333" y="28"/>
                    <a:pt x="329" y="27"/>
                  </a:cubicBezTo>
                  <a:cubicBezTo>
                    <a:pt x="325" y="26"/>
                    <a:pt x="323" y="32"/>
                    <a:pt x="320" y="29"/>
                  </a:cubicBezTo>
                  <a:cubicBezTo>
                    <a:pt x="317" y="26"/>
                    <a:pt x="324" y="24"/>
                    <a:pt x="324" y="22"/>
                  </a:cubicBezTo>
                  <a:cubicBezTo>
                    <a:pt x="324" y="20"/>
                    <a:pt x="319" y="23"/>
                    <a:pt x="318" y="21"/>
                  </a:cubicBezTo>
                  <a:cubicBezTo>
                    <a:pt x="317" y="20"/>
                    <a:pt x="313" y="18"/>
                    <a:pt x="313" y="21"/>
                  </a:cubicBezTo>
                  <a:cubicBezTo>
                    <a:pt x="313" y="23"/>
                    <a:pt x="309" y="21"/>
                    <a:pt x="309" y="20"/>
                  </a:cubicBezTo>
                  <a:cubicBezTo>
                    <a:pt x="309" y="18"/>
                    <a:pt x="307" y="15"/>
                    <a:pt x="305" y="17"/>
                  </a:cubicBezTo>
                  <a:cubicBezTo>
                    <a:pt x="303" y="19"/>
                    <a:pt x="296" y="21"/>
                    <a:pt x="294" y="19"/>
                  </a:cubicBezTo>
                  <a:cubicBezTo>
                    <a:pt x="293" y="17"/>
                    <a:pt x="295" y="16"/>
                    <a:pt x="296" y="14"/>
                  </a:cubicBezTo>
                  <a:cubicBezTo>
                    <a:pt x="296" y="12"/>
                    <a:pt x="293" y="9"/>
                    <a:pt x="294" y="7"/>
                  </a:cubicBezTo>
                  <a:cubicBezTo>
                    <a:pt x="294" y="4"/>
                    <a:pt x="289" y="1"/>
                    <a:pt x="286" y="2"/>
                  </a:cubicBezTo>
                  <a:cubicBezTo>
                    <a:pt x="284" y="3"/>
                    <a:pt x="280" y="2"/>
                    <a:pt x="277" y="1"/>
                  </a:cubicBezTo>
                  <a:cubicBezTo>
                    <a:pt x="274" y="0"/>
                    <a:pt x="263" y="2"/>
                    <a:pt x="263" y="4"/>
                  </a:cubicBezTo>
                  <a:cubicBezTo>
                    <a:pt x="262" y="7"/>
                    <a:pt x="248" y="9"/>
                    <a:pt x="246" y="10"/>
                  </a:cubicBezTo>
                  <a:cubicBezTo>
                    <a:pt x="243" y="10"/>
                    <a:pt x="233" y="12"/>
                    <a:pt x="229" y="12"/>
                  </a:cubicBezTo>
                  <a:cubicBezTo>
                    <a:pt x="225" y="13"/>
                    <a:pt x="222" y="16"/>
                    <a:pt x="217" y="16"/>
                  </a:cubicBezTo>
                  <a:cubicBezTo>
                    <a:pt x="212" y="16"/>
                    <a:pt x="204" y="16"/>
                    <a:pt x="200" y="19"/>
                  </a:cubicBezTo>
                  <a:cubicBezTo>
                    <a:pt x="195" y="22"/>
                    <a:pt x="189" y="20"/>
                    <a:pt x="186" y="21"/>
                  </a:cubicBezTo>
                  <a:cubicBezTo>
                    <a:pt x="182" y="21"/>
                    <a:pt x="177" y="20"/>
                    <a:pt x="176" y="21"/>
                  </a:cubicBezTo>
                  <a:cubicBezTo>
                    <a:pt x="174" y="22"/>
                    <a:pt x="175" y="28"/>
                    <a:pt x="176" y="30"/>
                  </a:cubicBezTo>
                  <a:cubicBezTo>
                    <a:pt x="178" y="33"/>
                    <a:pt x="186" y="33"/>
                    <a:pt x="187" y="35"/>
                  </a:cubicBezTo>
                  <a:cubicBezTo>
                    <a:pt x="187" y="36"/>
                    <a:pt x="178" y="36"/>
                    <a:pt x="174" y="37"/>
                  </a:cubicBezTo>
                  <a:cubicBezTo>
                    <a:pt x="170" y="37"/>
                    <a:pt x="171" y="42"/>
                    <a:pt x="172" y="45"/>
                  </a:cubicBezTo>
                  <a:cubicBezTo>
                    <a:pt x="173" y="47"/>
                    <a:pt x="168" y="49"/>
                    <a:pt x="165" y="50"/>
                  </a:cubicBezTo>
                  <a:cubicBezTo>
                    <a:pt x="162" y="51"/>
                    <a:pt x="165" y="56"/>
                    <a:pt x="168" y="56"/>
                  </a:cubicBezTo>
                  <a:cubicBezTo>
                    <a:pt x="171" y="56"/>
                    <a:pt x="174" y="58"/>
                    <a:pt x="176" y="58"/>
                  </a:cubicBezTo>
                  <a:cubicBezTo>
                    <a:pt x="179" y="58"/>
                    <a:pt x="179" y="63"/>
                    <a:pt x="179" y="66"/>
                  </a:cubicBezTo>
                  <a:cubicBezTo>
                    <a:pt x="179" y="69"/>
                    <a:pt x="176" y="70"/>
                    <a:pt x="172" y="70"/>
                  </a:cubicBezTo>
                  <a:cubicBezTo>
                    <a:pt x="168" y="70"/>
                    <a:pt x="166" y="67"/>
                    <a:pt x="163" y="67"/>
                  </a:cubicBezTo>
                  <a:cubicBezTo>
                    <a:pt x="161" y="66"/>
                    <a:pt x="161" y="71"/>
                    <a:pt x="159" y="72"/>
                  </a:cubicBezTo>
                  <a:cubicBezTo>
                    <a:pt x="157" y="73"/>
                    <a:pt x="157" y="68"/>
                    <a:pt x="153" y="68"/>
                  </a:cubicBezTo>
                  <a:cubicBezTo>
                    <a:pt x="150" y="68"/>
                    <a:pt x="147" y="68"/>
                    <a:pt x="146" y="65"/>
                  </a:cubicBezTo>
                  <a:cubicBezTo>
                    <a:pt x="145" y="62"/>
                    <a:pt x="137" y="62"/>
                    <a:pt x="134" y="65"/>
                  </a:cubicBezTo>
                  <a:cubicBezTo>
                    <a:pt x="131" y="68"/>
                    <a:pt x="130" y="66"/>
                    <a:pt x="128" y="64"/>
                  </a:cubicBezTo>
                  <a:cubicBezTo>
                    <a:pt x="125" y="62"/>
                    <a:pt x="117" y="65"/>
                    <a:pt x="116" y="68"/>
                  </a:cubicBezTo>
                  <a:cubicBezTo>
                    <a:pt x="115" y="70"/>
                    <a:pt x="110" y="71"/>
                    <a:pt x="105" y="68"/>
                  </a:cubicBezTo>
                  <a:cubicBezTo>
                    <a:pt x="101" y="66"/>
                    <a:pt x="99" y="65"/>
                    <a:pt x="99" y="68"/>
                  </a:cubicBezTo>
                  <a:cubicBezTo>
                    <a:pt x="99" y="72"/>
                    <a:pt x="96" y="69"/>
                    <a:pt x="96" y="67"/>
                  </a:cubicBezTo>
                  <a:cubicBezTo>
                    <a:pt x="96" y="65"/>
                    <a:pt x="89" y="61"/>
                    <a:pt x="86" y="59"/>
                  </a:cubicBezTo>
                  <a:cubicBezTo>
                    <a:pt x="83" y="57"/>
                    <a:pt x="73" y="57"/>
                    <a:pt x="72" y="56"/>
                  </a:cubicBezTo>
                  <a:cubicBezTo>
                    <a:pt x="72" y="54"/>
                    <a:pt x="66" y="52"/>
                    <a:pt x="64" y="56"/>
                  </a:cubicBezTo>
                  <a:cubicBezTo>
                    <a:pt x="62" y="59"/>
                    <a:pt x="60" y="56"/>
                    <a:pt x="58" y="56"/>
                  </a:cubicBezTo>
                  <a:cubicBezTo>
                    <a:pt x="56" y="55"/>
                    <a:pt x="51" y="57"/>
                    <a:pt x="49" y="58"/>
                  </a:cubicBezTo>
                  <a:cubicBezTo>
                    <a:pt x="47" y="59"/>
                    <a:pt x="40" y="63"/>
                    <a:pt x="37" y="63"/>
                  </a:cubicBezTo>
                  <a:cubicBezTo>
                    <a:pt x="33" y="63"/>
                    <a:pt x="35" y="68"/>
                    <a:pt x="30" y="68"/>
                  </a:cubicBezTo>
                  <a:cubicBezTo>
                    <a:pt x="26" y="69"/>
                    <a:pt x="27" y="72"/>
                    <a:pt x="27" y="74"/>
                  </a:cubicBezTo>
                  <a:cubicBezTo>
                    <a:pt x="28" y="76"/>
                    <a:pt x="30" y="79"/>
                    <a:pt x="26" y="81"/>
                  </a:cubicBezTo>
                  <a:cubicBezTo>
                    <a:pt x="22" y="82"/>
                    <a:pt x="21" y="76"/>
                    <a:pt x="17" y="74"/>
                  </a:cubicBezTo>
                  <a:cubicBezTo>
                    <a:pt x="13" y="71"/>
                    <a:pt x="10" y="74"/>
                    <a:pt x="10" y="78"/>
                  </a:cubicBezTo>
                  <a:cubicBezTo>
                    <a:pt x="10" y="81"/>
                    <a:pt x="6" y="81"/>
                    <a:pt x="4" y="84"/>
                  </a:cubicBezTo>
                  <a:cubicBezTo>
                    <a:pt x="2" y="88"/>
                    <a:pt x="8" y="88"/>
                    <a:pt x="8" y="90"/>
                  </a:cubicBezTo>
                  <a:cubicBezTo>
                    <a:pt x="8" y="91"/>
                    <a:pt x="5" y="92"/>
                    <a:pt x="4" y="93"/>
                  </a:cubicBezTo>
                  <a:cubicBezTo>
                    <a:pt x="2" y="93"/>
                    <a:pt x="0" y="98"/>
                    <a:pt x="1" y="100"/>
                  </a:cubicBezTo>
                  <a:cubicBezTo>
                    <a:pt x="2" y="101"/>
                    <a:pt x="8" y="101"/>
                    <a:pt x="8" y="104"/>
                  </a:cubicBezTo>
                  <a:cubicBezTo>
                    <a:pt x="7" y="107"/>
                    <a:pt x="7" y="111"/>
                    <a:pt x="10" y="110"/>
                  </a:cubicBezTo>
                  <a:cubicBezTo>
                    <a:pt x="13" y="109"/>
                    <a:pt x="16" y="109"/>
                    <a:pt x="18" y="109"/>
                  </a:cubicBezTo>
                  <a:cubicBezTo>
                    <a:pt x="20" y="109"/>
                    <a:pt x="22" y="113"/>
                    <a:pt x="25" y="117"/>
                  </a:cubicBezTo>
                  <a:cubicBezTo>
                    <a:pt x="29" y="121"/>
                    <a:pt x="30" y="123"/>
                    <a:pt x="27" y="124"/>
                  </a:cubicBezTo>
                  <a:cubicBezTo>
                    <a:pt x="23" y="125"/>
                    <a:pt x="25" y="126"/>
                    <a:pt x="29" y="128"/>
                  </a:cubicBezTo>
                  <a:cubicBezTo>
                    <a:pt x="31" y="129"/>
                    <a:pt x="32" y="130"/>
                    <a:pt x="33" y="130"/>
                  </a:cubicBezTo>
                  <a:cubicBezTo>
                    <a:pt x="34" y="130"/>
                    <a:pt x="35" y="130"/>
                    <a:pt x="35" y="129"/>
                  </a:cubicBezTo>
                  <a:cubicBezTo>
                    <a:pt x="41" y="124"/>
                    <a:pt x="52" y="120"/>
                    <a:pt x="60" y="122"/>
                  </a:cubicBezTo>
                  <a:cubicBezTo>
                    <a:pt x="68" y="124"/>
                    <a:pt x="74" y="120"/>
                    <a:pt x="78" y="125"/>
                  </a:cubicBezTo>
                  <a:cubicBezTo>
                    <a:pt x="81" y="129"/>
                    <a:pt x="78" y="138"/>
                    <a:pt x="79" y="141"/>
                  </a:cubicBezTo>
                  <a:cubicBezTo>
                    <a:pt x="80" y="144"/>
                    <a:pt x="73" y="144"/>
                    <a:pt x="68" y="144"/>
                  </a:cubicBezTo>
                  <a:cubicBezTo>
                    <a:pt x="62" y="143"/>
                    <a:pt x="52" y="146"/>
                    <a:pt x="53" y="149"/>
                  </a:cubicBezTo>
                  <a:cubicBezTo>
                    <a:pt x="55" y="151"/>
                    <a:pt x="58" y="158"/>
                    <a:pt x="51" y="155"/>
                  </a:cubicBezTo>
                  <a:cubicBezTo>
                    <a:pt x="45" y="151"/>
                    <a:pt x="42" y="158"/>
                    <a:pt x="46" y="158"/>
                  </a:cubicBezTo>
                  <a:cubicBezTo>
                    <a:pt x="49" y="158"/>
                    <a:pt x="55" y="162"/>
                    <a:pt x="55" y="165"/>
                  </a:cubicBezTo>
                  <a:cubicBezTo>
                    <a:pt x="55" y="168"/>
                    <a:pt x="55" y="174"/>
                    <a:pt x="58" y="173"/>
                  </a:cubicBezTo>
                  <a:cubicBezTo>
                    <a:pt x="62" y="172"/>
                    <a:pt x="62" y="178"/>
                    <a:pt x="67" y="178"/>
                  </a:cubicBezTo>
                  <a:cubicBezTo>
                    <a:pt x="71" y="178"/>
                    <a:pt x="76" y="179"/>
                    <a:pt x="72" y="183"/>
                  </a:cubicBezTo>
                  <a:cubicBezTo>
                    <a:pt x="68" y="188"/>
                    <a:pt x="75" y="199"/>
                    <a:pt x="76" y="196"/>
                  </a:cubicBezTo>
                  <a:cubicBezTo>
                    <a:pt x="77" y="195"/>
                    <a:pt x="76" y="191"/>
                    <a:pt x="77" y="189"/>
                  </a:cubicBezTo>
                  <a:cubicBezTo>
                    <a:pt x="75" y="183"/>
                    <a:pt x="86" y="183"/>
                    <a:pt x="89" y="183"/>
                  </a:cubicBezTo>
                  <a:cubicBezTo>
                    <a:pt x="93" y="183"/>
                    <a:pt x="100" y="188"/>
                    <a:pt x="104" y="193"/>
                  </a:cubicBezTo>
                  <a:cubicBezTo>
                    <a:pt x="108" y="199"/>
                    <a:pt x="112" y="195"/>
                    <a:pt x="112" y="195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39"/>
                    <a:pt x="143" y="139"/>
                    <a:pt x="144" y="138"/>
                  </a:cubicBezTo>
                  <a:cubicBezTo>
                    <a:pt x="148" y="133"/>
                    <a:pt x="153" y="137"/>
                    <a:pt x="155" y="139"/>
                  </a:cubicBezTo>
                  <a:cubicBezTo>
                    <a:pt x="156" y="140"/>
                    <a:pt x="155" y="133"/>
                    <a:pt x="159" y="134"/>
                  </a:cubicBezTo>
                  <a:cubicBezTo>
                    <a:pt x="163" y="134"/>
                    <a:pt x="159" y="140"/>
                    <a:pt x="162" y="140"/>
                  </a:cubicBezTo>
                  <a:cubicBezTo>
                    <a:pt x="165" y="140"/>
                    <a:pt x="170" y="148"/>
                    <a:pt x="168" y="154"/>
                  </a:cubicBezTo>
                  <a:cubicBezTo>
                    <a:pt x="173" y="158"/>
                    <a:pt x="181" y="166"/>
                    <a:pt x="182" y="168"/>
                  </a:cubicBezTo>
                  <a:cubicBezTo>
                    <a:pt x="183" y="170"/>
                    <a:pt x="195" y="166"/>
                    <a:pt x="197" y="167"/>
                  </a:cubicBezTo>
                  <a:cubicBezTo>
                    <a:pt x="199" y="168"/>
                    <a:pt x="217" y="168"/>
                    <a:pt x="221" y="168"/>
                  </a:cubicBezTo>
                  <a:cubicBezTo>
                    <a:pt x="224" y="168"/>
                    <a:pt x="226" y="173"/>
                    <a:pt x="230" y="174"/>
                  </a:cubicBezTo>
                  <a:cubicBezTo>
                    <a:pt x="234" y="175"/>
                    <a:pt x="232" y="181"/>
                    <a:pt x="233" y="185"/>
                  </a:cubicBezTo>
                  <a:cubicBezTo>
                    <a:pt x="233" y="188"/>
                    <a:pt x="239" y="192"/>
                    <a:pt x="239" y="196"/>
                  </a:cubicBezTo>
                  <a:cubicBezTo>
                    <a:pt x="240" y="199"/>
                    <a:pt x="245" y="197"/>
                    <a:pt x="249" y="198"/>
                  </a:cubicBezTo>
                  <a:cubicBezTo>
                    <a:pt x="253" y="199"/>
                    <a:pt x="258" y="200"/>
                    <a:pt x="259" y="204"/>
                  </a:cubicBezTo>
                  <a:cubicBezTo>
                    <a:pt x="259" y="207"/>
                    <a:pt x="264" y="205"/>
                    <a:pt x="264" y="202"/>
                  </a:cubicBezTo>
                  <a:cubicBezTo>
                    <a:pt x="265" y="199"/>
                    <a:pt x="269" y="196"/>
                    <a:pt x="276" y="193"/>
                  </a:cubicBezTo>
                  <a:cubicBezTo>
                    <a:pt x="279" y="192"/>
                    <a:pt x="281" y="192"/>
                    <a:pt x="283" y="193"/>
                  </a:cubicBezTo>
                  <a:cubicBezTo>
                    <a:pt x="284" y="190"/>
                    <a:pt x="286" y="187"/>
                    <a:pt x="287" y="187"/>
                  </a:cubicBezTo>
                  <a:cubicBezTo>
                    <a:pt x="289" y="186"/>
                    <a:pt x="293" y="183"/>
                    <a:pt x="294" y="180"/>
                  </a:cubicBezTo>
                  <a:cubicBezTo>
                    <a:pt x="294" y="176"/>
                    <a:pt x="303" y="176"/>
                    <a:pt x="310" y="179"/>
                  </a:cubicBezTo>
                  <a:cubicBezTo>
                    <a:pt x="316" y="182"/>
                    <a:pt x="320" y="182"/>
                    <a:pt x="320" y="178"/>
                  </a:cubicBezTo>
                  <a:cubicBezTo>
                    <a:pt x="320" y="173"/>
                    <a:pt x="329" y="172"/>
                    <a:pt x="332" y="173"/>
                  </a:cubicBezTo>
                  <a:cubicBezTo>
                    <a:pt x="335" y="174"/>
                    <a:pt x="343" y="179"/>
                    <a:pt x="348" y="177"/>
                  </a:cubicBezTo>
                  <a:cubicBezTo>
                    <a:pt x="352" y="176"/>
                    <a:pt x="372" y="178"/>
                    <a:pt x="378" y="179"/>
                  </a:cubicBezTo>
                  <a:cubicBezTo>
                    <a:pt x="383" y="180"/>
                    <a:pt x="384" y="177"/>
                    <a:pt x="389" y="182"/>
                  </a:cubicBezTo>
                  <a:cubicBezTo>
                    <a:pt x="392" y="186"/>
                    <a:pt x="394" y="182"/>
                    <a:pt x="398" y="185"/>
                  </a:cubicBezTo>
                  <a:cubicBezTo>
                    <a:pt x="398" y="184"/>
                    <a:pt x="398" y="183"/>
                    <a:pt x="398" y="181"/>
                  </a:cubicBezTo>
                  <a:cubicBezTo>
                    <a:pt x="398" y="178"/>
                    <a:pt x="403" y="175"/>
                    <a:pt x="404" y="173"/>
                  </a:cubicBezTo>
                  <a:cubicBezTo>
                    <a:pt x="405" y="170"/>
                    <a:pt x="400" y="163"/>
                    <a:pt x="400" y="161"/>
                  </a:cubicBezTo>
                  <a:cubicBezTo>
                    <a:pt x="400" y="158"/>
                    <a:pt x="400" y="153"/>
                    <a:pt x="397" y="151"/>
                  </a:cubicBezTo>
                  <a:cubicBezTo>
                    <a:pt x="394" y="150"/>
                    <a:pt x="402" y="147"/>
                    <a:pt x="404" y="147"/>
                  </a:cubicBezTo>
                  <a:cubicBezTo>
                    <a:pt x="408" y="147"/>
                    <a:pt x="413" y="144"/>
                    <a:pt x="415" y="145"/>
                  </a:cubicBezTo>
                  <a:cubicBezTo>
                    <a:pt x="416" y="147"/>
                    <a:pt x="420" y="147"/>
                    <a:pt x="423" y="147"/>
                  </a:cubicBezTo>
                  <a:cubicBezTo>
                    <a:pt x="426" y="147"/>
                    <a:pt x="425" y="144"/>
                    <a:pt x="423" y="142"/>
                  </a:cubicBezTo>
                  <a:cubicBezTo>
                    <a:pt x="421" y="141"/>
                    <a:pt x="429" y="126"/>
                    <a:pt x="430" y="121"/>
                  </a:cubicBezTo>
                  <a:cubicBezTo>
                    <a:pt x="431" y="116"/>
                    <a:pt x="434" y="121"/>
                    <a:pt x="438" y="121"/>
                  </a:cubicBezTo>
                  <a:cubicBezTo>
                    <a:pt x="442" y="122"/>
                    <a:pt x="446" y="121"/>
                    <a:pt x="449" y="122"/>
                  </a:cubicBezTo>
                  <a:cubicBezTo>
                    <a:pt x="451" y="123"/>
                    <a:pt x="458" y="121"/>
                    <a:pt x="460" y="118"/>
                  </a:cubicBezTo>
                  <a:cubicBezTo>
                    <a:pt x="462" y="116"/>
                    <a:pt x="458" y="115"/>
                    <a:pt x="458" y="110"/>
                  </a:cubicBezTo>
                  <a:cubicBezTo>
                    <a:pt x="458" y="104"/>
                    <a:pt x="462" y="102"/>
                    <a:pt x="466" y="102"/>
                  </a:cubicBezTo>
                  <a:cubicBezTo>
                    <a:pt x="470" y="102"/>
                    <a:pt x="471" y="98"/>
                    <a:pt x="471" y="96"/>
                  </a:cubicBezTo>
                  <a:cubicBezTo>
                    <a:pt x="471" y="93"/>
                    <a:pt x="474" y="92"/>
                    <a:pt x="475" y="89"/>
                  </a:cubicBezTo>
                  <a:cubicBezTo>
                    <a:pt x="474" y="87"/>
                    <a:pt x="473" y="86"/>
                    <a:pt x="472" y="85"/>
                  </a:cubicBezTo>
                  <a:close/>
                  <a:moveTo>
                    <a:pt x="177" y="131"/>
                  </a:moveTo>
                  <a:cubicBezTo>
                    <a:pt x="176" y="133"/>
                    <a:pt x="162" y="130"/>
                    <a:pt x="161" y="127"/>
                  </a:cubicBezTo>
                  <a:cubicBezTo>
                    <a:pt x="160" y="125"/>
                    <a:pt x="180" y="128"/>
                    <a:pt x="177" y="131"/>
                  </a:cubicBezTo>
                  <a:close/>
                  <a:moveTo>
                    <a:pt x="373" y="130"/>
                  </a:moveTo>
                  <a:cubicBezTo>
                    <a:pt x="363" y="130"/>
                    <a:pt x="342" y="126"/>
                    <a:pt x="333" y="134"/>
                  </a:cubicBezTo>
                  <a:cubicBezTo>
                    <a:pt x="325" y="143"/>
                    <a:pt x="331" y="148"/>
                    <a:pt x="327" y="148"/>
                  </a:cubicBezTo>
                  <a:cubicBezTo>
                    <a:pt x="323" y="149"/>
                    <a:pt x="321" y="135"/>
                    <a:pt x="326" y="131"/>
                  </a:cubicBezTo>
                  <a:cubicBezTo>
                    <a:pt x="331" y="126"/>
                    <a:pt x="346" y="124"/>
                    <a:pt x="356" y="126"/>
                  </a:cubicBezTo>
                  <a:cubicBezTo>
                    <a:pt x="366" y="129"/>
                    <a:pt x="383" y="125"/>
                    <a:pt x="385" y="125"/>
                  </a:cubicBezTo>
                  <a:cubicBezTo>
                    <a:pt x="388" y="126"/>
                    <a:pt x="383" y="130"/>
                    <a:pt x="373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4" name="Freeform 294"/>
            <p:cNvSpPr>
              <a:spLocks noEditPoints="1"/>
            </p:cNvSpPr>
            <p:nvPr userDrawn="1"/>
          </p:nvSpPr>
          <p:spPr bwMode="auto">
            <a:xfrm>
              <a:off x="7698875" y="1709982"/>
              <a:ext cx="4267048" cy="1650349"/>
            </a:xfrm>
            <a:custGeom>
              <a:avLst/>
              <a:gdLst>
                <a:gd name="T0" fmla="*/ 839 w 1992"/>
                <a:gd name="T1" fmla="*/ 42 h 708"/>
                <a:gd name="T2" fmla="*/ 914 w 1992"/>
                <a:gd name="T3" fmla="*/ 68 h 708"/>
                <a:gd name="T4" fmla="*/ 922 w 1992"/>
                <a:gd name="T5" fmla="*/ 88 h 708"/>
                <a:gd name="T6" fmla="*/ 1499 w 1992"/>
                <a:gd name="T7" fmla="*/ 162 h 708"/>
                <a:gd name="T8" fmla="*/ 1376 w 1992"/>
                <a:gd name="T9" fmla="*/ 161 h 708"/>
                <a:gd name="T10" fmla="*/ 1404 w 1992"/>
                <a:gd name="T11" fmla="*/ 189 h 708"/>
                <a:gd name="T12" fmla="*/ 1435 w 1992"/>
                <a:gd name="T13" fmla="*/ 541 h 708"/>
                <a:gd name="T14" fmla="*/ 1988 w 1992"/>
                <a:gd name="T15" fmla="*/ 333 h 708"/>
                <a:gd name="T16" fmla="*/ 1797 w 1992"/>
                <a:gd name="T17" fmla="*/ 262 h 708"/>
                <a:gd name="T18" fmla="*/ 1647 w 1992"/>
                <a:gd name="T19" fmla="*/ 269 h 708"/>
                <a:gd name="T20" fmla="*/ 1458 w 1992"/>
                <a:gd name="T21" fmla="*/ 223 h 708"/>
                <a:gd name="T22" fmla="*/ 1377 w 1992"/>
                <a:gd name="T23" fmla="*/ 229 h 708"/>
                <a:gd name="T24" fmla="*/ 1270 w 1992"/>
                <a:gd name="T25" fmla="*/ 210 h 708"/>
                <a:gd name="T26" fmla="*/ 1160 w 1992"/>
                <a:gd name="T27" fmla="*/ 196 h 708"/>
                <a:gd name="T28" fmla="*/ 996 w 1992"/>
                <a:gd name="T29" fmla="*/ 200 h 708"/>
                <a:gd name="T30" fmla="*/ 1075 w 1992"/>
                <a:gd name="T31" fmla="*/ 120 h 708"/>
                <a:gd name="T32" fmla="*/ 958 w 1992"/>
                <a:gd name="T33" fmla="*/ 97 h 708"/>
                <a:gd name="T34" fmla="*/ 854 w 1992"/>
                <a:gd name="T35" fmla="*/ 132 h 708"/>
                <a:gd name="T36" fmla="*/ 786 w 1992"/>
                <a:gd name="T37" fmla="*/ 172 h 708"/>
                <a:gd name="T38" fmla="*/ 686 w 1992"/>
                <a:gd name="T39" fmla="*/ 207 h 708"/>
                <a:gd name="T40" fmla="*/ 650 w 1992"/>
                <a:gd name="T41" fmla="*/ 218 h 708"/>
                <a:gd name="T42" fmla="*/ 674 w 1992"/>
                <a:gd name="T43" fmla="*/ 283 h 708"/>
                <a:gd name="T44" fmla="*/ 611 w 1992"/>
                <a:gd name="T45" fmla="*/ 319 h 708"/>
                <a:gd name="T46" fmla="*/ 613 w 1992"/>
                <a:gd name="T47" fmla="*/ 201 h 708"/>
                <a:gd name="T48" fmla="*/ 542 w 1992"/>
                <a:gd name="T49" fmla="*/ 274 h 708"/>
                <a:gd name="T50" fmla="*/ 443 w 1992"/>
                <a:gd name="T51" fmla="*/ 286 h 708"/>
                <a:gd name="T52" fmla="*/ 299 w 1992"/>
                <a:gd name="T53" fmla="*/ 309 h 708"/>
                <a:gd name="T54" fmla="*/ 266 w 1992"/>
                <a:gd name="T55" fmla="*/ 323 h 708"/>
                <a:gd name="T56" fmla="*/ 184 w 1992"/>
                <a:gd name="T57" fmla="*/ 361 h 708"/>
                <a:gd name="T58" fmla="*/ 244 w 1992"/>
                <a:gd name="T59" fmla="*/ 298 h 708"/>
                <a:gd name="T60" fmla="*/ 118 w 1992"/>
                <a:gd name="T61" fmla="*/ 268 h 708"/>
                <a:gd name="T62" fmla="*/ 127 w 1992"/>
                <a:gd name="T63" fmla="*/ 364 h 708"/>
                <a:gd name="T64" fmla="*/ 91 w 1992"/>
                <a:gd name="T65" fmla="*/ 461 h 708"/>
                <a:gd name="T66" fmla="*/ 150 w 1992"/>
                <a:gd name="T67" fmla="*/ 536 h 708"/>
                <a:gd name="T68" fmla="*/ 206 w 1992"/>
                <a:gd name="T69" fmla="*/ 582 h 708"/>
                <a:gd name="T70" fmla="*/ 216 w 1992"/>
                <a:gd name="T71" fmla="*/ 640 h 708"/>
                <a:gd name="T72" fmla="*/ 315 w 1992"/>
                <a:gd name="T73" fmla="*/ 700 h 708"/>
                <a:gd name="T74" fmla="*/ 316 w 1992"/>
                <a:gd name="T75" fmla="*/ 602 h 708"/>
                <a:gd name="T76" fmla="*/ 411 w 1992"/>
                <a:gd name="T77" fmla="*/ 577 h 708"/>
                <a:gd name="T78" fmla="*/ 486 w 1992"/>
                <a:gd name="T79" fmla="*/ 546 h 708"/>
                <a:gd name="T80" fmla="*/ 617 w 1992"/>
                <a:gd name="T81" fmla="*/ 526 h 708"/>
                <a:gd name="T82" fmla="*/ 736 w 1992"/>
                <a:gd name="T83" fmla="*/ 578 h 708"/>
                <a:gd name="T84" fmla="*/ 848 w 1992"/>
                <a:gd name="T85" fmla="*/ 578 h 708"/>
                <a:gd name="T86" fmla="*/ 952 w 1992"/>
                <a:gd name="T87" fmla="*/ 570 h 708"/>
                <a:gd name="T88" fmla="*/ 1104 w 1992"/>
                <a:gd name="T89" fmla="*/ 588 h 708"/>
                <a:gd name="T90" fmla="*/ 1233 w 1992"/>
                <a:gd name="T91" fmla="*/ 553 h 708"/>
                <a:gd name="T92" fmla="*/ 1319 w 1992"/>
                <a:gd name="T93" fmla="*/ 649 h 708"/>
                <a:gd name="T94" fmla="*/ 1406 w 1992"/>
                <a:gd name="T95" fmla="*/ 571 h 708"/>
                <a:gd name="T96" fmla="*/ 1359 w 1992"/>
                <a:gd name="T97" fmla="*/ 523 h 708"/>
                <a:gd name="T98" fmla="*/ 1520 w 1992"/>
                <a:gd name="T99" fmla="*/ 444 h 708"/>
                <a:gd name="T100" fmla="*/ 1628 w 1992"/>
                <a:gd name="T101" fmla="*/ 410 h 708"/>
                <a:gd name="T102" fmla="*/ 1648 w 1992"/>
                <a:gd name="T103" fmla="*/ 440 h 708"/>
                <a:gd name="T104" fmla="*/ 1642 w 1992"/>
                <a:gd name="T105" fmla="*/ 524 h 708"/>
                <a:gd name="T106" fmla="*/ 1706 w 1992"/>
                <a:gd name="T107" fmla="*/ 439 h 708"/>
                <a:gd name="T108" fmla="*/ 1847 w 1992"/>
                <a:gd name="T109" fmla="*/ 367 h 708"/>
                <a:gd name="T110" fmla="*/ 1900 w 1992"/>
                <a:gd name="T111" fmla="*/ 344 h 708"/>
                <a:gd name="T112" fmla="*/ 1981 w 1992"/>
                <a:gd name="T113" fmla="*/ 342 h 708"/>
                <a:gd name="T114" fmla="*/ 336 w 1992"/>
                <a:gd name="T115" fmla="*/ 26 h 708"/>
                <a:gd name="T116" fmla="*/ 443 w 1992"/>
                <a:gd name="T117" fmla="*/ 10 h 708"/>
                <a:gd name="T118" fmla="*/ 386 w 1992"/>
                <a:gd name="T119" fmla="*/ 212 h 708"/>
                <a:gd name="T120" fmla="*/ 484 w 1992"/>
                <a:gd name="T121" fmla="*/ 156 h 708"/>
                <a:gd name="T122" fmla="*/ 411 w 1992"/>
                <a:gd name="T123" fmla="*/ 18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2" h="708">
                  <a:moveTo>
                    <a:pt x="30" y="512"/>
                  </a:moveTo>
                  <a:cubicBezTo>
                    <a:pt x="29" y="512"/>
                    <a:pt x="24" y="511"/>
                    <a:pt x="23" y="509"/>
                  </a:cubicBezTo>
                  <a:cubicBezTo>
                    <a:pt x="22" y="508"/>
                    <a:pt x="19" y="508"/>
                    <a:pt x="16" y="509"/>
                  </a:cubicBezTo>
                  <a:cubicBezTo>
                    <a:pt x="17" y="509"/>
                    <a:pt x="17" y="509"/>
                    <a:pt x="18" y="510"/>
                  </a:cubicBezTo>
                  <a:cubicBezTo>
                    <a:pt x="19" y="513"/>
                    <a:pt x="12" y="513"/>
                    <a:pt x="14" y="516"/>
                  </a:cubicBezTo>
                  <a:cubicBezTo>
                    <a:pt x="16" y="519"/>
                    <a:pt x="9" y="519"/>
                    <a:pt x="9" y="516"/>
                  </a:cubicBezTo>
                  <a:cubicBezTo>
                    <a:pt x="9" y="513"/>
                    <a:pt x="0" y="515"/>
                    <a:pt x="1" y="517"/>
                  </a:cubicBezTo>
                  <a:cubicBezTo>
                    <a:pt x="1" y="517"/>
                    <a:pt x="0" y="518"/>
                    <a:pt x="0" y="519"/>
                  </a:cubicBezTo>
                  <a:cubicBezTo>
                    <a:pt x="2" y="520"/>
                    <a:pt x="5" y="521"/>
                    <a:pt x="6" y="521"/>
                  </a:cubicBezTo>
                  <a:cubicBezTo>
                    <a:pt x="7" y="522"/>
                    <a:pt x="28" y="524"/>
                    <a:pt x="36" y="522"/>
                  </a:cubicBezTo>
                  <a:cubicBezTo>
                    <a:pt x="36" y="521"/>
                    <a:pt x="37" y="517"/>
                    <a:pt x="37" y="515"/>
                  </a:cubicBezTo>
                  <a:cubicBezTo>
                    <a:pt x="37" y="513"/>
                    <a:pt x="32" y="511"/>
                    <a:pt x="30" y="512"/>
                  </a:cubicBezTo>
                  <a:close/>
                  <a:moveTo>
                    <a:pt x="850" y="34"/>
                  </a:moveTo>
                  <a:cubicBezTo>
                    <a:pt x="857" y="36"/>
                    <a:pt x="854" y="38"/>
                    <a:pt x="847" y="38"/>
                  </a:cubicBezTo>
                  <a:cubicBezTo>
                    <a:pt x="841" y="38"/>
                    <a:pt x="835" y="40"/>
                    <a:pt x="839" y="42"/>
                  </a:cubicBezTo>
                  <a:cubicBezTo>
                    <a:pt x="843" y="43"/>
                    <a:pt x="842" y="47"/>
                    <a:pt x="850" y="48"/>
                  </a:cubicBezTo>
                  <a:cubicBezTo>
                    <a:pt x="857" y="50"/>
                    <a:pt x="864" y="44"/>
                    <a:pt x="863" y="40"/>
                  </a:cubicBezTo>
                  <a:cubicBezTo>
                    <a:pt x="863" y="37"/>
                    <a:pt x="888" y="33"/>
                    <a:pt x="895" y="31"/>
                  </a:cubicBezTo>
                  <a:cubicBezTo>
                    <a:pt x="902" y="30"/>
                    <a:pt x="891" y="23"/>
                    <a:pt x="898" y="23"/>
                  </a:cubicBezTo>
                  <a:cubicBezTo>
                    <a:pt x="906" y="22"/>
                    <a:pt x="903" y="19"/>
                    <a:pt x="894" y="17"/>
                  </a:cubicBezTo>
                  <a:cubicBezTo>
                    <a:pt x="884" y="16"/>
                    <a:pt x="888" y="9"/>
                    <a:pt x="885" y="6"/>
                  </a:cubicBezTo>
                  <a:cubicBezTo>
                    <a:pt x="882" y="4"/>
                    <a:pt x="880" y="9"/>
                    <a:pt x="868" y="12"/>
                  </a:cubicBezTo>
                  <a:cubicBezTo>
                    <a:pt x="856" y="14"/>
                    <a:pt x="850" y="17"/>
                    <a:pt x="855" y="19"/>
                  </a:cubicBezTo>
                  <a:cubicBezTo>
                    <a:pt x="860" y="21"/>
                    <a:pt x="855" y="27"/>
                    <a:pt x="850" y="26"/>
                  </a:cubicBezTo>
                  <a:cubicBezTo>
                    <a:pt x="845" y="26"/>
                    <a:pt x="844" y="31"/>
                    <a:pt x="850" y="34"/>
                  </a:cubicBezTo>
                  <a:close/>
                  <a:moveTo>
                    <a:pt x="869" y="43"/>
                  </a:moveTo>
                  <a:cubicBezTo>
                    <a:pt x="869" y="46"/>
                    <a:pt x="857" y="50"/>
                    <a:pt x="861" y="52"/>
                  </a:cubicBezTo>
                  <a:cubicBezTo>
                    <a:pt x="863" y="54"/>
                    <a:pt x="866" y="54"/>
                    <a:pt x="869" y="54"/>
                  </a:cubicBezTo>
                  <a:cubicBezTo>
                    <a:pt x="873" y="55"/>
                    <a:pt x="874" y="63"/>
                    <a:pt x="881" y="62"/>
                  </a:cubicBezTo>
                  <a:cubicBezTo>
                    <a:pt x="887" y="61"/>
                    <a:pt x="904" y="68"/>
                    <a:pt x="914" y="68"/>
                  </a:cubicBezTo>
                  <a:cubicBezTo>
                    <a:pt x="924" y="68"/>
                    <a:pt x="925" y="61"/>
                    <a:pt x="922" y="60"/>
                  </a:cubicBezTo>
                  <a:cubicBezTo>
                    <a:pt x="918" y="60"/>
                    <a:pt x="921" y="55"/>
                    <a:pt x="927" y="48"/>
                  </a:cubicBezTo>
                  <a:cubicBezTo>
                    <a:pt x="932" y="41"/>
                    <a:pt x="910" y="35"/>
                    <a:pt x="910" y="41"/>
                  </a:cubicBezTo>
                  <a:cubicBezTo>
                    <a:pt x="910" y="47"/>
                    <a:pt x="903" y="40"/>
                    <a:pt x="901" y="36"/>
                  </a:cubicBezTo>
                  <a:cubicBezTo>
                    <a:pt x="899" y="33"/>
                    <a:pt x="869" y="39"/>
                    <a:pt x="869" y="43"/>
                  </a:cubicBezTo>
                  <a:close/>
                  <a:moveTo>
                    <a:pt x="595" y="197"/>
                  </a:moveTo>
                  <a:cubicBezTo>
                    <a:pt x="600" y="198"/>
                    <a:pt x="612" y="195"/>
                    <a:pt x="613" y="193"/>
                  </a:cubicBezTo>
                  <a:cubicBezTo>
                    <a:pt x="615" y="191"/>
                    <a:pt x="609" y="188"/>
                    <a:pt x="601" y="188"/>
                  </a:cubicBezTo>
                  <a:cubicBezTo>
                    <a:pt x="593" y="188"/>
                    <a:pt x="592" y="196"/>
                    <a:pt x="595" y="197"/>
                  </a:cubicBezTo>
                  <a:close/>
                  <a:moveTo>
                    <a:pt x="529" y="19"/>
                  </a:moveTo>
                  <a:cubicBezTo>
                    <a:pt x="542" y="18"/>
                    <a:pt x="542" y="11"/>
                    <a:pt x="535" y="10"/>
                  </a:cubicBezTo>
                  <a:cubicBezTo>
                    <a:pt x="528" y="9"/>
                    <a:pt x="527" y="14"/>
                    <a:pt x="523" y="14"/>
                  </a:cubicBezTo>
                  <a:cubicBezTo>
                    <a:pt x="520" y="13"/>
                    <a:pt x="507" y="16"/>
                    <a:pt x="510" y="18"/>
                  </a:cubicBezTo>
                  <a:cubicBezTo>
                    <a:pt x="513" y="22"/>
                    <a:pt x="522" y="20"/>
                    <a:pt x="529" y="19"/>
                  </a:cubicBezTo>
                  <a:close/>
                  <a:moveTo>
                    <a:pt x="922" y="88"/>
                  </a:moveTo>
                  <a:cubicBezTo>
                    <a:pt x="927" y="90"/>
                    <a:pt x="942" y="85"/>
                    <a:pt x="953" y="85"/>
                  </a:cubicBezTo>
                  <a:cubicBezTo>
                    <a:pt x="963" y="85"/>
                    <a:pt x="992" y="77"/>
                    <a:pt x="993" y="72"/>
                  </a:cubicBezTo>
                  <a:cubicBezTo>
                    <a:pt x="994" y="67"/>
                    <a:pt x="982" y="68"/>
                    <a:pt x="978" y="63"/>
                  </a:cubicBezTo>
                  <a:cubicBezTo>
                    <a:pt x="973" y="59"/>
                    <a:pt x="963" y="62"/>
                    <a:pt x="961" y="66"/>
                  </a:cubicBezTo>
                  <a:cubicBezTo>
                    <a:pt x="958" y="70"/>
                    <a:pt x="956" y="67"/>
                    <a:pt x="962" y="61"/>
                  </a:cubicBezTo>
                  <a:cubicBezTo>
                    <a:pt x="969" y="54"/>
                    <a:pt x="956" y="50"/>
                    <a:pt x="955" y="54"/>
                  </a:cubicBezTo>
                  <a:cubicBezTo>
                    <a:pt x="955" y="57"/>
                    <a:pt x="943" y="54"/>
                    <a:pt x="943" y="58"/>
                  </a:cubicBezTo>
                  <a:cubicBezTo>
                    <a:pt x="943" y="61"/>
                    <a:pt x="938" y="63"/>
                    <a:pt x="939" y="66"/>
                  </a:cubicBezTo>
                  <a:cubicBezTo>
                    <a:pt x="939" y="70"/>
                    <a:pt x="931" y="64"/>
                    <a:pt x="930" y="72"/>
                  </a:cubicBezTo>
                  <a:cubicBezTo>
                    <a:pt x="930" y="80"/>
                    <a:pt x="917" y="85"/>
                    <a:pt x="922" y="88"/>
                  </a:cubicBezTo>
                  <a:close/>
                  <a:moveTo>
                    <a:pt x="841" y="11"/>
                  </a:moveTo>
                  <a:cubicBezTo>
                    <a:pt x="843" y="6"/>
                    <a:pt x="820" y="8"/>
                    <a:pt x="826" y="13"/>
                  </a:cubicBezTo>
                  <a:cubicBezTo>
                    <a:pt x="828" y="15"/>
                    <a:pt x="840" y="16"/>
                    <a:pt x="841" y="11"/>
                  </a:cubicBezTo>
                  <a:close/>
                  <a:moveTo>
                    <a:pt x="1471" y="153"/>
                  </a:moveTo>
                  <a:cubicBezTo>
                    <a:pt x="1479" y="154"/>
                    <a:pt x="1484" y="161"/>
                    <a:pt x="1499" y="162"/>
                  </a:cubicBezTo>
                  <a:cubicBezTo>
                    <a:pt x="1515" y="163"/>
                    <a:pt x="1527" y="160"/>
                    <a:pt x="1527" y="157"/>
                  </a:cubicBezTo>
                  <a:cubicBezTo>
                    <a:pt x="1528" y="154"/>
                    <a:pt x="1513" y="149"/>
                    <a:pt x="1508" y="152"/>
                  </a:cubicBezTo>
                  <a:cubicBezTo>
                    <a:pt x="1504" y="154"/>
                    <a:pt x="1500" y="147"/>
                    <a:pt x="1495" y="149"/>
                  </a:cubicBezTo>
                  <a:cubicBezTo>
                    <a:pt x="1489" y="151"/>
                    <a:pt x="1482" y="150"/>
                    <a:pt x="1479" y="146"/>
                  </a:cubicBezTo>
                  <a:cubicBezTo>
                    <a:pt x="1476" y="141"/>
                    <a:pt x="1467" y="153"/>
                    <a:pt x="1471" y="153"/>
                  </a:cubicBezTo>
                  <a:close/>
                  <a:moveTo>
                    <a:pt x="1411" y="173"/>
                  </a:moveTo>
                  <a:cubicBezTo>
                    <a:pt x="1411" y="169"/>
                    <a:pt x="1392" y="175"/>
                    <a:pt x="1400" y="178"/>
                  </a:cubicBezTo>
                  <a:cubicBezTo>
                    <a:pt x="1404" y="179"/>
                    <a:pt x="1411" y="178"/>
                    <a:pt x="1411" y="173"/>
                  </a:cubicBezTo>
                  <a:close/>
                  <a:moveTo>
                    <a:pt x="1856" y="243"/>
                  </a:moveTo>
                  <a:cubicBezTo>
                    <a:pt x="1863" y="246"/>
                    <a:pt x="1867" y="239"/>
                    <a:pt x="1872" y="242"/>
                  </a:cubicBezTo>
                  <a:cubicBezTo>
                    <a:pt x="1878" y="246"/>
                    <a:pt x="1891" y="241"/>
                    <a:pt x="1897" y="240"/>
                  </a:cubicBezTo>
                  <a:cubicBezTo>
                    <a:pt x="1902" y="239"/>
                    <a:pt x="1900" y="232"/>
                    <a:pt x="1884" y="231"/>
                  </a:cubicBezTo>
                  <a:cubicBezTo>
                    <a:pt x="1869" y="229"/>
                    <a:pt x="1848" y="239"/>
                    <a:pt x="1856" y="243"/>
                  </a:cubicBezTo>
                  <a:close/>
                  <a:moveTo>
                    <a:pt x="1367" y="154"/>
                  </a:moveTo>
                  <a:cubicBezTo>
                    <a:pt x="1371" y="156"/>
                    <a:pt x="1373" y="158"/>
                    <a:pt x="1376" y="161"/>
                  </a:cubicBezTo>
                  <a:cubicBezTo>
                    <a:pt x="1379" y="163"/>
                    <a:pt x="1389" y="159"/>
                    <a:pt x="1393" y="158"/>
                  </a:cubicBezTo>
                  <a:cubicBezTo>
                    <a:pt x="1397" y="157"/>
                    <a:pt x="1398" y="164"/>
                    <a:pt x="1404" y="160"/>
                  </a:cubicBezTo>
                  <a:cubicBezTo>
                    <a:pt x="1411" y="156"/>
                    <a:pt x="1417" y="158"/>
                    <a:pt x="1425" y="158"/>
                  </a:cubicBezTo>
                  <a:cubicBezTo>
                    <a:pt x="1433" y="158"/>
                    <a:pt x="1424" y="149"/>
                    <a:pt x="1424" y="146"/>
                  </a:cubicBezTo>
                  <a:cubicBezTo>
                    <a:pt x="1424" y="142"/>
                    <a:pt x="1433" y="144"/>
                    <a:pt x="1430" y="147"/>
                  </a:cubicBezTo>
                  <a:cubicBezTo>
                    <a:pt x="1427" y="151"/>
                    <a:pt x="1434" y="158"/>
                    <a:pt x="1445" y="157"/>
                  </a:cubicBezTo>
                  <a:cubicBezTo>
                    <a:pt x="1456" y="157"/>
                    <a:pt x="1448" y="150"/>
                    <a:pt x="1454" y="148"/>
                  </a:cubicBezTo>
                  <a:cubicBezTo>
                    <a:pt x="1459" y="146"/>
                    <a:pt x="1458" y="143"/>
                    <a:pt x="1450" y="139"/>
                  </a:cubicBezTo>
                  <a:cubicBezTo>
                    <a:pt x="1443" y="134"/>
                    <a:pt x="1432" y="137"/>
                    <a:pt x="1425" y="134"/>
                  </a:cubicBezTo>
                  <a:cubicBezTo>
                    <a:pt x="1418" y="131"/>
                    <a:pt x="1409" y="131"/>
                    <a:pt x="1409" y="138"/>
                  </a:cubicBezTo>
                  <a:cubicBezTo>
                    <a:pt x="1408" y="145"/>
                    <a:pt x="1394" y="131"/>
                    <a:pt x="1386" y="128"/>
                  </a:cubicBezTo>
                  <a:cubicBezTo>
                    <a:pt x="1379" y="126"/>
                    <a:pt x="1355" y="148"/>
                    <a:pt x="1367" y="154"/>
                  </a:cubicBezTo>
                  <a:close/>
                  <a:moveTo>
                    <a:pt x="1439" y="194"/>
                  </a:moveTo>
                  <a:cubicBezTo>
                    <a:pt x="1445" y="193"/>
                    <a:pt x="1434" y="183"/>
                    <a:pt x="1424" y="181"/>
                  </a:cubicBezTo>
                  <a:cubicBezTo>
                    <a:pt x="1413" y="179"/>
                    <a:pt x="1403" y="188"/>
                    <a:pt x="1404" y="189"/>
                  </a:cubicBezTo>
                  <a:cubicBezTo>
                    <a:pt x="1407" y="194"/>
                    <a:pt x="1433" y="196"/>
                    <a:pt x="1439" y="194"/>
                  </a:cubicBezTo>
                  <a:close/>
                  <a:moveTo>
                    <a:pt x="696" y="202"/>
                  </a:moveTo>
                  <a:cubicBezTo>
                    <a:pt x="702" y="204"/>
                    <a:pt x="706" y="203"/>
                    <a:pt x="705" y="198"/>
                  </a:cubicBezTo>
                  <a:cubicBezTo>
                    <a:pt x="704" y="193"/>
                    <a:pt x="692" y="200"/>
                    <a:pt x="696" y="202"/>
                  </a:cubicBezTo>
                  <a:close/>
                  <a:moveTo>
                    <a:pt x="319" y="23"/>
                  </a:moveTo>
                  <a:cubicBezTo>
                    <a:pt x="327" y="17"/>
                    <a:pt x="338" y="23"/>
                    <a:pt x="339" y="20"/>
                  </a:cubicBezTo>
                  <a:cubicBezTo>
                    <a:pt x="340" y="17"/>
                    <a:pt x="324" y="16"/>
                    <a:pt x="318" y="19"/>
                  </a:cubicBezTo>
                  <a:cubicBezTo>
                    <a:pt x="312" y="22"/>
                    <a:pt x="299" y="19"/>
                    <a:pt x="300" y="23"/>
                  </a:cubicBezTo>
                  <a:cubicBezTo>
                    <a:pt x="301" y="25"/>
                    <a:pt x="311" y="30"/>
                    <a:pt x="319" y="23"/>
                  </a:cubicBezTo>
                  <a:close/>
                  <a:moveTo>
                    <a:pt x="337" y="279"/>
                  </a:moveTo>
                  <a:cubicBezTo>
                    <a:pt x="346" y="287"/>
                    <a:pt x="354" y="275"/>
                    <a:pt x="359" y="275"/>
                  </a:cubicBezTo>
                  <a:cubicBezTo>
                    <a:pt x="363" y="274"/>
                    <a:pt x="356" y="270"/>
                    <a:pt x="348" y="268"/>
                  </a:cubicBezTo>
                  <a:cubicBezTo>
                    <a:pt x="341" y="266"/>
                    <a:pt x="330" y="273"/>
                    <a:pt x="337" y="279"/>
                  </a:cubicBezTo>
                  <a:close/>
                  <a:moveTo>
                    <a:pt x="1436" y="564"/>
                  </a:moveTo>
                  <a:cubicBezTo>
                    <a:pt x="1432" y="554"/>
                    <a:pt x="1441" y="545"/>
                    <a:pt x="1435" y="541"/>
                  </a:cubicBezTo>
                  <a:cubicBezTo>
                    <a:pt x="1428" y="536"/>
                    <a:pt x="1430" y="526"/>
                    <a:pt x="1427" y="528"/>
                  </a:cubicBezTo>
                  <a:cubicBezTo>
                    <a:pt x="1424" y="530"/>
                    <a:pt x="1427" y="538"/>
                    <a:pt x="1421" y="539"/>
                  </a:cubicBezTo>
                  <a:cubicBezTo>
                    <a:pt x="1416" y="540"/>
                    <a:pt x="1421" y="544"/>
                    <a:pt x="1419" y="551"/>
                  </a:cubicBezTo>
                  <a:cubicBezTo>
                    <a:pt x="1417" y="557"/>
                    <a:pt x="1420" y="566"/>
                    <a:pt x="1423" y="572"/>
                  </a:cubicBezTo>
                  <a:cubicBezTo>
                    <a:pt x="1426" y="578"/>
                    <a:pt x="1419" y="609"/>
                    <a:pt x="1422" y="614"/>
                  </a:cubicBezTo>
                  <a:cubicBezTo>
                    <a:pt x="1425" y="619"/>
                    <a:pt x="1417" y="641"/>
                    <a:pt x="1420" y="644"/>
                  </a:cubicBezTo>
                  <a:cubicBezTo>
                    <a:pt x="1424" y="649"/>
                    <a:pt x="1421" y="638"/>
                    <a:pt x="1427" y="637"/>
                  </a:cubicBezTo>
                  <a:cubicBezTo>
                    <a:pt x="1434" y="636"/>
                    <a:pt x="1434" y="643"/>
                    <a:pt x="1437" y="645"/>
                  </a:cubicBezTo>
                  <a:cubicBezTo>
                    <a:pt x="1441" y="647"/>
                    <a:pt x="1439" y="635"/>
                    <a:pt x="1435" y="635"/>
                  </a:cubicBezTo>
                  <a:cubicBezTo>
                    <a:pt x="1432" y="636"/>
                    <a:pt x="1429" y="628"/>
                    <a:pt x="1427" y="623"/>
                  </a:cubicBezTo>
                  <a:cubicBezTo>
                    <a:pt x="1426" y="618"/>
                    <a:pt x="1431" y="612"/>
                    <a:pt x="1431" y="605"/>
                  </a:cubicBezTo>
                  <a:cubicBezTo>
                    <a:pt x="1431" y="599"/>
                    <a:pt x="1439" y="599"/>
                    <a:pt x="1445" y="604"/>
                  </a:cubicBezTo>
                  <a:cubicBezTo>
                    <a:pt x="1450" y="609"/>
                    <a:pt x="1450" y="605"/>
                    <a:pt x="1448" y="602"/>
                  </a:cubicBezTo>
                  <a:cubicBezTo>
                    <a:pt x="1446" y="598"/>
                    <a:pt x="1440" y="573"/>
                    <a:pt x="1436" y="564"/>
                  </a:cubicBezTo>
                  <a:close/>
                  <a:moveTo>
                    <a:pt x="1988" y="333"/>
                  </a:moveTo>
                  <a:cubicBezTo>
                    <a:pt x="1985" y="332"/>
                    <a:pt x="1974" y="326"/>
                    <a:pt x="1971" y="322"/>
                  </a:cubicBezTo>
                  <a:cubicBezTo>
                    <a:pt x="1968" y="318"/>
                    <a:pt x="1955" y="317"/>
                    <a:pt x="1955" y="318"/>
                  </a:cubicBezTo>
                  <a:cubicBezTo>
                    <a:pt x="1955" y="320"/>
                    <a:pt x="1951" y="318"/>
                    <a:pt x="1950" y="316"/>
                  </a:cubicBezTo>
                  <a:cubicBezTo>
                    <a:pt x="1949" y="314"/>
                    <a:pt x="1935" y="314"/>
                    <a:pt x="1935" y="316"/>
                  </a:cubicBezTo>
                  <a:cubicBezTo>
                    <a:pt x="1934" y="318"/>
                    <a:pt x="1938" y="318"/>
                    <a:pt x="1940" y="321"/>
                  </a:cubicBezTo>
                  <a:cubicBezTo>
                    <a:pt x="1942" y="323"/>
                    <a:pt x="1937" y="325"/>
                    <a:pt x="1938" y="328"/>
                  </a:cubicBezTo>
                  <a:cubicBezTo>
                    <a:pt x="1939" y="330"/>
                    <a:pt x="1933" y="326"/>
                    <a:pt x="1931" y="325"/>
                  </a:cubicBezTo>
                  <a:cubicBezTo>
                    <a:pt x="1929" y="323"/>
                    <a:pt x="1930" y="317"/>
                    <a:pt x="1930" y="314"/>
                  </a:cubicBezTo>
                  <a:cubicBezTo>
                    <a:pt x="1931" y="310"/>
                    <a:pt x="1926" y="311"/>
                    <a:pt x="1926" y="308"/>
                  </a:cubicBezTo>
                  <a:cubicBezTo>
                    <a:pt x="1925" y="305"/>
                    <a:pt x="1910" y="298"/>
                    <a:pt x="1903" y="295"/>
                  </a:cubicBezTo>
                  <a:cubicBezTo>
                    <a:pt x="1897" y="293"/>
                    <a:pt x="1888" y="291"/>
                    <a:pt x="1886" y="287"/>
                  </a:cubicBezTo>
                  <a:cubicBezTo>
                    <a:pt x="1884" y="284"/>
                    <a:pt x="1872" y="284"/>
                    <a:pt x="1868" y="280"/>
                  </a:cubicBezTo>
                  <a:cubicBezTo>
                    <a:pt x="1863" y="275"/>
                    <a:pt x="1843" y="268"/>
                    <a:pt x="1835" y="267"/>
                  </a:cubicBezTo>
                  <a:cubicBezTo>
                    <a:pt x="1827" y="267"/>
                    <a:pt x="1828" y="262"/>
                    <a:pt x="1824" y="263"/>
                  </a:cubicBezTo>
                  <a:cubicBezTo>
                    <a:pt x="1820" y="264"/>
                    <a:pt x="1802" y="263"/>
                    <a:pt x="1797" y="262"/>
                  </a:cubicBezTo>
                  <a:cubicBezTo>
                    <a:pt x="1791" y="261"/>
                    <a:pt x="1790" y="265"/>
                    <a:pt x="1786" y="264"/>
                  </a:cubicBezTo>
                  <a:cubicBezTo>
                    <a:pt x="1782" y="262"/>
                    <a:pt x="1762" y="255"/>
                    <a:pt x="1759" y="258"/>
                  </a:cubicBezTo>
                  <a:cubicBezTo>
                    <a:pt x="1757" y="260"/>
                    <a:pt x="1758" y="264"/>
                    <a:pt x="1756" y="265"/>
                  </a:cubicBezTo>
                  <a:cubicBezTo>
                    <a:pt x="1753" y="265"/>
                    <a:pt x="1756" y="269"/>
                    <a:pt x="1761" y="273"/>
                  </a:cubicBezTo>
                  <a:cubicBezTo>
                    <a:pt x="1767" y="278"/>
                    <a:pt x="1763" y="282"/>
                    <a:pt x="1758" y="284"/>
                  </a:cubicBezTo>
                  <a:cubicBezTo>
                    <a:pt x="1753" y="286"/>
                    <a:pt x="1745" y="282"/>
                    <a:pt x="1742" y="278"/>
                  </a:cubicBezTo>
                  <a:cubicBezTo>
                    <a:pt x="1740" y="275"/>
                    <a:pt x="1733" y="276"/>
                    <a:pt x="1731" y="271"/>
                  </a:cubicBezTo>
                  <a:cubicBezTo>
                    <a:pt x="1729" y="267"/>
                    <a:pt x="1733" y="266"/>
                    <a:pt x="1736" y="269"/>
                  </a:cubicBezTo>
                  <a:cubicBezTo>
                    <a:pt x="1740" y="271"/>
                    <a:pt x="1745" y="269"/>
                    <a:pt x="1745" y="266"/>
                  </a:cubicBezTo>
                  <a:cubicBezTo>
                    <a:pt x="1746" y="262"/>
                    <a:pt x="1736" y="260"/>
                    <a:pt x="1730" y="260"/>
                  </a:cubicBezTo>
                  <a:cubicBezTo>
                    <a:pt x="1725" y="260"/>
                    <a:pt x="1722" y="267"/>
                    <a:pt x="1717" y="270"/>
                  </a:cubicBezTo>
                  <a:cubicBezTo>
                    <a:pt x="1711" y="273"/>
                    <a:pt x="1690" y="269"/>
                    <a:pt x="1687" y="267"/>
                  </a:cubicBezTo>
                  <a:cubicBezTo>
                    <a:pt x="1685" y="265"/>
                    <a:pt x="1655" y="267"/>
                    <a:pt x="1652" y="269"/>
                  </a:cubicBezTo>
                  <a:cubicBezTo>
                    <a:pt x="1649" y="271"/>
                    <a:pt x="1651" y="278"/>
                    <a:pt x="1650" y="279"/>
                  </a:cubicBezTo>
                  <a:cubicBezTo>
                    <a:pt x="1648" y="280"/>
                    <a:pt x="1647" y="270"/>
                    <a:pt x="1647" y="269"/>
                  </a:cubicBezTo>
                  <a:cubicBezTo>
                    <a:pt x="1647" y="267"/>
                    <a:pt x="1643" y="266"/>
                    <a:pt x="1638" y="266"/>
                  </a:cubicBezTo>
                  <a:cubicBezTo>
                    <a:pt x="1632" y="266"/>
                    <a:pt x="1629" y="265"/>
                    <a:pt x="1632" y="263"/>
                  </a:cubicBezTo>
                  <a:cubicBezTo>
                    <a:pt x="1634" y="261"/>
                    <a:pt x="1630" y="259"/>
                    <a:pt x="1634" y="256"/>
                  </a:cubicBezTo>
                  <a:cubicBezTo>
                    <a:pt x="1638" y="254"/>
                    <a:pt x="1626" y="245"/>
                    <a:pt x="1615" y="241"/>
                  </a:cubicBezTo>
                  <a:cubicBezTo>
                    <a:pt x="1603" y="237"/>
                    <a:pt x="1577" y="239"/>
                    <a:pt x="1571" y="241"/>
                  </a:cubicBezTo>
                  <a:cubicBezTo>
                    <a:pt x="1564" y="243"/>
                    <a:pt x="1550" y="243"/>
                    <a:pt x="1543" y="243"/>
                  </a:cubicBezTo>
                  <a:cubicBezTo>
                    <a:pt x="1537" y="243"/>
                    <a:pt x="1542" y="240"/>
                    <a:pt x="1540" y="237"/>
                  </a:cubicBezTo>
                  <a:cubicBezTo>
                    <a:pt x="1538" y="235"/>
                    <a:pt x="1527" y="231"/>
                    <a:pt x="1526" y="233"/>
                  </a:cubicBezTo>
                  <a:cubicBezTo>
                    <a:pt x="1524" y="236"/>
                    <a:pt x="1521" y="233"/>
                    <a:pt x="1521" y="232"/>
                  </a:cubicBezTo>
                  <a:cubicBezTo>
                    <a:pt x="1521" y="230"/>
                    <a:pt x="1511" y="226"/>
                    <a:pt x="1506" y="227"/>
                  </a:cubicBezTo>
                  <a:cubicBezTo>
                    <a:pt x="1502" y="228"/>
                    <a:pt x="1500" y="224"/>
                    <a:pt x="1505" y="224"/>
                  </a:cubicBezTo>
                  <a:cubicBezTo>
                    <a:pt x="1510" y="224"/>
                    <a:pt x="1518" y="225"/>
                    <a:pt x="1515" y="220"/>
                  </a:cubicBezTo>
                  <a:cubicBezTo>
                    <a:pt x="1511" y="214"/>
                    <a:pt x="1480" y="213"/>
                    <a:pt x="1477" y="214"/>
                  </a:cubicBezTo>
                  <a:cubicBezTo>
                    <a:pt x="1474" y="215"/>
                    <a:pt x="1477" y="218"/>
                    <a:pt x="1470" y="224"/>
                  </a:cubicBezTo>
                  <a:cubicBezTo>
                    <a:pt x="1464" y="230"/>
                    <a:pt x="1457" y="226"/>
                    <a:pt x="1458" y="223"/>
                  </a:cubicBezTo>
                  <a:cubicBezTo>
                    <a:pt x="1459" y="221"/>
                    <a:pt x="1467" y="221"/>
                    <a:pt x="1467" y="218"/>
                  </a:cubicBezTo>
                  <a:cubicBezTo>
                    <a:pt x="1467" y="215"/>
                    <a:pt x="1456" y="217"/>
                    <a:pt x="1454" y="214"/>
                  </a:cubicBezTo>
                  <a:cubicBezTo>
                    <a:pt x="1452" y="212"/>
                    <a:pt x="1456" y="210"/>
                    <a:pt x="1460" y="212"/>
                  </a:cubicBezTo>
                  <a:cubicBezTo>
                    <a:pt x="1465" y="213"/>
                    <a:pt x="1472" y="213"/>
                    <a:pt x="1472" y="212"/>
                  </a:cubicBezTo>
                  <a:cubicBezTo>
                    <a:pt x="1473" y="210"/>
                    <a:pt x="1468" y="209"/>
                    <a:pt x="1461" y="208"/>
                  </a:cubicBezTo>
                  <a:cubicBezTo>
                    <a:pt x="1454" y="207"/>
                    <a:pt x="1437" y="204"/>
                    <a:pt x="1429" y="204"/>
                  </a:cubicBezTo>
                  <a:cubicBezTo>
                    <a:pt x="1420" y="205"/>
                    <a:pt x="1416" y="201"/>
                    <a:pt x="1411" y="201"/>
                  </a:cubicBezTo>
                  <a:cubicBezTo>
                    <a:pt x="1406" y="201"/>
                    <a:pt x="1406" y="203"/>
                    <a:pt x="1408" y="206"/>
                  </a:cubicBezTo>
                  <a:cubicBezTo>
                    <a:pt x="1411" y="209"/>
                    <a:pt x="1404" y="210"/>
                    <a:pt x="1398" y="209"/>
                  </a:cubicBezTo>
                  <a:cubicBezTo>
                    <a:pt x="1392" y="209"/>
                    <a:pt x="1384" y="212"/>
                    <a:pt x="1387" y="216"/>
                  </a:cubicBezTo>
                  <a:cubicBezTo>
                    <a:pt x="1391" y="220"/>
                    <a:pt x="1394" y="215"/>
                    <a:pt x="1397" y="216"/>
                  </a:cubicBezTo>
                  <a:cubicBezTo>
                    <a:pt x="1399" y="217"/>
                    <a:pt x="1389" y="220"/>
                    <a:pt x="1394" y="222"/>
                  </a:cubicBezTo>
                  <a:cubicBezTo>
                    <a:pt x="1398" y="224"/>
                    <a:pt x="1397" y="227"/>
                    <a:pt x="1397" y="229"/>
                  </a:cubicBezTo>
                  <a:cubicBezTo>
                    <a:pt x="1397" y="231"/>
                    <a:pt x="1390" y="232"/>
                    <a:pt x="1388" y="229"/>
                  </a:cubicBezTo>
                  <a:cubicBezTo>
                    <a:pt x="1385" y="226"/>
                    <a:pt x="1381" y="229"/>
                    <a:pt x="1377" y="229"/>
                  </a:cubicBezTo>
                  <a:cubicBezTo>
                    <a:pt x="1372" y="228"/>
                    <a:pt x="1368" y="230"/>
                    <a:pt x="1373" y="231"/>
                  </a:cubicBezTo>
                  <a:cubicBezTo>
                    <a:pt x="1379" y="232"/>
                    <a:pt x="1380" y="235"/>
                    <a:pt x="1373" y="235"/>
                  </a:cubicBezTo>
                  <a:cubicBezTo>
                    <a:pt x="1366" y="236"/>
                    <a:pt x="1368" y="229"/>
                    <a:pt x="1364" y="230"/>
                  </a:cubicBezTo>
                  <a:cubicBezTo>
                    <a:pt x="1360" y="231"/>
                    <a:pt x="1351" y="227"/>
                    <a:pt x="1346" y="227"/>
                  </a:cubicBezTo>
                  <a:cubicBezTo>
                    <a:pt x="1341" y="228"/>
                    <a:pt x="1339" y="231"/>
                    <a:pt x="1333" y="232"/>
                  </a:cubicBezTo>
                  <a:cubicBezTo>
                    <a:pt x="1326" y="232"/>
                    <a:pt x="1318" y="228"/>
                    <a:pt x="1315" y="225"/>
                  </a:cubicBezTo>
                  <a:cubicBezTo>
                    <a:pt x="1313" y="222"/>
                    <a:pt x="1312" y="221"/>
                    <a:pt x="1309" y="225"/>
                  </a:cubicBezTo>
                  <a:cubicBezTo>
                    <a:pt x="1305" y="229"/>
                    <a:pt x="1305" y="236"/>
                    <a:pt x="1302" y="236"/>
                  </a:cubicBezTo>
                  <a:cubicBezTo>
                    <a:pt x="1299" y="236"/>
                    <a:pt x="1298" y="243"/>
                    <a:pt x="1295" y="244"/>
                  </a:cubicBezTo>
                  <a:cubicBezTo>
                    <a:pt x="1292" y="246"/>
                    <a:pt x="1292" y="242"/>
                    <a:pt x="1288" y="242"/>
                  </a:cubicBezTo>
                  <a:cubicBezTo>
                    <a:pt x="1284" y="243"/>
                    <a:pt x="1271" y="231"/>
                    <a:pt x="1270" y="228"/>
                  </a:cubicBezTo>
                  <a:cubicBezTo>
                    <a:pt x="1269" y="224"/>
                    <a:pt x="1262" y="218"/>
                    <a:pt x="1259" y="217"/>
                  </a:cubicBezTo>
                  <a:cubicBezTo>
                    <a:pt x="1257" y="215"/>
                    <a:pt x="1262" y="215"/>
                    <a:pt x="1264" y="217"/>
                  </a:cubicBezTo>
                  <a:cubicBezTo>
                    <a:pt x="1267" y="219"/>
                    <a:pt x="1270" y="219"/>
                    <a:pt x="1273" y="218"/>
                  </a:cubicBezTo>
                  <a:cubicBezTo>
                    <a:pt x="1275" y="216"/>
                    <a:pt x="1275" y="210"/>
                    <a:pt x="1270" y="210"/>
                  </a:cubicBezTo>
                  <a:cubicBezTo>
                    <a:pt x="1266" y="210"/>
                    <a:pt x="1268" y="207"/>
                    <a:pt x="1270" y="206"/>
                  </a:cubicBezTo>
                  <a:cubicBezTo>
                    <a:pt x="1272" y="205"/>
                    <a:pt x="1265" y="199"/>
                    <a:pt x="1267" y="198"/>
                  </a:cubicBezTo>
                  <a:cubicBezTo>
                    <a:pt x="1270" y="198"/>
                    <a:pt x="1269" y="195"/>
                    <a:pt x="1265" y="195"/>
                  </a:cubicBezTo>
                  <a:cubicBezTo>
                    <a:pt x="1261" y="194"/>
                    <a:pt x="1257" y="191"/>
                    <a:pt x="1257" y="190"/>
                  </a:cubicBezTo>
                  <a:cubicBezTo>
                    <a:pt x="1257" y="188"/>
                    <a:pt x="1241" y="187"/>
                    <a:pt x="1242" y="190"/>
                  </a:cubicBezTo>
                  <a:cubicBezTo>
                    <a:pt x="1242" y="192"/>
                    <a:pt x="1237" y="191"/>
                    <a:pt x="1237" y="189"/>
                  </a:cubicBezTo>
                  <a:cubicBezTo>
                    <a:pt x="1238" y="187"/>
                    <a:pt x="1232" y="188"/>
                    <a:pt x="1224" y="186"/>
                  </a:cubicBezTo>
                  <a:cubicBezTo>
                    <a:pt x="1217" y="184"/>
                    <a:pt x="1216" y="179"/>
                    <a:pt x="1214" y="179"/>
                  </a:cubicBezTo>
                  <a:cubicBezTo>
                    <a:pt x="1211" y="178"/>
                    <a:pt x="1212" y="186"/>
                    <a:pt x="1208" y="184"/>
                  </a:cubicBezTo>
                  <a:cubicBezTo>
                    <a:pt x="1204" y="182"/>
                    <a:pt x="1200" y="186"/>
                    <a:pt x="1202" y="190"/>
                  </a:cubicBezTo>
                  <a:cubicBezTo>
                    <a:pt x="1204" y="194"/>
                    <a:pt x="1203" y="194"/>
                    <a:pt x="1202" y="198"/>
                  </a:cubicBezTo>
                  <a:cubicBezTo>
                    <a:pt x="1202" y="201"/>
                    <a:pt x="1200" y="200"/>
                    <a:pt x="1195" y="198"/>
                  </a:cubicBezTo>
                  <a:cubicBezTo>
                    <a:pt x="1191" y="197"/>
                    <a:pt x="1191" y="202"/>
                    <a:pt x="1181" y="200"/>
                  </a:cubicBezTo>
                  <a:cubicBezTo>
                    <a:pt x="1172" y="197"/>
                    <a:pt x="1167" y="200"/>
                    <a:pt x="1166" y="197"/>
                  </a:cubicBezTo>
                  <a:cubicBezTo>
                    <a:pt x="1164" y="194"/>
                    <a:pt x="1161" y="194"/>
                    <a:pt x="1160" y="196"/>
                  </a:cubicBezTo>
                  <a:cubicBezTo>
                    <a:pt x="1160" y="198"/>
                    <a:pt x="1145" y="198"/>
                    <a:pt x="1144" y="194"/>
                  </a:cubicBezTo>
                  <a:cubicBezTo>
                    <a:pt x="1143" y="190"/>
                    <a:pt x="1147" y="190"/>
                    <a:pt x="1149" y="189"/>
                  </a:cubicBezTo>
                  <a:cubicBezTo>
                    <a:pt x="1151" y="188"/>
                    <a:pt x="1147" y="186"/>
                    <a:pt x="1138" y="187"/>
                  </a:cubicBezTo>
                  <a:cubicBezTo>
                    <a:pt x="1130" y="187"/>
                    <a:pt x="1125" y="183"/>
                    <a:pt x="1117" y="184"/>
                  </a:cubicBezTo>
                  <a:cubicBezTo>
                    <a:pt x="1109" y="185"/>
                    <a:pt x="1090" y="186"/>
                    <a:pt x="1088" y="187"/>
                  </a:cubicBezTo>
                  <a:cubicBezTo>
                    <a:pt x="1085" y="189"/>
                    <a:pt x="1090" y="193"/>
                    <a:pt x="1086" y="193"/>
                  </a:cubicBezTo>
                  <a:cubicBezTo>
                    <a:pt x="1082" y="194"/>
                    <a:pt x="1085" y="186"/>
                    <a:pt x="1084" y="183"/>
                  </a:cubicBezTo>
                  <a:cubicBezTo>
                    <a:pt x="1083" y="179"/>
                    <a:pt x="1077" y="179"/>
                    <a:pt x="1078" y="181"/>
                  </a:cubicBezTo>
                  <a:cubicBezTo>
                    <a:pt x="1079" y="184"/>
                    <a:pt x="1069" y="185"/>
                    <a:pt x="1066" y="183"/>
                  </a:cubicBezTo>
                  <a:cubicBezTo>
                    <a:pt x="1064" y="181"/>
                    <a:pt x="1059" y="178"/>
                    <a:pt x="1053" y="177"/>
                  </a:cubicBezTo>
                  <a:cubicBezTo>
                    <a:pt x="1046" y="175"/>
                    <a:pt x="1038" y="182"/>
                    <a:pt x="1040" y="184"/>
                  </a:cubicBezTo>
                  <a:cubicBezTo>
                    <a:pt x="1042" y="186"/>
                    <a:pt x="1047" y="184"/>
                    <a:pt x="1047" y="185"/>
                  </a:cubicBezTo>
                  <a:cubicBezTo>
                    <a:pt x="1047" y="188"/>
                    <a:pt x="1032" y="187"/>
                    <a:pt x="1032" y="189"/>
                  </a:cubicBezTo>
                  <a:cubicBezTo>
                    <a:pt x="1032" y="191"/>
                    <a:pt x="1019" y="194"/>
                    <a:pt x="1015" y="195"/>
                  </a:cubicBezTo>
                  <a:cubicBezTo>
                    <a:pt x="1003" y="196"/>
                    <a:pt x="1001" y="196"/>
                    <a:pt x="996" y="200"/>
                  </a:cubicBezTo>
                  <a:cubicBezTo>
                    <a:pt x="990" y="205"/>
                    <a:pt x="994" y="197"/>
                    <a:pt x="998" y="193"/>
                  </a:cubicBezTo>
                  <a:cubicBezTo>
                    <a:pt x="1003" y="189"/>
                    <a:pt x="1007" y="191"/>
                    <a:pt x="1009" y="188"/>
                  </a:cubicBezTo>
                  <a:cubicBezTo>
                    <a:pt x="1012" y="185"/>
                    <a:pt x="1016" y="185"/>
                    <a:pt x="1022" y="184"/>
                  </a:cubicBezTo>
                  <a:cubicBezTo>
                    <a:pt x="1029" y="183"/>
                    <a:pt x="1028" y="179"/>
                    <a:pt x="1031" y="178"/>
                  </a:cubicBezTo>
                  <a:cubicBezTo>
                    <a:pt x="1035" y="177"/>
                    <a:pt x="1042" y="174"/>
                    <a:pt x="1043" y="171"/>
                  </a:cubicBezTo>
                  <a:cubicBezTo>
                    <a:pt x="1045" y="168"/>
                    <a:pt x="1060" y="164"/>
                    <a:pt x="1063" y="164"/>
                  </a:cubicBezTo>
                  <a:cubicBezTo>
                    <a:pt x="1067" y="164"/>
                    <a:pt x="1067" y="158"/>
                    <a:pt x="1069" y="158"/>
                  </a:cubicBezTo>
                  <a:cubicBezTo>
                    <a:pt x="1071" y="158"/>
                    <a:pt x="1080" y="154"/>
                    <a:pt x="1083" y="153"/>
                  </a:cubicBezTo>
                  <a:cubicBezTo>
                    <a:pt x="1087" y="151"/>
                    <a:pt x="1088" y="148"/>
                    <a:pt x="1088" y="146"/>
                  </a:cubicBezTo>
                  <a:cubicBezTo>
                    <a:pt x="1089" y="144"/>
                    <a:pt x="1084" y="145"/>
                    <a:pt x="1083" y="143"/>
                  </a:cubicBezTo>
                  <a:cubicBezTo>
                    <a:pt x="1083" y="141"/>
                    <a:pt x="1086" y="142"/>
                    <a:pt x="1089" y="141"/>
                  </a:cubicBezTo>
                  <a:cubicBezTo>
                    <a:pt x="1093" y="139"/>
                    <a:pt x="1089" y="135"/>
                    <a:pt x="1086" y="136"/>
                  </a:cubicBezTo>
                  <a:cubicBezTo>
                    <a:pt x="1083" y="137"/>
                    <a:pt x="1088" y="133"/>
                    <a:pt x="1085" y="131"/>
                  </a:cubicBezTo>
                  <a:cubicBezTo>
                    <a:pt x="1083" y="128"/>
                    <a:pt x="1077" y="132"/>
                    <a:pt x="1078" y="129"/>
                  </a:cubicBezTo>
                  <a:cubicBezTo>
                    <a:pt x="1078" y="126"/>
                    <a:pt x="1077" y="122"/>
                    <a:pt x="1075" y="120"/>
                  </a:cubicBezTo>
                  <a:cubicBezTo>
                    <a:pt x="1073" y="119"/>
                    <a:pt x="1069" y="124"/>
                    <a:pt x="1065" y="121"/>
                  </a:cubicBezTo>
                  <a:cubicBezTo>
                    <a:pt x="1061" y="118"/>
                    <a:pt x="1048" y="116"/>
                    <a:pt x="1048" y="117"/>
                  </a:cubicBezTo>
                  <a:cubicBezTo>
                    <a:pt x="1048" y="118"/>
                    <a:pt x="1042" y="115"/>
                    <a:pt x="1041" y="116"/>
                  </a:cubicBezTo>
                  <a:cubicBezTo>
                    <a:pt x="1040" y="118"/>
                    <a:pt x="1030" y="118"/>
                    <a:pt x="1027" y="117"/>
                  </a:cubicBezTo>
                  <a:cubicBezTo>
                    <a:pt x="1023" y="116"/>
                    <a:pt x="1019" y="118"/>
                    <a:pt x="1019" y="121"/>
                  </a:cubicBezTo>
                  <a:cubicBezTo>
                    <a:pt x="1019" y="124"/>
                    <a:pt x="1007" y="123"/>
                    <a:pt x="1004" y="122"/>
                  </a:cubicBezTo>
                  <a:cubicBezTo>
                    <a:pt x="1002" y="122"/>
                    <a:pt x="1013" y="113"/>
                    <a:pt x="1013" y="112"/>
                  </a:cubicBezTo>
                  <a:cubicBezTo>
                    <a:pt x="1013" y="111"/>
                    <a:pt x="995" y="112"/>
                    <a:pt x="994" y="111"/>
                  </a:cubicBezTo>
                  <a:cubicBezTo>
                    <a:pt x="993" y="109"/>
                    <a:pt x="984" y="109"/>
                    <a:pt x="980" y="109"/>
                  </a:cubicBezTo>
                  <a:cubicBezTo>
                    <a:pt x="976" y="109"/>
                    <a:pt x="980" y="108"/>
                    <a:pt x="983" y="108"/>
                  </a:cubicBezTo>
                  <a:cubicBezTo>
                    <a:pt x="987" y="107"/>
                    <a:pt x="990" y="104"/>
                    <a:pt x="994" y="104"/>
                  </a:cubicBezTo>
                  <a:cubicBezTo>
                    <a:pt x="998" y="103"/>
                    <a:pt x="997" y="102"/>
                    <a:pt x="996" y="100"/>
                  </a:cubicBezTo>
                  <a:cubicBezTo>
                    <a:pt x="994" y="97"/>
                    <a:pt x="990" y="98"/>
                    <a:pt x="986" y="97"/>
                  </a:cubicBezTo>
                  <a:cubicBezTo>
                    <a:pt x="982" y="96"/>
                    <a:pt x="977" y="95"/>
                    <a:pt x="973" y="94"/>
                  </a:cubicBezTo>
                  <a:cubicBezTo>
                    <a:pt x="970" y="94"/>
                    <a:pt x="966" y="96"/>
                    <a:pt x="958" y="97"/>
                  </a:cubicBezTo>
                  <a:cubicBezTo>
                    <a:pt x="950" y="99"/>
                    <a:pt x="949" y="105"/>
                    <a:pt x="945" y="106"/>
                  </a:cubicBezTo>
                  <a:cubicBezTo>
                    <a:pt x="941" y="108"/>
                    <a:pt x="934" y="115"/>
                    <a:pt x="937" y="116"/>
                  </a:cubicBezTo>
                  <a:cubicBezTo>
                    <a:pt x="941" y="116"/>
                    <a:pt x="939" y="118"/>
                    <a:pt x="940" y="120"/>
                  </a:cubicBezTo>
                  <a:cubicBezTo>
                    <a:pt x="940" y="123"/>
                    <a:pt x="937" y="123"/>
                    <a:pt x="933" y="122"/>
                  </a:cubicBezTo>
                  <a:cubicBezTo>
                    <a:pt x="929" y="122"/>
                    <a:pt x="915" y="122"/>
                    <a:pt x="915" y="125"/>
                  </a:cubicBezTo>
                  <a:cubicBezTo>
                    <a:pt x="915" y="127"/>
                    <a:pt x="923" y="129"/>
                    <a:pt x="923" y="130"/>
                  </a:cubicBezTo>
                  <a:cubicBezTo>
                    <a:pt x="922" y="132"/>
                    <a:pt x="917" y="130"/>
                    <a:pt x="914" y="128"/>
                  </a:cubicBezTo>
                  <a:cubicBezTo>
                    <a:pt x="911" y="127"/>
                    <a:pt x="905" y="128"/>
                    <a:pt x="904" y="131"/>
                  </a:cubicBezTo>
                  <a:cubicBezTo>
                    <a:pt x="903" y="133"/>
                    <a:pt x="898" y="133"/>
                    <a:pt x="896" y="132"/>
                  </a:cubicBezTo>
                  <a:cubicBezTo>
                    <a:pt x="895" y="131"/>
                    <a:pt x="891" y="133"/>
                    <a:pt x="889" y="132"/>
                  </a:cubicBezTo>
                  <a:cubicBezTo>
                    <a:pt x="886" y="132"/>
                    <a:pt x="894" y="128"/>
                    <a:pt x="892" y="126"/>
                  </a:cubicBezTo>
                  <a:cubicBezTo>
                    <a:pt x="890" y="125"/>
                    <a:pt x="882" y="126"/>
                    <a:pt x="881" y="129"/>
                  </a:cubicBezTo>
                  <a:cubicBezTo>
                    <a:pt x="880" y="132"/>
                    <a:pt x="875" y="127"/>
                    <a:pt x="873" y="128"/>
                  </a:cubicBezTo>
                  <a:cubicBezTo>
                    <a:pt x="871" y="129"/>
                    <a:pt x="869" y="130"/>
                    <a:pt x="866" y="132"/>
                  </a:cubicBezTo>
                  <a:cubicBezTo>
                    <a:pt x="862" y="133"/>
                    <a:pt x="856" y="130"/>
                    <a:pt x="854" y="132"/>
                  </a:cubicBezTo>
                  <a:cubicBezTo>
                    <a:pt x="853" y="135"/>
                    <a:pt x="861" y="136"/>
                    <a:pt x="861" y="137"/>
                  </a:cubicBezTo>
                  <a:cubicBezTo>
                    <a:pt x="862" y="138"/>
                    <a:pt x="843" y="138"/>
                    <a:pt x="842" y="140"/>
                  </a:cubicBezTo>
                  <a:cubicBezTo>
                    <a:pt x="842" y="141"/>
                    <a:pt x="835" y="141"/>
                    <a:pt x="827" y="142"/>
                  </a:cubicBezTo>
                  <a:cubicBezTo>
                    <a:pt x="820" y="142"/>
                    <a:pt x="823" y="145"/>
                    <a:pt x="817" y="146"/>
                  </a:cubicBezTo>
                  <a:cubicBezTo>
                    <a:pt x="810" y="147"/>
                    <a:pt x="808" y="148"/>
                    <a:pt x="806" y="151"/>
                  </a:cubicBezTo>
                  <a:cubicBezTo>
                    <a:pt x="804" y="153"/>
                    <a:pt x="799" y="154"/>
                    <a:pt x="797" y="152"/>
                  </a:cubicBezTo>
                  <a:cubicBezTo>
                    <a:pt x="795" y="149"/>
                    <a:pt x="789" y="153"/>
                    <a:pt x="792" y="153"/>
                  </a:cubicBezTo>
                  <a:cubicBezTo>
                    <a:pt x="795" y="153"/>
                    <a:pt x="792" y="156"/>
                    <a:pt x="790" y="156"/>
                  </a:cubicBezTo>
                  <a:cubicBezTo>
                    <a:pt x="788" y="155"/>
                    <a:pt x="783" y="159"/>
                    <a:pt x="786" y="158"/>
                  </a:cubicBezTo>
                  <a:cubicBezTo>
                    <a:pt x="789" y="158"/>
                    <a:pt x="791" y="160"/>
                    <a:pt x="789" y="162"/>
                  </a:cubicBezTo>
                  <a:cubicBezTo>
                    <a:pt x="787" y="164"/>
                    <a:pt x="781" y="160"/>
                    <a:pt x="779" y="162"/>
                  </a:cubicBezTo>
                  <a:cubicBezTo>
                    <a:pt x="777" y="163"/>
                    <a:pt x="782" y="165"/>
                    <a:pt x="785" y="165"/>
                  </a:cubicBezTo>
                  <a:cubicBezTo>
                    <a:pt x="789" y="165"/>
                    <a:pt x="790" y="167"/>
                    <a:pt x="791" y="169"/>
                  </a:cubicBezTo>
                  <a:cubicBezTo>
                    <a:pt x="791" y="171"/>
                    <a:pt x="783" y="167"/>
                    <a:pt x="782" y="169"/>
                  </a:cubicBezTo>
                  <a:cubicBezTo>
                    <a:pt x="780" y="171"/>
                    <a:pt x="783" y="172"/>
                    <a:pt x="786" y="172"/>
                  </a:cubicBezTo>
                  <a:cubicBezTo>
                    <a:pt x="790" y="172"/>
                    <a:pt x="787" y="174"/>
                    <a:pt x="790" y="176"/>
                  </a:cubicBezTo>
                  <a:cubicBezTo>
                    <a:pt x="790" y="176"/>
                    <a:pt x="790" y="176"/>
                    <a:pt x="791" y="176"/>
                  </a:cubicBezTo>
                  <a:cubicBezTo>
                    <a:pt x="792" y="178"/>
                    <a:pt x="789" y="179"/>
                    <a:pt x="789" y="181"/>
                  </a:cubicBezTo>
                  <a:cubicBezTo>
                    <a:pt x="790" y="183"/>
                    <a:pt x="786" y="184"/>
                    <a:pt x="786" y="182"/>
                  </a:cubicBezTo>
                  <a:cubicBezTo>
                    <a:pt x="786" y="180"/>
                    <a:pt x="777" y="179"/>
                    <a:pt x="775" y="182"/>
                  </a:cubicBezTo>
                  <a:cubicBezTo>
                    <a:pt x="773" y="184"/>
                    <a:pt x="772" y="185"/>
                    <a:pt x="770" y="183"/>
                  </a:cubicBezTo>
                  <a:cubicBezTo>
                    <a:pt x="767" y="181"/>
                    <a:pt x="761" y="184"/>
                    <a:pt x="752" y="184"/>
                  </a:cubicBezTo>
                  <a:cubicBezTo>
                    <a:pt x="744" y="184"/>
                    <a:pt x="726" y="185"/>
                    <a:pt x="722" y="186"/>
                  </a:cubicBezTo>
                  <a:cubicBezTo>
                    <a:pt x="718" y="188"/>
                    <a:pt x="714" y="194"/>
                    <a:pt x="718" y="197"/>
                  </a:cubicBezTo>
                  <a:cubicBezTo>
                    <a:pt x="722" y="201"/>
                    <a:pt x="718" y="202"/>
                    <a:pt x="718" y="205"/>
                  </a:cubicBezTo>
                  <a:cubicBezTo>
                    <a:pt x="718" y="207"/>
                    <a:pt x="729" y="212"/>
                    <a:pt x="734" y="213"/>
                  </a:cubicBezTo>
                  <a:cubicBezTo>
                    <a:pt x="740" y="213"/>
                    <a:pt x="744" y="219"/>
                    <a:pt x="741" y="223"/>
                  </a:cubicBezTo>
                  <a:cubicBezTo>
                    <a:pt x="738" y="227"/>
                    <a:pt x="728" y="222"/>
                    <a:pt x="721" y="217"/>
                  </a:cubicBezTo>
                  <a:cubicBezTo>
                    <a:pt x="715" y="213"/>
                    <a:pt x="699" y="211"/>
                    <a:pt x="694" y="211"/>
                  </a:cubicBezTo>
                  <a:cubicBezTo>
                    <a:pt x="689" y="211"/>
                    <a:pt x="692" y="207"/>
                    <a:pt x="686" y="207"/>
                  </a:cubicBezTo>
                  <a:cubicBezTo>
                    <a:pt x="680" y="207"/>
                    <a:pt x="674" y="212"/>
                    <a:pt x="679" y="212"/>
                  </a:cubicBezTo>
                  <a:cubicBezTo>
                    <a:pt x="683" y="212"/>
                    <a:pt x="686" y="212"/>
                    <a:pt x="683" y="214"/>
                  </a:cubicBezTo>
                  <a:cubicBezTo>
                    <a:pt x="681" y="216"/>
                    <a:pt x="685" y="215"/>
                    <a:pt x="690" y="217"/>
                  </a:cubicBezTo>
                  <a:cubicBezTo>
                    <a:pt x="695" y="220"/>
                    <a:pt x="685" y="222"/>
                    <a:pt x="680" y="219"/>
                  </a:cubicBezTo>
                  <a:cubicBezTo>
                    <a:pt x="675" y="216"/>
                    <a:pt x="669" y="219"/>
                    <a:pt x="668" y="221"/>
                  </a:cubicBezTo>
                  <a:cubicBezTo>
                    <a:pt x="666" y="224"/>
                    <a:pt x="674" y="231"/>
                    <a:pt x="683" y="233"/>
                  </a:cubicBezTo>
                  <a:cubicBezTo>
                    <a:pt x="692" y="234"/>
                    <a:pt x="689" y="237"/>
                    <a:pt x="694" y="238"/>
                  </a:cubicBezTo>
                  <a:cubicBezTo>
                    <a:pt x="698" y="240"/>
                    <a:pt x="695" y="241"/>
                    <a:pt x="692" y="241"/>
                  </a:cubicBezTo>
                  <a:cubicBezTo>
                    <a:pt x="689" y="241"/>
                    <a:pt x="683" y="237"/>
                    <a:pt x="678" y="235"/>
                  </a:cubicBezTo>
                  <a:cubicBezTo>
                    <a:pt x="674" y="233"/>
                    <a:pt x="661" y="236"/>
                    <a:pt x="659" y="233"/>
                  </a:cubicBezTo>
                  <a:cubicBezTo>
                    <a:pt x="656" y="231"/>
                    <a:pt x="660" y="228"/>
                    <a:pt x="658" y="226"/>
                  </a:cubicBezTo>
                  <a:cubicBezTo>
                    <a:pt x="655" y="224"/>
                    <a:pt x="658" y="220"/>
                    <a:pt x="661" y="216"/>
                  </a:cubicBezTo>
                  <a:cubicBezTo>
                    <a:pt x="664" y="211"/>
                    <a:pt x="660" y="203"/>
                    <a:pt x="656" y="202"/>
                  </a:cubicBezTo>
                  <a:cubicBezTo>
                    <a:pt x="651" y="201"/>
                    <a:pt x="651" y="205"/>
                    <a:pt x="653" y="206"/>
                  </a:cubicBezTo>
                  <a:cubicBezTo>
                    <a:pt x="654" y="208"/>
                    <a:pt x="653" y="214"/>
                    <a:pt x="650" y="218"/>
                  </a:cubicBezTo>
                  <a:cubicBezTo>
                    <a:pt x="646" y="222"/>
                    <a:pt x="636" y="222"/>
                    <a:pt x="636" y="225"/>
                  </a:cubicBezTo>
                  <a:cubicBezTo>
                    <a:pt x="636" y="227"/>
                    <a:pt x="629" y="229"/>
                    <a:pt x="631" y="231"/>
                  </a:cubicBezTo>
                  <a:cubicBezTo>
                    <a:pt x="633" y="233"/>
                    <a:pt x="643" y="243"/>
                    <a:pt x="644" y="246"/>
                  </a:cubicBezTo>
                  <a:cubicBezTo>
                    <a:pt x="646" y="249"/>
                    <a:pt x="636" y="259"/>
                    <a:pt x="637" y="264"/>
                  </a:cubicBezTo>
                  <a:cubicBezTo>
                    <a:pt x="639" y="270"/>
                    <a:pt x="636" y="272"/>
                    <a:pt x="638" y="275"/>
                  </a:cubicBezTo>
                  <a:cubicBezTo>
                    <a:pt x="640" y="278"/>
                    <a:pt x="644" y="275"/>
                    <a:pt x="647" y="277"/>
                  </a:cubicBezTo>
                  <a:cubicBezTo>
                    <a:pt x="650" y="278"/>
                    <a:pt x="654" y="275"/>
                    <a:pt x="660" y="274"/>
                  </a:cubicBezTo>
                  <a:cubicBezTo>
                    <a:pt x="667" y="273"/>
                    <a:pt x="679" y="279"/>
                    <a:pt x="683" y="281"/>
                  </a:cubicBezTo>
                  <a:cubicBezTo>
                    <a:pt x="687" y="283"/>
                    <a:pt x="685" y="286"/>
                    <a:pt x="687" y="289"/>
                  </a:cubicBezTo>
                  <a:cubicBezTo>
                    <a:pt x="689" y="292"/>
                    <a:pt x="682" y="292"/>
                    <a:pt x="682" y="297"/>
                  </a:cubicBezTo>
                  <a:cubicBezTo>
                    <a:pt x="682" y="302"/>
                    <a:pt x="695" y="304"/>
                    <a:pt x="695" y="306"/>
                  </a:cubicBezTo>
                  <a:cubicBezTo>
                    <a:pt x="696" y="307"/>
                    <a:pt x="686" y="306"/>
                    <a:pt x="682" y="305"/>
                  </a:cubicBezTo>
                  <a:cubicBezTo>
                    <a:pt x="678" y="303"/>
                    <a:pt x="678" y="299"/>
                    <a:pt x="677" y="298"/>
                  </a:cubicBezTo>
                  <a:cubicBezTo>
                    <a:pt x="676" y="297"/>
                    <a:pt x="679" y="293"/>
                    <a:pt x="680" y="290"/>
                  </a:cubicBezTo>
                  <a:cubicBezTo>
                    <a:pt x="680" y="287"/>
                    <a:pt x="675" y="285"/>
                    <a:pt x="674" y="283"/>
                  </a:cubicBezTo>
                  <a:cubicBezTo>
                    <a:pt x="672" y="281"/>
                    <a:pt x="670" y="278"/>
                    <a:pt x="666" y="279"/>
                  </a:cubicBezTo>
                  <a:cubicBezTo>
                    <a:pt x="663" y="279"/>
                    <a:pt x="652" y="280"/>
                    <a:pt x="649" y="283"/>
                  </a:cubicBezTo>
                  <a:cubicBezTo>
                    <a:pt x="645" y="286"/>
                    <a:pt x="649" y="294"/>
                    <a:pt x="651" y="298"/>
                  </a:cubicBezTo>
                  <a:cubicBezTo>
                    <a:pt x="653" y="302"/>
                    <a:pt x="641" y="308"/>
                    <a:pt x="641" y="311"/>
                  </a:cubicBezTo>
                  <a:cubicBezTo>
                    <a:pt x="642" y="314"/>
                    <a:pt x="638" y="315"/>
                    <a:pt x="633" y="318"/>
                  </a:cubicBezTo>
                  <a:cubicBezTo>
                    <a:pt x="627" y="321"/>
                    <a:pt x="622" y="322"/>
                    <a:pt x="622" y="327"/>
                  </a:cubicBezTo>
                  <a:cubicBezTo>
                    <a:pt x="622" y="331"/>
                    <a:pt x="615" y="329"/>
                    <a:pt x="611" y="327"/>
                  </a:cubicBezTo>
                  <a:cubicBezTo>
                    <a:pt x="608" y="325"/>
                    <a:pt x="603" y="328"/>
                    <a:pt x="598" y="328"/>
                  </a:cubicBezTo>
                  <a:cubicBezTo>
                    <a:pt x="593" y="327"/>
                    <a:pt x="593" y="323"/>
                    <a:pt x="589" y="325"/>
                  </a:cubicBezTo>
                  <a:cubicBezTo>
                    <a:pt x="584" y="326"/>
                    <a:pt x="582" y="323"/>
                    <a:pt x="583" y="320"/>
                  </a:cubicBezTo>
                  <a:cubicBezTo>
                    <a:pt x="584" y="317"/>
                    <a:pt x="589" y="320"/>
                    <a:pt x="589" y="322"/>
                  </a:cubicBezTo>
                  <a:cubicBezTo>
                    <a:pt x="589" y="324"/>
                    <a:pt x="592" y="323"/>
                    <a:pt x="596" y="321"/>
                  </a:cubicBezTo>
                  <a:cubicBezTo>
                    <a:pt x="599" y="319"/>
                    <a:pt x="598" y="323"/>
                    <a:pt x="603" y="324"/>
                  </a:cubicBezTo>
                  <a:cubicBezTo>
                    <a:pt x="608" y="324"/>
                    <a:pt x="605" y="321"/>
                    <a:pt x="609" y="321"/>
                  </a:cubicBezTo>
                  <a:cubicBezTo>
                    <a:pt x="612" y="322"/>
                    <a:pt x="613" y="321"/>
                    <a:pt x="611" y="319"/>
                  </a:cubicBezTo>
                  <a:cubicBezTo>
                    <a:pt x="610" y="317"/>
                    <a:pt x="614" y="316"/>
                    <a:pt x="616" y="315"/>
                  </a:cubicBezTo>
                  <a:cubicBezTo>
                    <a:pt x="619" y="314"/>
                    <a:pt x="618" y="310"/>
                    <a:pt x="620" y="309"/>
                  </a:cubicBezTo>
                  <a:cubicBezTo>
                    <a:pt x="622" y="308"/>
                    <a:pt x="621" y="306"/>
                    <a:pt x="623" y="306"/>
                  </a:cubicBezTo>
                  <a:cubicBezTo>
                    <a:pt x="626" y="306"/>
                    <a:pt x="627" y="302"/>
                    <a:pt x="629" y="302"/>
                  </a:cubicBezTo>
                  <a:cubicBezTo>
                    <a:pt x="631" y="302"/>
                    <a:pt x="632" y="299"/>
                    <a:pt x="631" y="297"/>
                  </a:cubicBezTo>
                  <a:cubicBezTo>
                    <a:pt x="630" y="295"/>
                    <a:pt x="632" y="290"/>
                    <a:pt x="634" y="290"/>
                  </a:cubicBezTo>
                  <a:cubicBezTo>
                    <a:pt x="636" y="289"/>
                    <a:pt x="636" y="287"/>
                    <a:pt x="634" y="286"/>
                  </a:cubicBezTo>
                  <a:cubicBezTo>
                    <a:pt x="632" y="284"/>
                    <a:pt x="625" y="280"/>
                    <a:pt x="625" y="277"/>
                  </a:cubicBezTo>
                  <a:cubicBezTo>
                    <a:pt x="626" y="274"/>
                    <a:pt x="624" y="268"/>
                    <a:pt x="625" y="266"/>
                  </a:cubicBezTo>
                  <a:cubicBezTo>
                    <a:pt x="626" y="263"/>
                    <a:pt x="625" y="258"/>
                    <a:pt x="625" y="255"/>
                  </a:cubicBezTo>
                  <a:cubicBezTo>
                    <a:pt x="624" y="252"/>
                    <a:pt x="627" y="249"/>
                    <a:pt x="628" y="244"/>
                  </a:cubicBezTo>
                  <a:cubicBezTo>
                    <a:pt x="629" y="239"/>
                    <a:pt x="622" y="233"/>
                    <a:pt x="618" y="232"/>
                  </a:cubicBezTo>
                  <a:cubicBezTo>
                    <a:pt x="615" y="230"/>
                    <a:pt x="617" y="227"/>
                    <a:pt x="622" y="224"/>
                  </a:cubicBezTo>
                  <a:cubicBezTo>
                    <a:pt x="627" y="220"/>
                    <a:pt x="627" y="208"/>
                    <a:pt x="627" y="205"/>
                  </a:cubicBezTo>
                  <a:cubicBezTo>
                    <a:pt x="627" y="203"/>
                    <a:pt x="616" y="200"/>
                    <a:pt x="613" y="201"/>
                  </a:cubicBezTo>
                  <a:cubicBezTo>
                    <a:pt x="609" y="201"/>
                    <a:pt x="594" y="200"/>
                    <a:pt x="590" y="200"/>
                  </a:cubicBezTo>
                  <a:cubicBezTo>
                    <a:pt x="587" y="199"/>
                    <a:pt x="585" y="203"/>
                    <a:pt x="584" y="206"/>
                  </a:cubicBezTo>
                  <a:cubicBezTo>
                    <a:pt x="582" y="209"/>
                    <a:pt x="578" y="214"/>
                    <a:pt x="576" y="221"/>
                  </a:cubicBezTo>
                  <a:cubicBezTo>
                    <a:pt x="574" y="228"/>
                    <a:pt x="565" y="231"/>
                    <a:pt x="560" y="232"/>
                  </a:cubicBezTo>
                  <a:cubicBezTo>
                    <a:pt x="556" y="234"/>
                    <a:pt x="554" y="239"/>
                    <a:pt x="556" y="242"/>
                  </a:cubicBezTo>
                  <a:cubicBezTo>
                    <a:pt x="558" y="244"/>
                    <a:pt x="560" y="242"/>
                    <a:pt x="562" y="243"/>
                  </a:cubicBezTo>
                  <a:cubicBezTo>
                    <a:pt x="564" y="244"/>
                    <a:pt x="562" y="251"/>
                    <a:pt x="561" y="252"/>
                  </a:cubicBezTo>
                  <a:cubicBezTo>
                    <a:pt x="560" y="253"/>
                    <a:pt x="563" y="255"/>
                    <a:pt x="560" y="257"/>
                  </a:cubicBezTo>
                  <a:cubicBezTo>
                    <a:pt x="557" y="259"/>
                    <a:pt x="554" y="262"/>
                    <a:pt x="556" y="264"/>
                  </a:cubicBezTo>
                  <a:cubicBezTo>
                    <a:pt x="558" y="266"/>
                    <a:pt x="566" y="267"/>
                    <a:pt x="570" y="269"/>
                  </a:cubicBezTo>
                  <a:cubicBezTo>
                    <a:pt x="574" y="271"/>
                    <a:pt x="572" y="274"/>
                    <a:pt x="575" y="278"/>
                  </a:cubicBezTo>
                  <a:cubicBezTo>
                    <a:pt x="578" y="281"/>
                    <a:pt x="581" y="279"/>
                    <a:pt x="582" y="281"/>
                  </a:cubicBezTo>
                  <a:cubicBezTo>
                    <a:pt x="583" y="283"/>
                    <a:pt x="577" y="291"/>
                    <a:pt x="575" y="292"/>
                  </a:cubicBezTo>
                  <a:cubicBezTo>
                    <a:pt x="573" y="292"/>
                    <a:pt x="563" y="283"/>
                    <a:pt x="561" y="281"/>
                  </a:cubicBezTo>
                  <a:cubicBezTo>
                    <a:pt x="558" y="279"/>
                    <a:pt x="547" y="276"/>
                    <a:pt x="542" y="274"/>
                  </a:cubicBezTo>
                  <a:cubicBezTo>
                    <a:pt x="537" y="271"/>
                    <a:pt x="532" y="272"/>
                    <a:pt x="526" y="268"/>
                  </a:cubicBezTo>
                  <a:cubicBezTo>
                    <a:pt x="520" y="264"/>
                    <a:pt x="515" y="263"/>
                    <a:pt x="505" y="263"/>
                  </a:cubicBezTo>
                  <a:cubicBezTo>
                    <a:pt x="494" y="263"/>
                    <a:pt x="487" y="260"/>
                    <a:pt x="484" y="261"/>
                  </a:cubicBezTo>
                  <a:cubicBezTo>
                    <a:pt x="480" y="261"/>
                    <a:pt x="481" y="258"/>
                    <a:pt x="475" y="255"/>
                  </a:cubicBezTo>
                  <a:cubicBezTo>
                    <a:pt x="469" y="252"/>
                    <a:pt x="464" y="249"/>
                    <a:pt x="461" y="251"/>
                  </a:cubicBezTo>
                  <a:cubicBezTo>
                    <a:pt x="457" y="252"/>
                    <a:pt x="459" y="259"/>
                    <a:pt x="464" y="260"/>
                  </a:cubicBezTo>
                  <a:cubicBezTo>
                    <a:pt x="470" y="260"/>
                    <a:pt x="467" y="263"/>
                    <a:pt x="473" y="263"/>
                  </a:cubicBezTo>
                  <a:cubicBezTo>
                    <a:pt x="479" y="263"/>
                    <a:pt x="480" y="264"/>
                    <a:pt x="480" y="268"/>
                  </a:cubicBezTo>
                  <a:cubicBezTo>
                    <a:pt x="480" y="271"/>
                    <a:pt x="483" y="275"/>
                    <a:pt x="485" y="277"/>
                  </a:cubicBezTo>
                  <a:cubicBezTo>
                    <a:pt x="488" y="279"/>
                    <a:pt x="487" y="283"/>
                    <a:pt x="482" y="283"/>
                  </a:cubicBezTo>
                  <a:cubicBezTo>
                    <a:pt x="477" y="283"/>
                    <a:pt x="472" y="283"/>
                    <a:pt x="474" y="286"/>
                  </a:cubicBezTo>
                  <a:cubicBezTo>
                    <a:pt x="476" y="289"/>
                    <a:pt x="473" y="290"/>
                    <a:pt x="468" y="289"/>
                  </a:cubicBezTo>
                  <a:cubicBezTo>
                    <a:pt x="463" y="287"/>
                    <a:pt x="466" y="284"/>
                    <a:pt x="468" y="282"/>
                  </a:cubicBezTo>
                  <a:cubicBezTo>
                    <a:pt x="470" y="280"/>
                    <a:pt x="464" y="278"/>
                    <a:pt x="461" y="277"/>
                  </a:cubicBezTo>
                  <a:cubicBezTo>
                    <a:pt x="458" y="276"/>
                    <a:pt x="446" y="284"/>
                    <a:pt x="443" y="286"/>
                  </a:cubicBezTo>
                  <a:cubicBezTo>
                    <a:pt x="440" y="287"/>
                    <a:pt x="432" y="284"/>
                    <a:pt x="423" y="286"/>
                  </a:cubicBezTo>
                  <a:cubicBezTo>
                    <a:pt x="415" y="287"/>
                    <a:pt x="416" y="294"/>
                    <a:pt x="412" y="293"/>
                  </a:cubicBezTo>
                  <a:cubicBezTo>
                    <a:pt x="409" y="292"/>
                    <a:pt x="400" y="294"/>
                    <a:pt x="397" y="292"/>
                  </a:cubicBezTo>
                  <a:cubicBezTo>
                    <a:pt x="393" y="290"/>
                    <a:pt x="396" y="289"/>
                    <a:pt x="400" y="289"/>
                  </a:cubicBezTo>
                  <a:cubicBezTo>
                    <a:pt x="403" y="289"/>
                    <a:pt x="404" y="288"/>
                    <a:pt x="402" y="286"/>
                  </a:cubicBezTo>
                  <a:cubicBezTo>
                    <a:pt x="400" y="283"/>
                    <a:pt x="405" y="280"/>
                    <a:pt x="405" y="278"/>
                  </a:cubicBezTo>
                  <a:cubicBezTo>
                    <a:pt x="405" y="277"/>
                    <a:pt x="391" y="281"/>
                    <a:pt x="389" y="283"/>
                  </a:cubicBezTo>
                  <a:cubicBezTo>
                    <a:pt x="387" y="284"/>
                    <a:pt x="389" y="288"/>
                    <a:pt x="387" y="289"/>
                  </a:cubicBezTo>
                  <a:cubicBezTo>
                    <a:pt x="384" y="290"/>
                    <a:pt x="384" y="287"/>
                    <a:pt x="382" y="286"/>
                  </a:cubicBezTo>
                  <a:cubicBezTo>
                    <a:pt x="379" y="285"/>
                    <a:pt x="359" y="289"/>
                    <a:pt x="355" y="293"/>
                  </a:cubicBezTo>
                  <a:cubicBezTo>
                    <a:pt x="351" y="297"/>
                    <a:pt x="344" y="297"/>
                    <a:pt x="344" y="300"/>
                  </a:cubicBezTo>
                  <a:cubicBezTo>
                    <a:pt x="344" y="302"/>
                    <a:pt x="335" y="302"/>
                    <a:pt x="331" y="303"/>
                  </a:cubicBezTo>
                  <a:cubicBezTo>
                    <a:pt x="327" y="305"/>
                    <a:pt x="330" y="311"/>
                    <a:pt x="328" y="315"/>
                  </a:cubicBezTo>
                  <a:cubicBezTo>
                    <a:pt x="327" y="318"/>
                    <a:pt x="313" y="317"/>
                    <a:pt x="309" y="317"/>
                  </a:cubicBezTo>
                  <a:cubicBezTo>
                    <a:pt x="304" y="317"/>
                    <a:pt x="303" y="309"/>
                    <a:pt x="299" y="309"/>
                  </a:cubicBezTo>
                  <a:cubicBezTo>
                    <a:pt x="296" y="308"/>
                    <a:pt x="298" y="304"/>
                    <a:pt x="299" y="302"/>
                  </a:cubicBezTo>
                  <a:cubicBezTo>
                    <a:pt x="300" y="300"/>
                    <a:pt x="303" y="302"/>
                    <a:pt x="307" y="299"/>
                  </a:cubicBezTo>
                  <a:cubicBezTo>
                    <a:pt x="311" y="297"/>
                    <a:pt x="316" y="300"/>
                    <a:pt x="317" y="299"/>
                  </a:cubicBezTo>
                  <a:cubicBezTo>
                    <a:pt x="319" y="297"/>
                    <a:pt x="311" y="292"/>
                    <a:pt x="310" y="288"/>
                  </a:cubicBezTo>
                  <a:cubicBezTo>
                    <a:pt x="310" y="284"/>
                    <a:pt x="301" y="283"/>
                    <a:pt x="296" y="284"/>
                  </a:cubicBezTo>
                  <a:cubicBezTo>
                    <a:pt x="290" y="286"/>
                    <a:pt x="285" y="285"/>
                    <a:pt x="281" y="283"/>
                  </a:cubicBezTo>
                  <a:cubicBezTo>
                    <a:pt x="277" y="281"/>
                    <a:pt x="278" y="286"/>
                    <a:pt x="283" y="287"/>
                  </a:cubicBezTo>
                  <a:cubicBezTo>
                    <a:pt x="288" y="288"/>
                    <a:pt x="286" y="292"/>
                    <a:pt x="287" y="295"/>
                  </a:cubicBezTo>
                  <a:cubicBezTo>
                    <a:pt x="287" y="297"/>
                    <a:pt x="285" y="302"/>
                    <a:pt x="282" y="307"/>
                  </a:cubicBezTo>
                  <a:cubicBezTo>
                    <a:pt x="279" y="311"/>
                    <a:pt x="281" y="311"/>
                    <a:pt x="286" y="310"/>
                  </a:cubicBezTo>
                  <a:cubicBezTo>
                    <a:pt x="291" y="310"/>
                    <a:pt x="290" y="316"/>
                    <a:pt x="290" y="320"/>
                  </a:cubicBezTo>
                  <a:cubicBezTo>
                    <a:pt x="290" y="324"/>
                    <a:pt x="287" y="325"/>
                    <a:pt x="287" y="328"/>
                  </a:cubicBezTo>
                  <a:cubicBezTo>
                    <a:pt x="287" y="331"/>
                    <a:pt x="283" y="327"/>
                    <a:pt x="282" y="328"/>
                  </a:cubicBezTo>
                  <a:cubicBezTo>
                    <a:pt x="280" y="329"/>
                    <a:pt x="279" y="328"/>
                    <a:pt x="278" y="325"/>
                  </a:cubicBezTo>
                  <a:cubicBezTo>
                    <a:pt x="277" y="322"/>
                    <a:pt x="270" y="324"/>
                    <a:pt x="266" y="323"/>
                  </a:cubicBezTo>
                  <a:cubicBezTo>
                    <a:pt x="262" y="322"/>
                    <a:pt x="261" y="324"/>
                    <a:pt x="259" y="326"/>
                  </a:cubicBezTo>
                  <a:cubicBezTo>
                    <a:pt x="257" y="329"/>
                    <a:pt x="252" y="330"/>
                    <a:pt x="249" y="330"/>
                  </a:cubicBezTo>
                  <a:cubicBezTo>
                    <a:pt x="245" y="331"/>
                    <a:pt x="241" y="336"/>
                    <a:pt x="237" y="338"/>
                  </a:cubicBezTo>
                  <a:cubicBezTo>
                    <a:pt x="234" y="340"/>
                    <a:pt x="234" y="344"/>
                    <a:pt x="238" y="347"/>
                  </a:cubicBezTo>
                  <a:cubicBezTo>
                    <a:pt x="242" y="351"/>
                    <a:pt x="243" y="354"/>
                    <a:pt x="243" y="356"/>
                  </a:cubicBezTo>
                  <a:cubicBezTo>
                    <a:pt x="243" y="358"/>
                    <a:pt x="231" y="357"/>
                    <a:pt x="229" y="355"/>
                  </a:cubicBezTo>
                  <a:cubicBezTo>
                    <a:pt x="227" y="353"/>
                    <a:pt x="220" y="352"/>
                    <a:pt x="217" y="352"/>
                  </a:cubicBezTo>
                  <a:cubicBezTo>
                    <a:pt x="214" y="353"/>
                    <a:pt x="207" y="345"/>
                    <a:pt x="204" y="345"/>
                  </a:cubicBezTo>
                  <a:cubicBezTo>
                    <a:pt x="200" y="345"/>
                    <a:pt x="198" y="349"/>
                    <a:pt x="197" y="351"/>
                  </a:cubicBezTo>
                  <a:cubicBezTo>
                    <a:pt x="195" y="353"/>
                    <a:pt x="198" y="354"/>
                    <a:pt x="200" y="357"/>
                  </a:cubicBezTo>
                  <a:cubicBezTo>
                    <a:pt x="202" y="361"/>
                    <a:pt x="208" y="361"/>
                    <a:pt x="211" y="361"/>
                  </a:cubicBezTo>
                  <a:cubicBezTo>
                    <a:pt x="215" y="361"/>
                    <a:pt x="213" y="366"/>
                    <a:pt x="212" y="368"/>
                  </a:cubicBezTo>
                  <a:cubicBezTo>
                    <a:pt x="211" y="370"/>
                    <a:pt x="205" y="371"/>
                    <a:pt x="204" y="369"/>
                  </a:cubicBezTo>
                  <a:cubicBezTo>
                    <a:pt x="202" y="367"/>
                    <a:pt x="195" y="369"/>
                    <a:pt x="195" y="366"/>
                  </a:cubicBezTo>
                  <a:cubicBezTo>
                    <a:pt x="194" y="364"/>
                    <a:pt x="189" y="360"/>
                    <a:pt x="184" y="361"/>
                  </a:cubicBezTo>
                  <a:cubicBezTo>
                    <a:pt x="178" y="362"/>
                    <a:pt x="177" y="358"/>
                    <a:pt x="178" y="355"/>
                  </a:cubicBezTo>
                  <a:cubicBezTo>
                    <a:pt x="178" y="351"/>
                    <a:pt x="175" y="349"/>
                    <a:pt x="175" y="347"/>
                  </a:cubicBezTo>
                  <a:cubicBezTo>
                    <a:pt x="175" y="345"/>
                    <a:pt x="173" y="341"/>
                    <a:pt x="175" y="340"/>
                  </a:cubicBezTo>
                  <a:cubicBezTo>
                    <a:pt x="178" y="338"/>
                    <a:pt x="176" y="335"/>
                    <a:pt x="176" y="333"/>
                  </a:cubicBezTo>
                  <a:cubicBezTo>
                    <a:pt x="176" y="330"/>
                    <a:pt x="172" y="327"/>
                    <a:pt x="167" y="327"/>
                  </a:cubicBezTo>
                  <a:cubicBezTo>
                    <a:pt x="163" y="327"/>
                    <a:pt x="164" y="323"/>
                    <a:pt x="160" y="322"/>
                  </a:cubicBezTo>
                  <a:cubicBezTo>
                    <a:pt x="157" y="321"/>
                    <a:pt x="149" y="316"/>
                    <a:pt x="149" y="313"/>
                  </a:cubicBezTo>
                  <a:cubicBezTo>
                    <a:pt x="148" y="311"/>
                    <a:pt x="143" y="310"/>
                    <a:pt x="145" y="310"/>
                  </a:cubicBezTo>
                  <a:cubicBezTo>
                    <a:pt x="147" y="309"/>
                    <a:pt x="151" y="310"/>
                    <a:pt x="154" y="313"/>
                  </a:cubicBezTo>
                  <a:cubicBezTo>
                    <a:pt x="157" y="316"/>
                    <a:pt x="162" y="318"/>
                    <a:pt x="170" y="319"/>
                  </a:cubicBezTo>
                  <a:cubicBezTo>
                    <a:pt x="178" y="320"/>
                    <a:pt x="182" y="324"/>
                    <a:pt x="191" y="325"/>
                  </a:cubicBezTo>
                  <a:cubicBezTo>
                    <a:pt x="200" y="327"/>
                    <a:pt x="205" y="328"/>
                    <a:pt x="218" y="329"/>
                  </a:cubicBezTo>
                  <a:cubicBezTo>
                    <a:pt x="231" y="331"/>
                    <a:pt x="248" y="319"/>
                    <a:pt x="252" y="316"/>
                  </a:cubicBezTo>
                  <a:cubicBezTo>
                    <a:pt x="255" y="312"/>
                    <a:pt x="251" y="305"/>
                    <a:pt x="251" y="303"/>
                  </a:cubicBezTo>
                  <a:cubicBezTo>
                    <a:pt x="251" y="300"/>
                    <a:pt x="245" y="300"/>
                    <a:pt x="244" y="298"/>
                  </a:cubicBezTo>
                  <a:cubicBezTo>
                    <a:pt x="243" y="296"/>
                    <a:pt x="239" y="293"/>
                    <a:pt x="234" y="293"/>
                  </a:cubicBezTo>
                  <a:cubicBezTo>
                    <a:pt x="229" y="293"/>
                    <a:pt x="228" y="287"/>
                    <a:pt x="225" y="288"/>
                  </a:cubicBezTo>
                  <a:cubicBezTo>
                    <a:pt x="221" y="288"/>
                    <a:pt x="218" y="286"/>
                    <a:pt x="207" y="280"/>
                  </a:cubicBezTo>
                  <a:cubicBezTo>
                    <a:pt x="197" y="273"/>
                    <a:pt x="183" y="269"/>
                    <a:pt x="180" y="270"/>
                  </a:cubicBezTo>
                  <a:cubicBezTo>
                    <a:pt x="178" y="271"/>
                    <a:pt x="176" y="271"/>
                    <a:pt x="174" y="269"/>
                  </a:cubicBezTo>
                  <a:cubicBezTo>
                    <a:pt x="172" y="267"/>
                    <a:pt x="168" y="267"/>
                    <a:pt x="166" y="269"/>
                  </a:cubicBezTo>
                  <a:cubicBezTo>
                    <a:pt x="163" y="271"/>
                    <a:pt x="160" y="267"/>
                    <a:pt x="155" y="268"/>
                  </a:cubicBezTo>
                  <a:cubicBezTo>
                    <a:pt x="150" y="269"/>
                    <a:pt x="147" y="266"/>
                    <a:pt x="148" y="265"/>
                  </a:cubicBezTo>
                  <a:cubicBezTo>
                    <a:pt x="150" y="263"/>
                    <a:pt x="157" y="265"/>
                    <a:pt x="157" y="262"/>
                  </a:cubicBezTo>
                  <a:cubicBezTo>
                    <a:pt x="157" y="260"/>
                    <a:pt x="154" y="262"/>
                    <a:pt x="149" y="259"/>
                  </a:cubicBezTo>
                  <a:cubicBezTo>
                    <a:pt x="145" y="256"/>
                    <a:pt x="142" y="258"/>
                    <a:pt x="141" y="261"/>
                  </a:cubicBezTo>
                  <a:cubicBezTo>
                    <a:pt x="140" y="263"/>
                    <a:pt x="136" y="263"/>
                    <a:pt x="134" y="260"/>
                  </a:cubicBezTo>
                  <a:cubicBezTo>
                    <a:pt x="134" y="260"/>
                    <a:pt x="134" y="260"/>
                    <a:pt x="133" y="260"/>
                  </a:cubicBezTo>
                  <a:cubicBezTo>
                    <a:pt x="132" y="264"/>
                    <a:pt x="130" y="264"/>
                    <a:pt x="127" y="264"/>
                  </a:cubicBezTo>
                  <a:cubicBezTo>
                    <a:pt x="124" y="263"/>
                    <a:pt x="121" y="268"/>
                    <a:pt x="118" y="268"/>
                  </a:cubicBezTo>
                  <a:cubicBezTo>
                    <a:pt x="114" y="268"/>
                    <a:pt x="110" y="271"/>
                    <a:pt x="110" y="274"/>
                  </a:cubicBezTo>
                  <a:cubicBezTo>
                    <a:pt x="109" y="277"/>
                    <a:pt x="105" y="276"/>
                    <a:pt x="105" y="278"/>
                  </a:cubicBezTo>
                  <a:cubicBezTo>
                    <a:pt x="105" y="279"/>
                    <a:pt x="105" y="281"/>
                    <a:pt x="104" y="283"/>
                  </a:cubicBezTo>
                  <a:cubicBezTo>
                    <a:pt x="102" y="285"/>
                    <a:pt x="104" y="286"/>
                    <a:pt x="105" y="289"/>
                  </a:cubicBezTo>
                  <a:cubicBezTo>
                    <a:pt x="107" y="293"/>
                    <a:pt x="111" y="292"/>
                    <a:pt x="112" y="293"/>
                  </a:cubicBezTo>
                  <a:cubicBezTo>
                    <a:pt x="114" y="294"/>
                    <a:pt x="121" y="299"/>
                    <a:pt x="121" y="301"/>
                  </a:cubicBezTo>
                  <a:cubicBezTo>
                    <a:pt x="121" y="303"/>
                    <a:pt x="116" y="308"/>
                    <a:pt x="114" y="309"/>
                  </a:cubicBezTo>
                  <a:cubicBezTo>
                    <a:pt x="111" y="310"/>
                    <a:pt x="109" y="314"/>
                    <a:pt x="110" y="316"/>
                  </a:cubicBezTo>
                  <a:cubicBezTo>
                    <a:pt x="111" y="317"/>
                    <a:pt x="117" y="325"/>
                    <a:pt x="121" y="332"/>
                  </a:cubicBezTo>
                  <a:cubicBezTo>
                    <a:pt x="125" y="338"/>
                    <a:pt x="120" y="335"/>
                    <a:pt x="117" y="338"/>
                  </a:cubicBezTo>
                  <a:cubicBezTo>
                    <a:pt x="115" y="341"/>
                    <a:pt x="118" y="345"/>
                    <a:pt x="119" y="347"/>
                  </a:cubicBezTo>
                  <a:cubicBezTo>
                    <a:pt x="120" y="349"/>
                    <a:pt x="116" y="348"/>
                    <a:pt x="116" y="350"/>
                  </a:cubicBezTo>
                  <a:cubicBezTo>
                    <a:pt x="117" y="351"/>
                    <a:pt x="122" y="352"/>
                    <a:pt x="122" y="353"/>
                  </a:cubicBezTo>
                  <a:cubicBezTo>
                    <a:pt x="122" y="355"/>
                    <a:pt x="119" y="356"/>
                    <a:pt x="120" y="359"/>
                  </a:cubicBezTo>
                  <a:cubicBezTo>
                    <a:pt x="122" y="361"/>
                    <a:pt x="126" y="361"/>
                    <a:pt x="127" y="364"/>
                  </a:cubicBezTo>
                  <a:cubicBezTo>
                    <a:pt x="127" y="368"/>
                    <a:pt x="119" y="368"/>
                    <a:pt x="119" y="371"/>
                  </a:cubicBezTo>
                  <a:cubicBezTo>
                    <a:pt x="120" y="373"/>
                    <a:pt x="130" y="376"/>
                    <a:pt x="134" y="381"/>
                  </a:cubicBezTo>
                  <a:cubicBezTo>
                    <a:pt x="139" y="386"/>
                    <a:pt x="138" y="387"/>
                    <a:pt x="137" y="390"/>
                  </a:cubicBezTo>
                  <a:cubicBezTo>
                    <a:pt x="135" y="395"/>
                    <a:pt x="123" y="399"/>
                    <a:pt x="120" y="405"/>
                  </a:cubicBezTo>
                  <a:cubicBezTo>
                    <a:pt x="117" y="411"/>
                    <a:pt x="107" y="414"/>
                    <a:pt x="102" y="418"/>
                  </a:cubicBezTo>
                  <a:cubicBezTo>
                    <a:pt x="100" y="420"/>
                    <a:pt x="98" y="423"/>
                    <a:pt x="97" y="425"/>
                  </a:cubicBezTo>
                  <a:cubicBezTo>
                    <a:pt x="99" y="425"/>
                    <a:pt x="100" y="424"/>
                    <a:pt x="101" y="423"/>
                  </a:cubicBezTo>
                  <a:cubicBezTo>
                    <a:pt x="104" y="422"/>
                    <a:pt x="106" y="428"/>
                    <a:pt x="109" y="430"/>
                  </a:cubicBezTo>
                  <a:cubicBezTo>
                    <a:pt x="112" y="433"/>
                    <a:pt x="117" y="431"/>
                    <a:pt x="119" y="433"/>
                  </a:cubicBezTo>
                  <a:cubicBezTo>
                    <a:pt x="121" y="434"/>
                    <a:pt x="117" y="435"/>
                    <a:pt x="114" y="434"/>
                  </a:cubicBezTo>
                  <a:cubicBezTo>
                    <a:pt x="110" y="433"/>
                    <a:pt x="109" y="436"/>
                    <a:pt x="102" y="437"/>
                  </a:cubicBezTo>
                  <a:cubicBezTo>
                    <a:pt x="98" y="439"/>
                    <a:pt x="98" y="440"/>
                    <a:pt x="97" y="442"/>
                  </a:cubicBezTo>
                  <a:cubicBezTo>
                    <a:pt x="99" y="445"/>
                    <a:pt x="96" y="446"/>
                    <a:pt x="94" y="449"/>
                  </a:cubicBezTo>
                  <a:cubicBezTo>
                    <a:pt x="93" y="452"/>
                    <a:pt x="91" y="452"/>
                    <a:pt x="90" y="454"/>
                  </a:cubicBezTo>
                  <a:cubicBezTo>
                    <a:pt x="90" y="456"/>
                    <a:pt x="91" y="458"/>
                    <a:pt x="91" y="461"/>
                  </a:cubicBezTo>
                  <a:cubicBezTo>
                    <a:pt x="91" y="463"/>
                    <a:pt x="92" y="464"/>
                    <a:pt x="94" y="466"/>
                  </a:cubicBezTo>
                  <a:cubicBezTo>
                    <a:pt x="95" y="469"/>
                    <a:pt x="92" y="469"/>
                    <a:pt x="91" y="470"/>
                  </a:cubicBezTo>
                  <a:cubicBezTo>
                    <a:pt x="89" y="471"/>
                    <a:pt x="90" y="474"/>
                    <a:pt x="92" y="476"/>
                  </a:cubicBezTo>
                  <a:cubicBezTo>
                    <a:pt x="94" y="478"/>
                    <a:pt x="94" y="480"/>
                    <a:pt x="93" y="482"/>
                  </a:cubicBezTo>
                  <a:cubicBezTo>
                    <a:pt x="93" y="483"/>
                    <a:pt x="95" y="486"/>
                    <a:pt x="97" y="488"/>
                  </a:cubicBezTo>
                  <a:cubicBezTo>
                    <a:pt x="99" y="490"/>
                    <a:pt x="99" y="494"/>
                    <a:pt x="100" y="495"/>
                  </a:cubicBezTo>
                  <a:cubicBezTo>
                    <a:pt x="102" y="496"/>
                    <a:pt x="104" y="498"/>
                    <a:pt x="106" y="497"/>
                  </a:cubicBezTo>
                  <a:cubicBezTo>
                    <a:pt x="109" y="496"/>
                    <a:pt x="111" y="497"/>
                    <a:pt x="112" y="500"/>
                  </a:cubicBezTo>
                  <a:cubicBezTo>
                    <a:pt x="114" y="502"/>
                    <a:pt x="116" y="501"/>
                    <a:pt x="119" y="500"/>
                  </a:cubicBezTo>
                  <a:cubicBezTo>
                    <a:pt x="121" y="498"/>
                    <a:pt x="128" y="502"/>
                    <a:pt x="129" y="502"/>
                  </a:cubicBezTo>
                  <a:cubicBezTo>
                    <a:pt x="131" y="503"/>
                    <a:pt x="130" y="507"/>
                    <a:pt x="130" y="510"/>
                  </a:cubicBezTo>
                  <a:cubicBezTo>
                    <a:pt x="131" y="513"/>
                    <a:pt x="129" y="516"/>
                    <a:pt x="132" y="518"/>
                  </a:cubicBezTo>
                  <a:cubicBezTo>
                    <a:pt x="135" y="519"/>
                    <a:pt x="134" y="523"/>
                    <a:pt x="137" y="524"/>
                  </a:cubicBezTo>
                  <a:cubicBezTo>
                    <a:pt x="140" y="525"/>
                    <a:pt x="142" y="530"/>
                    <a:pt x="144" y="530"/>
                  </a:cubicBezTo>
                  <a:cubicBezTo>
                    <a:pt x="146" y="531"/>
                    <a:pt x="150" y="534"/>
                    <a:pt x="150" y="536"/>
                  </a:cubicBezTo>
                  <a:cubicBezTo>
                    <a:pt x="151" y="538"/>
                    <a:pt x="147" y="540"/>
                    <a:pt x="144" y="541"/>
                  </a:cubicBezTo>
                  <a:cubicBezTo>
                    <a:pt x="142" y="542"/>
                    <a:pt x="138" y="538"/>
                    <a:pt x="136" y="540"/>
                  </a:cubicBezTo>
                  <a:cubicBezTo>
                    <a:pt x="135" y="541"/>
                    <a:pt x="137" y="544"/>
                    <a:pt x="138" y="550"/>
                  </a:cubicBezTo>
                  <a:cubicBezTo>
                    <a:pt x="139" y="555"/>
                    <a:pt x="140" y="555"/>
                    <a:pt x="143" y="555"/>
                  </a:cubicBezTo>
                  <a:cubicBezTo>
                    <a:pt x="145" y="555"/>
                    <a:pt x="146" y="554"/>
                    <a:pt x="148" y="553"/>
                  </a:cubicBezTo>
                  <a:cubicBezTo>
                    <a:pt x="150" y="552"/>
                    <a:pt x="154" y="553"/>
                    <a:pt x="156" y="553"/>
                  </a:cubicBezTo>
                  <a:cubicBezTo>
                    <a:pt x="158" y="552"/>
                    <a:pt x="164" y="552"/>
                    <a:pt x="166" y="554"/>
                  </a:cubicBezTo>
                  <a:cubicBezTo>
                    <a:pt x="167" y="555"/>
                    <a:pt x="168" y="560"/>
                    <a:pt x="167" y="562"/>
                  </a:cubicBezTo>
                  <a:cubicBezTo>
                    <a:pt x="166" y="563"/>
                    <a:pt x="168" y="565"/>
                    <a:pt x="170" y="568"/>
                  </a:cubicBezTo>
                  <a:cubicBezTo>
                    <a:pt x="171" y="570"/>
                    <a:pt x="176" y="569"/>
                    <a:pt x="178" y="570"/>
                  </a:cubicBezTo>
                  <a:cubicBezTo>
                    <a:pt x="180" y="570"/>
                    <a:pt x="184" y="576"/>
                    <a:pt x="183" y="578"/>
                  </a:cubicBezTo>
                  <a:cubicBezTo>
                    <a:pt x="183" y="580"/>
                    <a:pt x="186" y="581"/>
                    <a:pt x="188" y="580"/>
                  </a:cubicBezTo>
                  <a:cubicBezTo>
                    <a:pt x="190" y="579"/>
                    <a:pt x="191" y="581"/>
                    <a:pt x="193" y="583"/>
                  </a:cubicBezTo>
                  <a:cubicBezTo>
                    <a:pt x="196" y="584"/>
                    <a:pt x="197" y="583"/>
                    <a:pt x="199" y="582"/>
                  </a:cubicBezTo>
                  <a:cubicBezTo>
                    <a:pt x="202" y="581"/>
                    <a:pt x="205" y="580"/>
                    <a:pt x="206" y="582"/>
                  </a:cubicBezTo>
                  <a:cubicBezTo>
                    <a:pt x="207" y="583"/>
                    <a:pt x="211" y="586"/>
                    <a:pt x="211" y="587"/>
                  </a:cubicBezTo>
                  <a:cubicBezTo>
                    <a:pt x="211" y="588"/>
                    <a:pt x="218" y="587"/>
                    <a:pt x="221" y="589"/>
                  </a:cubicBezTo>
                  <a:cubicBezTo>
                    <a:pt x="224" y="590"/>
                    <a:pt x="227" y="589"/>
                    <a:pt x="230" y="591"/>
                  </a:cubicBezTo>
                  <a:cubicBezTo>
                    <a:pt x="234" y="593"/>
                    <a:pt x="237" y="593"/>
                    <a:pt x="237" y="595"/>
                  </a:cubicBezTo>
                  <a:cubicBezTo>
                    <a:pt x="237" y="597"/>
                    <a:pt x="234" y="599"/>
                    <a:pt x="234" y="600"/>
                  </a:cubicBezTo>
                  <a:cubicBezTo>
                    <a:pt x="234" y="600"/>
                    <a:pt x="237" y="601"/>
                    <a:pt x="237" y="603"/>
                  </a:cubicBezTo>
                  <a:cubicBezTo>
                    <a:pt x="237" y="604"/>
                    <a:pt x="233" y="604"/>
                    <a:pt x="233" y="605"/>
                  </a:cubicBezTo>
                  <a:cubicBezTo>
                    <a:pt x="232" y="606"/>
                    <a:pt x="235" y="608"/>
                    <a:pt x="235" y="609"/>
                  </a:cubicBezTo>
                  <a:cubicBezTo>
                    <a:pt x="236" y="611"/>
                    <a:pt x="233" y="615"/>
                    <a:pt x="233" y="616"/>
                  </a:cubicBezTo>
                  <a:cubicBezTo>
                    <a:pt x="233" y="617"/>
                    <a:pt x="225" y="616"/>
                    <a:pt x="223" y="616"/>
                  </a:cubicBezTo>
                  <a:cubicBezTo>
                    <a:pt x="222" y="616"/>
                    <a:pt x="216" y="621"/>
                    <a:pt x="214" y="621"/>
                  </a:cubicBezTo>
                  <a:cubicBezTo>
                    <a:pt x="213" y="622"/>
                    <a:pt x="214" y="624"/>
                    <a:pt x="214" y="626"/>
                  </a:cubicBezTo>
                  <a:cubicBezTo>
                    <a:pt x="220" y="625"/>
                    <a:pt x="225" y="625"/>
                    <a:pt x="226" y="626"/>
                  </a:cubicBezTo>
                  <a:cubicBezTo>
                    <a:pt x="227" y="628"/>
                    <a:pt x="214" y="633"/>
                    <a:pt x="212" y="634"/>
                  </a:cubicBezTo>
                  <a:cubicBezTo>
                    <a:pt x="209" y="635"/>
                    <a:pt x="216" y="638"/>
                    <a:pt x="216" y="640"/>
                  </a:cubicBezTo>
                  <a:cubicBezTo>
                    <a:pt x="216" y="642"/>
                    <a:pt x="208" y="643"/>
                    <a:pt x="209" y="646"/>
                  </a:cubicBezTo>
                  <a:cubicBezTo>
                    <a:pt x="210" y="650"/>
                    <a:pt x="207" y="651"/>
                    <a:pt x="203" y="651"/>
                  </a:cubicBezTo>
                  <a:cubicBezTo>
                    <a:pt x="199" y="651"/>
                    <a:pt x="198" y="653"/>
                    <a:pt x="200" y="654"/>
                  </a:cubicBezTo>
                  <a:cubicBezTo>
                    <a:pt x="202" y="654"/>
                    <a:pt x="201" y="659"/>
                    <a:pt x="209" y="660"/>
                  </a:cubicBezTo>
                  <a:cubicBezTo>
                    <a:pt x="216" y="662"/>
                    <a:pt x="224" y="669"/>
                    <a:pt x="231" y="675"/>
                  </a:cubicBezTo>
                  <a:cubicBezTo>
                    <a:pt x="231" y="676"/>
                    <a:pt x="232" y="677"/>
                    <a:pt x="234" y="677"/>
                  </a:cubicBezTo>
                  <a:cubicBezTo>
                    <a:pt x="235" y="676"/>
                    <a:pt x="237" y="675"/>
                    <a:pt x="238" y="675"/>
                  </a:cubicBezTo>
                  <a:cubicBezTo>
                    <a:pt x="242" y="675"/>
                    <a:pt x="248" y="677"/>
                    <a:pt x="252" y="679"/>
                  </a:cubicBezTo>
                  <a:cubicBezTo>
                    <a:pt x="256" y="681"/>
                    <a:pt x="268" y="679"/>
                    <a:pt x="270" y="681"/>
                  </a:cubicBezTo>
                  <a:cubicBezTo>
                    <a:pt x="272" y="682"/>
                    <a:pt x="275" y="685"/>
                    <a:pt x="277" y="685"/>
                  </a:cubicBezTo>
                  <a:cubicBezTo>
                    <a:pt x="280" y="685"/>
                    <a:pt x="282" y="690"/>
                    <a:pt x="284" y="688"/>
                  </a:cubicBezTo>
                  <a:cubicBezTo>
                    <a:pt x="287" y="687"/>
                    <a:pt x="294" y="687"/>
                    <a:pt x="296" y="687"/>
                  </a:cubicBezTo>
                  <a:cubicBezTo>
                    <a:pt x="298" y="687"/>
                    <a:pt x="298" y="688"/>
                    <a:pt x="301" y="688"/>
                  </a:cubicBezTo>
                  <a:cubicBezTo>
                    <a:pt x="303" y="688"/>
                    <a:pt x="303" y="695"/>
                    <a:pt x="304" y="695"/>
                  </a:cubicBezTo>
                  <a:cubicBezTo>
                    <a:pt x="306" y="694"/>
                    <a:pt x="311" y="699"/>
                    <a:pt x="315" y="700"/>
                  </a:cubicBezTo>
                  <a:cubicBezTo>
                    <a:pt x="319" y="700"/>
                    <a:pt x="322" y="706"/>
                    <a:pt x="324" y="705"/>
                  </a:cubicBezTo>
                  <a:cubicBezTo>
                    <a:pt x="325" y="705"/>
                    <a:pt x="328" y="708"/>
                    <a:pt x="329" y="705"/>
                  </a:cubicBezTo>
                  <a:cubicBezTo>
                    <a:pt x="330" y="703"/>
                    <a:pt x="335" y="704"/>
                    <a:pt x="336" y="700"/>
                  </a:cubicBezTo>
                  <a:cubicBezTo>
                    <a:pt x="330" y="693"/>
                    <a:pt x="323" y="685"/>
                    <a:pt x="323" y="681"/>
                  </a:cubicBezTo>
                  <a:cubicBezTo>
                    <a:pt x="323" y="676"/>
                    <a:pt x="326" y="673"/>
                    <a:pt x="319" y="667"/>
                  </a:cubicBezTo>
                  <a:cubicBezTo>
                    <a:pt x="311" y="661"/>
                    <a:pt x="319" y="657"/>
                    <a:pt x="324" y="651"/>
                  </a:cubicBezTo>
                  <a:cubicBezTo>
                    <a:pt x="329" y="646"/>
                    <a:pt x="339" y="643"/>
                    <a:pt x="345" y="639"/>
                  </a:cubicBezTo>
                  <a:cubicBezTo>
                    <a:pt x="344" y="639"/>
                    <a:pt x="343" y="638"/>
                    <a:pt x="341" y="637"/>
                  </a:cubicBezTo>
                  <a:cubicBezTo>
                    <a:pt x="337" y="635"/>
                    <a:pt x="335" y="634"/>
                    <a:pt x="339" y="633"/>
                  </a:cubicBezTo>
                  <a:cubicBezTo>
                    <a:pt x="342" y="632"/>
                    <a:pt x="341" y="630"/>
                    <a:pt x="337" y="626"/>
                  </a:cubicBezTo>
                  <a:cubicBezTo>
                    <a:pt x="334" y="622"/>
                    <a:pt x="332" y="618"/>
                    <a:pt x="330" y="618"/>
                  </a:cubicBezTo>
                  <a:cubicBezTo>
                    <a:pt x="328" y="618"/>
                    <a:pt x="325" y="618"/>
                    <a:pt x="322" y="619"/>
                  </a:cubicBezTo>
                  <a:cubicBezTo>
                    <a:pt x="319" y="620"/>
                    <a:pt x="319" y="616"/>
                    <a:pt x="320" y="613"/>
                  </a:cubicBezTo>
                  <a:cubicBezTo>
                    <a:pt x="320" y="610"/>
                    <a:pt x="314" y="610"/>
                    <a:pt x="313" y="609"/>
                  </a:cubicBezTo>
                  <a:cubicBezTo>
                    <a:pt x="312" y="607"/>
                    <a:pt x="314" y="602"/>
                    <a:pt x="316" y="602"/>
                  </a:cubicBezTo>
                  <a:cubicBezTo>
                    <a:pt x="317" y="601"/>
                    <a:pt x="320" y="600"/>
                    <a:pt x="320" y="599"/>
                  </a:cubicBezTo>
                  <a:cubicBezTo>
                    <a:pt x="320" y="597"/>
                    <a:pt x="314" y="597"/>
                    <a:pt x="316" y="593"/>
                  </a:cubicBezTo>
                  <a:cubicBezTo>
                    <a:pt x="318" y="590"/>
                    <a:pt x="322" y="590"/>
                    <a:pt x="322" y="587"/>
                  </a:cubicBezTo>
                  <a:cubicBezTo>
                    <a:pt x="322" y="583"/>
                    <a:pt x="325" y="580"/>
                    <a:pt x="329" y="583"/>
                  </a:cubicBezTo>
                  <a:cubicBezTo>
                    <a:pt x="333" y="585"/>
                    <a:pt x="334" y="591"/>
                    <a:pt x="338" y="590"/>
                  </a:cubicBezTo>
                  <a:cubicBezTo>
                    <a:pt x="342" y="588"/>
                    <a:pt x="340" y="585"/>
                    <a:pt x="339" y="583"/>
                  </a:cubicBezTo>
                  <a:cubicBezTo>
                    <a:pt x="339" y="581"/>
                    <a:pt x="338" y="578"/>
                    <a:pt x="342" y="577"/>
                  </a:cubicBezTo>
                  <a:cubicBezTo>
                    <a:pt x="347" y="577"/>
                    <a:pt x="345" y="572"/>
                    <a:pt x="349" y="572"/>
                  </a:cubicBezTo>
                  <a:cubicBezTo>
                    <a:pt x="352" y="572"/>
                    <a:pt x="359" y="568"/>
                    <a:pt x="361" y="567"/>
                  </a:cubicBezTo>
                  <a:cubicBezTo>
                    <a:pt x="363" y="566"/>
                    <a:pt x="368" y="564"/>
                    <a:pt x="370" y="565"/>
                  </a:cubicBezTo>
                  <a:cubicBezTo>
                    <a:pt x="372" y="565"/>
                    <a:pt x="374" y="568"/>
                    <a:pt x="376" y="565"/>
                  </a:cubicBezTo>
                  <a:cubicBezTo>
                    <a:pt x="378" y="561"/>
                    <a:pt x="384" y="563"/>
                    <a:pt x="384" y="565"/>
                  </a:cubicBezTo>
                  <a:cubicBezTo>
                    <a:pt x="385" y="566"/>
                    <a:pt x="395" y="566"/>
                    <a:pt x="398" y="568"/>
                  </a:cubicBezTo>
                  <a:cubicBezTo>
                    <a:pt x="401" y="570"/>
                    <a:pt x="408" y="574"/>
                    <a:pt x="408" y="576"/>
                  </a:cubicBezTo>
                  <a:cubicBezTo>
                    <a:pt x="408" y="578"/>
                    <a:pt x="411" y="581"/>
                    <a:pt x="411" y="577"/>
                  </a:cubicBezTo>
                  <a:cubicBezTo>
                    <a:pt x="411" y="574"/>
                    <a:pt x="413" y="575"/>
                    <a:pt x="417" y="577"/>
                  </a:cubicBezTo>
                  <a:cubicBezTo>
                    <a:pt x="422" y="580"/>
                    <a:pt x="427" y="579"/>
                    <a:pt x="428" y="577"/>
                  </a:cubicBezTo>
                  <a:cubicBezTo>
                    <a:pt x="429" y="574"/>
                    <a:pt x="437" y="571"/>
                    <a:pt x="440" y="573"/>
                  </a:cubicBezTo>
                  <a:cubicBezTo>
                    <a:pt x="442" y="575"/>
                    <a:pt x="443" y="577"/>
                    <a:pt x="446" y="574"/>
                  </a:cubicBezTo>
                  <a:cubicBezTo>
                    <a:pt x="449" y="571"/>
                    <a:pt x="457" y="571"/>
                    <a:pt x="458" y="574"/>
                  </a:cubicBezTo>
                  <a:cubicBezTo>
                    <a:pt x="459" y="577"/>
                    <a:pt x="462" y="577"/>
                    <a:pt x="465" y="577"/>
                  </a:cubicBezTo>
                  <a:cubicBezTo>
                    <a:pt x="469" y="577"/>
                    <a:pt x="469" y="582"/>
                    <a:pt x="471" y="581"/>
                  </a:cubicBezTo>
                  <a:cubicBezTo>
                    <a:pt x="473" y="580"/>
                    <a:pt x="473" y="575"/>
                    <a:pt x="475" y="576"/>
                  </a:cubicBezTo>
                  <a:cubicBezTo>
                    <a:pt x="478" y="576"/>
                    <a:pt x="480" y="579"/>
                    <a:pt x="484" y="579"/>
                  </a:cubicBezTo>
                  <a:cubicBezTo>
                    <a:pt x="488" y="579"/>
                    <a:pt x="491" y="578"/>
                    <a:pt x="491" y="575"/>
                  </a:cubicBezTo>
                  <a:cubicBezTo>
                    <a:pt x="491" y="572"/>
                    <a:pt x="491" y="567"/>
                    <a:pt x="488" y="567"/>
                  </a:cubicBezTo>
                  <a:cubicBezTo>
                    <a:pt x="486" y="567"/>
                    <a:pt x="483" y="565"/>
                    <a:pt x="480" y="565"/>
                  </a:cubicBezTo>
                  <a:cubicBezTo>
                    <a:pt x="477" y="565"/>
                    <a:pt x="474" y="560"/>
                    <a:pt x="477" y="559"/>
                  </a:cubicBezTo>
                  <a:cubicBezTo>
                    <a:pt x="480" y="558"/>
                    <a:pt x="485" y="556"/>
                    <a:pt x="484" y="554"/>
                  </a:cubicBezTo>
                  <a:cubicBezTo>
                    <a:pt x="483" y="551"/>
                    <a:pt x="482" y="546"/>
                    <a:pt x="486" y="546"/>
                  </a:cubicBezTo>
                  <a:cubicBezTo>
                    <a:pt x="490" y="545"/>
                    <a:pt x="499" y="545"/>
                    <a:pt x="499" y="544"/>
                  </a:cubicBezTo>
                  <a:cubicBezTo>
                    <a:pt x="498" y="542"/>
                    <a:pt x="490" y="542"/>
                    <a:pt x="488" y="539"/>
                  </a:cubicBezTo>
                  <a:cubicBezTo>
                    <a:pt x="487" y="537"/>
                    <a:pt x="486" y="531"/>
                    <a:pt x="488" y="530"/>
                  </a:cubicBezTo>
                  <a:cubicBezTo>
                    <a:pt x="489" y="529"/>
                    <a:pt x="494" y="530"/>
                    <a:pt x="498" y="530"/>
                  </a:cubicBezTo>
                  <a:cubicBezTo>
                    <a:pt x="501" y="529"/>
                    <a:pt x="507" y="531"/>
                    <a:pt x="512" y="528"/>
                  </a:cubicBezTo>
                  <a:cubicBezTo>
                    <a:pt x="516" y="525"/>
                    <a:pt x="524" y="525"/>
                    <a:pt x="529" y="525"/>
                  </a:cubicBezTo>
                  <a:cubicBezTo>
                    <a:pt x="534" y="525"/>
                    <a:pt x="537" y="522"/>
                    <a:pt x="541" y="521"/>
                  </a:cubicBezTo>
                  <a:cubicBezTo>
                    <a:pt x="545" y="521"/>
                    <a:pt x="555" y="519"/>
                    <a:pt x="558" y="519"/>
                  </a:cubicBezTo>
                  <a:cubicBezTo>
                    <a:pt x="560" y="518"/>
                    <a:pt x="574" y="516"/>
                    <a:pt x="575" y="513"/>
                  </a:cubicBezTo>
                  <a:cubicBezTo>
                    <a:pt x="575" y="511"/>
                    <a:pt x="586" y="509"/>
                    <a:pt x="589" y="510"/>
                  </a:cubicBezTo>
                  <a:cubicBezTo>
                    <a:pt x="592" y="511"/>
                    <a:pt x="596" y="512"/>
                    <a:pt x="598" y="511"/>
                  </a:cubicBezTo>
                  <a:cubicBezTo>
                    <a:pt x="601" y="510"/>
                    <a:pt x="606" y="513"/>
                    <a:pt x="606" y="516"/>
                  </a:cubicBezTo>
                  <a:cubicBezTo>
                    <a:pt x="605" y="518"/>
                    <a:pt x="608" y="521"/>
                    <a:pt x="608" y="523"/>
                  </a:cubicBezTo>
                  <a:cubicBezTo>
                    <a:pt x="607" y="525"/>
                    <a:pt x="605" y="526"/>
                    <a:pt x="606" y="528"/>
                  </a:cubicBezTo>
                  <a:cubicBezTo>
                    <a:pt x="608" y="530"/>
                    <a:pt x="615" y="528"/>
                    <a:pt x="617" y="526"/>
                  </a:cubicBezTo>
                  <a:cubicBezTo>
                    <a:pt x="619" y="524"/>
                    <a:pt x="621" y="527"/>
                    <a:pt x="621" y="529"/>
                  </a:cubicBezTo>
                  <a:cubicBezTo>
                    <a:pt x="621" y="530"/>
                    <a:pt x="625" y="532"/>
                    <a:pt x="625" y="530"/>
                  </a:cubicBezTo>
                  <a:cubicBezTo>
                    <a:pt x="625" y="527"/>
                    <a:pt x="629" y="529"/>
                    <a:pt x="630" y="530"/>
                  </a:cubicBezTo>
                  <a:cubicBezTo>
                    <a:pt x="631" y="532"/>
                    <a:pt x="636" y="529"/>
                    <a:pt x="636" y="531"/>
                  </a:cubicBezTo>
                  <a:cubicBezTo>
                    <a:pt x="636" y="533"/>
                    <a:pt x="629" y="535"/>
                    <a:pt x="632" y="538"/>
                  </a:cubicBezTo>
                  <a:cubicBezTo>
                    <a:pt x="635" y="541"/>
                    <a:pt x="637" y="535"/>
                    <a:pt x="641" y="536"/>
                  </a:cubicBezTo>
                  <a:cubicBezTo>
                    <a:pt x="645" y="537"/>
                    <a:pt x="650" y="532"/>
                    <a:pt x="654" y="531"/>
                  </a:cubicBezTo>
                  <a:cubicBezTo>
                    <a:pt x="657" y="530"/>
                    <a:pt x="661" y="527"/>
                    <a:pt x="664" y="526"/>
                  </a:cubicBezTo>
                  <a:cubicBezTo>
                    <a:pt x="667" y="524"/>
                    <a:pt x="674" y="525"/>
                    <a:pt x="672" y="526"/>
                  </a:cubicBezTo>
                  <a:cubicBezTo>
                    <a:pt x="670" y="528"/>
                    <a:pt x="668" y="532"/>
                    <a:pt x="675" y="535"/>
                  </a:cubicBezTo>
                  <a:cubicBezTo>
                    <a:pt x="683" y="537"/>
                    <a:pt x="692" y="551"/>
                    <a:pt x="697" y="558"/>
                  </a:cubicBezTo>
                  <a:cubicBezTo>
                    <a:pt x="702" y="565"/>
                    <a:pt x="706" y="577"/>
                    <a:pt x="709" y="577"/>
                  </a:cubicBezTo>
                  <a:cubicBezTo>
                    <a:pt x="712" y="577"/>
                    <a:pt x="712" y="571"/>
                    <a:pt x="716" y="571"/>
                  </a:cubicBezTo>
                  <a:cubicBezTo>
                    <a:pt x="719" y="570"/>
                    <a:pt x="721" y="576"/>
                    <a:pt x="725" y="577"/>
                  </a:cubicBezTo>
                  <a:cubicBezTo>
                    <a:pt x="728" y="577"/>
                    <a:pt x="733" y="579"/>
                    <a:pt x="736" y="578"/>
                  </a:cubicBezTo>
                  <a:cubicBezTo>
                    <a:pt x="739" y="577"/>
                    <a:pt x="746" y="574"/>
                    <a:pt x="748" y="575"/>
                  </a:cubicBezTo>
                  <a:cubicBezTo>
                    <a:pt x="750" y="576"/>
                    <a:pt x="753" y="576"/>
                    <a:pt x="755" y="581"/>
                  </a:cubicBezTo>
                  <a:cubicBezTo>
                    <a:pt x="757" y="585"/>
                    <a:pt x="761" y="586"/>
                    <a:pt x="763" y="586"/>
                  </a:cubicBezTo>
                  <a:cubicBezTo>
                    <a:pt x="765" y="586"/>
                    <a:pt x="765" y="588"/>
                    <a:pt x="765" y="590"/>
                  </a:cubicBezTo>
                  <a:cubicBezTo>
                    <a:pt x="765" y="592"/>
                    <a:pt x="769" y="595"/>
                    <a:pt x="771" y="595"/>
                  </a:cubicBezTo>
                  <a:cubicBezTo>
                    <a:pt x="773" y="595"/>
                    <a:pt x="779" y="594"/>
                    <a:pt x="780" y="593"/>
                  </a:cubicBezTo>
                  <a:cubicBezTo>
                    <a:pt x="782" y="592"/>
                    <a:pt x="784" y="591"/>
                    <a:pt x="784" y="594"/>
                  </a:cubicBezTo>
                  <a:cubicBezTo>
                    <a:pt x="785" y="596"/>
                    <a:pt x="788" y="599"/>
                    <a:pt x="790" y="599"/>
                  </a:cubicBezTo>
                  <a:cubicBezTo>
                    <a:pt x="792" y="599"/>
                    <a:pt x="796" y="601"/>
                    <a:pt x="796" y="599"/>
                  </a:cubicBezTo>
                  <a:cubicBezTo>
                    <a:pt x="797" y="598"/>
                    <a:pt x="802" y="597"/>
                    <a:pt x="804" y="596"/>
                  </a:cubicBezTo>
                  <a:cubicBezTo>
                    <a:pt x="806" y="596"/>
                    <a:pt x="814" y="595"/>
                    <a:pt x="815" y="592"/>
                  </a:cubicBezTo>
                  <a:cubicBezTo>
                    <a:pt x="816" y="589"/>
                    <a:pt x="822" y="589"/>
                    <a:pt x="824" y="587"/>
                  </a:cubicBezTo>
                  <a:cubicBezTo>
                    <a:pt x="826" y="585"/>
                    <a:pt x="831" y="584"/>
                    <a:pt x="832" y="582"/>
                  </a:cubicBezTo>
                  <a:cubicBezTo>
                    <a:pt x="833" y="581"/>
                    <a:pt x="839" y="581"/>
                    <a:pt x="840" y="579"/>
                  </a:cubicBezTo>
                  <a:cubicBezTo>
                    <a:pt x="840" y="578"/>
                    <a:pt x="845" y="577"/>
                    <a:pt x="848" y="578"/>
                  </a:cubicBezTo>
                  <a:cubicBezTo>
                    <a:pt x="850" y="579"/>
                    <a:pt x="862" y="581"/>
                    <a:pt x="864" y="581"/>
                  </a:cubicBezTo>
                  <a:cubicBezTo>
                    <a:pt x="866" y="580"/>
                    <a:pt x="866" y="586"/>
                    <a:pt x="868" y="587"/>
                  </a:cubicBezTo>
                  <a:cubicBezTo>
                    <a:pt x="870" y="587"/>
                    <a:pt x="876" y="591"/>
                    <a:pt x="877" y="590"/>
                  </a:cubicBezTo>
                  <a:cubicBezTo>
                    <a:pt x="879" y="589"/>
                    <a:pt x="883" y="588"/>
                    <a:pt x="887" y="589"/>
                  </a:cubicBezTo>
                  <a:cubicBezTo>
                    <a:pt x="890" y="591"/>
                    <a:pt x="894" y="594"/>
                    <a:pt x="895" y="592"/>
                  </a:cubicBezTo>
                  <a:cubicBezTo>
                    <a:pt x="896" y="589"/>
                    <a:pt x="904" y="588"/>
                    <a:pt x="905" y="587"/>
                  </a:cubicBezTo>
                  <a:cubicBezTo>
                    <a:pt x="906" y="586"/>
                    <a:pt x="907" y="582"/>
                    <a:pt x="905" y="581"/>
                  </a:cubicBezTo>
                  <a:cubicBezTo>
                    <a:pt x="903" y="580"/>
                    <a:pt x="902" y="574"/>
                    <a:pt x="901" y="572"/>
                  </a:cubicBezTo>
                  <a:cubicBezTo>
                    <a:pt x="900" y="569"/>
                    <a:pt x="905" y="569"/>
                    <a:pt x="906" y="566"/>
                  </a:cubicBezTo>
                  <a:cubicBezTo>
                    <a:pt x="906" y="564"/>
                    <a:pt x="911" y="564"/>
                    <a:pt x="912" y="563"/>
                  </a:cubicBezTo>
                  <a:cubicBezTo>
                    <a:pt x="913" y="561"/>
                    <a:pt x="914" y="558"/>
                    <a:pt x="916" y="559"/>
                  </a:cubicBezTo>
                  <a:cubicBezTo>
                    <a:pt x="918" y="560"/>
                    <a:pt x="924" y="561"/>
                    <a:pt x="925" y="562"/>
                  </a:cubicBezTo>
                  <a:cubicBezTo>
                    <a:pt x="926" y="563"/>
                    <a:pt x="930" y="564"/>
                    <a:pt x="932" y="564"/>
                  </a:cubicBezTo>
                  <a:cubicBezTo>
                    <a:pt x="934" y="564"/>
                    <a:pt x="938" y="566"/>
                    <a:pt x="941" y="567"/>
                  </a:cubicBezTo>
                  <a:cubicBezTo>
                    <a:pt x="943" y="568"/>
                    <a:pt x="951" y="568"/>
                    <a:pt x="952" y="570"/>
                  </a:cubicBezTo>
                  <a:cubicBezTo>
                    <a:pt x="953" y="572"/>
                    <a:pt x="952" y="578"/>
                    <a:pt x="953" y="580"/>
                  </a:cubicBezTo>
                  <a:cubicBezTo>
                    <a:pt x="955" y="581"/>
                    <a:pt x="959" y="586"/>
                    <a:pt x="961" y="585"/>
                  </a:cubicBezTo>
                  <a:cubicBezTo>
                    <a:pt x="962" y="584"/>
                    <a:pt x="968" y="588"/>
                    <a:pt x="971" y="588"/>
                  </a:cubicBezTo>
                  <a:cubicBezTo>
                    <a:pt x="973" y="587"/>
                    <a:pt x="977" y="584"/>
                    <a:pt x="979" y="584"/>
                  </a:cubicBezTo>
                  <a:cubicBezTo>
                    <a:pt x="981" y="584"/>
                    <a:pt x="988" y="582"/>
                    <a:pt x="990" y="582"/>
                  </a:cubicBezTo>
                  <a:cubicBezTo>
                    <a:pt x="992" y="583"/>
                    <a:pt x="1000" y="585"/>
                    <a:pt x="1001" y="585"/>
                  </a:cubicBezTo>
                  <a:cubicBezTo>
                    <a:pt x="1002" y="584"/>
                    <a:pt x="1008" y="585"/>
                    <a:pt x="1010" y="587"/>
                  </a:cubicBezTo>
                  <a:cubicBezTo>
                    <a:pt x="1011" y="589"/>
                    <a:pt x="1019" y="589"/>
                    <a:pt x="1019" y="591"/>
                  </a:cubicBezTo>
                  <a:cubicBezTo>
                    <a:pt x="1019" y="593"/>
                    <a:pt x="1024" y="595"/>
                    <a:pt x="1025" y="597"/>
                  </a:cubicBezTo>
                  <a:cubicBezTo>
                    <a:pt x="1027" y="600"/>
                    <a:pt x="1038" y="598"/>
                    <a:pt x="1040" y="600"/>
                  </a:cubicBezTo>
                  <a:cubicBezTo>
                    <a:pt x="1042" y="601"/>
                    <a:pt x="1055" y="601"/>
                    <a:pt x="1056" y="600"/>
                  </a:cubicBezTo>
                  <a:cubicBezTo>
                    <a:pt x="1056" y="598"/>
                    <a:pt x="1068" y="598"/>
                    <a:pt x="1071" y="596"/>
                  </a:cubicBezTo>
                  <a:cubicBezTo>
                    <a:pt x="1073" y="595"/>
                    <a:pt x="1080" y="595"/>
                    <a:pt x="1080" y="593"/>
                  </a:cubicBezTo>
                  <a:cubicBezTo>
                    <a:pt x="1081" y="591"/>
                    <a:pt x="1087" y="589"/>
                    <a:pt x="1089" y="587"/>
                  </a:cubicBezTo>
                  <a:cubicBezTo>
                    <a:pt x="1092" y="585"/>
                    <a:pt x="1103" y="586"/>
                    <a:pt x="1104" y="588"/>
                  </a:cubicBezTo>
                  <a:cubicBezTo>
                    <a:pt x="1105" y="590"/>
                    <a:pt x="1111" y="591"/>
                    <a:pt x="1114" y="590"/>
                  </a:cubicBezTo>
                  <a:cubicBezTo>
                    <a:pt x="1117" y="589"/>
                    <a:pt x="1124" y="590"/>
                    <a:pt x="1125" y="592"/>
                  </a:cubicBezTo>
                  <a:cubicBezTo>
                    <a:pt x="1126" y="595"/>
                    <a:pt x="1134" y="596"/>
                    <a:pt x="1136" y="595"/>
                  </a:cubicBezTo>
                  <a:cubicBezTo>
                    <a:pt x="1138" y="595"/>
                    <a:pt x="1145" y="590"/>
                    <a:pt x="1147" y="590"/>
                  </a:cubicBezTo>
                  <a:cubicBezTo>
                    <a:pt x="1150" y="589"/>
                    <a:pt x="1153" y="587"/>
                    <a:pt x="1153" y="585"/>
                  </a:cubicBezTo>
                  <a:cubicBezTo>
                    <a:pt x="1152" y="583"/>
                    <a:pt x="1157" y="576"/>
                    <a:pt x="1158" y="574"/>
                  </a:cubicBezTo>
                  <a:cubicBezTo>
                    <a:pt x="1159" y="571"/>
                    <a:pt x="1164" y="564"/>
                    <a:pt x="1165" y="564"/>
                  </a:cubicBezTo>
                  <a:cubicBezTo>
                    <a:pt x="1167" y="563"/>
                    <a:pt x="1171" y="560"/>
                    <a:pt x="1171" y="558"/>
                  </a:cubicBezTo>
                  <a:cubicBezTo>
                    <a:pt x="1170" y="556"/>
                    <a:pt x="1169" y="550"/>
                    <a:pt x="1167" y="550"/>
                  </a:cubicBezTo>
                  <a:cubicBezTo>
                    <a:pt x="1165" y="550"/>
                    <a:pt x="1161" y="551"/>
                    <a:pt x="1166" y="545"/>
                  </a:cubicBezTo>
                  <a:cubicBezTo>
                    <a:pt x="1171" y="539"/>
                    <a:pt x="1179" y="540"/>
                    <a:pt x="1181" y="540"/>
                  </a:cubicBezTo>
                  <a:cubicBezTo>
                    <a:pt x="1182" y="540"/>
                    <a:pt x="1193" y="538"/>
                    <a:pt x="1198" y="539"/>
                  </a:cubicBezTo>
                  <a:cubicBezTo>
                    <a:pt x="1203" y="540"/>
                    <a:pt x="1206" y="538"/>
                    <a:pt x="1211" y="541"/>
                  </a:cubicBezTo>
                  <a:cubicBezTo>
                    <a:pt x="1216" y="543"/>
                    <a:pt x="1224" y="542"/>
                    <a:pt x="1225" y="545"/>
                  </a:cubicBezTo>
                  <a:cubicBezTo>
                    <a:pt x="1227" y="547"/>
                    <a:pt x="1234" y="549"/>
                    <a:pt x="1233" y="553"/>
                  </a:cubicBezTo>
                  <a:cubicBezTo>
                    <a:pt x="1232" y="557"/>
                    <a:pt x="1237" y="554"/>
                    <a:pt x="1238" y="563"/>
                  </a:cubicBezTo>
                  <a:cubicBezTo>
                    <a:pt x="1240" y="571"/>
                    <a:pt x="1244" y="572"/>
                    <a:pt x="1245" y="575"/>
                  </a:cubicBezTo>
                  <a:cubicBezTo>
                    <a:pt x="1246" y="579"/>
                    <a:pt x="1252" y="586"/>
                    <a:pt x="1251" y="588"/>
                  </a:cubicBezTo>
                  <a:cubicBezTo>
                    <a:pt x="1250" y="591"/>
                    <a:pt x="1250" y="594"/>
                    <a:pt x="1256" y="595"/>
                  </a:cubicBezTo>
                  <a:cubicBezTo>
                    <a:pt x="1262" y="595"/>
                    <a:pt x="1266" y="599"/>
                    <a:pt x="1267" y="598"/>
                  </a:cubicBezTo>
                  <a:cubicBezTo>
                    <a:pt x="1268" y="598"/>
                    <a:pt x="1275" y="600"/>
                    <a:pt x="1279" y="603"/>
                  </a:cubicBezTo>
                  <a:cubicBezTo>
                    <a:pt x="1282" y="606"/>
                    <a:pt x="1287" y="605"/>
                    <a:pt x="1287" y="608"/>
                  </a:cubicBezTo>
                  <a:cubicBezTo>
                    <a:pt x="1287" y="612"/>
                    <a:pt x="1290" y="615"/>
                    <a:pt x="1289" y="618"/>
                  </a:cubicBezTo>
                  <a:cubicBezTo>
                    <a:pt x="1289" y="620"/>
                    <a:pt x="1296" y="622"/>
                    <a:pt x="1301" y="622"/>
                  </a:cubicBezTo>
                  <a:cubicBezTo>
                    <a:pt x="1306" y="621"/>
                    <a:pt x="1309" y="623"/>
                    <a:pt x="1311" y="619"/>
                  </a:cubicBezTo>
                  <a:cubicBezTo>
                    <a:pt x="1313" y="616"/>
                    <a:pt x="1320" y="617"/>
                    <a:pt x="1323" y="616"/>
                  </a:cubicBezTo>
                  <a:cubicBezTo>
                    <a:pt x="1325" y="614"/>
                    <a:pt x="1332" y="612"/>
                    <a:pt x="1332" y="618"/>
                  </a:cubicBezTo>
                  <a:cubicBezTo>
                    <a:pt x="1331" y="624"/>
                    <a:pt x="1336" y="625"/>
                    <a:pt x="1332" y="627"/>
                  </a:cubicBezTo>
                  <a:cubicBezTo>
                    <a:pt x="1329" y="629"/>
                    <a:pt x="1327" y="637"/>
                    <a:pt x="1326" y="641"/>
                  </a:cubicBezTo>
                  <a:cubicBezTo>
                    <a:pt x="1325" y="644"/>
                    <a:pt x="1320" y="645"/>
                    <a:pt x="1319" y="649"/>
                  </a:cubicBezTo>
                  <a:cubicBezTo>
                    <a:pt x="1318" y="653"/>
                    <a:pt x="1314" y="653"/>
                    <a:pt x="1314" y="656"/>
                  </a:cubicBezTo>
                  <a:cubicBezTo>
                    <a:pt x="1314" y="659"/>
                    <a:pt x="1307" y="658"/>
                    <a:pt x="1303" y="656"/>
                  </a:cubicBezTo>
                  <a:cubicBezTo>
                    <a:pt x="1300" y="654"/>
                    <a:pt x="1296" y="660"/>
                    <a:pt x="1294" y="660"/>
                  </a:cubicBezTo>
                  <a:cubicBezTo>
                    <a:pt x="1291" y="660"/>
                    <a:pt x="1291" y="666"/>
                    <a:pt x="1292" y="668"/>
                  </a:cubicBezTo>
                  <a:cubicBezTo>
                    <a:pt x="1293" y="670"/>
                    <a:pt x="1291" y="673"/>
                    <a:pt x="1293" y="677"/>
                  </a:cubicBezTo>
                  <a:cubicBezTo>
                    <a:pt x="1293" y="679"/>
                    <a:pt x="1293" y="683"/>
                    <a:pt x="1293" y="687"/>
                  </a:cubicBezTo>
                  <a:cubicBezTo>
                    <a:pt x="1298" y="684"/>
                    <a:pt x="1301" y="682"/>
                    <a:pt x="1303" y="682"/>
                  </a:cubicBezTo>
                  <a:cubicBezTo>
                    <a:pt x="1307" y="682"/>
                    <a:pt x="1312" y="689"/>
                    <a:pt x="1317" y="689"/>
                  </a:cubicBezTo>
                  <a:cubicBezTo>
                    <a:pt x="1321" y="689"/>
                    <a:pt x="1343" y="676"/>
                    <a:pt x="1343" y="674"/>
                  </a:cubicBezTo>
                  <a:cubicBezTo>
                    <a:pt x="1344" y="671"/>
                    <a:pt x="1356" y="660"/>
                    <a:pt x="1362" y="654"/>
                  </a:cubicBezTo>
                  <a:cubicBezTo>
                    <a:pt x="1368" y="648"/>
                    <a:pt x="1376" y="639"/>
                    <a:pt x="1379" y="633"/>
                  </a:cubicBezTo>
                  <a:cubicBezTo>
                    <a:pt x="1381" y="629"/>
                    <a:pt x="1390" y="621"/>
                    <a:pt x="1392" y="617"/>
                  </a:cubicBezTo>
                  <a:cubicBezTo>
                    <a:pt x="1394" y="614"/>
                    <a:pt x="1395" y="614"/>
                    <a:pt x="1399" y="606"/>
                  </a:cubicBezTo>
                  <a:cubicBezTo>
                    <a:pt x="1403" y="599"/>
                    <a:pt x="1403" y="579"/>
                    <a:pt x="1404" y="578"/>
                  </a:cubicBezTo>
                  <a:cubicBezTo>
                    <a:pt x="1405" y="577"/>
                    <a:pt x="1405" y="573"/>
                    <a:pt x="1406" y="571"/>
                  </a:cubicBezTo>
                  <a:cubicBezTo>
                    <a:pt x="1408" y="569"/>
                    <a:pt x="1407" y="566"/>
                    <a:pt x="1411" y="564"/>
                  </a:cubicBezTo>
                  <a:cubicBezTo>
                    <a:pt x="1414" y="561"/>
                    <a:pt x="1413" y="558"/>
                    <a:pt x="1413" y="556"/>
                  </a:cubicBezTo>
                  <a:cubicBezTo>
                    <a:pt x="1412" y="554"/>
                    <a:pt x="1413" y="550"/>
                    <a:pt x="1412" y="548"/>
                  </a:cubicBezTo>
                  <a:cubicBezTo>
                    <a:pt x="1411" y="547"/>
                    <a:pt x="1411" y="546"/>
                    <a:pt x="1413" y="545"/>
                  </a:cubicBezTo>
                  <a:cubicBezTo>
                    <a:pt x="1415" y="544"/>
                    <a:pt x="1412" y="541"/>
                    <a:pt x="1409" y="540"/>
                  </a:cubicBezTo>
                  <a:cubicBezTo>
                    <a:pt x="1406" y="538"/>
                    <a:pt x="1402" y="537"/>
                    <a:pt x="1402" y="534"/>
                  </a:cubicBezTo>
                  <a:cubicBezTo>
                    <a:pt x="1401" y="531"/>
                    <a:pt x="1396" y="528"/>
                    <a:pt x="1393" y="528"/>
                  </a:cubicBezTo>
                  <a:cubicBezTo>
                    <a:pt x="1389" y="528"/>
                    <a:pt x="1382" y="526"/>
                    <a:pt x="1383" y="528"/>
                  </a:cubicBezTo>
                  <a:cubicBezTo>
                    <a:pt x="1384" y="531"/>
                    <a:pt x="1382" y="532"/>
                    <a:pt x="1380" y="532"/>
                  </a:cubicBezTo>
                  <a:cubicBezTo>
                    <a:pt x="1379" y="531"/>
                    <a:pt x="1378" y="533"/>
                    <a:pt x="1375" y="536"/>
                  </a:cubicBezTo>
                  <a:cubicBezTo>
                    <a:pt x="1373" y="539"/>
                    <a:pt x="1365" y="540"/>
                    <a:pt x="1369" y="537"/>
                  </a:cubicBezTo>
                  <a:cubicBezTo>
                    <a:pt x="1373" y="534"/>
                    <a:pt x="1368" y="533"/>
                    <a:pt x="1368" y="530"/>
                  </a:cubicBezTo>
                  <a:cubicBezTo>
                    <a:pt x="1369" y="527"/>
                    <a:pt x="1372" y="524"/>
                    <a:pt x="1368" y="526"/>
                  </a:cubicBezTo>
                  <a:cubicBezTo>
                    <a:pt x="1364" y="528"/>
                    <a:pt x="1364" y="533"/>
                    <a:pt x="1361" y="534"/>
                  </a:cubicBezTo>
                  <a:cubicBezTo>
                    <a:pt x="1358" y="534"/>
                    <a:pt x="1359" y="525"/>
                    <a:pt x="1359" y="523"/>
                  </a:cubicBezTo>
                  <a:cubicBezTo>
                    <a:pt x="1360" y="520"/>
                    <a:pt x="1353" y="523"/>
                    <a:pt x="1346" y="522"/>
                  </a:cubicBezTo>
                  <a:cubicBezTo>
                    <a:pt x="1339" y="522"/>
                    <a:pt x="1341" y="517"/>
                    <a:pt x="1347" y="514"/>
                  </a:cubicBezTo>
                  <a:cubicBezTo>
                    <a:pt x="1353" y="511"/>
                    <a:pt x="1351" y="509"/>
                    <a:pt x="1354" y="507"/>
                  </a:cubicBezTo>
                  <a:cubicBezTo>
                    <a:pt x="1357" y="506"/>
                    <a:pt x="1365" y="502"/>
                    <a:pt x="1369" y="499"/>
                  </a:cubicBezTo>
                  <a:cubicBezTo>
                    <a:pt x="1374" y="497"/>
                    <a:pt x="1375" y="494"/>
                    <a:pt x="1376" y="492"/>
                  </a:cubicBezTo>
                  <a:cubicBezTo>
                    <a:pt x="1377" y="489"/>
                    <a:pt x="1385" y="485"/>
                    <a:pt x="1393" y="480"/>
                  </a:cubicBezTo>
                  <a:cubicBezTo>
                    <a:pt x="1400" y="474"/>
                    <a:pt x="1404" y="471"/>
                    <a:pt x="1405" y="468"/>
                  </a:cubicBezTo>
                  <a:cubicBezTo>
                    <a:pt x="1407" y="464"/>
                    <a:pt x="1418" y="460"/>
                    <a:pt x="1418" y="458"/>
                  </a:cubicBezTo>
                  <a:cubicBezTo>
                    <a:pt x="1418" y="455"/>
                    <a:pt x="1431" y="449"/>
                    <a:pt x="1440" y="447"/>
                  </a:cubicBezTo>
                  <a:cubicBezTo>
                    <a:pt x="1449" y="445"/>
                    <a:pt x="1463" y="448"/>
                    <a:pt x="1465" y="450"/>
                  </a:cubicBezTo>
                  <a:cubicBezTo>
                    <a:pt x="1468" y="452"/>
                    <a:pt x="1470" y="451"/>
                    <a:pt x="1471" y="450"/>
                  </a:cubicBezTo>
                  <a:cubicBezTo>
                    <a:pt x="1473" y="448"/>
                    <a:pt x="1476" y="449"/>
                    <a:pt x="1482" y="450"/>
                  </a:cubicBezTo>
                  <a:cubicBezTo>
                    <a:pt x="1488" y="450"/>
                    <a:pt x="1490" y="447"/>
                    <a:pt x="1494" y="448"/>
                  </a:cubicBezTo>
                  <a:cubicBezTo>
                    <a:pt x="1497" y="449"/>
                    <a:pt x="1501" y="450"/>
                    <a:pt x="1503" y="446"/>
                  </a:cubicBezTo>
                  <a:cubicBezTo>
                    <a:pt x="1506" y="441"/>
                    <a:pt x="1517" y="442"/>
                    <a:pt x="1520" y="444"/>
                  </a:cubicBezTo>
                  <a:cubicBezTo>
                    <a:pt x="1522" y="446"/>
                    <a:pt x="1524" y="448"/>
                    <a:pt x="1528" y="445"/>
                  </a:cubicBezTo>
                  <a:cubicBezTo>
                    <a:pt x="1532" y="443"/>
                    <a:pt x="1532" y="449"/>
                    <a:pt x="1536" y="449"/>
                  </a:cubicBezTo>
                  <a:cubicBezTo>
                    <a:pt x="1540" y="450"/>
                    <a:pt x="1538" y="453"/>
                    <a:pt x="1534" y="453"/>
                  </a:cubicBezTo>
                  <a:cubicBezTo>
                    <a:pt x="1531" y="452"/>
                    <a:pt x="1527" y="454"/>
                    <a:pt x="1531" y="456"/>
                  </a:cubicBezTo>
                  <a:cubicBezTo>
                    <a:pt x="1535" y="458"/>
                    <a:pt x="1539" y="454"/>
                    <a:pt x="1542" y="455"/>
                  </a:cubicBezTo>
                  <a:cubicBezTo>
                    <a:pt x="1545" y="455"/>
                    <a:pt x="1550" y="455"/>
                    <a:pt x="1555" y="453"/>
                  </a:cubicBezTo>
                  <a:cubicBezTo>
                    <a:pt x="1559" y="450"/>
                    <a:pt x="1560" y="455"/>
                    <a:pt x="1563" y="453"/>
                  </a:cubicBezTo>
                  <a:cubicBezTo>
                    <a:pt x="1566" y="450"/>
                    <a:pt x="1572" y="450"/>
                    <a:pt x="1575" y="450"/>
                  </a:cubicBezTo>
                  <a:cubicBezTo>
                    <a:pt x="1578" y="450"/>
                    <a:pt x="1575" y="447"/>
                    <a:pt x="1570" y="447"/>
                  </a:cubicBezTo>
                  <a:cubicBezTo>
                    <a:pt x="1565" y="447"/>
                    <a:pt x="1565" y="444"/>
                    <a:pt x="1569" y="437"/>
                  </a:cubicBezTo>
                  <a:cubicBezTo>
                    <a:pt x="1574" y="431"/>
                    <a:pt x="1581" y="427"/>
                    <a:pt x="1586" y="423"/>
                  </a:cubicBezTo>
                  <a:cubicBezTo>
                    <a:pt x="1591" y="419"/>
                    <a:pt x="1595" y="421"/>
                    <a:pt x="1595" y="419"/>
                  </a:cubicBezTo>
                  <a:cubicBezTo>
                    <a:pt x="1595" y="416"/>
                    <a:pt x="1597" y="409"/>
                    <a:pt x="1601" y="409"/>
                  </a:cubicBezTo>
                  <a:cubicBezTo>
                    <a:pt x="1605" y="409"/>
                    <a:pt x="1615" y="410"/>
                    <a:pt x="1620" y="407"/>
                  </a:cubicBezTo>
                  <a:cubicBezTo>
                    <a:pt x="1626" y="404"/>
                    <a:pt x="1626" y="410"/>
                    <a:pt x="1628" y="410"/>
                  </a:cubicBezTo>
                  <a:cubicBezTo>
                    <a:pt x="1631" y="411"/>
                    <a:pt x="1634" y="406"/>
                    <a:pt x="1637" y="407"/>
                  </a:cubicBezTo>
                  <a:cubicBezTo>
                    <a:pt x="1639" y="409"/>
                    <a:pt x="1632" y="413"/>
                    <a:pt x="1631" y="417"/>
                  </a:cubicBezTo>
                  <a:cubicBezTo>
                    <a:pt x="1629" y="422"/>
                    <a:pt x="1635" y="420"/>
                    <a:pt x="1637" y="422"/>
                  </a:cubicBezTo>
                  <a:cubicBezTo>
                    <a:pt x="1640" y="423"/>
                    <a:pt x="1634" y="425"/>
                    <a:pt x="1634" y="426"/>
                  </a:cubicBezTo>
                  <a:cubicBezTo>
                    <a:pt x="1635" y="427"/>
                    <a:pt x="1641" y="427"/>
                    <a:pt x="1648" y="420"/>
                  </a:cubicBezTo>
                  <a:cubicBezTo>
                    <a:pt x="1656" y="413"/>
                    <a:pt x="1663" y="411"/>
                    <a:pt x="1668" y="412"/>
                  </a:cubicBezTo>
                  <a:cubicBezTo>
                    <a:pt x="1673" y="412"/>
                    <a:pt x="1670" y="408"/>
                    <a:pt x="1670" y="401"/>
                  </a:cubicBezTo>
                  <a:cubicBezTo>
                    <a:pt x="1671" y="395"/>
                    <a:pt x="1685" y="393"/>
                    <a:pt x="1690" y="395"/>
                  </a:cubicBezTo>
                  <a:cubicBezTo>
                    <a:pt x="1695" y="397"/>
                    <a:pt x="1695" y="398"/>
                    <a:pt x="1690" y="397"/>
                  </a:cubicBezTo>
                  <a:cubicBezTo>
                    <a:pt x="1685" y="396"/>
                    <a:pt x="1681" y="400"/>
                    <a:pt x="1681" y="405"/>
                  </a:cubicBezTo>
                  <a:cubicBezTo>
                    <a:pt x="1681" y="411"/>
                    <a:pt x="1677" y="413"/>
                    <a:pt x="1679" y="415"/>
                  </a:cubicBezTo>
                  <a:cubicBezTo>
                    <a:pt x="1682" y="417"/>
                    <a:pt x="1676" y="417"/>
                    <a:pt x="1676" y="419"/>
                  </a:cubicBezTo>
                  <a:cubicBezTo>
                    <a:pt x="1676" y="422"/>
                    <a:pt x="1676" y="423"/>
                    <a:pt x="1672" y="424"/>
                  </a:cubicBezTo>
                  <a:cubicBezTo>
                    <a:pt x="1669" y="425"/>
                    <a:pt x="1657" y="426"/>
                    <a:pt x="1657" y="431"/>
                  </a:cubicBezTo>
                  <a:cubicBezTo>
                    <a:pt x="1657" y="435"/>
                    <a:pt x="1651" y="435"/>
                    <a:pt x="1648" y="440"/>
                  </a:cubicBezTo>
                  <a:cubicBezTo>
                    <a:pt x="1645" y="445"/>
                    <a:pt x="1633" y="449"/>
                    <a:pt x="1626" y="459"/>
                  </a:cubicBezTo>
                  <a:cubicBezTo>
                    <a:pt x="1619" y="469"/>
                    <a:pt x="1607" y="469"/>
                    <a:pt x="1607" y="471"/>
                  </a:cubicBezTo>
                  <a:cubicBezTo>
                    <a:pt x="1607" y="473"/>
                    <a:pt x="1599" y="473"/>
                    <a:pt x="1596" y="473"/>
                  </a:cubicBezTo>
                  <a:cubicBezTo>
                    <a:pt x="1593" y="473"/>
                    <a:pt x="1599" y="480"/>
                    <a:pt x="1592" y="486"/>
                  </a:cubicBezTo>
                  <a:cubicBezTo>
                    <a:pt x="1586" y="493"/>
                    <a:pt x="1581" y="502"/>
                    <a:pt x="1581" y="511"/>
                  </a:cubicBezTo>
                  <a:cubicBezTo>
                    <a:pt x="1582" y="520"/>
                    <a:pt x="1585" y="546"/>
                    <a:pt x="1588" y="551"/>
                  </a:cubicBezTo>
                  <a:cubicBezTo>
                    <a:pt x="1591" y="555"/>
                    <a:pt x="1589" y="567"/>
                    <a:pt x="1591" y="569"/>
                  </a:cubicBezTo>
                  <a:cubicBezTo>
                    <a:pt x="1594" y="572"/>
                    <a:pt x="1593" y="576"/>
                    <a:pt x="1595" y="577"/>
                  </a:cubicBezTo>
                  <a:cubicBezTo>
                    <a:pt x="1596" y="578"/>
                    <a:pt x="1602" y="571"/>
                    <a:pt x="1607" y="567"/>
                  </a:cubicBezTo>
                  <a:cubicBezTo>
                    <a:pt x="1611" y="564"/>
                    <a:pt x="1610" y="563"/>
                    <a:pt x="1613" y="561"/>
                  </a:cubicBezTo>
                  <a:cubicBezTo>
                    <a:pt x="1616" y="559"/>
                    <a:pt x="1614" y="552"/>
                    <a:pt x="1615" y="550"/>
                  </a:cubicBezTo>
                  <a:cubicBezTo>
                    <a:pt x="1616" y="548"/>
                    <a:pt x="1621" y="547"/>
                    <a:pt x="1623" y="545"/>
                  </a:cubicBezTo>
                  <a:cubicBezTo>
                    <a:pt x="1625" y="543"/>
                    <a:pt x="1629" y="544"/>
                    <a:pt x="1632" y="543"/>
                  </a:cubicBezTo>
                  <a:cubicBezTo>
                    <a:pt x="1634" y="543"/>
                    <a:pt x="1632" y="537"/>
                    <a:pt x="1631" y="534"/>
                  </a:cubicBezTo>
                  <a:cubicBezTo>
                    <a:pt x="1630" y="531"/>
                    <a:pt x="1638" y="527"/>
                    <a:pt x="1642" y="524"/>
                  </a:cubicBezTo>
                  <a:cubicBezTo>
                    <a:pt x="1646" y="522"/>
                    <a:pt x="1651" y="526"/>
                    <a:pt x="1656" y="522"/>
                  </a:cubicBezTo>
                  <a:cubicBezTo>
                    <a:pt x="1661" y="518"/>
                    <a:pt x="1656" y="514"/>
                    <a:pt x="1654" y="511"/>
                  </a:cubicBezTo>
                  <a:cubicBezTo>
                    <a:pt x="1652" y="509"/>
                    <a:pt x="1658" y="499"/>
                    <a:pt x="1662" y="498"/>
                  </a:cubicBezTo>
                  <a:cubicBezTo>
                    <a:pt x="1666" y="497"/>
                    <a:pt x="1668" y="501"/>
                    <a:pt x="1671" y="498"/>
                  </a:cubicBezTo>
                  <a:cubicBezTo>
                    <a:pt x="1675" y="495"/>
                    <a:pt x="1668" y="490"/>
                    <a:pt x="1666" y="491"/>
                  </a:cubicBezTo>
                  <a:cubicBezTo>
                    <a:pt x="1663" y="491"/>
                    <a:pt x="1662" y="483"/>
                    <a:pt x="1668" y="479"/>
                  </a:cubicBezTo>
                  <a:cubicBezTo>
                    <a:pt x="1674" y="475"/>
                    <a:pt x="1671" y="474"/>
                    <a:pt x="1668" y="473"/>
                  </a:cubicBezTo>
                  <a:cubicBezTo>
                    <a:pt x="1664" y="472"/>
                    <a:pt x="1663" y="473"/>
                    <a:pt x="1660" y="473"/>
                  </a:cubicBezTo>
                  <a:cubicBezTo>
                    <a:pt x="1657" y="473"/>
                    <a:pt x="1654" y="468"/>
                    <a:pt x="1659" y="462"/>
                  </a:cubicBezTo>
                  <a:cubicBezTo>
                    <a:pt x="1663" y="457"/>
                    <a:pt x="1668" y="457"/>
                    <a:pt x="1669" y="453"/>
                  </a:cubicBezTo>
                  <a:cubicBezTo>
                    <a:pt x="1670" y="448"/>
                    <a:pt x="1676" y="441"/>
                    <a:pt x="1677" y="439"/>
                  </a:cubicBezTo>
                  <a:cubicBezTo>
                    <a:pt x="1679" y="437"/>
                    <a:pt x="1685" y="439"/>
                    <a:pt x="1688" y="438"/>
                  </a:cubicBezTo>
                  <a:cubicBezTo>
                    <a:pt x="1690" y="438"/>
                    <a:pt x="1689" y="443"/>
                    <a:pt x="1692" y="440"/>
                  </a:cubicBezTo>
                  <a:cubicBezTo>
                    <a:pt x="1695" y="438"/>
                    <a:pt x="1700" y="430"/>
                    <a:pt x="1704" y="430"/>
                  </a:cubicBezTo>
                  <a:cubicBezTo>
                    <a:pt x="1708" y="430"/>
                    <a:pt x="1705" y="436"/>
                    <a:pt x="1706" y="439"/>
                  </a:cubicBezTo>
                  <a:cubicBezTo>
                    <a:pt x="1707" y="443"/>
                    <a:pt x="1710" y="438"/>
                    <a:pt x="1717" y="434"/>
                  </a:cubicBezTo>
                  <a:cubicBezTo>
                    <a:pt x="1725" y="429"/>
                    <a:pt x="1741" y="429"/>
                    <a:pt x="1746" y="432"/>
                  </a:cubicBezTo>
                  <a:cubicBezTo>
                    <a:pt x="1751" y="434"/>
                    <a:pt x="1752" y="439"/>
                    <a:pt x="1755" y="438"/>
                  </a:cubicBezTo>
                  <a:cubicBezTo>
                    <a:pt x="1759" y="437"/>
                    <a:pt x="1756" y="433"/>
                    <a:pt x="1760" y="432"/>
                  </a:cubicBezTo>
                  <a:cubicBezTo>
                    <a:pt x="1764" y="431"/>
                    <a:pt x="1771" y="427"/>
                    <a:pt x="1777" y="423"/>
                  </a:cubicBezTo>
                  <a:cubicBezTo>
                    <a:pt x="1782" y="420"/>
                    <a:pt x="1781" y="422"/>
                    <a:pt x="1783" y="419"/>
                  </a:cubicBezTo>
                  <a:cubicBezTo>
                    <a:pt x="1786" y="416"/>
                    <a:pt x="1789" y="417"/>
                    <a:pt x="1790" y="415"/>
                  </a:cubicBezTo>
                  <a:cubicBezTo>
                    <a:pt x="1791" y="413"/>
                    <a:pt x="1799" y="409"/>
                    <a:pt x="1810" y="407"/>
                  </a:cubicBezTo>
                  <a:cubicBezTo>
                    <a:pt x="1821" y="404"/>
                    <a:pt x="1835" y="398"/>
                    <a:pt x="1834" y="396"/>
                  </a:cubicBezTo>
                  <a:cubicBezTo>
                    <a:pt x="1833" y="394"/>
                    <a:pt x="1838" y="393"/>
                    <a:pt x="1839" y="395"/>
                  </a:cubicBezTo>
                  <a:cubicBezTo>
                    <a:pt x="1839" y="397"/>
                    <a:pt x="1843" y="396"/>
                    <a:pt x="1849" y="397"/>
                  </a:cubicBezTo>
                  <a:cubicBezTo>
                    <a:pt x="1855" y="398"/>
                    <a:pt x="1857" y="400"/>
                    <a:pt x="1862" y="396"/>
                  </a:cubicBezTo>
                  <a:cubicBezTo>
                    <a:pt x="1866" y="392"/>
                    <a:pt x="1861" y="391"/>
                    <a:pt x="1862" y="387"/>
                  </a:cubicBezTo>
                  <a:cubicBezTo>
                    <a:pt x="1862" y="384"/>
                    <a:pt x="1854" y="381"/>
                    <a:pt x="1855" y="377"/>
                  </a:cubicBezTo>
                  <a:cubicBezTo>
                    <a:pt x="1856" y="374"/>
                    <a:pt x="1849" y="365"/>
                    <a:pt x="1847" y="367"/>
                  </a:cubicBezTo>
                  <a:cubicBezTo>
                    <a:pt x="1845" y="369"/>
                    <a:pt x="1840" y="365"/>
                    <a:pt x="1840" y="363"/>
                  </a:cubicBezTo>
                  <a:cubicBezTo>
                    <a:pt x="1840" y="360"/>
                    <a:pt x="1840" y="357"/>
                    <a:pt x="1836" y="359"/>
                  </a:cubicBezTo>
                  <a:cubicBezTo>
                    <a:pt x="1833" y="361"/>
                    <a:pt x="1828" y="360"/>
                    <a:pt x="1827" y="357"/>
                  </a:cubicBezTo>
                  <a:cubicBezTo>
                    <a:pt x="1826" y="354"/>
                    <a:pt x="1833" y="352"/>
                    <a:pt x="1838" y="354"/>
                  </a:cubicBezTo>
                  <a:cubicBezTo>
                    <a:pt x="1843" y="356"/>
                    <a:pt x="1842" y="358"/>
                    <a:pt x="1844" y="360"/>
                  </a:cubicBezTo>
                  <a:cubicBezTo>
                    <a:pt x="1847" y="361"/>
                    <a:pt x="1854" y="360"/>
                    <a:pt x="1858" y="359"/>
                  </a:cubicBezTo>
                  <a:cubicBezTo>
                    <a:pt x="1861" y="357"/>
                    <a:pt x="1871" y="354"/>
                    <a:pt x="1873" y="351"/>
                  </a:cubicBezTo>
                  <a:cubicBezTo>
                    <a:pt x="1875" y="349"/>
                    <a:pt x="1873" y="347"/>
                    <a:pt x="1876" y="346"/>
                  </a:cubicBezTo>
                  <a:cubicBezTo>
                    <a:pt x="1880" y="344"/>
                    <a:pt x="1877" y="341"/>
                    <a:pt x="1874" y="339"/>
                  </a:cubicBezTo>
                  <a:cubicBezTo>
                    <a:pt x="1871" y="338"/>
                    <a:pt x="1872" y="334"/>
                    <a:pt x="1875" y="334"/>
                  </a:cubicBezTo>
                  <a:cubicBezTo>
                    <a:pt x="1878" y="334"/>
                    <a:pt x="1877" y="331"/>
                    <a:pt x="1879" y="331"/>
                  </a:cubicBezTo>
                  <a:cubicBezTo>
                    <a:pt x="1882" y="330"/>
                    <a:pt x="1882" y="332"/>
                    <a:pt x="1886" y="330"/>
                  </a:cubicBezTo>
                  <a:cubicBezTo>
                    <a:pt x="1889" y="329"/>
                    <a:pt x="1886" y="333"/>
                    <a:pt x="1884" y="336"/>
                  </a:cubicBezTo>
                  <a:cubicBezTo>
                    <a:pt x="1882" y="339"/>
                    <a:pt x="1888" y="342"/>
                    <a:pt x="1888" y="343"/>
                  </a:cubicBezTo>
                  <a:cubicBezTo>
                    <a:pt x="1889" y="345"/>
                    <a:pt x="1896" y="346"/>
                    <a:pt x="1900" y="344"/>
                  </a:cubicBezTo>
                  <a:cubicBezTo>
                    <a:pt x="1904" y="342"/>
                    <a:pt x="1918" y="346"/>
                    <a:pt x="1919" y="349"/>
                  </a:cubicBezTo>
                  <a:cubicBezTo>
                    <a:pt x="1919" y="352"/>
                    <a:pt x="1921" y="356"/>
                    <a:pt x="1927" y="359"/>
                  </a:cubicBezTo>
                  <a:cubicBezTo>
                    <a:pt x="1932" y="361"/>
                    <a:pt x="1937" y="360"/>
                    <a:pt x="1938" y="362"/>
                  </a:cubicBezTo>
                  <a:cubicBezTo>
                    <a:pt x="1939" y="365"/>
                    <a:pt x="1942" y="366"/>
                    <a:pt x="1945" y="365"/>
                  </a:cubicBezTo>
                  <a:cubicBezTo>
                    <a:pt x="1948" y="365"/>
                    <a:pt x="1949" y="368"/>
                    <a:pt x="1952" y="366"/>
                  </a:cubicBezTo>
                  <a:cubicBezTo>
                    <a:pt x="1954" y="364"/>
                    <a:pt x="1955" y="367"/>
                    <a:pt x="1958" y="365"/>
                  </a:cubicBezTo>
                  <a:cubicBezTo>
                    <a:pt x="1961" y="362"/>
                    <a:pt x="1952" y="361"/>
                    <a:pt x="1953" y="359"/>
                  </a:cubicBezTo>
                  <a:cubicBezTo>
                    <a:pt x="1954" y="357"/>
                    <a:pt x="1956" y="360"/>
                    <a:pt x="1959" y="360"/>
                  </a:cubicBezTo>
                  <a:cubicBezTo>
                    <a:pt x="1961" y="360"/>
                    <a:pt x="1958" y="355"/>
                    <a:pt x="1960" y="355"/>
                  </a:cubicBezTo>
                  <a:cubicBezTo>
                    <a:pt x="1962" y="354"/>
                    <a:pt x="1960" y="345"/>
                    <a:pt x="1958" y="344"/>
                  </a:cubicBezTo>
                  <a:cubicBezTo>
                    <a:pt x="1956" y="344"/>
                    <a:pt x="1958" y="340"/>
                    <a:pt x="1962" y="343"/>
                  </a:cubicBezTo>
                  <a:cubicBezTo>
                    <a:pt x="1966" y="346"/>
                    <a:pt x="1972" y="345"/>
                    <a:pt x="1975" y="345"/>
                  </a:cubicBezTo>
                  <a:cubicBezTo>
                    <a:pt x="1978" y="345"/>
                    <a:pt x="1975" y="343"/>
                    <a:pt x="1972" y="342"/>
                  </a:cubicBezTo>
                  <a:cubicBezTo>
                    <a:pt x="1969" y="342"/>
                    <a:pt x="1973" y="340"/>
                    <a:pt x="1975" y="341"/>
                  </a:cubicBezTo>
                  <a:cubicBezTo>
                    <a:pt x="1977" y="343"/>
                    <a:pt x="1981" y="344"/>
                    <a:pt x="1981" y="342"/>
                  </a:cubicBezTo>
                  <a:cubicBezTo>
                    <a:pt x="1981" y="340"/>
                    <a:pt x="1983" y="336"/>
                    <a:pt x="1987" y="336"/>
                  </a:cubicBezTo>
                  <a:cubicBezTo>
                    <a:pt x="1991" y="336"/>
                    <a:pt x="1992" y="334"/>
                    <a:pt x="1988" y="333"/>
                  </a:cubicBezTo>
                  <a:close/>
                  <a:moveTo>
                    <a:pt x="1027" y="543"/>
                  </a:moveTo>
                  <a:cubicBezTo>
                    <a:pt x="1017" y="551"/>
                    <a:pt x="998" y="553"/>
                    <a:pt x="998" y="560"/>
                  </a:cubicBezTo>
                  <a:cubicBezTo>
                    <a:pt x="998" y="566"/>
                    <a:pt x="974" y="570"/>
                    <a:pt x="972" y="567"/>
                  </a:cubicBezTo>
                  <a:cubicBezTo>
                    <a:pt x="970" y="564"/>
                    <a:pt x="989" y="564"/>
                    <a:pt x="994" y="554"/>
                  </a:cubicBezTo>
                  <a:cubicBezTo>
                    <a:pt x="999" y="544"/>
                    <a:pt x="1016" y="539"/>
                    <a:pt x="1025" y="527"/>
                  </a:cubicBezTo>
                  <a:cubicBezTo>
                    <a:pt x="1031" y="518"/>
                    <a:pt x="1036" y="504"/>
                    <a:pt x="1040" y="505"/>
                  </a:cubicBezTo>
                  <a:cubicBezTo>
                    <a:pt x="1044" y="506"/>
                    <a:pt x="1037" y="535"/>
                    <a:pt x="1027" y="543"/>
                  </a:cubicBezTo>
                  <a:close/>
                  <a:moveTo>
                    <a:pt x="1071" y="168"/>
                  </a:moveTo>
                  <a:cubicBezTo>
                    <a:pt x="1069" y="170"/>
                    <a:pt x="1062" y="170"/>
                    <a:pt x="1064" y="173"/>
                  </a:cubicBezTo>
                  <a:cubicBezTo>
                    <a:pt x="1067" y="177"/>
                    <a:pt x="1085" y="175"/>
                    <a:pt x="1085" y="170"/>
                  </a:cubicBezTo>
                  <a:cubicBezTo>
                    <a:pt x="1085" y="164"/>
                    <a:pt x="1072" y="165"/>
                    <a:pt x="1071" y="168"/>
                  </a:cubicBezTo>
                  <a:close/>
                  <a:moveTo>
                    <a:pt x="352" y="21"/>
                  </a:moveTo>
                  <a:cubicBezTo>
                    <a:pt x="357" y="24"/>
                    <a:pt x="338" y="23"/>
                    <a:pt x="336" y="26"/>
                  </a:cubicBezTo>
                  <a:cubicBezTo>
                    <a:pt x="333" y="29"/>
                    <a:pt x="323" y="28"/>
                    <a:pt x="325" y="32"/>
                  </a:cubicBezTo>
                  <a:cubicBezTo>
                    <a:pt x="327" y="36"/>
                    <a:pt x="344" y="36"/>
                    <a:pt x="344" y="33"/>
                  </a:cubicBezTo>
                  <a:cubicBezTo>
                    <a:pt x="344" y="30"/>
                    <a:pt x="353" y="32"/>
                    <a:pt x="353" y="30"/>
                  </a:cubicBezTo>
                  <a:cubicBezTo>
                    <a:pt x="354" y="27"/>
                    <a:pt x="358" y="23"/>
                    <a:pt x="367" y="23"/>
                  </a:cubicBezTo>
                  <a:cubicBezTo>
                    <a:pt x="377" y="22"/>
                    <a:pt x="377" y="19"/>
                    <a:pt x="368" y="15"/>
                  </a:cubicBezTo>
                  <a:cubicBezTo>
                    <a:pt x="359" y="11"/>
                    <a:pt x="347" y="17"/>
                    <a:pt x="352" y="21"/>
                  </a:cubicBezTo>
                  <a:close/>
                  <a:moveTo>
                    <a:pt x="400" y="31"/>
                  </a:moveTo>
                  <a:cubicBezTo>
                    <a:pt x="400" y="26"/>
                    <a:pt x="382" y="32"/>
                    <a:pt x="386" y="33"/>
                  </a:cubicBezTo>
                  <a:cubicBezTo>
                    <a:pt x="389" y="34"/>
                    <a:pt x="400" y="36"/>
                    <a:pt x="400" y="31"/>
                  </a:cubicBezTo>
                  <a:close/>
                  <a:moveTo>
                    <a:pt x="443" y="10"/>
                  </a:moveTo>
                  <a:cubicBezTo>
                    <a:pt x="451" y="10"/>
                    <a:pt x="449" y="5"/>
                    <a:pt x="454" y="6"/>
                  </a:cubicBezTo>
                  <a:cubicBezTo>
                    <a:pt x="460" y="6"/>
                    <a:pt x="467" y="6"/>
                    <a:pt x="464" y="3"/>
                  </a:cubicBezTo>
                  <a:cubicBezTo>
                    <a:pt x="462" y="0"/>
                    <a:pt x="442" y="1"/>
                    <a:pt x="444" y="3"/>
                  </a:cubicBezTo>
                  <a:cubicBezTo>
                    <a:pt x="446" y="6"/>
                    <a:pt x="428" y="5"/>
                    <a:pt x="428" y="6"/>
                  </a:cubicBezTo>
                  <a:cubicBezTo>
                    <a:pt x="429" y="8"/>
                    <a:pt x="435" y="10"/>
                    <a:pt x="443" y="10"/>
                  </a:cubicBezTo>
                  <a:close/>
                  <a:moveTo>
                    <a:pt x="445" y="27"/>
                  </a:moveTo>
                  <a:cubicBezTo>
                    <a:pt x="446" y="30"/>
                    <a:pt x="443" y="30"/>
                    <a:pt x="436" y="30"/>
                  </a:cubicBezTo>
                  <a:cubicBezTo>
                    <a:pt x="429" y="30"/>
                    <a:pt x="426" y="33"/>
                    <a:pt x="429" y="36"/>
                  </a:cubicBezTo>
                  <a:cubicBezTo>
                    <a:pt x="433" y="39"/>
                    <a:pt x="452" y="38"/>
                    <a:pt x="455" y="34"/>
                  </a:cubicBezTo>
                  <a:cubicBezTo>
                    <a:pt x="458" y="31"/>
                    <a:pt x="466" y="34"/>
                    <a:pt x="467" y="30"/>
                  </a:cubicBezTo>
                  <a:cubicBezTo>
                    <a:pt x="469" y="26"/>
                    <a:pt x="444" y="24"/>
                    <a:pt x="445" y="27"/>
                  </a:cubicBezTo>
                  <a:close/>
                  <a:moveTo>
                    <a:pt x="504" y="21"/>
                  </a:moveTo>
                  <a:cubicBezTo>
                    <a:pt x="506" y="18"/>
                    <a:pt x="499" y="18"/>
                    <a:pt x="499" y="15"/>
                  </a:cubicBezTo>
                  <a:cubicBezTo>
                    <a:pt x="498" y="12"/>
                    <a:pt x="479" y="12"/>
                    <a:pt x="480" y="15"/>
                  </a:cubicBezTo>
                  <a:cubicBezTo>
                    <a:pt x="481" y="18"/>
                    <a:pt x="466" y="22"/>
                    <a:pt x="471" y="25"/>
                  </a:cubicBezTo>
                  <a:cubicBezTo>
                    <a:pt x="479" y="31"/>
                    <a:pt x="501" y="24"/>
                    <a:pt x="504" y="21"/>
                  </a:cubicBezTo>
                  <a:close/>
                  <a:moveTo>
                    <a:pt x="398" y="193"/>
                  </a:moveTo>
                  <a:cubicBezTo>
                    <a:pt x="398" y="196"/>
                    <a:pt x="396" y="199"/>
                    <a:pt x="389" y="199"/>
                  </a:cubicBezTo>
                  <a:cubicBezTo>
                    <a:pt x="383" y="199"/>
                    <a:pt x="392" y="202"/>
                    <a:pt x="393" y="206"/>
                  </a:cubicBezTo>
                  <a:cubicBezTo>
                    <a:pt x="394" y="209"/>
                    <a:pt x="387" y="207"/>
                    <a:pt x="386" y="212"/>
                  </a:cubicBezTo>
                  <a:cubicBezTo>
                    <a:pt x="386" y="218"/>
                    <a:pt x="373" y="212"/>
                    <a:pt x="372" y="219"/>
                  </a:cubicBezTo>
                  <a:cubicBezTo>
                    <a:pt x="370" y="226"/>
                    <a:pt x="378" y="225"/>
                    <a:pt x="383" y="226"/>
                  </a:cubicBezTo>
                  <a:cubicBezTo>
                    <a:pt x="389" y="226"/>
                    <a:pt x="381" y="231"/>
                    <a:pt x="386" y="234"/>
                  </a:cubicBezTo>
                  <a:cubicBezTo>
                    <a:pt x="390" y="237"/>
                    <a:pt x="393" y="236"/>
                    <a:pt x="390" y="230"/>
                  </a:cubicBezTo>
                  <a:cubicBezTo>
                    <a:pt x="387" y="225"/>
                    <a:pt x="404" y="232"/>
                    <a:pt x="399" y="236"/>
                  </a:cubicBezTo>
                  <a:cubicBezTo>
                    <a:pt x="394" y="240"/>
                    <a:pt x="408" y="244"/>
                    <a:pt x="414" y="244"/>
                  </a:cubicBezTo>
                  <a:cubicBezTo>
                    <a:pt x="421" y="244"/>
                    <a:pt x="444" y="249"/>
                    <a:pt x="444" y="244"/>
                  </a:cubicBezTo>
                  <a:cubicBezTo>
                    <a:pt x="445" y="241"/>
                    <a:pt x="436" y="238"/>
                    <a:pt x="429" y="231"/>
                  </a:cubicBezTo>
                  <a:cubicBezTo>
                    <a:pt x="421" y="224"/>
                    <a:pt x="416" y="212"/>
                    <a:pt x="424" y="208"/>
                  </a:cubicBezTo>
                  <a:cubicBezTo>
                    <a:pt x="433" y="203"/>
                    <a:pt x="426" y="201"/>
                    <a:pt x="434" y="195"/>
                  </a:cubicBezTo>
                  <a:cubicBezTo>
                    <a:pt x="442" y="190"/>
                    <a:pt x="437" y="185"/>
                    <a:pt x="444" y="184"/>
                  </a:cubicBezTo>
                  <a:cubicBezTo>
                    <a:pt x="451" y="183"/>
                    <a:pt x="443" y="178"/>
                    <a:pt x="450" y="177"/>
                  </a:cubicBezTo>
                  <a:cubicBezTo>
                    <a:pt x="457" y="176"/>
                    <a:pt x="459" y="169"/>
                    <a:pt x="458" y="166"/>
                  </a:cubicBezTo>
                  <a:cubicBezTo>
                    <a:pt x="457" y="163"/>
                    <a:pt x="465" y="166"/>
                    <a:pt x="469" y="163"/>
                  </a:cubicBezTo>
                  <a:cubicBezTo>
                    <a:pt x="472" y="159"/>
                    <a:pt x="481" y="161"/>
                    <a:pt x="484" y="156"/>
                  </a:cubicBezTo>
                  <a:cubicBezTo>
                    <a:pt x="487" y="150"/>
                    <a:pt x="527" y="138"/>
                    <a:pt x="549" y="133"/>
                  </a:cubicBezTo>
                  <a:cubicBezTo>
                    <a:pt x="571" y="128"/>
                    <a:pt x="587" y="120"/>
                    <a:pt x="579" y="114"/>
                  </a:cubicBezTo>
                  <a:cubicBezTo>
                    <a:pt x="571" y="108"/>
                    <a:pt x="549" y="116"/>
                    <a:pt x="543" y="120"/>
                  </a:cubicBezTo>
                  <a:cubicBezTo>
                    <a:pt x="538" y="124"/>
                    <a:pt x="530" y="122"/>
                    <a:pt x="524" y="124"/>
                  </a:cubicBezTo>
                  <a:cubicBezTo>
                    <a:pt x="519" y="127"/>
                    <a:pt x="507" y="130"/>
                    <a:pt x="501" y="126"/>
                  </a:cubicBezTo>
                  <a:cubicBezTo>
                    <a:pt x="495" y="123"/>
                    <a:pt x="488" y="131"/>
                    <a:pt x="484" y="130"/>
                  </a:cubicBezTo>
                  <a:cubicBezTo>
                    <a:pt x="479" y="130"/>
                    <a:pt x="474" y="134"/>
                    <a:pt x="469" y="134"/>
                  </a:cubicBezTo>
                  <a:cubicBezTo>
                    <a:pt x="464" y="134"/>
                    <a:pt x="455" y="138"/>
                    <a:pt x="454" y="140"/>
                  </a:cubicBezTo>
                  <a:cubicBezTo>
                    <a:pt x="453" y="143"/>
                    <a:pt x="445" y="142"/>
                    <a:pt x="445" y="145"/>
                  </a:cubicBezTo>
                  <a:cubicBezTo>
                    <a:pt x="445" y="148"/>
                    <a:pt x="439" y="151"/>
                    <a:pt x="435" y="148"/>
                  </a:cubicBezTo>
                  <a:cubicBezTo>
                    <a:pt x="432" y="146"/>
                    <a:pt x="428" y="152"/>
                    <a:pt x="432" y="156"/>
                  </a:cubicBezTo>
                  <a:cubicBezTo>
                    <a:pt x="437" y="160"/>
                    <a:pt x="423" y="160"/>
                    <a:pt x="426" y="163"/>
                  </a:cubicBezTo>
                  <a:cubicBezTo>
                    <a:pt x="428" y="165"/>
                    <a:pt x="421" y="167"/>
                    <a:pt x="422" y="170"/>
                  </a:cubicBezTo>
                  <a:cubicBezTo>
                    <a:pt x="424" y="173"/>
                    <a:pt x="418" y="174"/>
                    <a:pt x="412" y="175"/>
                  </a:cubicBezTo>
                  <a:cubicBezTo>
                    <a:pt x="407" y="176"/>
                    <a:pt x="404" y="182"/>
                    <a:pt x="411" y="182"/>
                  </a:cubicBezTo>
                  <a:cubicBezTo>
                    <a:pt x="418" y="183"/>
                    <a:pt x="407" y="184"/>
                    <a:pt x="408" y="188"/>
                  </a:cubicBezTo>
                  <a:cubicBezTo>
                    <a:pt x="409" y="193"/>
                    <a:pt x="397" y="190"/>
                    <a:pt x="398" y="193"/>
                  </a:cubicBezTo>
                  <a:close/>
                  <a:moveTo>
                    <a:pt x="449" y="16"/>
                  </a:moveTo>
                  <a:cubicBezTo>
                    <a:pt x="450" y="9"/>
                    <a:pt x="438" y="15"/>
                    <a:pt x="429" y="11"/>
                  </a:cubicBezTo>
                  <a:cubicBezTo>
                    <a:pt x="420" y="8"/>
                    <a:pt x="415" y="8"/>
                    <a:pt x="421" y="13"/>
                  </a:cubicBezTo>
                  <a:cubicBezTo>
                    <a:pt x="423" y="15"/>
                    <a:pt x="405" y="17"/>
                    <a:pt x="408" y="19"/>
                  </a:cubicBezTo>
                  <a:cubicBezTo>
                    <a:pt x="415" y="25"/>
                    <a:pt x="448" y="23"/>
                    <a:pt x="449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6" name="Freeform 296"/>
            <p:cNvSpPr>
              <a:spLocks/>
            </p:cNvSpPr>
            <p:nvPr userDrawn="1"/>
          </p:nvSpPr>
          <p:spPr bwMode="auto">
            <a:xfrm>
              <a:off x="7519334" y="4323186"/>
              <a:ext cx="456405" cy="486899"/>
            </a:xfrm>
            <a:custGeom>
              <a:avLst/>
              <a:gdLst>
                <a:gd name="T0" fmla="*/ 190 w 213"/>
                <a:gd name="T1" fmla="*/ 98 h 209"/>
                <a:gd name="T2" fmla="*/ 191 w 213"/>
                <a:gd name="T3" fmla="*/ 91 h 209"/>
                <a:gd name="T4" fmla="*/ 188 w 213"/>
                <a:gd name="T5" fmla="*/ 87 h 209"/>
                <a:gd name="T6" fmla="*/ 192 w 213"/>
                <a:gd name="T7" fmla="*/ 77 h 209"/>
                <a:gd name="T8" fmla="*/ 196 w 213"/>
                <a:gd name="T9" fmla="*/ 68 h 209"/>
                <a:gd name="T10" fmla="*/ 201 w 213"/>
                <a:gd name="T11" fmla="*/ 51 h 209"/>
                <a:gd name="T12" fmla="*/ 210 w 213"/>
                <a:gd name="T13" fmla="*/ 42 h 209"/>
                <a:gd name="T14" fmla="*/ 209 w 213"/>
                <a:gd name="T15" fmla="*/ 31 h 209"/>
                <a:gd name="T16" fmla="*/ 211 w 213"/>
                <a:gd name="T17" fmla="*/ 22 h 209"/>
                <a:gd name="T18" fmla="*/ 191 w 213"/>
                <a:gd name="T19" fmla="*/ 13 h 209"/>
                <a:gd name="T20" fmla="*/ 178 w 213"/>
                <a:gd name="T21" fmla="*/ 12 h 209"/>
                <a:gd name="T22" fmla="*/ 170 w 213"/>
                <a:gd name="T23" fmla="*/ 4 h 209"/>
                <a:gd name="T24" fmla="*/ 161 w 213"/>
                <a:gd name="T25" fmla="*/ 6 h 209"/>
                <a:gd name="T26" fmla="*/ 139 w 213"/>
                <a:gd name="T27" fmla="*/ 6 h 209"/>
                <a:gd name="T28" fmla="*/ 117 w 213"/>
                <a:gd name="T29" fmla="*/ 9 h 209"/>
                <a:gd name="T30" fmla="*/ 92 w 213"/>
                <a:gd name="T31" fmla="*/ 12 h 209"/>
                <a:gd name="T32" fmla="*/ 70 w 213"/>
                <a:gd name="T33" fmla="*/ 15 h 209"/>
                <a:gd name="T34" fmla="*/ 68 w 213"/>
                <a:gd name="T35" fmla="*/ 34 h 209"/>
                <a:gd name="T36" fmla="*/ 55 w 213"/>
                <a:gd name="T37" fmla="*/ 68 h 209"/>
                <a:gd name="T38" fmla="*/ 44 w 213"/>
                <a:gd name="T39" fmla="*/ 98 h 209"/>
                <a:gd name="T40" fmla="*/ 33 w 213"/>
                <a:gd name="T41" fmla="*/ 112 h 209"/>
                <a:gd name="T42" fmla="*/ 18 w 213"/>
                <a:gd name="T43" fmla="*/ 112 h 209"/>
                <a:gd name="T44" fmla="*/ 0 w 213"/>
                <a:gd name="T45" fmla="*/ 116 h 209"/>
                <a:gd name="T46" fmla="*/ 4 w 213"/>
                <a:gd name="T47" fmla="*/ 129 h 209"/>
                <a:gd name="T48" fmla="*/ 48 w 213"/>
                <a:gd name="T49" fmla="*/ 126 h 209"/>
                <a:gd name="T50" fmla="*/ 55 w 213"/>
                <a:gd name="T51" fmla="*/ 143 h 209"/>
                <a:gd name="T52" fmla="*/ 78 w 213"/>
                <a:gd name="T53" fmla="*/ 148 h 209"/>
                <a:gd name="T54" fmla="*/ 92 w 213"/>
                <a:gd name="T55" fmla="*/ 139 h 209"/>
                <a:gd name="T56" fmla="*/ 106 w 213"/>
                <a:gd name="T57" fmla="*/ 142 h 209"/>
                <a:gd name="T58" fmla="*/ 106 w 213"/>
                <a:gd name="T59" fmla="*/ 166 h 209"/>
                <a:gd name="T60" fmla="*/ 112 w 213"/>
                <a:gd name="T61" fmla="*/ 184 h 209"/>
                <a:gd name="T62" fmla="*/ 129 w 213"/>
                <a:gd name="T63" fmla="*/ 180 h 209"/>
                <a:gd name="T64" fmla="*/ 135 w 213"/>
                <a:gd name="T65" fmla="*/ 183 h 209"/>
                <a:gd name="T66" fmla="*/ 145 w 213"/>
                <a:gd name="T67" fmla="*/ 185 h 209"/>
                <a:gd name="T68" fmla="*/ 159 w 213"/>
                <a:gd name="T69" fmla="*/ 193 h 209"/>
                <a:gd name="T70" fmla="*/ 168 w 213"/>
                <a:gd name="T71" fmla="*/ 189 h 209"/>
                <a:gd name="T72" fmla="*/ 183 w 213"/>
                <a:gd name="T73" fmla="*/ 198 h 209"/>
                <a:gd name="T74" fmla="*/ 196 w 213"/>
                <a:gd name="T75" fmla="*/ 207 h 209"/>
                <a:gd name="T76" fmla="*/ 196 w 213"/>
                <a:gd name="T77" fmla="*/ 194 h 209"/>
                <a:gd name="T78" fmla="*/ 181 w 213"/>
                <a:gd name="T79" fmla="*/ 188 h 209"/>
                <a:gd name="T80" fmla="*/ 184 w 213"/>
                <a:gd name="T81" fmla="*/ 166 h 209"/>
                <a:gd name="T82" fmla="*/ 189 w 213"/>
                <a:gd name="T83" fmla="*/ 153 h 209"/>
                <a:gd name="T84" fmla="*/ 203 w 213"/>
                <a:gd name="T85" fmla="*/ 151 h 209"/>
                <a:gd name="T86" fmla="*/ 195 w 213"/>
                <a:gd name="T87" fmla="*/ 13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3" h="209">
                  <a:moveTo>
                    <a:pt x="195" y="138"/>
                  </a:moveTo>
                  <a:cubicBezTo>
                    <a:pt x="190" y="135"/>
                    <a:pt x="187" y="99"/>
                    <a:pt x="190" y="98"/>
                  </a:cubicBezTo>
                  <a:cubicBezTo>
                    <a:pt x="190" y="98"/>
                    <a:pt x="191" y="98"/>
                    <a:pt x="191" y="99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0" y="91"/>
                    <a:pt x="190" y="90"/>
                  </a:cubicBezTo>
                  <a:cubicBezTo>
                    <a:pt x="189" y="90"/>
                    <a:pt x="188" y="89"/>
                    <a:pt x="188" y="87"/>
                  </a:cubicBezTo>
                  <a:cubicBezTo>
                    <a:pt x="188" y="84"/>
                    <a:pt x="190" y="84"/>
                    <a:pt x="190" y="84"/>
                  </a:cubicBezTo>
                  <a:cubicBezTo>
                    <a:pt x="190" y="84"/>
                    <a:pt x="190" y="78"/>
                    <a:pt x="192" y="77"/>
                  </a:cubicBezTo>
                  <a:cubicBezTo>
                    <a:pt x="193" y="77"/>
                    <a:pt x="193" y="77"/>
                    <a:pt x="194" y="76"/>
                  </a:cubicBezTo>
                  <a:cubicBezTo>
                    <a:pt x="195" y="74"/>
                    <a:pt x="196" y="71"/>
                    <a:pt x="196" y="68"/>
                  </a:cubicBezTo>
                  <a:cubicBezTo>
                    <a:pt x="196" y="65"/>
                    <a:pt x="197" y="62"/>
                    <a:pt x="198" y="59"/>
                  </a:cubicBezTo>
                  <a:cubicBezTo>
                    <a:pt x="199" y="56"/>
                    <a:pt x="199" y="53"/>
                    <a:pt x="201" y="51"/>
                  </a:cubicBezTo>
                  <a:cubicBezTo>
                    <a:pt x="203" y="50"/>
                    <a:pt x="203" y="46"/>
                    <a:pt x="205" y="45"/>
                  </a:cubicBezTo>
                  <a:cubicBezTo>
                    <a:pt x="208" y="45"/>
                    <a:pt x="210" y="44"/>
                    <a:pt x="210" y="42"/>
                  </a:cubicBezTo>
                  <a:cubicBezTo>
                    <a:pt x="210" y="41"/>
                    <a:pt x="213" y="39"/>
                    <a:pt x="213" y="37"/>
                  </a:cubicBezTo>
                  <a:cubicBezTo>
                    <a:pt x="213" y="35"/>
                    <a:pt x="209" y="34"/>
                    <a:pt x="209" y="31"/>
                  </a:cubicBezTo>
                  <a:cubicBezTo>
                    <a:pt x="209" y="29"/>
                    <a:pt x="211" y="22"/>
                    <a:pt x="211" y="22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205" y="17"/>
                    <a:pt x="199" y="12"/>
                    <a:pt x="197" y="12"/>
                  </a:cubicBezTo>
                  <a:cubicBezTo>
                    <a:pt x="195" y="10"/>
                    <a:pt x="191" y="13"/>
                    <a:pt x="191" y="13"/>
                  </a:cubicBezTo>
                  <a:cubicBezTo>
                    <a:pt x="191" y="13"/>
                    <a:pt x="188" y="10"/>
                    <a:pt x="185" y="12"/>
                  </a:cubicBezTo>
                  <a:cubicBezTo>
                    <a:pt x="182" y="15"/>
                    <a:pt x="178" y="12"/>
                    <a:pt x="178" y="12"/>
                  </a:cubicBezTo>
                  <a:cubicBezTo>
                    <a:pt x="178" y="12"/>
                    <a:pt x="174" y="10"/>
                    <a:pt x="173" y="7"/>
                  </a:cubicBezTo>
                  <a:cubicBezTo>
                    <a:pt x="172" y="5"/>
                    <a:pt x="171" y="5"/>
                    <a:pt x="170" y="4"/>
                  </a:cubicBezTo>
                  <a:cubicBezTo>
                    <a:pt x="170" y="4"/>
                    <a:pt x="170" y="4"/>
                    <a:pt x="170" y="4"/>
                  </a:cubicBezTo>
                  <a:cubicBezTo>
                    <a:pt x="161" y="6"/>
                    <a:pt x="161" y="6"/>
                    <a:pt x="161" y="6"/>
                  </a:cubicBezTo>
                  <a:cubicBezTo>
                    <a:pt x="161" y="6"/>
                    <a:pt x="150" y="0"/>
                    <a:pt x="148" y="4"/>
                  </a:cubicBezTo>
                  <a:cubicBezTo>
                    <a:pt x="146" y="8"/>
                    <a:pt x="144" y="6"/>
                    <a:pt x="139" y="6"/>
                  </a:cubicBezTo>
                  <a:cubicBezTo>
                    <a:pt x="134" y="6"/>
                    <a:pt x="130" y="8"/>
                    <a:pt x="127" y="9"/>
                  </a:cubicBezTo>
                  <a:cubicBezTo>
                    <a:pt x="124" y="10"/>
                    <a:pt x="120" y="8"/>
                    <a:pt x="117" y="9"/>
                  </a:cubicBezTo>
                  <a:cubicBezTo>
                    <a:pt x="115" y="10"/>
                    <a:pt x="114" y="16"/>
                    <a:pt x="114" y="1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87" y="6"/>
                    <a:pt x="82" y="6"/>
                  </a:cubicBezTo>
                  <a:cubicBezTo>
                    <a:pt x="77" y="6"/>
                    <a:pt x="70" y="15"/>
                    <a:pt x="70" y="15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71" y="27"/>
                    <a:pt x="70" y="31"/>
                    <a:pt x="68" y="34"/>
                  </a:cubicBezTo>
                  <a:cubicBezTo>
                    <a:pt x="66" y="37"/>
                    <a:pt x="64" y="38"/>
                    <a:pt x="64" y="45"/>
                  </a:cubicBezTo>
                  <a:cubicBezTo>
                    <a:pt x="64" y="52"/>
                    <a:pt x="55" y="62"/>
                    <a:pt x="55" y="68"/>
                  </a:cubicBezTo>
                  <a:cubicBezTo>
                    <a:pt x="55" y="73"/>
                    <a:pt x="45" y="76"/>
                    <a:pt x="45" y="80"/>
                  </a:cubicBezTo>
                  <a:cubicBezTo>
                    <a:pt x="45" y="83"/>
                    <a:pt x="44" y="90"/>
                    <a:pt x="44" y="98"/>
                  </a:cubicBezTo>
                  <a:cubicBezTo>
                    <a:pt x="44" y="105"/>
                    <a:pt x="40" y="99"/>
                    <a:pt x="40" y="106"/>
                  </a:cubicBezTo>
                  <a:cubicBezTo>
                    <a:pt x="40" y="112"/>
                    <a:pt x="36" y="108"/>
                    <a:pt x="33" y="112"/>
                  </a:cubicBezTo>
                  <a:cubicBezTo>
                    <a:pt x="29" y="115"/>
                    <a:pt x="28" y="116"/>
                    <a:pt x="28" y="112"/>
                  </a:cubicBezTo>
                  <a:cubicBezTo>
                    <a:pt x="28" y="109"/>
                    <a:pt x="23" y="108"/>
                    <a:pt x="18" y="112"/>
                  </a:cubicBezTo>
                  <a:cubicBezTo>
                    <a:pt x="14" y="115"/>
                    <a:pt x="13" y="112"/>
                    <a:pt x="11" y="111"/>
                  </a:cubicBezTo>
                  <a:cubicBezTo>
                    <a:pt x="9" y="111"/>
                    <a:pt x="4" y="113"/>
                    <a:pt x="0" y="116"/>
                  </a:cubicBezTo>
                  <a:cubicBezTo>
                    <a:pt x="2" y="121"/>
                    <a:pt x="3" y="125"/>
                    <a:pt x="4" y="128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7" y="128"/>
                    <a:pt x="9" y="126"/>
                    <a:pt x="11" y="126"/>
                  </a:cubicBezTo>
                  <a:cubicBezTo>
                    <a:pt x="14" y="126"/>
                    <a:pt x="48" y="126"/>
                    <a:pt x="48" y="126"/>
                  </a:cubicBezTo>
                  <a:cubicBezTo>
                    <a:pt x="48" y="126"/>
                    <a:pt x="52" y="131"/>
                    <a:pt x="50" y="135"/>
                  </a:cubicBezTo>
                  <a:cubicBezTo>
                    <a:pt x="49" y="140"/>
                    <a:pt x="53" y="138"/>
                    <a:pt x="55" y="143"/>
                  </a:cubicBezTo>
                  <a:cubicBezTo>
                    <a:pt x="58" y="149"/>
                    <a:pt x="60" y="152"/>
                    <a:pt x="65" y="150"/>
                  </a:cubicBezTo>
                  <a:cubicBezTo>
                    <a:pt x="70" y="149"/>
                    <a:pt x="76" y="148"/>
                    <a:pt x="78" y="148"/>
                  </a:cubicBezTo>
                  <a:cubicBezTo>
                    <a:pt x="80" y="149"/>
                    <a:pt x="80" y="140"/>
                    <a:pt x="83" y="139"/>
                  </a:cubicBezTo>
                  <a:cubicBezTo>
                    <a:pt x="86" y="137"/>
                    <a:pt x="92" y="139"/>
                    <a:pt x="92" y="139"/>
                  </a:cubicBezTo>
                  <a:cubicBezTo>
                    <a:pt x="92" y="139"/>
                    <a:pt x="93" y="141"/>
                    <a:pt x="98" y="141"/>
                  </a:cubicBezTo>
                  <a:cubicBezTo>
                    <a:pt x="103" y="141"/>
                    <a:pt x="106" y="139"/>
                    <a:pt x="106" y="142"/>
                  </a:cubicBezTo>
                  <a:cubicBezTo>
                    <a:pt x="106" y="146"/>
                    <a:pt x="106" y="150"/>
                    <a:pt x="108" y="151"/>
                  </a:cubicBezTo>
                  <a:cubicBezTo>
                    <a:pt x="109" y="153"/>
                    <a:pt x="104" y="164"/>
                    <a:pt x="106" y="166"/>
                  </a:cubicBezTo>
                  <a:cubicBezTo>
                    <a:pt x="109" y="168"/>
                    <a:pt x="113" y="173"/>
                    <a:pt x="112" y="175"/>
                  </a:cubicBezTo>
                  <a:cubicBezTo>
                    <a:pt x="111" y="177"/>
                    <a:pt x="110" y="183"/>
                    <a:pt x="112" y="184"/>
                  </a:cubicBezTo>
                  <a:cubicBezTo>
                    <a:pt x="114" y="184"/>
                    <a:pt x="115" y="181"/>
                    <a:pt x="118" y="181"/>
                  </a:cubicBezTo>
                  <a:cubicBezTo>
                    <a:pt x="122" y="181"/>
                    <a:pt x="125" y="181"/>
                    <a:pt x="129" y="180"/>
                  </a:cubicBezTo>
                  <a:cubicBezTo>
                    <a:pt x="130" y="179"/>
                    <a:pt x="131" y="180"/>
                    <a:pt x="132" y="180"/>
                  </a:cubicBezTo>
                  <a:cubicBezTo>
                    <a:pt x="134" y="181"/>
                    <a:pt x="135" y="183"/>
                    <a:pt x="135" y="183"/>
                  </a:cubicBezTo>
                  <a:cubicBezTo>
                    <a:pt x="135" y="183"/>
                    <a:pt x="136" y="186"/>
                    <a:pt x="138" y="185"/>
                  </a:cubicBezTo>
                  <a:cubicBezTo>
                    <a:pt x="140" y="184"/>
                    <a:pt x="146" y="183"/>
                    <a:pt x="145" y="185"/>
                  </a:cubicBezTo>
                  <a:cubicBezTo>
                    <a:pt x="145" y="187"/>
                    <a:pt x="147" y="191"/>
                    <a:pt x="149" y="190"/>
                  </a:cubicBezTo>
                  <a:cubicBezTo>
                    <a:pt x="151" y="189"/>
                    <a:pt x="156" y="193"/>
                    <a:pt x="159" y="193"/>
                  </a:cubicBezTo>
                  <a:cubicBezTo>
                    <a:pt x="161" y="193"/>
                    <a:pt x="164" y="193"/>
                    <a:pt x="164" y="191"/>
                  </a:cubicBezTo>
                  <a:cubicBezTo>
                    <a:pt x="164" y="190"/>
                    <a:pt x="167" y="187"/>
                    <a:pt x="168" y="189"/>
                  </a:cubicBezTo>
                  <a:cubicBezTo>
                    <a:pt x="169" y="191"/>
                    <a:pt x="171" y="196"/>
                    <a:pt x="174" y="196"/>
                  </a:cubicBezTo>
                  <a:cubicBezTo>
                    <a:pt x="177" y="196"/>
                    <a:pt x="183" y="196"/>
                    <a:pt x="183" y="198"/>
                  </a:cubicBezTo>
                  <a:cubicBezTo>
                    <a:pt x="183" y="199"/>
                    <a:pt x="185" y="205"/>
                    <a:pt x="188" y="207"/>
                  </a:cubicBezTo>
                  <a:cubicBezTo>
                    <a:pt x="190" y="209"/>
                    <a:pt x="196" y="207"/>
                    <a:pt x="196" y="207"/>
                  </a:cubicBezTo>
                  <a:cubicBezTo>
                    <a:pt x="196" y="207"/>
                    <a:pt x="198" y="205"/>
                    <a:pt x="198" y="202"/>
                  </a:cubicBezTo>
                  <a:cubicBezTo>
                    <a:pt x="198" y="199"/>
                    <a:pt x="198" y="194"/>
                    <a:pt x="196" y="194"/>
                  </a:cubicBezTo>
                  <a:cubicBezTo>
                    <a:pt x="195" y="194"/>
                    <a:pt x="192" y="198"/>
                    <a:pt x="189" y="197"/>
                  </a:cubicBezTo>
                  <a:cubicBezTo>
                    <a:pt x="185" y="196"/>
                    <a:pt x="182" y="189"/>
                    <a:pt x="181" y="188"/>
                  </a:cubicBezTo>
                  <a:cubicBezTo>
                    <a:pt x="179" y="187"/>
                    <a:pt x="183" y="181"/>
                    <a:pt x="183" y="178"/>
                  </a:cubicBezTo>
                  <a:cubicBezTo>
                    <a:pt x="183" y="175"/>
                    <a:pt x="186" y="167"/>
                    <a:pt x="184" y="166"/>
                  </a:cubicBezTo>
                  <a:cubicBezTo>
                    <a:pt x="182" y="165"/>
                    <a:pt x="183" y="162"/>
                    <a:pt x="185" y="160"/>
                  </a:cubicBezTo>
                  <a:cubicBezTo>
                    <a:pt x="188" y="158"/>
                    <a:pt x="184" y="153"/>
                    <a:pt x="189" y="153"/>
                  </a:cubicBezTo>
                  <a:cubicBezTo>
                    <a:pt x="192" y="153"/>
                    <a:pt x="200" y="153"/>
                    <a:pt x="203" y="151"/>
                  </a:cubicBezTo>
                  <a:cubicBezTo>
                    <a:pt x="203" y="151"/>
                    <a:pt x="203" y="151"/>
                    <a:pt x="203" y="151"/>
                  </a:cubicBezTo>
                  <a:cubicBezTo>
                    <a:pt x="203" y="150"/>
                    <a:pt x="204" y="149"/>
                    <a:pt x="204" y="149"/>
                  </a:cubicBezTo>
                  <a:cubicBezTo>
                    <a:pt x="201" y="145"/>
                    <a:pt x="198" y="140"/>
                    <a:pt x="195" y="1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7" name="Freeform 297"/>
            <p:cNvSpPr>
              <a:spLocks/>
            </p:cNvSpPr>
            <p:nvPr userDrawn="1"/>
          </p:nvSpPr>
          <p:spPr bwMode="auto">
            <a:xfrm>
              <a:off x="7925400" y="4525604"/>
              <a:ext cx="40271" cy="52885"/>
            </a:xfrm>
            <a:custGeom>
              <a:avLst/>
              <a:gdLst>
                <a:gd name="T0" fmla="*/ 1 w 19"/>
                <a:gd name="T1" fmla="*/ 12 h 23"/>
                <a:gd name="T2" fmla="*/ 4 w 19"/>
                <a:gd name="T3" fmla="*/ 23 h 23"/>
                <a:gd name="T4" fmla="*/ 9 w 19"/>
                <a:gd name="T5" fmla="*/ 20 h 23"/>
                <a:gd name="T6" fmla="*/ 19 w 19"/>
                <a:gd name="T7" fmla="*/ 8 h 23"/>
                <a:gd name="T8" fmla="*/ 16 w 19"/>
                <a:gd name="T9" fmla="*/ 6 h 23"/>
                <a:gd name="T10" fmla="*/ 15 w 19"/>
                <a:gd name="T11" fmla="*/ 0 h 23"/>
                <a:gd name="T12" fmla="*/ 10 w 19"/>
                <a:gd name="T13" fmla="*/ 0 h 23"/>
                <a:gd name="T14" fmla="*/ 4 w 19"/>
                <a:gd name="T15" fmla="*/ 4 h 23"/>
                <a:gd name="T16" fmla="*/ 0 w 19"/>
                <a:gd name="T17" fmla="*/ 3 h 23"/>
                <a:gd name="T18" fmla="*/ 1 w 19"/>
                <a:gd name="T19" fmla="*/ 4 h 23"/>
                <a:gd name="T20" fmla="*/ 1 w 19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23">
                  <a:moveTo>
                    <a:pt x="1" y="12"/>
                  </a:moveTo>
                  <a:cubicBezTo>
                    <a:pt x="2" y="14"/>
                    <a:pt x="3" y="18"/>
                    <a:pt x="4" y="23"/>
                  </a:cubicBezTo>
                  <a:cubicBezTo>
                    <a:pt x="6" y="22"/>
                    <a:pt x="8" y="21"/>
                    <a:pt x="9" y="20"/>
                  </a:cubicBezTo>
                  <a:cubicBezTo>
                    <a:pt x="12" y="19"/>
                    <a:pt x="19" y="8"/>
                    <a:pt x="19" y="8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4"/>
                    <a:pt x="15" y="0"/>
                  </a:cubicBezTo>
                  <a:cubicBezTo>
                    <a:pt x="12" y="1"/>
                    <a:pt x="10" y="0"/>
                    <a:pt x="10" y="0"/>
                  </a:cubicBezTo>
                  <a:cubicBezTo>
                    <a:pt x="10" y="0"/>
                    <a:pt x="10" y="5"/>
                    <a:pt x="4" y="4"/>
                  </a:cubicBezTo>
                  <a:cubicBezTo>
                    <a:pt x="3" y="4"/>
                    <a:pt x="1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8" name="Freeform 298"/>
            <p:cNvSpPr>
              <a:spLocks/>
            </p:cNvSpPr>
            <p:nvPr userDrawn="1"/>
          </p:nvSpPr>
          <p:spPr bwMode="auto">
            <a:xfrm>
              <a:off x="7950569" y="4735317"/>
              <a:ext cx="266796" cy="430367"/>
            </a:xfrm>
            <a:custGeom>
              <a:avLst/>
              <a:gdLst>
                <a:gd name="T0" fmla="*/ 123 w 124"/>
                <a:gd name="T1" fmla="*/ 47 h 185"/>
                <a:gd name="T2" fmla="*/ 120 w 124"/>
                <a:gd name="T3" fmla="*/ 26 h 185"/>
                <a:gd name="T4" fmla="*/ 119 w 124"/>
                <a:gd name="T5" fmla="*/ 0 h 185"/>
                <a:gd name="T6" fmla="*/ 119 w 124"/>
                <a:gd name="T7" fmla="*/ 0 h 185"/>
                <a:gd name="T8" fmla="*/ 107 w 124"/>
                <a:gd name="T9" fmla="*/ 6 h 185"/>
                <a:gd name="T10" fmla="*/ 98 w 124"/>
                <a:gd name="T11" fmla="*/ 8 h 185"/>
                <a:gd name="T12" fmla="*/ 91 w 124"/>
                <a:gd name="T13" fmla="*/ 7 h 185"/>
                <a:gd name="T14" fmla="*/ 88 w 124"/>
                <a:gd name="T15" fmla="*/ 11 h 185"/>
                <a:gd name="T16" fmla="*/ 81 w 124"/>
                <a:gd name="T17" fmla="*/ 12 h 185"/>
                <a:gd name="T18" fmla="*/ 71 w 124"/>
                <a:gd name="T19" fmla="*/ 13 h 185"/>
                <a:gd name="T20" fmla="*/ 67 w 124"/>
                <a:gd name="T21" fmla="*/ 10 h 185"/>
                <a:gd name="T22" fmla="*/ 60 w 124"/>
                <a:gd name="T23" fmla="*/ 11 h 185"/>
                <a:gd name="T24" fmla="*/ 53 w 124"/>
                <a:gd name="T25" fmla="*/ 11 h 185"/>
                <a:gd name="T26" fmla="*/ 53 w 124"/>
                <a:gd name="T27" fmla="*/ 15 h 185"/>
                <a:gd name="T28" fmla="*/ 58 w 124"/>
                <a:gd name="T29" fmla="*/ 37 h 185"/>
                <a:gd name="T30" fmla="*/ 65 w 124"/>
                <a:gd name="T31" fmla="*/ 44 h 185"/>
                <a:gd name="T32" fmla="*/ 65 w 124"/>
                <a:gd name="T33" fmla="*/ 55 h 185"/>
                <a:gd name="T34" fmla="*/ 59 w 124"/>
                <a:gd name="T35" fmla="*/ 62 h 185"/>
                <a:gd name="T36" fmla="*/ 58 w 124"/>
                <a:gd name="T37" fmla="*/ 72 h 185"/>
                <a:gd name="T38" fmla="*/ 47 w 124"/>
                <a:gd name="T39" fmla="*/ 58 h 185"/>
                <a:gd name="T40" fmla="*/ 49 w 124"/>
                <a:gd name="T41" fmla="*/ 44 h 185"/>
                <a:gd name="T42" fmla="*/ 40 w 124"/>
                <a:gd name="T43" fmla="*/ 43 h 185"/>
                <a:gd name="T44" fmla="*/ 32 w 124"/>
                <a:gd name="T45" fmla="*/ 38 h 185"/>
                <a:gd name="T46" fmla="*/ 0 w 124"/>
                <a:gd name="T47" fmla="*/ 49 h 185"/>
                <a:gd name="T48" fmla="*/ 2 w 124"/>
                <a:gd name="T49" fmla="*/ 57 h 185"/>
                <a:gd name="T50" fmla="*/ 1 w 124"/>
                <a:gd name="T51" fmla="*/ 57 h 185"/>
                <a:gd name="T52" fmla="*/ 3 w 124"/>
                <a:gd name="T53" fmla="*/ 60 h 185"/>
                <a:gd name="T54" fmla="*/ 18 w 124"/>
                <a:gd name="T55" fmla="*/ 64 h 185"/>
                <a:gd name="T56" fmla="*/ 32 w 124"/>
                <a:gd name="T57" fmla="*/ 68 h 185"/>
                <a:gd name="T58" fmla="*/ 32 w 124"/>
                <a:gd name="T59" fmla="*/ 85 h 185"/>
                <a:gd name="T60" fmla="*/ 29 w 124"/>
                <a:gd name="T61" fmla="*/ 94 h 185"/>
                <a:gd name="T62" fmla="*/ 33 w 124"/>
                <a:gd name="T63" fmla="*/ 103 h 185"/>
                <a:gd name="T64" fmla="*/ 26 w 124"/>
                <a:gd name="T65" fmla="*/ 111 h 185"/>
                <a:gd name="T66" fmla="*/ 23 w 124"/>
                <a:gd name="T67" fmla="*/ 121 h 185"/>
                <a:gd name="T68" fmla="*/ 11 w 124"/>
                <a:gd name="T69" fmla="*/ 132 h 185"/>
                <a:gd name="T70" fmla="*/ 12 w 124"/>
                <a:gd name="T71" fmla="*/ 132 h 185"/>
                <a:gd name="T72" fmla="*/ 19 w 124"/>
                <a:gd name="T73" fmla="*/ 153 h 185"/>
                <a:gd name="T74" fmla="*/ 20 w 124"/>
                <a:gd name="T75" fmla="*/ 172 h 185"/>
                <a:gd name="T76" fmla="*/ 21 w 124"/>
                <a:gd name="T77" fmla="*/ 185 h 185"/>
                <a:gd name="T78" fmla="*/ 30 w 124"/>
                <a:gd name="T79" fmla="*/ 184 h 185"/>
                <a:gd name="T80" fmla="*/ 31 w 124"/>
                <a:gd name="T81" fmla="*/ 179 h 185"/>
                <a:gd name="T82" fmla="*/ 26 w 124"/>
                <a:gd name="T83" fmla="*/ 175 h 185"/>
                <a:gd name="T84" fmla="*/ 44 w 124"/>
                <a:gd name="T85" fmla="*/ 162 h 185"/>
                <a:gd name="T86" fmla="*/ 59 w 124"/>
                <a:gd name="T87" fmla="*/ 154 h 185"/>
                <a:gd name="T88" fmla="*/ 60 w 124"/>
                <a:gd name="T89" fmla="*/ 138 h 185"/>
                <a:gd name="T90" fmla="*/ 58 w 124"/>
                <a:gd name="T91" fmla="*/ 124 h 185"/>
                <a:gd name="T92" fmla="*/ 52 w 124"/>
                <a:gd name="T93" fmla="*/ 111 h 185"/>
                <a:gd name="T94" fmla="*/ 54 w 124"/>
                <a:gd name="T95" fmla="*/ 103 h 185"/>
                <a:gd name="T96" fmla="*/ 60 w 124"/>
                <a:gd name="T97" fmla="*/ 97 h 185"/>
                <a:gd name="T98" fmla="*/ 69 w 124"/>
                <a:gd name="T99" fmla="*/ 91 h 185"/>
                <a:gd name="T100" fmla="*/ 82 w 124"/>
                <a:gd name="T101" fmla="*/ 79 h 185"/>
                <a:gd name="T102" fmla="*/ 104 w 124"/>
                <a:gd name="T103" fmla="*/ 69 h 185"/>
                <a:gd name="T104" fmla="*/ 123 w 124"/>
                <a:gd name="T105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4" h="185">
                  <a:moveTo>
                    <a:pt x="123" y="47"/>
                  </a:moveTo>
                  <a:cubicBezTo>
                    <a:pt x="122" y="44"/>
                    <a:pt x="119" y="31"/>
                    <a:pt x="120" y="26"/>
                  </a:cubicBezTo>
                  <a:cubicBezTo>
                    <a:pt x="121" y="21"/>
                    <a:pt x="119" y="7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3" y="2"/>
                    <a:pt x="107" y="5"/>
                    <a:pt x="107" y="6"/>
                  </a:cubicBezTo>
                  <a:cubicBezTo>
                    <a:pt x="105" y="8"/>
                    <a:pt x="101" y="5"/>
                    <a:pt x="98" y="8"/>
                  </a:cubicBezTo>
                  <a:cubicBezTo>
                    <a:pt x="95" y="10"/>
                    <a:pt x="94" y="8"/>
                    <a:pt x="91" y="7"/>
                  </a:cubicBezTo>
                  <a:cubicBezTo>
                    <a:pt x="89" y="7"/>
                    <a:pt x="88" y="10"/>
                    <a:pt x="88" y="11"/>
                  </a:cubicBezTo>
                  <a:cubicBezTo>
                    <a:pt x="87" y="13"/>
                    <a:pt x="82" y="12"/>
                    <a:pt x="81" y="12"/>
                  </a:cubicBezTo>
                  <a:cubicBezTo>
                    <a:pt x="79" y="12"/>
                    <a:pt x="73" y="13"/>
                    <a:pt x="71" y="13"/>
                  </a:cubicBezTo>
                  <a:cubicBezTo>
                    <a:pt x="68" y="13"/>
                    <a:pt x="70" y="11"/>
                    <a:pt x="67" y="10"/>
                  </a:cubicBezTo>
                  <a:cubicBezTo>
                    <a:pt x="64" y="9"/>
                    <a:pt x="62" y="11"/>
                    <a:pt x="60" y="11"/>
                  </a:cubicBezTo>
                  <a:cubicBezTo>
                    <a:pt x="59" y="11"/>
                    <a:pt x="56" y="11"/>
                    <a:pt x="53" y="11"/>
                  </a:cubicBezTo>
                  <a:cubicBezTo>
                    <a:pt x="53" y="12"/>
                    <a:pt x="53" y="14"/>
                    <a:pt x="53" y="15"/>
                  </a:cubicBezTo>
                  <a:cubicBezTo>
                    <a:pt x="50" y="20"/>
                    <a:pt x="57" y="32"/>
                    <a:pt x="58" y="37"/>
                  </a:cubicBezTo>
                  <a:cubicBezTo>
                    <a:pt x="60" y="39"/>
                    <a:pt x="63" y="42"/>
                    <a:pt x="65" y="44"/>
                  </a:cubicBezTo>
                  <a:cubicBezTo>
                    <a:pt x="68" y="47"/>
                    <a:pt x="65" y="47"/>
                    <a:pt x="65" y="55"/>
                  </a:cubicBezTo>
                  <a:cubicBezTo>
                    <a:pt x="65" y="62"/>
                    <a:pt x="62" y="59"/>
                    <a:pt x="59" y="62"/>
                  </a:cubicBezTo>
                  <a:cubicBezTo>
                    <a:pt x="55" y="64"/>
                    <a:pt x="58" y="70"/>
                    <a:pt x="58" y="72"/>
                  </a:cubicBezTo>
                  <a:cubicBezTo>
                    <a:pt x="57" y="73"/>
                    <a:pt x="48" y="60"/>
                    <a:pt x="47" y="58"/>
                  </a:cubicBezTo>
                  <a:cubicBezTo>
                    <a:pt x="46" y="57"/>
                    <a:pt x="50" y="49"/>
                    <a:pt x="49" y="44"/>
                  </a:cubicBezTo>
                  <a:cubicBezTo>
                    <a:pt x="48" y="40"/>
                    <a:pt x="42" y="43"/>
                    <a:pt x="40" y="43"/>
                  </a:cubicBezTo>
                  <a:cubicBezTo>
                    <a:pt x="38" y="43"/>
                    <a:pt x="33" y="38"/>
                    <a:pt x="32" y="38"/>
                  </a:cubicBezTo>
                  <a:cubicBezTo>
                    <a:pt x="31" y="38"/>
                    <a:pt x="0" y="49"/>
                    <a:pt x="0" y="4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3" y="60"/>
                    <a:pt x="13" y="61"/>
                    <a:pt x="18" y="64"/>
                  </a:cubicBezTo>
                  <a:cubicBezTo>
                    <a:pt x="23" y="67"/>
                    <a:pt x="30" y="67"/>
                    <a:pt x="32" y="68"/>
                  </a:cubicBezTo>
                  <a:cubicBezTo>
                    <a:pt x="33" y="69"/>
                    <a:pt x="32" y="80"/>
                    <a:pt x="32" y="85"/>
                  </a:cubicBezTo>
                  <a:cubicBezTo>
                    <a:pt x="33" y="90"/>
                    <a:pt x="26" y="92"/>
                    <a:pt x="29" y="94"/>
                  </a:cubicBezTo>
                  <a:cubicBezTo>
                    <a:pt x="32" y="97"/>
                    <a:pt x="30" y="102"/>
                    <a:pt x="33" y="103"/>
                  </a:cubicBezTo>
                  <a:cubicBezTo>
                    <a:pt x="35" y="103"/>
                    <a:pt x="29" y="109"/>
                    <a:pt x="26" y="111"/>
                  </a:cubicBezTo>
                  <a:cubicBezTo>
                    <a:pt x="24" y="112"/>
                    <a:pt x="26" y="117"/>
                    <a:pt x="23" y="121"/>
                  </a:cubicBezTo>
                  <a:cubicBezTo>
                    <a:pt x="21" y="124"/>
                    <a:pt x="15" y="128"/>
                    <a:pt x="11" y="132"/>
                  </a:cubicBezTo>
                  <a:cubicBezTo>
                    <a:pt x="12" y="132"/>
                    <a:pt x="12" y="132"/>
                    <a:pt x="12" y="132"/>
                  </a:cubicBezTo>
                  <a:cubicBezTo>
                    <a:pt x="13" y="134"/>
                    <a:pt x="16" y="151"/>
                    <a:pt x="19" y="153"/>
                  </a:cubicBezTo>
                  <a:cubicBezTo>
                    <a:pt x="22" y="154"/>
                    <a:pt x="20" y="171"/>
                    <a:pt x="20" y="172"/>
                  </a:cubicBezTo>
                  <a:cubicBezTo>
                    <a:pt x="20" y="174"/>
                    <a:pt x="21" y="185"/>
                    <a:pt x="21" y="185"/>
                  </a:cubicBezTo>
                  <a:cubicBezTo>
                    <a:pt x="21" y="185"/>
                    <a:pt x="26" y="184"/>
                    <a:pt x="30" y="184"/>
                  </a:cubicBezTo>
                  <a:cubicBezTo>
                    <a:pt x="30" y="182"/>
                    <a:pt x="31" y="180"/>
                    <a:pt x="31" y="179"/>
                  </a:cubicBezTo>
                  <a:cubicBezTo>
                    <a:pt x="31" y="174"/>
                    <a:pt x="27" y="178"/>
                    <a:pt x="26" y="175"/>
                  </a:cubicBezTo>
                  <a:cubicBezTo>
                    <a:pt x="25" y="171"/>
                    <a:pt x="34" y="165"/>
                    <a:pt x="44" y="162"/>
                  </a:cubicBezTo>
                  <a:cubicBezTo>
                    <a:pt x="54" y="159"/>
                    <a:pt x="58" y="157"/>
                    <a:pt x="59" y="154"/>
                  </a:cubicBezTo>
                  <a:cubicBezTo>
                    <a:pt x="60" y="150"/>
                    <a:pt x="59" y="142"/>
                    <a:pt x="60" y="138"/>
                  </a:cubicBezTo>
                  <a:cubicBezTo>
                    <a:pt x="62" y="134"/>
                    <a:pt x="59" y="132"/>
                    <a:pt x="58" y="124"/>
                  </a:cubicBezTo>
                  <a:cubicBezTo>
                    <a:pt x="57" y="116"/>
                    <a:pt x="54" y="115"/>
                    <a:pt x="52" y="111"/>
                  </a:cubicBezTo>
                  <a:cubicBezTo>
                    <a:pt x="51" y="106"/>
                    <a:pt x="51" y="103"/>
                    <a:pt x="54" y="103"/>
                  </a:cubicBezTo>
                  <a:cubicBezTo>
                    <a:pt x="57" y="102"/>
                    <a:pt x="57" y="101"/>
                    <a:pt x="60" y="97"/>
                  </a:cubicBezTo>
                  <a:cubicBezTo>
                    <a:pt x="62" y="92"/>
                    <a:pt x="65" y="94"/>
                    <a:pt x="69" y="91"/>
                  </a:cubicBezTo>
                  <a:cubicBezTo>
                    <a:pt x="74" y="88"/>
                    <a:pt x="74" y="84"/>
                    <a:pt x="82" y="79"/>
                  </a:cubicBezTo>
                  <a:cubicBezTo>
                    <a:pt x="89" y="73"/>
                    <a:pt x="97" y="73"/>
                    <a:pt x="104" y="69"/>
                  </a:cubicBezTo>
                  <a:cubicBezTo>
                    <a:pt x="112" y="65"/>
                    <a:pt x="124" y="50"/>
                    <a:pt x="123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9" name="Freeform 299"/>
            <p:cNvSpPr>
              <a:spLocks/>
            </p:cNvSpPr>
            <p:nvPr userDrawn="1"/>
          </p:nvSpPr>
          <p:spPr bwMode="auto">
            <a:xfrm>
              <a:off x="7933790" y="4487309"/>
              <a:ext cx="271829" cy="279010"/>
            </a:xfrm>
            <a:custGeom>
              <a:avLst/>
              <a:gdLst>
                <a:gd name="T0" fmla="*/ 119 w 127"/>
                <a:gd name="T1" fmla="*/ 96 h 119"/>
                <a:gd name="T2" fmla="*/ 114 w 127"/>
                <a:gd name="T3" fmla="*/ 85 h 119"/>
                <a:gd name="T4" fmla="*/ 113 w 127"/>
                <a:gd name="T5" fmla="*/ 76 h 119"/>
                <a:gd name="T6" fmla="*/ 115 w 127"/>
                <a:gd name="T7" fmla="*/ 68 h 119"/>
                <a:gd name="T8" fmla="*/ 109 w 127"/>
                <a:gd name="T9" fmla="*/ 58 h 119"/>
                <a:gd name="T10" fmla="*/ 114 w 127"/>
                <a:gd name="T11" fmla="*/ 42 h 119"/>
                <a:gd name="T12" fmla="*/ 95 w 127"/>
                <a:gd name="T13" fmla="*/ 29 h 119"/>
                <a:gd name="T14" fmla="*/ 95 w 127"/>
                <a:gd name="T15" fmla="*/ 23 h 119"/>
                <a:gd name="T16" fmla="*/ 51 w 127"/>
                <a:gd name="T17" fmla="*/ 1 h 119"/>
                <a:gd name="T18" fmla="*/ 45 w 127"/>
                <a:gd name="T19" fmla="*/ 11 h 119"/>
                <a:gd name="T20" fmla="*/ 46 w 127"/>
                <a:gd name="T21" fmla="*/ 18 h 119"/>
                <a:gd name="T22" fmla="*/ 27 w 127"/>
                <a:gd name="T23" fmla="*/ 17 h 119"/>
                <a:gd name="T24" fmla="*/ 27 w 127"/>
                <a:gd name="T25" fmla="*/ 0 h 119"/>
                <a:gd name="T26" fmla="*/ 18 w 127"/>
                <a:gd name="T27" fmla="*/ 1 h 119"/>
                <a:gd name="T28" fmla="*/ 12 w 127"/>
                <a:gd name="T29" fmla="*/ 2 h 119"/>
                <a:gd name="T30" fmla="*/ 14 w 127"/>
                <a:gd name="T31" fmla="*/ 7 h 119"/>
                <a:gd name="T32" fmla="*/ 16 w 127"/>
                <a:gd name="T33" fmla="*/ 14 h 119"/>
                <a:gd name="T34" fmla="*/ 11 w 127"/>
                <a:gd name="T35" fmla="*/ 16 h 119"/>
                <a:gd name="T36" fmla="*/ 12 w 127"/>
                <a:gd name="T37" fmla="*/ 22 h 119"/>
                <a:gd name="T38" fmla="*/ 15 w 127"/>
                <a:gd name="T39" fmla="*/ 24 h 119"/>
                <a:gd name="T40" fmla="*/ 5 w 127"/>
                <a:gd name="T41" fmla="*/ 36 h 119"/>
                <a:gd name="T42" fmla="*/ 0 w 127"/>
                <a:gd name="T43" fmla="*/ 39 h 119"/>
                <a:gd name="T44" fmla="*/ 7 w 127"/>
                <a:gd name="T45" fmla="*/ 60 h 119"/>
                <a:gd name="T46" fmla="*/ 13 w 127"/>
                <a:gd name="T47" fmla="*/ 74 h 119"/>
                <a:gd name="T48" fmla="*/ 16 w 127"/>
                <a:gd name="T49" fmla="*/ 82 h 119"/>
                <a:gd name="T50" fmla="*/ 10 w 127"/>
                <a:gd name="T51" fmla="*/ 78 h 119"/>
                <a:gd name="T52" fmla="*/ 9 w 127"/>
                <a:gd name="T53" fmla="*/ 80 h 119"/>
                <a:gd name="T54" fmla="*/ 9 w 127"/>
                <a:gd name="T55" fmla="*/ 80 h 119"/>
                <a:gd name="T56" fmla="*/ 17 w 127"/>
                <a:gd name="T57" fmla="*/ 84 h 119"/>
                <a:gd name="T58" fmla="*/ 28 w 127"/>
                <a:gd name="T59" fmla="*/ 88 h 119"/>
                <a:gd name="T60" fmla="*/ 43 w 127"/>
                <a:gd name="T61" fmla="*/ 94 h 119"/>
                <a:gd name="T62" fmla="*/ 43 w 127"/>
                <a:gd name="T63" fmla="*/ 96 h 119"/>
                <a:gd name="T64" fmla="*/ 51 w 127"/>
                <a:gd name="T65" fmla="*/ 96 h 119"/>
                <a:gd name="T66" fmla="*/ 53 w 127"/>
                <a:gd name="T67" fmla="*/ 95 h 119"/>
                <a:gd name="T68" fmla="*/ 61 w 127"/>
                <a:gd name="T69" fmla="*/ 117 h 119"/>
                <a:gd name="T70" fmla="*/ 68 w 127"/>
                <a:gd name="T71" fmla="*/ 117 h 119"/>
                <a:gd name="T72" fmla="*/ 75 w 127"/>
                <a:gd name="T73" fmla="*/ 116 h 119"/>
                <a:gd name="T74" fmla="*/ 79 w 127"/>
                <a:gd name="T75" fmla="*/ 119 h 119"/>
                <a:gd name="T76" fmla="*/ 89 w 127"/>
                <a:gd name="T77" fmla="*/ 118 h 119"/>
                <a:gd name="T78" fmla="*/ 96 w 127"/>
                <a:gd name="T79" fmla="*/ 117 h 119"/>
                <a:gd name="T80" fmla="*/ 99 w 127"/>
                <a:gd name="T81" fmla="*/ 113 h 119"/>
                <a:gd name="T82" fmla="*/ 106 w 127"/>
                <a:gd name="T83" fmla="*/ 114 h 119"/>
                <a:gd name="T84" fmla="*/ 115 w 127"/>
                <a:gd name="T85" fmla="*/ 112 h 119"/>
                <a:gd name="T86" fmla="*/ 127 w 127"/>
                <a:gd name="T87" fmla="*/ 106 h 119"/>
                <a:gd name="T88" fmla="*/ 119 w 127"/>
                <a:gd name="T89" fmla="*/ 9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19">
                  <a:moveTo>
                    <a:pt x="119" y="96"/>
                  </a:moveTo>
                  <a:cubicBezTo>
                    <a:pt x="118" y="89"/>
                    <a:pt x="114" y="89"/>
                    <a:pt x="114" y="85"/>
                  </a:cubicBezTo>
                  <a:cubicBezTo>
                    <a:pt x="115" y="80"/>
                    <a:pt x="115" y="76"/>
                    <a:pt x="113" y="76"/>
                  </a:cubicBezTo>
                  <a:cubicBezTo>
                    <a:pt x="111" y="75"/>
                    <a:pt x="112" y="71"/>
                    <a:pt x="115" y="68"/>
                  </a:cubicBezTo>
                  <a:cubicBezTo>
                    <a:pt x="118" y="64"/>
                    <a:pt x="110" y="63"/>
                    <a:pt x="109" y="58"/>
                  </a:cubicBezTo>
                  <a:cubicBezTo>
                    <a:pt x="108" y="56"/>
                    <a:pt x="111" y="50"/>
                    <a:pt x="114" y="42"/>
                  </a:cubicBezTo>
                  <a:cubicBezTo>
                    <a:pt x="104" y="36"/>
                    <a:pt x="95" y="29"/>
                    <a:pt x="95" y="2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6"/>
                    <a:pt x="49" y="10"/>
                    <a:pt x="45" y="11"/>
                  </a:cubicBezTo>
                  <a:cubicBezTo>
                    <a:pt x="42" y="12"/>
                    <a:pt x="50" y="17"/>
                    <a:pt x="46" y="18"/>
                  </a:cubicBezTo>
                  <a:cubicBezTo>
                    <a:pt x="42" y="18"/>
                    <a:pt x="34" y="14"/>
                    <a:pt x="27" y="17"/>
                  </a:cubicBezTo>
                  <a:cubicBezTo>
                    <a:pt x="23" y="18"/>
                    <a:pt x="24" y="9"/>
                    <a:pt x="27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5" y="2"/>
                    <a:pt x="12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6" y="11"/>
                    <a:pt x="16" y="14"/>
                  </a:cubicBezTo>
                  <a:cubicBezTo>
                    <a:pt x="16" y="16"/>
                    <a:pt x="13" y="16"/>
                    <a:pt x="11" y="16"/>
                  </a:cubicBezTo>
                  <a:cubicBezTo>
                    <a:pt x="12" y="20"/>
                    <a:pt x="12" y="22"/>
                    <a:pt x="12" y="22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8" y="35"/>
                    <a:pt x="5" y="36"/>
                  </a:cubicBezTo>
                  <a:cubicBezTo>
                    <a:pt x="4" y="37"/>
                    <a:pt x="2" y="38"/>
                    <a:pt x="0" y="39"/>
                  </a:cubicBezTo>
                  <a:cubicBezTo>
                    <a:pt x="2" y="47"/>
                    <a:pt x="4" y="57"/>
                    <a:pt x="7" y="60"/>
                  </a:cubicBezTo>
                  <a:cubicBezTo>
                    <a:pt x="13" y="65"/>
                    <a:pt x="12" y="70"/>
                    <a:pt x="13" y="74"/>
                  </a:cubicBezTo>
                  <a:cubicBezTo>
                    <a:pt x="15" y="77"/>
                    <a:pt x="20" y="81"/>
                    <a:pt x="16" y="82"/>
                  </a:cubicBezTo>
                  <a:cubicBezTo>
                    <a:pt x="14" y="83"/>
                    <a:pt x="12" y="81"/>
                    <a:pt x="10" y="78"/>
                  </a:cubicBezTo>
                  <a:cubicBezTo>
                    <a:pt x="10" y="78"/>
                    <a:pt x="9" y="79"/>
                    <a:pt x="9" y="80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2" y="82"/>
                    <a:pt x="15" y="84"/>
                    <a:pt x="17" y="84"/>
                  </a:cubicBezTo>
                  <a:cubicBezTo>
                    <a:pt x="20" y="84"/>
                    <a:pt x="25" y="88"/>
                    <a:pt x="28" y="88"/>
                  </a:cubicBezTo>
                  <a:cubicBezTo>
                    <a:pt x="31" y="89"/>
                    <a:pt x="41" y="93"/>
                    <a:pt x="43" y="94"/>
                  </a:cubicBezTo>
                  <a:cubicBezTo>
                    <a:pt x="43" y="95"/>
                    <a:pt x="43" y="95"/>
                    <a:pt x="43" y="96"/>
                  </a:cubicBezTo>
                  <a:cubicBezTo>
                    <a:pt x="46" y="95"/>
                    <a:pt x="49" y="95"/>
                    <a:pt x="51" y="96"/>
                  </a:cubicBezTo>
                  <a:cubicBezTo>
                    <a:pt x="52" y="95"/>
                    <a:pt x="52" y="95"/>
                    <a:pt x="53" y="95"/>
                  </a:cubicBezTo>
                  <a:cubicBezTo>
                    <a:pt x="57" y="95"/>
                    <a:pt x="62" y="109"/>
                    <a:pt x="61" y="117"/>
                  </a:cubicBezTo>
                  <a:cubicBezTo>
                    <a:pt x="64" y="117"/>
                    <a:pt x="67" y="117"/>
                    <a:pt x="68" y="117"/>
                  </a:cubicBezTo>
                  <a:cubicBezTo>
                    <a:pt x="70" y="117"/>
                    <a:pt x="72" y="115"/>
                    <a:pt x="75" y="116"/>
                  </a:cubicBezTo>
                  <a:cubicBezTo>
                    <a:pt x="78" y="117"/>
                    <a:pt x="76" y="119"/>
                    <a:pt x="79" y="119"/>
                  </a:cubicBezTo>
                  <a:cubicBezTo>
                    <a:pt x="81" y="119"/>
                    <a:pt x="87" y="118"/>
                    <a:pt x="89" y="118"/>
                  </a:cubicBezTo>
                  <a:cubicBezTo>
                    <a:pt x="90" y="118"/>
                    <a:pt x="95" y="119"/>
                    <a:pt x="96" y="117"/>
                  </a:cubicBezTo>
                  <a:cubicBezTo>
                    <a:pt x="96" y="116"/>
                    <a:pt x="97" y="113"/>
                    <a:pt x="99" y="113"/>
                  </a:cubicBezTo>
                  <a:cubicBezTo>
                    <a:pt x="102" y="114"/>
                    <a:pt x="103" y="116"/>
                    <a:pt x="106" y="114"/>
                  </a:cubicBezTo>
                  <a:cubicBezTo>
                    <a:pt x="109" y="111"/>
                    <a:pt x="113" y="114"/>
                    <a:pt x="115" y="112"/>
                  </a:cubicBezTo>
                  <a:cubicBezTo>
                    <a:pt x="115" y="111"/>
                    <a:pt x="121" y="108"/>
                    <a:pt x="127" y="106"/>
                  </a:cubicBezTo>
                  <a:cubicBezTo>
                    <a:pt x="127" y="99"/>
                    <a:pt x="119" y="102"/>
                    <a:pt x="119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0" name="Freeform 300"/>
            <p:cNvSpPr>
              <a:spLocks/>
            </p:cNvSpPr>
            <p:nvPr userDrawn="1"/>
          </p:nvSpPr>
          <p:spPr bwMode="auto">
            <a:xfrm>
              <a:off x="8014332" y="4709787"/>
              <a:ext cx="82220" cy="195125"/>
            </a:xfrm>
            <a:custGeom>
              <a:avLst/>
              <a:gdLst>
                <a:gd name="T0" fmla="*/ 36 w 39"/>
                <a:gd name="T1" fmla="*/ 55 h 84"/>
                <a:gd name="T2" fmla="*/ 29 w 39"/>
                <a:gd name="T3" fmla="*/ 48 h 84"/>
                <a:gd name="T4" fmla="*/ 28 w 39"/>
                <a:gd name="T5" fmla="*/ 50 h 84"/>
                <a:gd name="T6" fmla="*/ 16 w 39"/>
                <a:gd name="T7" fmla="*/ 34 h 84"/>
                <a:gd name="T8" fmla="*/ 17 w 39"/>
                <a:gd name="T9" fmla="*/ 15 h 84"/>
                <a:gd name="T10" fmla="*/ 14 w 39"/>
                <a:gd name="T11" fmla="*/ 1 h 84"/>
                <a:gd name="T12" fmla="*/ 6 w 39"/>
                <a:gd name="T13" fmla="*/ 1 h 84"/>
                <a:gd name="T14" fmla="*/ 11 w 39"/>
                <a:gd name="T15" fmla="*/ 11 h 84"/>
                <a:gd name="T16" fmla="*/ 7 w 39"/>
                <a:gd name="T17" fmla="*/ 13 h 84"/>
                <a:gd name="T18" fmla="*/ 7 w 39"/>
                <a:gd name="T19" fmla="*/ 31 h 84"/>
                <a:gd name="T20" fmla="*/ 3 w 39"/>
                <a:gd name="T21" fmla="*/ 34 h 84"/>
                <a:gd name="T22" fmla="*/ 1 w 39"/>
                <a:gd name="T23" fmla="*/ 44 h 84"/>
                <a:gd name="T24" fmla="*/ 3 w 39"/>
                <a:gd name="T25" fmla="*/ 49 h 84"/>
                <a:gd name="T26" fmla="*/ 3 w 39"/>
                <a:gd name="T27" fmla="*/ 49 h 84"/>
                <a:gd name="T28" fmla="*/ 11 w 39"/>
                <a:gd name="T29" fmla="*/ 54 h 84"/>
                <a:gd name="T30" fmla="*/ 20 w 39"/>
                <a:gd name="T31" fmla="*/ 55 h 84"/>
                <a:gd name="T32" fmla="*/ 18 w 39"/>
                <a:gd name="T33" fmla="*/ 69 h 84"/>
                <a:gd name="T34" fmla="*/ 29 w 39"/>
                <a:gd name="T35" fmla="*/ 83 h 84"/>
                <a:gd name="T36" fmla="*/ 30 w 39"/>
                <a:gd name="T37" fmla="*/ 73 h 84"/>
                <a:gd name="T38" fmla="*/ 36 w 39"/>
                <a:gd name="T39" fmla="*/ 66 h 84"/>
                <a:gd name="T40" fmla="*/ 36 w 39"/>
                <a:gd name="T41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84">
                  <a:moveTo>
                    <a:pt x="36" y="55"/>
                  </a:moveTo>
                  <a:cubicBezTo>
                    <a:pt x="34" y="53"/>
                    <a:pt x="31" y="50"/>
                    <a:pt x="29" y="48"/>
                  </a:cubicBezTo>
                  <a:cubicBezTo>
                    <a:pt x="29" y="49"/>
                    <a:pt x="29" y="50"/>
                    <a:pt x="28" y="50"/>
                  </a:cubicBezTo>
                  <a:cubicBezTo>
                    <a:pt x="25" y="54"/>
                    <a:pt x="17" y="42"/>
                    <a:pt x="16" y="34"/>
                  </a:cubicBezTo>
                  <a:cubicBezTo>
                    <a:pt x="15" y="26"/>
                    <a:pt x="21" y="22"/>
                    <a:pt x="17" y="15"/>
                  </a:cubicBezTo>
                  <a:cubicBezTo>
                    <a:pt x="14" y="8"/>
                    <a:pt x="12" y="2"/>
                    <a:pt x="14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8" y="3"/>
                    <a:pt x="11" y="9"/>
                    <a:pt x="11" y="11"/>
                  </a:cubicBezTo>
                  <a:cubicBezTo>
                    <a:pt x="11" y="13"/>
                    <a:pt x="8" y="11"/>
                    <a:pt x="7" y="13"/>
                  </a:cubicBezTo>
                  <a:cubicBezTo>
                    <a:pt x="6" y="16"/>
                    <a:pt x="5" y="29"/>
                    <a:pt x="7" y="31"/>
                  </a:cubicBezTo>
                  <a:cubicBezTo>
                    <a:pt x="10" y="33"/>
                    <a:pt x="3" y="32"/>
                    <a:pt x="3" y="34"/>
                  </a:cubicBezTo>
                  <a:cubicBezTo>
                    <a:pt x="3" y="36"/>
                    <a:pt x="2" y="44"/>
                    <a:pt x="1" y="44"/>
                  </a:cubicBezTo>
                  <a:cubicBezTo>
                    <a:pt x="0" y="45"/>
                    <a:pt x="2" y="46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9" y="54"/>
                    <a:pt x="11" y="54"/>
                  </a:cubicBezTo>
                  <a:cubicBezTo>
                    <a:pt x="13" y="54"/>
                    <a:pt x="19" y="51"/>
                    <a:pt x="20" y="55"/>
                  </a:cubicBezTo>
                  <a:cubicBezTo>
                    <a:pt x="21" y="60"/>
                    <a:pt x="17" y="68"/>
                    <a:pt x="18" y="69"/>
                  </a:cubicBezTo>
                  <a:cubicBezTo>
                    <a:pt x="19" y="71"/>
                    <a:pt x="28" y="84"/>
                    <a:pt x="29" y="83"/>
                  </a:cubicBezTo>
                  <a:cubicBezTo>
                    <a:pt x="29" y="81"/>
                    <a:pt x="26" y="75"/>
                    <a:pt x="30" y="73"/>
                  </a:cubicBezTo>
                  <a:cubicBezTo>
                    <a:pt x="33" y="70"/>
                    <a:pt x="36" y="73"/>
                    <a:pt x="36" y="66"/>
                  </a:cubicBezTo>
                  <a:cubicBezTo>
                    <a:pt x="36" y="58"/>
                    <a:pt x="39" y="58"/>
                    <a:pt x="36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1" name="Freeform 301"/>
            <p:cNvSpPr>
              <a:spLocks/>
            </p:cNvSpPr>
            <p:nvPr userDrawn="1"/>
          </p:nvSpPr>
          <p:spPr bwMode="auto">
            <a:xfrm>
              <a:off x="8900293" y="3367625"/>
              <a:ext cx="192966" cy="129475"/>
            </a:xfrm>
            <a:custGeom>
              <a:avLst/>
              <a:gdLst>
                <a:gd name="T0" fmla="*/ 73 w 90"/>
                <a:gd name="T1" fmla="*/ 45 h 56"/>
                <a:gd name="T2" fmla="*/ 78 w 90"/>
                <a:gd name="T3" fmla="*/ 48 h 56"/>
                <a:gd name="T4" fmla="*/ 86 w 90"/>
                <a:gd name="T5" fmla="*/ 51 h 56"/>
                <a:gd name="T6" fmla="*/ 90 w 90"/>
                <a:gd name="T7" fmla="*/ 50 h 56"/>
                <a:gd name="T8" fmla="*/ 88 w 90"/>
                <a:gd name="T9" fmla="*/ 35 h 56"/>
                <a:gd name="T10" fmla="*/ 76 w 90"/>
                <a:gd name="T11" fmla="*/ 29 h 56"/>
                <a:gd name="T12" fmla="*/ 74 w 90"/>
                <a:gd name="T13" fmla="*/ 19 h 56"/>
                <a:gd name="T14" fmla="*/ 59 w 90"/>
                <a:gd name="T15" fmla="*/ 20 h 56"/>
                <a:gd name="T16" fmla="*/ 49 w 90"/>
                <a:gd name="T17" fmla="*/ 18 h 56"/>
                <a:gd name="T18" fmla="*/ 39 w 90"/>
                <a:gd name="T19" fmla="*/ 18 h 56"/>
                <a:gd name="T20" fmla="*/ 22 w 90"/>
                <a:gd name="T21" fmla="*/ 17 h 56"/>
                <a:gd name="T22" fmla="*/ 31 w 90"/>
                <a:gd name="T23" fmla="*/ 10 h 56"/>
                <a:gd name="T24" fmla="*/ 34 w 90"/>
                <a:gd name="T25" fmla="*/ 10 h 56"/>
                <a:gd name="T26" fmla="*/ 38 w 90"/>
                <a:gd name="T27" fmla="*/ 1 h 56"/>
                <a:gd name="T28" fmla="*/ 30 w 90"/>
                <a:gd name="T29" fmla="*/ 3 h 56"/>
                <a:gd name="T30" fmla="*/ 21 w 90"/>
                <a:gd name="T31" fmla="*/ 5 h 56"/>
                <a:gd name="T32" fmla="*/ 16 w 90"/>
                <a:gd name="T33" fmla="*/ 11 h 56"/>
                <a:gd name="T34" fmla="*/ 12 w 90"/>
                <a:gd name="T35" fmla="*/ 17 h 56"/>
                <a:gd name="T36" fmla="*/ 1 w 90"/>
                <a:gd name="T37" fmla="*/ 21 h 56"/>
                <a:gd name="T38" fmla="*/ 8 w 90"/>
                <a:gd name="T39" fmla="*/ 29 h 56"/>
                <a:gd name="T40" fmla="*/ 10 w 90"/>
                <a:gd name="T41" fmla="*/ 39 h 56"/>
                <a:gd name="T42" fmla="*/ 5 w 90"/>
                <a:gd name="T43" fmla="*/ 50 h 56"/>
                <a:gd name="T44" fmla="*/ 10 w 90"/>
                <a:gd name="T45" fmla="*/ 50 h 56"/>
                <a:gd name="T46" fmla="*/ 22 w 90"/>
                <a:gd name="T47" fmla="*/ 47 h 56"/>
                <a:gd name="T48" fmla="*/ 33 w 90"/>
                <a:gd name="T49" fmla="*/ 42 h 56"/>
                <a:gd name="T50" fmla="*/ 44 w 90"/>
                <a:gd name="T51" fmla="*/ 33 h 56"/>
                <a:gd name="T52" fmla="*/ 49 w 90"/>
                <a:gd name="T53" fmla="*/ 42 h 56"/>
                <a:gd name="T54" fmla="*/ 49 w 90"/>
                <a:gd name="T55" fmla="*/ 55 h 56"/>
                <a:gd name="T56" fmla="*/ 54 w 90"/>
                <a:gd name="T57" fmla="*/ 55 h 56"/>
                <a:gd name="T58" fmla="*/ 61 w 90"/>
                <a:gd name="T59" fmla="*/ 53 h 56"/>
                <a:gd name="T60" fmla="*/ 73 w 90"/>
                <a:gd name="T61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56">
                  <a:moveTo>
                    <a:pt x="73" y="45"/>
                  </a:moveTo>
                  <a:cubicBezTo>
                    <a:pt x="76" y="47"/>
                    <a:pt x="75" y="49"/>
                    <a:pt x="78" y="48"/>
                  </a:cubicBezTo>
                  <a:cubicBezTo>
                    <a:pt x="80" y="48"/>
                    <a:pt x="84" y="49"/>
                    <a:pt x="86" y="51"/>
                  </a:cubicBezTo>
                  <a:cubicBezTo>
                    <a:pt x="88" y="50"/>
                    <a:pt x="90" y="50"/>
                    <a:pt x="90" y="50"/>
                  </a:cubicBezTo>
                  <a:cubicBezTo>
                    <a:pt x="90" y="50"/>
                    <a:pt x="88" y="39"/>
                    <a:pt x="88" y="35"/>
                  </a:cubicBezTo>
                  <a:cubicBezTo>
                    <a:pt x="87" y="32"/>
                    <a:pt x="76" y="29"/>
                    <a:pt x="76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61" y="21"/>
                    <a:pt x="59" y="20"/>
                  </a:cubicBezTo>
                  <a:cubicBezTo>
                    <a:pt x="57" y="19"/>
                    <a:pt x="52" y="21"/>
                    <a:pt x="49" y="18"/>
                  </a:cubicBezTo>
                  <a:cubicBezTo>
                    <a:pt x="47" y="15"/>
                    <a:pt x="43" y="21"/>
                    <a:pt x="39" y="18"/>
                  </a:cubicBezTo>
                  <a:cubicBezTo>
                    <a:pt x="35" y="15"/>
                    <a:pt x="23" y="19"/>
                    <a:pt x="22" y="17"/>
                  </a:cubicBezTo>
                  <a:cubicBezTo>
                    <a:pt x="22" y="15"/>
                    <a:pt x="27" y="10"/>
                    <a:pt x="31" y="10"/>
                  </a:cubicBezTo>
                  <a:cubicBezTo>
                    <a:pt x="31" y="10"/>
                    <a:pt x="33" y="10"/>
                    <a:pt x="34" y="10"/>
                  </a:cubicBezTo>
                  <a:cubicBezTo>
                    <a:pt x="36" y="8"/>
                    <a:pt x="39" y="3"/>
                    <a:pt x="38" y="1"/>
                  </a:cubicBezTo>
                  <a:cubicBezTo>
                    <a:pt x="37" y="0"/>
                    <a:pt x="33" y="1"/>
                    <a:pt x="30" y="3"/>
                  </a:cubicBezTo>
                  <a:cubicBezTo>
                    <a:pt x="28" y="5"/>
                    <a:pt x="22" y="2"/>
                    <a:pt x="21" y="5"/>
                  </a:cubicBezTo>
                  <a:cubicBezTo>
                    <a:pt x="20" y="8"/>
                    <a:pt x="19" y="11"/>
                    <a:pt x="16" y="11"/>
                  </a:cubicBezTo>
                  <a:cubicBezTo>
                    <a:pt x="13" y="11"/>
                    <a:pt x="15" y="16"/>
                    <a:pt x="12" y="17"/>
                  </a:cubicBezTo>
                  <a:cubicBezTo>
                    <a:pt x="9" y="18"/>
                    <a:pt x="2" y="18"/>
                    <a:pt x="1" y="21"/>
                  </a:cubicBezTo>
                  <a:cubicBezTo>
                    <a:pt x="0" y="24"/>
                    <a:pt x="9" y="25"/>
                    <a:pt x="8" y="29"/>
                  </a:cubicBezTo>
                  <a:cubicBezTo>
                    <a:pt x="8" y="32"/>
                    <a:pt x="13" y="36"/>
                    <a:pt x="10" y="39"/>
                  </a:cubicBezTo>
                  <a:cubicBezTo>
                    <a:pt x="7" y="40"/>
                    <a:pt x="5" y="44"/>
                    <a:pt x="5" y="50"/>
                  </a:cubicBezTo>
                  <a:cubicBezTo>
                    <a:pt x="7" y="51"/>
                    <a:pt x="9" y="52"/>
                    <a:pt x="10" y="50"/>
                  </a:cubicBezTo>
                  <a:cubicBezTo>
                    <a:pt x="12" y="47"/>
                    <a:pt x="22" y="50"/>
                    <a:pt x="22" y="47"/>
                  </a:cubicBezTo>
                  <a:cubicBezTo>
                    <a:pt x="22" y="44"/>
                    <a:pt x="33" y="45"/>
                    <a:pt x="33" y="42"/>
                  </a:cubicBezTo>
                  <a:cubicBezTo>
                    <a:pt x="33" y="39"/>
                    <a:pt x="40" y="32"/>
                    <a:pt x="44" y="33"/>
                  </a:cubicBezTo>
                  <a:cubicBezTo>
                    <a:pt x="48" y="33"/>
                    <a:pt x="43" y="40"/>
                    <a:pt x="49" y="42"/>
                  </a:cubicBezTo>
                  <a:cubicBezTo>
                    <a:pt x="54" y="44"/>
                    <a:pt x="46" y="52"/>
                    <a:pt x="49" y="55"/>
                  </a:cubicBezTo>
                  <a:cubicBezTo>
                    <a:pt x="50" y="56"/>
                    <a:pt x="52" y="56"/>
                    <a:pt x="54" y="55"/>
                  </a:cubicBezTo>
                  <a:cubicBezTo>
                    <a:pt x="56" y="54"/>
                    <a:pt x="58" y="54"/>
                    <a:pt x="61" y="53"/>
                  </a:cubicBezTo>
                  <a:cubicBezTo>
                    <a:pt x="65" y="49"/>
                    <a:pt x="71" y="44"/>
                    <a:pt x="7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2" name="Freeform 302"/>
            <p:cNvSpPr>
              <a:spLocks/>
            </p:cNvSpPr>
            <p:nvPr userDrawn="1"/>
          </p:nvSpPr>
          <p:spPr bwMode="auto">
            <a:xfrm>
              <a:off x="8286161" y="3353036"/>
              <a:ext cx="82220" cy="71121"/>
            </a:xfrm>
            <a:custGeom>
              <a:avLst/>
              <a:gdLst>
                <a:gd name="T0" fmla="*/ 37 w 39"/>
                <a:gd name="T1" fmla="*/ 24 h 31"/>
                <a:gd name="T2" fmla="*/ 30 w 39"/>
                <a:gd name="T3" fmla="*/ 16 h 31"/>
                <a:gd name="T4" fmla="*/ 26 w 39"/>
                <a:gd name="T5" fmla="*/ 8 h 31"/>
                <a:gd name="T6" fmla="*/ 22 w 39"/>
                <a:gd name="T7" fmla="*/ 2 h 31"/>
                <a:gd name="T8" fmla="*/ 12 w 39"/>
                <a:gd name="T9" fmla="*/ 1 h 31"/>
                <a:gd name="T10" fmla="*/ 0 w 39"/>
                <a:gd name="T11" fmla="*/ 3 h 31"/>
                <a:gd name="T12" fmla="*/ 3 w 39"/>
                <a:gd name="T13" fmla="*/ 11 h 31"/>
                <a:gd name="T14" fmla="*/ 12 w 39"/>
                <a:gd name="T15" fmla="*/ 15 h 31"/>
                <a:gd name="T16" fmla="*/ 14 w 39"/>
                <a:gd name="T17" fmla="*/ 19 h 31"/>
                <a:gd name="T18" fmla="*/ 15 w 39"/>
                <a:gd name="T19" fmla="*/ 19 h 31"/>
                <a:gd name="T20" fmla="*/ 18 w 39"/>
                <a:gd name="T21" fmla="*/ 21 h 31"/>
                <a:gd name="T22" fmla="*/ 24 w 39"/>
                <a:gd name="T23" fmla="*/ 24 h 31"/>
                <a:gd name="T24" fmla="*/ 29 w 39"/>
                <a:gd name="T25" fmla="*/ 26 h 31"/>
                <a:gd name="T26" fmla="*/ 32 w 39"/>
                <a:gd name="T27" fmla="*/ 31 h 31"/>
                <a:gd name="T28" fmla="*/ 39 w 39"/>
                <a:gd name="T29" fmla="*/ 30 h 31"/>
                <a:gd name="T30" fmla="*/ 37 w 39"/>
                <a:gd name="T3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37" y="24"/>
                  </a:moveTo>
                  <a:cubicBezTo>
                    <a:pt x="37" y="22"/>
                    <a:pt x="30" y="20"/>
                    <a:pt x="30" y="16"/>
                  </a:cubicBezTo>
                  <a:cubicBezTo>
                    <a:pt x="30" y="13"/>
                    <a:pt x="25" y="10"/>
                    <a:pt x="26" y="8"/>
                  </a:cubicBezTo>
                  <a:cubicBezTo>
                    <a:pt x="26" y="6"/>
                    <a:pt x="24" y="4"/>
                    <a:pt x="22" y="2"/>
                  </a:cubicBezTo>
                  <a:cubicBezTo>
                    <a:pt x="19" y="1"/>
                    <a:pt x="15" y="0"/>
                    <a:pt x="12" y="1"/>
                  </a:cubicBezTo>
                  <a:cubicBezTo>
                    <a:pt x="8" y="1"/>
                    <a:pt x="5" y="2"/>
                    <a:pt x="0" y="3"/>
                  </a:cubicBezTo>
                  <a:cubicBezTo>
                    <a:pt x="3" y="6"/>
                    <a:pt x="1" y="7"/>
                    <a:pt x="3" y="11"/>
                  </a:cubicBezTo>
                  <a:cubicBezTo>
                    <a:pt x="5" y="16"/>
                    <a:pt x="10" y="14"/>
                    <a:pt x="12" y="15"/>
                  </a:cubicBezTo>
                  <a:cubicBezTo>
                    <a:pt x="13" y="15"/>
                    <a:pt x="13" y="17"/>
                    <a:pt x="14" y="19"/>
                  </a:cubicBezTo>
                  <a:cubicBezTo>
                    <a:pt x="14" y="19"/>
                    <a:pt x="15" y="19"/>
                    <a:pt x="15" y="19"/>
                  </a:cubicBezTo>
                  <a:cubicBezTo>
                    <a:pt x="17" y="19"/>
                    <a:pt x="18" y="20"/>
                    <a:pt x="18" y="21"/>
                  </a:cubicBezTo>
                  <a:cubicBezTo>
                    <a:pt x="21" y="22"/>
                    <a:pt x="23" y="23"/>
                    <a:pt x="24" y="24"/>
                  </a:cubicBezTo>
                  <a:cubicBezTo>
                    <a:pt x="25" y="24"/>
                    <a:pt x="26" y="22"/>
                    <a:pt x="29" y="26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5" y="31"/>
                    <a:pt x="37" y="31"/>
                    <a:pt x="39" y="30"/>
                  </a:cubicBezTo>
                  <a:cubicBezTo>
                    <a:pt x="38" y="28"/>
                    <a:pt x="37" y="26"/>
                    <a:pt x="37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3" name="Freeform 303"/>
            <p:cNvSpPr>
              <a:spLocks noEditPoints="1"/>
            </p:cNvSpPr>
            <p:nvPr userDrawn="1"/>
          </p:nvSpPr>
          <p:spPr bwMode="auto">
            <a:xfrm>
              <a:off x="8324754" y="3336623"/>
              <a:ext cx="124169" cy="102121"/>
            </a:xfrm>
            <a:custGeom>
              <a:avLst/>
              <a:gdLst>
                <a:gd name="T0" fmla="*/ 55 w 58"/>
                <a:gd name="T1" fmla="*/ 15 h 44"/>
                <a:gd name="T2" fmla="*/ 44 w 58"/>
                <a:gd name="T3" fmla="*/ 2 h 44"/>
                <a:gd name="T4" fmla="*/ 37 w 58"/>
                <a:gd name="T5" fmla="*/ 7 h 44"/>
                <a:gd name="T6" fmla="*/ 32 w 58"/>
                <a:gd name="T7" fmla="*/ 7 h 44"/>
                <a:gd name="T8" fmla="*/ 23 w 58"/>
                <a:gd name="T9" fmla="*/ 2 h 44"/>
                <a:gd name="T10" fmla="*/ 19 w 58"/>
                <a:gd name="T11" fmla="*/ 0 h 44"/>
                <a:gd name="T12" fmla="*/ 17 w 58"/>
                <a:gd name="T13" fmla="*/ 4 h 44"/>
                <a:gd name="T14" fmla="*/ 21 w 58"/>
                <a:gd name="T15" fmla="*/ 9 h 44"/>
                <a:gd name="T16" fmla="*/ 12 w 58"/>
                <a:gd name="T17" fmla="*/ 8 h 44"/>
                <a:gd name="T18" fmla="*/ 4 w 58"/>
                <a:gd name="T19" fmla="*/ 6 h 44"/>
                <a:gd name="T20" fmla="*/ 8 w 58"/>
                <a:gd name="T21" fmla="*/ 15 h 44"/>
                <a:gd name="T22" fmla="*/ 12 w 58"/>
                <a:gd name="T23" fmla="*/ 23 h 44"/>
                <a:gd name="T24" fmla="*/ 19 w 58"/>
                <a:gd name="T25" fmla="*/ 31 h 44"/>
                <a:gd name="T26" fmla="*/ 21 w 58"/>
                <a:gd name="T27" fmla="*/ 37 h 44"/>
                <a:gd name="T28" fmla="*/ 35 w 58"/>
                <a:gd name="T29" fmla="*/ 29 h 44"/>
                <a:gd name="T30" fmla="*/ 38 w 58"/>
                <a:gd name="T31" fmla="*/ 39 h 44"/>
                <a:gd name="T32" fmla="*/ 46 w 58"/>
                <a:gd name="T33" fmla="*/ 44 h 44"/>
                <a:gd name="T34" fmla="*/ 48 w 58"/>
                <a:gd name="T35" fmla="*/ 38 h 44"/>
                <a:gd name="T36" fmla="*/ 55 w 58"/>
                <a:gd name="T37" fmla="*/ 15 h 44"/>
                <a:gd name="T38" fmla="*/ 6 w 58"/>
                <a:gd name="T39" fmla="*/ 31 h 44"/>
                <a:gd name="T40" fmla="*/ 0 w 58"/>
                <a:gd name="T41" fmla="*/ 28 h 44"/>
                <a:gd name="T42" fmla="*/ 4 w 58"/>
                <a:gd name="T43" fmla="*/ 34 h 44"/>
                <a:gd name="T44" fmla="*/ 12 w 58"/>
                <a:gd name="T45" fmla="*/ 38 h 44"/>
                <a:gd name="T46" fmla="*/ 14 w 58"/>
                <a:gd name="T47" fmla="*/ 38 h 44"/>
                <a:gd name="T48" fmla="*/ 11 w 58"/>
                <a:gd name="T49" fmla="*/ 33 h 44"/>
                <a:gd name="T50" fmla="*/ 6 w 58"/>
                <a:gd name="T5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4">
                  <a:moveTo>
                    <a:pt x="55" y="15"/>
                  </a:moveTo>
                  <a:cubicBezTo>
                    <a:pt x="53" y="12"/>
                    <a:pt x="49" y="8"/>
                    <a:pt x="44" y="2"/>
                  </a:cubicBezTo>
                  <a:cubicBezTo>
                    <a:pt x="43" y="6"/>
                    <a:pt x="38" y="5"/>
                    <a:pt x="37" y="7"/>
                  </a:cubicBezTo>
                  <a:cubicBezTo>
                    <a:pt x="36" y="10"/>
                    <a:pt x="33" y="7"/>
                    <a:pt x="32" y="7"/>
                  </a:cubicBezTo>
                  <a:cubicBezTo>
                    <a:pt x="30" y="8"/>
                    <a:pt x="27" y="2"/>
                    <a:pt x="23" y="2"/>
                  </a:cubicBezTo>
                  <a:cubicBezTo>
                    <a:pt x="22" y="2"/>
                    <a:pt x="21" y="1"/>
                    <a:pt x="19" y="0"/>
                  </a:cubicBezTo>
                  <a:cubicBezTo>
                    <a:pt x="18" y="2"/>
                    <a:pt x="16" y="3"/>
                    <a:pt x="17" y="4"/>
                  </a:cubicBezTo>
                  <a:cubicBezTo>
                    <a:pt x="18" y="6"/>
                    <a:pt x="22" y="7"/>
                    <a:pt x="21" y="9"/>
                  </a:cubicBezTo>
                  <a:cubicBezTo>
                    <a:pt x="19" y="11"/>
                    <a:pt x="14" y="10"/>
                    <a:pt x="12" y="8"/>
                  </a:cubicBezTo>
                  <a:cubicBezTo>
                    <a:pt x="10" y="7"/>
                    <a:pt x="5" y="4"/>
                    <a:pt x="4" y="6"/>
                  </a:cubicBezTo>
                  <a:cubicBezTo>
                    <a:pt x="3" y="8"/>
                    <a:pt x="8" y="12"/>
                    <a:pt x="8" y="15"/>
                  </a:cubicBezTo>
                  <a:cubicBezTo>
                    <a:pt x="7" y="17"/>
                    <a:pt x="12" y="20"/>
                    <a:pt x="12" y="23"/>
                  </a:cubicBezTo>
                  <a:cubicBezTo>
                    <a:pt x="12" y="27"/>
                    <a:pt x="19" y="29"/>
                    <a:pt x="19" y="31"/>
                  </a:cubicBezTo>
                  <a:cubicBezTo>
                    <a:pt x="19" y="33"/>
                    <a:pt x="20" y="35"/>
                    <a:pt x="21" y="37"/>
                  </a:cubicBezTo>
                  <a:cubicBezTo>
                    <a:pt x="27" y="35"/>
                    <a:pt x="32" y="31"/>
                    <a:pt x="35" y="29"/>
                  </a:cubicBezTo>
                  <a:cubicBezTo>
                    <a:pt x="41" y="26"/>
                    <a:pt x="39" y="37"/>
                    <a:pt x="38" y="39"/>
                  </a:cubicBezTo>
                  <a:cubicBezTo>
                    <a:pt x="37" y="40"/>
                    <a:pt x="41" y="43"/>
                    <a:pt x="46" y="44"/>
                  </a:cubicBezTo>
                  <a:cubicBezTo>
                    <a:pt x="46" y="42"/>
                    <a:pt x="46" y="40"/>
                    <a:pt x="48" y="38"/>
                  </a:cubicBezTo>
                  <a:cubicBezTo>
                    <a:pt x="54" y="31"/>
                    <a:pt x="58" y="21"/>
                    <a:pt x="55" y="15"/>
                  </a:cubicBezTo>
                  <a:close/>
                  <a:moveTo>
                    <a:pt x="6" y="31"/>
                  </a:moveTo>
                  <a:cubicBezTo>
                    <a:pt x="5" y="30"/>
                    <a:pt x="3" y="29"/>
                    <a:pt x="0" y="28"/>
                  </a:cubicBezTo>
                  <a:cubicBezTo>
                    <a:pt x="1" y="30"/>
                    <a:pt x="1" y="33"/>
                    <a:pt x="4" y="34"/>
                  </a:cubicBezTo>
                  <a:cubicBezTo>
                    <a:pt x="9" y="36"/>
                    <a:pt x="2" y="37"/>
                    <a:pt x="12" y="38"/>
                  </a:cubicBezTo>
                  <a:cubicBezTo>
                    <a:pt x="13" y="38"/>
                    <a:pt x="13" y="38"/>
                    <a:pt x="14" y="38"/>
                  </a:cubicBezTo>
                  <a:cubicBezTo>
                    <a:pt x="14" y="36"/>
                    <a:pt x="14" y="35"/>
                    <a:pt x="11" y="33"/>
                  </a:cubicBezTo>
                  <a:cubicBezTo>
                    <a:pt x="8" y="29"/>
                    <a:pt x="7" y="31"/>
                    <a:pt x="6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4" name="Freeform 304"/>
            <p:cNvSpPr>
              <a:spLocks/>
            </p:cNvSpPr>
            <p:nvPr userDrawn="1"/>
          </p:nvSpPr>
          <p:spPr bwMode="auto">
            <a:xfrm>
              <a:off x="8720752" y="3440569"/>
              <a:ext cx="359083" cy="262597"/>
            </a:xfrm>
            <a:custGeom>
              <a:avLst/>
              <a:gdLst>
                <a:gd name="T0" fmla="*/ 162 w 168"/>
                <a:gd name="T1" fmla="*/ 16 h 112"/>
                <a:gd name="T2" fmla="*/ 157 w 168"/>
                <a:gd name="T3" fmla="*/ 13 h 112"/>
                <a:gd name="T4" fmla="*/ 145 w 168"/>
                <a:gd name="T5" fmla="*/ 21 h 112"/>
                <a:gd name="T6" fmla="*/ 139 w 168"/>
                <a:gd name="T7" fmla="*/ 23 h 112"/>
                <a:gd name="T8" fmla="*/ 133 w 168"/>
                <a:gd name="T9" fmla="*/ 23 h 112"/>
                <a:gd name="T10" fmla="*/ 133 w 168"/>
                <a:gd name="T11" fmla="*/ 10 h 112"/>
                <a:gd name="T12" fmla="*/ 128 w 168"/>
                <a:gd name="T13" fmla="*/ 1 h 112"/>
                <a:gd name="T14" fmla="*/ 117 w 168"/>
                <a:gd name="T15" fmla="*/ 10 h 112"/>
                <a:gd name="T16" fmla="*/ 106 w 168"/>
                <a:gd name="T17" fmla="*/ 15 h 112"/>
                <a:gd name="T18" fmla="*/ 94 w 168"/>
                <a:gd name="T19" fmla="*/ 18 h 112"/>
                <a:gd name="T20" fmla="*/ 84 w 168"/>
                <a:gd name="T21" fmla="*/ 16 h 112"/>
                <a:gd name="T22" fmla="*/ 75 w 168"/>
                <a:gd name="T23" fmla="*/ 13 h 112"/>
                <a:gd name="T24" fmla="*/ 65 w 168"/>
                <a:gd name="T25" fmla="*/ 11 h 112"/>
                <a:gd name="T26" fmla="*/ 56 w 168"/>
                <a:gd name="T27" fmla="*/ 16 h 112"/>
                <a:gd name="T28" fmla="*/ 49 w 168"/>
                <a:gd name="T29" fmla="*/ 27 h 112"/>
                <a:gd name="T30" fmla="*/ 32 w 168"/>
                <a:gd name="T31" fmla="*/ 36 h 112"/>
                <a:gd name="T32" fmla="*/ 22 w 168"/>
                <a:gd name="T33" fmla="*/ 39 h 112"/>
                <a:gd name="T34" fmla="*/ 14 w 168"/>
                <a:gd name="T35" fmla="*/ 37 h 112"/>
                <a:gd name="T36" fmla="*/ 9 w 168"/>
                <a:gd name="T37" fmla="*/ 42 h 112"/>
                <a:gd name="T38" fmla="*/ 4 w 168"/>
                <a:gd name="T39" fmla="*/ 51 h 112"/>
                <a:gd name="T40" fmla="*/ 3 w 168"/>
                <a:gd name="T41" fmla="*/ 60 h 112"/>
                <a:gd name="T42" fmla="*/ 3 w 168"/>
                <a:gd name="T43" fmla="*/ 72 h 112"/>
                <a:gd name="T44" fmla="*/ 5 w 168"/>
                <a:gd name="T45" fmla="*/ 84 h 112"/>
                <a:gd name="T46" fmla="*/ 16 w 168"/>
                <a:gd name="T47" fmla="*/ 90 h 112"/>
                <a:gd name="T48" fmla="*/ 4 w 168"/>
                <a:gd name="T49" fmla="*/ 105 h 112"/>
                <a:gd name="T50" fmla="*/ 6 w 168"/>
                <a:gd name="T51" fmla="*/ 109 h 112"/>
                <a:gd name="T52" fmla="*/ 24 w 168"/>
                <a:gd name="T53" fmla="*/ 110 h 112"/>
                <a:gd name="T54" fmla="*/ 71 w 168"/>
                <a:gd name="T55" fmla="*/ 105 h 112"/>
                <a:gd name="T56" fmla="*/ 70 w 168"/>
                <a:gd name="T57" fmla="*/ 94 h 112"/>
                <a:gd name="T58" fmla="*/ 80 w 168"/>
                <a:gd name="T59" fmla="*/ 89 h 112"/>
                <a:gd name="T60" fmla="*/ 87 w 168"/>
                <a:gd name="T61" fmla="*/ 87 h 112"/>
                <a:gd name="T62" fmla="*/ 100 w 168"/>
                <a:gd name="T63" fmla="*/ 83 h 112"/>
                <a:gd name="T64" fmla="*/ 105 w 168"/>
                <a:gd name="T65" fmla="*/ 78 h 112"/>
                <a:gd name="T66" fmla="*/ 109 w 168"/>
                <a:gd name="T67" fmla="*/ 67 h 112"/>
                <a:gd name="T68" fmla="*/ 117 w 168"/>
                <a:gd name="T69" fmla="*/ 62 h 112"/>
                <a:gd name="T70" fmla="*/ 113 w 168"/>
                <a:gd name="T71" fmla="*/ 55 h 112"/>
                <a:gd name="T72" fmla="*/ 126 w 168"/>
                <a:gd name="T73" fmla="*/ 56 h 112"/>
                <a:gd name="T74" fmla="*/ 127 w 168"/>
                <a:gd name="T75" fmla="*/ 47 h 112"/>
                <a:gd name="T76" fmla="*/ 133 w 168"/>
                <a:gd name="T77" fmla="*/ 39 h 112"/>
                <a:gd name="T78" fmla="*/ 131 w 168"/>
                <a:gd name="T79" fmla="*/ 33 h 112"/>
                <a:gd name="T80" fmla="*/ 133 w 168"/>
                <a:gd name="T81" fmla="*/ 28 h 112"/>
                <a:gd name="T82" fmla="*/ 134 w 168"/>
                <a:gd name="T83" fmla="*/ 27 h 112"/>
                <a:gd name="T84" fmla="*/ 140 w 168"/>
                <a:gd name="T85" fmla="*/ 25 h 112"/>
                <a:gd name="T86" fmla="*/ 156 w 168"/>
                <a:gd name="T87" fmla="*/ 21 h 112"/>
                <a:gd name="T88" fmla="*/ 168 w 168"/>
                <a:gd name="T89" fmla="*/ 17 h 112"/>
                <a:gd name="T90" fmla="*/ 162 w 168"/>
                <a:gd name="T91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112">
                  <a:moveTo>
                    <a:pt x="162" y="16"/>
                  </a:moveTo>
                  <a:cubicBezTo>
                    <a:pt x="159" y="17"/>
                    <a:pt x="160" y="15"/>
                    <a:pt x="157" y="13"/>
                  </a:cubicBezTo>
                  <a:cubicBezTo>
                    <a:pt x="155" y="12"/>
                    <a:pt x="149" y="17"/>
                    <a:pt x="145" y="21"/>
                  </a:cubicBezTo>
                  <a:cubicBezTo>
                    <a:pt x="143" y="22"/>
                    <a:pt x="140" y="22"/>
                    <a:pt x="139" y="23"/>
                  </a:cubicBezTo>
                  <a:cubicBezTo>
                    <a:pt x="136" y="24"/>
                    <a:pt x="134" y="24"/>
                    <a:pt x="133" y="23"/>
                  </a:cubicBezTo>
                  <a:cubicBezTo>
                    <a:pt x="130" y="20"/>
                    <a:pt x="138" y="12"/>
                    <a:pt x="133" y="10"/>
                  </a:cubicBezTo>
                  <a:cubicBezTo>
                    <a:pt x="127" y="8"/>
                    <a:pt x="132" y="1"/>
                    <a:pt x="128" y="1"/>
                  </a:cubicBezTo>
                  <a:cubicBezTo>
                    <a:pt x="124" y="0"/>
                    <a:pt x="117" y="7"/>
                    <a:pt x="117" y="10"/>
                  </a:cubicBezTo>
                  <a:cubicBezTo>
                    <a:pt x="117" y="13"/>
                    <a:pt x="106" y="12"/>
                    <a:pt x="106" y="15"/>
                  </a:cubicBezTo>
                  <a:cubicBezTo>
                    <a:pt x="106" y="18"/>
                    <a:pt x="96" y="15"/>
                    <a:pt x="94" y="18"/>
                  </a:cubicBezTo>
                  <a:cubicBezTo>
                    <a:pt x="92" y="22"/>
                    <a:pt x="87" y="16"/>
                    <a:pt x="84" y="16"/>
                  </a:cubicBezTo>
                  <a:cubicBezTo>
                    <a:pt x="81" y="16"/>
                    <a:pt x="79" y="12"/>
                    <a:pt x="75" y="13"/>
                  </a:cubicBezTo>
                  <a:cubicBezTo>
                    <a:pt x="70" y="14"/>
                    <a:pt x="68" y="12"/>
                    <a:pt x="65" y="11"/>
                  </a:cubicBezTo>
                  <a:cubicBezTo>
                    <a:pt x="62" y="11"/>
                    <a:pt x="59" y="18"/>
                    <a:pt x="56" y="16"/>
                  </a:cubicBezTo>
                  <a:cubicBezTo>
                    <a:pt x="52" y="15"/>
                    <a:pt x="50" y="23"/>
                    <a:pt x="49" y="27"/>
                  </a:cubicBezTo>
                  <a:cubicBezTo>
                    <a:pt x="47" y="31"/>
                    <a:pt x="32" y="31"/>
                    <a:pt x="32" y="36"/>
                  </a:cubicBezTo>
                  <a:cubicBezTo>
                    <a:pt x="33" y="41"/>
                    <a:pt x="23" y="42"/>
                    <a:pt x="22" y="39"/>
                  </a:cubicBezTo>
                  <a:cubicBezTo>
                    <a:pt x="21" y="36"/>
                    <a:pt x="15" y="38"/>
                    <a:pt x="14" y="37"/>
                  </a:cubicBezTo>
                  <a:cubicBezTo>
                    <a:pt x="12" y="36"/>
                    <a:pt x="8" y="38"/>
                    <a:pt x="9" y="42"/>
                  </a:cubicBezTo>
                  <a:cubicBezTo>
                    <a:pt x="9" y="47"/>
                    <a:pt x="5" y="49"/>
                    <a:pt x="4" y="51"/>
                  </a:cubicBezTo>
                  <a:cubicBezTo>
                    <a:pt x="4" y="53"/>
                    <a:pt x="1" y="58"/>
                    <a:pt x="3" y="60"/>
                  </a:cubicBezTo>
                  <a:cubicBezTo>
                    <a:pt x="5" y="63"/>
                    <a:pt x="0" y="67"/>
                    <a:pt x="3" y="72"/>
                  </a:cubicBezTo>
                  <a:cubicBezTo>
                    <a:pt x="5" y="76"/>
                    <a:pt x="4" y="82"/>
                    <a:pt x="5" y="84"/>
                  </a:cubicBezTo>
                  <a:cubicBezTo>
                    <a:pt x="5" y="86"/>
                    <a:pt x="14" y="85"/>
                    <a:pt x="16" y="90"/>
                  </a:cubicBezTo>
                  <a:cubicBezTo>
                    <a:pt x="18" y="94"/>
                    <a:pt x="5" y="102"/>
                    <a:pt x="4" y="105"/>
                  </a:cubicBezTo>
                  <a:cubicBezTo>
                    <a:pt x="4" y="106"/>
                    <a:pt x="5" y="107"/>
                    <a:pt x="6" y="109"/>
                  </a:cubicBezTo>
                  <a:cubicBezTo>
                    <a:pt x="12" y="109"/>
                    <a:pt x="18" y="109"/>
                    <a:pt x="24" y="110"/>
                  </a:cubicBezTo>
                  <a:cubicBezTo>
                    <a:pt x="32" y="112"/>
                    <a:pt x="71" y="106"/>
                    <a:pt x="71" y="105"/>
                  </a:cubicBezTo>
                  <a:cubicBezTo>
                    <a:pt x="72" y="104"/>
                    <a:pt x="70" y="96"/>
                    <a:pt x="70" y="94"/>
                  </a:cubicBezTo>
                  <a:cubicBezTo>
                    <a:pt x="71" y="93"/>
                    <a:pt x="75" y="89"/>
                    <a:pt x="80" y="89"/>
                  </a:cubicBezTo>
                  <a:cubicBezTo>
                    <a:pt x="84" y="89"/>
                    <a:pt x="87" y="90"/>
                    <a:pt x="87" y="87"/>
                  </a:cubicBezTo>
                  <a:cubicBezTo>
                    <a:pt x="87" y="84"/>
                    <a:pt x="99" y="81"/>
                    <a:pt x="100" y="83"/>
                  </a:cubicBezTo>
                  <a:cubicBezTo>
                    <a:pt x="101" y="86"/>
                    <a:pt x="105" y="85"/>
                    <a:pt x="105" y="78"/>
                  </a:cubicBezTo>
                  <a:cubicBezTo>
                    <a:pt x="106" y="72"/>
                    <a:pt x="105" y="67"/>
                    <a:pt x="109" y="67"/>
                  </a:cubicBezTo>
                  <a:cubicBezTo>
                    <a:pt x="113" y="67"/>
                    <a:pt x="117" y="64"/>
                    <a:pt x="117" y="62"/>
                  </a:cubicBezTo>
                  <a:cubicBezTo>
                    <a:pt x="117" y="61"/>
                    <a:pt x="112" y="57"/>
                    <a:pt x="113" y="55"/>
                  </a:cubicBezTo>
                  <a:cubicBezTo>
                    <a:pt x="115" y="54"/>
                    <a:pt x="125" y="59"/>
                    <a:pt x="126" y="56"/>
                  </a:cubicBezTo>
                  <a:cubicBezTo>
                    <a:pt x="128" y="53"/>
                    <a:pt x="126" y="50"/>
                    <a:pt x="127" y="47"/>
                  </a:cubicBezTo>
                  <a:cubicBezTo>
                    <a:pt x="129" y="45"/>
                    <a:pt x="133" y="42"/>
                    <a:pt x="133" y="39"/>
                  </a:cubicBezTo>
                  <a:cubicBezTo>
                    <a:pt x="133" y="37"/>
                    <a:pt x="133" y="35"/>
                    <a:pt x="131" y="33"/>
                  </a:cubicBezTo>
                  <a:cubicBezTo>
                    <a:pt x="128" y="31"/>
                    <a:pt x="129" y="28"/>
                    <a:pt x="133" y="28"/>
                  </a:cubicBezTo>
                  <a:cubicBezTo>
                    <a:pt x="133" y="28"/>
                    <a:pt x="134" y="27"/>
                    <a:pt x="134" y="27"/>
                  </a:cubicBezTo>
                  <a:cubicBezTo>
                    <a:pt x="137" y="27"/>
                    <a:pt x="139" y="26"/>
                    <a:pt x="140" y="25"/>
                  </a:cubicBezTo>
                  <a:cubicBezTo>
                    <a:pt x="145" y="22"/>
                    <a:pt x="153" y="20"/>
                    <a:pt x="156" y="21"/>
                  </a:cubicBezTo>
                  <a:cubicBezTo>
                    <a:pt x="159" y="22"/>
                    <a:pt x="164" y="21"/>
                    <a:pt x="168" y="17"/>
                  </a:cubicBezTo>
                  <a:cubicBezTo>
                    <a:pt x="166" y="16"/>
                    <a:pt x="163" y="16"/>
                    <a:pt x="162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" name="Freeform 305"/>
            <p:cNvSpPr>
              <a:spLocks/>
            </p:cNvSpPr>
            <p:nvPr userDrawn="1"/>
          </p:nvSpPr>
          <p:spPr bwMode="auto">
            <a:xfrm>
              <a:off x="8734176" y="3480688"/>
              <a:ext cx="412778" cy="377484"/>
            </a:xfrm>
            <a:custGeom>
              <a:avLst/>
              <a:gdLst>
                <a:gd name="T0" fmla="*/ 178 w 193"/>
                <a:gd name="T1" fmla="*/ 9 h 162"/>
                <a:gd name="T2" fmla="*/ 164 w 193"/>
                <a:gd name="T3" fmla="*/ 2 h 162"/>
                <a:gd name="T4" fmla="*/ 150 w 193"/>
                <a:gd name="T5" fmla="*/ 4 h 162"/>
                <a:gd name="T6" fmla="*/ 128 w 193"/>
                <a:gd name="T7" fmla="*/ 10 h 162"/>
                <a:gd name="T8" fmla="*/ 125 w 193"/>
                <a:gd name="T9" fmla="*/ 16 h 162"/>
                <a:gd name="T10" fmla="*/ 121 w 193"/>
                <a:gd name="T11" fmla="*/ 30 h 162"/>
                <a:gd name="T12" fmla="*/ 107 w 193"/>
                <a:gd name="T13" fmla="*/ 38 h 162"/>
                <a:gd name="T14" fmla="*/ 103 w 193"/>
                <a:gd name="T15" fmla="*/ 50 h 162"/>
                <a:gd name="T16" fmla="*/ 94 w 193"/>
                <a:gd name="T17" fmla="*/ 66 h 162"/>
                <a:gd name="T18" fmla="*/ 74 w 193"/>
                <a:gd name="T19" fmla="*/ 72 h 162"/>
                <a:gd name="T20" fmla="*/ 65 w 193"/>
                <a:gd name="T21" fmla="*/ 88 h 162"/>
                <a:gd name="T22" fmla="*/ 0 w 193"/>
                <a:gd name="T23" fmla="*/ 92 h 162"/>
                <a:gd name="T24" fmla="*/ 18 w 193"/>
                <a:gd name="T25" fmla="*/ 107 h 162"/>
                <a:gd name="T26" fmla="*/ 26 w 193"/>
                <a:gd name="T27" fmla="*/ 127 h 162"/>
                <a:gd name="T28" fmla="*/ 8 w 193"/>
                <a:gd name="T29" fmla="*/ 141 h 162"/>
                <a:gd name="T30" fmla="*/ 30 w 193"/>
                <a:gd name="T31" fmla="*/ 142 h 162"/>
                <a:gd name="T32" fmla="*/ 58 w 193"/>
                <a:gd name="T33" fmla="*/ 141 h 162"/>
                <a:gd name="T34" fmla="*/ 73 w 193"/>
                <a:gd name="T35" fmla="*/ 149 h 162"/>
                <a:gd name="T36" fmla="*/ 85 w 193"/>
                <a:gd name="T37" fmla="*/ 161 h 162"/>
                <a:gd name="T38" fmla="*/ 88 w 193"/>
                <a:gd name="T39" fmla="*/ 161 h 162"/>
                <a:gd name="T40" fmla="*/ 109 w 193"/>
                <a:gd name="T41" fmla="*/ 154 h 162"/>
                <a:gd name="T42" fmla="*/ 114 w 193"/>
                <a:gd name="T43" fmla="*/ 142 h 162"/>
                <a:gd name="T44" fmla="*/ 102 w 193"/>
                <a:gd name="T45" fmla="*/ 123 h 162"/>
                <a:gd name="T46" fmla="*/ 119 w 193"/>
                <a:gd name="T47" fmla="*/ 114 h 162"/>
                <a:gd name="T48" fmla="*/ 133 w 193"/>
                <a:gd name="T49" fmla="*/ 105 h 162"/>
                <a:gd name="T50" fmla="*/ 148 w 193"/>
                <a:gd name="T51" fmla="*/ 88 h 162"/>
                <a:gd name="T52" fmla="*/ 160 w 193"/>
                <a:gd name="T53" fmla="*/ 77 h 162"/>
                <a:gd name="T54" fmla="*/ 168 w 193"/>
                <a:gd name="T55" fmla="*/ 61 h 162"/>
                <a:gd name="T56" fmla="*/ 156 w 193"/>
                <a:gd name="T57" fmla="*/ 46 h 162"/>
                <a:gd name="T58" fmla="*/ 160 w 193"/>
                <a:gd name="T59" fmla="*/ 30 h 162"/>
                <a:gd name="T60" fmla="*/ 189 w 193"/>
                <a:gd name="T61" fmla="*/ 28 h 162"/>
                <a:gd name="T62" fmla="*/ 184 w 193"/>
                <a:gd name="T63" fmla="*/ 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62">
                  <a:moveTo>
                    <a:pt x="184" y="17"/>
                  </a:moveTo>
                  <a:cubicBezTo>
                    <a:pt x="179" y="15"/>
                    <a:pt x="178" y="10"/>
                    <a:pt x="178" y="9"/>
                  </a:cubicBezTo>
                  <a:cubicBezTo>
                    <a:pt x="178" y="8"/>
                    <a:pt x="172" y="4"/>
                    <a:pt x="168" y="1"/>
                  </a:cubicBezTo>
                  <a:cubicBezTo>
                    <a:pt x="167" y="1"/>
                    <a:pt x="166" y="1"/>
                    <a:pt x="164" y="2"/>
                  </a:cubicBezTo>
                  <a:cubicBezTo>
                    <a:pt x="163" y="1"/>
                    <a:pt x="163" y="1"/>
                    <a:pt x="162" y="0"/>
                  </a:cubicBezTo>
                  <a:cubicBezTo>
                    <a:pt x="158" y="4"/>
                    <a:pt x="153" y="5"/>
                    <a:pt x="150" y="4"/>
                  </a:cubicBezTo>
                  <a:cubicBezTo>
                    <a:pt x="147" y="3"/>
                    <a:pt x="139" y="5"/>
                    <a:pt x="134" y="8"/>
                  </a:cubicBezTo>
                  <a:cubicBezTo>
                    <a:pt x="133" y="9"/>
                    <a:pt x="131" y="10"/>
                    <a:pt x="128" y="10"/>
                  </a:cubicBezTo>
                  <a:cubicBezTo>
                    <a:pt x="128" y="10"/>
                    <a:pt x="127" y="11"/>
                    <a:pt x="127" y="11"/>
                  </a:cubicBezTo>
                  <a:cubicBezTo>
                    <a:pt x="123" y="11"/>
                    <a:pt x="122" y="14"/>
                    <a:pt x="125" y="16"/>
                  </a:cubicBezTo>
                  <a:cubicBezTo>
                    <a:pt x="127" y="18"/>
                    <a:pt x="127" y="20"/>
                    <a:pt x="127" y="22"/>
                  </a:cubicBezTo>
                  <a:cubicBezTo>
                    <a:pt x="127" y="25"/>
                    <a:pt x="123" y="28"/>
                    <a:pt x="121" y="30"/>
                  </a:cubicBezTo>
                  <a:cubicBezTo>
                    <a:pt x="120" y="33"/>
                    <a:pt x="122" y="36"/>
                    <a:pt x="120" y="39"/>
                  </a:cubicBezTo>
                  <a:cubicBezTo>
                    <a:pt x="119" y="42"/>
                    <a:pt x="109" y="37"/>
                    <a:pt x="107" y="38"/>
                  </a:cubicBezTo>
                  <a:cubicBezTo>
                    <a:pt x="106" y="40"/>
                    <a:pt x="111" y="44"/>
                    <a:pt x="111" y="45"/>
                  </a:cubicBezTo>
                  <a:cubicBezTo>
                    <a:pt x="111" y="47"/>
                    <a:pt x="107" y="50"/>
                    <a:pt x="103" y="50"/>
                  </a:cubicBezTo>
                  <a:cubicBezTo>
                    <a:pt x="99" y="50"/>
                    <a:pt x="100" y="55"/>
                    <a:pt x="99" y="61"/>
                  </a:cubicBezTo>
                  <a:cubicBezTo>
                    <a:pt x="99" y="68"/>
                    <a:pt x="95" y="69"/>
                    <a:pt x="94" y="66"/>
                  </a:cubicBezTo>
                  <a:cubicBezTo>
                    <a:pt x="93" y="64"/>
                    <a:pt x="81" y="67"/>
                    <a:pt x="81" y="70"/>
                  </a:cubicBezTo>
                  <a:cubicBezTo>
                    <a:pt x="81" y="73"/>
                    <a:pt x="78" y="72"/>
                    <a:pt x="74" y="72"/>
                  </a:cubicBezTo>
                  <a:cubicBezTo>
                    <a:pt x="69" y="72"/>
                    <a:pt x="65" y="76"/>
                    <a:pt x="64" y="77"/>
                  </a:cubicBezTo>
                  <a:cubicBezTo>
                    <a:pt x="64" y="79"/>
                    <a:pt x="66" y="87"/>
                    <a:pt x="65" y="88"/>
                  </a:cubicBezTo>
                  <a:cubicBezTo>
                    <a:pt x="65" y="89"/>
                    <a:pt x="26" y="95"/>
                    <a:pt x="18" y="93"/>
                  </a:cubicBezTo>
                  <a:cubicBezTo>
                    <a:pt x="12" y="92"/>
                    <a:pt x="6" y="92"/>
                    <a:pt x="0" y="92"/>
                  </a:cubicBezTo>
                  <a:cubicBezTo>
                    <a:pt x="2" y="93"/>
                    <a:pt x="5" y="95"/>
                    <a:pt x="6" y="97"/>
                  </a:cubicBezTo>
                  <a:cubicBezTo>
                    <a:pt x="7" y="101"/>
                    <a:pt x="12" y="105"/>
                    <a:pt x="18" y="107"/>
                  </a:cubicBezTo>
                  <a:cubicBezTo>
                    <a:pt x="23" y="109"/>
                    <a:pt x="21" y="118"/>
                    <a:pt x="23" y="119"/>
                  </a:cubicBezTo>
                  <a:cubicBezTo>
                    <a:pt x="26" y="120"/>
                    <a:pt x="30" y="126"/>
                    <a:pt x="26" y="127"/>
                  </a:cubicBezTo>
                  <a:cubicBezTo>
                    <a:pt x="22" y="127"/>
                    <a:pt x="19" y="128"/>
                    <a:pt x="16" y="130"/>
                  </a:cubicBezTo>
                  <a:cubicBezTo>
                    <a:pt x="12" y="132"/>
                    <a:pt x="8" y="136"/>
                    <a:pt x="8" y="141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18" y="144"/>
                    <a:pt x="29" y="143"/>
                    <a:pt x="30" y="142"/>
                  </a:cubicBezTo>
                  <a:cubicBezTo>
                    <a:pt x="32" y="140"/>
                    <a:pt x="37" y="139"/>
                    <a:pt x="39" y="141"/>
                  </a:cubicBezTo>
                  <a:cubicBezTo>
                    <a:pt x="42" y="142"/>
                    <a:pt x="53" y="143"/>
                    <a:pt x="58" y="141"/>
                  </a:cubicBezTo>
                  <a:cubicBezTo>
                    <a:pt x="64" y="138"/>
                    <a:pt x="67" y="141"/>
                    <a:pt x="67" y="143"/>
                  </a:cubicBezTo>
                  <a:cubicBezTo>
                    <a:pt x="67" y="146"/>
                    <a:pt x="70" y="147"/>
                    <a:pt x="73" y="149"/>
                  </a:cubicBezTo>
                  <a:cubicBezTo>
                    <a:pt x="75" y="151"/>
                    <a:pt x="73" y="154"/>
                    <a:pt x="75" y="157"/>
                  </a:cubicBezTo>
                  <a:cubicBezTo>
                    <a:pt x="77" y="159"/>
                    <a:pt x="80" y="159"/>
                    <a:pt x="85" y="161"/>
                  </a:cubicBezTo>
                  <a:cubicBezTo>
                    <a:pt x="86" y="161"/>
                    <a:pt x="87" y="161"/>
                    <a:pt x="87" y="162"/>
                  </a:cubicBezTo>
                  <a:cubicBezTo>
                    <a:pt x="87" y="161"/>
                    <a:pt x="88" y="161"/>
                    <a:pt x="88" y="161"/>
                  </a:cubicBezTo>
                  <a:cubicBezTo>
                    <a:pt x="91" y="158"/>
                    <a:pt x="91" y="153"/>
                    <a:pt x="98" y="154"/>
                  </a:cubicBezTo>
                  <a:cubicBezTo>
                    <a:pt x="106" y="155"/>
                    <a:pt x="105" y="153"/>
                    <a:pt x="109" y="154"/>
                  </a:cubicBezTo>
                  <a:cubicBezTo>
                    <a:pt x="114" y="155"/>
                    <a:pt x="116" y="154"/>
                    <a:pt x="118" y="152"/>
                  </a:cubicBezTo>
                  <a:cubicBezTo>
                    <a:pt x="120" y="149"/>
                    <a:pt x="116" y="144"/>
                    <a:pt x="114" y="142"/>
                  </a:cubicBezTo>
                  <a:cubicBezTo>
                    <a:pt x="112" y="140"/>
                    <a:pt x="109" y="135"/>
                    <a:pt x="109" y="131"/>
                  </a:cubicBezTo>
                  <a:cubicBezTo>
                    <a:pt x="109" y="126"/>
                    <a:pt x="102" y="126"/>
                    <a:pt x="102" y="123"/>
                  </a:cubicBezTo>
                  <a:cubicBezTo>
                    <a:pt x="102" y="120"/>
                    <a:pt x="109" y="114"/>
                    <a:pt x="110" y="113"/>
                  </a:cubicBezTo>
                  <a:cubicBezTo>
                    <a:pt x="112" y="111"/>
                    <a:pt x="118" y="116"/>
                    <a:pt x="119" y="114"/>
                  </a:cubicBezTo>
                  <a:cubicBezTo>
                    <a:pt x="121" y="111"/>
                    <a:pt x="125" y="113"/>
                    <a:pt x="127" y="113"/>
                  </a:cubicBezTo>
                  <a:cubicBezTo>
                    <a:pt x="129" y="114"/>
                    <a:pt x="133" y="109"/>
                    <a:pt x="133" y="105"/>
                  </a:cubicBezTo>
                  <a:cubicBezTo>
                    <a:pt x="134" y="101"/>
                    <a:pt x="142" y="101"/>
                    <a:pt x="143" y="100"/>
                  </a:cubicBezTo>
                  <a:cubicBezTo>
                    <a:pt x="144" y="98"/>
                    <a:pt x="147" y="90"/>
                    <a:pt x="148" y="88"/>
                  </a:cubicBezTo>
                  <a:cubicBezTo>
                    <a:pt x="149" y="86"/>
                    <a:pt x="155" y="88"/>
                    <a:pt x="155" y="83"/>
                  </a:cubicBezTo>
                  <a:cubicBezTo>
                    <a:pt x="155" y="78"/>
                    <a:pt x="157" y="77"/>
                    <a:pt x="160" y="77"/>
                  </a:cubicBezTo>
                  <a:cubicBezTo>
                    <a:pt x="163" y="76"/>
                    <a:pt x="162" y="72"/>
                    <a:pt x="162" y="69"/>
                  </a:cubicBezTo>
                  <a:cubicBezTo>
                    <a:pt x="163" y="65"/>
                    <a:pt x="165" y="62"/>
                    <a:pt x="168" y="61"/>
                  </a:cubicBezTo>
                  <a:cubicBezTo>
                    <a:pt x="172" y="60"/>
                    <a:pt x="167" y="55"/>
                    <a:pt x="163" y="56"/>
                  </a:cubicBezTo>
                  <a:cubicBezTo>
                    <a:pt x="159" y="57"/>
                    <a:pt x="156" y="46"/>
                    <a:pt x="156" y="46"/>
                  </a:cubicBezTo>
                  <a:cubicBezTo>
                    <a:pt x="156" y="46"/>
                    <a:pt x="156" y="37"/>
                    <a:pt x="154" y="36"/>
                  </a:cubicBezTo>
                  <a:cubicBezTo>
                    <a:pt x="152" y="34"/>
                    <a:pt x="155" y="30"/>
                    <a:pt x="160" y="30"/>
                  </a:cubicBezTo>
                  <a:cubicBezTo>
                    <a:pt x="165" y="30"/>
                    <a:pt x="174" y="35"/>
                    <a:pt x="178" y="33"/>
                  </a:cubicBezTo>
                  <a:cubicBezTo>
                    <a:pt x="181" y="30"/>
                    <a:pt x="187" y="29"/>
                    <a:pt x="189" y="28"/>
                  </a:cubicBezTo>
                  <a:cubicBezTo>
                    <a:pt x="191" y="28"/>
                    <a:pt x="192" y="24"/>
                    <a:pt x="193" y="22"/>
                  </a:cubicBezTo>
                  <a:cubicBezTo>
                    <a:pt x="191" y="20"/>
                    <a:pt x="188" y="19"/>
                    <a:pt x="184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6" name="Freeform 306"/>
            <p:cNvSpPr>
              <a:spLocks noEditPoints="1"/>
            </p:cNvSpPr>
            <p:nvPr userDrawn="1"/>
          </p:nvSpPr>
          <p:spPr bwMode="auto">
            <a:xfrm>
              <a:off x="9559731" y="4319539"/>
              <a:ext cx="1151079" cy="423073"/>
            </a:xfrm>
            <a:custGeom>
              <a:avLst/>
              <a:gdLst>
                <a:gd name="T0" fmla="*/ 40 w 537"/>
                <a:gd name="T1" fmla="*/ 77 h 181"/>
                <a:gd name="T2" fmla="*/ 153 w 537"/>
                <a:gd name="T3" fmla="*/ 96 h 181"/>
                <a:gd name="T4" fmla="*/ 23 w 537"/>
                <a:gd name="T5" fmla="*/ 49 h 181"/>
                <a:gd name="T6" fmla="*/ 288 w 537"/>
                <a:gd name="T7" fmla="*/ 128 h 181"/>
                <a:gd name="T8" fmla="*/ 300 w 537"/>
                <a:gd name="T9" fmla="*/ 102 h 181"/>
                <a:gd name="T10" fmla="*/ 317 w 537"/>
                <a:gd name="T11" fmla="*/ 106 h 181"/>
                <a:gd name="T12" fmla="*/ 329 w 537"/>
                <a:gd name="T13" fmla="*/ 73 h 181"/>
                <a:gd name="T14" fmla="*/ 329 w 537"/>
                <a:gd name="T15" fmla="*/ 61 h 181"/>
                <a:gd name="T16" fmla="*/ 308 w 537"/>
                <a:gd name="T17" fmla="*/ 51 h 181"/>
                <a:gd name="T18" fmla="*/ 276 w 537"/>
                <a:gd name="T19" fmla="*/ 93 h 181"/>
                <a:gd name="T20" fmla="*/ 127 w 537"/>
                <a:gd name="T21" fmla="*/ 101 h 181"/>
                <a:gd name="T22" fmla="*/ 123 w 537"/>
                <a:gd name="T23" fmla="*/ 83 h 181"/>
                <a:gd name="T24" fmla="*/ 119 w 537"/>
                <a:gd name="T25" fmla="*/ 91 h 181"/>
                <a:gd name="T26" fmla="*/ 99 w 537"/>
                <a:gd name="T27" fmla="*/ 68 h 181"/>
                <a:gd name="T28" fmla="*/ 81 w 537"/>
                <a:gd name="T29" fmla="*/ 48 h 181"/>
                <a:gd name="T30" fmla="*/ 55 w 537"/>
                <a:gd name="T31" fmla="*/ 32 h 181"/>
                <a:gd name="T32" fmla="*/ 3 w 537"/>
                <a:gd name="T33" fmla="*/ 4 h 181"/>
                <a:gd name="T34" fmla="*/ 47 w 537"/>
                <a:gd name="T35" fmla="*/ 62 h 181"/>
                <a:gd name="T36" fmla="*/ 103 w 537"/>
                <a:gd name="T37" fmla="*/ 123 h 181"/>
                <a:gd name="T38" fmla="*/ 126 w 537"/>
                <a:gd name="T39" fmla="*/ 112 h 181"/>
                <a:gd name="T40" fmla="*/ 386 w 537"/>
                <a:gd name="T41" fmla="*/ 50 h 181"/>
                <a:gd name="T42" fmla="*/ 389 w 537"/>
                <a:gd name="T43" fmla="*/ 61 h 181"/>
                <a:gd name="T44" fmla="*/ 361 w 537"/>
                <a:gd name="T45" fmla="*/ 101 h 181"/>
                <a:gd name="T46" fmla="*/ 287 w 537"/>
                <a:gd name="T47" fmla="*/ 160 h 181"/>
                <a:gd name="T48" fmla="*/ 334 w 537"/>
                <a:gd name="T49" fmla="*/ 155 h 181"/>
                <a:gd name="T50" fmla="*/ 400 w 537"/>
                <a:gd name="T51" fmla="*/ 103 h 181"/>
                <a:gd name="T52" fmla="*/ 226 w 537"/>
                <a:gd name="T53" fmla="*/ 152 h 181"/>
                <a:gd name="T54" fmla="*/ 203 w 537"/>
                <a:gd name="T55" fmla="*/ 141 h 181"/>
                <a:gd name="T56" fmla="*/ 127 w 537"/>
                <a:gd name="T57" fmla="*/ 132 h 181"/>
                <a:gd name="T58" fmla="*/ 136 w 537"/>
                <a:gd name="T59" fmla="*/ 146 h 181"/>
                <a:gd name="T60" fmla="*/ 208 w 537"/>
                <a:gd name="T61" fmla="*/ 158 h 181"/>
                <a:gd name="T62" fmla="*/ 226 w 537"/>
                <a:gd name="T63" fmla="*/ 152 h 181"/>
                <a:gd name="T64" fmla="*/ 468 w 537"/>
                <a:gd name="T65" fmla="*/ 102 h 181"/>
                <a:gd name="T66" fmla="*/ 419 w 537"/>
                <a:gd name="T67" fmla="*/ 79 h 181"/>
                <a:gd name="T68" fmla="*/ 450 w 537"/>
                <a:gd name="T69" fmla="*/ 90 h 181"/>
                <a:gd name="T70" fmla="*/ 432 w 537"/>
                <a:gd name="T71" fmla="*/ 96 h 181"/>
                <a:gd name="T72" fmla="*/ 459 w 537"/>
                <a:gd name="T73" fmla="*/ 109 h 181"/>
                <a:gd name="T74" fmla="*/ 509 w 537"/>
                <a:gd name="T75" fmla="*/ 137 h 181"/>
                <a:gd name="T76" fmla="*/ 525 w 537"/>
                <a:gd name="T77" fmla="*/ 154 h 181"/>
                <a:gd name="T78" fmla="*/ 497 w 537"/>
                <a:gd name="T79" fmla="*/ 82 h 181"/>
                <a:gd name="T80" fmla="*/ 342 w 537"/>
                <a:gd name="T81" fmla="*/ 168 h 181"/>
                <a:gd name="T82" fmla="*/ 348 w 537"/>
                <a:gd name="T83" fmla="*/ 170 h 181"/>
                <a:gd name="T84" fmla="*/ 351 w 537"/>
                <a:gd name="T85" fmla="*/ 167 h 181"/>
                <a:gd name="T86" fmla="*/ 259 w 537"/>
                <a:gd name="T87" fmla="*/ 64 h 181"/>
                <a:gd name="T88" fmla="*/ 265 w 537"/>
                <a:gd name="T89" fmla="*/ 38 h 181"/>
                <a:gd name="T90" fmla="*/ 263 w 537"/>
                <a:gd name="T91" fmla="*/ 19 h 181"/>
                <a:gd name="T92" fmla="*/ 233 w 537"/>
                <a:gd name="T93" fmla="*/ 34 h 181"/>
                <a:gd name="T94" fmla="*/ 208 w 537"/>
                <a:gd name="T95" fmla="*/ 49 h 181"/>
                <a:gd name="T96" fmla="*/ 172 w 537"/>
                <a:gd name="T97" fmla="*/ 50 h 181"/>
                <a:gd name="T98" fmla="*/ 159 w 537"/>
                <a:gd name="T99" fmla="*/ 58 h 181"/>
                <a:gd name="T100" fmla="*/ 186 w 537"/>
                <a:gd name="T101" fmla="*/ 98 h 181"/>
                <a:gd name="T102" fmla="*/ 226 w 537"/>
                <a:gd name="T103" fmla="*/ 107 h 181"/>
                <a:gd name="T104" fmla="*/ 278 w 537"/>
                <a:gd name="T105" fmla="*/ 170 h 181"/>
                <a:gd name="T106" fmla="*/ 278 w 537"/>
                <a:gd name="T107" fmla="*/ 170 h 181"/>
                <a:gd name="T108" fmla="*/ 244 w 537"/>
                <a:gd name="T109" fmla="*/ 162 h 181"/>
                <a:gd name="T110" fmla="*/ 260 w 537"/>
                <a:gd name="T111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7" h="181">
                  <a:moveTo>
                    <a:pt x="40" y="77"/>
                  </a:moveTo>
                  <a:cubicBezTo>
                    <a:pt x="39" y="79"/>
                    <a:pt x="43" y="85"/>
                    <a:pt x="45" y="83"/>
                  </a:cubicBezTo>
                  <a:cubicBezTo>
                    <a:pt x="48" y="81"/>
                    <a:pt x="42" y="72"/>
                    <a:pt x="40" y="77"/>
                  </a:cubicBezTo>
                  <a:close/>
                  <a:moveTo>
                    <a:pt x="153" y="96"/>
                  </a:moveTo>
                  <a:cubicBezTo>
                    <a:pt x="153" y="94"/>
                    <a:pt x="144" y="95"/>
                    <a:pt x="146" y="99"/>
                  </a:cubicBezTo>
                  <a:cubicBezTo>
                    <a:pt x="149" y="103"/>
                    <a:pt x="153" y="99"/>
                    <a:pt x="153" y="96"/>
                  </a:cubicBezTo>
                  <a:close/>
                  <a:moveTo>
                    <a:pt x="23" y="49"/>
                  </a:moveTo>
                  <a:cubicBezTo>
                    <a:pt x="22" y="53"/>
                    <a:pt x="26" y="62"/>
                    <a:pt x="30" y="58"/>
                  </a:cubicBezTo>
                  <a:cubicBezTo>
                    <a:pt x="34" y="54"/>
                    <a:pt x="24" y="46"/>
                    <a:pt x="23" y="49"/>
                  </a:cubicBezTo>
                  <a:close/>
                  <a:moveTo>
                    <a:pt x="283" y="104"/>
                  </a:moveTo>
                  <a:cubicBezTo>
                    <a:pt x="288" y="104"/>
                    <a:pt x="288" y="111"/>
                    <a:pt x="287" y="116"/>
                  </a:cubicBezTo>
                  <a:cubicBezTo>
                    <a:pt x="286" y="120"/>
                    <a:pt x="284" y="130"/>
                    <a:pt x="288" y="128"/>
                  </a:cubicBezTo>
                  <a:cubicBezTo>
                    <a:pt x="294" y="126"/>
                    <a:pt x="297" y="120"/>
                    <a:pt x="294" y="118"/>
                  </a:cubicBezTo>
                  <a:cubicBezTo>
                    <a:pt x="291" y="115"/>
                    <a:pt x="291" y="101"/>
                    <a:pt x="293" y="98"/>
                  </a:cubicBezTo>
                  <a:cubicBezTo>
                    <a:pt x="294" y="94"/>
                    <a:pt x="303" y="97"/>
                    <a:pt x="300" y="102"/>
                  </a:cubicBezTo>
                  <a:cubicBezTo>
                    <a:pt x="297" y="108"/>
                    <a:pt x="306" y="107"/>
                    <a:pt x="306" y="113"/>
                  </a:cubicBezTo>
                  <a:cubicBezTo>
                    <a:pt x="306" y="119"/>
                    <a:pt x="311" y="116"/>
                    <a:pt x="317" y="114"/>
                  </a:cubicBezTo>
                  <a:cubicBezTo>
                    <a:pt x="322" y="113"/>
                    <a:pt x="321" y="110"/>
                    <a:pt x="317" y="106"/>
                  </a:cubicBezTo>
                  <a:cubicBezTo>
                    <a:pt x="314" y="102"/>
                    <a:pt x="320" y="97"/>
                    <a:pt x="315" y="94"/>
                  </a:cubicBezTo>
                  <a:cubicBezTo>
                    <a:pt x="310" y="90"/>
                    <a:pt x="306" y="86"/>
                    <a:pt x="311" y="85"/>
                  </a:cubicBezTo>
                  <a:cubicBezTo>
                    <a:pt x="316" y="84"/>
                    <a:pt x="330" y="76"/>
                    <a:pt x="329" y="73"/>
                  </a:cubicBezTo>
                  <a:cubicBezTo>
                    <a:pt x="327" y="70"/>
                    <a:pt x="307" y="73"/>
                    <a:pt x="305" y="79"/>
                  </a:cubicBezTo>
                  <a:cubicBezTo>
                    <a:pt x="303" y="85"/>
                    <a:pt x="289" y="79"/>
                    <a:pt x="290" y="69"/>
                  </a:cubicBezTo>
                  <a:cubicBezTo>
                    <a:pt x="292" y="59"/>
                    <a:pt x="321" y="57"/>
                    <a:pt x="329" y="61"/>
                  </a:cubicBezTo>
                  <a:cubicBezTo>
                    <a:pt x="337" y="64"/>
                    <a:pt x="346" y="55"/>
                    <a:pt x="349" y="49"/>
                  </a:cubicBezTo>
                  <a:cubicBezTo>
                    <a:pt x="353" y="44"/>
                    <a:pt x="343" y="50"/>
                    <a:pt x="337" y="54"/>
                  </a:cubicBezTo>
                  <a:cubicBezTo>
                    <a:pt x="331" y="57"/>
                    <a:pt x="316" y="54"/>
                    <a:pt x="308" y="51"/>
                  </a:cubicBezTo>
                  <a:cubicBezTo>
                    <a:pt x="300" y="49"/>
                    <a:pt x="300" y="56"/>
                    <a:pt x="294" y="57"/>
                  </a:cubicBezTo>
                  <a:cubicBezTo>
                    <a:pt x="287" y="57"/>
                    <a:pt x="288" y="71"/>
                    <a:pt x="285" y="72"/>
                  </a:cubicBezTo>
                  <a:cubicBezTo>
                    <a:pt x="282" y="74"/>
                    <a:pt x="282" y="84"/>
                    <a:pt x="276" y="93"/>
                  </a:cubicBezTo>
                  <a:cubicBezTo>
                    <a:pt x="270" y="103"/>
                    <a:pt x="278" y="104"/>
                    <a:pt x="283" y="104"/>
                  </a:cubicBezTo>
                  <a:close/>
                  <a:moveTo>
                    <a:pt x="126" y="112"/>
                  </a:moveTo>
                  <a:cubicBezTo>
                    <a:pt x="125" y="108"/>
                    <a:pt x="127" y="103"/>
                    <a:pt x="127" y="101"/>
                  </a:cubicBezTo>
                  <a:cubicBezTo>
                    <a:pt x="127" y="99"/>
                    <a:pt x="129" y="98"/>
                    <a:pt x="132" y="99"/>
                  </a:cubicBezTo>
                  <a:cubicBezTo>
                    <a:pt x="135" y="99"/>
                    <a:pt x="135" y="93"/>
                    <a:pt x="133" y="92"/>
                  </a:cubicBezTo>
                  <a:cubicBezTo>
                    <a:pt x="130" y="91"/>
                    <a:pt x="129" y="83"/>
                    <a:pt x="123" y="83"/>
                  </a:cubicBezTo>
                  <a:cubicBezTo>
                    <a:pt x="117" y="83"/>
                    <a:pt x="118" y="88"/>
                    <a:pt x="122" y="88"/>
                  </a:cubicBezTo>
                  <a:cubicBezTo>
                    <a:pt x="125" y="88"/>
                    <a:pt x="127" y="91"/>
                    <a:pt x="126" y="93"/>
                  </a:cubicBezTo>
                  <a:cubicBezTo>
                    <a:pt x="125" y="96"/>
                    <a:pt x="124" y="91"/>
                    <a:pt x="119" y="91"/>
                  </a:cubicBezTo>
                  <a:cubicBezTo>
                    <a:pt x="114" y="92"/>
                    <a:pt x="117" y="86"/>
                    <a:pt x="112" y="86"/>
                  </a:cubicBezTo>
                  <a:cubicBezTo>
                    <a:pt x="106" y="85"/>
                    <a:pt x="107" y="76"/>
                    <a:pt x="101" y="76"/>
                  </a:cubicBezTo>
                  <a:cubicBezTo>
                    <a:pt x="95" y="76"/>
                    <a:pt x="95" y="72"/>
                    <a:pt x="99" y="68"/>
                  </a:cubicBezTo>
                  <a:cubicBezTo>
                    <a:pt x="103" y="65"/>
                    <a:pt x="93" y="62"/>
                    <a:pt x="93" y="58"/>
                  </a:cubicBezTo>
                  <a:cubicBezTo>
                    <a:pt x="93" y="55"/>
                    <a:pt x="87" y="57"/>
                    <a:pt x="87" y="54"/>
                  </a:cubicBezTo>
                  <a:cubicBezTo>
                    <a:pt x="87" y="50"/>
                    <a:pt x="84" y="52"/>
                    <a:pt x="81" y="48"/>
                  </a:cubicBezTo>
                  <a:cubicBezTo>
                    <a:pt x="78" y="44"/>
                    <a:pt x="76" y="48"/>
                    <a:pt x="74" y="45"/>
                  </a:cubicBezTo>
                  <a:cubicBezTo>
                    <a:pt x="71" y="42"/>
                    <a:pt x="67" y="41"/>
                    <a:pt x="65" y="41"/>
                  </a:cubicBezTo>
                  <a:cubicBezTo>
                    <a:pt x="62" y="42"/>
                    <a:pt x="57" y="37"/>
                    <a:pt x="55" y="32"/>
                  </a:cubicBezTo>
                  <a:cubicBezTo>
                    <a:pt x="53" y="28"/>
                    <a:pt x="37" y="21"/>
                    <a:pt x="35" y="16"/>
                  </a:cubicBezTo>
                  <a:cubicBezTo>
                    <a:pt x="33" y="10"/>
                    <a:pt x="27" y="8"/>
                    <a:pt x="18" y="9"/>
                  </a:cubicBez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13" y="22"/>
                    <a:pt x="19" y="25"/>
                  </a:cubicBezTo>
                  <a:cubicBezTo>
                    <a:pt x="25" y="28"/>
                    <a:pt x="28" y="40"/>
                    <a:pt x="35" y="41"/>
                  </a:cubicBezTo>
                  <a:cubicBezTo>
                    <a:pt x="42" y="41"/>
                    <a:pt x="42" y="61"/>
                    <a:pt x="47" y="62"/>
                  </a:cubicBezTo>
                  <a:cubicBezTo>
                    <a:pt x="53" y="63"/>
                    <a:pt x="64" y="79"/>
                    <a:pt x="65" y="87"/>
                  </a:cubicBezTo>
                  <a:cubicBezTo>
                    <a:pt x="67" y="96"/>
                    <a:pt x="78" y="100"/>
                    <a:pt x="82" y="106"/>
                  </a:cubicBezTo>
                  <a:cubicBezTo>
                    <a:pt x="86" y="112"/>
                    <a:pt x="101" y="120"/>
                    <a:pt x="103" y="123"/>
                  </a:cubicBezTo>
                  <a:cubicBezTo>
                    <a:pt x="105" y="125"/>
                    <a:pt x="107" y="131"/>
                    <a:pt x="109" y="128"/>
                  </a:cubicBezTo>
                  <a:cubicBezTo>
                    <a:pt x="111" y="125"/>
                    <a:pt x="118" y="128"/>
                    <a:pt x="122" y="128"/>
                  </a:cubicBezTo>
                  <a:cubicBezTo>
                    <a:pt x="125" y="129"/>
                    <a:pt x="126" y="117"/>
                    <a:pt x="126" y="112"/>
                  </a:cubicBezTo>
                  <a:close/>
                  <a:moveTo>
                    <a:pt x="389" y="61"/>
                  </a:moveTo>
                  <a:cubicBezTo>
                    <a:pt x="397" y="62"/>
                    <a:pt x="393" y="58"/>
                    <a:pt x="393" y="53"/>
                  </a:cubicBezTo>
                  <a:cubicBezTo>
                    <a:pt x="393" y="49"/>
                    <a:pt x="386" y="53"/>
                    <a:pt x="386" y="50"/>
                  </a:cubicBezTo>
                  <a:cubicBezTo>
                    <a:pt x="386" y="48"/>
                    <a:pt x="384" y="39"/>
                    <a:pt x="378" y="46"/>
                  </a:cubicBezTo>
                  <a:cubicBezTo>
                    <a:pt x="373" y="53"/>
                    <a:pt x="380" y="71"/>
                    <a:pt x="385" y="70"/>
                  </a:cubicBezTo>
                  <a:cubicBezTo>
                    <a:pt x="388" y="69"/>
                    <a:pt x="381" y="61"/>
                    <a:pt x="389" y="61"/>
                  </a:cubicBezTo>
                  <a:close/>
                  <a:moveTo>
                    <a:pt x="361" y="101"/>
                  </a:moveTo>
                  <a:cubicBezTo>
                    <a:pt x="362" y="106"/>
                    <a:pt x="372" y="109"/>
                    <a:pt x="375" y="105"/>
                  </a:cubicBezTo>
                  <a:cubicBezTo>
                    <a:pt x="378" y="100"/>
                    <a:pt x="359" y="95"/>
                    <a:pt x="361" y="101"/>
                  </a:cubicBezTo>
                  <a:close/>
                  <a:moveTo>
                    <a:pt x="334" y="155"/>
                  </a:moveTo>
                  <a:cubicBezTo>
                    <a:pt x="324" y="154"/>
                    <a:pt x="318" y="160"/>
                    <a:pt x="309" y="157"/>
                  </a:cubicBezTo>
                  <a:cubicBezTo>
                    <a:pt x="299" y="154"/>
                    <a:pt x="286" y="157"/>
                    <a:pt x="287" y="160"/>
                  </a:cubicBezTo>
                  <a:cubicBezTo>
                    <a:pt x="288" y="163"/>
                    <a:pt x="297" y="163"/>
                    <a:pt x="306" y="163"/>
                  </a:cubicBezTo>
                  <a:cubicBezTo>
                    <a:pt x="315" y="164"/>
                    <a:pt x="324" y="159"/>
                    <a:pt x="330" y="158"/>
                  </a:cubicBezTo>
                  <a:cubicBezTo>
                    <a:pt x="336" y="158"/>
                    <a:pt x="343" y="157"/>
                    <a:pt x="334" y="155"/>
                  </a:cubicBezTo>
                  <a:close/>
                  <a:moveTo>
                    <a:pt x="407" y="97"/>
                  </a:moveTo>
                  <a:cubicBezTo>
                    <a:pt x="398" y="94"/>
                    <a:pt x="383" y="96"/>
                    <a:pt x="385" y="101"/>
                  </a:cubicBezTo>
                  <a:cubicBezTo>
                    <a:pt x="386" y="104"/>
                    <a:pt x="393" y="103"/>
                    <a:pt x="400" y="103"/>
                  </a:cubicBezTo>
                  <a:cubicBezTo>
                    <a:pt x="408" y="103"/>
                    <a:pt x="411" y="108"/>
                    <a:pt x="415" y="108"/>
                  </a:cubicBezTo>
                  <a:cubicBezTo>
                    <a:pt x="419" y="108"/>
                    <a:pt x="416" y="99"/>
                    <a:pt x="407" y="97"/>
                  </a:cubicBezTo>
                  <a:close/>
                  <a:moveTo>
                    <a:pt x="226" y="152"/>
                  </a:moveTo>
                  <a:cubicBezTo>
                    <a:pt x="225" y="148"/>
                    <a:pt x="212" y="151"/>
                    <a:pt x="205" y="149"/>
                  </a:cubicBezTo>
                  <a:cubicBezTo>
                    <a:pt x="199" y="146"/>
                    <a:pt x="213" y="144"/>
                    <a:pt x="217" y="142"/>
                  </a:cubicBezTo>
                  <a:cubicBezTo>
                    <a:pt x="222" y="139"/>
                    <a:pt x="214" y="138"/>
                    <a:pt x="203" y="141"/>
                  </a:cubicBezTo>
                  <a:cubicBezTo>
                    <a:pt x="192" y="144"/>
                    <a:pt x="179" y="134"/>
                    <a:pt x="179" y="139"/>
                  </a:cubicBezTo>
                  <a:cubicBezTo>
                    <a:pt x="179" y="143"/>
                    <a:pt x="159" y="137"/>
                    <a:pt x="154" y="134"/>
                  </a:cubicBezTo>
                  <a:cubicBezTo>
                    <a:pt x="149" y="130"/>
                    <a:pt x="131" y="126"/>
                    <a:pt x="127" y="132"/>
                  </a:cubicBezTo>
                  <a:cubicBezTo>
                    <a:pt x="123" y="138"/>
                    <a:pt x="120" y="133"/>
                    <a:pt x="122" y="139"/>
                  </a:cubicBezTo>
                  <a:cubicBezTo>
                    <a:pt x="123" y="142"/>
                    <a:pt x="127" y="140"/>
                    <a:pt x="130" y="140"/>
                  </a:cubicBezTo>
                  <a:cubicBezTo>
                    <a:pt x="133" y="140"/>
                    <a:pt x="132" y="146"/>
                    <a:pt x="136" y="146"/>
                  </a:cubicBezTo>
                  <a:cubicBezTo>
                    <a:pt x="141" y="147"/>
                    <a:pt x="156" y="151"/>
                    <a:pt x="157" y="148"/>
                  </a:cubicBezTo>
                  <a:cubicBezTo>
                    <a:pt x="158" y="145"/>
                    <a:pt x="172" y="148"/>
                    <a:pt x="179" y="153"/>
                  </a:cubicBezTo>
                  <a:cubicBezTo>
                    <a:pt x="186" y="158"/>
                    <a:pt x="202" y="158"/>
                    <a:pt x="208" y="158"/>
                  </a:cubicBezTo>
                  <a:cubicBezTo>
                    <a:pt x="214" y="157"/>
                    <a:pt x="221" y="161"/>
                    <a:pt x="224" y="158"/>
                  </a:cubicBezTo>
                  <a:cubicBezTo>
                    <a:pt x="226" y="155"/>
                    <a:pt x="230" y="163"/>
                    <a:pt x="237" y="158"/>
                  </a:cubicBezTo>
                  <a:cubicBezTo>
                    <a:pt x="244" y="154"/>
                    <a:pt x="226" y="156"/>
                    <a:pt x="226" y="152"/>
                  </a:cubicBezTo>
                  <a:close/>
                  <a:moveTo>
                    <a:pt x="497" y="82"/>
                  </a:moveTo>
                  <a:cubicBezTo>
                    <a:pt x="492" y="82"/>
                    <a:pt x="491" y="91"/>
                    <a:pt x="487" y="91"/>
                  </a:cubicBezTo>
                  <a:cubicBezTo>
                    <a:pt x="482" y="91"/>
                    <a:pt x="476" y="99"/>
                    <a:pt x="468" y="102"/>
                  </a:cubicBezTo>
                  <a:cubicBezTo>
                    <a:pt x="459" y="104"/>
                    <a:pt x="459" y="80"/>
                    <a:pt x="455" y="75"/>
                  </a:cubicBezTo>
                  <a:cubicBezTo>
                    <a:pt x="451" y="70"/>
                    <a:pt x="431" y="66"/>
                    <a:pt x="429" y="72"/>
                  </a:cubicBezTo>
                  <a:cubicBezTo>
                    <a:pt x="427" y="77"/>
                    <a:pt x="419" y="74"/>
                    <a:pt x="419" y="79"/>
                  </a:cubicBezTo>
                  <a:cubicBezTo>
                    <a:pt x="418" y="83"/>
                    <a:pt x="420" y="82"/>
                    <a:pt x="425" y="82"/>
                  </a:cubicBezTo>
                  <a:cubicBezTo>
                    <a:pt x="429" y="82"/>
                    <a:pt x="429" y="85"/>
                    <a:pt x="431" y="89"/>
                  </a:cubicBezTo>
                  <a:cubicBezTo>
                    <a:pt x="434" y="93"/>
                    <a:pt x="446" y="90"/>
                    <a:pt x="450" y="90"/>
                  </a:cubicBezTo>
                  <a:cubicBezTo>
                    <a:pt x="454" y="90"/>
                    <a:pt x="455" y="95"/>
                    <a:pt x="449" y="93"/>
                  </a:cubicBezTo>
                  <a:cubicBezTo>
                    <a:pt x="443" y="91"/>
                    <a:pt x="443" y="96"/>
                    <a:pt x="439" y="95"/>
                  </a:cubicBezTo>
                  <a:cubicBezTo>
                    <a:pt x="435" y="94"/>
                    <a:pt x="429" y="94"/>
                    <a:pt x="432" y="96"/>
                  </a:cubicBezTo>
                  <a:cubicBezTo>
                    <a:pt x="435" y="99"/>
                    <a:pt x="439" y="101"/>
                    <a:pt x="439" y="106"/>
                  </a:cubicBezTo>
                  <a:cubicBezTo>
                    <a:pt x="439" y="111"/>
                    <a:pt x="447" y="110"/>
                    <a:pt x="447" y="106"/>
                  </a:cubicBezTo>
                  <a:cubicBezTo>
                    <a:pt x="447" y="102"/>
                    <a:pt x="451" y="107"/>
                    <a:pt x="459" y="109"/>
                  </a:cubicBezTo>
                  <a:cubicBezTo>
                    <a:pt x="467" y="111"/>
                    <a:pt x="462" y="114"/>
                    <a:pt x="470" y="114"/>
                  </a:cubicBezTo>
                  <a:cubicBezTo>
                    <a:pt x="478" y="115"/>
                    <a:pt x="496" y="120"/>
                    <a:pt x="502" y="125"/>
                  </a:cubicBezTo>
                  <a:cubicBezTo>
                    <a:pt x="509" y="130"/>
                    <a:pt x="505" y="133"/>
                    <a:pt x="509" y="137"/>
                  </a:cubicBezTo>
                  <a:cubicBezTo>
                    <a:pt x="514" y="142"/>
                    <a:pt x="515" y="147"/>
                    <a:pt x="509" y="147"/>
                  </a:cubicBezTo>
                  <a:cubicBezTo>
                    <a:pt x="502" y="147"/>
                    <a:pt x="496" y="153"/>
                    <a:pt x="498" y="156"/>
                  </a:cubicBezTo>
                  <a:cubicBezTo>
                    <a:pt x="499" y="158"/>
                    <a:pt x="520" y="154"/>
                    <a:pt x="525" y="154"/>
                  </a:cubicBezTo>
                  <a:cubicBezTo>
                    <a:pt x="528" y="154"/>
                    <a:pt x="531" y="160"/>
                    <a:pt x="537" y="163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22" y="90"/>
                    <a:pt x="501" y="82"/>
                    <a:pt x="497" y="82"/>
                  </a:cubicBezTo>
                  <a:close/>
                  <a:moveTo>
                    <a:pt x="348" y="163"/>
                  </a:moveTo>
                  <a:cubicBezTo>
                    <a:pt x="347" y="164"/>
                    <a:pt x="345" y="164"/>
                    <a:pt x="344" y="165"/>
                  </a:cubicBezTo>
                  <a:cubicBezTo>
                    <a:pt x="343" y="166"/>
                    <a:pt x="343" y="167"/>
                    <a:pt x="342" y="168"/>
                  </a:cubicBezTo>
                  <a:cubicBezTo>
                    <a:pt x="341" y="168"/>
                    <a:pt x="340" y="167"/>
                    <a:pt x="338" y="166"/>
                  </a:cubicBezTo>
                  <a:cubicBezTo>
                    <a:pt x="332" y="168"/>
                    <a:pt x="328" y="176"/>
                    <a:pt x="333" y="178"/>
                  </a:cubicBezTo>
                  <a:cubicBezTo>
                    <a:pt x="337" y="180"/>
                    <a:pt x="344" y="174"/>
                    <a:pt x="348" y="170"/>
                  </a:cubicBezTo>
                  <a:cubicBezTo>
                    <a:pt x="348" y="170"/>
                    <a:pt x="349" y="169"/>
                    <a:pt x="349" y="168"/>
                  </a:cubicBezTo>
                  <a:cubicBezTo>
                    <a:pt x="349" y="168"/>
                    <a:pt x="350" y="168"/>
                    <a:pt x="350" y="167"/>
                  </a:cubicBezTo>
                  <a:cubicBezTo>
                    <a:pt x="351" y="167"/>
                    <a:pt x="351" y="167"/>
                    <a:pt x="351" y="167"/>
                  </a:cubicBezTo>
                  <a:cubicBezTo>
                    <a:pt x="350" y="165"/>
                    <a:pt x="349" y="164"/>
                    <a:pt x="348" y="163"/>
                  </a:cubicBezTo>
                  <a:close/>
                  <a:moveTo>
                    <a:pt x="252" y="81"/>
                  </a:moveTo>
                  <a:cubicBezTo>
                    <a:pt x="258" y="77"/>
                    <a:pt x="259" y="71"/>
                    <a:pt x="259" y="64"/>
                  </a:cubicBezTo>
                  <a:cubicBezTo>
                    <a:pt x="258" y="58"/>
                    <a:pt x="274" y="57"/>
                    <a:pt x="276" y="55"/>
                  </a:cubicBezTo>
                  <a:cubicBezTo>
                    <a:pt x="279" y="52"/>
                    <a:pt x="273" y="48"/>
                    <a:pt x="268" y="46"/>
                  </a:cubicBezTo>
                  <a:cubicBezTo>
                    <a:pt x="264" y="44"/>
                    <a:pt x="268" y="40"/>
                    <a:pt x="265" y="38"/>
                  </a:cubicBezTo>
                  <a:cubicBezTo>
                    <a:pt x="262" y="35"/>
                    <a:pt x="256" y="28"/>
                    <a:pt x="261" y="28"/>
                  </a:cubicBezTo>
                  <a:cubicBezTo>
                    <a:pt x="265" y="28"/>
                    <a:pt x="258" y="22"/>
                    <a:pt x="262" y="20"/>
                  </a:cubicBezTo>
                  <a:cubicBezTo>
                    <a:pt x="262" y="20"/>
                    <a:pt x="263" y="20"/>
                    <a:pt x="263" y="19"/>
                  </a:cubicBezTo>
                  <a:cubicBezTo>
                    <a:pt x="261" y="18"/>
                    <a:pt x="259" y="18"/>
                    <a:pt x="258" y="18"/>
                  </a:cubicBezTo>
                  <a:cubicBezTo>
                    <a:pt x="252" y="18"/>
                    <a:pt x="239" y="16"/>
                    <a:pt x="240" y="25"/>
                  </a:cubicBezTo>
                  <a:cubicBezTo>
                    <a:pt x="240" y="33"/>
                    <a:pt x="232" y="30"/>
                    <a:pt x="233" y="34"/>
                  </a:cubicBezTo>
                  <a:cubicBezTo>
                    <a:pt x="234" y="39"/>
                    <a:pt x="229" y="39"/>
                    <a:pt x="229" y="44"/>
                  </a:cubicBezTo>
                  <a:cubicBezTo>
                    <a:pt x="230" y="50"/>
                    <a:pt x="226" y="48"/>
                    <a:pt x="219" y="51"/>
                  </a:cubicBezTo>
                  <a:cubicBezTo>
                    <a:pt x="212" y="54"/>
                    <a:pt x="215" y="49"/>
                    <a:pt x="208" y="49"/>
                  </a:cubicBezTo>
                  <a:cubicBezTo>
                    <a:pt x="201" y="49"/>
                    <a:pt x="200" y="52"/>
                    <a:pt x="196" y="53"/>
                  </a:cubicBezTo>
                  <a:cubicBezTo>
                    <a:pt x="192" y="55"/>
                    <a:pt x="184" y="53"/>
                    <a:pt x="181" y="55"/>
                  </a:cubicBezTo>
                  <a:cubicBezTo>
                    <a:pt x="178" y="57"/>
                    <a:pt x="174" y="50"/>
                    <a:pt x="172" y="50"/>
                  </a:cubicBezTo>
                  <a:cubicBezTo>
                    <a:pt x="170" y="50"/>
                    <a:pt x="169" y="47"/>
                    <a:pt x="168" y="43"/>
                  </a:cubicBezTo>
                  <a:cubicBezTo>
                    <a:pt x="168" y="43"/>
                    <a:pt x="167" y="43"/>
                    <a:pt x="167" y="43"/>
                  </a:cubicBezTo>
                  <a:cubicBezTo>
                    <a:pt x="162" y="43"/>
                    <a:pt x="155" y="54"/>
                    <a:pt x="159" y="58"/>
                  </a:cubicBezTo>
                  <a:cubicBezTo>
                    <a:pt x="164" y="63"/>
                    <a:pt x="163" y="70"/>
                    <a:pt x="165" y="73"/>
                  </a:cubicBezTo>
                  <a:cubicBezTo>
                    <a:pt x="168" y="77"/>
                    <a:pt x="175" y="77"/>
                    <a:pt x="175" y="84"/>
                  </a:cubicBezTo>
                  <a:cubicBezTo>
                    <a:pt x="175" y="91"/>
                    <a:pt x="182" y="101"/>
                    <a:pt x="186" y="98"/>
                  </a:cubicBezTo>
                  <a:cubicBezTo>
                    <a:pt x="191" y="96"/>
                    <a:pt x="194" y="100"/>
                    <a:pt x="196" y="103"/>
                  </a:cubicBezTo>
                  <a:cubicBezTo>
                    <a:pt x="197" y="105"/>
                    <a:pt x="208" y="100"/>
                    <a:pt x="211" y="101"/>
                  </a:cubicBezTo>
                  <a:cubicBezTo>
                    <a:pt x="215" y="102"/>
                    <a:pt x="225" y="103"/>
                    <a:pt x="226" y="107"/>
                  </a:cubicBezTo>
                  <a:cubicBezTo>
                    <a:pt x="227" y="111"/>
                    <a:pt x="236" y="107"/>
                    <a:pt x="243" y="105"/>
                  </a:cubicBezTo>
                  <a:cubicBezTo>
                    <a:pt x="249" y="103"/>
                    <a:pt x="246" y="84"/>
                    <a:pt x="252" y="81"/>
                  </a:cubicBezTo>
                  <a:close/>
                  <a:moveTo>
                    <a:pt x="278" y="170"/>
                  </a:moveTo>
                  <a:cubicBezTo>
                    <a:pt x="280" y="173"/>
                    <a:pt x="286" y="173"/>
                    <a:pt x="288" y="175"/>
                  </a:cubicBezTo>
                  <a:cubicBezTo>
                    <a:pt x="290" y="177"/>
                    <a:pt x="299" y="181"/>
                    <a:pt x="299" y="176"/>
                  </a:cubicBezTo>
                  <a:cubicBezTo>
                    <a:pt x="299" y="170"/>
                    <a:pt x="275" y="167"/>
                    <a:pt x="278" y="170"/>
                  </a:cubicBezTo>
                  <a:close/>
                  <a:moveTo>
                    <a:pt x="260" y="155"/>
                  </a:moveTo>
                  <a:cubicBezTo>
                    <a:pt x="259" y="158"/>
                    <a:pt x="253" y="158"/>
                    <a:pt x="250" y="156"/>
                  </a:cubicBezTo>
                  <a:cubicBezTo>
                    <a:pt x="246" y="154"/>
                    <a:pt x="242" y="159"/>
                    <a:pt x="244" y="162"/>
                  </a:cubicBezTo>
                  <a:cubicBezTo>
                    <a:pt x="245" y="163"/>
                    <a:pt x="253" y="168"/>
                    <a:pt x="261" y="164"/>
                  </a:cubicBezTo>
                  <a:cubicBezTo>
                    <a:pt x="270" y="160"/>
                    <a:pt x="276" y="164"/>
                    <a:pt x="278" y="160"/>
                  </a:cubicBezTo>
                  <a:cubicBezTo>
                    <a:pt x="280" y="156"/>
                    <a:pt x="262" y="152"/>
                    <a:pt x="260" y="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7" name="Freeform 307"/>
            <p:cNvSpPr>
              <a:spLocks noEditPoints="1"/>
            </p:cNvSpPr>
            <p:nvPr userDrawn="1"/>
          </p:nvSpPr>
          <p:spPr bwMode="auto">
            <a:xfrm>
              <a:off x="10284609" y="4678785"/>
              <a:ext cx="83898" cy="32825"/>
            </a:xfrm>
            <a:custGeom>
              <a:avLst/>
              <a:gdLst>
                <a:gd name="T0" fmla="*/ 4 w 39"/>
                <a:gd name="T1" fmla="*/ 11 h 14"/>
                <a:gd name="T2" fmla="*/ 0 w 39"/>
                <a:gd name="T3" fmla="*/ 12 h 14"/>
                <a:gd name="T4" fmla="*/ 4 w 39"/>
                <a:gd name="T5" fmla="*/ 14 h 14"/>
                <a:gd name="T6" fmla="*/ 6 w 39"/>
                <a:gd name="T7" fmla="*/ 11 h 14"/>
                <a:gd name="T8" fmla="*/ 4 w 39"/>
                <a:gd name="T9" fmla="*/ 11 h 14"/>
                <a:gd name="T10" fmla="*/ 4 w 39"/>
                <a:gd name="T11" fmla="*/ 11 h 14"/>
                <a:gd name="T12" fmla="*/ 21 w 39"/>
                <a:gd name="T13" fmla="*/ 3 h 14"/>
                <a:gd name="T14" fmla="*/ 11 w 39"/>
                <a:gd name="T15" fmla="*/ 8 h 14"/>
                <a:gd name="T16" fmla="*/ 10 w 39"/>
                <a:gd name="T17" fmla="*/ 9 h 14"/>
                <a:gd name="T18" fmla="*/ 13 w 39"/>
                <a:gd name="T19" fmla="*/ 13 h 14"/>
                <a:gd name="T20" fmla="*/ 38 w 39"/>
                <a:gd name="T21" fmla="*/ 2 h 14"/>
                <a:gd name="T22" fmla="*/ 21 w 39"/>
                <a:gd name="T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4">
                  <a:moveTo>
                    <a:pt x="4" y="11"/>
                  </a:moveTo>
                  <a:cubicBezTo>
                    <a:pt x="3" y="11"/>
                    <a:pt x="2" y="11"/>
                    <a:pt x="0" y="12"/>
                  </a:cubicBezTo>
                  <a:cubicBezTo>
                    <a:pt x="2" y="13"/>
                    <a:pt x="3" y="14"/>
                    <a:pt x="4" y="14"/>
                  </a:cubicBezTo>
                  <a:cubicBezTo>
                    <a:pt x="5" y="13"/>
                    <a:pt x="5" y="12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1" y="3"/>
                  </a:moveTo>
                  <a:cubicBezTo>
                    <a:pt x="16" y="2"/>
                    <a:pt x="14" y="6"/>
                    <a:pt x="11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10"/>
                    <a:pt x="12" y="11"/>
                    <a:pt x="13" y="13"/>
                  </a:cubicBezTo>
                  <a:cubicBezTo>
                    <a:pt x="20" y="9"/>
                    <a:pt x="37" y="4"/>
                    <a:pt x="38" y="2"/>
                  </a:cubicBezTo>
                  <a:cubicBezTo>
                    <a:pt x="39" y="0"/>
                    <a:pt x="28" y="3"/>
                    <a:pt x="21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8" name="Freeform 308"/>
            <p:cNvSpPr>
              <a:spLocks noEditPoints="1"/>
            </p:cNvSpPr>
            <p:nvPr userDrawn="1"/>
          </p:nvSpPr>
          <p:spPr bwMode="auto">
            <a:xfrm>
              <a:off x="7381742" y="3172500"/>
              <a:ext cx="286931" cy="317305"/>
            </a:xfrm>
            <a:custGeom>
              <a:avLst/>
              <a:gdLst>
                <a:gd name="T0" fmla="*/ 93 w 134"/>
                <a:gd name="T1" fmla="*/ 118 h 136"/>
                <a:gd name="T2" fmla="*/ 79 w 134"/>
                <a:gd name="T3" fmla="*/ 118 h 136"/>
                <a:gd name="T4" fmla="*/ 69 w 134"/>
                <a:gd name="T5" fmla="*/ 122 h 136"/>
                <a:gd name="T6" fmla="*/ 81 w 134"/>
                <a:gd name="T7" fmla="*/ 128 h 136"/>
                <a:gd name="T8" fmla="*/ 95 w 134"/>
                <a:gd name="T9" fmla="*/ 136 h 136"/>
                <a:gd name="T10" fmla="*/ 98 w 134"/>
                <a:gd name="T11" fmla="*/ 128 h 136"/>
                <a:gd name="T12" fmla="*/ 103 w 134"/>
                <a:gd name="T13" fmla="*/ 118 h 136"/>
                <a:gd name="T14" fmla="*/ 93 w 134"/>
                <a:gd name="T15" fmla="*/ 118 h 136"/>
                <a:gd name="T16" fmla="*/ 27 w 134"/>
                <a:gd name="T17" fmla="*/ 81 h 136"/>
                <a:gd name="T18" fmla="*/ 18 w 134"/>
                <a:gd name="T19" fmla="*/ 83 h 136"/>
                <a:gd name="T20" fmla="*/ 22 w 134"/>
                <a:gd name="T21" fmla="*/ 97 h 136"/>
                <a:gd name="T22" fmla="*/ 27 w 134"/>
                <a:gd name="T23" fmla="*/ 108 h 136"/>
                <a:gd name="T24" fmla="*/ 35 w 134"/>
                <a:gd name="T25" fmla="*/ 103 h 136"/>
                <a:gd name="T26" fmla="*/ 37 w 134"/>
                <a:gd name="T27" fmla="*/ 85 h 136"/>
                <a:gd name="T28" fmla="*/ 27 w 134"/>
                <a:gd name="T29" fmla="*/ 81 h 136"/>
                <a:gd name="T30" fmla="*/ 111 w 134"/>
                <a:gd name="T31" fmla="*/ 76 h 136"/>
                <a:gd name="T32" fmla="*/ 102 w 134"/>
                <a:gd name="T33" fmla="*/ 70 h 136"/>
                <a:gd name="T34" fmla="*/ 84 w 134"/>
                <a:gd name="T35" fmla="*/ 53 h 136"/>
                <a:gd name="T36" fmla="*/ 68 w 134"/>
                <a:gd name="T37" fmla="*/ 37 h 136"/>
                <a:gd name="T38" fmla="*/ 68 w 134"/>
                <a:gd name="T39" fmla="*/ 26 h 136"/>
                <a:gd name="T40" fmla="*/ 73 w 134"/>
                <a:gd name="T41" fmla="*/ 20 h 136"/>
                <a:gd name="T42" fmla="*/ 74 w 134"/>
                <a:gd name="T43" fmla="*/ 6 h 136"/>
                <a:gd name="T44" fmla="*/ 68 w 134"/>
                <a:gd name="T45" fmla="*/ 5 h 136"/>
                <a:gd name="T46" fmla="*/ 66 w 134"/>
                <a:gd name="T47" fmla="*/ 0 h 136"/>
                <a:gd name="T48" fmla="*/ 56 w 134"/>
                <a:gd name="T49" fmla="*/ 1 h 136"/>
                <a:gd name="T50" fmla="*/ 49 w 134"/>
                <a:gd name="T51" fmla="*/ 3 h 136"/>
                <a:gd name="T52" fmla="*/ 48 w 134"/>
                <a:gd name="T53" fmla="*/ 3 h 136"/>
                <a:gd name="T54" fmla="*/ 45 w 134"/>
                <a:gd name="T55" fmla="*/ 5 h 136"/>
                <a:gd name="T56" fmla="*/ 44 w 134"/>
                <a:gd name="T57" fmla="*/ 7 h 136"/>
                <a:gd name="T58" fmla="*/ 40 w 134"/>
                <a:gd name="T59" fmla="*/ 8 h 136"/>
                <a:gd name="T60" fmla="*/ 35 w 134"/>
                <a:gd name="T61" fmla="*/ 10 h 136"/>
                <a:gd name="T62" fmla="*/ 31 w 134"/>
                <a:gd name="T63" fmla="*/ 12 h 136"/>
                <a:gd name="T64" fmla="*/ 27 w 134"/>
                <a:gd name="T65" fmla="*/ 16 h 136"/>
                <a:gd name="T66" fmla="*/ 21 w 134"/>
                <a:gd name="T67" fmla="*/ 8 h 136"/>
                <a:gd name="T68" fmla="*/ 15 w 134"/>
                <a:gd name="T69" fmla="*/ 16 h 136"/>
                <a:gd name="T70" fmla="*/ 5 w 134"/>
                <a:gd name="T71" fmla="*/ 17 h 136"/>
                <a:gd name="T72" fmla="*/ 6 w 134"/>
                <a:gd name="T73" fmla="*/ 22 h 136"/>
                <a:gd name="T74" fmla="*/ 4 w 134"/>
                <a:gd name="T75" fmla="*/ 26 h 136"/>
                <a:gd name="T76" fmla="*/ 2 w 134"/>
                <a:gd name="T77" fmla="*/ 29 h 136"/>
                <a:gd name="T78" fmla="*/ 5 w 134"/>
                <a:gd name="T79" fmla="*/ 34 h 136"/>
                <a:gd name="T80" fmla="*/ 8 w 134"/>
                <a:gd name="T81" fmla="*/ 40 h 136"/>
                <a:gd name="T82" fmla="*/ 13 w 134"/>
                <a:gd name="T83" fmla="*/ 41 h 136"/>
                <a:gd name="T84" fmla="*/ 12 w 134"/>
                <a:gd name="T85" fmla="*/ 45 h 136"/>
                <a:gd name="T86" fmla="*/ 17 w 134"/>
                <a:gd name="T87" fmla="*/ 43 h 136"/>
                <a:gd name="T88" fmla="*/ 26 w 134"/>
                <a:gd name="T89" fmla="*/ 37 h 136"/>
                <a:gd name="T90" fmla="*/ 42 w 134"/>
                <a:gd name="T91" fmla="*/ 43 h 136"/>
                <a:gd name="T92" fmla="*/ 46 w 134"/>
                <a:gd name="T93" fmla="*/ 50 h 136"/>
                <a:gd name="T94" fmla="*/ 57 w 134"/>
                <a:gd name="T95" fmla="*/ 63 h 136"/>
                <a:gd name="T96" fmla="*/ 72 w 134"/>
                <a:gd name="T97" fmla="*/ 76 h 136"/>
                <a:gd name="T98" fmla="*/ 84 w 134"/>
                <a:gd name="T99" fmla="*/ 80 h 136"/>
                <a:gd name="T100" fmla="*/ 94 w 134"/>
                <a:gd name="T101" fmla="*/ 86 h 136"/>
                <a:gd name="T102" fmla="*/ 102 w 134"/>
                <a:gd name="T103" fmla="*/ 93 h 136"/>
                <a:gd name="T104" fmla="*/ 106 w 134"/>
                <a:gd name="T105" fmla="*/ 99 h 136"/>
                <a:gd name="T106" fmla="*/ 106 w 134"/>
                <a:gd name="T107" fmla="*/ 111 h 136"/>
                <a:gd name="T108" fmla="*/ 107 w 134"/>
                <a:gd name="T109" fmla="*/ 119 h 136"/>
                <a:gd name="T110" fmla="*/ 113 w 134"/>
                <a:gd name="T111" fmla="*/ 110 h 136"/>
                <a:gd name="T112" fmla="*/ 119 w 134"/>
                <a:gd name="T113" fmla="*/ 104 h 136"/>
                <a:gd name="T114" fmla="*/ 114 w 134"/>
                <a:gd name="T115" fmla="*/ 96 h 136"/>
                <a:gd name="T116" fmla="*/ 125 w 134"/>
                <a:gd name="T117" fmla="*/ 91 h 136"/>
                <a:gd name="T118" fmla="*/ 134 w 134"/>
                <a:gd name="T119" fmla="*/ 91 h 136"/>
                <a:gd name="T120" fmla="*/ 111 w 134"/>
                <a:gd name="T121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6">
                  <a:moveTo>
                    <a:pt x="93" y="118"/>
                  </a:moveTo>
                  <a:cubicBezTo>
                    <a:pt x="86" y="119"/>
                    <a:pt x="83" y="119"/>
                    <a:pt x="79" y="118"/>
                  </a:cubicBezTo>
                  <a:cubicBezTo>
                    <a:pt x="75" y="116"/>
                    <a:pt x="68" y="119"/>
                    <a:pt x="69" y="122"/>
                  </a:cubicBezTo>
                  <a:cubicBezTo>
                    <a:pt x="70" y="124"/>
                    <a:pt x="73" y="126"/>
                    <a:pt x="81" y="128"/>
                  </a:cubicBezTo>
                  <a:cubicBezTo>
                    <a:pt x="90" y="130"/>
                    <a:pt x="91" y="135"/>
                    <a:pt x="95" y="136"/>
                  </a:cubicBezTo>
                  <a:cubicBezTo>
                    <a:pt x="98" y="136"/>
                    <a:pt x="99" y="133"/>
                    <a:pt x="98" y="128"/>
                  </a:cubicBezTo>
                  <a:cubicBezTo>
                    <a:pt x="97" y="124"/>
                    <a:pt x="102" y="119"/>
                    <a:pt x="103" y="118"/>
                  </a:cubicBezTo>
                  <a:cubicBezTo>
                    <a:pt x="103" y="117"/>
                    <a:pt x="100" y="116"/>
                    <a:pt x="93" y="118"/>
                  </a:cubicBezTo>
                  <a:close/>
                  <a:moveTo>
                    <a:pt x="27" y="81"/>
                  </a:moveTo>
                  <a:cubicBezTo>
                    <a:pt x="23" y="84"/>
                    <a:pt x="20" y="81"/>
                    <a:pt x="18" y="83"/>
                  </a:cubicBezTo>
                  <a:cubicBezTo>
                    <a:pt x="16" y="86"/>
                    <a:pt x="24" y="91"/>
                    <a:pt x="22" y="97"/>
                  </a:cubicBezTo>
                  <a:cubicBezTo>
                    <a:pt x="21" y="103"/>
                    <a:pt x="23" y="111"/>
                    <a:pt x="27" y="108"/>
                  </a:cubicBezTo>
                  <a:cubicBezTo>
                    <a:pt x="31" y="104"/>
                    <a:pt x="33" y="106"/>
                    <a:pt x="35" y="103"/>
                  </a:cubicBezTo>
                  <a:cubicBezTo>
                    <a:pt x="38" y="100"/>
                    <a:pt x="36" y="90"/>
                    <a:pt x="37" y="85"/>
                  </a:cubicBezTo>
                  <a:cubicBezTo>
                    <a:pt x="39" y="81"/>
                    <a:pt x="30" y="78"/>
                    <a:pt x="27" y="81"/>
                  </a:cubicBezTo>
                  <a:close/>
                  <a:moveTo>
                    <a:pt x="111" y="76"/>
                  </a:moveTo>
                  <a:cubicBezTo>
                    <a:pt x="107" y="74"/>
                    <a:pt x="109" y="69"/>
                    <a:pt x="102" y="70"/>
                  </a:cubicBezTo>
                  <a:cubicBezTo>
                    <a:pt x="95" y="70"/>
                    <a:pt x="87" y="62"/>
                    <a:pt x="84" y="53"/>
                  </a:cubicBezTo>
                  <a:cubicBezTo>
                    <a:pt x="82" y="43"/>
                    <a:pt x="71" y="43"/>
                    <a:pt x="68" y="37"/>
                  </a:cubicBezTo>
                  <a:cubicBezTo>
                    <a:pt x="65" y="31"/>
                    <a:pt x="71" y="31"/>
                    <a:pt x="68" y="26"/>
                  </a:cubicBezTo>
                  <a:cubicBezTo>
                    <a:pt x="67" y="24"/>
                    <a:pt x="70" y="21"/>
                    <a:pt x="73" y="20"/>
                  </a:cubicBezTo>
                  <a:cubicBezTo>
                    <a:pt x="73" y="15"/>
                    <a:pt x="73" y="9"/>
                    <a:pt x="74" y="6"/>
                  </a:cubicBezTo>
                  <a:cubicBezTo>
                    <a:pt x="71" y="5"/>
                    <a:pt x="69" y="5"/>
                    <a:pt x="68" y="5"/>
                  </a:cubicBezTo>
                  <a:cubicBezTo>
                    <a:pt x="67" y="4"/>
                    <a:pt x="66" y="0"/>
                    <a:pt x="66" y="0"/>
                  </a:cubicBezTo>
                  <a:cubicBezTo>
                    <a:pt x="65" y="0"/>
                    <a:pt x="58" y="0"/>
                    <a:pt x="56" y="1"/>
                  </a:cubicBezTo>
                  <a:cubicBezTo>
                    <a:pt x="55" y="2"/>
                    <a:pt x="51" y="5"/>
                    <a:pt x="49" y="3"/>
                  </a:cubicBezTo>
                  <a:cubicBezTo>
                    <a:pt x="49" y="3"/>
                    <a:pt x="48" y="3"/>
                    <a:pt x="48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7"/>
                    <a:pt x="44" y="7"/>
                  </a:cubicBezTo>
                  <a:cubicBezTo>
                    <a:pt x="42" y="7"/>
                    <a:pt x="40" y="6"/>
                    <a:pt x="40" y="8"/>
                  </a:cubicBezTo>
                  <a:cubicBezTo>
                    <a:pt x="40" y="11"/>
                    <a:pt x="36" y="10"/>
                    <a:pt x="35" y="10"/>
                  </a:cubicBezTo>
                  <a:cubicBezTo>
                    <a:pt x="33" y="9"/>
                    <a:pt x="31" y="10"/>
                    <a:pt x="31" y="12"/>
                  </a:cubicBezTo>
                  <a:cubicBezTo>
                    <a:pt x="31" y="14"/>
                    <a:pt x="30" y="18"/>
                    <a:pt x="27" y="16"/>
                  </a:cubicBezTo>
                  <a:cubicBezTo>
                    <a:pt x="25" y="14"/>
                    <a:pt x="22" y="8"/>
                    <a:pt x="21" y="8"/>
                  </a:cubicBezTo>
                  <a:cubicBezTo>
                    <a:pt x="20" y="9"/>
                    <a:pt x="17" y="16"/>
                    <a:pt x="15" y="16"/>
                  </a:cubicBezTo>
                  <a:cubicBezTo>
                    <a:pt x="14" y="16"/>
                    <a:pt x="9" y="16"/>
                    <a:pt x="5" y="17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8" y="23"/>
                    <a:pt x="6" y="25"/>
                    <a:pt x="4" y="26"/>
                  </a:cubicBezTo>
                  <a:cubicBezTo>
                    <a:pt x="3" y="27"/>
                    <a:pt x="0" y="26"/>
                    <a:pt x="2" y="29"/>
                  </a:cubicBezTo>
                  <a:cubicBezTo>
                    <a:pt x="4" y="31"/>
                    <a:pt x="7" y="32"/>
                    <a:pt x="5" y="34"/>
                  </a:cubicBezTo>
                  <a:cubicBezTo>
                    <a:pt x="3" y="37"/>
                    <a:pt x="5" y="39"/>
                    <a:pt x="8" y="40"/>
                  </a:cubicBezTo>
                  <a:cubicBezTo>
                    <a:pt x="10" y="40"/>
                    <a:pt x="14" y="39"/>
                    <a:pt x="13" y="41"/>
                  </a:cubicBezTo>
                  <a:cubicBezTo>
                    <a:pt x="13" y="42"/>
                    <a:pt x="12" y="44"/>
                    <a:pt x="12" y="45"/>
                  </a:cubicBezTo>
                  <a:cubicBezTo>
                    <a:pt x="14" y="44"/>
                    <a:pt x="16" y="44"/>
                    <a:pt x="17" y="43"/>
                  </a:cubicBezTo>
                  <a:cubicBezTo>
                    <a:pt x="21" y="42"/>
                    <a:pt x="19" y="39"/>
                    <a:pt x="26" y="37"/>
                  </a:cubicBezTo>
                  <a:cubicBezTo>
                    <a:pt x="32" y="35"/>
                    <a:pt x="39" y="40"/>
                    <a:pt x="42" y="43"/>
                  </a:cubicBezTo>
                  <a:cubicBezTo>
                    <a:pt x="44" y="47"/>
                    <a:pt x="45" y="47"/>
                    <a:pt x="46" y="50"/>
                  </a:cubicBezTo>
                  <a:cubicBezTo>
                    <a:pt x="46" y="53"/>
                    <a:pt x="48" y="58"/>
                    <a:pt x="57" y="63"/>
                  </a:cubicBezTo>
                  <a:cubicBezTo>
                    <a:pt x="65" y="68"/>
                    <a:pt x="68" y="73"/>
                    <a:pt x="72" y="76"/>
                  </a:cubicBezTo>
                  <a:cubicBezTo>
                    <a:pt x="77" y="78"/>
                    <a:pt x="81" y="77"/>
                    <a:pt x="84" y="80"/>
                  </a:cubicBezTo>
                  <a:cubicBezTo>
                    <a:pt x="86" y="83"/>
                    <a:pt x="90" y="84"/>
                    <a:pt x="94" y="86"/>
                  </a:cubicBezTo>
                  <a:cubicBezTo>
                    <a:pt x="98" y="88"/>
                    <a:pt x="98" y="92"/>
                    <a:pt x="102" y="93"/>
                  </a:cubicBezTo>
                  <a:cubicBezTo>
                    <a:pt x="106" y="93"/>
                    <a:pt x="103" y="96"/>
                    <a:pt x="106" y="99"/>
                  </a:cubicBezTo>
                  <a:cubicBezTo>
                    <a:pt x="108" y="102"/>
                    <a:pt x="109" y="108"/>
                    <a:pt x="106" y="111"/>
                  </a:cubicBezTo>
                  <a:cubicBezTo>
                    <a:pt x="104" y="114"/>
                    <a:pt x="105" y="119"/>
                    <a:pt x="107" y="119"/>
                  </a:cubicBezTo>
                  <a:cubicBezTo>
                    <a:pt x="109" y="119"/>
                    <a:pt x="112" y="114"/>
                    <a:pt x="113" y="110"/>
                  </a:cubicBezTo>
                  <a:cubicBezTo>
                    <a:pt x="113" y="107"/>
                    <a:pt x="117" y="107"/>
                    <a:pt x="119" y="104"/>
                  </a:cubicBezTo>
                  <a:cubicBezTo>
                    <a:pt x="122" y="101"/>
                    <a:pt x="115" y="100"/>
                    <a:pt x="114" y="96"/>
                  </a:cubicBezTo>
                  <a:cubicBezTo>
                    <a:pt x="113" y="91"/>
                    <a:pt x="119" y="87"/>
                    <a:pt x="125" y="91"/>
                  </a:cubicBezTo>
                  <a:cubicBezTo>
                    <a:pt x="131" y="94"/>
                    <a:pt x="134" y="97"/>
                    <a:pt x="134" y="91"/>
                  </a:cubicBezTo>
                  <a:cubicBezTo>
                    <a:pt x="134" y="86"/>
                    <a:pt x="116" y="79"/>
                    <a:pt x="111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9" name="Freeform 309"/>
            <p:cNvSpPr>
              <a:spLocks/>
            </p:cNvSpPr>
            <p:nvPr userDrawn="1"/>
          </p:nvSpPr>
          <p:spPr bwMode="auto">
            <a:xfrm>
              <a:off x="7668672" y="3289210"/>
              <a:ext cx="30203" cy="40119"/>
            </a:xfrm>
            <a:custGeom>
              <a:avLst/>
              <a:gdLst>
                <a:gd name="T0" fmla="*/ 5 w 14"/>
                <a:gd name="T1" fmla="*/ 0 h 17"/>
                <a:gd name="T2" fmla="*/ 1 w 14"/>
                <a:gd name="T3" fmla="*/ 8 h 17"/>
                <a:gd name="T4" fmla="*/ 0 w 14"/>
                <a:gd name="T5" fmla="*/ 11 h 17"/>
                <a:gd name="T6" fmla="*/ 9 w 14"/>
                <a:gd name="T7" fmla="*/ 17 h 17"/>
                <a:gd name="T8" fmla="*/ 9 w 14"/>
                <a:gd name="T9" fmla="*/ 17 h 17"/>
                <a:gd name="T10" fmla="*/ 14 w 14"/>
                <a:gd name="T11" fmla="*/ 10 h 17"/>
                <a:gd name="T12" fmla="*/ 5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5" y="0"/>
                  </a:moveTo>
                  <a:cubicBezTo>
                    <a:pt x="3" y="3"/>
                    <a:pt x="1" y="7"/>
                    <a:pt x="1" y="8"/>
                  </a:cubicBezTo>
                  <a:cubicBezTo>
                    <a:pt x="1" y="8"/>
                    <a:pt x="1" y="10"/>
                    <a:pt x="0" y="11"/>
                  </a:cubicBezTo>
                  <a:cubicBezTo>
                    <a:pt x="3" y="14"/>
                    <a:pt x="6" y="16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4"/>
                    <a:pt x="13" y="10"/>
                    <a:pt x="14" y="10"/>
                  </a:cubicBezTo>
                  <a:cubicBezTo>
                    <a:pt x="12" y="7"/>
                    <a:pt x="8" y="2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0" name="Freeform 310"/>
            <p:cNvSpPr>
              <a:spLocks/>
            </p:cNvSpPr>
            <p:nvPr userDrawn="1"/>
          </p:nvSpPr>
          <p:spPr bwMode="auto">
            <a:xfrm>
              <a:off x="7677063" y="3198031"/>
              <a:ext cx="102356" cy="127651"/>
            </a:xfrm>
            <a:custGeom>
              <a:avLst/>
              <a:gdLst>
                <a:gd name="T0" fmla="*/ 42 w 48"/>
                <a:gd name="T1" fmla="*/ 36 h 54"/>
                <a:gd name="T2" fmla="*/ 42 w 48"/>
                <a:gd name="T3" fmla="*/ 29 h 54"/>
                <a:gd name="T4" fmla="*/ 42 w 48"/>
                <a:gd name="T5" fmla="*/ 23 h 54"/>
                <a:gd name="T6" fmla="*/ 29 w 48"/>
                <a:gd name="T7" fmla="*/ 19 h 54"/>
                <a:gd name="T8" fmla="*/ 28 w 48"/>
                <a:gd name="T9" fmla="*/ 13 h 54"/>
                <a:gd name="T10" fmla="*/ 24 w 48"/>
                <a:gd name="T11" fmla="*/ 9 h 54"/>
                <a:gd name="T12" fmla="*/ 20 w 48"/>
                <a:gd name="T13" fmla="*/ 3 h 54"/>
                <a:gd name="T14" fmla="*/ 20 w 48"/>
                <a:gd name="T15" fmla="*/ 2 h 54"/>
                <a:gd name="T16" fmla="*/ 17 w 48"/>
                <a:gd name="T17" fmla="*/ 2 h 54"/>
                <a:gd name="T18" fmla="*/ 12 w 48"/>
                <a:gd name="T19" fmla="*/ 0 h 54"/>
                <a:gd name="T20" fmla="*/ 0 w 48"/>
                <a:gd name="T21" fmla="*/ 4 h 54"/>
                <a:gd name="T22" fmla="*/ 3 w 48"/>
                <a:gd name="T23" fmla="*/ 10 h 54"/>
                <a:gd name="T24" fmla="*/ 7 w 48"/>
                <a:gd name="T25" fmla="*/ 18 h 54"/>
                <a:gd name="T26" fmla="*/ 6 w 48"/>
                <a:gd name="T27" fmla="*/ 35 h 54"/>
                <a:gd name="T28" fmla="*/ 1 w 48"/>
                <a:gd name="T29" fmla="*/ 39 h 54"/>
                <a:gd name="T30" fmla="*/ 10 w 48"/>
                <a:gd name="T31" fmla="*/ 49 h 54"/>
                <a:gd name="T32" fmla="*/ 11 w 48"/>
                <a:gd name="T33" fmla="*/ 48 h 54"/>
                <a:gd name="T34" fmla="*/ 22 w 48"/>
                <a:gd name="T35" fmla="*/ 54 h 54"/>
                <a:gd name="T36" fmla="*/ 42 w 48"/>
                <a:gd name="T37" fmla="*/ 51 h 54"/>
                <a:gd name="T38" fmla="*/ 42 w 48"/>
                <a:gd name="T39" fmla="*/ 48 h 54"/>
                <a:gd name="T40" fmla="*/ 46 w 48"/>
                <a:gd name="T41" fmla="*/ 43 h 54"/>
                <a:gd name="T42" fmla="*/ 42 w 48"/>
                <a:gd name="T4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4">
                  <a:moveTo>
                    <a:pt x="42" y="36"/>
                  </a:moveTo>
                  <a:cubicBezTo>
                    <a:pt x="40" y="34"/>
                    <a:pt x="40" y="30"/>
                    <a:pt x="42" y="29"/>
                  </a:cubicBezTo>
                  <a:cubicBezTo>
                    <a:pt x="44" y="27"/>
                    <a:pt x="42" y="25"/>
                    <a:pt x="42" y="23"/>
                  </a:cubicBezTo>
                  <a:cubicBezTo>
                    <a:pt x="42" y="21"/>
                    <a:pt x="31" y="20"/>
                    <a:pt x="29" y="19"/>
                  </a:cubicBezTo>
                  <a:cubicBezTo>
                    <a:pt x="28" y="19"/>
                    <a:pt x="31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20" y="4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9" y="2"/>
                    <a:pt x="17" y="2"/>
                    <a:pt x="17" y="2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5" y="2"/>
                    <a:pt x="0" y="4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7" y="12"/>
                    <a:pt x="5" y="15"/>
                    <a:pt x="7" y="18"/>
                  </a:cubicBezTo>
                  <a:cubicBezTo>
                    <a:pt x="8" y="21"/>
                    <a:pt x="7" y="35"/>
                    <a:pt x="6" y="35"/>
                  </a:cubicBezTo>
                  <a:cubicBezTo>
                    <a:pt x="5" y="35"/>
                    <a:pt x="3" y="37"/>
                    <a:pt x="1" y="39"/>
                  </a:cubicBezTo>
                  <a:cubicBezTo>
                    <a:pt x="4" y="41"/>
                    <a:pt x="8" y="46"/>
                    <a:pt x="10" y="49"/>
                  </a:cubicBezTo>
                  <a:cubicBezTo>
                    <a:pt x="11" y="49"/>
                    <a:pt x="11" y="48"/>
                    <a:pt x="11" y="48"/>
                  </a:cubicBezTo>
                  <a:cubicBezTo>
                    <a:pt x="13" y="48"/>
                    <a:pt x="22" y="54"/>
                    <a:pt x="22" y="54"/>
                  </a:cubicBezTo>
                  <a:cubicBezTo>
                    <a:pt x="22" y="54"/>
                    <a:pt x="34" y="52"/>
                    <a:pt x="42" y="51"/>
                  </a:cubicBezTo>
                  <a:cubicBezTo>
                    <a:pt x="42" y="50"/>
                    <a:pt x="42" y="48"/>
                    <a:pt x="42" y="48"/>
                  </a:cubicBezTo>
                  <a:cubicBezTo>
                    <a:pt x="42" y="46"/>
                    <a:pt x="43" y="43"/>
                    <a:pt x="46" y="43"/>
                  </a:cubicBezTo>
                  <a:cubicBezTo>
                    <a:pt x="48" y="43"/>
                    <a:pt x="45" y="38"/>
                    <a:pt x="42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C4D8B1CD-13A5-4DF4-AE18-56FA4062020E}"/>
              </a:ext>
            </a:extLst>
          </p:cNvPr>
          <p:cNvSpPr/>
          <p:nvPr userDrawn="1"/>
        </p:nvSpPr>
        <p:spPr>
          <a:xfrm>
            <a:off x="9244094" y="3129388"/>
            <a:ext cx="5676219" cy="3525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D530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REGULAR ARMY</a:t>
            </a:r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3E86E1F6-813F-4DF2-BDE5-8A91C8F3C40A}"/>
              </a:ext>
            </a:extLst>
          </p:cNvPr>
          <p:cNvSpPr/>
          <p:nvPr userDrawn="1"/>
        </p:nvSpPr>
        <p:spPr>
          <a:xfrm>
            <a:off x="9244095" y="4014578"/>
            <a:ext cx="4033104" cy="352514"/>
          </a:xfrm>
          <a:prstGeom prst="rect">
            <a:avLst/>
          </a:prstGeom>
          <a:solidFill>
            <a:srgbClr val="FFD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NATIONAL GUARD</a:t>
            </a:r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00CC09FF-6665-4FBC-AA93-08E551D5DCF6}"/>
              </a:ext>
            </a:extLst>
          </p:cNvPr>
          <p:cNvSpPr/>
          <p:nvPr userDrawn="1"/>
        </p:nvSpPr>
        <p:spPr>
          <a:xfrm>
            <a:off x="9244094" y="4899768"/>
            <a:ext cx="2315301" cy="35251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736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RESERVE</a:t>
            </a:r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A4343416-7A0D-4C66-958B-E2FA58925E92}"/>
              </a:ext>
            </a:extLst>
          </p:cNvPr>
          <p:cNvSpPr/>
          <p:nvPr userDrawn="1"/>
        </p:nvSpPr>
        <p:spPr>
          <a:xfrm>
            <a:off x="9244095" y="5784958"/>
            <a:ext cx="3883730" cy="3525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CIVILIANS</a:t>
            </a:r>
          </a:p>
        </p:txBody>
      </p:sp>
      <p:sp>
        <p:nvSpPr>
          <p:cNvPr id="44" name="—————————————" hidden="1"/>
          <p:cNvSpPr>
            <a:spLocks noChangeAspect="1" noChangeArrowheads="1" noTextEdit="1"/>
          </p:cNvSpPr>
          <p:nvPr userDrawn="1"/>
        </p:nvSpPr>
        <p:spPr bwMode="auto">
          <a:xfrm>
            <a:off x="-2689225" y="1409700"/>
            <a:ext cx="14522450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3C0F6710-6744-EA86-520C-7B2D612EFD21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79269" y="1059008"/>
            <a:ext cx="8998718" cy="4813906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A00AEE-E817-07CC-6664-8EDBF45DDC6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662" y="-76303"/>
            <a:ext cx="1697205" cy="643219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DB55D38-EFEB-C116-6C99-A54B5FBBF565}"/>
              </a:ext>
            </a:extLst>
          </p:cNvPr>
          <p:cNvCxnSpPr>
            <a:cxnSpLocks/>
          </p:cNvCxnSpPr>
          <p:nvPr userDrawn="1"/>
        </p:nvCxnSpPr>
        <p:spPr>
          <a:xfrm>
            <a:off x="-23576" y="6614147"/>
            <a:ext cx="9176753" cy="25133"/>
          </a:xfrm>
          <a:prstGeom prst="line">
            <a:avLst/>
          </a:prstGeom>
          <a:ln w="19050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AMC">
            <a:extLst>
              <a:ext uri="{FF2B5EF4-FFF2-40B4-BE49-F238E27FC236}">
                <a16:creationId xmlns:a16="http://schemas.microsoft.com/office/drawing/2014/main" id="{46EE2548-FB22-8F3B-E82B-D2BCACE6D43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751979" y="6236131"/>
            <a:ext cx="509035" cy="597331"/>
            <a:chOff x="3311" y="1116"/>
            <a:chExt cx="1816" cy="2131"/>
          </a:xfrm>
        </p:grpSpPr>
        <p:sp>
          <p:nvSpPr>
            <p:cNvPr id="19" name="WHITE bkgrnd">
              <a:extLst>
                <a:ext uri="{FF2B5EF4-FFF2-40B4-BE49-F238E27FC236}">
                  <a16:creationId xmlns:a16="http://schemas.microsoft.com/office/drawing/2014/main" id="{AF7BA85D-C607-A0B1-BA5B-F6E2677D0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0" name="BLACK outline">
              <a:extLst>
                <a:ext uri="{FF2B5EF4-FFF2-40B4-BE49-F238E27FC236}">
                  <a16:creationId xmlns:a16="http://schemas.microsoft.com/office/drawing/2014/main" id="{59AC6C05-64B7-4728-6B7E-F91E1FC89D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1" name="BLUE">
              <a:extLst>
                <a:ext uri="{FF2B5EF4-FFF2-40B4-BE49-F238E27FC236}">
                  <a16:creationId xmlns:a16="http://schemas.microsoft.com/office/drawing/2014/main" id="{D9BD8347-42E2-B374-F7AE-C8F60C1BA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2" name="RED">
              <a:extLst>
                <a:ext uri="{FF2B5EF4-FFF2-40B4-BE49-F238E27FC236}">
                  <a16:creationId xmlns:a16="http://schemas.microsoft.com/office/drawing/2014/main" id="{13DA8EE0-6F15-3154-0484-0E49C904C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783B1934-68FE-C78B-A0E7-6EB18B66E21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02290" y="6234592"/>
            <a:ext cx="634664" cy="59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404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8" r:id="rId2"/>
    <p:sldLayoutId id="2147483714" r:id="rId3"/>
    <p:sldLayoutId id="2147483715" r:id="rId4"/>
    <p:sldLayoutId id="2147483717" r:id="rId5"/>
    <p:sldLayoutId id="2147483716" r:id="rId6"/>
    <p:sldLayoutId id="2147483699" r:id="rId7"/>
    <p:sldLayoutId id="2147483719" r:id="rId8"/>
    <p:sldLayoutId id="2147483718" r:id="rId9"/>
    <p:sldLayoutId id="2147483733" r:id="rId10"/>
    <p:sldLayoutId id="214748373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" name="Group 351" hidden="1"/>
          <p:cNvGrpSpPr/>
          <p:nvPr userDrawn="1"/>
        </p:nvGrpSpPr>
        <p:grpSpPr>
          <a:xfrm>
            <a:off x="-2847091" y="1573213"/>
            <a:ext cx="14838183" cy="4480560"/>
            <a:chOff x="-2847091" y="1573213"/>
            <a:chExt cx="14838183" cy="4480560"/>
          </a:xfrm>
        </p:grpSpPr>
        <p:sp>
          <p:nvSpPr>
            <p:cNvPr id="151" name="Freeform 5"/>
            <p:cNvSpPr>
              <a:spLocks/>
            </p:cNvSpPr>
            <p:nvPr userDrawn="1"/>
          </p:nvSpPr>
          <p:spPr bwMode="auto">
            <a:xfrm>
              <a:off x="-2120535" y="4903087"/>
              <a:ext cx="317135" cy="319129"/>
            </a:xfrm>
            <a:custGeom>
              <a:avLst/>
              <a:gdLst>
                <a:gd name="T0" fmla="*/ 55 w 148"/>
                <a:gd name="T1" fmla="*/ 131 h 137"/>
                <a:gd name="T2" fmla="*/ 61 w 148"/>
                <a:gd name="T3" fmla="*/ 128 h 137"/>
                <a:gd name="T4" fmla="*/ 67 w 148"/>
                <a:gd name="T5" fmla="*/ 136 h 137"/>
                <a:gd name="T6" fmla="*/ 82 w 148"/>
                <a:gd name="T7" fmla="*/ 135 h 137"/>
                <a:gd name="T8" fmla="*/ 90 w 148"/>
                <a:gd name="T9" fmla="*/ 128 h 137"/>
                <a:gd name="T10" fmla="*/ 90 w 148"/>
                <a:gd name="T11" fmla="*/ 57 h 137"/>
                <a:gd name="T12" fmla="*/ 102 w 148"/>
                <a:gd name="T13" fmla="*/ 53 h 137"/>
                <a:gd name="T14" fmla="*/ 102 w 148"/>
                <a:gd name="T15" fmla="*/ 16 h 137"/>
                <a:gd name="T16" fmla="*/ 113 w 148"/>
                <a:gd name="T17" fmla="*/ 15 h 137"/>
                <a:gd name="T18" fmla="*/ 126 w 148"/>
                <a:gd name="T19" fmla="*/ 11 h 137"/>
                <a:gd name="T20" fmla="*/ 132 w 148"/>
                <a:gd name="T21" fmla="*/ 15 h 137"/>
                <a:gd name="T22" fmla="*/ 140 w 148"/>
                <a:gd name="T23" fmla="*/ 10 h 137"/>
                <a:gd name="T24" fmla="*/ 148 w 148"/>
                <a:gd name="T25" fmla="*/ 9 h 137"/>
                <a:gd name="T26" fmla="*/ 147 w 148"/>
                <a:gd name="T27" fmla="*/ 7 h 137"/>
                <a:gd name="T28" fmla="*/ 123 w 148"/>
                <a:gd name="T29" fmla="*/ 8 h 137"/>
                <a:gd name="T30" fmla="*/ 105 w 148"/>
                <a:gd name="T31" fmla="*/ 9 h 137"/>
                <a:gd name="T32" fmla="*/ 79 w 148"/>
                <a:gd name="T33" fmla="*/ 9 h 137"/>
                <a:gd name="T34" fmla="*/ 75 w 148"/>
                <a:gd name="T35" fmla="*/ 5 h 137"/>
                <a:gd name="T36" fmla="*/ 35 w 148"/>
                <a:gd name="T37" fmla="*/ 5 h 137"/>
                <a:gd name="T38" fmla="*/ 24 w 148"/>
                <a:gd name="T39" fmla="*/ 3 h 137"/>
                <a:gd name="T40" fmla="*/ 13 w 148"/>
                <a:gd name="T41" fmla="*/ 2 h 137"/>
                <a:gd name="T42" fmla="*/ 8 w 148"/>
                <a:gd name="T43" fmla="*/ 0 h 137"/>
                <a:gd name="T44" fmla="*/ 4 w 148"/>
                <a:gd name="T45" fmla="*/ 3 h 137"/>
                <a:gd name="T46" fmla="*/ 0 w 148"/>
                <a:gd name="T47" fmla="*/ 4 h 137"/>
                <a:gd name="T48" fmla="*/ 7 w 148"/>
                <a:gd name="T49" fmla="*/ 18 h 137"/>
                <a:gd name="T50" fmla="*/ 18 w 148"/>
                <a:gd name="T51" fmla="*/ 40 h 137"/>
                <a:gd name="T52" fmla="*/ 30 w 148"/>
                <a:gd name="T53" fmla="*/ 62 h 137"/>
                <a:gd name="T54" fmla="*/ 30 w 148"/>
                <a:gd name="T55" fmla="*/ 81 h 137"/>
                <a:gd name="T56" fmla="*/ 34 w 148"/>
                <a:gd name="T57" fmla="*/ 97 h 137"/>
                <a:gd name="T58" fmla="*/ 42 w 148"/>
                <a:gd name="T59" fmla="*/ 124 h 137"/>
                <a:gd name="T60" fmla="*/ 50 w 148"/>
                <a:gd name="T61" fmla="*/ 132 h 137"/>
                <a:gd name="T62" fmla="*/ 55 w 148"/>
                <a:gd name="T63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37">
                  <a:moveTo>
                    <a:pt x="55" y="131"/>
                  </a:moveTo>
                  <a:cubicBezTo>
                    <a:pt x="55" y="129"/>
                    <a:pt x="59" y="125"/>
                    <a:pt x="61" y="128"/>
                  </a:cubicBezTo>
                  <a:cubicBezTo>
                    <a:pt x="64" y="131"/>
                    <a:pt x="63" y="136"/>
                    <a:pt x="67" y="136"/>
                  </a:cubicBezTo>
                  <a:cubicBezTo>
                    <a:pt x="72" y="136"/>
                    <a:pt x="81" y="137"/>
                    <a:pt x="82" y="135"/>
                  </a:cubicBezTo>
                  <a:cubicBezTo>
                    <a:pt x="84" y="133"/>
                    <a:pt x="90" y="132"/>
                    <a:pt x="90" y="128"/>
                  </a:cubicBezTo>
                  <a:cubicBezTo>
                    <a:pt x="90" y="125"/>
                    <a:pt x="90" y="60"/>
                    <a:pt x="90" y="57"/>
                  </a:cubicBezTo>
                  <a:cubicBezTo>
                    <a:pt x="90" y="55"/>
                    <a:pt x="102" y="57"/>
                    <a:pt x="102" y="53"/>
                  </a:cubicBezTo>
                  <a:cubicBezTo>
                    <a:pt x="102" y="49"/>
                    <a:pt x="102" y="16"/>
                    <a:pt x="102" y="16"/>
                  </a:cubicBezTo>
                  <a:cubicBezTo>
                    <a:pt x="102" y="16"/>
                    <a:pt x="110" y="15"/>
                    <a:pt x="113" y="15"/>
                  </a:cubicBezTo>
                  <a:cubicBezTo>
                    <a:pt x="115" y="14"/>
                    <a:pt x="124" y="10"/>
                    <a:pt x="126" y="11"/>
                  </a:cubicBezTo>
                  <a:cubicBezTo>
                    <a:pt x="128" y="12"/>
                    <a:pt x="131" y="17"/>
                    <a:pt x="132" y="15"/>
                  </a:cubicBezTo>
                  <a:cubicBezTo>
                    <a:pt x="133" y="14"/>
                    <a:pt x="137" y="10"/>
                    <a:pt x="140" y="10"/>
                  </a:cubicBezTo>
                  <a:cubicBezTo>
                    <a:pt x="142" y="10"/>
                    <a:pt x="145" y="10"/>
                    <a:pt x="148" y="9"/>
                  </a:cubicBezTo>
                  <a:cubicBezTo>
                    <a:pt x="147" y="8"/>
                    <a:pt x="147" y="7"/>
                    <a:pt x="147" y="7"/>
                  </a:cubicBezTo>
                  <a:cubicBezTo>
                    <a:pt x="147" y="4"/>
                    <a:pt x="126" y="7"/>
                    <a:pt x="123" y="8"/>
                  </a:cubicBezTo>
                  <a:cubicBezTo>
                    <a:pt x="119" y="9"/>
                    <a:pt x="108" y="11"/>
                    <a:pt x="105" y="9"/>
                  </a:cubicBezTo>
                  <a:cubicBezTo>
                    <a:pt x="101" y="8"/>
                    <a:pt x="79" y="9"/>
                    <a:pt x="79" y="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39" y="5"/>
                    <a:pt x="35" y="5"/>
                  </a:cubicBezTo>
                  <a:cubicBezTo>
                    <a:pt x="30" y="5"/>
                    <a:pt x="28" y="5"/>
                    <a:pt x="24" y="3"/>
                  </a:cubicBezTo>
                  <a:cubicBezTo>
                    <a:pt x="21" y="1"/>
                    <a:pt x="17" y="1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5" y="32"/>
                    <a:pt x="18" y="40"/>
                  </a:cubicBezTo>
                  <a:cubicBezTo>
                    <a:pt x="21" y="48"/>
                    <a:pt x="28" y="56"/>
                    <a:pt x="30" y="62"/>
                  </a:cubicBezTo>
                  <a:cubicBezTo>
                    <a:pt x="32" y="68"/>
                    <a:pt x="28" y="77"/>
                    <a:pt x="30" y="81"/>
                  </a:cubicBezTo>
                  <a:cubicBezTo>
                    <a:pt x="32" y="84"/>
                    <a:pt x="33" y="91"/>
                    <a:pt x="34" y="97"/>
                  </a:cubicBezTo>
                  <a:cubicBezTo>
                    <a:pt x="36" y="104"/>
                    <a:pt x="36" y="118"/>
                    <a:pt x="42" y="124"/>
                  </a:cubicBezTo>
                  <a:cubicBezTo>
                    <a:pt x="45" y="126"/>
                    <a:pt x="47" y="129"/>
                    <a:pt x="50" y="132"/>
                  </a:cubicBezTo>
                  <a:cubicBezTo>
                    <a:pt x="53" y="133"/>
                    <a:pt x="55" y="133"/>
                    <a:pt x="55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2" name="Freeform 6"/>
            <p:cNvSpPr>
              <a:spLocks/>
            </p:cNvSpPr>
            <p:nvPr userDrawn="1"/>
          </p:nvSpPr>
          <p:spPr bwMode="auto">
            <a:xfrm>
              <a:off x="-1803401" y="4868440"/>
              <a:ext cx="197999" cy="175065"/>
            </a:xfrm>
            <a:custGeom>
              <a:avLst/>
              <a:gdLst>
                <a:gd name="T0" fmla="*/ 62 w 93"/>
                <a:gd name="T1" fmla="*/ 3 h 75"/>
                <a:gd name="T2" fmla="*/ 60 w 93"/>
                <a:gd name="T3" fmla="*/ 0 h 75"/>
                <a:gd name="T4" fmla="*/ 50 w 93"/>
                <a:gd name="T5" fmla="*/ 0 h 75"/>
                <a:gd name="T6" fmla="*/ 44 w 93"/>
                <a:gd name="T7" fmla="*/ 6 h 75"/>
                <a:gd name="T8" fmla="*/ 33 w 93"/>
                <a:gd name="T9" fmla="*/ 13 h 75"/>
                <a:gd name="T10" fmla="*/ 21 w 93"/>
                <a:gd name="T11" fmla="*/ 25 h 75"/>
                <a:gd name="T12" fmla="*/ 6 w 93"/>
                <a:gd name="T13" fmla="*/ 23 h 75"/>
                <a:gd name="T14" fmla="*/ 0 w 93"/>
                <a:gd name="T15" fmla="*/ 24 h 75"/>
                <a:gd name="T16" fmla="*/ 7 w 93"/>
                <a:gd name="T17" fmla="*/ 30 h 75"/>
                <a:gd name="T18" fmla="*/ 13 w 93"/>
                <a:gd name="T19" fmla="*/ 43 h 75"/>
                <a:gd name="T20" fmla="*/ 25 w 93"/>
                <a:gd name="T21" fmla="*/ 51 h 75"/>
                <a:gd name="T22" fmla="*/ 29 w 93"/>
                <a:gd name="T23" fmla="*/ 59 h 75"/>
                <a:gd name="T24" fmla="*/ 38 w 93"/>
                <a:gd name="T25" fmla="*/ 66 h 75"/>
                <a:gd name="T26" fmla="*/ 46 w 93"/>
                <a:gd name="T27" fmla="*/ 71 h 75"/>
                <a:gd name="T28" fmla="*/ 57 w 93"/>
                <a:gd name="T29" fmla="*/ 73 h 75"/>
                <a:gd name="T30" fmla="*/ 70 w 93"/>
                <a:gd name="T31" fmla="*/ 75 h 75"/>
                <a:gd name="T32" fmla="*/ 82 w 93"/>
                <a:gd name="T33" fmla="*/ 64 h 75"/>
                <a:gd name="T34" fmla="*/ 85 w 93"/>
                <a:gd name="T35" fmla="*/ 54 h 75"/>
                <a:gd name="T36" fmla="*/ 91 w 93"/>
                <a:gd name="T37" fmla="*/ 46 h 75"/>
                <a:gd name="T38" fmla="*/ 88 w 93"/>
                <a:gd name="T39" fmla="*/ 37 h 75"/>
                <a:gd name="T40" fmla="*/ 91 w 93"/>
                <a:gd name="T41" fmla="*/ 28 h 75"/>
                <a:gd name="T42" fmla="*/ 90 w 93"/>
                <a:gd name="T43" fmla="*/ 11 h 75"/>
                <a:gd name="T44" fmla="*/ 77 w 93"/>
                <a:gd name="T45" fmla="*/ 7 h 75"/>
                <a:gd name="T46" fmla="*/ 62 w 93"/>
                <a:gd name="T4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3" h="75">
                  <a:moveTo>
                    <a:pt x="62" y="3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44" y="8"/>
                    <a:pt x="37" y="12"/>
                    <a:pt x="33" y="13"/>
                  </a:cubicBezTo>
                  <a:cubicBezTo>
                    <a:pt x="28" y="15"/>
                    <a:pt x="24" y="24"/>
                    <a:pt x="21" y="25"/>
                  </a:cubicBezTo>
                  <a:cubicBezTo>
                    <a:pt x="18" y="27"/>
                    <a:pt x="9" y="23"/>
                    <a:pt x="6" y="23"/>
                  </a:cubicBezTo>
                  <a:cubicBezTo>
                    <a:pt x="5" y="23"/>
                    <a:pt x="2" y="23"/>
                    <a:pt x="0" y="24"/>
                  </a:cubicBezTo>
                  <a:cubicBezTo>
                    <a:pt x="2" y="27"/>
                    <a:pt x="5" y="30"/>
                    <a:pt x="7" y="30"/>
                  </a:cubicBezTo>
                  <a:cubicBezTo>
                    <a:pt x="8" y="30"/>
                    <a:pt x="9" y="42"/>
                    <a:pt x="13" y="43"/>
                  </a:cubicBezTo>
                  <a:cubicBezTo>
                    <a:pt x="17" y="45"/>
                    <a:pt x="25" y="49"/>
                    <a:pt x="25" y="51"/>
                  </a:cubicBezTo>
                  <a:cubicBezTo>
                    <a:pt x="25" y="53"/>
                    <a:pt x="29" y="56"/>
                    <a:pt x="29" y="59"/>
                  </a:cubicBezTo>
                  <a:cubicBezTo>
                    <a:pt x="29" y="62"/>
                    <a:pt x="34" y="66"/>
                    <a:pt x="38" y="66"/>
                  </a:cubicBezTo>
                  <a:cubicBezTo>
                    <a:pt x="45" y="66"/>
                    <a:pt x="46" y="69"/>
                    <a:pt x="46" y="71"/>
                  </a:cubicBezTo>
                  <a:cubicBezTo>
                    <a:pt x="46" y="73"/>
                    <a:pt x="56" y="71"/>
                    <a:pt x="57" y="73"/>
                  </a:cubicBezTo>
                  <a:cubicBezTo>
                    <a:pt x="58" y="75"/>
                    <a:pt x="68" y="74"/>
                    <a:pt x="70" y="75"/>
                  </a:cubicBezTo>
                  <a:cubicBezTo>
                    <a:pt x="74" y="71"/>
                    <a:pt x="80" y="67"/>
                    <a:pt x="82" y="64"/>
                  </a:cubicBezTo>
                  <a:cubicBezTo>
                    <a:pt x="85" y="60"/>
                    <a:pt x="82" y="55"/>
                    <a:pt x="85" y="54"/>
                  </a:cubicBezTo>
                  <a:cubicBezTo>
                    <a:pt x="88" y="52"/>
                    <a:pt x="93" y="46"/>
                    <a:pt x="91" y="46"/>
                  </a:cubicBezTo>
                  <a:cubicBezTo>
                    <a:pt x="89" y="45"/>
                    <a:pt x="91" y="40"/>
                    <a:pt x="88" y="37"/>
                  </a:cubicBezTo>
                  <a:cubicBezTo>
                    <a:pt x="85" y="35"/>
                    <a:pt x="91" y="33"/>
                    <a:pt x="91" y="28"/>
                  </a:cubicBezTo>
                  <a:cubicBezTo>
                    <a:pt x="90" y="23"/>
                    <a:pt x="92" y="12"/>
                    <a:pt x="90" y="11"/>
                  </a:cubicBezTo>
                  <a:cubicBezTo>
                    <a:pt x="89" y="10"/>
                    <a:pt x="81" y="10"/>
                    <a:pt x="77" y="7"/>
                  </a:cubicBezTo>
                  <a:cubicBezTo>
                    <a:pt x="72" y="4"/>
                    <a:pt x="62" y="3"/>
                    <a:pt x="6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3" name="Freeform 7"/>
            <p:cNvSpPr>
              <a:spLocks/>
            </p:cNvSpPr>
            <p:nvPr userDrawn="1"/>
          </p:nvSpPr>
          <p:spPr bwMode="auto">
            <a:xfrm>
              <a:off x="-1927570" y="4923148"/>
              <a:ext cx="221490" cy="246185"/>
            </a:xfrm>
            <a:custGeom>
              <a:avLst/>
              <a:gdLst>
                <a:gd name="T0" fmla="*/ 96 w 104"/>
                <a:gd name="T1" fmla="*/ 42 h 105"/>
                <a:gd name="T2" fmla="*/ 87 w 104"/>
                <a:gd name="T3" fmla="*/ 35 h 105"/>
                <a:gd name="T4" fmla="*/ 83 w 104"/>
                <a:gd name="T5" fmla="*/ 27 h 105"/>
                <a:gd name="T6" fmla="*/ 71 w 104"/>
                <a:gd name="T7" fmla="*/ 19 h 105"/>
                <a:gd name="T8" fmla="*/ 65 w 104"/>
                <a:gd name="T9" fmla="*/ 6 h 105"/>
                <a:gd name="T10" fmla="*/ 58 w 104"/>
                <a:gd name="T11" fmla="*/ 0 h 105"/>
                <a:gd name="T12" fmla="*/ 50 w 104"/>
                <a:gd name="T13" fmla="*/ 1 h 105"/>
                <a:gd name="T14" fmla="*/ 42 w 104"/>
                <a:gd name="T15" fmla="*/ 6 h 105"/>
                <a:gd name="T16" fmla="*/ 36 w 104"/>
                <a:gd name="T17" fmla="*/ 2 h 105"/>
                <a:gd name="T18" fmla="*/ 23 w 104"/>
                <a:gd name="T19" fmla="*/ 6 h 105"/>
                <a:gd name="T20" fmla="*/ 12 w 104"/>
                <a:gd name="T21" fmla="*/ 7 h 105"/>
                <a:gd name="T22" fmla="*/ 12 w 104"/>
                <a:gd name="T23" fmla="*/ 44 h 105"/>
                <a:gd name="T24" fmla="*/ 0 w 104"/>
                <a:gd name="T25" fmla="*/ 48 h 105"/>
                <a:gd name="T26" fmla="*/ 0 w 104"/>
                <a:gd name="T27" fmla="*/ 80 h 105"/>
                <a:gd name="T28" fmla="*/ 5 w 104"/>
                <a:gd name="T29" fmla="*/ 83 h 105"/>
                <a:gd name="T30" fmla="*/ 9 w 104"/>
                <a:gd name="T31" fmla="*/ 95 h 105"/>
                <a:gd name="T32" fmla="*/ 7 w 104"/>
                <a:gd name="T33" fmla="*/ 98 h 105"/>
                <a:gd name="T34" fmla="*/ 9 w 104"/>
                <a:gd name="T35" fmla="*/ 103 h 105"/>
                <a:gd name="T36" fmla="*/ 21 w 104"/>
                <a:gd name="T37" fmla="*/ 102 h 105"/>
                <a:gd name="T38" fmla="*/ 31 w 104"/>
                <a:gd name="T39" fmla="*/ 91 h 105"/>
                <a:gd name="T40" fmla="*/ 39 w 104"/>
                <a:gd name="T41" fmla="*/ 85 h 105"/>
                <a:gd name="T42" fmla="*/ 53 w 104"/>
                <a:gd name="T43" fmla="*/ 89 h 105"/>
                <a:gd name="T44" fmla="*/ 64 w 104"/>
                <a:gd name="T45" fmla="*/ 84 h 105"/>
                <a:gd name="T46" fmla="*/ 68 w 104"/>
                <a:gd name="T47" fmla="*/ 77 h 105"/>
                <a:gd name="T48" fmla="*/ 78 w 104"/>
                <a:gd name="T49" fmla="*/ 70 h 105"/>
                <a:gd name="T50" fmla="*/ 83 w 104"/>
                <a:gd name="T51" fmla="*/ 62 h 105"/>
                <a:gd name="T52" fmla="*/ 93 w 104"/>
                <a:gd name="T53" fmla="*/ 56 h 105"/>
                <a:gd name="T54" fmla="*/ 100 w 104"/>
                <a:gd name="T55" fmla="*/ 52 h 105"/>
                <a:gd name="T56" fmla="*/ 104 w 104"/>
                <a:gd name="T57" fmla="*/ 47 h 105"/>
                <a:gd name="T58" fmla="*/ 104 w 104"/>
                <a:gd name="T59" fmla="*/ 47 h 105"/>
                <a:gd name="T60" fmla="*/ 96 w 104"/>
                <a:gd name="T61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5">
                  <a:moveTo>
                    <a:pt x="96" y="42"/>
                  </a:moveTo>
                  <a:cubicBezTo>
                    <a:pt x="92" y="42"/>
                    <a:pt x="87" y="38"/>
                    <a:pt x="87" y="35"/>
                  </a:cubicBezTo>
                  <a:cubicBezTo>
                    <a:pt x="87" y="32"/>
                    <a:pt x="83" y="29"/>
                    <a:pt x="83" y="27"/>
                  </a:cubicBezTo>
                  <a:cubicBezTo>
                    <a:pt x="83" y="25"/>
                    <a:pt x="75" y="21"/>
                    <a:pt x="71" y="19"/>
                  </a:cubicBezTo>
                  <a:cubicBezTo>
                    <a:pt x="67" y="18"/>
                    <a:pt x="66" y="6"/>
                    <a:pt x="65" y="6"/>
                  </a:cubicBezTo>
                  <a:cubicBezTo>
                    <a:pt x="63" y="6"/>
                    <a:pt x="60" y="3"/>
                    <a:pt x="58" y="0"/>
                  </a:cubicBezTo>
                  <a:cubicBezTo>
                    <a:pt x="55" y="1"/>
                    <a:pt x="52" y="1"/>
                    <a:pt x="50" y="1"/>
                  </a:cubicBezTo>
                  <a:cubicBezTo>
                    <a:pt x="47" y="1"/>
                    <a:pt x="43" y="5"/>
                    <a:pt x="42" y="6"/>
                  </a:cubicBezTo>
                  <a:cubicBezTo>
                    <a:pt x="41" y="8"/>
                    <a:pt x="38" y="3"/>
                    <a:pt x="36" y="2"/>
                  </a:cubicBezTo>
                  <a:cubicBezTo>
                    <a:pt x="34" y="1"/>
                    <a:pt x="25" y="5"/>
                    <a:pt x="23" y="6"/>
                  </a:cubicBezTo>
                  <a:cubicBezTo>
                    <a:pt x="20" y="6"/>
                    <a:pt x="12" y="7"/>
                    <a:pt x="12" y="7"/>
                  </a:cubicBezTo>
                  <a:cubicBezTo>
                    <a:pt x="12" y="7"/>
                    <a:pt x="12" y="40"/>
                    <a:pt x="12" y="44"/>
                  </a:cubicBezTo>
                  <a:cubicBezTo>
                    <a:pt x="12" y="48"/>
                    <a:pt x="0" y="46"/>
                    <a:pt x="0" y="48"/>
                  </a:cubicBezTo>
                  <a:cubicBezTo>
                    <a:pt x="0" y="49"/>
                    <a:pt x="0" y="64"/>
                    <a:pt x="0" y="80"/>
                  </a:cubicBezTo>
                  <a:cubicBezTo>
                    <a:pt x="2" y="81"/>
                    <a:pt x="5" y="82"/>
                    <a:pt x="5" y="83"/>
                  </a:cubicBezTo>
                  <a:cubicBezTo>
                    <a:pt x="7" y="86"/>
                    <a:pt x="10" y="93"/>
                    <a:pt x="9" y="95"/>
                  </a:cubicBezTo>
                  <a:cubicBezTo>
                    <a:pt x="8" y="97"/>
                    <a:pt x="7" y="96"/>
                    <a:pt x="7" y="98"/>
                  </a:cubicBezTo>
                  <a:cubicBezTo>
                    <a:pt x="7" y="100"/>
                    <a:pt x="5" y="103"/>
                    <a:pt x="9" y="103"/>
                  </a:cubicBezTo>
                  <a:cubicBezTo>
                    <a:pt x="12" y="103"/>
                    <a:pt x="18" y="105"/>
                    <a:pt x="21" y="102"/>
                  </a:cubicBezTo>
                  <a:cubicBezTo>
                    <a:pt x="23" y="100"/>
                    <a:pt x="31" y="94"/>
                    <a:pt x="31" y="91"/>
                  </a:cubicBezTo>
                  <a:cubicBezTo>
                    <a:pt x="32" y="88"/>
                    <a:pt x="33" y="82"/>
                    <a:pt x="39" y="85"/>
                  </a:cubicBezTo>
                  <a:cubicBezTo>
                    <a:pt x="45" y="89"/>
                    <a:pt x="45" y="89"/>
                    <a:pt x="53" y="89"/>
                  </a:cubicBezTo>
                  <a:cubicBezTo>
                    <a:pt x="61" y="89"/>
                    <a:pt x="63" y="89"/>
                    <a:pt x="64" y="84"/>
                  </a:cubicBezTo>
                  <a:cubicBezTo>
                    <a:pt x="65" y="80"/>
                    <a:pt x="64" y="77"/>
                    <a:pt x="68" y="77"/>
                  </a:cubicBezTo>
                  <a:cubicBezTo>
                    <a:pt x="73" y="77"/>
                    <a:pt x="78" y="73"/>
                    <a:pt x="78" y="70"/>
                  </a:cubicBezTo>
                  <a:cubicBezTo>
                    <a:pt x="78" y="67"/>
                    <a:pt x="81" y="62"/>
                    <a:pt x="83" y="62"/>
                  </a:cubicBezTo>
                  <a:cubicBezTo>
                    <a:pt x="86" y="62"/>
                    <a:pt x="92" y="59"/>
                    <a:pt x="93" y="56"/>
                  </a:cubicBezTo>
                  <a:cubicBezTo>
                    <a:pt x="93" y="53"/>
                    <a:pt x="98" y="54"/>
                    <a:pt x="100" y="52"/>
                  </a:cubicBezTo>
                  <a:cubicBezTo>
                    <a:pt x="101" y="51"/>
                    <a:pt x="102" y="49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5"/>
                    <a:pt x="103" y="42"/>
                    <a:pt x="96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4" name="Freeform 8"/>
            <p:cNvSpPr>
              <a:spLocks/>
            </p:cNvSpPr>
            <p:nvPr userDrawn="1"/>
          </p:nvSpPr>
          <p:spPr bwMode="auto">
            <a:xfrm>
              <a:off x="-1667486" y="5132860"/>
              <a:ext cx="35238" cy="41943"/>
            </a:xfrm>
            <a:custGeom>
              <a:avLst/>
              <a:gdLst>
                <a:gd name="T0" fmla="*/ 8 w 16"/>
                <a:gd name="T1" fmla="*/ 0 h 18"/>
                <a:gd name="T2" fmla="*/ 0 w 16"/>
                <a:gd name="T3" fmla="*/ 8 h 18"/>
                <a:gd name="T4" fmla="*/ 8 w 16"/>
                <a:gd name="T5" fmla="*/ 18 h 18"/>
                <a:gd name="T6" fmla="*/ 14 w 16"/>
                <a:gd name="T7" fmla="*/ 15 h 18"/>
                <a:gd name="T8" fmla="*/ 16 w 16"/>
                <a:gd name="T9" fmla="*/ 13 h 18"/>
                <a:gd name="T10" fmla="*/ 15 w 16"/>
                <a:gd name="T11" fmla="*/ 3 h 18"/>
                <a:gd name="T12" fmla="*/ 8 w 16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8">
                  <a:moveTo>
                    <a:pt x="8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4" y="18"/>
                    <a:pt x="8" y="18"/>
                  </a:cubicBezTo>
                  <a:cubicBezTo>
                    <a:pt x="11" y="18"/>
                    <a:pt x="14" y="18"/>
                    <a:pt x="14" y="15"/>
                  </a:cubicBezTo>
                  <a:cubicBezTo>
                    <a:pt x="14" y="14"/>
                    <a:pt x="15" y="13"/>
                    <a:pt x="16" y="13"/>
                  </a:cubicBezTo>
                  <a:cubicBezTo>
                    <a:pt x="16" y="11"/>
                    <a:pt x="15" y="6"/>
                    <a:pt x="15" y="3"/>
                  </a:cubicBezTo>
                  <a:cubicBezTo>
                    <a:pt x="13" y="2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5" name="Freeform 9"/>
            <p:cNvSpPr>
              <a:spLocks/>
            </p:cNvSpPr>
            <p:nvPr userDrawn="1"/>
          </p:nvSpPr>
          <p:spPr bwMode="auto">
            <a:xfrm>
              <a:off x="-1756418" y="5205803"/>
              <a:ext cx="55373" cy="60179"/>
            </a:xfrm>
            <a:custGeom>
              <a:avLst/>
              <a:gdLst>
                <a:gd name="T0" fmla="*/ 19 w 26"/>
                <a:gd name="T1" fmla="*/ 2 h 26"/>
                <a:gd name="T2" fmla="*/ 7 w 26"/>
                <a:gd name="T3" fmla="*/ 7 h 26"/>
                <a:gd name="T4" fmla="*/ 0 w 26"/>
                <a:gd name="T5" fmla="*/ 17 h 26"/>
                <a:gd name="T6" fmla="*/ 7 w 26"/>
                <a:gd name="T7" fmla="*/ 25 h 26"/>
                <a:gd name="T8" fmla="*/ 12 w 26"/>
                <a:gd name="T9" fmla="*/ 26 h 26"/>
                <a:gd name="T10" fmla="*/ 15 w 26"/>
                <a:gd name="T11" fmla="*/ 20 h 26"/>
                <a:gd name="T12" fmla="*/ 22 w 26"/>
                <a:gd name="T13" fmla="*/ 18 h 26"/>
                <a:gd name="T14" fmla="*/ 26 w 26"/>
                <a:gd name="T15" fmla="*/ 11 h 26"/>
                <a:gd name="T16" fmla="*/ 19 w 26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19" y="2"/>
                  </a:moveTo>
                  <a:cubicBezTo>
                    <a:pt x="17" y="0"/>
                    <a:pt x="8" y="4"/>
                    <a:pt x="7" y="7"/>
                  </a:cubicBezTo>
                  <a:cubicBezTo>
                    <a:pt x="6" y="10"/>
                    <a:pt x="0" y="17"/>
                    <a:pt x="0" y="1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3" y="23"/>
                    <a:pt x="15" y="20"/>
                  </a:cubicBezTo>
                  <a:cubicBezTo>
                    <a:pt x="16" y="18"/>
                    <a:pt x="22" y="21"/>
                    <a:pt x="22" y="18"/>
                  </a:cubicBezTo>
                  <a:cubicBezTo>
                    <a:pt x="22" y="16"/>
                    <a:pt x="26" y="13"/>
                    <a:pt x="26" y="11"/>
                  </a:cubicBezTo>
                  <a:cubicBezTo>
                    <a:pt x="26" y="8"/>
                    <a:pt x="20" y="5"/>
                    <a:pt x="19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6" name="Freeform 10"/>
            <p:cNvSpPr>
              <a:spLocks noEditPoints="1"/>
            </p:cNvSpPr>
            <p:nvPr userDrawn="1"/>
          </p:nvSpPr>
          <p:spPr bwMode="auto">
            <a:xfrm>
              <a:off x="-2014824" y="5034386"/>
              <a:ext cx="401032" cy="355601"/>
            </a:xfrm>
            <a:custGeom>
              <a:avLst/>
              <a:gdLst>
                <a:gd name="T0" fmla="*/ 178 w 187"/>
                <a:gd name="T1" fmla="*/ 57 h 153"/>
                <a:gd name="T2" fmla="*/ 178 w 187"/>
                <a:gd name="T3" fmla="*/ 56 h 153"/>
                <a:gd name="T4" fmla="*/ 176 w 187"/>
                <a:gd name="T5" fmla="*/ 58 h 153"/>
                <a:gd name="T6" fmla="*/ 170 w 187"/>
                <a:gd name="T7" fmla="*/ 61 h 153"/>
                <a:gd name="T8" fmla="*/ 162 w 187"/>
                <a:gd name="T9" fmla="*/ 51 h 153"/>
                <a:gd name="T10" fmla="*/ 170 w 187"/>
                <a:gd name="T11" fmla="*/ 43 h 153"/>
                <a:gd name="T12" fmla="*/ 177 w 187"/>
                <a:gd name="T13" fmla="*/ 46 h 153"/>
                <a:gd name="T14" fmla="*/ 177 w 187"/>
                <a:gd name="T15" fmla="*/ 44 h 153"/>
                <a:gd name="T16" fmla="*/ 176 w 187"/>
                <a:gd name="T17" fmla="*/ 25 h 153"/>
                <a:gd name="T18" fmla="*/ 169 w 187"/>
                <a:gd name="T19" fmla="*/ 4 h 153"/>
                <a:gd name="T20" fmla="*/ 155 w 187"/>
                <a:gd name="T21" fmla="*/ 2 h 153"/>
                <a:gd name="T22" fmla="*/ 144 w 187"/>
                <a:gd name="T23" fmla="*/ 0 h 153"/>
                <a:gd name="T24" fmla="*/ 140 w 187"/>
                <a:gd name="T25" fmla="*/ 5 h 153"/>
                <a:gd name="T26" fmla="*/ 133 w 187"/>
                <a:gd name="T27" fmla="*/ 9 h 153"/>
                <a:gd name="T28" fmla="*/ 123 w 187"/>
                <a:gd name="T29" fmla="*/ 15 h 153"/>
                <a:gd name="T30" fmla="*/ 118 w 187"/>
                <a:gd name="T31" fmla="*/ 23 h 153"/>
                <a:gd name="T32" fmla="*/ 108 w 187"/>
                <a:gd name="T33" fmla="*/ 30 h 153"/>
                <a:gd name="T34" fmla="*/ 104 w 187"/>
                <a:gd name="T35" fmla="*/ 37 h 153"/>
                <a:gd name="T36" fmla="*/ 93 w 187"/>
                <a:gd name="T37" fmla="*/ 42 h 153"/>
                <a:gd name="T38" fmla="*/ 79 w 187"/>
                <a:gd name="T39" fmla="*/ 38 h 153"/>
                <a:gd name="T40" fmla="*/ 71 w 187"/>
                <a:gd name="T41" fmla="*/ 44 h 153"/>
                <a:gd name="T42" fmla="*/ 61 w 187"/>
                <a:gd name="T43" fmla="*/ 55 h 153"/>
                <a:gd name="T44" fmla="*/ 49 w 187"/>
                <a:gd name="T45" fmla="*/ 56 h 153"/>
                <a:gd name="T46" fmla="*/ 47 w 187"/>
                <a:gd name="T47" fmla="*/ 51 h 153"/>
                <a:gd name="T48" fmla="*/ 49 w 187"/>
                <a:gd name="T49" fmla="*/ 48 h 153"/>
                <a:gd name="T50" fmla="*/ 45 w 187"/>
                <a:gd name="T51" fmla="*/ 36 h 153"/>
                <a:gd name="T52" fmla="*/ 40 w 187"/>
                <a:gd name="T53" fmla="*/ 33 h 153"/>
                <a:gd name="T54" fmla="*/ 40 w 187"/>
                <a:gd name="T55" fmla="*/ 72 h 153"/>
                <a:gd name="T56" fmla="*/ 32 w 187"/>
                <a:gd name="T57" fmla="*/ 79 h 153"/>
                <a:gd name="T58" fmla="*/ 17 w 187"/>
                <a:gd name="T59" fmla="*/ 80 h 153"/>
                <a:gd name="T60" fmla="*/ 11 w 187"/>
                <a:gd name="T61" fmla="*/ 72 h 153"/>
                <a:gd name="T62" fmla="*/ 5 w 187"/>
                <a:gd name="T63" fmla="*/ 75 h 153"/>
                <a:gd name="T64" fmla="*/ 0 w 187"/>
                <a:gd name="T65" fmla="*/ 76 h 153"/>
                <a:gd name="T66" fmla="*/ 8 w 187"/>
                <a:gd name="T67" fmla="*/ 94 h 153"/>
                <a:gd name="T68" fmla="*/ 20 w 187"/>
                <a:gd name="T69" fmla="*/ 115 h 153"/>
                <a:gd name="T70" fmla="*/ 20 w 187"/>
                <a:gd name="T71" fmla="*/ 125 h 153"/>
                <a:gd name="T72" fmla="*/ 20 w 187"/>
                <a:gd name="T73" fmla="*/ 134 h 153"/>
                <a:gd name="T74" fmla="*/ 24 w 187"/>
                <a:gd name="T75" fmla="*/ 143 h 153"/>
                <a:gd name="T76" fmla="*/ 28 w 187"/>
                <a:gd name="T77" fmla="*/ 146 h 153"/>
                <a:gd name="T78" fmla="*/ 35 w 187"/>
                <a:gd name="T79" fmla="*/ 150 h 153"/>
                <a:gd name="T80" fmla="*/ 42 w 187"/>
                <a:gd name="T81" fmla="*/ 150 h 153"/>
                <a:gd name="T82" fmla="*/ 56 w 187"/>
                <a:gd name="T83" fmla="*/ 147 h 153"/>
                <a:gd name="T84" fmla="*/ 67 w 187"/>
                <a:gd name="T85" fmla="*/ 143 h 153"/>
                <a:gd name="T86" fmla="*/ 85 w 187"/>
                <a:gd name="T87" fmla="*/ 142 h 153"/>
                <a:gd name="T88" fmla="*/ 96 w 187"/>
                <a:gd name="T89" fmla="*/ 141 h 153"/>
                <a:gd name="T90" fmla="*/ 103 w 187"/>
                <a:gd name="T91" fmla="*/ 140 h 153"/>
                <a:gd name="T92" fmla="*/ 113 w 187"/>
                <a:gd name="T93" fmla="*/ 137 h 153"/>
                <a:gd name="T94" fmla="*/ 137 w 187"/>
                <a:gd name="T95" fmla="*/ 123 h 153"/>
                <a:gd name="T96" fmla="*/ 165 w 187"/>
                <a:gd name="T97" fmla="*/ 91 h 153"/>
                <a:gd name="T98" fmla="*/ 181 w 187"/>
                <a:gd name="T99" fmla="*/ 74 h 153"/>
                <a:gd name="T100" fmla="*/ 187 w 187"/>
                <a:gd name="T101" fmla="*/ 56 h 153"/>
                <a:gd name="T102" fmla="*/ 178 w 187"/>
                <a:gd name="T103" fmla="*/ 57 h 153"/>
                <a:gd name="T104" fmla="*/ 142 w 187"/>
                <a:gd name="T105" fmla="*/ 92 h 153"/>
                <a:gd name="T106" fmla="*/ 135 w 187"/>
                <a:gd name="T107" fmla="*/ 94 h 153"/>
                <a:gd name="T108" fmla="*/ 132 w 187"/>
                <a:gd name="T109" fmla="*/ 100 h 153"/>
                <a:gd name="T110" fmla="*/ 127 w 187"/>
                <a:gd name="T111" fmla="*/ 99 h 153"/>
                <a:gd name="T112" fmla="*/ 120 w 187"/>
                <a:gd name="T113" fmla="*/ 91 h 153"/>
                <a:gd name="T114" fmla="*/ 127 w 187"/>
                <a:gd name="T115" fmla="*/ 81 h 153"/>
                <a:gd name="T116" fmla="*/ 139 w 187"/>
                <a:gd name="T117" fmla="*/ 76 h 153"/>
                <a:gd name="T118" fmla="*/ 146 w 187"/>
                <a:gd name="T119" fmla="*/ 85 h 153"/>
                <a:gd name="T120" fmla="*/ 142 w 187"/>
                <a:gd name="T121" fmla="*/ 9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3">
                  <a:moveTo>
                    <a:pt x="178" y="57"/>
                  </a:moveTo>
                  <a:cubicBezTo>
                    <a:pt x="178" y="57"/>
                    <a:pt x="178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6" y="61"/>
                    <a:pt x="173" y="61"/>
                    <a:pt x="170" y="61"/>
                  </a:cubicBezTo>
                  <a:cubicBezTo>
                    <a:pt x="166" y="61"/>
                    <a:pt x="162" y="52"/>
                    <a:pt x="162" y="51"/>
                  </a:cubicBezTo>
                  <a:cubicBezTo>
                    <a:pt x="162" y="50"/>
                    <a:pt x="167" y="43"/>
                    <a:pt x="170" y="43"/>
                  </a:cubicBezTo>
                  <a:cubicBezTo>
                    <a:pt x="172" y="43"/>
                    <a:pt x="175" y="45"/>
                    <a:pt x="177" y="46"/>
                  </a:cubicBezTo>
                  <a:cubicBezTo>
                    <a:pt x="177" y="45"/>
                    <a:pt x="177" y="45"/>
                    <a:pt x="177" y="44"/>
                  </a:cubicBezTo>
                  <a:cubicBezTo>
                    <a:pt x="177" y="43"/>
                    <a:pt x="179" y="26"/>
                    <a:pt x="176" y="25"/>
                  </a:cubicBezTo>
                  <a:cubicBezTo>
                    <a:pt x="173" y="23"/>
                    <a:pt x="170" y="6"/>
                    <a:pt x="169" y="4"/>
                  </a:cubicBezTo>
                  <a:cubicBezTo>
                    <a:pt x="168" y="3"/>
                    <a:pt x="156" y="4"/>
                    <a:pt x="155" y="2"/>
                  </a:cubicBezTo>
                  <a:cubicBezTo>
                    <a:pt x="154" y="0"/>
                    <a:pt x="144" y="2"/>
                    <a:pt x="144" y="0"/>
                  </a:cubicBezTo>
                  <a:cubicBezTo>
                    <a:pt x="142" y="2"/>
                    <a:pt x="141" y="4"/>
                    <a:pt x="140" y="5"/>
                  </a:cubicBezTo>
                  <a:cubicBezTo>
                    <a:pt x="138" y="7"/>
                    <a:pt x="133" y="6"/>
                    <a:pt x="133" y="9"/>
                  </a:cubicBezTo>
                  <a:cubicBezTo>
                    <a:pt x="132" y="12"/>
                    <a:pt x="126" y="15"/>
                    <a:pt x="123" y="15"/>
                  </a:cubicBezTo>
                  <a:cubicBezTo>
                    <a:pt x="121" y="15"/>
                    <a:pt x="118" y="20"/>
                    <a:pt x="118" y="23"/>
                  </a:cubicBezTo>
                  <a:cubicBezTo>
                    <a:pt x="118" y="26"/>
                    <a:pt x="113" y="30"/>
                    <a:pt x="108" y="30"/>
                  </a:cubicBezTo>
                  <a:cubicBezTo>
                    <a:pt x="104" y="30"/>
                    <a:pt x="105" y="33"/>
                    <a:pt x="104" y="37"/>
                  </a:cubicBezTo>
                  <a:cubicBezTo>
                    <a:pt x="103" y="42"/>
                    <a:pt x="101" y="42"/>
                    <a:pt x="93" y="42"/>
                  </a:cubicBezTo>
                  <a:cubicBezTo>
                    <a:pt x="85" y="42"/>
                    <a:pt x="85" y="42"/>
                    <a:pt x="79" y="38"/>
                  </a:cubicBezTo>
                  <a:cubicBezTo>
                    <a:pt x="73" y="35"/>
                    <a:pt x="72" y="41"/>
                    <a:pt x="71" y="44"/>
                  </a:cubicBezTo>
                  <a:cubicBezTo>
                    <a:pt x="71" y="47"/>
                    <a:pt x="63" y="53"/>
                    <a:pt x="61" y="55"/>
                  </a:cubicBezTo>
                  <a:cubicBezTo>
                    <a:pt x="58" y="58"/>
                    <a:pt x="52" y="56"/>
                    <a:pt x="49" y="56"/>
                  </a:cubicBezTo>
                  <a:cubicBezTo>
                    <a:pt x="45" y="56"/>
                    <a:pt x="47" y="53"/>
                    <a:pt x="47" y="51"/>
                  </a:cubicBezTo>
                  <a:cubicBezTo>
                    <a:pt x="47" y="49"/>
                    <a:pt x="48" y="50"/>
                    <a:pt x="49" y="48"/>
                  </a:cubicBezTo>
                  <a:cubicBezTo>
                    <a:pt x="50" y="46"/>
                    <a:pt x="47" y="39"/>
                    <a:pt x="45" y="36"/>
                  </a:cubicBezTo>
                  <a:cubicBezTo>
                    <a:pt x="45" y="35"/>
                    <a:pt x="42" y="34"/>
                    <a:pt x="40" y="33"/>
                  </a:cubicBezTo>
                  <a:cubicBezTo>
                    <a:pt x="40" y="51"/>
                    <a:pt x="40" y="70"/>
                    <a:pt x="40" y="72"/>
                  </a:cubicBezTo>
                  <a:cubicBezTo>
                    <a:pt x="40" y="76"/>
                    <a:pt x="34" y="77"/>
                    <a:pt x="32" y="79"/>
                  </a:cubicBezTo>
                  <a:cubicBezTo>
                    <a:pt x="31" y="81"/>
                    <a:pt x="22" y="80"/>
                    <a:pt x="17" y="80"/>
                  </a:cubicBezTo>
                  <a:cubicBezTo>
                    <a:pt x="13" y="80"/>
                    <a:pt x="14" y="75"/>
                    <a:pt x="11" y="72"/>
                  </a:cubicBezTo>
                  <a:cubicBezTo>
                    <a:pt x="9" y="69"/>
                    <a:pt x="5" y="73"/>
                    <a:pt x="5" y="75"/>
                  </a:cubicBezTo>
                  <a:cubicBezTo>
                    <a:pt x="5" y="77"/>
                    <a:pt x="3" y="77"/>
                    <a:pt x="0" y="76"/>
                  </a:cubicBezTo>
                  <a:cubicBezTo>
                    <a:pt x="3" y="82"/>
                    <a:pt x="7" y="88"/>
                    <a:pt x="8" y="94"/>
                  </a:cubicBezTo>
                  <a:cubicBezTo>
                    <a:pt x="11" y="102"/>
                    <a:pt x="18" y="110"/>
                    <a:pt x="20" y="115"/>
                  </a:cubicBezTo>
                  <a:cubicBezTo>
                    <a:pt x="21" y="120"/>
                    <a:pt x="23" y="125"/>
                    <a:pt x="20" y="125"/>
                  </a:cubicBezTo>
                  <a:cubicBezTo>
                    <a:pt x="16" y="126"/>
                    <a:pt x="16" y="128"/>
                    <a:pt x="20" y="134"/>
                  </a:cubicBezTo>
                  <a:cubicBezTo>
                    <a:pt x="24" y="139"/>
                    <a:pt x="20" y="142"/>
                    <a:pt x="24" y="143"/>
                  </a:cubicBezTo>
                  <a:cubicBezTo>
                    <a:pt x="27" y="144"/>
                    <a:pt x="26" y="146"/>
                    <a:pt x="28" y="146"/>
                  </a:cubicBezTo>
                  <a:cubicBezTo>
                    <a:pt x="31" y="146"/>
                    <a:pt x="33" y="148"/>
                    <a:pt x="35" y="150"/>
                  </a:cubicBezTo>
                  <a:cubicBezTo>
                    <a:pt x="36" y="153"/>
                    <a:pt x="40" y="153"/>
                    <a:pt x="42" y="150"/>
                  </a:cubicBezTo>
                  <a:cubicBezTo>
                    <a:pt x="44" y="147"/>
                    <a:pt x="50" y="147"/>
                    <a:pt x="56" y="147"/>
                  </a:cubicBezTo>
                  <a:cubicBezTo>
                    <a:pt x="62" y="147"/>
                    <a:pt x="61" y="144"/>
                    <a:pt x="67" y="143"/>
                  </a:cubicBezTo>
                  <a:cubicBezTo>
                    <a:pt x="73" y="141"/>
                    <a:pt x="80" y="141"/>
                    <a:pt x="85" y="142"/>
                  </a:cubicBezTo>
                  <a:cubicBezTo>
                    <a:pt x="90" y="144"/>
                    <a:pt x="93" y="143"/>
                    <a:pt x="96" y="141"/>
                  </a:cubicBezTo>
                  <a:cubicBezTo>
                    <a:pt x="98" y="140"/>
                    <a:pt x="103" y="143"/>
                    <a:pt x="103" y="140"/>
                  </a:cubicBezTo>
                  <a:cubicBezTo>
                    <a:pt x="104" y="136"/>
                    <a:pt x="108" y="137"/>
                    <a:pt x="113" y="137"/>
                  </a:cubicBezTo>
                  <a:cubicBezTo>
                    <a:pt x="117" y="137"/>
                    <a:pt x="128" y="130"/>
                    <a:pt x="137" y="123"/>
                  </a:cubicBezTo>
                  <a:cubicBezTo>
                    <a:pt x="146" y="115"/>
                    <a:pt x="160" y="99"/>
                    <a:pt x="165" y="91"/>
                  </a:cubicBezTo>
                  <a:cubicBezTo>
                    <a:pt x="169" y="84"/>
                    <a:pt x="177" y="77"/>
                    <a:pt x="181" y="74"/>
                  </a:cubicBezTo>
                  <a:cubicBezTo>
                    <a:pt x="184" y="71"/>
                    <a:pt x="186" y="63"/>
                    <a:pt x="187" y="56"/>
                  </a:cubicBezTo>
                  <a:cubicBezTo>
                    <a:pt x="183" y="56"/>
                    <a:pt x="178" y="57"/>
                    <a:pt x="178" y="57"/>
                  </a:cubicBezTo>
                  <a:close/>
                  <a:moveTo>
                    <a:pt x="142" y="92"/>
                  </a:moveTo>
                  <a:cubicBezTo>
                    <a:pt x="142" y="95"/>
                    <a:pt x="136" y="92"/>
                    <a:pt x="135" y="94"/>
                  </a:cubicBezTo>
                  <a:cubicBezTo>
                    <a:pt x="133" y="97"/>
                    <a:pt x="132" y="100"/>
                    <a:pt x="132" y="100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6" y="84"/>
                    <a:pt x="127" y="81"/>
                  </a:cubicBezTo>
                  <a:cubicBezTo>
                    <a:pt x="128" y="78"/>
                    <a:pt x="137" y="74"/>
                    <a:pt x="139" y="76"/>
                  </a:cubicBezTo>
                  <a:cubicBezTo>
                    <a:pt x="140" y="79"/>
                    <a:pt x="146" y="82"/>
                    <a:pt x="146" y="85"/>
                  </a:cubicBezTo>
                  <a:cubicBezTo>
                    <a:pt x="146" y="87"/>
                    <a:pt x="142" y="90"/>
                    <a:pt x="142" y="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7" name="Freeform 11"/>
            <p:cNvSpPr>
              <a:spLocks/>
            </p:cNvSpPr>
            <p:nvPr userDrawn="1"/>
          </p:nvSpPr>
          <p:spPr bwMode="auto">
            <a:xfrm>
              <a:off x="-2120535" y="4616784"/>
              <a:ext cx="290287" cy="311834"/>
            </a:xfrm>
            <a:custGeom>
              <a:avLst/>
              <a:gdLst>
                <a:gd name="T0" fmla="*/ 8 w 136"/>
                <a:gd name="T1" fmla="*/ 123 h 134"/>
                <a:gd name="T2" fmla="*/ 13 w 136"/>
                <a:gd name="T3" fmla="*/ 125 h 134"/>
                <a:gd name="T4" fmla="*/ 24 w 136"/>
                <a:gd name="T5" fmla="*/ 126 h 134"/>
                <a:gd name="T6" fmla="*/ 35 w 136"/>
                <a:gd name="T7" fmla="*/ 128 h 134"/>
                <a:gd name="T8" fmla="*/ 75 w 136"/>
                <a:gd name="T9" fmla="*/ 128 h 134"/>
                <a:gd name="T10" fmla="*/ 79 w 136"/>
                <a:gd name="T11" fmla="*/ 132 h 134"/>
                <a:gd name="T12" fmla="*/ 105 w 136"/>
                <a:gd name="T13" fmla="*/ 132 h 134"/>
                <a:gd name="T14" fmla="*/ 123 w 136"/>
                <a:gd name="T15" fmla="*/ 131 h 134"/>
                <a:gd name="T16" fmla="*/ 126 w 136"/>
                <a:gd name="T17" fmla="*/ 130 h 134"/>
                <a:gd name="T18" fmla="*/ 112 w 136"/>
                <a:gd name="T19" fmla="*/ 114 h 134"/>
                <a:gd name="T20" fmla="*/ 114 w 136"/>
                <a:gd name="T21" fmla="*/ 78 h 134"/>
                <a:gd name="T22" fmla="*/ 131 w 136"/>
                <a:gd name="T23" fmla="*/ 78 h 134"/>
                <a:gd name="T24" fmla="*/ 134 w 136"/>
                <a:gd name="T25" fmla="*/ 75 h 134"/>
                <a:gd name="T26" fmla="*/ 136 w 136"/>
                <a:gd name="T27" fmla="*/ 54 h 134"/>
                <a:gd name="T28" fmla="*/ 133 w 136"/>
                <a:gd name="T29" fmla="*/ 54 h 134"/>
                <a:gd name="T30" fmla="*/ 123 w 136"/>
                <a:gd name="T31" fmla="*/ 55 h 134"/>
                <a:gd name="T32" fmla="*/ 117 w 136"/>
                <a:gd name="T33" fmla="*/ 58 h 134"/>
                <a:gd name="T34" fmla="*/ 117 w 136"/>
                <a:gd name="T35" fmla="*/ 49 h 134"/>
                <a:gd name="T36" fmla="*/ 111 w 136"/>
                <a:gd name="T37" fmla="*/ 40 h 134"/>
                <a:gd name="T38" fmla="*/ 113 w 136"/>
                <a:gd name="T39" fmla="*/ 25 h 134"/>
                <a:gd name="T40" fmla="*/ 111 w 136"/>
                <a:gd name="T41" fmla="*/ 16 h 134"/>
                <a:gd name="T42" fmla="*/ 103 w 136"/>
                <a:gd name="T43" fmla="*/ 15 h 134"/>
                <a:gd name="T44" fmla="*/ 97 w 136"/>
                <a:gd name="T45" fmla="*/ 13 h 134"/>
                <a:gd name="T46" fmla="*/ 88 w 136"/>
                <a:gd name="T47" fmla="*/ 13 h 134"/>
                <a:gd name="T48" fmla="*/ 83 w 136"/>
                <a:gd name="T49" fmla="*/ 22 h 134"/>
                <a:gd name="T50" fmla="*/ 70 w 136"/>
                <a:gd name="T51" fmla="*/ 24 h 134"/>
                <a:gd name="T52" fmla="*/ 60 w 136"/>
                <a:gd name="T53" fmla="*/ 17 h 134"/>
                <a:gd name="T54" fmla="*/ 55 w 136"/>
                <a:gd name="T55" fmla="*/ 9 h 134"/>
                <a:gd name="T56" fmla="*/ 53 w 136"/>
                <a:gd name="T57" fmla="*/ 0 h 134"/>
                <a:gd name="T58" fmla="*/ 15 w 136"/>
                <a:gd name="T59" fmla="*/ 0 h 134"/>
                <a:gd name="T60" fmla="*/ 9 w 136"/>
                <a:gd name="T61" fmla="*/ 3 h 134"/>
                <a:gd name="T62" fmla="*/ 19 w 136"/>
                <a:gd name="T63" fmla="*/ 26 h 134"/>
                <a:gd name="T64" fmla="*/ 17 w 136"/>
                <a:gd name="T65" fmla="*/ 37 h 134"/>
                <a:gd name="T66" fmla="*/ 24 w 136"/>
                <a:gd name="T67" fmla="*/ 60 h 134"/>
                <a:gd name="T68" fmla="*/ 16 w 136"/>
                <a:gd name="T69" fmla="*/ 76 h 134"/>
                <a:gd name="T70" fmla="*/ 8 w 136"/>
                <a:gd name="T71" fmla="*/ 96 h 134"/>
                <a:gd name="T72" fmla="*/ 2 w 136"/>
                <a:gd name="T73" fmla="*/ 112 h 134"/>
                <a:gd name="T74" fmla="*/ 0 w 136"/>
                <a:gd name="T75" fmla="*/ 126 h 134"/>
                <a:gd name="T76" fmla="*/ 0 w 136"/>
                <a:gd name="T77" fmla="*/ 127 h 134"/>
                <a:gd name="T78" fmla="*/ 4 w 136"/>
                <a:gd name="T79" fmla="*/ 126 h 134"/>
                <a:gd name="T80" fmla="*/ 8 w 136"/>
                <a:gd name="T8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6" h="134">
                  <a:moveTo>
                    <a:pt x="8" y="123"/>
                  </a:moveTo>
                  <a:cubicBezTo>
                    <a:pt x="11" y="123"/>
                    <a:pt x="9" y="127"/>
                    <a:pt x="13" y="125"/>
                  </a:cubicBezTo>
                  <a:cubicBezTo>
                    <a:pt x="17" y="124"/>
                    <a:pt x="21" y="124"/>
                    <a:pt x="24" y="126"/>
                  </a:cubicBezTo>
                  <a:cubicBezTo>
                    <a:pt x="28" y="128"/>
                    <a:pt x="30" y="128"/>
                    <a:pt x="35" y="128"/>
                  </a:cubicBezTo>
                  <a:cubicBezTo>
                    <a:pt x="39" y="128"/>
                    <a:pt x="75" y="128"/>
                    <a:pt x="75" y="128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101" y="131"/>
                    <a:pt x="105" y="132"/>
                  </a:cubicBezTo>
                  <a:cubicBezTo>
                    <a:pt x="108" y="134"/>
                    <a:pt x="119" y="132"/>
                    <a:pt x="123" y="131"/>
                  </a:cubicBezTo>
                  <a:cubicBezTo>
                    <a:pt x="123" y="131"/>
                    <a:pt x="124" y="131"/>
                    <a:pt x="126" y="130"/>
                  </a:cubicBezTo>
                  <a:cubicBezTo>
                    <a:pt x="112" y="114"/>
                    <a:pt x="112" y="114"/>
                    <a:pt x="112" y="114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6" y="54"/>
                    <a:pt x="136" y="54"/>
                    <a:pt x="136" y="54"/>
                  </a:cubicBezTo>
                  <a:cubicBezTo>
                    <a:pt x="136" y="54"/>
                    <a:pt x="134" y="53"/>
                    <a:pt x="133" y="54"/>
                  </a:cubicBezTo>
                  <a:cubicBezTo>
                    <a:pt x="130" y="55"/>
                    <a:pt x="127" y="55"/>
                    <a:pt x="123" y="55"/>
                  </a:cubicBezTo>
                  <a:cubicBezTo>
                    <a:pt x="119" y="55"/>
                    <a:pt x="119" y="58"/>
                    <a:pt x="117" y="58"/>
                  </a:cubicBezTo>
                  <a:cubicBezTo>
                    <a:pt x="115" y="57"/>
                    <a:pt x="116" y="51"/>
                    <a:pt x="117" y="49"/>
                  </a:cubicBezTo>
                  <a:cubicBezTo>
                    <a:pt x="117" y="47"/>
                    <a:pt x="114" y="42"/>
                    <a:pt x="111" y="40"/>
                  </a:cubicBezTo>
                  <a:cubicBezTo>
                    <a:pt x="108" y="38"/>
                    <a:pt x="114" y="27"/>
                    <a:pt x="113" y="25"/>
                  </a:cubicBezTo>
                  <a:cubicBezTo>
                    <a:pt x="111" y="24"/>
                    <a:pt x="111" y="20"/>
                    <a:pt x="111" y="16"/>
                  </a:cubicBezTo>
                  <a:cubicBezTo>
                    <a:pt x="111" y="13"/>
                    <a:pt x="108" y="15"/>
                    <a:pt x="103" y="15"/>
                  </a:cubicBezTo>
                  <a:cubicBezTo>
                    <a:pt x="98" y="15"/>
                    <a:pt x="97" y="13"/>
                    <a:pt x="97" y="13"/>
                  </a:cubicBezTo>
                  <a:cubicBezTo>
                    <a:pt x="97" y="13"/>
                    <a:pt x="91" y="11"/>
                    <a:pt x="88" y="13"/>
                  </a:cubicBezTo>
                  <a:cubicBezTo>
                    <a:pt x="85" y="14"/>
                    <a:pt x="85" y="23"/>
                    <a:pt x="83" y="22"/>
                  </a:cubicBezTo>
                  <a:cubicBezTo>
                    <a:pt x="81" y="22"/>
                    <a:pt x="75" y="23"/>
                    <a:pt x="70" y="24"/>
                  </a:cubicBezTo>
                  <a:cubicBezTo>
                    <a:pt x="64" y="26"/>
                    <a:pt x="62" y="23"/>
                    <a:pt x="60" y="17"/>
                  </a:cubicBezTo>
                  <a:cubicBezTo>
                    <a:pt x="57" y="12"/>
                    <a:pt x="54" y="14"/>
                    <a:pt x="55" y="9"/>
                  </a:cubicBezTo>
                  <a:cubicBezTo>
                    <a:pt x="56" y="5"/>
                    <a:pt x="53" y="0"/>
                    <a:pt x="53" y="0"/>
                  </a:cubicBezTo>
                  <a:cubicBezTo>
                    <a:pt x="53" y="0"/>
                    <a:pt x="19" y="0"/>
                    <a:pt x="15" y="0"/>
                  </a:cubicBezTo>
                  <a:cubicBezTo>
                    <a:pt x="14" y="0"/>
                    <a:pt x="11" y="2"/>
                    <a:pt x="9" y="3"/>
                  </a:cubicBezTo>
                  <a:cubicBezTo>
                    <a:pt x="11" y="11"/>
                    <a:pt x="18" y="23"/>
                    <a:pt x="19" y="26"/>
                  </a:cubicBezTo>
                  <a:cubicBezTo>
                    <a:pt x="21" y="29"/>
                    <a:pt x="17" y="32"/>
                    <a:pt x="17" y="37"/>
                  </a:cubicBezTo>
                  <a:cubicBezTo>
                    <a:pt x="17" y="43"/>
                    <a:pt x="24" y="53"/>
                    <a:pt x="24" y="60"/>
                  </a:cubicBezTo>
                  <a:cubicBezTo>
                    <a:pt x="25" y="67"/>
                    <a:pt x="20" y="71"/>
                    <a:pt x="16" y="76"/>
                  </a:cubicBezTo>
                  <a:cubicBezTo>
                    <a:pt x="12" y="80"/>
                    <a:pt x="8" y="90"/>
                    <a:pt x="8" y="96"/>
                  </a:cubicBezTo>
                  <a:cubicBezTo>
                    <a:pt x="8" y="103"/>
                    <a:pt x="1" y="109"/>
                    <a:pt x="2" y="112"/>
                  </a:cubicBezTo>
                  <a:cubicBezTo>
                    <a:pt x="2" y="115"/>
                    <a:pt x="1" y="123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3"/>
                    <a:pt x="8" y="1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8" name="Freeform 12"/>
            <p:cNvSpPr>
              <a:spLocks/>
            </p:cNvSpPr>
            <p:nvPr userDrawn="1"/>
          </p:nvSpPr>
          <p:spPr bwMode="auto">
            <a:xfrm>
              <a:off x="-1880587" y="4675139"/>
              <a:ext cx="288609" cy="255303"/>
            </a:xfrm>
            <a:custGeom>
              <a:avLst/>
              <a:gdLst>
                <a:gd name="T0" fmla="*/ 104 w 135"/>
                <a:gd name="T1" fmla="*/ 4 h 110"/>
                <a:gd name="T2" fmla="*/ 95 w 135"/>
                <a:gd name="T3" fmla="*/ 0 h 110"/>
                <a:gd name="T4" fmla="*/ 81 w 135"/>
                <a:gd name="T5" fmla="*/ 2 h 110"/>
                <a:gd name="T6" fmla="*/ 78 w 135"/>
                <a:gd name="T7" fmla="*/ 9 h 110"/>
                <a:gd name="T8" fmla="*/ 77 w 135"/>
                <a:gd name="T9" fmla="*/ 15 h 110"/>
                <a:gd name="T10" fmla="*/ 76 w 135"/>
                <a:gd name="T11" fmla="*/ 27 h 110"/>
                <a:gd name="T12" fmla="*/ 73 w 135"/>
                <a:gd name="T13" fmla="*/ 37 h 110"/>
                <a:gd name="T14" fmla="*/ 81 w 135"/>
                <a:gd name="T15" fmla="*/ 46 h 110"/>
                <a:gd name="T16" fmla="*/ 89 w 135"/>
                <a:gd name="T17" fmla="*/ 43 h 110"/>
                <a:gd name="T18" fmla="*/ 91 w 135"/>
                <a:gd name="T19" fmla="*/ 51 h 110"/>
                <a:gd name="T20" fmla="*/ 88 w 135"/>
                <a:gd name="T21" fmla="*/ 56 h 110"/>
                <a:gd name="T22" fmla="*/ 80 w 135"/>
                <a:gd name="T23" fmla="*/ 56 h 110"/>
                <a:gd name="T24" fmla="*/ 76 w 135"/>
                <a:gd name="T25" fmla="*/ 47 h 110"/>
                <a:gd name="T26" fmla="*/ 67 w 135"/>
                <a:gd name="T27" fmla="*/ 45 h 110"/>
                <a:gd name="T28" fmla="*/ 61 w 135"/>
                <a:gd name="T29" fmla="*/ 38 h 110"/>
                <a:gd name="T30" fmla="*/ 56 w 135"/>
                <a:gd name="T31" fmla="*/ 40 h 110"/>
                <a:gd name="T32" fmla="*/ 51 w 135"/>
                <a:gd name="T33" fmla="*/ 42 h 110"/>
                <a:gd name="T34" fmla="*/ 41 w 135"/>
                <a:gd name="T35" fmla="*/ 39 h 110"/>
                <a:gd name="T36" fmla="*/ 38 w 135"/>
                <a:gd name="T37" fmla="*/ 34 h 110"/>
                <a:gd name="T38" fmla="*/ 31 w 135"/>
                <a:gd name="T39" fmla="*/ 34 h 110"/>
                <a:gd name="T40" fmla="*/ 27 w 135"/>
                <a:gd name="T41" fmla="*/ 32 h 110"/>
                <a:gd name="T42" fmla="*/ 24 w 135"/>
                <a:gd name="T43" fmla="*/ 29 h 110"/>
                <a:gd name="T44" fmla="*/ 22 w 135"/>
                <a:gd name="T45" fmla="*/ 50 h 110"/>
                <a:gd name="T46" fmla="*/ 19 w 135"/>
                <a:gd name="T47" fmla="*/ 53 h 110"/>
                <a:gd name="T48" fmla="*/ 2 w 135"/>
                <a:gd name="T49" fmla="*/ 53 h 110"/>
                <a:gd name="T50" fmla="*/ 0 w 135"/>
                <a:gd name="T51" fmla="*/ 89 h 110"/>
                <a:gd name="T52" fmla="*/ 14 w 135"/>
                <a:gd name="T53" fmla="*/ 105 h 110"/>
                <a:gd name="T54" fmla="*/ 35 w 135"/>
                <a:gd name="T55" fmla="*/ 105 h 110"/>
                <a:gd name="T56" fmla="*/ 36 w 135"/>
                <a:gd name="T57" fmla="*/ 107 h 110"/>
                <a:gd name="T58" fmla="*/ 42 w 135"/>
                <a:gd name="T59" fmla="*/ 106 h 110"/>
                <a:gd name="T60" fmla="*/ 57 w 135"/>
                <a:gd name="T61" fmla="*/ 108 h 110"/>
                <a:gd name="T62" fmla="*/ 69 w 135"/>
                <a:gd name="T63" fmla="*/ 96 h 110"/>
                <a:gd name="T64" fmla="*/ 80 w 135"/>
                <a:gd name="T65" fmla="*/ 89 h 110"/>
                <a:gd name="T66" fmla="*/ 86 w 135"/>
                <a:gd name="T67" fmla="*/ 83 h 110"/>
                <a:gd name="T68" fmla="*/ 96 w 135"/>
                <a:gd name="T69" fmla="*/ 83 h 110"/>
                <a:gd name="T70" fmla="*/ 97 w 135"/>
                <a:gd name="T71" fmla="*/ 83 h 110"/>
                <a:gd name="T72" fmla="*/ 94 w 135"/>
                <a:gd name="T73" fmla="*/ 75 h 110"/>
                <a:gd name="T74" fmla="*/ 127 w 135"/>
                <a:gd name="T75" fmla="*/ 64 h 110"/>
                <a:gd name="T76" fmla="*/ 125 w 135"/>
                <a:gd name="T77" fmla="*/ 59 h 110"/>
                <a:gd name="T78" fmla="*/ 126 w 135"/>
                <a:gd name="T79" fmla="*/ 49 h 110"/>
                <a:gd name="T80" fmla="*/ 131 w 135"/>
                <a:gd name="T81" fmla="*/ 46 h 110"/>
                <a:gd name="T82" fmla="*/ 131 w 135"/>
                <a:gd name="T83" fmla="*/ 28 h 110"/>
                <a:gd name="T84" fmla="*/ 135 w 135"/>
                <a:gd name="T85" fmla="*/ 26 h 110"/>
                <a:gd name="T86" fmla="*/ 129 w 135"/>
                <a:gd name="T87" fmla="*/ 14 h 110"/>
                <a:gd name="T88" fmla="*/ 114 w 135"/>
                <a:gd name="T89" fmla="*/ 8 h 110"/>
                <a:gd name="T90" fmla="*/ 104 w 135"/>
                <a:gd name="T91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5" h="110">
                  <a:moveTo>
                    <a:pt x="104" y="4"/>
                  </a:moveTo>
                  <a:cubicBezTo>
                    <a:pt x="102" y="4"/>
                    <a:pt x="98" y="2"/>
                    <a:pt x="95" y="0"/>
                  </a:cubicBezTo>
                  <a:cubicBezTo>
                    <a:pt x="93" y="2"/>
                    <a:pt x="85" y="2"/>
                    <a:pt x="81" y="2"/>
                  </a:cubicBezTo>
                  <a:cubicBezTo>
                    <a:pt x="77" y="2"/>
                    <a:pt x="81" y="7"/>
                    <a:pt x="78" y="9"/>
                  </a:cubicBezTo>
                  <a:cubicBezTo>
                    <a:pt x="76" y="11"/>
                    <a:pt x="75" y="14"/>
                    <a:pt x="77" y="15"/>
                  </a:cubicBezTo>
                  <a:cubicBezTo>
                    <a:pt x="79" y="16"/>
                    <a:pt x="76" y="24"/>
                    <a:pt x="76" y="27"/>
                  </a:cubicBezTo>
                  <a:cubicBezTo>
                    <a:pt x="76" y="30"/>
                    <a:pt x="72" y="36"/>
                    <a:pt x="73" y="37"/>
                  </a:cubicBezTo>
                  <a:cubicBezTo>
                    <a:pt x="75" y="38"/>
                    <a:pt x="78" y="45"/>
                    <a:pt x="81" y="46"/>
                  </a:cubicBezTo>
                  <a:cubicBezTo>
                    <a:pt x="85" y="47"/>
                    <a:pt x="87" y="43"/>
                    <a:pt x="89" y="43"/>
                  </a:cubicBezTo>
                  <a:cubicBezTo>
                    <a:pt x="91" y="43"/>
                    <a:pt x="91" y="48"/>
                    <a:pt x="91" y="51"/>
                  </a:cubicBezTo>
                  <a:cubicBezTo>
                    <a:pt x="91" y="54"/>
                    <a:pt x="88" y="56"/>
                    <a:pt x="88" y="56"/>
                  </a:cubicBezTo>
                  <a:cubicBezTo>
                    <a:pt x="88" y="56"/>
                    <a:pt x="83" y="58"/>
                    <a:pt x="80" y="56"/>
                  </a:cubicBezTo>
                  <a:cubicBezTo>
                    <a:pt x="78" y="54"/>
                    <a:pt x="76" y="48"/>
                    <a:pt x="76" y="47"/>
                  </a:cubicBezTo>
                  <a:cubicBezTo>
                    <a:pt x="76" y="45"/>
                    <a:pt x="69" y="45"/>
                    <a:pt x="67" y="45"/>
                  </a:cubicBezTo>
                  <a:cubicBezTo>
                    <a:pt x="64" y="45"/>
                    <a:pt x="62" y="40"/>
                    <a:pt x="61" y="38"/>
                  </a:cubicBezTo>
                  <a:cubicBezTo>
                    <a:pt x="60" y="36"/>
                    <a:pt x="56" y="39"/>
                    <a:pt x="56" y="40"/>
                  </a:cubicBezTo>
                  <a:cubicBezTo>
                    <a:pt x="56" y="42"/>
                    <a:pt x="54" y="42"/>
                    <a:pt x="51" y="42"/>
                  </a:cubicBezTo>
                  <a:cubicBezTo>
                    <a:pt x="49" y="42"/>
                    <a:pt x="44" y="38"/>
                    <a:pt x="41" y="39"/>
                  </a:cubicBezTo>
                  <a:cubicBezTo>
                    <a:pt x="39" y="40"/>
                    <a:pt x="37" y="36"/>
                    <a:pt x="38" y="34"/>
                  </a:cubicBezTo>
                  <a:cubicBezTo>
                    <a:pt x="38" y="32"/>
                    <a:pt x="33" y="33"/>
                    <a:pt x="31" y="34"/>
                  </a:cubicBezTo>
                  <a:cubicBezTo>
                    <a:pt x="29" y="35"/>
                    <a:pt x="27" y="32"/>
                    <a:pt x="27" y="32"/>
                  </a:cubicBezTo>
                  <a:cubicBezTo>
                    <a:pt x="27" y="32"/>
                    <a:pt x="26" y="30"/>
                    <a:pt x="24" y="29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21" y="104"/>
                    <a:pt x="35" y="102"/>
                    <a:pt x="35" y="105"/>
                  </a:cubicBezTo>
                  <a:cubicBezTo>
                    <a:pt x="35" y="105"/>
                    <a:pt x="35" y="106"/>
                    <a:pt x="36" y="107"/>
                  </a:cubicBezTo>
                  <a:cubicBezTo>
                    <a:pt x="38" y="106"/>
                    <a:pt x="41" y="106"/>
                    <a:pt x="42" y="106"/>
                  </a:cubicBezTo>
                  <a:cubicBezTo>
                    <a:pt x="45" y="106"/>
                    <a:pt x="54" y="110"/>
                    <a:pt x="57" y="108"/>
                  </a:cubicBezTo>
                  <a:cubicBezTo>
                    <a:pt x="60" y="107"/>
                    <a:pt x="64" y="98"/>
                    <a:pt x="69" y="96"/>
                  </a:cubicBezTo>
                  <a:cubicBezTo>
                    <a:pt x="73" y="95"/>
                    <a:pt x="80" y="91"/>
                    <a:pt x="80" y="89"/>
                  </a:cubicBezTo>
                  <a:cubicBezTo>
                    <a:pt x="80" y="87"/>
                    <a:pt x="80" y="85"/>
                    <a:pt x="86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7" y="83"/>
                    <a:pt x="97" y="83"/>
                    <a:pt x="97" y="83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125" y="64"/>
                    <a:pt x="127" y="64"/>
                  </a:cubicBezTo>
                  <a:cubicBezTo>
                    <a:pt x="125" y="61"/>
                    <a:pt x="124" y="60"/>
                    <a:pt x="125" y="59"/>
                  </a:cubicBezTo>
                  <a:cubicBezTo>
                    <a:pt x="126" y="59"/>
                    <a:pt x="126" y="51"/>
                    <a:pt x="126" y="49"/>
                  </a:cubicBezTo>
                  <a:cubicBezTo>
                    <a:pt x="126" y="47"/>
                    <a:pt x="134" y="48"/>
                    <a:pt x="131" y="46"/>
                  </a:cubicBezTo>
                  <a:cubicBezTo>
                    <a:pt x="129" y="44"/>
                    <a:pt x="129" y="31"/>
                    <a:pt x="131" y="28"/>
                  </a:cubicBezTo>
                  <a:cubicBezTo>
                    <a:pt x="132" y="26"/>
                    <a:pt x="135" y="28"/>
                    <a:pt x="135" y="26"/>
                  </a:cubicBezTo>
                  <a:cubicBezTo>
                    <a:pt x="135" y="24"/>
                    <a:pt x="131" y="17"/>
                    <a:pt x="129" y="14"/>
                  </a:cubicBezTo>
                  <a:cubicBezTo>
                    <a:pt x="128" y="13"/>
                    <a:pt x="117" y="9"/>
                    <a:pt x="114" y="8"/>
                  </a:cubicBezTo>
                  <a:cubicBezTo>
                    <a:pt x="111" y="8"/>
                    <a:pt x="107" y="4"/>
                    <a:pt x="104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9" name="Freeform 13"/>
            <p:cNvSpPr>
              <a:spLocks/>
            </p:cNvSpPr>
            <p:nvPr userDrawn="1"/>
          </p:nvSpPr>
          <p:spPr bwMode="auto">
            <a:xfrm>
              <a:off x="-1709435" y="4492780"/>
              <a:ext cx="48661" cy="43766"/>
            </a:xfrm>
            <a:custGeom>
              <a:avLst/>
              <a:gdLst>
                <a:gd name="T0" fmla="*/ 19 w 23"/>
                <a:gd name="T1" fmla="*/ 0 h 19"/>
                <a:gd name="T2" fmla="*/ 12 w 23"/>
                <a:gd name="T3" fmla="*/ 2 h 19"/>
                <a:gd name="T4" fmla="*/ 7 w 23"/>
                <a:gd name="T5" fmla="*/ 3 h 19"/>
                <a:gd name="T6" fmla="*/ 5 w 23"/>
                <a:gd name="T7" fmla="*/ 4 h 19"/>
                <a:gd name="T8" fmla="*/ 3 w 23"/>
                <a:gd name="T9" fmla="*/ 11 h 19"/>
                <a:gd name="T10" fmla="*/ 0 w 23"/>
                <a:gd name="T11" fmla="*/ 14 h 19"/>
                <a:gd name="T12" fmla="*/ 3 w 23"/>
                <a:gd name="T13" fmla="*/ 17 h 19"/>
                <a:gd name="T14" fmla="*/ 6 w 23"/>
                <a:gd name="T15" fmla="*/ 18 h 19"/>
                <a:gd name="T16" fmla="*/ 12 w 23"/>
                <a:gd name="T17" fmla="*/ 14 h 19"/>
                <a:gd name="T18" fmla="*/ 23 w 23"/>
                <a:gd name="T19" fmla="*/ 12 h 19"/>
                <a:gd name="T20" fmla="*/ 21 w 23"/>
                <a:gd name="T21" fmla="*/ 5 h 19"/>
                <a:gd name="T22" fmla="*/ 19 w 23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19">
                  <a:moveTo>
                    <a:pt x="19" y="0"/>
                  </a:moveTo>
                  <a:cubicBezTo>
                    <a:pt x="16" y="1"/>
                    <a:pt x="14" y="2"/>
                    <a:pt x="12" y="2"/>
                  </a:cubicBezTo>
                  <a:cubicBezTo>
                    <a:pt x="11" y="3"/>
                    <a:pt x="10" y="4"/>
                    <a:pt x="7" y="3"/>
                  </a:cubicBezTo>
                  <a:cubicBezTo>
                    <a:pt x="6" y="4"/>
                    <a:pt x="6" y="4"/>
                    <a:pt x="5" y="4"/>
                  </a:cubicBezTo>
                  <a:cubicBezTo>
                    <a:pt x="2" y="5"/>
                    <a:pt x="3" y="11"/>
                    <a:pt x="3" y="11"/>
                  </a:cubicBezTo>
                  <a:cubicBezTo>
                    <a:pt x="3" y="11"/>
                    <a:pt x="0" y="11"/>
                    <a:pt x="0" y="14"/>
                  </a:cubicBezTo>
                  <a:cubicBezTo>
                    <a:pt x="0" y="16"/>
                    <a:pt x="2" y="17"/>
                    <a:pt x="3" y="17"/>
                  </a:cubicBezTo>
                  <a:cubicBezTo>
                    <a:pt x="4" y="17"/>
                    <a:pt x="5" y="18"/>
                    <a:pt x="6" y="18"/>
                  </a:cubicBezTo>
                  <a:cubicBezTo>
                    <a:pt x="13" y="19"/>
                    <a:pt x="12" y="14"/>
                    <a:pt x="12" y="14"/>
                  </a:cubicBezTo>
                  <a:cubicBezTo>
                    <a:pt x="12" y="14"/>
                    <a:pt x="22" y="15"/>
                    <a:pt x="23" y="12"/>
                  </a:cubicBezTo>
                  <a:cubicBezTo>
                    <a:pt x="23" y="9"/>
                    <a:pt x="21" y="5"/>
                    <a:pt x="21" y="5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0" name="Freeform 14"/>
            <p:cNvSpPr>
              <a:spLocks/>
            </p:cNvSpPr>
            <p:nvPr userDrawn="1"/>
          </p:nvSpPr>
          <p:spPr bwMode="auto">
            <a:xfrm>
              <a:off x="-1407403" y="4155416"/>
              <a:ext cx="258406" cy="351953"/>
            </a:xfrm>
            <a:custGeom>
              <a:avLst/>
              <a:gdLst>
                <a:gd name="T0" fmla="*/ 28 w 121"/>
                <a:gd name="T1" fmla="*/ 29 h 151"/>
                <a:gd name="T2" fmla="*/ 36 w 121"/>
                <a:gd name="T3" fmla="*/ 35 h 151"/>
                <a:gd name="T4" fmla="*/ 59 w 121"/>
                <a:gd name="T5" fmla="*/ 43 h 151"/>
                <a:gd name="T6" fmla="*/ 75 w 121"/>
                <a:gd name="T7" fmla="*/ 46 h 151"/>
                <a:gd name="T8" fmla="*/ 79 w 121"/>
                <a:gd name="T9" fmla="*/ 49 h 151"/>
                <a:gd name="T10" fmla="*/ 48 w 121"/>
                <a:gd name="T11" fmla="*/ 77 h 151"/>
                <a:gd name="T12" fmla="*/ 35 w 121"/>
                <a:gd name="T13" fmla="*/ 79 h 151"/>
                <a:gd name="T14" fmla="*/ 20 w 121"/>
                <a:gd name="T15" fmla="*/ 87 h 151"/>
                <a:gd name="T16" fmla="*/ 11 w 121"/>
                <a:gd name="T17" fmla="*/ 88 h 151"/>
                <a:gd name="T18" fmla="*/ 5 w 121"/>
                <a:gd name="T19" fmla="*/ 96 h 151"/>
                <a:gd name="T20" fmla="*/ 0 w 121"/>
                <a:gd name="T21" fmla="*/ 104 h 151"/>
                <a:gd name="T22" fmla="*/ 0 w 121"/>
                <a:gd name="T23" fmla="*/ 142 h 151"/>
                <a:gd name="T24" fmla="*/ 6 w 121"/>
                <a:gd name="T25" fmla="*/ 151 h 151"/>
                <a:gd name="T26" fmla="*/ 32 w 121"/>
                <a:gd name="T27" fmla="*/ 125 h 151"/>
                <a:gd name="T28" fmla="*/ 52 w 121"/>
                <a:gd name="T29" fmla="*/ 111 h 151"/>
                <a:gd name="T30" fmla="*/ 81 w 121"/>
                <a:gd name="T31" fmla="*/ 85 h 151"/>
                <a:gd name="T32" fmla="*/ 95 w 121"/>
                <a:gd name="T33" fmla="*/ 65 h 151"/>
                <a:gd name="T34" fmla="*/ 105 w 121"/>
                <a:gd name="T35" fmla="*/ 48 h 151"/>
                <a:gd name="T36" fmla="*/ 116 w 121"/>
                <a:gd name="T37" fmla="*/ 27 h 151"/>
                <a:gd name="T38" fmla="*/ 120 w 121"/>
                <a:gd name="T39" fmla="*/ 8 h 151"/>
                <a:gd name="T40" fmla="*/ 112 w 121"/>
                <a:gd name="T41" fmla="*/ 4 h 151"/>
                <a:gd name="T42" fmla="*/ 86 w 121"/>
                <a:gd name="T43" fmla="*/ 11 h 151"/>
                <a:gd name="T44" fmla="*/ 68 w 121"/>
                <a:gd name="T45" fmla="*/ 15 h 151"/>
                <a:gd name="T46" fmla="*/ 52 w 121"/>
                <a:gd name="T47" fmla="*/ 17 h 151"/>
                <a:gd name="T48" fmla="*/ 33 w 121"/>
                <a:gd name="T49" fmla="*/ 16 h 151"/>
                <a:gd name="T50" fmla="*/ 27 w 121"/>
                <a:gd name="T51" fmla="*/ 10 h 151"/>
                <a:gd name="T52" fmla="*/ 21 w 121"/>
                <a:gd name="T53" fmla="*/ 19 h 151"/>
                <a:gd name="T54" fmla="*/ 28 w 121"/>
                <a:gd name="T55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51">
                  <a:moveTo>
                    <a:pt x="28" y="29"/>
                  </a:moveTo>
                  <a:cubicBezTo>
                    <a:pt x="30" y="30"/>
                    <a:pt x="33" y="35"/>
                    <a:pt x="36" y="35"/>
                  </a:cubicBezTo>
                  <a:cubicBezTo>
                    <a:pt x="38" y="36"/>
                    <a:pt x="51" y="40"/>
                    <a:pt x="59" y="43"/>
                  </a:cubicBezTo>
                  <a:cubicBezTo>
                    <a:pt x="67" y="46"/>
                    <a:pt x="73" y="46"/>
                    <a:pt x="75" y="46"/>
                  </a:cubicBezTo>
                  <a:cubicBezTo>
                    <a:pt x="78" y="46"/>
                    <a:pt x="82" y="47"/>
                    <a:pt x="79" y="49"/>
                  </a:cubicBezTo>
                  <a:cubicBezTo>
                    <a:pt x="77" y="50"/>
                    <a:pt x="52" y="74"/>
                    <a:pt x="48" y="77"/>
                  </a:cubicBezTo>
                  <a:cubicBezTo>
                    <a:pt x="45" y="81"/>
                    <a:pt x="43" y="79"/>
                    <a:pt x="35" y="79"/>
                  </a:cubicBezTo>
                  <a:cubicBezTo>
                    <a:pt x="28" y="79"/>
                    <a:pt x="22" y="87"/>
                    <a:pt x="20" y="87"/>
                  </a:cubicBezTo>
                  <a:cubicBezTo>
                    <a:pt x="19" y="87"/>
                    <a:pt x="14" y="87"/>
                    <a:pt x="11" y="88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11" y="145"/>
                    <a:pt x="23" y="134"/>
                    <a:pt x="32" y="125"/>
                  </a:cubicBezTo>
                  <a:cubicBezTo>
                    <a:pt x="42" y="116"/>
                    <a:pt x="47" y="114"/>
                    <a:pt x="52" y="111"/>
                  </a:cubicBezTo>
                  <a:cubicBezTo>
                    <a:pt x="58" y="109"/>
                    <a:pt x="72" y="96"/>
                    <a:pt x="81" y="85"/>
                  </a:cubicBezTo>
                  <a:cubicBezTo>
                    <a:pt x="87" y="78"/>
                    <a:pt x="94" y="70"/>
                    <a:pt x="95" y="65"/>
                  </a:cubicBezTo>
                  <a:cubicBezTo>
                    <a:pt x="96" y="60"/>
                    <a:pt x="101" y="53"/>
                    <a:pt x="105" y="48"/>
                  </a:cubicBezTo>
                  <a:cubicBezTo>
                    <a:pt x="109" y="43"/>
                    <a:pt x="116" y="30"/>
                    <a:pt x="116" y="27"/>
                  </a:cubicBezTo>
                  <a:cubicBezTo>
                    <a:pt x="116" y="23"/>
                    <a:pt x="120" y="15"/>
                    <a:pt x="120" y="8"/>
                  </a:cubicBezTo>
                  <a:cubicBezTo>
                    <a:pt x="121" y="1"/>
                    <a:pt x="114" y="0"/>
                    <a:pt x="112" y="4"/>
                  </a:cubicBezTo>
                  <a:cubicBezTo>
                    <a:pt x="111" y="8"/>
                    <a:pt x="96" y="10"/>
                    <a:pt x="86" y="11"/>
                  </a:cubicBezTo>
                  <a:cubicBezTo>
                    <a:pt x="77" y="11"/>
                    <a:pt x="71" y="12"/>
                    <a:pt x="68" y="15"/>
                  </a:cubicBezTo>
                  <a:cubicBezTo>
                    <a:pt x="64" y="18"/>
                    <a:pt x="56" y="14"/>
                    <a:pt x="52" y="17"/>
                  </a:cubicBezTo>
                  <a:cubicBezTo>
                    <a:pt x="49" y="20"/>
                    <a:pt x="37" y="23"/>
                    <a:pt x="33" y="16"/>
                  </a:cubicBezTo>
                  <a:cubicBezTo>
                    <a:pt x="31" y="12"/>
                    <a:pt x="29" y="11"/>
                    <a:pt x="27" y="10"/>
                  </a:cubicBezTo>
                  <a:cubicBezTo>
                    <a:pt x="24" y="13"/>
                    <a:pt x="20" y="17"/>
                    <a:pt x="21" y="19"/>
                  </a:cubicBezTo>
                  <a:cubicBezTo>
                    <a:pt x="22" y="21"/>
                    <a:pt x="26" y="28"/>
                    <a:pt x="2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1" name="Freeform 15"/>
            <p:cNvSpPr>
              <a:spLocks/>
            </p:cNvSpPr>
            <p:nvPr userDrawn="1"/>
          </p:nvSpPr>
          <p:spPr bwMode="auto">
            <a:xfrm>
              <a:off x="-2743058" y="3513512"/>
              <a:ext cx="300355" cy="242538"/>
            </a:xfrm>
            <a:custGeom>
              <a:avLst/>
              <a:gdLst>
                <a:gd name="T0" fmla="*/ 51 w 140"/>
                <a:gd name="T1" fmla="*/ 104 h 104"/>
                <a:gd name="T2" fmla="*/ 51 w 140"/>
                <a:gd name="T3" fmla="*/ 89 h 104"/>
                <a:gd name="T4" fmla="*/ 70 w 140"/>
                <a:gd name="T5" fmla="*/ 78 h 104"/>
                <a:gd name="T6" fmla="*/ 77 w 140"/>
                <a:gd name="T7" fmla="*/ 76 h 104"/>
                <a:gd name="T8" fmla="*/ 88 w 140"/>
                <a:gd name="T9" fmla="*/ 73 h 104"/>
                <a:gd name="T10" fmla="*/ 94 w 140"/>
                <a:gd name="T11" fmla="*/ 67 h 104"/>
                <a:gd name="T12" fmla="*/ 103 w 140"/>
                <a:gd name="T13" fmla="*/ 64 h 104"/>
                <a:gd name="T14" fmla="*/ 108 w 140"/>
                <a:gd name="T15" fmla="*/ 61 h 104"/>
                <a:gd name="T16" fmla="*/ 109 w 140"/>
                <a:gd name="T17" fmla="*/ 54 h 104"/>
                <a:gd name="T18" fmla="*/ 113 w 140"/>
                <a:gd name="T19" fmla="*/ 52 h 104"/>
                <a:gd name="T20" fmla="*/ 120 w 140"/>
                <a:gd name="T21" fmla="*/ 48 h 104"/>
                <a:gd name="T22" fmla="*/ 137 w 140"/>
                <a:gd name="T23" fmla="*/ 47 h 104"/>
                <a:gd name="T24" fmla="*/ 140 w 140"/>
                <a:gd name="T25" fmla="*/ 43 h 104"/>
                <a:gd name="T26" fmla="*/ 135 w 140"/>
                <a:gd name="T27" fmla="*/ 35 h 104"/>
                <a:gd name="T28" fmla="*/ 134 w 140"/>
                <a:gd name="T29" fmla="*/ 26 h 104"/>
                <a:gd name="T30" fmla="*/ 131 w 140"/>
                <a:gd name="T31" fmla="*/ 14 h 104"/>
                <a:gd name="T32" fmla="*/ 129 w 140"/>
                <a:gd name="T33" fmla="*/ 11 h 104"/>
                <a:gd name="T34" fmla="*/ 116 w 140"/>
                <a:gd name="T35" fmla="*/ 8 h 104"/>
                <a:gd name="T36" fmla="*/ 96 w 140"/>
                <a:gd name="T37" fmla="*/ 6 h 104"/>
                <a:gd name="T38" fmla="*/ 85 w 140"/>
                <a:gd name="T39" fmla="*/ 1 h 104"/>
                <a:gd name="T40" fmla="*/ 72 w 140"/>
                <a:gd name="T41" fmla="*/ 23 h 104"/>
                <a:gd name="T42" fmla="*/ 54 w 140"/>
                <a:gd name="T43" fmla="*/ 31 h 104"/>
                <a:gd name="T44" fmla="*/ 46 w 140"/>
                <a:gd name="T45" fmla="*/ 41 h 104"/>
                <a:gd name="T46" fmla="*/ 39 w 140"/>
                <a:gd name="T47" fmla="*/ 51 h 104"/>
                <a:gd name="T48" fmla="*/ 39 w 140"/>
                <a:gd name="T49" fmla="*/ 67 h 104"/>
                <a:gd name="T50" fmla="*/ 25 w 140"/>
                <a:gd name="T51" fmla="*/ 85 h 104"/>
                <a:gd name="T52" fmla="*/ 8 w 140"/>
                <a:gd name="T53" fmla="*/ 96 h 104"/>
                <a:gd name="T54" fmla="*/ 0 w 140"/>
                <a:gd name="T55" fmla="*/ 100 h 104"/>
                <a:gd name="T56" fmla="*/ 43 w 140"/>
                <a:gd name="T57" fmla="*/ 100 h 104"/>
                <a:gd name="T58" fmla="*/ 51 w 140"/>
                <a:gd name="T5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04">
                  <a:moveTo>
                    <a:pt x="51" y="104"/>
                  </a:moveTo>
                  <a:cubicBezTo>
                    <a:pt x="51" y="97"/>
                    <a:pt x="51" y="90"/>
                    <a:pt x="51" y="89"/>
                  </a:cubicBezTo>
                  <a:cubicBezTo>
                    <a:pt x="52" y="88"/>
                    <a:pt x="67" y="79"/>
                    <a:pt x="70" y="78"/>
                  </a:cubicBezTo>
                  <a:cubicBezTo>
                    <a:pt x="72" y="76"/>
                    <a:pt x="77" y="78"/>
                    <a:pt x="77" y="76"/>
                  </a:cubicBezTo>
                  <a:cubicBezTo>
                    <a:pt x="77" y="73"/>
                    <a:pt x="84" y="74"/>
                    <a:pt x="88" y="73"/>
                  </a:cubicBezTo>
                  <a:cubicBezTo>
                    <a:pt x="91" y="73"/>
                    <a:pt x="94" y="70"/>
                    <a:pt x="94" y="67"/>
                  </a:cubicBezTo>
                  <a:cubicBezTo>
                    <a:pt x="94" y="64"/>
                    <a:pt x="99" y="65"/>
                    <a:pt x="103" y="64"/>
                  </a:cubicBezTo>
                  <a:cubicBezTo>
                    <a:pt x="106" y="64"/>
                    <a:pt x="106" y="61"/>
                    <a:pt x="108" y="61"/>
                  </a:cubicBezTo>
                  <a:cubicBezTo>
                    <a:pt x="110" y="61"/>
                    <a:pt x="109" y="58"/>
                    <a:pt x="109" y="54"/>
                  </a:cubicBezTo>
                  <a:cubicBezTo>
                    <a:pt x="110" y="51"/>
                    <a:pt x="110" y="52"/>
                    <a:pt x="113" y="52"/>
                  </a:cubicBezTo>
                  <a:cubicBezTo>
                    <a:pt x="117" y="52"/>
                    <a:pt x="120" y="50"/>
                    <a:pt x="120" y="48"/>
                  </a:cubicBezTo>
                  <a:cubicBezTo>
                    <a:pt x="120" y="46"/>
                    <a:pt x="135" y="47"/>
                    <a:pt x="137" y="47"/>
                  </a:cubicBezTo>
                  <a:cubicBezTo>
                    <a:pt x="139" y="47"/>
                    <a:pt x="140" y="45"/>
                    <a:pt x="140" y="43"/>
                  </a:cubicBezTo>
                  <a:cubicBezTo>
                    <a:pt x="139" y="41"/>
                    <a:pt x="137" y="36"/>
                    <a:pt x="135" y="35"/>
                  </a:cubicBezTo>
                  <a:cubicBezTo>
                    <a:pt x="133" y="35"/>
                    <a:pt x="134" y="30"/>
                    <a:pt x="134" y="26"/>
                  </a:cubicBezTo>
                  <a:cubicBezTo>
                    <a:pt x="134" y="21"/>
                    <a:pt x="134" y="17"/>
                    <a:pt x="131" y="14"/>
                  </a:cubicBezTo>
                  <a:cubicBezTo>
                    <a:pt x="130" y="14"/>
                    <a:pt x="130" y="12"/>
                    <a:pt x="129" y="11"/>
                  </a:cubicBezTo>
                  <a:cubicBezTo>
                    <a:pt x="125" y="11"/>
                    <a:pt x="120" y="8"/>
                    <a:pt x="116" y="8"/>
                  </a:cubicBezTo>
                  <a:cubicBezTo>
                    <a:pt x="110" y="8"/>
                    <a:pt x="100" y="11"/>
                    <a:pt x="96" y="6"/>
                  </a:cubicBezTo>
                  <a:cubicBezTo>
                    <a:pt x="91" y="1"/>
                    <a:pt x="88" y="0"/>
                    <a:pt x="85" y="1"/>
                  </a:cubicBezTo>
                  <a:cubicBezTo>
                    <a:pt x="82" y="3"/>
                    <a:pt x="76" y="19"/>
                    <a:pt x="72" y="23"/>
                  </a:cubicBezTo>
                  <a:cubicBezTo>
                    <a:pt x="69" y="28"/>
                    <a:pt x="59" y="31"/>
                    <a:pt x="54" y="31"/>
                  </a:cubicBezTo>
                  <a:cubicBezTo>
                    <a:pt x="50" y="31"/>
                    <a:pt x="49" y="38"/>
                    <a:pt x="46" y="41"/>
                  </a:cubicBezTo>
                  <a:cubicBezTo>
                    <a:pt x="42" y="43"/>
                    <a:pt x="43" y="48"/>
                    <a:pt x="39" y="51"/>
                  </a:cubicBezTo>
                  <a:cubicBezTo>
                    <a:pt x="35" y="54"/>
                    <a:pt x="37" y="64"/>
                    <a:pt x="39" y="67"/>
                  </a:cubicBezTo>
                  <a:cubicBezTo>
                    <a:pt x="41" y="71"/>
                    <a:pt x="31" y="82"/>
                    <a:pt x="25" y="85"/>
                  </a:cubicBezTo>
                  <a:cubicBezTo>
                    <a:pt x="19" y="88"/>
                    <a:pt x="18" y="94"/>
                    <a:pt x="8" y="96"/>
                  </a:cubicBezTo>
                  <a:cubicBezTo>
                    <a:pt x="5" y="96"/>
                    <a:pt x="2" y="98"/>
                    <a:pt x="0" y="100"/>
                  </a:cubicBezTo>
                  <a:cubicBezTo>
                    <a:pt x="14" y="100"/>
                    <a:pt x="36" y="100"/>
                    <a:pt x="43" y="100"/>
                  </a:cubicBezTo>
                  <a:cubicBezTo>
                    <a:pt x="52" y="100"/>
                    <a:pt x="50" y="101"/>
                    <a:pt x="51" y="10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2" name="Freeform 16"/>
            <p:cNvSpPr>
              <a:spLocks/>
            </p:cNvSpPr>
            <p:nvPr userDrawn="1"/>
          </p:nvSpPr>
          <p:spPr bwMode="auto">
            <a:xfrm>
              <a:off x="-2231280" y="3469746"/>
              <a:ext cx="107389" cy="204242"/>
            </a:xfrm>
            <a:custGeom>
              <a:avLst/>
              <a:gdLst>
                <a:gd name="T0" fmla="*/ 14 w 50"/>
                <a:gd name="T1" fmla="*/ 23 h 88"/>
                <a:gd name="T2" fmla="*/ 10 w 50"/>
                <a:gd name="T3" fmla="*/ 34 h 88"/>
                <a:gd name="T4" fmla="*/ 3 w 50"/>
                <a:gd name="T5" fmla="*/ 41 h 88"/>
                <a:gd name="T6" fmla="*/ 7 w 50"/>
                <a:gd name="T7" fmla="*/ 53 h 88"/>
                <a:gd name="T8" fmla="*/ 12 w 50"/>
                <a:gd name="T9" fmla="*/ 60 h 88"/>
                <a:gd name="T10" fmla="*/ 21 w 50"/>
                <a:gd name="T11" fmla="*/ 66 h 88"/>
                <a:gd name="T12" fmla="*/ 27 w 50"/>
                <a:gd name="T13" fmla="*/ 85 h 88"/>
                <a:gd name="T14" fmla="*/ 28 w 50"/>
                <a:gd name="T15" fmla="*/ 88 h 88"/>
                <a:gd name="T16" fmla="*/ 33 w 50"/>
                <a:gd name="T17" fmla="*/ 84 h 88"/>
                <a:gd name="T18" fmla="*/ 35 w 50"/>
                <a:gd name="T19" fmla="*/ 76 h 88"/>
                <a:gd name="T20" fmla="*/ 36 w 50"/>
                <a:gd name="T21" fmla="*/ 71 h 88"/>
                <a:gd name="T22" fmla="*/ 45 w 50"/>
                <a:gd name="T23" fmla="*/ 63 h 88"/>
                <a:gd name="T24" fmla="*/ 50 w 50"/>
                <a:gd name="T25" fmla="*/ 60 h 88"/>
                <a:gd name="T26" fmla="*/ 50 w 50"/>
                <a:gd name="T27" fmla="*/ 54 h 88"/>
                <a:gd name="T28" fmla="*/ 46 w 50"/>
                <a:gd name="T29" fmla="*/ 49 h 88"/>
                <a:gd name="T30" fmla="*/ 41 w 50"/>
                <a:gd name="T31" fmla="*/ 46 h 88"/>
                <a:gd name="T32" fmla="*/ 32 w 50"/>
                <a:gd name="T33" fmla="*/ 42 h 88"/>
                <a:gd name="T34" fmla="*/ 41 w 50"/>
                <a:gd name="T35" fmla="*/ 35 h 88"/>
                <a:gd name="T36" fmla="*/ 41 w 50"/>
                <a:gd name="T37" fmla="*/ 20 h 88"/>
                <a:gd name="T38" fmla="*/ 43 w 50"/>
                <a:gd name="T39" fmla="*/ 11 h 88"/>
                <a:gd name="T40" fmla="*/ 42 w 50"/>
                <a:gd name="T41" fmla="*/ 7 h 88"/>
                <a:gd name="T42" fmla="*/ 36 w 50"/>
                <a:gd name="T43" fmla="*/ 5 h 88"/>
                <a:gd name="T44" fmla="*/ 20 w 50"/>
                <a:gd name="T45" fmla="*/ 4 h 88"/>
                <a:gd name="T46" fmla="*/ 14 w 50"/>
                <a:gd name="T47" fmla="*/ 6 h 88"/>
                <a:gd name="T48" fmla="*/ 14 w 50"/>
                <a:gd name="T4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88">
                  <a:moveTo>
                    <a:pt x="14" y="23"/>
                  </a:moveTo>
                  <a:cubicBezTo>
                    <a:pt x="16" y="27"/>
                    <a:pt x="13" y="33"/>
                    <a:pt x="10" y="34"/>
                  </a:cubicBezTo>
                  <a:cubicBezTo>
                    <a:pt x="7" y="35"/>
                    <a:pt x="5" y="41"/>
                    <a:pt x="3" y="41"/>
                  </a:cubicBezTo>
                  <a:cubicBezTo>
                    <a:pt x="0" y="41"/>
                    <a:pt x="3" y="51"/>
                    <a:pt x="7" y="53"/>
                  </a:cubicBezTo>
                  <a:cubicBezTo>
                    <a:pt x="12" y="55"/>
                    <a:pt x="12" y="58"/>
                    <a:pt x="12" y="60"/>
                  </a:cubicBezTo>
                  <a:cubicBezTo>
                    <a:pt x="12" y="62"/>
                    <a:pt x="19" y="64"/>
                    <a:pt x="21" y="66"/>
                  </a:cubicBezTo>
                  <a:cubicBezTo>
                    <a:pt x="23" y="69"/>
                    <a:pt x="27" y="81"/>
                    <a:pt x="27" y="85"/>
                  </a:cubicBezTo>
                  <a:cubicBezTo>
                    <a:pt x="27" y="86"/>
                    <a:pt x="27" y="87"/>
                    <a:pt x="28" y="88"/>
                  </a:cubicBezTo>
                  <a:cubicBezTo>
                    <a:pt x="30" y="87"/>
                    <a:pt x="32" y="86"/>
                    <a:pt x="33" y="84"/>
                  </a:cubicBezTo>
                  <a:cubicBezTo>
                    <a:pt x="34" y="81"/>
                    <a:pt x="35" y="77"/>
                    <a:pt x="35" y="76"/>
                  </a:cubicBezTo>
                  <a:cubicBezTo>
                    <a:pt x="34" y="74"/>
                    <a:pt x="34" y="72"/>
                    <a:pt x="36" y="71"/>
                  </a:cubicBezTo>
                  <a:cubicBezTo>
                    <a:pt x="37" y="70"/>
                    <a:pt x="43" y="63"/>
                    <a:pt x="45" y="63"/>
                  </a:cubicBezTo>
                  <a:cubicBezTo>
                    <a:pt x="46" y="62"/>
                    <a:pt x="50" y="63"/>
                    <a:pt x="50" y="60"/>
                  </a:cubicBezTo>
                  <a:cubicBezTo>
                    <a:pt x="50" y="58"/>
                    <a:pt x="50" y="56"/>
                    <a:pt x="50" y="54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47"/>
                    <a:pt x="42" y="44"/>
                    <a:pt x="41" y="46"/>
                  </a:cubicBezTo>
                  <a:cubicBezTo>
                    <a:pt x="39" y="48"/>
                    <a:pt x="32" y="46"/>
                    <a:pt x="32" y="42"/>
                  </a:cubicBezTo>
                  <a:cubicBezTo>
                    <a:pt x="31" y="38"/>
                    <a:pt x="36" y="38"/>
                    <a:pt x="41" y="35"/>
                  </a:cubicBezTo>
                  <a:cubicBezTo>
                    <a:pt x="46" y="31"/>
                    <a:pt x="46" y="24"/>
                    <a:pt x="41" y="20"/>
                  </a:cubicBezTo>
                  <a:cubicBezTo>
                    <a:pt x="36" y="16"/>
                    <a:pt x="39" y="14"/>
                    <a:pt x="43" y="11"/>
                  </a:cubicBezTo>
                  <a:cubicBezTo>
                    <a:pt x="47" y="7"/>
                    <a:pt x="43" y="5"/>
                    <a:pt x="42" y="7"/>
                  </a:cubicBezTo>
                  <a:cubicBezTo>
                    <a:pt x="40" y="8"/>
                    <a:pt x="37" y="9"/>
                    <a:pt x="36" y="5"/>
                  </a:cubicBezTo>
                  <a:cubicBezTo>
                    <a:pt x="36" y="1"/>
                    <a:pt x="24" y="0"/>
                    <a:pt x="20" y="4"/>
                  </a:cubicBezTo>
                  <a:cubicBezTo>
                    <a:pt x="18" y="5"/>
                    <a:pt x="16" y="6"/>
                    <a:pt x="14" y="6"/>
                  </a:cubicBezTo>
                  <a:cubicBezTo>
                    <a:pt x="13" y="12"/>
                    <a:pt x="12" y="20"/>
                    <a:pt x="14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3" name="Freeform 17"/>
            <p:cNvSpPr>
              <a:spLocks/>
            </p:cNvSpPr>
            <p:nvPr userDrawn="1"/>
          </p:nvSpPr>
          <p:spPr bwMode="auto">
            <a:xfrm>
              <a:off x="-2633990" y="3477040"/>
              <a:ext cx="521845" cy="505135"/>
            </a:xfrm>
            <a:custGeom>
              <a:avLst/>
              <a:gdLst>
                <a:gd name="T0" fmla="*/ 83 w 243"/>
                <a:gd name="T1" fmla="*/ 42 h 217"/>
                <a:gd name="T2" fmla="*/ 84 w 243"/>
                <a:gd name="T3" fmla="*/ 51 h 217"/>
                <a:gd name="T4" fmla="*/ 89 w 243"/>
                <a:gd name="T5" fmla="*/ 59 h 217"/>
                <a:gd name="T6" fmla="*/ 86 w 243"/>
                <a:gd name="T7" fmla="*/ 63 h 217"/>
                <a:gd name="T8" fmla="*/ 69 w 243"/>
                <a:gd name="T9" fmla="*/ 64 h 217"/>
                <a:gd name="T10" fmla="*/ 62 w 243"/>
                <a:gd name="T11" fmla="*/ 68 h 217"/>
                <a:gd name="T12" fmla="*/ 58 w 243"/>
                <a:gd name="T13" fmla="*/ 70 h 217"/>
                <a:gd name="T14" fmla="*/ 57 w 243"/>
                <a:gd name="T15" fmla="*/ 77 h 217"/>
                <a:gd name="T16" fmla="*/ 52 w 243"/>
                <a:gd name="T17" fmla="*/ 80 h 217"/>
                <a:gd name="T18" fmla="*/ 43 w 243"/>
                <a:gd name="T19" fmla="*/ 83 h 217"/>
                <a:gd name="T20" fmla="*/ 37 w 243"/>
                <a:gd name="T21" fmla="*/ 89 h 217"/>
                <a:gd name="T22" fmla="*/ 26 w 243"/>
                <a:gd name="T23" fmla="*/ 92 h 217"/>
                <a:gd name="T24" fmla="*/ 19 w 243"/>
                <a:gd name="T25" fmla="*/ 94 h 217"/>
                <a:gd name="T26" fmla="*/ 0 w 243"/>
                <a:gd name="T27" fmla="*/ 105 h 217"/>
                <a:gd name="T28" fmla="*/ 0 w 243"/>
                <a:gd name="T29" fmla="*/ 120 h 217"/>
                <a:gd name="T30" fmla="*/ 3 w 243"/>
                <a:gd name="T31" fmla="*/ 122 h 217"/>
                <a:gd name="T32" fmla="*/ 116 w 243"/>
                <a:gd name="T33" fmla="*/ 192 h 217"/>
                <a:gd name="T34" fmla="*/ 123 w 243"/>
                <a:gd name="T35" fmla="*/ 201 h 217"/>
                <a:gd name="T36" fmla="*/ 136 w 243"/>
                <a:gd name="T37" fmla="*/ 205 h 217"/>
                <a:gd name="T38" fmla="*/ 142 w 243"/>
                <a:gd name="T39" fmla="*/ 217 h 217"/>
                <a:gd name="T40" fmla="*/ 154 w 243"/>
                <a:gd name="T41" fmla="*/ 214 h 217"/>
                <a:gd name="T42" fmla="*/ 172 w 243"/>
                <a:gd name="T43" fmla="*/ 209 h 217"/>
                <a:gd name="T44" fmla="*/ 193 w 243"/>
                <a:gd name="T45" fmla="*/ 193 h 217"/>
                <a:gd name="T46" fmla="*/ 243 w 243"/>
                <a:gd name="T47" fmla="*/ 164 h 217"/>
                <a:gd name="T48" fmla="*/ 243 w 243"/>
                <a:gd name="T49" fmla="*/ 164 h 217"/>
                <a:gd name="T50" fmla="*/ 237 w 243"/>
                <a:gd name="T51" fmla="*/ 155 h 217"/>
                <a:gd name="T52" fmla="*/ 229 w 243"/>
                <a:gd name="T53" fmla="*/ 153 h 217"/>
                <a:gd name="T54" fmla="*/ 220 w 243"/>
                <a:gd name="T55" fmla="*/ 148 h 217"/>
                <a:gd name="T56" fmla="*/ 219 w 243"/>
                <a:gd name="T57" fmla="*/ 140 h 217"/>
                <a:gd name="T58" fmla="*/ 214 w 243"/>
                <a:gd name="T59" fmla="*/ 133 h 217"/>
                <a:gd name="T60" fmla="*/ 219 w 243"/>
                <a:gd name="T61" fmla="*/ 128 h 217"/>
                <a:gd name="T62" fmla="*/ 217 w 243"/>
                <a:gd name="T63" fmla="*/ 123 h 217"/>
                <a:gd name="T64" fmla="*/ 217 w 243"/>
                <a:gd name="T65" fmla="*/ 116 h 217"/>
                <a:gd name="T66" fmla="*/ 218 w 243"/>
                <a:gd name="T67" fmla="*/ 109 h 217"/>
                <a:gd name="T68" fmla="*/ 219 w 243"/>
                <a:gd name="T69" fmla="*/ 97 h 217"/>
                <a:gd name="T70" fmla="*/ 213 w 243"/>
                <a:gd name="T71" fmla="*/ 87 h 217"/>
                <a:gd name="T72" fmla="*/ 216 w 243"/>
                <a:gd name="T73" fmla="*/ 85 h 217"/>
                <a:gd name="T74" fmla="*/ 215 w 243"/>
                <a:gd name="T75" fmla="*/ 82 h 217"/>
                <a:gd name="T76" fmla="*/ 209 w 243"/>
                <a:gd name="T77" fmla="*/ 63 h 217"/>
                <a:gd name="T78" fmla="*/ 200 w 243"/>
                <a:gd name="T79" fmla="*/ 57 h 217"/>
                <a:gd name="T80" fmla="*/ 195 w 243"/>
                <a:gd name="T81" fmla="*/ 50 h 217"/>
                <a:gd name="T82" fmla="*/ 191 w 243"/>
                <a:gd name="T83" fmla="*/ 38 h 217"/>
                <a:gd name="T84" fmla="*/ 198 w 243"/>
                <a:gd name="T85" fmla="*/ 31 h 217"/>
                <a:gd name="T86" fmla="*/ 202 w 243"/>
                <a:gd name="T87" fmla="*/ 20 h 217"/>
                <a:gd name="T88" fmla="*/ 202 w 243"/>
                <a:gd name="T89" fmla="*/ 3 h 217"/>
                <a:gd name="T90" fmla="*/ 191 w 243"/>
                <a:gd name="T91" fmla="*/ 1 h 217"/>
                <a:gd name="T92" fmla="*/ 179 w 243"/>
                <a:gd name="T93" fmla="*/ 2 h 217"/>
                <a:gd name="T94" fmla="*/ 163 w 243"/>
                <a:gd name="T95" fmla="*/ 5 h 217"/>
                <a:gd name="T96" fmla="*/ 119 w 243"/>
                <a:gd name="T97" fmla="*/ 7 h 217"/>
                <a:gd name="T98" fmla="*/ 101 w 243"/>
                <a:gd name="T99" fmla="*/ 16 h 217"/>
                <a:gd name="T100" fmla="*/ 83 w 243"/>
                <a:gd name="T101" fmla="*/ 25 h 217"/>
                <a:gd name="T102" fmla="*/ 78 w 243"/>
                <a:gd name="T103" fmla="*/ 27 h 217"/>
                <a:gd name="T104" fmla="*/ 80 w 243"/>
                <a:gd name="T105" fmla="*/ 30 h 217"/>
                <a:gd name="T106" fmla="*/ 83 w 243"/>
                <a:gd name="T107" fmla="*/ 4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7">
                  <a:moveTo>
                    <a:pt x="83" y="42"/>
                  </a:moveTo>
                  <a:cubicBezTo>
                    <a:pt x="83" y="46"/>
                    <a:pt x="82" y="51"/>
                    <a:pt x="84" y="51"/>
                  </a:cubicBezTo>
                  <a:cubicBezTo>
                    <a:pt x="86" y="52"/>
                    <a:pt x="88" y="57"/>
                    <a:pt x="89" y="59"/>
                  </a:cubicBezTo>
                  <a:cubicBezTo>
                    <a:pt x="89" y="61"/>
                    <a:pt x="88" y="63"/>
                    <a:pt x="86" y="63"/>
                  </a:cubicBezTo>
                  <a:cubicBezTo>
                    <a:pt x="84" y="63"/>
                    <a:pt x="69" y="62"/>
                    <a:pt x="69" y="64"/>
                  </a:cubicBezTo>
                  <a:cubicBezTo>
                    <a:pt x="69" y="66"/>
                    <a:pt x="66" y="68"/>
                    <a:pt x="62" y="68"/>
                  </a:cubicBezTo>
                  <a:cubicBezTo>
                    <a:pt x="59" y="68"/>
                    <a:pt x="59" y="67"/>
                    <a:pt x="58" y="70"/>
                  </a:cubicBezTo>
                  <a:cubicBezTo>
                    <a:pt x="58" y="74"/>
                    <a:pt x="59" y="77"/>
                    <a:pt x="57" y="77"/>
                  </a:cubicBezTo>
                  <a:cubicBezTo>
                    <a:pt x="55" y="77"/>
                    <a:pt x="55" y="80"/>
                    <a:pt x="52" y="80"/>
                  </a:cubicBezTo>
                  <a:cubicBezTo>
                    <a:pt x="48" y="81"/>
                    <a:pt x="43" y="80"/>
                    <a:pt x="43" y="83"/>
                  </a:cubicBezTo>
                  <a:cubicBezTo>
                    <a:pt x="43" y="86"/>
                    <a:pt x="40" y="89"/>
                    <a:pt x="37" y="89"/>
                  </a:cubicBezTo>
                  <a:cubicBezTo>
                    <a:pt x="33" y="90"/>
                    <a:pt x="26" y="89"/>
                    <a:pt x="26" y="92"/>
                  </a:cubicBezTo>
                  <a:cubicBezTo>
                    <a:pt x="26" y="94"/>
                    <a:pt x="21" y="92"/>
                    <a:pt x="19" y="94"/>
                  </a:cubicBezTo>
                  <a:cubicBezTo>
                    <a:pt x="16" y="95"/>
                    <a:pt x="1" y="104"/>
                    <a:pt x="0" y="105"/>
                  </a:cubicBezTo>
                  <a:cubicBezTo>
                    <a:pt x="0" y="106"/>
                    <a:pt x="0" y="113"/>
                    <a:pt x="0" y="120"/>
                  </a:cubicBezTo>
                  <a:cubicBezTo>
                    <a:pt x="1" y="120"/>
                    <a:pt x="2" y="121"/>
                    <a:pt x="3" y="122"/>
                  </a:cubicBezTo>
                  <a:cubicBezTo>
                    <a:pt x="9" y="125"/>
                    <a:pt x="113" y="189"/>
                    <a:pt x="116" y="192"/>
                  </a:cubicBezTo>
                  <a:cubicBezTo>
                    <a:pt x="119" y="195"/>
                    <a:pt x="123" y="201"/>
                    <a:pt x="123" y="201"/>
                  </a:cubicBezTo>
                  <a:cubicBezTo>
                    <a:pt x="123" y="201"/>
                    <a:pt x="131" y="202"/>
                    <a:pt x="136" y="205"/>
                  </a:cubicBezTo>
                  <a:cubicBezTo>
                    <a:pt x="142" y="208"/>
                    <a:pt x="142" y="217"/>
                    <a:pt x="142" y="217"/>
                  </a:cubicBezTo>
                  <a:cubicBezTo>
                    <a:pt x="142" y="217"/>
                    <a:pt x="149" y="215"/>
                    <a:pt x="154" y="214"/>
                  </a:cubicBezTo>
                  <a:cubicBezTo>
                    <a:pt x="158" y="214"/>
                    <a:pt x="172" y="209"/>
                    <a:pt x="172" y="209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2" y="159"/>
                    <a:pt x="240" y="155"/>
                    <a:pt x="237" y="155"/>
                  </a:cubicBezTo>
                  <a:cubicBezTo>
                    <a:pt x="234" y="155"/>
                    <a:pt x="232" y="153"/>
                    <a:pt x="229" y="153"/>
                  </a:cubicBezTo>
                  <a:cubicBezTo>
                    <a:pt x="225" y="153"/>
                    <a:pt x="221" y="151"/>
                    <a:pt x="220" y="148"/>
                  </a:cubicBezTo>
                  <a:cubicBezTo>
                    <a:pt x="220" y="145"/>
                    <a:pt x="222" y="143"/>
                    <a:pt x="219" y="140"/>
                  </a:cubicBezTo>
                  <a:cubicBezTo>
                    <a:pt x="217" y="136"/>
                    <a:pt x="214" y="135"/>
                    <a:pt x="214" y="133"/>
                  </a:cubicBezTo>
                  <a:cubicBezTo>
                    <a:pt x="214" y="131"/>
                    <a:pt x="218" y="128"/>
                    <a:pt x="219" y="128"/>
                  </a:cubicBezTo>
                  <a:cubicBezTo>
                    <a:pt x="220" y="127"/>
                    <a:pt x="217" y="125"/>
                    <a:pt x="217" y="123"/>
                  </a:cubicBezTo>
                  <a:cubicBezTo>
                    <a:pt x="217" y="121"/>
                    <a:pt x="216" y="118"/>
                    <a:pt x="217" y="116"/>
                  </a:cubicBezTo>
                  <a:cubicBezTo>
                    <a:pt x="219" y="114"/>
                    <a:pt x="220" y="112"/>
                    <a:pt x="218" y="109"/>
                  </a:cubicBezTo>
                  <a:cubicBezTo>
                    <a:pt x="216" y="105"/>
                    <a:pt x="221" y="102"/>
                    <a:pt x="219" y="97"/>
                  </a:cubicBezTo>
                  <a:cubicBezTo>
                    <a:pt x="216" y="93"/>
                    <a:pt x="213" y="89"/>
                    <a:pt x="213" y="87"/>
                  </a:cubicBezTo>
                  <a:cubicBezTo>
                    <a:pt x="213" y="87"/>
                    <a:pt x="214" y="86"/>
                    <a:pt x="216" y="85"/>
                  </a:cubicBezTo>
                  <a:cubicBezTo>
                    <a:pt x="215" y="84"/>
                    <a:pt x="215" y="83"/>
                    <a:pt x="215" y="82"/>
                  </a:cubicBezTo>
                  <a:cubicBezTo>
                    <a:pt x="215" y="78"/>
                    <a:pt x="211" y="66"/>
                    <a:pt x="209" y="63"/>
                  </a:cubicBezTo>
                  <a:cubicBezTo>
                    <a:pt x="207" y="61"/>
                    <a:pt x="200" y="59"/>
                    <a:pt x="200" y="57"/>
                  </a:cubicBezTo>
                  <a:cubicBezTo>
                    <a:pt x="200" y="55"/>
                    <a:pt x="200" y="52"/>
                    <a:pt x="195" y="50"/>
                  </a:cubicBezTo>
                  <a:cubicBezTo>
                    <a:pt x="191" y="48"/>
                    <a:pt x="188" y="38"/>
                    <a:pt x="191" y="38"/>
                  </a:cubicBezTo>
                  <a:cubicBezTo>
                    <a:pt x="193" y="38"/>
                    <a:pt x="195" y="32"/>
                    <a:pt x="198" y="31"/>
                  </a:cubicBezTo>
                  <a:cubicBezTo>
                    <a:pt x="201" y="30"/>
                    <a:pt x="204" y="24"/>
                    <a:pt x="202" y="20"/>
                  </a:cubicBezTo>
                  <a:cubicBezTo>
                    <a:pt x="200" y="17"/>
                    <a:pt x="201" y="9"/>
                    <a:pt x="202" y="3"/>
                  </a:cubicBezTo>
                  <a:cubicBezTo>
                    <a:pt x="197" y="3"/>
                    <a:pt x="192" y="1"/>
                    <a:pt x="191" y="1"/>
                  </a:cubicBezTo>
                  <a:cubicBezTo>
                    <a:pt x="189" y="0"/>
                    <a:pt x="183" y="2"/>
                    <a:pt x="179" y="2"/>
                  </a:cubicBezTo>
                  <a:cubicBezTo>
                    <a:pt x="175" y="2"/>
                    <a:pt x="166" y="8"/>
                    <a:pt x="163" y="5"/>
                  </a:cubicBezTo>
                  <a:cubicBezTo>
                    <a:pt x="160" y="2"/>
                    <a:pt x="128" y="7"/>
                    <a:pt x="119" y="7"/>
                  </a:cubicBezTo>
                  <a:cubicBezTo>
                    <a:pt x="110" y="8"/>
                    <a:pt x="106" y="16"/>
                    <a:pt x="101" y="16"/>
                  </a:cubicBezTo>
                  <a:cubicBezTo>
                    <a:pt x="95" y="16"/>
                    <a:pt x="87" y="20"/>
                    <a:pt x="83" y="25"/>
                  </a:cubicBezTo>
                  <a:cubicBezTo>
                    <a:pt x="81" y="26"/>
                    <a:pt x="80" y="27"/>
                    <a:pt x="78" y="27"/>
                  </a:cubicBezTo>
                  <a:cubicBezTo>
                    <a:pt x="79" y="28"/>
                    <a:pt x="79" y="30"/>
                    <a:pt x="80" y="30"/>
                  </a:cubicBezTo>
                  <a:cubicBezTo>
                    <a:pt x="83" y="33"/>
                    <a:pt x="83" y="37"/>
                    <a:pt x="83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4" name="Freeform 18"/>
            <p:cNvSpPr>
              <a:spLocks/>
            </p:cNvSpPr>
            <p:nvPr userDrawn="1"/>
          </p:nvSpPr>
          <p:spPr bwMode="auto">
            <a:xfrm>
              <a:off x="-2177585" y="3595574"/>
              <a:ext cx="382574" cy="368365"/>
            </a:xfrm>
            <a:custGeom>
              <a:avLst/>
              <a:gdLst>
                <a:gd name="T0" fmla="*/ 20 w 178"/>
                <a:gd name="T1" fmla="*/ 9 h 158"/>
                <a:gd name="T2" fmla="*/ 11 w 178"/>
                <a:gd name="T3" fmla="*/ 17 h 158"/>
                <a:gd name="T4" fmla="*/ 10 w 178"/>
                <a:gd name="T5" fmla="*/ 22 h 158"/>
                <a:gd name="T6" fmla="*/ 8 w 178"/>
                <a:gd name="T7" fmla="*/ 30 h 158"/>
                <a:gd name="T8" fmla="*/ 0 w 178"/>
                <a:gd name="T9" fmla="*/ 36 h 158"/>
                <a:gd name="T10" fmla="*/ 6 w 178"/>
                <a:gd name="T11" fmla="*/ 46 h 158"/>
                <a:gd name="T12" fmla="*/ 5 w 178"/>
                <a:gd name="T13" fmla="*/ 58 h 158"/>
                <a:gd name="T14" fmla="*/ 4 w 178"/>
                <a:gd name="T15" fmla="*/ 65 h 158"/>
                <a:gd name="T16" fmla="*/ 4 w 178"/>
                <a:gd name="T17" fmla="*/ 72 h 158"/>
                <a:gd name="T18" fmla="*/ 6 w 178"/>
                <a:gd name="T19" fmla="*/ 77 h 158"/>
                <a:gd name="T20" fmla="*/ 1 w 178"/>
                <a:gd name="T21" fmla="*/ 82 h 158"/>
                <a:gd name="T22" fmla="*/ 6 w 178"/>
                <a:gd name="T23" fmla="*/ 89 h 158"/>
                <a:gd name="T24" fmla="*/ 7 w 178"/>
                <a:gd name="T25" fmla="*/ 97 h 158"/>
                <a:gd name="T26" fmla="*/ 16 w 178"/>
                <a:gd name="T27" fmla="*/ 102 h 158"/>
                <a:gd name="T28" fmla="*/ 24 w 178"/>
                <a:gd name="T29" fmla="*/ 104 h 158"/>
                <a:gd name="T30" fmla="*/ 30 w 178"/>
                <a:gd name="T31" fmla="*/ 113 h 158"/>
                <a:gd name="T32" fmla="*/ 47 w 178"/>
                <a:gd name="T33" fmla="*/ 116 h 158"/>
                <a:gd name="T34" fmla="*/ 55 w 178"/>
                <a:gd name="T35" fmla="*/ 123 h 158"/>
                <a:gd name="T36" fmla="*/ 74 w 178"/>
                <a:gd name="T37" fmla="*/ 113 h 158"/>
                <a:gd name="T38" fmla="*/ 163 w 178"/>
                <a:gd name="T39" fmla="*/ 158 h 158"/>
                <a:gd name="T40" fmla="*/ 163 w 178"/>
                <a:gd name="T41" fmla="*/ 152 h 158"/>
                <a:gd name="T42" fmla="*/ 174 w 178"/>
                <a:gd name="T43" fmla="*/ 152 h 158"/>
                <a:gd name="T44" fmla="*/ 174 w 178"/>
                <a:gd name="T45" fmla="*/ 46 h 158"/>
                <a:gd name="T46" fmla="*/ 174 w 178"/>
                <a:gd name="T47" fmla="*/ 30 h 158"/>
                <a:gd name="T48" fmla="*/ 175 w 178"/>
                <a:gd name="T49" fmla="*/ 17 h 158"/>
                <a:gd name="T50" fmla="*/ 176 w 178"/>
                <a:gd name="T51" fmla="*/ 14 h 158"/>
                <a:gd name="T52" fmla="*/ 176 w 178"/>
                <a:gd name="T53" fmla="*/ 13 h 158"/>
                <a:gd name="T54" fmla="*/ 160 w 178"/>
                <a:gd name="T55" fmla="*/ 10 h 158"/>
                <a:gd name="T56" fmla="*/ 143 w 178"/>
                <a:gd name="T57" fmla="*/ 1 h 158"/>
                <a:gd name="T58" fmla="*/ 117 w 178"/>
                <a:gd name="T59" fmla="*/ 13 h 158"/>
                <a:gd name="T60" fmla="*/ 118 w 178"/>
                <a:gd name="T61" fmla="*/ 27 h 158"/>
                <a:gd name="T62" fmla="*/ 100 w 178"/>
                <a:gd name="T63" fmla="*/ 28 h 158"/>
                <a:gd name="T64" fmla="*/ 79 w 178"/>
                <a:gd name="T65" fmla="*/ 20 h 158"/>
                <a:gd name="T66" fmla="*/ 67 w 178"/>
                <a:gd name="T67" fmla="*/ 13 h 158"/>
                <a:gd name="T68" fmla="*/ 60 w 178"/>
                <a:gd name="T69" fmla="*/ 7 h 158"/>
                <a:gd name="T70" fmla="*/ 38 w 178"/>
                <a:gd name="T71" fmla="*/ 3 h 158"/>
                <a:gd name="T72" fmla="*/ 25 w 178"/>
                <a:gd name="T73" fmla="*/ 0 h 158"/>
                <a:gd name="T74" fmla="*/ 25 w 178"/>
                <a:gd name="T75" fmla="*/ 6 h 158"/>
                <a:gd name="T76" fmla="*/ 20 w 178"/>
                <a:gd name="T7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" h="158">
                  <a:moveTo>
                    <a:pt x="20" y="9"/>
                  </a:moveTo>
                  <a:cubicBezTo>
                    <a:pt x="18" y="9"/>
                    <a:pt x="12" y="16"/>
                    <a:pt x="11" y="17"/>
                  </a:cubicBezTo>
                  <a:cubicBezTo>
                    <a:pt x="9" y="18"/>
                    <a:pt x="9" y="20"/>
                    <a:pt x="10" y="22"/>
                  </a:cubicBezTo>
                  <a:cubicBezTo>
                    <a:pt x="10" y="23"/>
                    <a:pt x="9" y="27"/>
                    <a:pt x="8" y="30"/>
                  </a:cubicBezTo>
                  <a:cubicBezTo>
                    <a:pt x="6" y="33"/>
                    <a:pt x="1" y="35"/>
                    <a:pt x="0" y="36"/>
                  </a:cubicBezTo>
                  <a:cubicBezTo>
                    <a:pt x="0" y="38"/>
                    <a:pt x="3" y="42"/>
                    <a:pt x="6" y="46"/>
                  </a:cubicBezTo>
                  <a:cubicBezTo>
                    <a:pt x="8" y="51"/>
                    <a:pt x="3" y="54"/>
                    <a:pt x="5" y="58"/>
                  </a:cubicBezTo>
                  <a:cubicBezTo>
                    <a:pt x="7" y="61"/>
                    <a:pt x="6" y="63"/>
                    <a:pt x="4" y="65"/>
                  </a:cubicBezTo>
                  <a:cubicBezTo>
                    <a:pt x="3" y="67"/>
                    <a:pt x="4" y="70"/>
                    <a:pt x="4" y="72"/>
                  </a:cubicBezTo>
                  <a:cubicBezTo>
                    <a:pt x="4" y="74"/>
                    <a:pt x="7" y="76"/>
                    <a:pt x="6" y="77"/>
                  </a:cubicBezTo>
                  <a:cubicBezTo>
                    <a:pt x="5" y="77"/>
                    <a:pt x="1" y="80"/>
                    <a:pt x="1" y="82"/>
                  </a:cubicBezTo>
                  <a:cubicBezTo>
                    <a:pt x="1" y="84"/>
                    <a:pt x="4" y="85"/>
                    <a:pt x="6" y="89"/>
                  </a:cubicBezTo>
                  <a:cubicBezTo>
                    <a:pt x="9" y="92"/>
                    <a:pt x="7" y="94"/>
                    <a:pt x="7" y="97"/>
                  </a:cubicBezTo>
                  <a:cubicBezTo>
                    <a:pt x="8" y="100"/>
                    <a:pt x="12" y="102"/>
                    <a:pt x="16" y="102"/>
                  </a:cubicBezTo>
                  <a:cubicBezTo>
                    <a:pt x="19" y="102"/>
                    <a:pt x="21" y="104"/>
                    <a:pt x="24" y="104"/>
                  </a:cubicBezTo>
                  <a:cubicBezTo>
                    <a:pt x="27" y="104"/>
                    <a:pt x="29" y="108"/>
                    <a:pt x="30" y="113"/>
                  </a:cubicBezTo>
                  <a:cubicBezTo>
                    <a:pt x="31" y="113"/>
                    <a:pt x="43" y="113"/>
                    <a:pt x="47" y="116"/>
                  </a:cubicBezTo>
                  <a:cubicBezTo>
                    <a:pt x="52" y="119"/>
                    <a:pt x="55" y="123"/>
                    <a:pt x="55" y="12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53"/>
                    <a:pt x="174" y="46"/>
                  </a:cubicBezTo>
                  <a:cubicBezTo>
                    <a:pt x="174" y="39"/>
                    <a:pt x="170" y="34"/>
                    <a:pt x="174" y="30"/>
                  </a:cubicBezTo>
                  <a:cubicBezTo>
                    <a:pt x="178" y="26"/>
                    <a:pt x="173" y="24"/>
                    <a:pt x="175" y="17"/>
                  </a:cubicBezTo>
                  <a:cubicBezTo>
                    <a:pt x="176" y="16"/>
                    <a:pt x="176" y="15"/>
                    <a:pt x="176" y="14"/>
                  </a:cubicBezTo>
                  <a:cubicBezTo>
                    <a:pt x="176" y="14"/>
                    <a:pt x="176" y="14"/>
                    <a:pt x="176" y="13"/>
                  </a:cubicBezTo>
                  <a:cubicBezTo>
                    <a:pt x="175" y="11"/>
                    <a:pt x="171" y="11"/>
                    <a:pt x="160" y="10"/>
                  </a:cubicBezTo>
                  <a:cubicBezTo>
                    <a:pt x="150" y="8"/>
                    <a:pt x="154" y="2"/>
                    <a:pt x="143" y="1"/>
                  </a:cubicBezTo>
                  <a:cubicBezTo>
                    <a:pt x="131" y="0"/>
                    <a:pt x="117" y="9"/>
                    <a:pt x="117" y="13"/>
                  </a:cubicBezTo>
                  <a:cubicBezTo>
                    <a:pt x="117" y="18"/>
                    <a:pt x="122" y="23"/>
                    <a:pt x="118" y="27"/>
                  </a:cubicBezTo>
                  <a:cubicBezTo>
                    <a:pt x="114" y="32"/>
                    <a:pt x="106" y="33"/>
                    <a:pt x="100" y="28"/>
                  </a:cubicBezTo>
                  <a:cubicBezTo>
                    <a:pt x="94" y="23"/>
                    <a:pt x="86" y="20"/>
                    <a:pt x="79" y="20"/>
                  </a:cubicBezTo>
                  <a:cubicBezTo>
                    <a:pt x="72" y="20"/>
                    <a:pt x="67" y="16"/>
                    <a:pt x="67" y="13"/>
                  </a:cubicBezTo>
                  <a:cubicBezTo>
                    <a:pt x="68" y="9"/>
                    <a:pt x="66" y="8"/>
                    <a:pt x="60" y="7"/>
                  </a:cubicBezTo>
                  <a:cubicBezTo>
                    <a:pt x="54" y="5"/>
                    <a:pt x="49" y="1"/>
                    <a:pt x="38" y="3"/>
                  </a:cubicBezTo>
                  <a:cubicBezTo>
                    <a:pt x="33" y="3"/>
                    <a:pt x="28" y="2"/>
                    <a:pt x="25" y="0"/>
                  </a:cubicBezTo>
                  <a:cubicBezTo>
                    <a:pt x="25" y="2"/>
                    <a:pt x="25" y="4"/>
                    <a:pt x="25" y="6"/>
                  </a:cubicBezTo>
                  <a:cubicBezTo>
                    <a:pt x="25" y="9"/>
                    <a:pt x="21" y="8"/>
                    <a:pt x="20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5" name="Freeform 19"/>
            <p:cNvSpPr>
              <a:spLocks/>
            </p:cNvSpPr>
            <p:nvPr userDrawn="1"/>
          </p:nvSpPr>
          <p:spPr bwMode="auto">
            <a:xfrm>
              <a:off x="-2831989" y="4108002"/>
              <a:ext cx="72153" cy="25530"/>
            </a:xfrm>
            <a:custGeom>
              <a:avLst/>
              <a:gdLst>
                <a:gd name="T0" fmla="*/ 17 w 34"/>
                <a:gd name="T1" fmla="*/ 7 h 11"/>
                <a:gd name="T2" fmla="*/ 27 w 34"/>
                <a:gd name="T3" fmla="*/ 9 h 11"/>
                <a:gd name="T4" fmla="*/ 34 w 34"/>
                <a:gd name="T5" fmla="*/ 7 h 11"/>
                <a:gd name="T6" fmla="*/ 27 w 34"/>
                <a:gd name="T7" fmla="*/ 7 h 11"/>
                <a:gd name="T8" fmla="*/ 16 w 34"/>
                <a:gd name="T9" fmla="*/ 2 h 11"/>
                <a:gd name="T10" fmla="*/ 2 w 34"/>
                <a:gd name="T11" fmla="*/ 4 h 11"/>
                <a:gd name="T12" fmla="*/ 0 w 34"/>
                <a:gd name="T13" fmla="*/ 11 h 11"/>
                <a:gd name="T14" fmla="*/ 3 w 34"/>
                <a:gd name="T15" fmla="*/ 10 h 11"/>
                <a:gd name="T16" fmla="*/ 17 w 34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17" y="7"/>
                  </a:moveTo>
                  <a:cubicBezTo>
                    <a:pt x="19" y="5"/>
                    <a:pt x="23" y="9"/>
                    <a:pt x="27" y="9"/>
                  </a:cubicBezTo>
                  <a:cubicBezTo>
                    <a:pt x="30" y="10"/>
                    <a:pt x="34" y="7"/>
                    <a:pt x="34" y="7"/>
                  </a:cubicBezTo>
                  <a:cubicBezTo>
                    <a:pt x="34" y="7"/>
                    <a:pt x="33" y="7"/>
                    <a:pt x="27" y="7"/>
                  </a:cubicBezTo>
                  <a:cubicBezTo>
                    <a:pt x="22" y="6"/>
                    <a:pt x="21" y="0"/>
                    <a:pt x="16" y="2"/>
                  </a:cubicBezTo>
                  <a:cubicBezTo>
                    <a:pt x="11" y="4"/>
                    <a:pt x="8" y="5"/>
                    <a:pt x="2" y="4"/>
                  </a:cubicBezTo>
                  <a:cubicBezTo>
                    <a:pt x="2" y="6"/>
                    <a:pt x="0" y="9"/>
                    <a:pt x="0" y="11"/>
                  </a:cubicBezTo>
                  <a:cubicBezTo>
                    <a:pt x="2" y="11"/>
                    <a:pt x="3" y="10"/>
                    <a:pt x="3" y="10"/>
                  </a:cubicBezTo>
                  <a:cubicBezTo>
                    <a:pt x="7" y="10"/>
                    <a:pt x="14" y="9"/>
                    <a:pt x="17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6" name="Freeform 20"/>
            <p:cNvSpPr>
              <a:spLocks/>
            </p:cNvSpPr>
            <p:nvPr userDrawn="1"/>
          </p:nvSpPr>
          <p:spPr bwMode="auto">
            <a:xfrm>
              <a:off x="-2847091" y="4040530"/>
              <a:ext cx="147660" cy="116710"/>
            </a:xfrm>
            <a:custGeom>
              <a:avLst/>
              <a:gdLst>
                <a:gd name="T0" fmla="*/ 16 w 69"/>
                <a:gd name="T1" fmla="*/ 48 h 50"/>
                <a:gd name="T2" fmla="*/ 22 w 69"/>
                <a:gd name="T3" fmla="*/ 45 h 50"/>
                <a:gd name="T4" fmla="*/ 39 w 69"/>
                <a:gd name="T5" fmla="*/ 44 h 50"/>
                <a:gd name="T6" fmla="*/ 42 w 69"/>
                <a:gd name="T7" fmla="*/ 45 h 50"/>
                <a:gd name="T8" fmla="*/ 42 w 69"/>
                <a:gd name="T9" fmla="*/ 44 h 50"/>
                <a:gd name="T10" fmla="*/ 50 w 69"/>
                <a:gd name="T11" fmla="*/ 47 h 50"/>
                <a:gd name="T12" fmla="*/ 67 w 69"/>
                <a:gd name="T13" fmla="*/ 48 h 50"/>
                <a:gd name="T14" fmla="*/ 69 w 69"/>
                <a:gd name="T15" fmla="*/ 48 h 50"/>
                <a:gd name="T16" fmla="*/ 69 w 69"/>
                <a:gd name="T17" fmla="*/ 41 h 50"/>
                <a:gd name="T18" fmla="*/ 62 w 69"/>
                <a:gd name="T19" fmla="*/ 34 h 50"/>
                <a:gd name="T20" fmla="*/ 61 w 69"/>
                <a:gd name="T21" fmla="*/ 27 h 50"/>
                <a:gd name="T22" fmla="*/ 59 w 69"/>
                <a:gd name="T23" fmla="*/ 24 h 50"/>
                <a:gd name="T24" fmla="*/ 52 w 69"/>
                <a:gd name="T25" fmla="*/ 16 h 50"/>
                <a:gd name="T26" fmla="*/ 44 w 69"/>
                <a:gd name="T27" fmla="*/ 7 h 50"/>
                <a:gd name="T28" fmla="*/ 40 w 69"/>
                <a:gd name="T29" fmla="*/ 7 h 50"/>
                <a:gd name="T30" fmla="*/ 33 w 69"/>
                <a:gd name="T31" fmla="*/ 1 h 50"/>
                <a:gd name="T32" fmla="*/ 24 w 69"/>
                <a:gd name="T33" fmla="*/ 2 h 50"/>
                <a:gd name="T34" fmla="*/ 13 w 69"/>
                <a:gd name="T35" fmla="*/ 2 h 50"/>
                <a:gd name="T36" fmla="*/ 7 w 69"/>
                <a:gd name="T37" fmla="*/ 7 h 50"/>
                <a:gd name="T38" fmla="*/ 6 w 69"/>
                <a:gd name="T39" fmla="*/ 7 h 50"/>
                <a:gd name="T40" fmla="*/ 4 w 69"/>
                <a:gd name="T41" fmla="*/ 16 h 50"/>
                <a:gd name="T42" fmla="*/ 8 w 69"/>
                <a:gd name="T43" fmla="*/ 31 h 50"/>
                <a:gd name="T44" fmla="*/ 9 w 69"/>
                <a:gd name="T45" fmla="*/ 33 h 50"/>
                <a:gd name="T46" fmla="*/ 23 w 69"/>
                <a:gd name="T47" fmla="*/ 31 h 50"/>
                <a:gd name="T48" fmla="*/ 34 w 69"/>
                <a:gd name="T49" fmla="*/ 36 h 50"/>
                <a:gd name="T50" fmla="*/ 41 w 69"/>
                <a:gd name="T51" fmla="*/ 36 h 50"/>
                <a:gd name="T52" fmla="*/ 34 w 69"/>
                <a:gd name="T53" fmla="*/ 38 h 50"/>
                <a:gd name="T54" fmla="*/ 24 w 69"/>
                <a:gd name="T55" fmla="*/ 36 h 50"/>
                <a:gd name="T56" fmla="*/ 10 w 69"/>
                <a:gd name="T57" fmla="*/ 39 h 50"/>
                <a:gd name="T58" fmla="*/ 7 w 69"/>
                <a:gd name="T59" fmla="*/ 40 h 50"/>
                <a:gd name="T60" fmla="*/ 8 w 69"/>
                <a:gd name="T61" fmla="*/ 45 h 50"/>
                <a:gd name="T62" fmla="*/ 10 w 69"/>
                <a:gd name="T63" fmla="*/ 46 h 50"/>
                <a:gd name="T64" fmla="*/ 16 w 69"/>
                <a:gd name="T6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0">
                  <a:moveTo>
                    <a:pt x="16" y="48"/>
                  </a:moveTo>
                  <a:cubicBezTo>
                    <a:pt x="18" y="48"/>
                    <a:pt x="22" y="45"/>
                    <a:pt x="22" y="45"/>
                  </a:cubicBezTo>
                  <a:cubicBezTo>
                    <a:pt x="22" y="45"/>
                    <a:pt x="37" y="44"/>
                    <a:pt x="39" y="44"/>
                  </a:cubicBezTo>
                  <a:cubicBezTo>
                    <a:pt x="40" y="44"/>
                    <a:pt x="41" y="44"/>
                    <a:pt x="42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0" y="45"/>
                    <a:pt x="50" y="47"/>
                  </a:cubicBezTo>
                  <a:cubicBezTo>
                    <a:pt x="51" y="49"/>
                    <a:pt x="61" y="50"/>
                    <a:pt x="67" y="48"/>
                  </a:cubicBezTo>
                  <a:cubicBezTo>
                    <a:pt x="68" y="48"/>
                    <a:pt x="68" y="48"/>
                    <a:pt x="69" y="48"/>
                  </a:cubicBezTo>
                  <a:cubicBezTo>
                    <a:pt x="69" y="45"/>
                    <a:pt x="69" y="42"/>
                    <a:pt x="69" y="41"/>
                  </a:cubicBezTo>
                  <a:cubicBezTo>
                    <a:pt x="68" y="39"/>
                    <a:pt x="64" y="36"/>
                    <a:pt x="62" y="34"/>
                  </a:cubicBezTo>
                  <a:cubicBezTo>
                    <a:pt x="60" y="32"/>
                    <a:pt x="61" y="27"/>
                    <a:pt x="61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7" y="18"/>
                    <a:pt x="52" y="16"/>
                  </a:cubicBezTo>
                  <a:cubicBezTo>
                    <a:pt x="47" y="15"/>
                    <a:pt x="44" y="7"/>
                    <a:pt x="4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6" y="3"/>
                    <a:pt x="33" y="1"/>
                  </a:cubicBezTo>
                  <a:cubicBezTo>
                    <a:pt x="30" y="0"/>
                    <a:pt x="24" y="2"/>
                    <a:pt x="24" y="2"/>
                  </a:cubicBezTo>
                  <a:cubicBezTo>
                    <a:pt x="24" y="2"/>
                    <a:pt x="18" y="3"/>
                    <a:pt x="13" y="2"/>
                  </a:cubicBezTo>
                  <a:cubicBezTo>
                    <a:pt x="9" y="1"/>
                    <a:pt x="10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6" y="11"/>
                    <a:pt x="5" y="14"/>
                    <a:pt x="4" y="16"/>
                  </a:cubicBezTo>
                  <a:cubicBezTo>
                    <a:pt x="0" y="21"/>
                    <a:pt x="5" y="29"/>
                    <a:pt x="8" y="31"/>
                  </a:cubicBezTo>
                  <a:cubicBezTo>
                    <a:pt x="8" y="32"/>
                    <a:pt x="9" y="33"/>
                    <a:pt x="9" y="33"/>
                  </a:cubicBezTo>
                  <a:cubicBezTo>
                    <a:pt x="15" y="34"/>
                    <a:pt x="18" y="33"/>
                    <a:pt x="23" y="31"/>
                  </a:cubicBezTo>
                  <a:cubicBezTo>
                    <a:pt x="28" y="29"/>
                    <a:pt x="29" y="35"/>
                    <a:pt x="34" y="36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6"/>
                    <a:pt x="37" y="39"/>
                    <a:pt x="34" y="38"/>
                  </a:cubicBezTo>
                  <a:cubicBezTo>
                    <a:pt x="30" y="38"/>
                    <a:pt x="26" y="34"/>
                    <a:pt x="24" y="36"/>
                  </a:cubicBezTo>
                  <a:cubicBezTo>
                    <a:pt x="21" y="38"/>
                    <a:pt x="14" y="39"/>
                    <a:pt x="10" y="39"/>
                  </a:cubicBezTo>
                  <a:cubicBezTo>
                    <a:pt x="10" y="39"/>
                    <a:pt x="9" y="40"/>
                    <a:pt x="7" y="40"/>
                  </a:cubicBezTo>
                  <a:cubicBezTo>
                    <a:pt x="7" y="42"/>
                    <a:pt x="7" y="44"/>
                    <a:pt x="8" y="45"/>
                  </a:cubicBezTo>
                  <a:cubicBezTo>
                    <a:pt x="9" y="45"/>
                    <a:pt x="9" y="46"/>
                    <a:pt x="10" y="46"/>
                  </a:cubicBezTo>
                  <a:cubicBezTo>
                    <a:pt x="15" y="45"/>
                    <a:pt x="14" y="48"/>
                    <a:pt x="16" y="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7" name="Freeform 21"/>
            <p:cNvSpPr>
              <a:spLocks/>
            </p:cNvSpPr>
            <p:nvPr userDrawn="1"/>
          </p:nvSpPr>
          <p:spPr bwMode="auto">
            <a:xfrm>
              <a:off x="-2825277" y="4142651"/>
              <a:ext cx="67118" cy="41943"/>
            </a:xfrm>
            <a:custGeom>
              <a:avLst/>
              <a:gdLst>
                <a:gd name="T0" fmla="*/ 17 w 32"/>
                <a:gd name="T1" fmla="*/ 17 h 18"/>
                <a:gd name="T2" fmla="*/ 26 w 32"/>
                <a:gd name="T3" fmla="*/ 12 h 18"/>
                <a:gd name="T4" fmla="*/ 30 w 32"/>
                <a:gd name="T5" fmla="*/ 10 h 18"/>
                <a:gd name="T6" fmla="*/ 29 w 32"/>
                <a:gd name="T7" fmla="*/ 5 h 18"/>
                <a:gd name="T8" fmla="*/ 32 w 32"/>
                <a:gd name="T9" fmla="*/ 1 h 18"/>
                <a:gd name="T10" fmla="*/ 29 w 32"/>
                <a:gd name="T11" fmla="*/ 0 h 18"/>
                <a:gd name="T12" fmla="*/ 12 w 32"/>
                <a:gd name="T13" fmla="*/ 1 h 18"/>
                <a:gd name="T14" fmla="*/ 6 w 32"/>
                <a:gd name="T15" fmla="*/ 4 h 18"/>
                <a:gd name="T16" fmla="*/ 0 w 32"/>
                <a:gd name="T17" fmla="*/ 2 h 18"/>
                <a:gd name="T18" fmla="*/ 9 w 32"/>
                <a:gd name="T19" fmla="*/ 9 h 18"/>
                <a:gd name="T20" fmla="*/ 14 w 32"/>
                <a:gd name="T21" fmla="*/ 17 h 18"/>
                <a:gd name="T22" fmla="*/ 15 w 32"/>
                <a:gd name="T23" fmla="*/ 18 h 18"/>
                <a:gd name="T24" fmla="*/ 17 w 3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8">
                  <a:moveTo>
                    <a:pt x="17" y="17"/>
                  </a:moveTo>
                  <a:cubicBezTo>
                    <a:pt x="19" y="15"/>
                    <a:pt x="24" y="11"/>
                    <a:pt x="26" y="12"/>
                  </a:cubicBezTo>
                  <a:cubicBezTo>
                    <a:pt x="28" y="12"/>
                    <a:pt x="30" y="11"/>
                    <a:pt x="30" y="10"/>
                  </a:cubicBezTo>
                  <a:cubicBezTo>
                    <a:pt x="30" y="9"/>
                    <a:pt x="27" y="6"/>
                    <a:pt x="29" y="5"/>
                  </a:cubicBezTo>
                  <a:cubicBezTo>
                    <a:pt x="31" y="4"/>
                    <a:pt x="32" y="2"/>
                    <a:pt x="32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7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4"/>
                    <a:pt x="5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8" y="14"/>
                    <a:pt x="14" y="17"/>
                  </a:cubicBezTo>
                  <a:cubicBezTo>
                    <a:pt x="14" y="17"/>
                    <a:pt x="15" y="18"/>
                    <a:pt x="15" y="18"/>
                  </a:cubicBezTo>
                  <a:cubicBezTo>
                    <a:pt x="16" y="18"/>
                    <a:pt x="16" y="17"/>
                    <a:pt x="1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8" name="Freeform 22"/>
            <p:cNvSpPr>
              <a:spLocks/>
            </p:cNvSpPr>
            <p:nvPr userDrawn="1"/>
          </p:nvSpPr>
          <p:spPr bwMode="auto">
            <a:xfrm>
              <a:off x="-2055095" y="4180946"/>
              <a:ext cx="308744" cy="218831"/>
            </a:xfrm>
            <a:custGeom>
              <a:avLst/>
              <a:gdLst>
                <a:gd name="T0" fmla="*/ 133 w 144"/>
                <a:gd name="T1" fmla="*/ 53 h 94"/>
                <a:gd name="T2" fmla="*/ 128 w 144"/>
                <a:gd name="T3" fmla="*/ 46 h 94"/>
                <a:gd name="T4" fmla="*/ 121 w 144"/>
                <a:gd name="T5" fmla="*/ 40 h 94"/>
                <a:gd name="T6" fmla="*/ 116 w 144"/>
                <a:gd name="T7" fmla="*/ 33 h 94"/>
                <a:gd name="T8" fmla="*/ 107 w 144"/>
                <a:gd name="T9" fmla="*/ 29 h 94"/>
                <a:gd name="T10" fmla="*/ 105 w 144"/>
                <a:gd name="T11" fmla="*/ 26 h 94"/>
                <a:gd name="T12" fmla="*/ 100 w 144"/>
                <a:gd name="T13" fmla="*/ 25 h 94"/>
                <a:gd name="T14" fmla="*/ 102 w 144"/>
                <a:gd name="T15" fmla="*/ 21 h 94"/>
                <a:gd name="T16" fmla="*/ 101 w 144"/>
                <a:gd name="T17" fmla="*/ 12 h 94"/>
                <a:gd name="T18" fmla="*/ 93 w 144"/>
                <a:gd name="T19" fmla="*/ 2 h 94"/>
                <a:gd name="T20" fmla="*/ 91 w 144"/>
                <a:gd name="T21" fmla="*/ 1 h 94"/>
                <a:gd name="T22" fmla="*/ 81 w 144"/>
                <a:gd name="T23" fmla="*/ 5 h 94"/>
                <a:gd name="T24" fmla="*/ 79 w 144"/>
                <a:gd name="T25" fmla="*/ 10 h 94"/>
                <a:gd name="T26" fmla="*/ 67 w 144"/>
                <a:gd name="T27" fmla="*/ 21 h 94"/>
                <a:gd name="T28" fmla="*/ 51 w 144"/>
                <a:gd name="T29" fmla="*/ 24 h 94"/>
                <a:gd name="T30" fmla="*/ 50 w 144"/>
                <a:gd name="T31" fmla="*/ 30 h 94"/>
                <a:gd name="T32" fmla="*/ 40 w 144"/>
                <a:gd name="T33" fmla="*/ 35 h 94"/>
                <a:gd name="T34" fmla="*/ 27 w 144"/>
                <a:gd name="T35" fmla="*/ 39 h 94"/>
                <a:gd name="T36" fmla="*/ 20 w 144"/>
                <a:gd name="T37" fmla="*/ 39 h 94"/>
                <a:gd name="T38" fmla="*/ 13 w 144"/>
                <a:gd name="T39" fmla="*/ 41 h 94"/>
                <a:gd name="T40" fmla="*/ 12 w 144"/>
                <a:gd name="T41" fmla="*/ 40 h 94"/>
                <a:gd name="T42" fmla="*/ 6 w 144"/>
                <a:gd name="T43" fmla="*/ 47 h 94"/>
                <a:gd name="T44" fmla="*/ 0 w 144"/>
                <a:gd name="T45" fmla="*/ 57 h 94"/>
                <a:gd name="T46" fmla="*/ 2 w 144"/>
                <a:gd name="T47" fmla="*/ 66 h 94"/>
                <a:gd name="T48" fmla="*/ 5 w 144"/>
                <a:gd name="T49" fmla="*/ 75 h 94"/>
                <a:gd name="T50" fmla="*/ 7 w 144"/>
                <a:gd name="T51" fmla="*/ 81 h 94"/>
                <a:gd name="T52" fmla="*/ 10 w 144"/>
                <a:gd name="T53" fmla="*/ 85 h 94"/>
                <a:gd name="T54" fmla="*/ 17 w 144"/>
                <a:gd name="T55" fmla="*/ 92 h 94"/>
                <a:gd name="T56" fmla="*/ 19 w 144"/>
                <a:gd name="T57" fmla="*/ 94 h 94"/>
                <a:gd name="T58" fmla="*/ 20 w 144"/>
                <a:gd name="T59" fmla="*/ 93 h 94"/>
                <a:gd name="T60" fmla="*/ 22 w 144"/>
                <a:gd name="T61" fmla="*/ 85 h 94"/>
                <a:gd name="T62" fmla="*/ 29 w 144"/>
                <a:gd name="T63" fmla="*/ 83 h 94"/>
                <a:gd name="T64" fmla="*/ 34 w 144"/>
                <a:gd name="T65" fmla="*/ 82 h 94"/>
                <a:gd name="T66" fmla="*/ 44 w 144"/>
                <a:gd name="T67" fmla="*/ 83 h 94"/>
                <a:gd name="T68" fmla="*/ 44 w 144"/>
                <a:gd name="T69" fmla="*/ 76 h 94"/>
                <a:gd name="T70" fmla="*/ 56 w 144"/>
                <a:gd name="T71" fmla="*/ 67 h 94"/>
                <a:gd name="T72" fmla="*/ 65 w 144"/>
                <a:gd name="T73" fmla="*/ 73 h 94"/>
                <a:gd name="T74" fmla="*/ 88 w 144"/>
                <a:gd name="T75" fmla="*/ 77 h 94"/>
                <a:gd name="T76" fmla="*/ 91 w 144"/>
                <a:gd name="T77" fmla="*/ 70 h 94"/>
                <a:gd name="T78" fmla="*/ 100 w 144"/>
                <a:gd name="T79" fmla="*/ 70 h 94"/>
                <a:gd name="T80" fmla="*/ 113 w 144"/>
                <a:gd name="T81" fmla="*/ 67 h 94"/>
                <a:gd name="T82" fmla="*/ 122 w 144"/>
                <a:gd name="T83" fmla="*/ 65 h 94"/>
                <a:gd name="T84" fmla="*/ 135 w 144"/>
                <a:gd name="T85" fmla="*/ 67 h 94"/>
                <a:gd name="T86" fmla="*/ 144 w 144"/>
                <a:gd name="T87" fmla="*/ 65 h 94"/>
                <a:gd name="T88" fmla="*/ 141 w 144"/>
                <a:gd name="T89" fmla="*/ 59 h 94"/>
                <a:gd name="T90" fmla="*/ 133 w 144"/>
                <a:gd name="T91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4" h="94">
                  <a:moveTo>
                    <a:pt x="133" y="53"/>
                  </a:moveTo>
                  <a:cubicBezTo>
                    <a:pt x="133" y="51"/>
                    <a:pt x="133" y="49"/>
                    <a:pt x="128" y="46"/>
                  </a:cubicBezTo>
                  <a:cubicBezTo>
                    <a:pt x="124" y="43"/>
                    <a:pt x="121" y="42"/>
                    <a:pt x="121" y="40"/>
                  </a:cubicBezTo>
                  <a:cubicBezTo>
                    <a:pt x="121" y="38"/>
                    <a:pt x="120" y="37"/>
                    <a:pt x="116" y="33"/>
                  </a:cubicBezTo>
                  <a:cubicBezTo>
                    <a:pt x="113" y="29"/>
                    <a:pt x="107" y="29"/>
                    <a:pt x="107" y="29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8" y="23"/>
                    <a:pt x="102" y="21"/>
                  </a:cubicBezTo>
                  <a:cubicBezTo>
                    <a:pt x="106" y="19"/>
                    <a:pt x="102" y="14"/>
                    <a:pt x="101" y="12"/>
                  </a:cubicBezTo>
                  <a:cubicBezTo>
                    <a:pt x="101" y="10"/>
                    <a:pt x="94" y="4"/>
                    <a:pt x="93" y="2"/>
                  </a:cubicBezTo>
                  <a:cubicBezTo>
                    <a:pt x="92" y="2"/>
                    <a:pt x="91" y="2"/>
                    <a:pt x="91" y="1"/>
                  </a:cubicBezTo>
                  <a:cubicBezTo>
                    <a:pt x="88" y="0"/>
                    <a:pt x="84" y="3"/>
                    <a:pt x="81" y="5"/>
                  </a:cubicBezTo>
                  <a:cubicBezTo>
                    <a:pt x="79" y="7"/>
                    <a:pt x="81" y="9"/>
                    <a:pt x="79" y="10"/>
                  </a:cubicBezTo>
                  <a:cubicBezTo>
                    <a:pt x="77" y="12"/>
                    <a:pt x="71" y="16"/>
                    <a:pt x="67" y="21"/>
                  </a:cubicBezTo>
                  <a:cubicBezTo>
                    <a:pt x="64" y="25"/>
                    <a:pt x="54" y="23"/>
                    <a:pt x="51" y="24"/>
                  </a:cubicBezTo>
                  <a:cubicBezTo>
                    <a:pt x="48" y="26"/>
                    <a:pt x="52" y="28"/>
                    <a:pt x="50" y="30"/>
                  </a:cubicBezTo>
                  <a:cubicBezTo>
                    <a:pt x="48" y="32"/>
                    <a:pt x="42" y="34"/>
                    <a:pt x="40" y="35"/>
                  </a:cubicBezTo>
                  <a:cubicBezTo>
                    <a:pt x="38" y="36"/>
                    <a:pt x="30" y="36"/>
                    <a:pt x="27" y="39"/>
                  </a:cubicBezTo>
                  <a:cubicBezTo>
                    <a:pt x="25" y="41"/>
                    <a:pt x="22" y="35"/>
                    <a:pt x="20" y="39"/>
                  </a:cubicBezTo>
                  <a:cubicBezTo>
                    <a:pt x="17" y="42"/>
                    <a:pt x="14" y="42"/>
                    <a:pt x="13" y="41"/>
                  </a:cubicBezTo>
                  <a:cubicBezTo>
                    <a:pt x="13" y="41"/>
                    <a:pt x="12" y="40"/>
                    <a:pt x="12" y="40"/>
                  </a:cubicBezTo>
                  <a:cubicBezTo>
                    <a:pt x="10" y="42"/>
                    <a:pt x="7" y="44"/>
                    <a:pt x="6" y="47"/>
                  </a:cubicBezTo>
                  <a:cubicBezTo>
                    <a:pt x="5" y="51"/>
                    <a:pt x="0" y="55"/>
                    <a:pt x="0" y="57"/>
                  </a:cubicBezTo>
                  <a:cubicBezTo>
                    <a:pt x="0" y="60"/>
                    <a:pt x="2" y="63"/>
                    <a:pt x="2" y="66"/>
                  </a:cubicBezTo>
                  <a:cubicBezTo>
                    <a:pt x="2" y="70"/>
                    <a:pt x="3" y="72"/>
                    <a:pt x="5" y="75"/>
                  </a:cubicBezTo>
                  <a:cubicBezTo>
                    <a:pt x="8" y="78"/>
                    <a:pt x="7" y="81"/>
                    <a:pt x="7" y="81"/>
                  </a:cubicBezTo>
                  <a:cubicBezTo>
                    <a:pt x="7" y="81"/>
                    <a:pt x="8" y="83"/>
                    <a:pt x="10" y="85"/>
                  </a:cubicBezTo>
                  <a:cubicBezTo>
                    <a:pt x="12" y="87"/>
                    <a:pt x="17" y="90"/>
                    <a:pt x="17" y="92"/>
                  </a:cubicBezTo>
                  <a:cubicBezTo>
                    <a:pt x="17" y="93"/>
                    <a:pt x="18" y="93"/>
                    <a:pt x="19" y="94"/>
                  </a:cubicBezTo>
                  <a:cubicBezTo>
                    <a:pt x="19" y="93"/>
                    <a:pt x="20" y="93"/>
                    <a:pt x="20" y="93"/>
                  </a:cubicBezTo>
                  <a:cubicBezTo>
                    <a:pt x="23" y="89"/>
                    <a:pt x="22" y="85"/>
                    <a:pt x="22" y="85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44" y="83"/>
                    <a:pt x="44" y="83"/>
                    <a:pt x="44" y="83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6"/>
                    <a:pt x="51" y="67"/>
                    <a:pt x="56" y="67"/>
                  </a:cubicBezTo>
                  <a:cubicBezTo>
                    <a:pt x="61" y="67"/>
                    <a:pt x="65" y="73"/>
                    <a:pt x="65" y="73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8" y="77"/>
                    <a:pt x="89" y="71"/>
                    <a:pt x="91" y="70"/>
                  </a:cubicBezTo>
                  <a:cubicBezTo>
                    <a:pt x="93" y="69"/>
                    <a:pt x="98" y="71"/>
                    <a:pt x="100" y="70"/>
                  </a:cubicBezTo>
                  <a:cubicBezTo>
                    <a:pt x="103" y="69"/>
                    <a:pt x="108" y="67"/>
                    <a:pt x="113" y="67"/>
                  </a:cubicBezTo>
                  <a:cubicBezTo>
                    <a:pt x="118" y="67"/>
                    <a:pt x="120" y="69"/>
                    <a:pt x="122" y="65"/>
                  </a:cubicBezTo>
                  <a:cubicBezTo>
                    <a:pt x="124" y="61"/>
                    <a:pt x="135" y="67"/>
                    <a:pt x="135" y="67"/>
                  </a:cubicBezTo>
                  <a:cubicBezTo>
                    <a:pt x="144" y="65"/>
                    <a:pt x="144" y="65"/>
                    <a:pt x="144" y="65"/>
                  </a:cubicBezTo>
                  <a:cubicBezTo>
                    <a:pt x="141" y="59"/>
                    <a:pt x="141" y="59"/>
                    <a:pt x="141" y="59"/>
                  </a:cubicBezTo>
                  <a:cubicBezTo>
                    <a:pt x="141" y="59"/>
                    <a:pt x="133" y="55"/>
                    <a:pt x="133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9" name="Freeform 23"/>
            <p:cNvSpPr>
              <a:spLocks/>
            </p:cNvSpPr>
            <p:nvPr userDrawn="1"/>
          </p:nvSpPr>
          <p:spPr bwMode="auto">
            <a:xfrm>
              <a:off x="-2345381" y="4109827"/>
              <a:ext cx="296999" cy="248008"/>
            </a:xfrm>
            <a:custGeom>
              <a:avLst/>
              <a:gdLst>
                <a:gd name="T0" fmla="*/ 86 w 139"/>
                <a:gd name="T1" fmla="*/ 77 h 106"/>
                <a:gd name="T2" fmla="*/ 92 w 139"/>
                <a:gd name="T3" fmla="*/ 77 h 106"/>
                <a:gd name="T4" fmla="*/ 101 w 139"/>
                <a:gd name="T5" fmla="*/ 82 h 106"/>
                <a:gd name="T6" fmla="*/ 106 w 139"/>
                <a:gd name="T7" fmla="*/ 77 h 106"/>
                <a:gd name="T8" fmla="*/ 114 w 139"/>
                <a:gd name="T9" fmla="*/ 61 h 106"/>
                <a:gd name="T10" fmla="*/ 120 w 139"/>
                <a:gd name="T11" fmla="*/ 54 h 106"/>
                <a:gd name="T12" fmla="*/ 121 w 139"/>
                <a:gd name="T13" fmla="*/ 48 h 106"/>
                <a:gd name="T14" fmla="*/ 124 w 139"/>
                <a:gd name="T15" fmla="*/ 41 h 106"/>
                <a:gd name="T16" fmla="*/ 131 w 139"/>
                <a:gd name="T17" fmla="*/ 30 h 106"/>
                <a:gd name="T18" fmla="*/ 138 w 139"/>
                <a:gd name="T19" fmla="*/ 26 h 106"/>
                <a:gd name="T20" fmla="*/ 137 w 139"/>
                <a:gd name="T21" fmla="*/ 19 h 106"/>
                <a:gd name="T22" fmla="*/ 132 w 139"/>
                <a:gd name="T23" fmla="*/ 15 h 106"/>
                <a:gd name="T24" fmla="*/ 133 w 139"/>
                <a:gd name="T25" fmla="*/ 9 h 106"/>
                <a:gd name="T26" fmla="*/ 128 w 139"/>
                <a:gd name="T27" fmla="*/ 5 h 106"/>
                <a:gd name="T28" fmla="*/ 124 w 139"/>
                <a:gd name="T29" fmla="*/ 2 h 106"/>
                <a:gd name="T30" fmla="*/ 116 w 139"/>
                <a:gd name="T31" fmla="*/ 9 h 106"/>
                <a:gd name="T32" fmla="*/ 106 w 139"/>
                <a:gd name="T33" fmla="*/ 7 h 106"/>
                <a:gd name="T34" fmla="*/ 91 w 139"/>
                <a:gd name="T35" fmla="*/ 7 h 106"/>
                <a:gd name="T36" fmla="*/ 83 w 139"/>
                <a:gd name="T37" fmla="*/ 12 h 106"/>
                <a:gd name="T38" fmla="*/ 71 w 139"/>
                <a:gd name="T39" fmla="*/ 12 h 106"/>
                <a:gd name="T40" fmla="*/ 62 w 139"/>
                <a:gd name="T41" fmla="*/ 8 h 106"/>
                <a:gd name="T42" fmla="*/ 53 w 139"/>
                <a:gd name="T43" fmla="*/ 10 h 106"/>
                <a:gd name="T44" fmla="*/ 46 w 139"/>
                <a:gd name="T45" fmla="*/ 4 h 106"/>
                <a:gd name="T46" fmla="*/ 37 w 139"/>
                <a:gd name="T47" fmla="*/ 2 h 106"/>
                <a:gd name="T48" fmla="*/ 30 w 139"/>
                <a:gd name="T49" fmla="*/ 4 h 106"/>
                <a:gd name="T50" fmla="*/ 19 w 139"/>
                <a:gd name="T51" fmla="*/ 4 h 106"/>
                <a:gd name="T52" fmla="*/ 17 w 139"/>
                <a:gd name="T53" fmla="*/ 13 h 106"/>
                <a:gd name="T54" fmla="*/ 11 w 139"/>
                <a:gd name="T55" fmla="*/ 20 h 106"/>
                <a:gd name="T56" fmla="*/ 10 w 139"/>
                <a:gd name="T57" fmla="*/ 22 h 106"/>
                <a:gd name="T58" fmla="*/ 12 w 139"/>
                <a:gd name="T59" fmla="*/ 30 h 106"/>
                <a:gd name="T60" fmla="*/ 10 w 139"/>
                <a:gd name="T61" fmla="*/ 45 h 106"/>
                <a:gd name="T62" fmla="*/ 6 w 139"/>
                <a:gd name="T63" fmla="*/ 51 h 106"/>
                <a:gd name="T64" fmla="*/ 1 w 139"/>
                <a:gd name="T65" fmla="*/ 59 h 106"/>
                <a:gd name="T66" fmla="*/ 1 w 139"/>
                <a:gd name="T67" fmla="*/ 72 h 106"/>
                <a:gd name="T68" fmla="*/ 5 w 139"/>
                <a:gd name="T69" fmla="*/ 80 h 106"/>
                <a:gd name="T70" fmla="*/ 5 w 139"/>
                <a:gd name="T71" fmla="*/ 81 h 106"/>
                <a:gd name="T72" fmla="*/ 22 w 139"/>
                <a:gd name="T73" fmla="*/ 85 h 106"/>
                <a:gd name="T74" fmla="*/ 33 w 139"/>
                <a:gd name="T75" fmla="*/ 96 h 106"/>
                <a:gd name="T76" fmla="*/ 40 w 139"/>
                <a:gd name="T77" fmla="*/ 105 h 106"/>
                <a:gd name="T78" fmla="*/ 51 w 139"/>
                <a:gd name="T79" fmla="*/ 103 h 106"/>
                <a:gd name="T80" fmla="*/ 67 w 139"/>
                <a:gd name="T81" fmla="*/ 101 h 106"/>
                <a:gd name="T82" fmla="*/ 69 w 139"/>
                <a:gd name="T83" fmla="*/ 101 h 106"/>
                <a:gd name="T84" fmla="*/ 72 w 139"/>
                <a:gd name="T85" fmla="*/ 89 h 106"/>
                <a:gd name="T86" fmla="*/ 86 w 139"/>
                <a:gd name="T8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06">
                  <a:moveTo>
                    <a:pt x="86" y="77"/>
                  </a:moveTo>
                  <a:cubicBezTo>
                    <a:pt x="87" y="77"/>
                    <a:pt x="90" y="78"/>
                    <a:pt x="92" y="77"/>
                  </a:cubicBezTo>
                  <a:cubicBezTo>
                    <a:pt x="95" y="75"/>
                    <a:pt x="100" y="79"/>
                    <a:pt x="101" y="82"/>
                  </a:cubicBezTo>
                  <a:cubicBezTo>
                    <a:pt x="101" y="85"/>
                    <a:pt x="103" y="81"/>
                    <a:pt x="106" y="77"/>
                  </a:cubicBezTo>
                  <a:cubicBezTo>
                    <a:pt x="108" y="74"/>
                    <a:pt x="114" y="63"/>
                    <a:pt x="114" y="61"/>
                  </a:cubicBezTo>
                  <a:cubicBezTo>
                    <a:pt x="114" y="58"/>
                    <a:pt x="120" y="56"/>
                    <a:pt x="120" y="54"/>
                  </a:cubicBezTo>
                  <a:cubicBezTo>
                    <a:pt x="120" y="53"/>
                    <a:pt x="119" y="49"/>
                    <a:pt x="121" y="48"/>
                  </a:cubicBezTo>
                  <a:cubicBezTo>
                    <a:pt x="123" y="48"/>
                    <a:pt x="124" y="43"/>
                    <a:pt x="124" y="41"/>
                  </a:cubicBezTo>
                  <a:cubicBezTo>
                    <a:pt x="123" y="40"/>
                    <a:pt x="130" y="31"/>
                    <a:pt x="131" y="30"/>
                  </a:cubicBezTo>
                  <a:cubicBezTo>
                    <a:pt x="132" y="28"/>
                    <a:pt x="137" y="29"/>
                    <a:pt x="138" y="26"/>
                  </a:cubicBezTo>
                  <a:cubicBezTo>
                    <a:pt x="138" y="23"/>
                    <a:pt x="139" y="20"/>
                    <a:pt x="137" y="19"/>
                  </a:cubicBezTo>
                  <a:cubicBezTo>
                    <a:pt x="135" y="19"/>
                    <a:pt x="132" y="16"/>
                    <a:pt x="132" y="15"/>
                  </a:cubicBezTo>
                  <a:cubicBezTo>
                    <a:pt x="132" y="14"/>
                    <a:pt x="132" y="11"/>
                    <a:pt x="133" y="9"/>
                  </a:cubicBezTo>
                  <a:cubicBezTo>
                    <a:pt x="130" y="9"/>
                    <a:pt x="130" y="6"/>
                    <a:pt x="128" y="5"/>
                  </a:cubicBezTo>
                  <a:cubicBezTo>
                    <a:pt x="127" y="3"/>
                    <a:pt x="127" y="2"/>
                    <a:pt x="124" y="2"/>
                  </a:cubicBezTo>
                  <a:cubicBezTo>
                    <a:pt x="122" y="3"/>
                    <a:pt x="119" y="8"/>
                    <a:pt x="116" y="9"/>
                  </a:cubicBezTo>
                  <a:cubicBezTo>
                    <a:pt x="113" y="10"/>
                    <a:pt x="108" y="8"/>
                    <a:pt x="106" y="7"/>
                  </a:cubicBezTo>
                  <a:cubicBezTo>
                    <a:pt x="104" y="6"/>
                    <a:pt x="95" y="7"/>
                    <a:pt x="91" y="7"/>
                  </a:cubicBezTo>
                  <a:cubicBezTo>
                    <a:pt x="88" y="7"/>
                    <a:pt x="85" y="11"/>
                    <a:pt x="83" y="12"/>
                  </a:cubicBezTo>
                  <a:cubicBezTo>
                    <a:pt x="80" y="13"/>
                    <a:pt x="73" y="13"/>
                    <a:pt x="71" y="12"/>
                  </a:cubicBezTo>
                  <a:cubicBezTo>
                    <a:pt x="69" y="11"/>
                    <a:pt x="65" y="8"/>
                    <a:pt x="62" y="8"/>
                  </a:cubicBezTo>
                  <a:cubicBezTo>
                    <a:pt x="60" y="8"/>
                    <a:pt x="56" y="8"/>
                    <a:pt x="53" y="10"/>
                  </a:cubicBezTo>
                  <a:cubicBezTo>
                    <a:pt x="49" y="12"/>
                    <a:pt x="48" y="7"/>
                    <a:pt x="46" y="4"/>
                  </a:cubicBezTo>
                  <a:cubicBezTo>
                    <a:pt x="44" y="2"/>
                    <a:pt x="40" y="4"/>
                    <a:pt x="37" y="2"/>
                  </a:cubicBezTo>
                  <a:cubicBezTo>
                    <a:pt x="34" y="0"/>
                    <a:pt x="32" y="4"/>
                    <a:pt x="30" y="4"/>
                  </a:cubicBezTo>
                  <a:cubicBezTo>
                    <a:pt x="28" y="4"/>
                    <a:pt x="21" y="2"/>
                    <a:pt x="19" y="4"/>
                  </a:cubicBezTo>
                  <a:cubicBezTo>
                    <a:pt x="17" y="6"/>
                    <a:pt x="18" y="12"/>
                    <a:pt x="17" y="13"/>
                  </a:cubicBezTo>
                  <a:cubicBezTo>
                    <a:pt x="16" y="14"/>
                    <a:pt x="11" y="18"/>
                    <a:pt x="11" y="20"/>
                  </a:cubicBezTo>
                  <a:cubicBezTo>
                    <a:pt x="11" y="21"/>
                    <a:pt x="11" y="22"/>
                    <a:pt x="10" y="22"/>
                  </a:cubicBezTo>
                  <a:cubicBezTo>
                    <a:pt x="11" y="25"/>
                    <a:pt x="11" y="28"/>
                    <a:pt x="12" y="30"/>
                  </a:cubicBezTo>
                  <a:cubicBezTo>
                    <a:pt x="12" y="32"/>
                    <a:pt x="13" y="43"/>
                    <a:pt x="10" y="45"/>
                  </a:cubicBezTo>
                  <a:cubicBezTo>
                    <a:pt x="8" y="47"/>
                    <a:pt x="6" y="51"/>
                    <a:pt x="6" y="51"/>
                  </a:cubicBezTo>
                  <a:cubicBezTo>
                    <a:pt x="6" y="51"/>
                    <a:pt x="2" y="54"/>
                    <a:pt x="1" y="59"/>
                  </a:cubicBezTo>
                  <a:cubicBezTo>
                    <a:pt x="0" y="64"/>
                    <a:pt x="1" y="68"/>
                    <a:pt x="1" y="72"/>
                  </a:cubicBezTo>
                  <a:cubicBezTo>
                    <a:pt x="1" y="75"/>
                    <a:pt x="3" y="77"/>
                    <a:pt x="5" y="80"/>
                  </a:cubicBezTo>
                  <a:cubicBezTo>
                    <a:pt x="5" y="80"/>
                    <a:pt x="5" y="80"/>
                    <a:pt x="5" y="81"/>
                  </a:cubicBezTo>
                  <a:cubicBezTo>
                    <a:pt x="7" y="83"/>
                    <a:pt x="17" y="84"/>
                    <a:pt x="22" y="85"/>
                  </a:cubicBezTo>
                  <a:cubicBezTo>
                    <a:pt x="28" y="86"/>
                    <a:pt x="33" y="93"/>
                    <a:pt x="33" y="96"/>
                  </a:cubicBezTo>
                  <a:cubicBezTo>
                    <a:pt x="33" y="98"/>
                    <a:pt x="37" y="104"/>
                    <a:pt x="40" y="105"/>
                  </a:cubicBezTo>
                  <a:cubicBezTo>
                    <a:pt x="42" y="106"/>
                    <a:pt x="48" y="103"/>
                    <a:pt x="51" y="103"/>
                  </a:cubicBezTo>
                  <a:cubicBezTo>
                    <a:pt x="54" y="103"/>
                    <a:pt x="65" y="103"/>
                    <a:pt x="67" y="101"/>
                  </a:cubicBezTo>
                  <a:cubicBezTo>
                    <a:pt x="68" y="100"/>
                    <a:pt x="68" y="101"/>
                    <a:pt x="69" y="101"/>
                  </a:cubicBezTo>
                  <a:cubicBezTo>
                    <a:pt x="71" y="95"/>
                    <a:pt x="72" y="89"/>
                    <a:pt x="72" y="89"/>
                  </a:cubicBezTo>
                  <a:cubicBezTo>
                    <a:pt x="72" y="89"/>
                    <a:pt x="84" y="78"/>
                    <a:pt x="8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0" name="Freeform 24"/>
            <p:cNvSpPr>
              <a:spLocks/>
            </p:cNvSpPr>
            <p:nvPr userDrawn="1"/>
          </p:nvSpPr>
          <p:spPr bwMode="auto">
            <a:xfrm>
              <a:off x="-2394042" y="4148121"/>
              <a:ext cx="75509" cy="155006"/>
            </a:xfrm>
            <a:custGeom>
              <a:avLst/>
              <a:gdLst>
                <a:gd name="T0" fmla="*/ 23 w 35"/>
                <a:gd name="T1" fmla="*/ 43 h 67"/>
                <a:gd name="T2" fmla="*/ 28 w 35"/>
                <a:gd name="T3" fmla="*/ 35 h 67"/>
                <a:gd name="T4" fmla="*/ 32 w 35"/>
                <a:gd name="T5" fmla="*/ 29 h 67"/>
                <a:gd name="T6" fmla="*/ 34 w 35"/>
                <a:gd name="T7" fmla="*/ 14 h 67"/>
                <a:gd name="T8" fmla="*/ 32 w 35"/>
                <a:gd name="T9" fmla="*/ 6 h 67"/>
                <a:gd name="T10" fmla="*/ 29 w 35"/>
                <a:gd name="T11" fmla="*/ 6 h 67"/>
                <a:gd name="T12" fmla="*/ 25 w 35"/>
                <a:gd name="T13" fmla="*/ 1 h 67"/>
                <a:gd name="T14" fmla="*/ 21 w 35"/>
                <a:gd name="T15" fmla="*/ 6 h 67"/>
                <a:gd name="T16" fmla="*/ 18 w 35"/>
                <a:gd name="T17" fmla="*/ 10 h 67"/>
                <a:gd name="T18" fmla="*/ 8 w 35"/>
                <a:gd name="T19" fmla="*/ 12 h 67"/>
                <a:gd name="T20" fmla="*/ 1 w 35"/>
                <a:gd name="T21" fmla="*/ 16 h 67"/>
                <a:gd name="T22" fmla="*/ 0 w 35"/>
                <a:gd name="T23" fmla="*/ 17 h 67"/>
                <a:gd name="T24" fmla="*/ 6 w 35"/>
                <a:gd name="T25" fmla="*/ 27 h 67"/>
                <a:gd name="T26" fmla="*/ 8 w 35"/>
                <a:gd name="T27" fmla="*/ 35 h 67"/>
                <a:gd name="T28" fmla="*/ 10 w 35"/>
                <a:gd name="T29" fmla="*/ 48 h 67"/>
                <a:gd name="T30" fmla="*/ 11 w 35"/>
                <a:gd name="T31" fmla="*/ 67 h 67"/>
                <a:gd name="T32" fmla="*/ 19 w 35"/>
                <a:gd name="T33" fmla="*/ 67 h 67"/>
                <a:gd name="T34" fmla="*/ 27 w 35"/>
                <a:gd name="T35" fmla="*/ 64 h 67"/>
                <a:gd name="T36" fmla="*/ 23 w 35"/>
                <a:gd name="T37" fmla="*/ 56 h 67"/>
                <a:gd name="T38" fmla="*/ 23 w 35"/>
                <a:gd name="T3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67">
                  <a:moveTo>
                    <a:pt x="23" y="43"/>
                  </a:moveTo>
                  <a:cubicBezTo>
                    <a:pt x="24" y="38"/>
                    <a:pt x="28" y="35"/>
                    <a:pt x="28" y="35"/>
                  </a:cubicBezTo>
                  <a:cubicBezTo>
                    <a:pt x="28" y="35"/>
                    <a:pt x="30" y="31"/>
                    <a:pt x="32" y="29"/>
                  </a:cubicBezTo>
                  <a:cubicBezTo>
                    <a:pt x="35" y="27"/>
                    <a:pt x="34" y="16"/>
                    <a:pt x="34" y="14"/>
                  </a:cubicBezTo>
                  <a:cubicBezTo>
                    <a:pt x="33" y="12"/>
                    <a:pt x="33" y="9"/>
                    <a:pt x="32" y="6"/>
                  </a:cubicBezTo>
                  <a:cubicBezTo>
                    <a:pt x="32" y="7"/>
                    <a:pt x="30" y="7"/>
                    <a:pt x="29" y="6"/>
                  </a:cubicBezTo>
                  <a:cubicBezTo>
                    <a:pt x="25" y="5"/>
                    <a:pt x="28" y="2"/>
                    <a:pt x="25" y="1"/>
                  </a:cubicBezTo>
                  <a:cubicBezTo>
                    <a:pt x="21" y="0"/>
                    <a:pt x="20" y="4"/>
                    <a:pt x="21" y="6"/>
                  </a:cubicBezTo>
                  <a:cubicBezTo>
                    <a:pt x="21" y="9"/>
                    <a:pt x="19" y="9"/>
                    <a:pt x="18" y="10"/>
                  </a:cubicBezTo>
                  <a:cubicBezTo>
                    <a:pt x="16" y="12"/>
                    <a:pt x="10" y="12"/>
                    <a:pt x="8" y="12"/>
                  </a:cubicBezTo>
                  <a:cubicBezTo>
                    <a:pt x="6" y="12"/>
                    <a:pt x="3" y="16"/>
                    <a:pt x="1" y="16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25"/>
                    <a:pt x="2" y="24"/>
                    <a:pt x="6" y="27"/>
                  </a:cubicBezTo>
                  <a:cubicBezTo>
                    <a:pt x="11" y="29"/>
                    <a:pt x="6" y="33"/>
                    <a:pt x="8" y="35"/>
                  </a:cubicBezTo>
                  <a:cubicBezTo>
                    <a:pt x="10" y="37"/>
                    <a:pt x="9" y="42"/>
                    <a:pt x="10" y="48"/>
                  </a:cubicBezTo>
                  <a:cubicBezTo>
                    <a:pt x="10" y="51"/>
                    <a:pt x="11" y="61"/>
                    <a:pt x="11" y="67"/>
                  </a:cubicBezTo>
                  <a:cubicBezTo>
                    <a:pt x="14" y="67"/>
                    <a:pt x="17" y="67"/>
                    <a:pt x="19" y="67"/>
                  </a:cubicBezTo>
                  <a:cubicBezTo>
                    <a:pt x="22" y="67"/>
                    <a:pt x="25" y="62"/>
                    <a:pt x="27" y="64"/>
                  </a:cubicBezTo>
                  <a:cubicBezTo>
                    <a:pt x="25" y="61"/>
                    <a:pt x="23" y="59"/>
                    <a:pt x="23" y="56"/>
                  </a:cubicBezTo>
                  <a:cubicBezTo>
                    <a:pt x="23" y="52"/>
                    <a:pt x="22" y="48"/>
                    <a:pt x="23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1" name="Freeform 25"/>
            <p:cNvSpPr>
              <a:spLocks/>
            </p:cNvSpPr>
            <p:nvPr userDrawn="1"/>
          </p:nvSpPr>
          <p:spPr bwMode="auto">
            <a:xfrm>
              <a:off x="-2417534" y="4182770"/>
              <a:ext cx="48661" cy="131298"/>
            </a:xfrm>
            <a:custGeom>
              <a:avLst/>
              <a:gdLst>
                <a:gd name="T0" fmla="*/ 19 w 22"/>
                <a:gd name="T1" fmla="*/ 20 h 56"/>
                <a:gd name="T2" fmla="*/ 17 w 22"/>
                <a:gd name="T3" fmla="*/ 12 h 56"/>
                <a:gd name="T4" fmla="*/ 11 w 22"/>
                <a:gd name="T5" fmla="*/ 2 h 56"/>
                <a:gd name="T6" fmla="*/ 2 w 22"/>
                <a:gd name="T7" fmla="*/ 0 h 56"/>
                <a:gd name="T8" fmla="*/ 0 w 22"/>
                <a:gd name="T9" fmla="*/ 0 h 56"/>
                <a:gd name="T10" fmla="*/ 3 w 22"/>
                <a:gd name="T11" fmla="*/ 7 h 56"/>
                <a:gd name="T12" fmla="*/ 5 w 22"/>
                <a:gd name="T13" fmla="*/ 14 h 56"/>
                <a:gd name="T14" fmla="*/ 6 w 22"/>
                <a:gd name="T15" fmla="*/ 29 h 56"/>
                <a:gd name="T16" fmla="*/ 9 w 22"/>
                <a:gd name="T17" fmla="*/ 44 h 56"/>
                <a:gd name="T18" fmla="*/ 13 w 22"/>
                <a:gd name="T19" fmla="*/ 56 h 56"/>
                <a:gd name="T20" fmla="*/ 15 w 22"/>
                <a:gd name="T21" fmla="*/ 55 h 56"/>
                <a:gd name="T22" fmla="*/ 22 w 22"/>
                <a:gd name="T23" fmla="*/ 52 h 56"/>
                <a:gd name="T24" fmla="*/ 21 w 22"/>
                <a:gd name="T25" fmla="*/ 33 h 56"/>
                <a:gd name="T26" fmla="*/ 19 w 22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56">
                  <a:moveTo>
                    <a:pt x="19" y="20"/>
                  </a:moveTo>
                  <a:cubicBezTo>
                    <a:pt x="17" y="18"/>
                    <a:pt x="22" y="14"/>
                    <a:pt x="17" y="12"/>
                  </a:cubicBezTo>
                  <a:cubicBezTo>
                    <a:pt x="13" y="9"/>
                    <a:pt x="11" y="10"/>
                    <a:pt x="11" y="2"/>
                  </a:cubicBezTo>
                  <a:cubicBezTo>
                    <a:pt x="8" y="1"/>
                    <a:pt x="4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3"/>
                    <a:pt x="2" y="7"/>
                    <a:pt x="3" y="7"/>
                  </a:cubicBezTo>
                  <a:cubicBezTo>
                    <a:pt x="4" y="8"/>
                    <a:pt x="6" y="10"/>
                    <a:pt x="5" y="14"/>
                  </a:cubicBezTo>
                  <a:cubicBezTo>
                    <a:pt x="5" y="17"/>
                    <a:pt x="4" y="25"/>
                    <a:pt x="6" y="29"/>
                  </a:cubicBezTo>
                  <a:cubicBezTo>
                    <a:pt x="7" y="33"/>
                    <a:pt x="9" y="38"/>
                    <a:pt x="9" y="44"/>
                  </a:cubicBezTo>
                  <a:cubicBezTo>
                    <a:pt x="9" y="47"/>
                    <a:pt x="11" y="52"/>
                    <a:pt x="13" y="56"/>
                  </a:cubicBezTo>
                  <a:cubicBezTo>
                    <a:pt x="14" y="56"/>
                    <a:pt x="15" y="55"/>
                    <a:pt x="15" y="55"/>
                  </a:cubicBezTo>
                  <a:cubicBezTo>
                    <a:pt x="17" y="54"/>
                    <a:pt x="19" y="53"/>
                    <a:pt x="22" y="52"/>
                  </a:cubicBezTo>
                  <a:cubicBezTo>
                    <a:pt x="22" y="46"/>
                    <a:pt x="21" y="36"/>
                    <a:pt x="21" y="33"/>
                  </a:cubicBezTo>
                  <a:cubicBezTo>
                    <a:pt x="20" y="27"/>
                    <a:pt x="21" y="22"/>
                    <a:pt x="19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2" name="Freeform 26"/>
            <p:cNvSpPr>
              <a:spLocks/>
            </p:cNvSpPr>
            <p:nvPr userDrawn="1"/>
          </p:nvSpPr>
          <p:spPr bwMode="auto">
            <a:xfrm>
              <a:off x="-2197721" y="4131710"/>
              <a:ext cx="182898" cy="288127"/>
            </a:xfrm>
            <a:custGeom>
              <a:avLst/>
              <a:gdLst>
                <a:gd name="T0" fmla="*/ 36 w 86"/>
                <a:gd name="T1" fmla="*/ 118 h 124"/>
                <a:gd name="T2" fmla="*/ 67 w 86"/>
                <a:gd name="T3" fmla="*/ 119 h 124"/>
                <a:gd name="T4" fmla="*/ 83 w 86"/>
                <a:gd name="T5" fmla="*/ 124 h 124"/>
                <a:gd name="T6" fmla="*/ 86 w 86"/>
                <a:gd name="T7" fmla="*/ 115 h 124"/>
                <a:gd name="T8" fmla="*/ 84 w 86"/>
                <a:gd name="T9" fmla="*/ 113 h 124"/>
                <a:gd name="T10" fmla="*/ 77 w 86"/>
                <a:gd name="T11" fmla="*/ 106 h 124"/>
                <a:gd name="T12" fmla="*/ 74 w 86"/>
                <a:gd name="T13" fmla="*/ 102 h 124"/>
                <a:gd name="T14" fmla="*/ 72 w 86"/>
                <a:gd name="T15" fmla="*/ 96 h 124"/>
                <a:gd name="T16" fmla="*/ 69 w 86"/>
                <a:gd name="T17" fmla="*/ 87 h 124"/>
                <a:gd name="T18" fmla="*/ 67 w 86"/>
                <a:gd name="T19" fmla="*/ 78 h 124"/>
                <a:gd name="T20" fmla="*/ 73 w 86"/>
                <a:gd name="T21" fmla="*/ 68 h 124"/>
                <a:gd name="T22" fmla="*/ 79 w 86"/>
                <a:gd name="T23" fmla="*/ 61 h 124"/>
                <a:gd name="T24" fmla="*/ 76 w 86"/>
                <a:gd name="T25" fmla="*/ 53 h 124"/>
                <a:gd name="T26" fmla="*/ 66 w 86"/>
                <a:gd name="T27" fmla="*/ 44 h 124"/>
                <a:gd name="T28" fmla="*/ 63 w 86"/>
                <a:gd name="T29" fmla="*/ 36 h 124"/>
                <a:gd name="T30" fmla="*/ 73 w 86"/>
                <a:gd name="T31" fmla="*/ 35 h 124"/>
                <a:gd name="T32" fmla="*/ 78 w 86"/>
                <a:gd name="T33" fmla="*/ 33 h 124"/>
                <a:gd name="T34" fmla="*/ 73 w 86"/>
                <a:gd name="T35" fmla="*/ 20 h 124"/>
                <a:gd name="T36" fmla="*/ 72 w 86"/>
                <a:gd name="T37" fmla="*/ 10 h 124"/>
                <a:gd name="T38" fmla="*/ 64 w 86"/>
                <a:gd name="T39" fmla="*/ 0 h 124"/>
                <a:gd name="T40" fmla="*/ 64 w 86"/>
                <a:gd name="T41" fmla="*/ 0 h 124"/>
                <a:gd name="T42" fmla="*/ 63 w 86"/>
                <a:gd name="T43" fmla="*/ 6 h 124"/>
                <a:gd name="T44" fmla="*/ 68 w 86"/>
                <a:gd name="T45" fmla="*/ 10 h 124"/>
                <a:gd name="T46" fmla="*/ 69 w 86"/>
                <a:gd name="T47" fmla="*/ 17 h 124"/>
                <a:gd name="T48" fmla="*/ 62 w 86"/>
                <a:gd name="T49" fmla="*/ 21 h 124"/>
                <a:gd name="T50" fmla="*/ 55 w 86"/>
                <a:gd name="T51" fmla="*/ 32 h 124"/>
                <a:gd name="T52" fmla="*/ 52 w 86"/>
                <a:gd name="T53" fmla="*/ 39 h 124"/>
                <a:gd name="T54" fmla="*/ 51 w 86"/>
                <a:gd name="T55" fmla="*/ 45 h 124"/>
                <a:gd name="T56" fmla="*/ 45 w 86"/>
                <a:gd name="T57" fmla="*/ 52 h 124"/>
                <a:gd name="T58" fmla="*/ 37 w 86"/>
                <a:gd name="T59" fmla="*/ 68 h 124"/>
                <a:gd name="T60" fmla="*/ 32 w 86"/>
                <a:gd name="T61" fmla="*/ 73 h 124"/>
                <a:gd name="T62" fmla="*/ 23 w 86"/>
                <a:gd name="T63" fmla="*/ 68 h 124"/>
                <a:gd name="T64" fmla="*/ 17 w 86"/>
                <a:gd name="T65" fmla="*/ 68 h 124"/>
                <a:gd name="T66" fmla="*/ 3 w 86"/>
                <a:gd name="T67" fmla="*/ 80 h 124"/>
                <a:gd name="T68" fmla="*/ 0 w 86"/>
                <a:gd name="T69" fmla="*/ 92 h 124"/>
                <a:gd name="T70" fmla="*/ 5 w 86"/>
                <a:gd name="T71" fmla="*/ 98 h 124"/>
                <a:gd name="T72" fmla="*/ 14 w 86"/>
                <a:gd name="T73" fmla="*/ 100 h 124"/>
                <a:gd name="T74" fmla="*/ 17 w 86"/>
                <a:gd name="T75" fmla="*/ 110 h 124"/>
                <a:gd name="T76" fmla="*/ 15 w 86"/>
                <a:gd name="T77" fmla="*/ 120 h 124"/>
                <a:gd name="T78" fmla="*/ 31 w 86"/>
                <a:gd name="T79" fmla="*/ 120 h 124"/>
                <a:gd name="T80" fmla="*/ 36 w 86"/>
                <a:gd name="T81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6" h="124">
                  <a:moveTo>
                    <a:pt x="36" y="118"/>
                  </a:moveTo>
                  <a:cubicBezTo>
                    <a:pt x="36" y="118"/>
                    <a:pt x="63" y="120"/>
                    <a:pt x="67" y="119"/>
                  </a:cubicBezTo>
                  <a:cubicBezTo>
                    <a:pt x="70" y="118"/>
                    <a:pt x="83" y="124"/>
                    <a:pt x="83" y="124"/>
                  </a:cubicBezTo>
                  <a:cubicBezTo>
                    <a:pt x="83" y="124"/>
                    <a:pt x="84" y="118"/>
                    <a:pt x="86" y="115"/>
                  </a:cubicBezTo>
                  <a:cubicBezTo>
                    <a:pt x="85" y="114"/>
                    <a:pt x="84" y="114"/>
                    <a:pt x="84" y="113"/>
                  </a:cubicBezTo>
                  <a:cubicBezTo>
                    <a:pt x="84" y="111"/>
                    <a:pt x="79" y="108"/>
                    <a:pt x="77" y="106"/>
                  </a:cubicBezTo>
                  <a:cubicBezTo>
                    <a:pt x="75" y="104"/>
                    <a:pt x="74" y="102"/>
                    <a:pt x="74" y="102"/>
                  </a:cubicBezTo>
                  <a:cubicBezTo>
                    <a:pt x="74" y="102"/>
                    <a:pt x="75" y="99"/>
                    <a:pt x="72" y="96"/>
                  </a:cubicBezTo>
                  <a:cubicBezTo>
                    <a:pt x="70" y="93"/>
                    <a:pt x="69" y="91"/>
                    <a:pt x="69" y="87"/>
                  </a:cubicBezTo>
                  <a:cubicBezTo>
                    <a:pt x="69" y="84"/>
                    <a:pt x="67" y="81"/>
                    <a:pt x="67" y="78"/>
                  </a:cubicBezTo>
                  <a:cubicBezTo>
                    <a:pt x="67" y="76"/>
                    <a:pt x="72" y="72"/>
                    <a:pt x="73" y="68"/>
                  </a:cubicBezTo>
                  <a:cubicBezTo>
                    <a:pt x="74" y="65"/>
                    <a:pt x="77" y="63"/>
                    <a:pt x="79" y="61"/>
                  </a:cubicBezTo>
                  <a:cubicBezTo>
                    <a:pt x="78" y="59"/>
                    <a:pt x="77" y="56"/>
                    <a:pt x="76" y="53"/>
                  </a:cubicBezTo>
                  <a:cubicBezTo>
                    <a:pt x="74" y="49"/>
                    <a:pt x="70" y="48"/>
                    <a:pt x="66" y="44"/>
                  </a:cubicBezTo>
                  <a:cubicBezTo>
                    <a:pt x="61" y="40"/>
                    <a:pt x="63" y="38"/>
                    <a:pt x="63" y="36"/>
                  </a:cubicBezTo>
                  <a:cubicBezTo>
                    <a:pt x="63" y="35"/>
                    <a:pt x="69" y="35"/>
                    <a:pt x="73" y="35"/>
                  </a:cubicBezTo>
                  <a:cubicBezTo>
                    <a:pt x="77" y="35"/>
                    <a:pt x="80" y="34"/>
                    <a:pt x="78" y="33"/>
                  </a:cubicBezTo>
                  <a:cubicBezTo>
                    <a:pt x="76" y="32"/>
                    <a:pt x="73" y="25"/>
                    <a:pt x="73" y="20"/>
                  </a:cubicBezTo>
                  <a:cubicBezTo>
                    <a:pt x="73" y="15"/>
                    <a:pt x="71" y="13"/>
                    <a:pt x="72" y="10"/>
                  </a:cubicBezTo>
                  <a:cubicBezTo>
                    <a:pt x="72" y="7"/>
                    <a:pt x="68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3" y="2"/>
                    <a:pt x="63" y="5"/>
                    <a:pt x="63" y="6"/>
                  </a:cubicBezTo>
                  <a:cubicBezTo>
                    <a:pt x="63" y="7"/>
                    <a:pt x="66" y="10"/>
                    <a:pt x="68" y="10"/>
                  </a:cubicBezTo>
                  <a:cubicBezTo>
                    <a:pt x="70" y="11"/>
                    <a:pt x="69" y="14"/>
                    <a:pt x="69" y="17"/>
                  </a:cubicBezTo>
                  <a:cubicBezTo>
                    <a:pt x="68" y="20"/>
                    <a:pt x="63" y="19"/>
                    <a:pt x="62" y="21"/>
                  </a:cubicBezTo>
                  <a:cubicBezTo>
                    <a:pt x="61" y="22"/>
                    <a:pt x="54" y="31"/>
                    <a:pt x="55" y="32"/>
                  </a:cubicBezTo>
                  <a:cubicBezTo>
                    <a:pt x="55" y="34"/>
                    <a:pt x="54" y="39"/>
                    <a:pt x="52" y="39"/>
                  </a:cubicBezTo>
                  <a:cubicBezTo>
                    <a:pt x="50" y="40"/>
                    <a:pt x="51" y="44"/>
                    <a:pt x="51" y="45"/>
                  </a:cubicBezTo>
                  <a:cubicBezTo>
                    <a:pt x="51" y="47"/>
                    <a:pt x="45" y="49"/>
                    <a:pt x="45" y="52"/>
                  </a:cubicBezTo>
                  <a:cubicBezTo>
                    <a:pt x="45" y="54"/>
                    <a:pt x="39" y="65"/>
                    <a:pt x="37" y="68"/>
                  </a:cubicBezTo>
                  <a:cubicBezTo>
                    <a:pt x="34" y="72"/>
                    <a:pt x="32" y="76"/>
                    <a:pt x="32" y="73"/>
                  </a:cubicBezTo>
                  <a:cubicBezTo>
                    <a:pt x="31" y="70"/>
                    <a:pt x="26" y="66"/>
                    <a:pt x="23" y="68"/>
                  </a:cubicBezTo>
                  <a:cubicBezTo>
                    <a:pt x="21" y="69"/>
                    <a:pt x="18" y="68"/>
                    <a:pt x="17" y="68"/>
                  </a:cubicBezTo>
                  <a:cubicBezTo>
                    <a:pt x="15" y="69"/>
                    <a:pt x="3" y="80"/>
                    <a:pt x="3" y="80"/>
                  </a:cubicBezTo>
                  <a:cubicBezTo>
                    <a:pt x="3" y="80"/>
                    <a:pt x="2" y="86"/>
                    <a:pt x="0" y="92"/>
                  </a:cubicBezTo>
                  <a:cubicBezTo>
                    <a:pt x="1" y="93"/>
                    <a:pt x="3" y="96"/>
                    <a:pt x="5" y="98"/>
                  </a:cubicBezTo>
                  <a:cubicBezTo>
                    <a:pt x="7" y="101"/>
                    <a:pt x="12" y="99"/>
                    <a:pt x="14" y="100"/>
                  </a:cubicBezTo>
                  <a:cubicBezTo>
                    <a:pt x="16" y="101"/>
                    <a:pt x="18" y="108"/>
                    <a:pt x="17" y="110"/>
                  </a:cubicBezTo>
                  <a:cubicBezTo>
                    <a:pt x="16" y="112"/>
                    <a:pt x="13" y="117"/>
                    <a:pt x="15" y="120"/>
                  </a:cubicBezTo>
                  <a:cubicBezTo>
                    <a:pt x="31" y="120"/>
                    <a:pt x="31" y="120"/>
                    <a:pt x="31" y="120"/>
                  </a:cubicBezTo>
                  <a:lnTo>
                    <a:pt x="36" y="1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3" name="Freeform 27"/>
            <p:cNvSpPr>
              <a:spLocks/>
            </p:cNvSpPr>
            <p:nvPr userDrawn="1"/>
          </p:nvSpPr>
          <p:spPr bwMode="auto">
            <a:xfrm>
              <a:off x="-2630634" y="4191888"/>
              <a:ext cx="154372" cy="160476"/>
            </a:xfrm>
            <a:custGeom>
              <a:avLst/>
              <a:gdLst>
                <a:gd name="T0" fmla="*/ 68 w 72"/>
                <a:gd name="T1" fmla="*/ 58 h 69"/>
                <a:gd name="T2" fmla="*/ 64 w 72"/>
                <a:gd name="T3" fmla="*/ 46 h 69"/>
                <a:gd name="T4" fmla="*/ 68 w 72"/>
                <a:gd name="T5" fmla="*/ 35 h 69"/>
                <a:gd name="T6" fmla="*/ 72 w 72"/>
                <a:gd name="T7" fmla="*/ 28 h 69"/>
                <a:gd name="T8" fmla="*/ 68 w 72"/>
                <a:gd name="T9" fmla="*/ 11 h 69"/>
                <a:gd name="T10" fmla="*/ 66 w 72"/>
                <a:gd name="T11" fmla="*/ 10 h 69"/>
                <a:gd name="T12" fmla="*/ 52 w 72"/>
                <a:gd name="T13" fmla="*/ 12 h 69"/>
                <a:gd name="T14" fmla="*/ 42 w 72"/>
                <a:gd name="T15" fmla="*/ 7 h 69"/>
                <a:gd name="T16" fmla="*/ 33 w 72"/>
                <a:gd name="T17" fmla="*/ 4 h 69"/>
                <a:gd name="T18" fmla="*/ 29 w 72"/>
                <a:gd name="T19" fmla="*/ 3 h 69"/>
                <a:gd name="T20" fmla="*/ 23 w 72"/>
                <a:gd name="T21" fmla="*/ 4 h 69"/>
                <a:gd name="T22" fmla="*/ 17 w 72"/>
                <a:gd name="T23" fmla="*/ 7 h 69"/>
                <a:gd name="T24" fmla="*/ 11 w 72"/>
                <a:gd name="T25" fmla="*/ 5 h 69"/>
                <a:gd name="T26" fmla="*/ 7 w 72"/>
                <a:gd name="T27" fmla="*/ 6 h 69"/>
                <a:gd name="T28" fmla="*/ 7 w 72"/>
                <a:gd name="T29" fmla="*/ 15 h 69"/>
                <a:gd name="T30" fmla="*/ 9 w 72"/>
                <a:gd name="T31" fmla="*/ 20 h 69"/>
                <a:gd name="T32" fmla="*/ 11 w 72"/>
                <a:gd name="T33" fmla="*/ 26 h 69"/>
                <a:gd name="T34" fmla="*/ 5 w 72"/>
                <a:gd name="T35" fmla="*/ 27 h 69"/>
                <a:gd name="T36" fmla="*/ 6 w 72"/>
                <a:gd name="T37" fmla="*/ 34 h 69"/>
                <a:gd name="T38" fmla="*/ 3 w 72"/>
                <a:gd name="T39" fmla="*/ 40 h 69"/>
                <a:gd name="T40" fmla="*/ 2 w 72"/>
                <a:gd name="T41" fmla="*/ 47 h 69"/>
                <a:gd name="T42" fmla="*/ 6 w 72"/>
                <a:gd name="T43" fmla="*/ 51 h 69"/>
                <a:gd name="T44" fmla="*/ 15 w 72"/>
                <a:gd name="T45" fmla="*/ 59 h 69"/>
                <a:gd name="T46" fmla="*/ 11 w 72"/>
                <a:gd name="T47" fmla="*/ 69 h 69"/>
                <a:gd name="T48" fmla="*/ 46 w 72"/>
                <a:gd name="T49" fmla="*/ 62 h 69"/>
                <a:gd name="T50" fmla="*/ 68 w 72"/>
                <a:gd name="T51" fmla="*/ 63 h 69"/>
                <a:gd name="T52" fmla="*/ 68 w 72"/>
                <a:gd name="T5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9">
                  <a:moveTo>
                    <a:pt x="68" y="58"/>
                  </a:moveTo>
                  <a:cubicBezTo>
                    <a:pt x="67" y="56"/>
                    <a:pt x="63" y="48"/>
                    <a:pt x="64" y="46"/>
                  </a:cubicBezTo>
                  <a:cubicBezTo>
                    <a:pt x="64" y="44"/>
                    <a:pt x="68" y="38"/>
                    <a:pt x="68" y="35"/>
                  </a:cubicBezTo>
                  <a:cubicBezTo>
                    <a:pt x="68" y="32"/>
                    <a:pt x="72" y="30"/>
                    <a:pt x="72" y="28"/>
                  </a:cubicBezTo>
                  <a:cubicBezTo>
                    <a:pt x="72" y="26"/>
                    <a:pt x="71" y="17"/>
                    <a:pt x="68" y="11"/>
                  </a:cubicBezTo>
                  <a:cubicBezTo>
                    <a:pt x="68" y="11"/>
                    <a:pt x="67" y="11"/>
                    <a:pt x="66" y="10"/>
                  </a:cubicBezTo>
                  <a:cubicBezTo>
                    <a:pt x="64" y="8"/>
                    <a:pt x="55" y="9"/>
                    <a:pt x="52" y="12"/>
                  </a:cubicBezTo>
                  <a:cubicBezTo>
                    <a:pt x="49" y="15"/>
                    <a:pt x="43" y="9"/>
                    <a:pt x="42" y="7"/>
                  </a:cubicBezTo>
                  <a:cubicBezTo>
                    <a:pt x="41" y="6"/>
                    <a:pt x="37" y="2"/>
                    <a:pt x="33" y="4"/>
                  </a:cubicBezTo>
                  <a:cubicBezTo>
                    <a:pt x="30" y="7"/>
                    <a:pt x="29" y="6"/>
                    <a:pt x="29" y="3"/>
                  </a:cubicBezTo>
                  <a:cubicBezTo>
                    <a:pt x="29" y="0"/>
                    <a:pt x="24" y="1"/>
                    <a:pt x="23" y="4"/>
                  </a:cubicBezTo>
                  <a:cubicBezTo>
                    <a:pt x="22" y="6"/>
                    <a:pt x="18" y="9"/>
                    <a:pt x="17" y="7"/>
                  </a:cubicBezTo>
                  <a:cubicBezTo>
                    <a:pt x="15" y="5"/>
                    <a:pt x="12" y="2"/>
                    <a:pt x="11" y="5"/>
                  </a:cubicBezTo>
                  <a:cubicBezTo>
                    <a:pt x="10" y="7"/>
                    <a:pt x="8" y="7"/>
                    <a:pt x="7" y="6"/>
                  </a:cubicBezTo>
                  <a:cubicBezTo>
                    <a:pt x="6" y="10"/>
                    <a:pt x="5" y="14"/>
                    <a:pt x="7" y="15"/>
                  </a:cubicBezTo>
                  <a:cubicBezTo>
                    <a:pt x="9" y="16"/>
                    <a:pt x="9" y="18"/>
                    <a:pt x="9" y="20"/>
                  </a:cubicBezTo>
                  <a:cubicBezTo>
                    <a:pt x="8" y="21"/>
                    <a:pt x="13" y="25"/>
                    <a:pt x="11" y="26"/>
                  </a:cubicBezTo>
                  <a:cubicBezTo>
                    <a:pt x="9" y="28"/>
                    <a:pt x="7" y="25"/>
                    <a:pt x="5" y="27"/>
                  </a:cubicBezTo>
                  <a:cubicBezTo>
                    <a:pt x="4" y="29"/>
                    <a:pt x="8" y="32"/>
                    <a:pt x="6" y="34"/>
                  </a:cubicBezTo>
                  <a:cubicBezTo>
                    <a:pt x="5" y="35"/>
                    <a:pt x="3" y="36"/>
                    <a:pt x="3" y="40"/>
                  </a:cubicBezTo>
                  <a:cubicBezTo>
                    <a:pt x="4" y="43"/>
                    <a:pt x="3" y="46"/>
                    <a:pt x="2" y="47"/>
                  </a:cubicBezTo>
                  <a:cubicBezTo>
                    <a:pt x="0" y="48"/>
                    <a:pt x="2" y="48"/>
                    <a:pt x="6" y="51"/>
                  </a:cubicBezTo>
                  <a:cubicBezTo>
                    <a:pt x="9" y="53"/>
                    <a:pt x="15" y="55"/>
                    <a:pt x="15" y="59"/>
                  </a:cubicBezTo>
                  <a:cubicBezTo>
                    <a:pt x="14" y="62"/>
                    <a:pt x="13" y="63"/>
                    <a:pt x="11" y="69"/>
                  </a:cubicBezTo>
                  <a:cubicBezTo>
                    <a:pt x="18" y="69"/>
                    <a:pt x="31" y="64"/>
                    <a:pt x="46" y="62"/>
                  </a:cubicBezTo>
                  <a:cubicBezTo>
                    <a:pt x="55" y="60"/>
                    <a:pt x="63" y="62"/>
                    <a:pt x="68" y="63"/>
                  </a:cubicBezTo>
                  <a:cubicBezTo>
                    <a:pt x="69" y="61"/>
                    <a:pt x="69" y="59"/>
                    <a:pt x="68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4" name="Freeform 28"/>
            <p:cNvSpPr>
              <a:spLocks/>
            </p:cNvSpPr>
            <p:nvPr userDrawn="1"/>
          </p:nvSpPr>
          <p:spPr bwMode="auto">
            <a:xfrm>
              <a:off x="-2496397" y="4182770"/>
              <a:ext cx="107389" cy="162300"/>
            </a:xfrm>
            <a:custGeom>
              <a:avLst/>
              <a:gdLst>
                <a:gd name="T0" fmla="*/ 43 w 50"/>
                <a:gd name="T1" fmla="*/ 29 h 70"/>
                <a:gd name="T2" fmla="*/ 42 w 50"/>
                <a:gd name="T3" fmla="*/ 14 h 70"/>
                <a:gd name="T4" fmla="*/ 40 w 50"/>
                <a:gd name="T5" fmla="*/ 7 h 70"/>
                <a:gd name="T6" fmla="*/ 37 w 50"/>
                <a:gd name="T7" fmla="*/ 0 h 70"/>
                <a:gd name="T8" fmla="*/ 34 w 50"/>
                <a:gd name="T9" fmla="*/ 3 h 70"/>
                <a:gd name="T10" fmla="*/ 5 w 50"/>
                <a:gd name="T11" fmla="*/ 2 h 70"/>
                <a:gd name="T12" fmla="*/ 7 w 50"/>
                <a:gd name="T13" fmla="*/ 13 h 70"/>
                <a:gd name="T14" fmla="*/ 5 w 50"/>
                <a:gd name="T15" fmla="*/ 15 h 70"/>
                <a:gd name="T16" fmla="*/ 9 w 50"/>
                <a:gd name="T17" fmla="*/ 32 h 70"/>
                <a:gd name="T18" fmla="*/ 5 w 50"/>
                <a:gd name="T19" fmla="*/ 39 h 70"/>
                <a:gd name="T20" fmla="*/ 1 w 50"/>
                <a:gd name="T21" fmla="*/ 50 h 70"/>
                <a:gd name="T22" fmla="*/ 5 w 50"/>
                <a:gd name="T23" fmla="*/ 62 h 70"/>
                <a:gd name="T24" fmla="*/ 5 w 50"/>
                <a:gd name="T25" fmla="*/ 67 h 70"/>
                <a:gd name="T26" fmla="*/ 14 w 50"/>
                <a:gd name="T27" fmla="*/ 70 h 70"/>
                <a:gd name="T28" fmla="*/ 37 w 50"/>
                <a:gd name="T29" fmla="*/ 62 h 70"/>
                <a:gd name="T30" fmla="*/ 50 w 50"/>
                <a:gd name="T31" fmla="*/ 56 h 70"/>
                <a:gd name="T32" fmla="*/ 46 w 50"/>
                <a:gd name="T33" fmla="*/ 44 h 70"/>
                <a:gd name="T34" fmla="*/ 43 w 50"/>
                <a:gd name="T3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70">
                  <a:moveTo>
                    <a:pt x="43" y="29"/>
                  </a:moveTo>
                  <a:cubicBezTo>
                    <a:pt x="41" y="25"/>
                    <a:pt x="42" y="17"/>
                    <a:pt x="42" y="14"/>
                  </a:cubicBezTo>
                  <a:cubicBezTo>
                    <a:pt x="43" y="10"/>
                    <a:pt x="41" y="8"/>
                    <a:pt x="40" y="7"/>
                  </a:cubicBezTo>
                  <a:cubicBezTo>
                    <a:pt x="39" y="7"/>
                    <a:pt x="38" y="3"/>
                    <a:pt x="37" y="0"/>
                  </a:cubicBezTo>
                  <a:cubicBezTo>
                    <a:pt x="35" y="1"/>
                    <a:pt x="35" y="4"/>
                    <a:pt x="34" y="3"/>
                  </a:cubicBezTo>
                  <a:cubicBezTo>
                    <a:pt x="33" y="1"/>
                    <a:pt x="6" y="0"/>
                    <a:pt x="5" y="2"/>
                  </a:cubicBezTo>
                  <a:cubicBezTo>
                    <a:pt x="4" y="4"/>
                    <a:pt x="7" y="11"/>
                    <a:pt x="7" y="13"/>
                  </a:cubicBezTo>
                  <a:cubicBezTo>
                    <a:pt x="7" y="14"/>
                    <a:pt x="6" y="15"/>
                    <a:pt x="5" y="15"/>
                  </a:cubicBezTo>
                  <a:cubicBezTo>
                    <a:pt x="8" y="21"/>
                    <a:pt x="9" y="30"/>
                    <a:pt x="9" y="32"/>
                  </a:cubicBezTo>
                  <a:cubicBezTo>
                    <a:pt x="9" y="34"/>
                    <a:pt x="5" y="36"/>
                    <a:pt x="5" y="39"/>
                  </a:cubicBezTo>
                  <a:cubicBezTo>
                    <a:pt x="5" y="42"/>
                    <a:pt x="1" y="48"/>
                    <a:pt x="1" y="50"/>
                  </a:cubicBezTo>
                  <a:cubicBezTo>
                    <a:pt x="0" y="52"/>
                    <a:pt x="4" y="60"/>
                    <a:pt x="5" y="62"/>
                  </a:cubicBezTo>
                  <a:cubicBezTo>
                    <a:pt x="6" y="63"/>
                    <a:pt x="6" y="65"/>
                    <a:pt x="5" y="67"/>
                  </a:cubicBezTo>
                  <a:cubicBezTo>
                    <a:pt x="10" y="68"/>
                    <a:pt x="13" y="70"/>
                    <a:pt x="14" y="70"/>
                  </a:cubicBezTo>
                  <a:cubicBezTo>
                    <a:pt x="16" y="70"/>
                    <a:pt x="31" y="64"/>
                    <a:pt x="37" y="62"/>
                  </a:cubicBezTo>
                  <a:cubicBezTo>
                    <a:pt x="41" y="59"/>
                    <a:pt x="47" y="58"/>
                    <a:pt x="50" y="56"/>
                  </a:cubicBezTo>
                  <a:cubicBezTo>
                    <a:pt x="48" y="52"/>
                    <a:pt x="46" y="47"/>
                    <a:pt x="46" y="44"/>
                  </a:cubicBezTo>
                  <a:cubicBezTo>
                    <a:pt x="46" y="38"/>
                    <a:pt x="44" y="33"/>
                    <a:pt x="43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5" name="Freeform 29"/>
            <p:cNvSpPr>
              <a:spLocks/>
            </p:cNvSpPr>
            <p:nvPr userDrawn="1"/>
          </p:nvSpPr>
          <p:spPr bwMode="auto">
            <a:xfrm>
              <a:off x="-2793396" y="4142651"/>
              <a:ext cx="189610" cy="144064"/>
            </a:xfrm>
            <a:custGeom>
              <a:avLst/>
              <a:gdLst>
                <a:gd name="T0" fmla="*/ 30 w 89"/>
                <a:gd name="T1" fmla="*/ 33 h 62"/>
                <a:gd name="T2" fmla="*/ 35 w 89"/>
                <a:gd name="T3" fmla="*/ 32 h 62"/>
                <a:gd name="T4" fmla="*/ 44 w 89"/>
                <a:gd name="T5" fmla="*/ 30 h 62"/>
                <a:gd name="T6" fmla="*/ 53 w 89"/>
                <a:gd name="T7" fmla="*/ 41 h 62"/>
                <a:gd name="T8" fmla="*/ 55 w 89"/>
                <a:gd name="T9" fmla="*/ 47 h 62"/>
                <a:gd name="T10" fmla="*/ 55 w 89"/>
                <a:gd name="T11" fmla="*/ 48 h 62"/>
                <a:gd name="T12" fmla="*/ 64 w 89"/>
                <a:gd name="T13" fmla="*/ 46 h 62"/>
                <a:gd name="T14" fmla="*/ 67 w 89"/>
                <a:gd name="T15" fmla="*/ 56 h 62"/>
                <a:gd name="T16" fmla="*/ 72 w 89"/>
                <a:gd name="T17" fmla="*/ 59 h 62"/>
                <a:gd name="T18" fmla="*/ 77 w 89"/>
                <a:gd name="T19" fmla="*/ 56 h 62"/>
                <a:gd name="T20" fmla="*/ 79 w 89"/>
                <a:gd name="T21" fmla="*/ 58 h 62"/>
                <a:gd name="T22" fmla="*/ 82 w 89"/>
                <a:gd name="T23" fmla="*/ 55 h 62"/>
                <a:gd name="T24" fmla="*/ 81 w 89"/>
                <a:gd name="T25" fmla="*/ 48 h 62"/>
                <a:gd name="T26" fmla="*/ 87 w 89"/>
                <a:gd name="T27" fmla="*/ 47 h 62"/>
                <a:gd name="T28" fmla="*/ 85 w 89"/>
                <a:gd name="T29" fmla="*/ 41 h 62"/>
                <a:gd name="T30" fmla="*/ 83 w 89"/>
                <a:gd name="T31" fmla="*/ 36 h 62"/>
                <a:gd name="T32" fmla="*/ 83 w 89"/>
                <a:gd name="T33" fmla="*/ 27 h 62"/>
                <a:gd name="T34" fmla="*/ 81 w 89"/>
                <a:gd name="T35" fmla="*/ 25 h 62"/>
                <a:gd name="T36" fmla="*/ 78 w 89"/>
                <a:gd name="T37" fmla="*/ 19 h 62"/>
                <a:gd name="T38" fmla="*/ 78 w 89"/>
                <a:gd name="T39" fmla="*/ 16 h 62"/>
                <a:gd name="T40" fmla="*/ 74 w 89"/>
                <a:gd name="T41" fmla="*/ 10 h 62"/>
                <a:gd name="T42" fmla="*/ 70 w 89"/>
                <a:gd name="T43" fmla="*/ 2 h 62"/>
                <a:gd name="T44" fmla="*/ 61 w 89"/>
                <a:gd name="T45" fmla="*/ 8 h 62"/>
                <a:gd name="T46" fmla="*/ 54 w 89"/>
                <a:gd name="T47" fmla="*/ 7 h 62"/>
                <a:gd name="T48" fmla="*/ 47 w 89"/>
                <a:gd name="T49" fmla="*/ 8 h 62"/>
                <a:gd name="T50" fmla="*/ 44 w 89"/>
                <a:gd name="T51" fmla="*/ 5 h 62"/>
                <a:gd name="T52" fmla="*/ 44 w 89"/>
                <a:gd name="T53" fmla="*/ 4 h 62"/>
                <a:gd name="T54" fmla="*/ 42 w 89"/>
                <a:gd name="T55" fmla="*/ 4 h 62"/>
                <a:gd name="T56" fmla="*/ 25 w 89"/>
                <a:gd name="T57" fmla="*/ 3 h 62"/>
                <a:gd name="T58" fmla="*/ 17 w 89"/>
                <a:gd name="T59" fmla="*/ 0 h 62"/>
                <a:gd name="T60" fmla="*/ 14 w 89"/>
                <a:gd name="T61" fmla="*/ 5 h 62"/>
                <a:gd name="T62" fmla="*/ 15 w 89"/>
                <a:gd name="T63" fmla="*/ 10 h 62"/>
                <a:gd name="T64" fmla="*/ 11 w 89"/>
                <a:gd name="T65" fmla="*/ 12 h 62"/>
                <a:gd name="T66" fmla="*/ 2 w 89"/>
                <a:gd name="T67" fmla="*/ 17 h 62"/>
                <a:gd name="T68" fmla="*/ 0 w 89"/>
                <a:gd name="T69" fmla="*/ 18 h 62"/>
                <a:gd name="T70" fmla="*/ 9 w 89"/>
                <a:gd name="T71" fmla="*/ 28 h 62"/>
                <a:gd name="T72" fmla="*/ 22 w 89"/>
                <a:gd name="T73" fmla="*/ 41 h 62"/>
                <a:gd name="T74" fmla="*/ 30 w 89"/>
                <a:gd name="T7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9" h="62">
                  <a:moveTo>
                    <a:pt x="30" y="33"/>
                  </a:moveTo>
                  <a:cubicBezTo>
                    <a:pt x="30" y="30"/>
                    <a:pt x="32" y="31"/>
                    <a:pt x="35" y="32"/>
                  </a:cubicBezTo>
                  <a:cubicBezTo>
                    <a:pt x="38" y="32"/>
                    <a:pt x="41" y="30"/>
                    <a:pt x="44" y="30"/>
                  </a:cubicBezTo>
                  <a:cubicBezTo>
                    <a:pt x="47" y="30"/>
                    <a:pt x="53" y="38"/>
                    <a:pt x="53" y="41"/>
                  </a:cubicBezTo>
                  <a:cubicBezTo>
                    <a:pt x="53" y="43"/>
                    <a:pt x="53" y="45"/>
                    <a:pt x="55" y="47"/>
                  </a:cubicBezTo>
                  <a:cubicBezTo>
                    <a:pt x="55" y="47"/>
                    <a:pt x="55" y="48"/>
                    <a:pt x="55" y="48"/>
                  </a:cubicBezTo>
                  <a:cubicBezTo>
                    <a:pt x="59" y="47"/>
                    <a:pt x="63" y="46"/>
                    <a:pt x="64" y="46"/>
                  </a:cubicBezTo>
                  <a:cubicBezTo>
                    <a:pt x="65" y="46"/>
                    <a:pt x="67" y="52"/>
                    <a:pt x="67" y="56"/>
                  </a:cubicBezTo>
                  <a:cubicBezTo>
                    <a:pt x="66" y="59"/>
                    <a:pt x="71" y="62"/>
                    <a:pt x="72" y="59"/>
                  </a:cubicBezTo>
                  <a:cubicBezTo>
                    <a:pt x="74" y="57"/>
                    <a:pt x="77" y="54"/>
                    <a:pt x="77" y="56"/>
                  </a:cubicBezTo>
                  <a:cubicBezTo>
                    <a:pt x="77" y="57"/>
                    <a:pt x="78" y="57"/>
                    <a:pt x="79" y="58"/>
                  </a:cubicBezTo>
                  <a:cubicBezTo>
                    <a:pt x="80" y="56"/>
                    <a:pt x="81" y="56"/>
                    <a:pt x="82" y="55"/>
                  </a:cubicBezTo>
                  <a:cubicBezTo>
                    <a:pt x="84" y="53"/>
                    <a:pt x="80" y="50"/>
                    <a:pt x="81" y="48"/>
                  </a:cubicBezTo>
                  <a:cubicBezTo>
                    <a:pt x="83" y="46"/>
                    <a:pt x="85" y="49"/>
                    <a:pt x="87" y="47"/>
                  </a:cubicBezTo>
                  <a:cubicBezTo>
                    <a:pt x="89" y="46"/>
                    <a:pt x="84" y="42"/>
                    <a:pt x="85" y="41"/>
                  </a:cubicBezTo>
                  <a:cubicBezTo>
                    <a:pt x="85" y="39"/>
                    <a:pt x="85" y="37"/>
                    <a:pt x="83" y="36"/>
                  </a:cubicBezTo>
                  <a:cubicBezTo>
                    <a:pt x="81" y="35"/>
                    <a:pt x="82" y="31"/>
                    <a:pt x="83" y="27"/>
                  </a:cubicBezTo>
                  <a:cubicBezTo>
                    <a:pt x="82" y="27"/>
                    <a:pt x="82" y="26"/>
                    <a:pt x="81" y="25"/>
                  </a:cubicBezTo>
                  <a:cubicBezTo>
                    <a:pt x="80" y="24"/>
                    <a:pt x="81" y="19"/>
                    <a:pt x="78" y="19"/>
                  </a:cubicBezTo>
                  <a:cubicBezTo>
                    <a:pt x="76" y="19"/>
                    <a:pt x="76" y="16"/>
                    <a:pt x="78" y="16"/>
                  </a:cubicBezTo>
                  <a:cubicBezTo>
                    <a:pt x="80" y="15"/>
                    <a:pt x="74" y="13"/>
                    <a:pt x="74" y="10"/>
                  </a:cubicBezTo>
                  <a:cubicBezTo>
                    <a:pt x="74" y="8"/>
                    <a:pt x="71" y="3"/>
                    <a:pt x="70" y="2"/>
                  </a:cubicBezTo>
                  <a:cubicBezTo>
                    <a:pt x="68" y="2"/>
                    <a:pt x="64" y="8"/>
                    <a:pt x="61" y="8"/>
                  </a:cubicBezTo>
                  <a:cubicBezTo>
                    <a:pt x="59" y="8"/>
                    <a:pt x="55" y="4"/>
                    <a:pt x="54" y="7"/>
                  </a:cubicBezTo>
                  <a:cubicBezTo>
                    <a:pt x="52" y="10"/>
                    <a:pt x="49" y="6"/>
                    <a:pt x="47" y="8"/>
                  </a:cubicBezTo>
                  <a:cubicBezTo>
                    <a:pt x="45" y="11"/>
                    <a:pt x="44" y="5"/>
                    <a:pt x="44" y="5"/>
                  </a:cubicBezTo>
                  <a:cubicBezTo>
                    <a:pt x="44" y="5"/>
                    <a:pt x="44" y="5"/>
                    <a:pt x="44" y="4"/>
                  </a:cubicBezTo>
                  <a:cubicBezTo>
                    <a:pt x="43" y="4"/>
                    <a:pt x="43" y="4"/>
                    <a:pt x="42" y="4"/>
                  </a:cubicBezTo>
                  <a:cubicBezTo>
                    <a:pt x="36" y="6"/>
                    <a:pt x="26" y="5"/>
                    <a:pt x="25" y="3"/>
                  </a:cubicBezTo>
                  <a:cubicBezTo>
                    <a:pt x="25" y="1"/>
                    <a:pt x="17" y="0"/>
                    <a:pt x="17" y="0"/>
                  </a:cubicBezTo>
                  <a:cubicBezTo>
                    <a:pt x="17" y="0"/>
                    <a:pt x="17" y="4"/>
                    <a:pt x="14" y="5"/>
                  </a:cubicBezTo>
                  <a:cubicBezTo>
                    <a:pt x="12" y="6"/>
                    <a:pt x="15" y="9"/>
                    <a:pt x="15" y="10"/>
                  </a:cubicBezTo>
                  <a:cubicBezTo>
                    <a:pt x="15" y="11"/>
                    <a:pt x="13" y="12"/>
                    <a:pt x="11" y="12"/>
                  </a:cubicBezTo>
                  <a:cubicBezTo>
                    <a:pt x="9" y="11"/>
                    <a:pt x="4" y="15"/>
                    <a:pt x="2" y="17"/>
                  </a:cubicBezTo>
                  <a:cubicBezTo>
                    <a:pt x="1" y="17"/>
                    <a:pt x="1" y="18"/>
                    <a:pt x="0" y="18"/>
                  </a:cubicBezTo>
                  <a:cubicBezTo>
                    <a:pt x="4" y="21"/>
                    <a:pt x="4" y="24"/>
                    <a:pt x="9" y="28"/>
                  </a:cubicBezTo>
                  <a:cubicBezTo>
                    <a:pt x="13" y="30"/>
                    <a:pt x="18" y="34"/>
                    <a:pt x="22" y="41"/>
                  </a:cubicBezTo>
                  <a:cubicBezTo>
                    <a:pt x="25" y="38"/>
                    <a:pt x="30" y="35"/>
                    <a:pt x="30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6" name="Freeform 30"/>
            <p:cNvSpPr>
              <a:spLocks/>
            </p:cNvSpPr>
            <p:nvPr userDrawn="1"/>
          </p:nvSpPr>
          <p:spPr bwMode="auto">
            <a:xfrm>
              <a:off x="-2704464" y="4250242"/>
              <a:ext cx="105712" cy="102121"/>
            </a:xfrm>
            <a:custGeom>
              <a:avLst/>
              <a:gdLst>
                <a:gd name="T0" fmla="*/ 40 w 49"/>
                <a:gd name="T1" fmla="*/ 26 h 44"/>
                <a:gd name="T2" fmla="*/ 36 w 49"/>
                <a:gd name="T3" fmla="*/ 22 h 44"/>
                <a:gd name="T4" fmla="*/ 37 w 49"/>
                <a:gd name="T5" fmla="*/ 15 h 44"/>
                <a:gd name="T6" fmla="*/ 37 w 49"/>
                <a:gd name="T7" fmla="*/ 12 h 44"/>
                <a:gd name="T8" fmla="*/ 35 w 49"/>
                <a:gd name="T9" fmla="*/ 10 h 44"/>
                <a:gd name="T10" fmla="*/ 30 w 49"/>
                <a:gd name="T11" fmla="*/ 13 h 44"/>
                <a:gd name="T12" fmla="*/ 25 w 49"/>
                <a:gd name="T13" fmla="*/ 10 h 44"/>
                <a:gd name="T14" fmla="*/ 22 w 49"/>
                <a:gd name="T15" fmla="*/ 0 h 44"/>
                <a:gd name="T16" fmla="*/ 13 w 49"/>
                <a:gd name="T17" fmla="*/ 2 h 44"/>
                <a:gd name="T18" fmla="*/ 12 w 49"/>
                <a:gd name="T19" fmla="*/ 7 h 44"/>
                <a:gd name="T20" fmla="*/ 3 w 49"/>
                <a:gd name="T21" fmla="*/ 15 h 44"/>
                <a:gd name="T22" fmla="*/ 0 w 49"/>
                <a:gd name="T23" fmla="*/ 18 h 44"/>
                <a:gd name="T24" fmla="*/ 15 w 49"/>
                <a:gd name="T25" fmla="*/ 28 h 44"/>
                <a:gd name="T26" fmla="*/ 42 w 49"/>
                <a:gd name="T27" fmla="*/ 43 h 44"/>
                <a:gd name="T28" fmla="*/ 45 w 49"/>
                <a:gd name="T29" fmla="*/ 44 h 44"/>
                <a:gd name="T30" fmla="*/ 49 w 49"/>
                <a:gd name="T31" fmla="*/ 34 h 44"/>
                <a:gd name="T32" fmla="*/ 40 w 49"/>
                <a:gd name="T3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44">
                  <a:moveTo>
                    <a:pt x="40" y="26"/>
                  </a:moveTo>
                  <a:cubicBezTo>
                    <a:pt x="36" y="23"/>
                    <a:pt x="34" y="23"/>
                    <a:pt x="36" y="22"/>
                  </a:cubicBezTo>
                  <a:cubicBezTo>
                    <a:pt x="37" y="21"/>
                    <a:pt x="38" y="18"/>
                    <a:pt x="37" y="15"/>
                  </a:cubicBezTo>
                  <a:cubicBezTo>
                    <a:pt x="37" y="13"/>
                    <a:pt x="37" y="12"/>
                    <a:pt x="37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8"/>
                    <a:pt x="32" y="11"/>
                    <a:pt x="30" y="13"/>
                  </a:cubicBezTo>
                  <a:cubicBezTo>
                    <a:pt x="29" y="16"/>
                    <a:pt x="24" y="13"/>
                    <a:pt x="25" y="10"/>
                  </a:cubicBezTo>
                  <a:cubicBezTo>
                    <a:pt x="25" y="6"/>
                    <a:pt x="23" y="0"/>
                    <a:pt x="22" y="0"/>
                  </a:cubicBezTo>
                  <a:cubicBezTo>
                    <a:pt x="21" y="0"/>
                    <a:pt x="17" y="1"/>
                    <a:pt x="13" y="2"/>
                  </a:cubicBezTo>
                  <a:cubicBezTo>
                    <a:pt x="14" y="4"/>
                    <a:pt x="12" y="5"/>
                    <a:pt x="12" y="7"/>
                  </a:cubicBezTo>
                  <a:cubicBezTo>
                    <a:pt x="11" y="9"/>
                    <a:pt x="5" y="13"/>
                    <a:pt x="3" y="15"/>
                  </a:cubicBezTo>
                  <a:cubicBezTo>
                    <a:pt x="2" y="15"/>
                    <a:pt x="1" y="16"/>
                    <a:pt x="0" y="18"/>
                  </a:cubicBezTo>
                  <a:cubicBezTo>
                    <a:pt x="5" y="21"/>
                    <a:pt x="11" y="24"/>
                    <a:pt x="15" y="28"/>
                  </a:cubicBezTo>
                  <a:cubicBezTo>
                    <a:pt x="24" y="33"/>
                    <a:pt x="36" y="41"/>
                    <a:pt x="42" y="43"/>
                  </a:cubicBezTo>
                  <a:cubicBezTo>
                    <a:pt x="43" y="44"/>
                    <a:pt x="44" y="44"/>
                    <a:pt x="45" y="44"/>
                  </a:cubicBezTo>
                  <a:cubicBezTo>
                    <a:pt x="47" y="38"/>
                    <a:pt x="48" y="37"/>
                    <a:pt x="49" y="34"/>
                  </a:cubicBezTo>
                  <a:cubicBezTo>
                    <a:pt x="49" y="30"/>
                    <a:pt x="43" y="28"/>
                    <a:pt x="4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7" name="Freeform 31"/>
            <p:cNvSpPr>
              <a:spLocks/>
            </p:cNvSpPr>
            <p:nvPr userDrawn="1"/>
          </p:nvSpPr>
          <p:spPr bwMode="auto">
            <a:xfrm>
              <a:off x="-2746414" y="4213771"/>
              <a:ext cx="72153" cy="78415"/>
            </a:xfrm>
            <a:custGeom>
              <a:avLst/>
              <a:gdLst>
                <a:gd name="T0" fmla="*/ 32 w 34"/>
                <a:gd name="T1" fmla="*/ 23 h 34"/>
                <a:gd name="T2" fmla="*/ 33 w 34"/>
                <a:gd name="T3" fmla="*/ 17 h 34"/>
                <a:gd name="T4" fmla="*/ 31 w 34"/>
                <a:gd name="T5" fmla="*/ 11 h 34"/>
                <a:gd name="T6" fmla="*/ 22 w 34"/>
                <a:gd name="T7" fmla="*/ 0 h 34"/>
                <a:gd name="T8" fmla="*/ 13 w 34"/>
                <a:gd name="T9" fmla="*/ 2 h 34"/>
                <a:gd name="T10" fmla="*/ 8 w 34"/>
                <a:gd name="T11" fmla="*/ 3 h 34"/>
                <a:gd name="T12" fmla="*/ 0 w 34"/>
                <a:gd name="T13" fmla="*/ 11 h 34"/>
                <a:gd name="T14" fmla="*/ 1 w 34"/>
                <a:gd name="T15" fmla="*/ 15 h 34"/>
                <a:gd name="T16" fmla="*/ 11 w 34"/>
                <a:gd name="T17" fmla="*/ 28 h 34"/>
                <a:gd name="T18" fmla="*/ 20 w 34"/>
                <a:gd name="T19" fmla="*/ 34 h 34"/>
                <a:gd name="T20" fmla="*/ 23 w 34"/>
                <a:gd name="T21" fmla="*/ 31 h 34"/>
                <a:gd name="T22" fmla="*/ 32 w 34"/>
                <a:gd name="T2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4">
                  <a:moveTo>
                    <a:pt x="32" y="23"/>
                  </a:moveTo>
                  <a:cubicBezTo>
                    <a:pt x="33" y="21"/>
                    <a:pt x="34" y="19"/>
                    <a:pt x="33" y="17"/>
                  </a:cubicBezTo>
                  <a:cubicBezTo>
                    <a:pt x="31" y="15"/>
                    <a:pt x="31" y="13"/>
                    <a:pt x="31" y="11"/>
                  </a:cubicBezTo>
                  <a:cubicBezTo>
                    <a:pt x="31" y="8"/>
                    <a:pt x="25" y="0"/>
                    <a:pt x="22" y="0"/>
                  </a:cubicBezTo>
                  <a:cubicBezTo>
                    <a:pt x="19" y="0"/>
                    <a:pt x="16" y="2"/>
                    <a:pt x="13" y="2"/>
                  </a:cubicBezTo>
                  <a:cubicBezTo>
                    <a:pt x="10" y="1"/>
                    <a:pt x="8" y="0"/>
                    <a:pt x="8" y="3"/>
                  </a:cubicBezTo>
                  <a:cubicBezTo>
                    <a:pt x="8" y="5"/>
                    <a:pt x="3" y="8"/>
                    <a:pt x="0" y="11"/>
                  </a:cubicBezTo>
                  <a:cubicBezTo>
                    <a:pt x="0" y="12"/>
                    <a:pt x="1" y="13"/>
                    <a:pt x="1" y="15"/>
                  </a:cubicBezTo>
                  <a:cubicBezTo>
                    <a:pt x="4" y="24"/>
                    <a:pt x="7" y="25"/>
                    <a:pt x="11" y="28"/>
                  </a:cubicBezTo>
                  <a:cubicBezTo>
                    <a:pt x="13" y="30"/>
                    <a:pt x="16" y="32"/>
                    <a:pt x="20" y="34"/>
                  </a:cubicBezTo>
                  <a:cubicBezTo>
                    <a:pt x="21" y="32"/>
                    <a:pt x="22" y="31"/>
                    <a:pt x="23" y="31"/>
                  </a:cubicBezTo>
                  <a:cubicBezTo>
                    <a:pt x="25" y="29"/>
                    <a:pt x="31" y="25"/>
                    <a:pt x="32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8" name="Freeform 32"/>
            <p:cNvSpPr>
              <a:spLocks/>
            </p:cNvSpPr>
            <p:nvPr userDrawn="1"/>
          </p:nvSpPr>
          <p:spPr bwMode="auto">
            <a:xfrm>
              <a:off x="-2840379" y="3746932"/>
              <a:ext cx="209745" cy="169594"/>
            </a:xfrm>
            <a:custGeom>
              <a:avLst/>
              <a:gdLst>
                <a:gd name="T0" fmla="*/ 46 w 98"/>
                <a:gd name="T1" fmla="*/ 56 h 73"/>
                <a:gd name="T2" fmla="*/ 58 w 98"/>
                <a:gd name="T3" fmla="*/ 48 h 73"/>
                <a:gd name="T4" fmla="*/ 58 w 98"/>
                <a:gd name="T5" fmla="*/ 19 h 73"/>
                <a:gd name="T6" fmla="*/ 97 w 98"/>
                <a:gd name="T7" fmla="*/ 19 h 73"/>
                <a:gd name="T8" fmla="*/ 97 w 98"/>
                <a:gd name="T9" fmla="*/ 4 h 73"/>
                <a:gd name="T10" fmla="*/ 89 w 98"/>
                <a:gd name="T11" fmla="*/ 0 h 73"/>
                <a:gd name="T12" fmla="*/ 46 w 98"/>
                <a:gd name="T13" fmla="*/ 0 h 73"/>
                <a:gd name="T14" fmla="*/ 39 w 98"/>
                <a:gd name="T15" fmla="*/ 9 h 73"/>
                <a:gd name="T16" fmla="*/ 24 w 98"/>
                <a:gd name="T17" fmla="*/ 29 h 73"/>
                <a:gd name="T18" fmla="*/ 3 w 98"/>
                <a:gd name="T19" fmla="*/ 63 h 73"/>
                <a:gd name="T20" fmla="*/ 0 w 98"/>
                <a:gd name="T21" fmla="*/ 73 h 73"/>
                <a:gd name="T22" fmla="*/ 46 w 98"/>
                <a:gd name="T23" fmla="*/ 73 h 73"/>
                <a:gd name="T24" fmla="*/ 46 w 98"/>
                <a:gd name="T2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3">
                  <a:moveTo>
                    <a:pt x="46" y="56"/>
                  </a:moveTo>
                  <a:cubicBezTo>
                    <a:pt x="46" y="54"/>
                    <a:pt x="58" y="51"/>
                    <a:pt x="58" y="48"/>
                  </a:cubicBezTo>
                  <a:cubicBezTo>
                    <a:pt x="58" y="46"/>
                    <a:pt x="58" y="19"/>
                    <a:pt x="58" y="19"/>
                  </a:cubicBezTo>
                  <a:cubicBezTo>
                    <a:pt x="58" y="19"/>
                    <a:pt x="96" y="20"/>
                    <a:pt x="97" y="19"/>
                  </a:cubicBezTo>
                  <a:cubicBezTo>
                    <a:pt x="98" y="19"/>
                    <a:pt x="98" y="11"/>
                    <a:pt x="97" y="4"/>
                  </a:cubicBezTo>
                  <a:cubicBezTo>
                    <a:pt x="96" y="1"/>
                    <a:pt x="98" y="0"/>
                    <a:pt x="89" y="0"/>
                  </a:cubicBezTo>
                  <a:cubicBezTo>
                    <a:pt x="82" y="0"/>
                    <a:pt x="60" y="0"/>
                    <a:pt x="46" y="0"/>
                  </a:cubicBezTo>
                  <a:cubicBezTo>
                    <a:pt x="42" y="2"/>
                    <a:pt x="41" y="6"/>
                    <a:pt x="39" y="9"/>
                  </a:cubicBezTo>
                  <a:cubicBezTo>
                    <a:pt x="37" y="15"/>
                    <a:pt x="24" y="22"/>
                    <a:pt x="24" y="29"/>
                  </a:cubicBezTo>
                  <a:cubicBezTo>
                    <a:pt x="23" y="36"/>
                    <a:pt x="11" y="48"/>
                    <a:pt x="3" y="63"/>
                  </a:cubicBezTo>
                  <a:cubicBezTo>
                    <a:pt x="1" y="67"/>
                    <a:pt x="0" y="71"/>
                    <a:pt x="0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59"/>
                    <a:pt x="46" y="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9" name="Freeform 33"/>
            <p:cNvSpPr>
              <a:spLocks/>
            </p:cNvSpPr>
            <p:nvPr userDrawn="1"/>
          </p:nvSpPr>
          <p:spPr bwMode="auto">
            <a:xfrm>
              <a:off x="-2843735" y="3756050"/>
              <a:ext cx="305388" cy="335540"/>
            </a:xfrm>
            <a:custGeom>
              <a:avLst/>
              <a:gdLst>
                <a:gd name="T0" fmla="*/ 11 w 142"/>
                <a:gd name="T1" fmla="*/ 124 h 144"/>
                <a:gd name="T2" fmla="*/ 22 w 142"/>
                <a:gd name="T3" fmla="*/ 124 h 144"/>
                <a:gd name="T4" fmla="*/ 31 w 142"/>
                <a:gd name="T5" fmla="*/ 123 h 144"/>
                <a:gd name="T6" fmla="*/ 38 w 142"/>
                <a:gd name="T7" fmla="*/ 129 h 144"/>
                <a:gd name="T8" fmla="*/ 42 w 142"/>
                <a:gd name="T9" fmla="*/ 129 h 144"/>
                <a:gd name="T10" fmla="*/ 50 w 142"/>
                <a:gd name="T11" fmla="*/ 138 h 144"/>
                <a:gd name="T12" fmla="*/ 55 w 142"/>
                <a:gd name="T13" fmla="*/ 144 h 144"/>
                <a:gd name="T14" fmla="*/ 62 w 142"/>
                <a:gd name="T15" fmla="*/ 140 h 144"/>
                <a:gd name="T16" fmla="*/ 68 w 142"/>
                <a:gd name="T17" fmla="*/ 138 h 144"/>
                <a:gd name="T18" fmla="*/ 75 w 142"/>
                <a:gd name="T19" fmla="*/ 137 h 144"/>
                <a:gd name="T20" fmla="*/ 83 w 142"/>
                <a:gd name="T21" fmla="*/ 137 h 144"/>
                <a:gd name="T22" fmla="*/ 90 w 142"/>
                <a:gd name="T23" fmla="*/ 135 h 144"/>
                <a:gd name="T24" fmla="*/ 135 w 142"/>
                <a:gd name="T25" fmla="*/ 135 h 144"/>
                <a:gd name="T26" fmla="*/ 137 w 142"/>
                <a:gd name="T27" fmla="*/ 125 h 144"/>
                <a:gd name="T28" fmla="*/ 133 w 142"/>
                <a:gd name="T29" fmla="*/ 122 h 144"/>
                <a:gd name="T30" fmla="*/ 122 w 142"/>
                <a:gd name="T31" fmla="*/ 27 h 144"/>
                <a:gd name="T32" fmla="*/ 142 w 142"/>
                <a:gd name="T33" fmla="*/ 27 h 144"/>
                <a:gd name="T34" fmla="*/ 101 w 142"/>
                <a:gd name="T35" fmla="*/ 2 h 144"/>
                <a:gd name="T36" fmla="*/ 98 w 142"/>
                <a:gd name="T37" fmla="*/ 0 h 144"/>
                <a:gd name="T38" fmla="*/ 98 w 142"/>
                <a:gd name="T39" fmla="*/ 15 h 144"/>
                <a:gd name="T40" fmla="*/ 59 w 142"/>
                <a:gd name="T41" fmla="*/ 15 h 144"/>
                <a:gd name="T42" fmla="*/ 59 w 142"/>
                <a:gd name="T43" fmla="*/ 44 h 144"/>
                <a:gd name="T44" fmla="*/ 47 w 142"/>
                <a:gd name="T45" fmla="*/ 52 h 144"/>
                <a:gd name="T46" fmla="*/ 47 w 142"/>
                <a:gd name="T47" fmla="*/ 69 h 144"/>
                <a:gd name="T48" fmla="*/ 1 w 142"/>
                <a:gd name="T49" fmla="*/ 69 h 144"/>
                <a:gd name="T50" fmla="*/ 7 w 142"/>
                <a:gd name="T51" fmla="*/ 81 h 144"/>
                <a:gd name="T52" fmla="*/ 10 w 142"/>
                <a:gd name="T53" fmla="*/ 99 h 144"/>
                <a:gd name="T54" fmla="*/ 6 w 142"/>
                <a:gd name="T55" fmla="*/ 120 h 144"/>
                <a:gd name="T56" fmla="*/ 4 w 142"/>
                <a:gd name="T57" fmla="*/ 129 h 144"/>
                <a:gd name="T58" fmla="*/ 5 w 142"/>
                <a:gd name="T59" fmla="*/ 129 h 144"/>
                <a:gd name="T60" fmla="*/ 11 w 142"/>
                <a:gd name="T61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2" h="144">
                  <a:moveTo>
                    <a:pt x="11" y="124"/>
                  </a:moveTo>
                  <a:cubicBezTo>
                    <a:pt x="16" y="125"/>
                    <a:pt x="22" y="124"/>
                    <a:pt x="22" y="124"/>
                  </a:cubicBezTo>
                  <a:cubicBezTo>
                    <a:pt x="22" y="124"/>
                    <a:pt x="28" y="122"/>
                    <a:pt x="31" y="123"/>
                  </a:cubicBezTo>
                  <a:cubicBezTo>
                    <a:pt x="34" y="125"/>
                    <a:pt x="38" y="129"/>
                    <a:pt x="38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2" y="129"/>
                    <a:pt x="45" y="137"/>
                    <a:pt x="50" y="138"/>
                  </a:cubicBezTo>
                  <a:cubicBezTo>
                    <a:pt x="53" y="139"/>
                    <a:pt x="54" y="142"/>
                    <a:pt x="55" y="144"/>
                  </a:cubicBezTo>
                  <a:cubicBezTo>
                    <a:pt x="59" y="143"/>
                    <a:pt x="62" y="142"/>
                    <a:pt x="62" y="140"/>
                  </a:cubicBezTo>
                  <a:cubicBezTo>
                    <a:pt x="62" y="137"/>
                    <a:pt x="63" y="133"/>
                    <a:pt x="68" y="138"/>
                  </a:cubicBezTo>
                  <a:cubicBezTo>
                    <a:pt x="74" y="142"/>
                    <a:pt x="74" y="138"/>
                    <a:pt x="75" y="137"/>
                  </a:cubicBezTo>
                  <a:cubicBezTo>
                    <a:pt x="76" y="135"/>
                    <a:pt x="79" y="137"/>
                    <a:pt x="83" y="137"/>
                  </a:cubicBezTo>
                  <a:cubicBezTo>
                    <a:pt x="86" y="137"/>
                    <a:pt x="90" y="135"/>
                    <a:pt x="90" y="135"/>
                  </a:cubicBezTo>
                  <a:cubicBezTo>
                    <a:pt x="90" y="135"/>
                    <a:pt x="133" y="136"/>
                    <a:pt x="135" y="135"/>
                  </a:cubicBezTo>
                  <a:cubicBezTo>
                    <a:pt x="138" y="134"/>
                    <a:pt x="137" y="125"/>
                    <a:pt x="137" y="12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42" y="27"/>
                    <a:pt x="142" y="27"/>
                    <a:pt x="142" y="27"/>
                  </a:cubicBezTo>
                  <a:cubicBezTo>
                    <a:pt x="121" y="14"/>
                    <a:pt x="103" y="3"/>
                    <a:pt x="101" y="2"/>
                  </a:cubicBezTo>
                  <a:cubicBezTo>
                    <a:pt x="100" y="1"/>
                    <a:pt x="99" y="0"/>
                    <a:pt x="98" y="0"/>
                  </a:cubicBezTo>
                  <a:cubicBezTo>
                    <a:pt x="99" y="7"/>
                    <a:pt x="99" y="15"/>
                    <a:pt x="98" y="15"/>
                  </a:cubicBezTo>
                  <a:cubicBezTo>
                    <a:pt x="97" y="16"/>
                    <a:pt x="59" y="15"/>
                    <a:pt x="59" y="15"/>
                  </a:cubicBezTo>
                  <a:cubicBezTo>
                    <a:pt x="59" y="15"/>
                    <a:pt x="59" y="42"/>
                    <a:pt x="59" y="44"/>
                  </a:cubicBezTo>
                  <a:cubicBezTo>
                    <a:pt x="59" y="47"/>
                    <a:pt x="47" y="50"/>
                    <a:pt x="47" y="52"/>
                  </a:cubicBezTo>
                  <a:cubicBezTo>
                    <a:pt x="47" y="55"/>
                    <a:pt x="47" y="69"/>
                    <a:pt x="47" y="69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0" y="76"/>
                    <a:pt x="5" y="79"/>
                    <a:pt x="7" y="81"/>
                  </a:cubicBezTo>
                  <a:cubicBezTo>
                    <a:pt x="11" y="85"/>
                    <a:pt x="5" y="92"/>
                    <a:pt x="10" y="99"/>
                  </a:cubicBezTo>
                  <a:cubicBezTo>
                    <a:pt x="15" y="106"/>
                    <a:pt x="9" y="116"/>
                    <a:pt x="6" y="120"/>
                  </a:cubicBezTo>
                  <a:cubicBezTo>
                    <a:pt x="5" y="122"/>
                    <a:pt x="5" y="126"/>
                    <a:pt x="4" y="129"/>
                  </a:cubicBezTo>
                  <a:cubicBezTo>
                    <a:pt x="4" y="129"/>
                    <a:pt x="5" y="129"/>
                    <a:pt x="5" y="129"/>
                  </a:cubicBezTo>
                  <a:cubicBezTo>
                    <a:pt x="8" y="129"/>
                    <a:pt x="7" y="123"/>
                    <a:pt x="11" y="1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0" name="Freeform 34"/>
            <p:cNvSpPr>
              <a:spLocks/>
            </p:cNvSpPr>
            <p:nvPr userDrawn="1"/>
          </p:nvSpPr>
          <p:spPr bwMode="auto">
            <a:xfrm>
              <a:off x="-2724600" y="3819875"/>
              <a:ext cx="417812" cy="393895"/>
            </a:xfrm>
            <a:custGeom>
              <a:avLst/>
              <a:gdLst>
                <a:gd name="T0" fmla="*/ 185 w 195"/>
                <a:gd name="T1" fmla="*/ 70 h 169"/>
                <a:gd name="T2" fmla="*/ 179 w 195"/>
                <a:gd name="T3" fmla="*/ 58 h 169"/>
                <a:gd name="T4" fmla="*/ 166 w 195"/>
                <a:gd name="T5" fmla="*/ 54 h 169"/>
                <a:gd name="T6" fmla="*/ 159 w 195"/>
                <a:gd name="T7" fmla="*/ 45 h 169"/>
                <a:gd name="T8" fmla="*/ 87 w 195"/>
                <a:gd name="T9" fmla="*/ 0 h 169"/>
                <a:gd name="T10" fmla="*/ 67 w 195"/>
                <a:gd name="T11" fmla="*/ 0 h 169"/>
                <a:gd name="T12" fmla="*/ 78 w 195"/>
                <a:gd name="T13" fmla="*/ 95 h 169"/>
                <a:gd name="T14" fmla="*/ 82 w 195"/>
                <a:gd name="T15" fmla="*/ 98 h 169"/>
                <a:gd name="T16" fmla="*/ 80 w 195"/>
                <a:gd name="T17" fmla="*/ 108 h 169"/>
                <a:gd name="T18" fmla="*/ 35 w 195"/>
                <a:gd name="T19" fmla="*/ 108 h 169"/>
                <a:gd name="T20" fmla="*/ 28 w 195"/>
                <a:gd name="T21" fmla="*/ 110 h 169"/>
                <a:gd name="T22" fmla="*/ 20 w 195"/>
                <a:gd name="T23" fmla="*/ 110 h 169"/>
                <a:gd name="T24" fmla="*/ 13 w 195"/>
                <a:gd name="T25" fmla="*/ 111 h 169"/>
                <a:gd name="T26" fmla="*/ 7 w 195"/>
                <a:gd name="T27" fmla="*/ 113 h 169"/>
                <a:gd name="T28" fmla="*/ 0 w 195"/>
                <a:gd name="T29" fmla="*/ 117 h 169"/>
                <a:gd name="T30" fmla="*/ 2 w 195"/>
                <a:gd name="T31" fmla="*/ 119 h 169"/>
                <a:gd name="T32" fmla="*/ 4 w 195"/>
                <a:gd name="T33" fmla="*/ 122 h 169"/>
                <a:gd name="T34" fmla="*/ 5 w 195"/>
                <a:gd name="T35" fmla="*/ 129 h 169"/>
                <a:gd name="T36" fmla="*/ 12 w 195"/>
                <a:gd name="T37" fmla="*/ 136 h 169"/>
                <a:gd name="T38" fmla="*/ 12 w 195"/>
                <a:gd name="T39" fmla="*/ 144 h 169"/>
                <a:gd name="T40" fmla="*/ 15 w 195"/>
                <a:gd name="T41" fmla="*/ 147 h 169"/>
                <a:gd name="T42" fmla="*/ 22 w 195"/>
                <a:gd name="T43" fmla="*/ 146 h 169"/>
                <a:gd name="T44" fmla="*/ 29 w 195"/>
                <a:gd name="T45" fmla="*/ 147 h 169"/>
                <a:gd name="T46" fmla="*/ 38 w 195"/>
                <a:gd name="T47" fmla="*/ 141 h 169"/>
                <a:gd name="T48" fmla="*/ 42 w 195"/>
                <a:gd name="T49" fmla="*/ 149 h 169"/>
                <a:gd name="T50" fmla="*/ 46 w 195"/>
                <a:gd name="T51" fmla="*/ 155 h 169"/>
                <a:gd name="T52" fmla="*/ 46 w 195"/>
                <a:gd name="T53" fmla="*/ 158 h 169"/>
                <a:gd name="T54" fmla="*/ 49 w 195"/>
                <a:gd name="T55" fmla="*/ 164 h 169"/>
                <a:gd name="T56" fmla="*/ 55 w 195"/>
                <a:gd name="T57" fmla="*/ 165 h 169"/>
                <a:gd name="T58" fmla="*/ 61 w 195"/>
                <a:gd name="T59" fmla="*/ 167 h 169"/>
                <a:gd name="T60" fmla="*/ 67 w 195"/>
                <a:gd name="T61" fmla="*/ 164 h 169"/>
                <a:gd name="T62" fmla="*/ 73 w 195"/>
                <a:gd name="T63" fmla="*/ 163 h 169"/>
                <a:gd name="T64" fmla="*/ 77 w 195"/>
                <a:gd name="T65" fmla="*/ 164 h 169"/>
                <a:gd name="T66" fmla="*/ 80 w 195"/>
                <a:gd name="T67" fmla="*/ 164 h 169"/>
                <a:gd name="T68" fmla="*/ 84 w 195"/>
                <a:gd name="T69" fmla="*/ 156 h 169"/>
                <a:gd name="T70" fmla="*/ 83 w 195"/>
                <a:gd name="T71" fmla="*/ 148 h 169"/>
                <a:gd name="T72" fmla="*/ 92 w 195"/>
                <a:gd name="T73" fmla="*/ 145 h 169"/>
                <a:gd name="T74" fmla="*/ 96 w 195"/>
                <a:gd name="T75" fmla="*/ 138 h 169"/>
                <a:gd name="T76" fmla="*/ 100 w 195"/>
                <a:gd name="T77" fmla="*/ 130 h 169"/>
                <a:gd name="T78" fmla="*/ 107 w 195"/>
                <a:gd name="T79" fmla="*/ 130 h 169"/>
                <a:gd name="T80" fmla="*/ 112 w 195"/>
                <a:gd name="T81" fmla="*/ 125 h 169"/>
                <a:gd name="T82" fmla="*/ 118 w 195"/>
                <a:gd name="T83" fmla="*/ 123 h 169"/>
                <a:gd name="T84" fmla="*/ 122 w 195"/>
                <a:gd name="T85" fmla="*/ 120 h 169"/>
                <a:gd name="T86" fmla="*/ 132 w 195"/>
                <a:gd name="T87" fmla="*/ 117 h 169"/>
                <a:gd name="T88" fmla="*/ 141 w 195"/>
                <a:gd name="T89" fmla="*/ 113 h 169"/>
                <a:gd name="T90" fmla="*/ 156 w 195"/>
                <a:gd name="T91" fmla="*/ 114 h 169"/>
                <a:gd name="T92" fmla="*/ 165 w 195"/>
                <a:gd name="T93" fmla="*/ 111 h 169"/>
                <a:gd name="T94" fmla="*/ 183 w 195"/>
                <a:gd name="T95" fmla="*/ 109 h 169"/>
                <a:gd name="T96" fmla="*/ 190 w 195"/>
                <a:gd name="T97" fmla="*/ 104 h 169"/>
                <a:gd name="T98" fmla="*/ 194 w 195"/>
                <a:gd name="T99" fmla="*/ 96 h 169"/>
                <a:gd name="T100" fmla="*/ 195 w 195"/>
                <a:gd name="T101" fmla="*/ 68 h 169"/>
                <a:gd name="T102" fmla="*/ 185 w 195"/>
                <a:gd name="T103" fmla="*/ 7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69">
                  <a:moveTo>
                    <a:pt x="185" y="70"/>
                  </a:moveTo>
                  <a:cubicBezTo>
                    <a:pt x="185" y="70"/>
                    <a:pt x="185" y="61"/>
                    <a:pt x="179" y="58"/>
                  </a:cubicBezTo>
                  <a:cubicBezTo>
                    <a:pt x="174" y="55"/>
                    <a:pt x="166" y="54"/>
                    <a:pt x="166" y="54"/>
                  </a:cubicBezTo>
                  <a:cubicBezTo>
                    <a:pt x="166" y="54"/>
                    <a:pt x="162" y="48"/>
                    <a:pt x="159" y="45"/>
                  </a:cubicBezTo>
                  <a:cubicBezTo>
                    <a:pt x="157" y="43"/>
                    <a:pt x="119" y="19"/>
                    <a:pt x="8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2" y="98"/>
                    <a:pt x="82" y="98"/>
                    <a:pt x="82" y="98"/>
                  </a:cubicBezTo>
                  <a:cubicBezTo>
                    <a:pt x="82" y="98"/>
                    <a:pt x="83" y="107"/>
                    <a:pt x="80" y="108"/>
                  </a:cubicBezTo>
                  <a:cubicBezTo>
                    <a:pt x="78" y="109"/>
                    <a:pt x="35" y="108"/>
                    <a:pt x="35" y="108"/>
                  </a:cubicBezTo>
                  <a:cubicBezTo>
                    <a:pt x="35" y="108"/>
                    <a:pt x="31" y="110"/>
                    <a:pt x="28" y="110"/>
                  </a:cubicBezTo>
                  <a:cubicBezTo>
                    <a:pt x="24" y="110"/>
                    <a:pt x="21" y="108"/>
                    <a:pt x="20" y="110"/>
                  </a:cubicBezTo>
                  <a:cubicBezTo>
                    <a:pt x="19" y="111"/>
                    <a:pt x="19" y="115"/>
                    <a:pt x="13" y="111"/>
                  </a:cubicBezTo>
                  <a:cubicBezTo>
                    <a:pt x="8" y="106"/>
                    <a:pt x="7" y="110"/>
                    <a:pt x="7" y="113"/>
                  </a:cubicBezTo>
                  <a:cubicBezTo>
                    <a:pt x="7" y="115"/>
                    <a:pt x="4" y="116"/>
                    <a:pt x="0" y="117"/>
                  </a:cubicBezTo>
                  <a:cubicBezTo>
                    <a:pt x="1" y="118"/>
                    <a:pt x="2" y="119"/>
                    <a:pt x="2" y="119"/>
                  </a:cubicBezTo>
                  <a:cubicBezTo>
                    <a:pt x="4" y="122"/>
                    <a:pt x="4" y="122"/>
                    <a:pt x="4" y="122"/>
                  </a:cubicBezTo>
                  <a:cubicBezTo>
                    <a:pt x="4" y="122"/>
                    <a:pt x="3" y="127"/>
                    <a:pt x="5" y="129"/>
                  </a:cubicBezTo>
                  <a:cubicBezTo>
                    <a:pt x="7" y="131"/>
                    <a:pt x="11" y="134"/>
                    <a:pt x="12" y="136"/>
                  </a:cubicBezTo>
                  <a:cubicBezTo>
                    <a:pt x="12" y="137"/>
                    <a:pt x="12" y="144"/>
                    <a:pt x="12" y="144"/>
                  </a:cubicBezTo>
                  <a:cubicBezTo>
                    <a:pt x="12" y="144"/>
                    <a:pt x="13" y="150"/>
                    <a:pt x="15" y="147"/>
                  </a:cubicBezTo>
                  <a:cubicBezTo>
                    <a:pt x="17" y="145"/>
                    <a:pt x="20" y="149"/>
                    <a:pt x="22" y="146"/>
                  </a:cubicBezTo>
                  <a:cubicBezTo>
                    <a:pt x="23" y="143"/>
                    <a:pt x="27" y="147"/>
                    <a:pt x="29" y="147"/>
                  </a:cubicBezTo>
                  <a:cubicBezTo>
                    <a:pt x="32" y="147"/>
                    <a:pt x="36" y="141"/>
                    <a:pt x="38" y="141"/>
                  </a:cubicBezTo>
                  <a:cubicBezTo>
                    <a:pt x="39" y="142"/>
                    <a:pt x="42" y="147"/>
                    <a:pt x="42" y="149"/>
                  </a:cubicBezTo>
                  <a:cubicBezTo>
                    <a:pt x="42" y="152"/>
                    <a:pt x="48" y="154"/>
                    <a:pt x="46" y="155"/>
                  </a:cubicBezTo>
                  <a:cubicBezTo>
                    <a:pt x="44" y="155"/>
                    <a:pt x="44" y="158"/>
                    <a:pt x="46" y="158"/>
                  </a:cubicBezTo>
                  <a:cubicBezTo>
                    <a:pt x="49" y="158"/>
                    <a:pt x="48" y="163"/>
                    <a:pt x="49" y="164"/>
                  </a:cubicBezTo>
                  <a:cubicBezTo>
                    <a:pt x="51" y="166"/>
                    <a:pt x="53" y="168"/>
                    <a:pt x="55" y="165"/>
                  </a:cubicBezTo>
                  <a:cubicBezTo>
                    <a:pt x="56" y="162"/>
                    <a:pt x="59" y="165"/>
                    <a:pt x="61" y="167"/>
                  </a:cubicBezTo>
                  <a:cubicBezTo>
                    <a:pt x="62" y="169"/>
                    <a:pt x="66" y="166"/>
                    <a:pt x="67" y="164"/>
                  </a:cubicBezTo>
                  <a:cubicBezTo>
                    <a:pt x="68" y="161"/>
                    <a:pt x="73" y="160"/>
                    <a:pt x="73" y="163"/>
                  </a:cubicBezTo>
                  <a:cubicBezTo>
                    <a:pt x="73" y="166"/>
                    <a:pt x="74" y="167"/>
                    <a:pt x="77" y="164"/>
                  </a:cubicBezTo>
                  <a:cubicBezTo>
                    <a:pt x="78" y="164"/>
                    <a:pt x="79" y="164"/>
                    <a:pt x="80" y="164"/>
                  </a:cubicBezTo>
                  <a:cubicBezTo>
                    <a:pt x="82" y="160"/>
                    <a:pt x="83" y="157"/>
                    <a:pt x="84" y="156"/>
                  </a:cubicBezTo>
                  <a:cubicBezTo>
                    <a:pt x="85" y="154"/>
                    <a:pt x="81" y="149"/>
                    <a:pt x="83" y="148"/>
                  </a:cubicBezTo>
                  <a:cubicBezTo>
                    <a:pt x="85" y="148"/>
                    <a:pt x="91" y="149"/>
                    <a:pt x="92" y="145"/>
                  </a:cubicBezTo>
                  <a:cubicBezTo>
                    <a:pt x="94" y="140"/>
                    <a:pt x="96" y="138"/>
                    <a:pt x="96" y="138"/>
                  </a:cubicBezTo>
                  <a:cubicBezTo>
                    <a:pt x="96" y="138"/>
                    <a:pt x="97" y="128"/>
                    <a:pt x="100" y="130"/>
                  </a:cubicBezTo>
                  <a:cubicBezTo>
                    <a:pt x="103" y="132"/>
                    <a:pt x="107" y="134"/>
                    <a:pt x="107" y="130"/>
                  </a:cubicBezTo>
                  <a:cubicBezTo>
                    <a:pt x="107" y="126"/>
                    <a:pt x="111" y="129"/>
                    <a:pt x="112" y="125"/>
                  </a:cubicBezTo>
                  <a:cubicBezTo>
                    <a:pt x="113" y="122"/>
                    <a:pt x="115" y="122"/>
                    <a:pt x="118" y="123"/>
                  </a:cubicBezTo>
                  <a:cubicBezTo>
                    <a:pt x="120" y="123"/>
                    <a:pt x="122" y="122"/>
                    <a:pt x="122" y="120"/>
                  </a:cubicBezTo>
                  <a:cubicBezTo>
                    <a:pt x="122" y="118"/>
                    <a:pt x="128" y="119"/>
                    <a:pt x="132" y="117"/>
                  </a:cubicBezTo>
                  <a:cubicBezTo>
                    <a:pt x="137" y="114"/>
                    <a:pt x="139" y="111"/>
                    <a:pt x="141" y="113"/>
                  </a:cubicBezTo>
                  <a:cubicBezTo>
                    <a:pt x="143" y="115"/>
                    <a:pt x="154" y="114"/>
                    <a:pt x="156" y="114"/>
                  </a:cubicBezTo>
                  <a:cubicBezTo>
                    <a:pt x="157" y="113"/>
                    <a:pt x="161" y="110"/>
                    <a:pt x="165" y="111"/>
                  </a:cubicBezTo>
                  <a:cubicBezTo>
                    <a:pt x="169" y="111"/>
                    <a:pt x="179" y="109"/>
                    <a:pt x="183" y="109"/>
                  </a:cubicBezTo>
                  <a:cubicBezTo>
                    <a:pt x="187" y="109"/>
                    <a:pt x="189" y="106"/>
                    <a:pt x="190" y="104"/>
                  </a:cubicBezTo>
                  <a:cubicBezTo>
                    <a:pt x="192" y="103"/>
                    <a:pt x="193" y="97"/>
                    <a:pt x="194" y="96"/>
                  </a:cubicBezTo>
                  <a:cubicBezTo>
                    <a:pt x="195" y="96"/>
                    <a:pt x="195" y="76"/>
                    <a:pt x="195" y="68"/>
                  </a:cubicBezTo>
                  <a:cubicBezTo>
                    <a:pt x="191" y="68"/>
                    <a:pt x="185" y="70"/>
                    <a:pt x="185" y="7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1" name="Freeform 35"/>
            <p:cNvSpPr>
              <a:spLocks/>
            </p:cNvSpPr>
            <p:nvPr userDrawn="1"/>
          </p:nvSpPr>
          <p:spPr bwMode="auto">
            <a:xfrm>
              <a:off x="-2553448" y="4077002"/>
              <a:ext cx="204711" cy="149534"/>
            </a:xfrm>
            <a:custGeom>
              <a:avLst/>
              <a:gdLst>
                <a:gd name="T0" fmla="*/ 96 w 96"/>
                <a:gd name="T1" fmla="*/ 36 h 64"/>
                <a:gd name="T2" fmla="*/ 91 w 96"/>
                <a:gd name="T3" fmla="*/ 34 h 64"/>
                <a:gd name="T4" fmla="*/ 90 w 96"/>
                <a:gd name="T5" fmla="*/ 28 h 64"/>
                <a:gd name="T6" fmla="*/ 84 w 96"/>
                <a:gd name="T7" fmla="*/ 29 h 64"/>
                <a:gd name="T8" fmla="*/ 80 w 96"/>
                <a:gd name="T9" fmla="*/ 25 h 64"/>
                <a:gd name="T10" fmla="*/ 77 w 96"/>
                <a:gd name="T11" fmla="*/ 21 h 64"/>
                <a:gd name="T12" fmla="*/ 72 w 96"/>
                <a:gd name="T13" fmla="*/ 15 h 64"/>
                <a:gd name="T14" fmla="*/ 68 w 96"/>
                <a:gd name="T15" fmla="*/ 9 h 64"/>
                <a:gd name="T16" fmla="*/ 68 w 96"/>
                <a:gd name="T17" fmla="*/ 3 h 64"/>
                <a:gd name="T18" fmla="*/ 61 w 96"/>
                <a:gd name="T19" fmla="*/ 2 h 64"/>
                <a:gd name="T20" fmla="*/ 52 w 96"/>
                <a:gd name="T21" fmla="*/ 6 h 64"/>
                <a:gd name="T22" fmla="*/ 42 w 96"/>
                <a:gd name="T23" fmla="*/ 9 h 64"/>
                <a:gd name="T24" fmla="*/ 38 w 96"/>
                <a:gd name="T25" fmla="*/ 12 h 64"/>
                <a:gd name="T26" fmla="*/ 32 w 96"/>
                <a:gd name="T27" fmla="*/ 14 h 64"/>
                <a:gd name="T28" fmla="*/ 27 w 96"/>
                <a:gd name="T29" fmla="*/ 19 h 64"/>
                <a:gd name="T30" fmla="*/ 20 w 96"/>
                <a:gd name="T31" fmla="*/ 19 h 64"/>
                <a:gd name="T32" fmla="*/ 16 w 96"/>
                <a:gd name="T33" fmla="*/ 27 h 64"/>
                <a:gd name="T34" fmla="*/ 12 w 96"/>
                <a:gd name="T35" fmla="*/ 34 h 64"/>
                <a:gd name="T36" fmla="*/ 3 w 96"/>
                <a:gd name="T37" fmla="*/ 37 h 64"/>
                <a:gd name="T38" fmla="*/ 4 w 96"/>
                <a:gd name="T39" fmla="*/ 45 h 64"/>
                <a:gd name="T40" fmla="*/ 0 w 96"/>
                <a:gd name="T41" fmla="*/ 53 h 64"/>
                <a:gd name="T42" fmla="*/ 6 w 96"/>
                <a:gd name="T43" fmla="*/ 56 h 64"/>
                <a:gd name="T44" fmla="*/ 16 w 96"/>
                <a:gd name="T45" fmla="*/ 61 h 64"/>
                <a:gd name="T46" fmla="*/ 30 w 96"/>
                <a:gd name="T47" fmla="*/ 59 h 64"/>
                <a:gd name="T48" fmla="*/ 34 w 96"/>
                <a:gd name="T49" fmla="*/ 58 h 64"/>
                <a:gd name="T50" fmla="*/ 32 w 96"/>
                <a:gd name="T51" fmla="*/ 47 h 64"/>
                <a:gd name="T52" fmla="*/ 61 w 96"/>
                <a:gd name="T53" fmla="*/ 48 h 64"/>
                <a:gd name="T54" fmla="*/ 66 w 96"/>
                <a:gd name="T55" fmla="*/ 45 h 64"/>
                <a:gd name="T56" fmla="*/ 76 w 96"/>
                <a:gd name="T57" fmla="*/ 46 h 64"/>
                <a:gd name="T58" fmla="*/ 83 w 96"/>
                <a:gd name="T59" fmla="*/ 42 h 64"/>
                <a:gd name="T60" fmla="*/ 93 w 96"/>
                <a:gd name="T61" fmla="*/ 40 h 64"/>
                <a:gd name="T62" fmla="*/ 96 w 96"/>
                <a:gd name="T63" fmla="*/ 36 h 64"/>
                <a:gd name="T64" fmla="*/ 96 w 96"/>
                <a:gd name="T6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64">
                  <a:moveTo>
                    <a:pt x="96" y="36"/>
                  </a:moveTo>
                  <a:cubicBezTo>
                    <a:pt x="94" y="35"/>
                    <a:pt x="92" y="34"/>
                    <a:pt x="91" y="34"/>
                  </a:cubicBezTo>
                  <a:cubicBezTo>
                    <a:pt x="90" y="34"/>
                    <a:pt x="91" y="29"/>
                    <a:pt x="90" y="28"/>
                  </a:cubicBezTo>
                  <a:cubicBezTo>
                    <a:pt x="90" y="27"/>
                    <a:pt x="86" y="30"/>
                    <a:pt x="84" y="29"/>
                  </a:cubicBezTo>
                  <a:cubicBezTo>
                    <a:pt x="82" y="28"/>
                    <a:pt x="81" y="25"/>
                    <a:pt x="80" y="25"/>
                  </a:cubicBezTo>
                  <a:cubicBezTo>
                    <a:pt x="78" y="25"/>
                    <a:pt x="77" y="23"/>
                    <a:pt x="77" y="21"/>
                  </a:cubicBezTo>
                  <a:cubicBezTo>
                    <a:pt x="77" y="19"/>
                    <a:pt x="74" y="17"/>
                    <a:pt x="72" y="15"/>
                  </a:cubicBezTo>
                  <a:cubicBezTo>
                    <a:pt x="70" y="14"/>
                    <a:pt x="69" y="10"/>
                    <a:pt x="68" y="9"/>
                  </a:cubicBezTo>
                  <a:cubicBezTo>
                    <a:pt x="67" y="9"/>
                    <a:pt x="68" y="6"/>
                    <a:pt x="68" y="3"/>
                  </a:cubicBezTo>
                  <a:cubicBezTo>
                    <a:pt x="65" y="3"/>
                    <a:pt x="62" y="3"/>
                    <a:pt x="61" y="2"/>
                  </a:cubicBezTo>
                  <a:cubicBezTo>
                    <a:pt x="59" y="0"/>
                    <a:pt x="57" y="3"/>
                    <a:pt x="52" y="6"/>
                  </a:cubicBezTo>
                  <a:cubicBezTo>
                    <a:pt x="48" y="8"/>
                    <a:pt x="42" y="7"/>
                    <a:pt x="42" y="9"/>
                  </a:cubicBezTo>
                  <a:cubicBezTo>
                    <a:pt x="42" y="11"/>
                    <a:pt x="40" y="12"/>
                    <a:pt x="38" y="12"/>
                  </a:cubicBezTo>
                  <a:cubicBezTo>
                    <a:pt x="35" y="11"/>
                    <a:pt x="33" y="11"/>
                    <a:pt x="32" y="14"/>
                  </a:cubicBezTo>
                  <a:cubicBezTo>
                    <a:pt x="31" y="18"/>
                    <a:pt x="27" y="15"/>
                    <a:pt x="27" y="19"/>
                  </a:cubicBezTo>
                  <a:cubicBezTo>
                    <a:pt x="27" y="23"/>
                    <a:pt x="23" y="21"/>
                    <a:pt x="20" y="19"/>
                  </a:cubicBezTo>
                  <a:cubicBezTo>
                    <a:pt x="17" y="17"/>
                    <a:pt x="16" y="27"/>
                    <a:pt x="16" y="27"/>
                  </a:cubicBezTo>
                  <a:cubicBezTo>
                    <a:pt x="16" y="27"/>
                    <a:pt x="14" y="29"/>
                    <a:pt x="12" y="34"/>
                  </a:cubicBezTo>
                  <a:cubicBezTo>
                    <a:pt x="11" y="38"/>
                    <a:pt x="5" y="37"/>
                    <a:pt x="3" y="37"/>
                  </a:cubicBezTo>
                  <a:cubicBezTo>
                    <a:pt x="1" y="38"/>
                    <a:pt x="5" y="43"/>
                    <a:pt x="4" y="45"/>
                  </a:cubicBezTo>
                  <a:cubicBezTo>
                    <a:pt x="3" y="46"/>
                    <a:pt x="2" y="49"/>
                    <a:pt x="0" y="53"/>
                  </a:cubicBezTo>
                  <a:cubicBezTo>
                    <a:pt x="3" y="53"/>
                    <a:pt x="5" y="55"/>
                    <a:pt x="6" y="56"/>
                  </a:cubicBezTo>
                  <a:cubicBezTo>
                    <a:pt x="7" y="58"/>
                    <a:pt x="13" y="64"/>
                    <a:pt x="16" y="61"/>
                  </a:cubicBezTo>
                  <a:cubicBezTo>
                    <a:pt x="19" y="58"/>
                    <a:pt x="28" y="57"/>
                    <a:pt x="30" y="59"/>
                  </a:cubicBezTo>
                  <a:cubicBezTo>
                    <a:pt x="32" y="61"/>
                    <a:pt x="34" y="60"/>
                    <a:pt x="34" y="58"/>
                  </a:cubicBezTo>
                  <a:cubicBezTo>
                    <a:pt x="34" y="56"/>
                    <a:pt x="31" y="49"/>
                    <a:pt x="32" y="47"/>
                  </a:cubicBezTo>
                  <a:cubicBezTo>
                    <a:pt x="33" y="45"/>
                    <a:pt x="60" y="46"/>
                    <a:pt x="61" y="48"/>
                  </a:cubicBezTo>
                  <a:cubicBezTo>
                    <a:pt x="62" y="50"/>
                    <a:pt x="62" y="45"/>
                    <a:pt x="66" y="45"/>
                  </a:cubicBezTo>
                  <a:cubicBezTo>
                    <a:pt x="69" y="45"/>
                    <a:pt x="74" y="47"/>
                    <a:pt x="76" y="46"/>
                  </a:cubicBezTo>
                  <a:cubicBezTo>
                    <a:pt x="78" y="46"/>
                    <a:pt x="81" y="42"/>
                    <a:pt x="83" y="42"/>
                  </a:cubicBezTo>
                  <a:cubicBezTo>
                    <a:pt x="85" y="42"/>
                    <a:pt x="91" y="42"/>
                    <a:pt x="93" y="40"/>
                  </a:cubicBezTo>
                  <a:cubicBezTo>
                    <a:pt x="94" y="39"/>
                    <a:pt x="96" y="39"/>
                    <a:pt x="96" y="36"/>
                  </a:cubicBezTo>
                  <a:cubicBezTo>
                    <a:pt x="96" y="36"/>
                    <a:pt x="96" y="36"/>
                    <a:pt x="96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2" name="Freeform 36"/>
            <p:cNvSpPr>
              <a:spLocks/>
            </p:cNvSpPr>
            <p:nvPr userDrawn="1"/>
          </p:nvSpPr>
          <p:spPr bwMode="auto">
            <a:xfrm>
              <a:off x="-2410822" y="3858171"/>
              <a:ext cx="390965" cy="306363"/>
            </a:xfrm>
            <a:custGeom>
              <a:avLst/>
              <a:gdLst>
                <a:gd name="T0" fmla="*/ 173 w 182"/>
                <a:gd name="T1" fmla="*/ 19 h 131"/>
                <a:gd name="T2" fmla="*/ 173 w 182"/>
                <a:gd name="T3" fmla="*/ 5 h 131"/>
                <a:gd name="T4" fmla="*/ 164 w 182"/>
                <a:gd name="T5" fmla="*/ 10 h 131"/>
                <a:gd name="T6" fmla="*/ 156 w 182"/>
                <a:gd name="T7" fmla="*/ 3 h 131"/>
                <a:gd name="T8" fmla="*/ 139 w 182"/>
                <a:gd name="T9" fmla="*/ 0 h 131"/>
                <a:gd name="T10" fmla="*/ 89 w 182"/>
                <a:gd name="T11" fmla="*/ 29 h 131"/>
                <a:gd name="T12" fmla="*/ 68 w 182"/>
                <a:gd name="T13" fmla="*/ 45 h 131"/>
                <a:gd name="T14" fmla="*/ 50 w 182"/>
                <a:gd name="T15" fmla="*/ 50 h 131"/>
                <a:gd name="T16" fmla="*/ 48 w 182"/>
                <a:gd name="T17" fmla="*/ 51 h 131"/>
                <a:gd name="T18" fmla="*/ 47 w 182"/>
                <a:gd name="T19" fmla="*/ 79 h 131"/>
                <a:gd name="T20" fmla="*/ 43 w 182"/>
                <a:gd name="T21" fmla="*/ 87 h 131"/>
                <a:gd name="T22" fmla="*/ 36 w 182"/>
                <a:gd name="T23" fmla="*/ 92 h 131"/>
                <a:gd name="T24" fmla="*/ 18 w 182"/>
                <a:gd name="T25" fmla="*/ 94 h 131"/>
                <a:gd name="T26" fmla="*/ 9 w 182"/>
                <a:gd name="T27" fmla="*/ 97 h 131"/>
                <a:gd name="T28" fmla="*/ 1 w 182"/>
                <a:gd name="T29" fmla="*/ 97 h 131"/>
                <a:gd name="T30" fmla="*/ 1 w 182"/>
                <a:gd name="T31" fmla="*/ 103 h 131"/>
                <a:gd name="T32" fmla="*/ 5 w 182"/>
                <a:gd name="T33" fmla="*/ 109 h 131"/>
                <a:gd name="T34" fmla="*/ 10 w 182"/>
                <a:gd name="T35" fmla="*/ 115 h 131"/>
                <a:gd name="T36" fmla="*/ 13 w 182"/>
                <a:gd name="T37" fmla="*/ 119 h 131"/>
                <a:gd name="T38" fmla="*/ 17 w 182"/>
                <a:gd name="T39" fmla="*/ 123 h 131"/>
                <a:gd name="T40" fmla="*/ 23 w 182"/>
                <a:gd name="T41" fmla="*/ 122 h 131"/>
                <a:gd name="T42" fmla="*/ 24 w 182"/>
                <a:gd name="T43" fmla="*/ 128 h 131"/>
                <a:gd name="T44" fmla="*/ 29 w 182"/>
                <a:gd name="T45" fmla="*/ 130 h 131"/>
                <a:gd name="T46" fmla="*/ 33 w 182"/>
                <a:gd name="T47" fmla="*/ 125 h 131"/>
                <a:gd name="T48" fmla="*/ 37 w 182"/>
                <a:gd name="T49" fmla="*/ 130 h 131"/>
                <a:gd name="T50" fmla="*/ 41 w 182"/>
                <a:gd name="T51" fmla="*/ 128 h 131"/>
                <a:gd name="T52" fmla="*/ 47 w 182"/>
                <a:gd name="T53" fmla="*/ 121 h 131"/>
                <a:gd name="T54" fmla="*/ 49 w 182"/>
                <a:gd name="T55" fmla="*/ 112 h 131"/>
                <a:gd name="T56" fmla="*/ 60 w 182"/>
                <a:gd name="T57" fmla="*/ 112 h 131"/>
                <a:gd name="T58" fmla="*/ 67 w 182"/>
                <a:gd name="T59" fmla="*/ 110 h 131"/>
                <a:gd name="T60" fmla="*/ 76 w 182"/>
                <a:gd name="T61" fmla="*/ 112 h 131"/>
                <a:gd name="T62" fmla="*/ 83 w 182"/>
                <a:gd name="T63" fmla="*/ 118 h 131"/>
                <a:gd name="T64" fmla="*/ 92 w 182"/>
                <a:gd name="T65" fmla="*/ 116 h 131"/>
                <a:gd name="T66" fmla="*/ 101 w 182"/>
                <a:gd name="T67" fmla="*/ 120 h 131"/>
                <a:gd name="T68" fmla="*/ 113 w 182"/>
                <a:gd name="T69" fmla="*/ 120 h 131"/>
                <a:gd name="T70" fmla="*/ 121 w 182"/>
                <a:gd name="T71" fmla="*/ 115 h 131"/>
                <a:gd name="T72" fmla="*/ 136 w 182"/>
                <a:gd name="T73" fmla="*/ 115 h 131"/>
                <a:gd name="T74" fmla="*/ 146 w 182"/>
                <a:gd name="T75" fmla="*/ 117 h 131"/>
                <a:gd name="T76" fmla="*/ 154 w 182"/>
                <a:gd name="T77" fmla="*/ 110 h 131"/>
                <a:gd name="T78" fmla="*/ 156 w 182"/>
                <a:gd name="T79" fmla="*/ 110 h 131"/>
                <a:gd name="T80" fmla="*/ 156 w 182"/>
                <a:gd name="T81" fmla="*/ 107 h 131"/>
                <a:gd name="T82" fmla="*/ 158 w 182"/>
                <a:gd name="T83" fmla="*/ 98 h 131"/>
                <a:gd name="T84" fmla="*/ 177 w 182"/>
                <a:gd name="T85" fmla="*/ 76 h 131"/>
                <a:gd name="T86" fmla="*/ 178 w 182"/>
                <a:gd name="T87" fmla="*/ 49 h 131"/>
                <a:gd name="T88" fmla="*/ 180 w 182"/>
                <a:gd name="T89" fmla="*/ 38 h 131"/>
                <a:gd name="T90" fmla="*/ 178 w 182"/>
                <a:gd name="T91" fmla="*/ 29 h 131"/>
                <a:gd name="T92" fmla="*/ 173 w 182"/>
                <a:gd name="T93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2" h="131">
                  <a:moveTo>
                    <a:pt x="173" y="19"/>
                  </a:moveTo>
                  <a:cubicBezTo>
                    <a:pt x="173" y="18"/>
                    <a:pt x="173" y="11"/>
                    <a:pt x="173" y="5"/>
                  </a:cubicBezTo>
                  <a:cubicBezTo>
                    <a:pt x="164" y="10"/>
                    <a:pt x="164" y="10"/>
                    <a:pt x="164" y="10"/>
                  </a:cubicBezTo>
                  <a:cubicBezTo>
                    <a:pt x="164" y="10"/>
                    <a:pt x="161" y="6"/>
                    <a:pt x="156" y="3"/>
                  </a:cubicBezTo>
                  <a:cubicBezTo>
                    <a:pt x="151" y="0"/>
                    <a:pt x="139" y="0"/>
                    <a:pt x="139" y="0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68" y="45"/>
                    <a:pt x="68" y="45"/>
                    <a:pt x="68" y="45"/>
                  </a:cubicBezTo>
                  <a:cubicBezTo>
                    <a:pt x="68" y="45"/>
                    <a:pt x="54" y="50"/>
                    <a:pt x="50" y="50"/>
                  </a:cubicBezTo>
                  <a:cubicBezTo>
                    <a:pt x="49" y="50"/>
                    <a:pt x="49" y="51"/>
                    <a:pt x="48" y="51"/>
                  </a:cubicBezTo>
                  <a:cubicBezTo>
                    <a:pt x="48" y="59"/>
                    <a:pt x="48" y="79"/>
                    <a:pt x="47" y="79"/>
                  </a:cubicBezTo>
                  <a:cubicBezTo>
                    <a:pt x="46" y="80"/>
                    <a:pt x="45" y="86"/>
                    <a:pt x="43" y="87"/>
                  </a:cubicBezTo>
                  <a:cubicBezTo>
                    <a:pt x="42" y="89"/>
                    <a:pt x="40" y="92"/>
                    <a:pt x="36" y="92"/>
                  </a:cubicBezTo>
                  <a:cubicBezTo>
                    <a:pt x="32" y="92"/>
                    <a:pt x="22" y="94"/>
                    <a:pt x="18" y="94"/>
                  </a:cubicBezTo>
                  <a:cubicBezTo>
                    <a:pt x="14" y="93"/>
                    <a:pt x="10" y="96"/>
                    <a:pt x="9" y="97"/>
                  </a:cubicBezTo>
                  <a:cubicBezTo>
                    <a:pt x="8" y="97"/>
                    <a:pt x="4" y="97"/>
                    <a:pt x="1" y="97"/>
                  </a:cubicBezTo>
                  <a:cubicBezTo>
                    <a:pt x="1" y="100"/>
                    <a:pt x="0" y="103"/>
                    <a:pt x="1" y="103"/>
                  </a:cubicBezTo>
                  <a:cubicBezTo>
                    <a:pt x="2" y="104"/>
                    <a:pt x="3" y="108"/>
                    <a:pt x="5" y="109"/>
                  </a:cubicBezTo>
                  <a:cubicBezTo>
                    <a:pt x="7" y="111"/>
                    <a:pt x="10" y="113"/>
                    <a:pt x="10" y="115"/>
                  </a:cubicBezTo>
                  <a:cubicBezTo>
                    <a:pt x="10" y="117"/>
                    <a:pt x="11" y="119"/>
                    <a:pt x="13" y="119"/>
                  </a:cubicBezTo>
                  <a:cubicBezTo>
                    <a:pt x="14" y="119"/>
                    <a:pt x="15" y="122"/>
                    <a:pt x="17" y="123"/>
                  </a:cubicBezTo>
                  <a:cubicBezTo>
                    <a:pt x="19" y="124"/>
                    <a:pt x="23" y="121"/>
                    <a:pt x="23" y="122"/>
                  </a:cubicBezTo>
                  <a:cubicBezTo>
                    <a:pt x="24" y="123"/>
                    <a:pt x="23" y="128"/>
                    <a:pt x="24" y="128"/>
                  </a:cubicBezTo>
                  <a:cubicBezTo>
                    <a:pt x="25" y="128"/>
                    <a:pt x="27" y="129"/>
                    <a:pt x="29" y="130"/>
                  </a:cubicBezTo>
                  <a:cubicBezTo>
                    <a:pt x="28" y="128"/>
                    <a:pt x="29" y="124"/>
                    <a:pt x="33" y="125"/>
                  </a:cubicBezTo>
                  <a:cubicBezTo>
                    <a:pt x="36" y="126"/>
                    <a:pt x="33" y="129"/>
                    <a:pt x="37" y="130"/>
                  </a:cubicBezTo>
                  <a:cubicBezTo>
                    <a:pt x="40" y="131"/>
                    <a:pt x="41" y="131"/>
                    <a:pt x="41" y="128"/>
                  </a:cubicBezTo>
                  <a:cubicBezTo>
                    <a:pt x="41" y="126"/>
                    <a:pt x="46" y="122"/>
                    <a:pt x="47" y="121"/>
                  </a:cubicBezTo>
                  <a:cubicBezTo>
                    <a:pt x="48" y="120"/>
                    <a:pt x="47" y="114"/>
                    <a:pt x="49" y="112"/>
                  </a:cubicBezTo>
                  <a:cubicBezTo>
                    <a:pt x="51" y="110"/>
                    <a:pt x="58" y="112"/>
                    <a:pt x="60" y="112"/>
                  </a:cubicBezTo>
                  <a:cubicBezTo>
                    <a:pt x="62" y="112"/>
                    <a:pt x="64" y="108"/>
                    <a:pt x="67" y="110"/>
                  </a:cubicBezTo>
                  <a:cubicBezTo>
                    <a:pt x="70" y="112"/>
                    <a:pt x="74" y="110"/>
                    <a:pt x="76" y="112"/>
                  </a:cubicBezTo>
                  <a:cubicBezTo>
                    <a:pt x="78" y="115"/>
                    <a:pt x="79" y="120"/>
                    <a:pt x="83" y="118"/>
                  </a:cubicBezTo>
                  <a:cubicBezTo>
                    <a:pt x="86" y="116"/>
                    <a:pt x="90" y="116"/>
                    <a:pt x="92" y="116"/>
                  </a:cubicBezTo>
                  <a:cubicBezTo>
                    <a:pt x="95" y="116"/>
                    <a:pt x="99" y="119"/>
                    <a:pt x="101" y="120"/>
                  </a:cubicBezTo>
                  <a:cubicBezTo>
                    <a:pt x="103" y="121"/>
                    <a:pt x="110" y="121"/>
                    <a:pt x="113" y="120"/>
                  </a:cubicBezTo>
                  <a:cubicBezTo>
                    <a:pt x="115" y="119"/>
                    <a:pt x="118" y="115"/>
                    <a:pt x="121" y="115"/>
                  </a:cubicBezTo>
                  <a:cubicBezTo>
                    <a:pt x="125" y="115"/>
                    <a:pt x="134" y="114"/>
                    <a:pt x="136" y="115"/>
                  </a:cubicBezTo>
                  <a:cubicBezTo>
                    <a:pt x="138" y="116"/>
                    <a:pt x="143" y="118"/>
                    <a:pt x="146" y="117"/>
                  </a:cubicBezTo>
                  <a:cubicBezTo>
                    <a:pt x="149" y="116"/>
                    <a:pt x="152" y="111"/>
                    <a:pt x="154" y="110"/>
                  </a:cubicBezTo>
                  <a:cubicBezTo>
                    <a:pt x="155" y="110"/>
                    <a:pt x="155" y="110"/>
                    <a:pt x="156" y="110"/>
                  </a:cubicBezTo>
                  <a:cubicBezTo>
                    <a:pt x="156" y="109"/>
                    <a:pt x="156" y="108"/>
                    <a:pt x="156" y="107"/>
                  </a:cubicBezTo>
                  <a:cubicBezTo>
                    <a:pt x="156" y="101"/>
                    <a:pt x="157" y="103"/>
                    <a:pt x="158" y="98"/>
                  </a:cubicBezTo>
                  <a:cubicBezTo>
                    <a:pt x="159" y="92"/>
                    <a:pt x="176" y="77"/>
                    <a:pt x="177" y="76"/>
                  </a:cubicBezTo>
                  <a:cubicBezTo>
                    <a:pt x="178" y="75"/>
                    <a:pt x="178" y="52"/>
                    <a:pt x="178" y="49"/>
                  </a:cubicBezTo>
                  <a:cubicBezTo>
                    <a:pt x="178" y="46"/>
                    <a:pt x="179" y="42"/>
                    <a:pt x="180" y="38"/>
                  </a:cubicBezTo>
                  <a:cubicBezTo>
                    <a:pt x="182" y="33"/>
                    <a:pt x="178" y="33"/>
                    <a:pt x="178" y="29"/>
                  </a:cubicBezTo>
                  <a:cubicBezTo>
                    <a:pt x="179" y="25"/>
                    <a:pt x="173" y="22"/>
                    <a:pt x="17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3" name="Freeform 37"/>
            <p:cNvSpPr>
              <a:spLocks/>
            </p:cNvSpPr>
            <p:nvPr userDrawn="1"/>
          </p:nvSpPr>
          <p:spPr bwMode="auto">
            <a:xfrm>
              <a:off x="-2076908" y="3858171"/>
              <a:ext cx="251694" cy="419426"/>
            </a:xfrm>
            <a:custGeom>
              <a:avLst/>
              <a:gdLst>
                <a:gd name="T0" fmla="*/ 116 w 117"/>
                <a:gd name="T1" fmla="*/ 45 h 180"/>
                <a:gd name="T2" fmla="*/ 27 w 117"/>
                <a:gd name="T3" fmla="*/ 0 h 180"/>
                <a:gd name="T4" fmla="*/ 17 w 117"/>
                <a:gd name="T5" fmla="*/ 5 h 180"/>
                <a:gd name="T6" fmla="*/ 17 w 117"/>
                <a:gd name="T7" fmla="*/ 19 h 180"/>
                <a:gd name="T8" fmla="*/ 22 w 117"/>
                <a:gd name="T9" fmla="*/ 29 h 180"/>
                <a:gd name="T10" fmla="*/ 24 w 117"/>
                <a:gd name="T11" fmla="*/ 38 h 180"/>
                <a:gd name="T12" fmla="*/ 22 w 117"/>
                <a:gd name="T13" fmla="*/ 49 h 180"/>
                <a:gd name="T14" fmla="*/ 21 w 117"/>
                <a:gd name="T15" fmla="*/ 76 h 180"/>
                <a:gd name="T16" fmla="*/ 2 w 117"/>
                <a:gd name="T17" fmla="*/ 98 h 180"/>
                <a:gd name="T18" fmla="*/ 0 w 117"/>
                <a:gd name="T19" fmla="*/ 107 h 180"/>
                <a:gd name="T20" fmla="*/ 0 w 117"/>
                <a:gd name="T21" fmla="*/ 110 h 180"/>
                <a:gd name="T22" fmla="*/ 2 w 117"/>
                <a:gd name="T23" fmla="*/ 113 h 180"/>
                <a:gd name="T24" fmla="*/ 7 w 117"/>
                <a:gd name="T25" fmla="*/ 117 h 180"/>
                <a:gd name="T26" fmla="*/ 15 w 117"/>
                <a:gd name="T27" fmla="*/ 127 h 180"/>
                <a:gd name="T28" fmla="*/ 16 w 117"/>
                <a:gd name="T29" fmla="*/ 137 h 180"/>
                <a:gd name="T30" fmla="*/ 21 w 117"/>
                <a:gd name="T31" fmla="*/ 150 h 180"/>
                <a:gd name="T32" fmla="*/ 16 w 117"/>
                <a:gd name="T33" fmla="*/ 152 h 180"/>
                <a:gd name="T34" fmla="*/ 6 w 117"/>
                <a:gd name="T35" fmla="*/ 153 h 180"/>
                <a:gd name="T36" fmla="*/ 9 w 117"/>
                <a:gd name="T37" fmla="*/ 161 h 180"/>
                <a:gd name="T38" fmla="*/ 19 w 117"/>
                <a:gd name="T39" fmla="*/ 170 h 180"/>
                <a:gd name="T40" fmla="*/ 23 w 117"/>
                <a:gd name="T41" fmla="*/ 179 h 180"/>
                <a:gd name="T42" fmla="*/ 30 w 117"/>
                <a:gd name="T43" fmla="*/ 177 h 180"/>
                <a:gd name="T44" fmla="*/ 37 w 117"/>
                <a:gd name="T45" fmla="*/ 177 h 180"/>
                <a:gd name="T46" fmla="*/ 50 w 117"/>
                <a:gd name="T47" fmla="*/ 173 h 180"/>
                <a:gd name="T48" fmla="*/ 60 w 117"/>
                <a:gd name="T49" fmla="*/ 168 h 180"/>
                <a:gd name="T50" fmla="*/ 61 w 117"/>
                <a:gd name="T51" fmla="*/ 162 h 180"/>
                <a:gd name="T52" fmla="*/ 77 w 117"/>
                <a:gd name="T53" fmla="*/ 159 h 180"/>
                <a:gd name="T54" fmla="*/ 89 w 117"/>
                <a:gd name="T55" fmla="*/ 148 h 180"/>
                <a:gd name="T56" fmla="*/ 91 w 117"/>
                <a:gd name="T57" fmla="*/ 143 h 180"/>
                <a:gd name="T58" fmla="*/ 101 w 117"/>
                <a:gd name="T59" fmla="*/ 139 h 180"/>
                <a:gd name="T60" fmla="*/ 103 w 117"/>
                <a:gd name="T61" fmla="*/ 140 h 180"/>
                <a:gd name="T62" fmla="*/ 103 w 117"/>
                <a:gd name="T63" fmla="*/ 139 h 180"/>
                <a:gd name="T64" fmla="*/ 104 w 117"/>
                <a:gd name="T65" fmla="*/ 135 h 180"/>
                <a:gd name="T66" fmla="*/ 98 w 117"/>
                <a:gd name="T67" fmla="*/ 128 h 180"/>
                <a:gd name="T68" fmla="*/ 96 w 117"/>
                <a:gd name="T69" fmla="*/ 120 h 180"/>
                <a:gd name="T70" fmla="*/ 95 w 117"/>
                <a:gd name="T71" fmla="*/ 114 h 180"/>
                <a:gd name="T72" fmla="*/ 95 w 117"/>
                <a:gd name="T73" fmla="*/ 106 h 180"/>
                <a:gd name="T74" fmla="*/ 100 w 117"/>
                <a:gd name="T75" fmla="*/ 98 h 180"/>
                <a:gd name="T76" fmla="*/ 105 w 117"/>
                <a:gd name="T77" fmla="*/ 91 h 180"/>
                <a:gd name="T78" fmla="*/ 115 w 117"/>
                <a:gd name="T79" fmla="*/ 85 h 180"/>
                <a:gd name="T80" fmla="*/ 116 w 117"/>
                <a:gd name="T81" fmla="*/ 74 h 180"/>
                <a:gd name="T82" fmla="*/ 116 w 117"/>
                <a:gd name="T83" fmla="*/ 4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80">
                  <a:moveTo>
                    <a:pt x="116" y="4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1"/>
                    <a:pt x="17" y="18"/>
                    <a:pt x="17" y="19"/>
                  </a:cubicBezTo>
                  <a:cubicBezTo>
                    <a:pt x="17" y="22"/>
                    <a:pt x="23" y="25"/>
                    <a:pt x="22" y="29"/>
                  </a:cubicBezTo>
                  <a:cubicBezTo>
                    <a:pt x="22" y="33"/>
                    <a:pt x="26" y="33"/>
                    <a:pt x="24" y="38"/>
                  </a:cubicBezTo>
                  <a:cubicBezTo>
                    <a:pt x="23" y="42"/>
                    <a:pt x="22" y="46"/>
                    <a:pt x="22" y="49"/>
                  </a:cubicBezTo>
                  <a:cubicBezTo>
                    <a:pt x="22" y="52"/>
                    <a:pt x="22" y="75"/>
                    <a:pt x="21" y="76"/>
                  </a:cubicBezTo>
                  <a:cubicBezTo>
                    <a:pt x="20" y="77"/>
                    <a:pt x="3" y="92"/>
                    <a:pt x="2" y="98"/>
                  </a:cubicBezTo>
                  <a:cubicBezTo>
                    <a:pt x="1" y="103"/>
                    <a:pt x="0" y="101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1" y="111"/>
                    <a:pt x="1" y="112"/>
                    <a:pt x="2" y="113"/>
                  </a:cubicBezTo>
                  <a:cubicBezTo>
                    <a:pt x="4" y="114"/>
                    <a:pt x="4" y="117"/>
                    <a:pt x="7" y="117"/>
                  </a:cubicBezTo>
                  <a:cubicBezTo>
                    <a:pt x="11" y="117"/>
                    <a:pt x="15" y="124"/>
                    <a:pt x="15" y="127"/>
                  </a:cubicBezTo>
                  <a:cubicBezTo>
                    <a:pt x="14" y="130"/>
                    <a:pt x="16" y="132"/>
                    <a:pt x="16" y="137"/>
                  </a:cubicBezTo>
                  <a:cubicBezTo>
                    <a:pt x="16" y="142"/>
                    <a:pt x="19" y="149"/>
                    <a:pt x="21" y="150"/>
                  </a:cubicBezTo>
                  <a:cubicBezTo>
                    <a:pt x="23" y="151"/>
                    <a:pt x="20" y="152"/>
                    <a:pt x="16" y="152"/>
                  </a:cubicBezTo>
                  <a:cubicBezTo>
                    <a:pt x="12" y="152"/>
                    <a:pt x="6" y="152"/>
                    <a:pt x="6" y="153"/>
                  </a:cubicBezTo>
                  <a:cubicBezTo>
                    <a:pt x="6" y="155"/>
                    <a:pt x="4" y="157"/>
                    <a:pt x="9" y="161"/>
                  </a:cubicBezTo>
                  <a:cubicBezTo>
                    <a:pt x="13" y="165"/>
                    <a:pt x="17" y="166"/>
                    <a:pt x="19" y="170"/>
                  </a:cubicBezTo>
                  <a:cubicBezTo>
                    <a:pt x="20" y="174"/>
                    <a:pt x="22" y="178"/>
                    <a:pt x="23" y="179"/>
                  </a:cubicBezTo>
                  <a:cubicBezTo>
                    <a:pt x="24" y="180"/>
                    <a:pt x="27" y="180"/>
                    <a:pt x="30" y="177"/>
                  </a:cubicBezTo>
                  <a:cubicBezTo>
                    <a:pt x="32" y="173"/>
                    <a:pt x="35" y="179"/>
                    <a:pt x="37" y="177"/>
                  </a:cubicBezTo>
                  <a:cubicBezTo>
                    <a:pt x="40" y="174"/>
                    <a:pt x="48" y="174"/>
                    <a:pt x="50" y="173"/>
                  </a:cubicBezTo>
                  <a:cubicBezTo>
                    <a:pt x="52" y="172"/>
                    <a:pt x="58" y="170"/>
                    <a:pt x="60" y="168"/>
                  </a:cubicBezTo>
                  <a:cubicBezTo>
                    <a:pt x="62" y="166"/>
                    <a:pt x="58" y="164"/>
                    <a:pt x="61" y="162"/>
                  </a:cubicBezTo>
                  <a:cubicBezTo>
                    <a:pt x="64" y="161"/>
                    <a:pt x="74" y="163"/>
                    <a:pt x="77" y="159"/>
                  </a:cubicBezTo>
                  <a:cubicBezTo>
                    <a:pt x="81" y="154"/>
                    <a:pt x="87" y="150"/>
                    <a:pt x="89" y="148"/>
                  </a:cubicBezTo>
                  <a:cubicBezTo>
                    <a:pt x="91" y="147"/>
                    <a:pt x="89" y="145"/>
                    <a:pt x="91" y="143"/>
                  </a:cubicBezTo>
                  <a:cubicBezTo>
                    <a:pt x="94" y="141"/>
                    <a:pt x="98" y="138"/>
                    <a:pt x="101" y="139"/>
                  </a:cubicBezTo>
                  <a:cubicBezTo>
                    <a:pt x="101" y="140"/>
                    <a:pt x="102" y="140"/>
                    <a:pt x="103" y="140"/>
                  </a:cubicBezTo>
                  <a:cubicBezTo>
                    <a:pt x="103" y="140"/>
                    <a:pt x="103" y="139"/>
                    <a:pt x="103" y="139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98" y="132"/>
                    <a:pt x="98" y="128"/>
                  </a:cubicBezTo>
                  <a:cubicBezTo>
                    <a:pt x="98" y="124"/>
                    <a:pt x="100" y="120"/>
                    <a:pt x="96" y="120"/>
                  </a:cubicBezTo>
                  <a:cubicBezTo>
                    <a:pt x="92" y="120"/>
                    <a:pt x="92" y="117"/>
                    <a:pt x="95" y="114"/>
                  </a:cubicBezTo>
                  <a:cubicBezTo>
                    <a:pt x="98" y="111"/>
                    <a:pt x="90" y="106"/>
                    <a:pt x="95" y="106"/>
                  </a:cubicBezTo>
                  <a:cubicBezTo>
                    <a:pt x="100" y="106"/>
                    <a:pt x="97" y="99"/>
                    <a:pt x="100" y="98"/>
                  </a:cubicBezTo>
                  <a:cubicBezTo>
                    <a:pt x="104" y="97"/>
                    <a:pt x="105" y="95"/>
                    <a:pt x="105" y="91"/>
                  </a:cubicBezTo>
                  <a:cubicBezTo>
                    <a:pt x="105" y="88"/>
                    <a:pt x="113" y="86"/>
                    <a:pt x="115" y="85"/>
                  </a:cubicBezTo>
                  <a:cubicBezTo>
                    <a:pt x="117" y="85"/>
                    <a:pt x="116" y="74"/>
                    <a:pt x="116" y="74"/>
                  </a:cubicBezTo>
                  <a:lnTo>
                    <a:pt x="116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4" name="Freeform 38"/>
            <p:cNvSpPr>
              <a:spLocks/>
            </p:cNvSpPr>
            <p:nvPr userDrawn="1"/>
          </p:nvSpPr>
          <p:spPr bwMode="auto">
            <a:xfrm>
              <a:off x="-1813469" y="3628399"/>
              <a:ext cx="275185" cy="275363"/>
            </a:xfrm>
            <a:custGeom>
              <a:avLst/>
              <a:gdLst>
                <a:gd name="T0" fmla="*/ 120 w 128"/>
                <a:gd name="T1" fmla="*/ 25 h 118"/>
                <a:gd name="T2" fmla="*/ 111 w 128"/>
                <a:gd name="T3" fmla="*/ 6 h 118"/>
                <a:gd name="T4" fmla="*/ 110 w 128"/>
                <a:gd name="T5" fmla="*/ 8 h 118"/>
                <a:gd name="T6" fmla="*/ 98 w 128"/>
                <a:gd name="T7" fmla="*/ 7 h 118"/>
                <a:gd name="T8" fmla="*/ 83 w 128"/>
                <a:gd name="T9" fmla="*/ 5 h 118"/>
                <a:gd name="T10" fmla="*/ 59 w 128"/>
                <a:gd name="T11" fmla="*/ 8 h 118"/>
                <a:gd name="T12" fmla="*/ 45 w 128"/>
                <a:gd name="T13" fmla="*/ 9 h 118"/>
                <a:gd name="T14" fmla="*/ 24 w 128"/>
                <a:gd name="T15" fmla="*/ 4 h 118"/>
                <a:gd name="T16" fmla="*/ 6 w 128"/>
                <a:gd name="T17" fmla="*/ 0 h 118"/>
                <a:gd name="T18" fmla="*/ 5 w 128"/>
                <a:gd name="T19" fmla="*/ 3 h 118"/>
                <a:gd name="T20" fmla="*/ 4 w 128"/>
                <a:gd name="T21" fmla="*/ 16 h 118"/>
                <a:gd name="T22" fmla="*/ 4 w 128"/>
                <a:gd name="T23" fmla="*/ 32 h 118"/>
                <a:gd name="T24" fmla="*/ 4 w 128"/>
                <a:gd name="T25" fmla="*/ 115 h 118"/>
                <a:gd name="T26" fmla="*/ 75 w 128"/>
                <a:gd name="T27" fmla="*/ 115 h 118"/>
                <a:gd name="T28" fmla="*/ 79 w 128"/>
                <a:gd name="T29" fmla="*/ 113 h 118"/>
                <a:gd name="T30" fmla="*/ 85 w 128"/>
                <a:gd name="T31" fmla="*/ 114 h 118"/>
                <a:gd name="T32" fmla="*/ 100 w 128"/>
                <a:gd name="T33" fmla="*/ 114 h 118"/>
                <a:gd name="T34" fmla="*/ 106 w 128"/>
                <a:gd name="T35" fmla="*/ 118 h 118"/>
                <a:gd name="T36" fmla="*/ 113 w 128"/>
                <a:gd name="T37" fmla="*/ 113 h 118"/>
                <a:gd name="T38" fmla="*/ 121 w 128"/>
                <a:gd name="T39" fmla="*/ 105 h 118"/>
                <a:gd name="T40" fmla="*/ 127 w 128"/>
                <a:gd name="T41" fmla="*/ 101 h 118"/>
                <a:gd name="T42" fmla="*/ 127 w 128"/>
                <a:gd name="T43" fmla="*/ 101 h 118"/>
                <a:gd name="T44" fmla="*/ 127 w 128"/>
                <a:gd name="T45" fmla="*/ 96 h 118"/>
                <a:gd name="T46" fmla="*/ 122 w 128"/>
                <a:gd name="T47" fmla="*/ 84 h 118"/>
                <a:gd name="T48" fmla="*/ 109 w 128"/>
                <a:gd name="T49" fmla="*/ 62 h 118"/>
                <a:gd name="T50" fmla="*/ 104 w 128"/>
                <a:gd name="T51" fmla="*/ 51 h 118"/>
                <a:gd name="T52" fmla="*/ 96 w 128"/>
                <a:gd name="T53" fmla="*/ 39 h 118"/>
                <a:gd name="T54" fmla="*/ 91 w 128"/>
                <a:gd name="T55" fmla="*/ 19 h 118"/>
                <a:gd name="T56" fmla="*/ 98 w 128"/>
                <a:gd name="T57" fmla="*/ 33 h 118"/>
                <a:gd name="T58" fmla="*/ 110 w 128"/>
                <a:gd name="T59" fmla="*/ 48 h 118"/>
                <a:gd name="T60" fmla="*/ 117 w 128"/>
                <a:gd name="T61" fmla="*/ 32 h 118"/>
                <a:gd name="T62" fmla="*/ 117 w 128"/>
                <a:gd name="T63" fmla="*/ 33 h 118"/>
                <a:gd name="T64" fmla="*/ 118 w 128"/>
                <a:gd name="T65" fmla="*/ 30 h 118"/>
                <a:gd name="T66" fmla="*/ 120 w 128"/>
                <a:gd name="T67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8" h="118">
                  <a:moveTo>
                    <a:pt x="120" y="25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1" y="7"/>
                    <a:pt x="110" y="8"/>
                    <a:pt x="110" y="8"/>
                  </a:cubicBezTo>
                  <a:cubicBezTo>
                    <a:pt x="109" y="9"/>
                    <a:pt x="103" y="6"/>
                    <a:pt x="98" y="7"/>
                  </a:cubicBezTo>
                  <a:cubicBezTo>
                    <a:pt x="92" y="9"/>
                    <a:pt x="88" y="7"/>
                    <a:pt x="83" y="5"/>
                  </a:cubicBezTo>
                  <a:cubicBezTo>
                    <a:pt x="78" y="2"/>
                    <a:pt x="61" y="5"/>
                    <a:pt x="59" y="8"/>
                  </a:cubicBezTo>
                  <a:cubicBezTo>
                    <a:pt x="56" y="11"/>
                    <a:pt x="51" y="11"/>
                    <a:pt x="45" y="9"/>
                  </a:cubicBezTo>
                  <a:cubicBezTo>
                    <a:pt x="40" y="7"/>
                    <a:pt x="34" y="5"/>
                    <a:pt x="24" y="4"/>
                  </a:cubicBezTo>
                  <a:cubicBezTo>
                    <a:pt x="15" y="3"/>
                    <a:pt x="8" y="2"/>
                    <a:pt x="6" y="0"/>
                  </a:cubicBezTo>
                  <a:cubicBezTo>
                    <a:pt x="6" y="1"/>
                    <a:pt x="6" y="2"/>
                    <a:pt x="5" y="3"/>
                  </a:cubicBezTo>
                  <a:cubicBezTo>
                    <a:pt x="3" y="10"/>
                    <a:pt x="8" y="12"/>
                    <a:pt x="4" y="16"/>
                  </a:cubicBezTo>
                  <a:cubicBezTo>
                    <a:pt x="0" y="20"/>
                    <a:pt x="4" y="25"/>
                    <a:pt x="4" y="32"/>
                  </a:cubicBezTo>
                  <a:cubicBezTo>
                    <a:pt x="4" y="37"/>
                    <a:pt x="4" y="86"/>
                    <a:pt x="4" y="115"/>
                  </a:cubicBezTo>
                  <a:cubicBezTo>
                    <a:pt x="75" y="115"/>
                    <a:pt x="75" y="115"/>
                    <a:pt x="75" y="115"/>
                  </a:cubicBezTo>
                  <a:cubicBezTo>
                    <a:pt x="75" y="115"/>
                    <a:pt x="77" y="114"/>
                    <a:pt x="79" y="113"/>
                  </a:cubicBezTo>
                  <a:cubicBezTo>
                    <a:pt x="81" y="111"/>
                    <a:pt x="85" y="114"/>
                    <a:pt x="85" y="114"/>
                  </a:cubicBezTo>
                  <a:cubicBezTo>
                    <a:pt x="100" y="114"/>
                    <a:pt x="100" y="114"/>
                    <a:pt x="100" y="114"/>
                  </a:cubicBezTo>
                  <a:cubicBezTo>
                    <a:pt x="100" y="114"/>
                    <a:pt x="103" y="118"/>
                    <a:pt x="106" y="118"/>
                  </a:cubicBezTo>
                  <a:cubicBezTo>
                    <a:pt x="110" y="118"/>
                    <a:pt x="108" y="113"/>
                    <a:pt x="113" y="113"/>
                  </a:cubicBezTo>
                  <a:cubicBezTo>
                    <a:pt x="119" y="113"/>
                    <a:pt x="117" y="105"/>
                    <a:pt x="121" y="105"/>
                  </a:cubicBezTo>
                  <a:cubicBezTo>
                    <a:pt x="124" y="105"/>
                    <a:pt x="123" y="106"/>
                    <a:pt x="127" y="101"/>
                  </a:cubicBezTo>
                  <a:cubicBezTo>
                    <a:pt x="127" y="101"/>
                    <a:pt x="127" y="101"/>
                    <a:pt x="127" y="101"/>
                  </a:cubicBezTo>
                  <a:cubicBezTo>
                    <a:pt x="127" y="99"/>
                    <a:pt x="127" y="98"/>
                    <a:pt x="127" y="96"/>
                  </a:cubicBezTo>
                  <a:cubicBezTo>
                    <a:pt x="128" y="91"/>
                    <a:pt x="124" y="91"/>
                    <a:pt x="122" y="84"/>
                  </a:cubicBezTo>
                  <a:cubicBezTo>
                    <a:pt x="119" y="77"/>
                    <a:pt x="110" y="66"/>
                    <a:pt x="109" y="62"/>
                  </a:cubicBezTo>
                  <a:cubicBezTo>
                    <a:pt x="109" y="58"/>
                    <a:pt x="104" y="56"/>
                    <a:pt x="104" y="51"/>
                  </a:cubicBezTo>
                  <a:cubicBezTo>
                    <a:pt x="104" y="47"/>
                    <a:pt x="101" y="46"/>
                    <a:pt x="96" y="39"/>
                  </a:cubicBezTo>
                  <a:cubicBezTo>
                    <a:pt x="91" y="32"/>
                    <a:pt x="89" y="20"/>
                    <a:pt x="91" y="19"/>
                  </a:cubicBezTo>
                  <a:cubicBezTo>
                    <a:pt x="92" y="19"/>
                    <a:pt x="97" y="30"/>
                    <a:pt x="98" y="33"/>
                  </a:cubicBezTo>
                  <a:cubicBezTo>
                    <a:pt x="100" y="37"/>
                    <a:pt x="106" y="48"/>
                    <a:pt x="110" y="48"/>
                  </a:cubicBezTo>
                  <a:cubicBezTo>
                    <a:pt x="114" y="48"/>
                    <a:pt x="116" y="31"/>
                    <a:pt x="117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8" y="30"/>
                    <a:pt x="118" y="30"/>
                    <a:pt x="118" y="30"/>
                  </a:cubicBezTo>
                  <a:lnTo>
                    <a:pt x="120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5" name="Freeform 39"/>
            <p:cNvSpPr>
              <a:spLocks/>
            </p:cNvSpPr>
            <p:nvPr userDrawn="1"/>
          </p:nvSpPr>
          <p:spPr bwMode="auto">
            <a:xfrm>
              <a:off x="-2196043" y="4407071"/>
              <a:ext cx="142627" cy="158653"/>
            </a:xfrm>
            <a:custGeom>
              <a:avLst/>
              <a:gdLst>
                <a:gd name="T0" fmla="*/ 34 w 67"/>
                <a:gd name="T1" fmla="*/ 65 h 68"/>
                <a:gd name="T2" fmla="*/ 35 w 67"/>
                <a:gd name="T3" fmla="*/ 56 h 68"/>
                <a:gd name="T4" fmla="*/ 42 w 67"/>
                <a:gd name="T5" fmla="*/ 52 h 68"/>
                <a:gd name="T6" fmla="*/ 47 w 67"/>
                <a:gd name="T7" fmla="*/ 46 h 68"/>
                <a:gd name="T8" fmla="*/ 54 w 67"/>
                <a:gd name="T9" fmla="*/ 52 h 68"/>
                <a:gd name="T10" fmla="*/ 63 w 67"/>
                <a:gd name="T11" fmla="*/ 54 h 68"/>
                <a:gd name="T12" fmla="*/ 66 w 67"/>
                <a:gd name="T13" fmla="*/ 41 h 68"/>
                <a:gd name="T14" fmla="*/ 63 w 67"/>
                <a:gd name="T15" fmla="*/ 30 h 68"/>
                <a:gd name="T16" fmla="*/ 61 w 67"/>
                <a:gd name="T17" fmla="*/ 21 h 68"/>
                <a:gd name="T18" fmla="*/ 63 w 67"/>
                <a:gd name="T19" fmla="*/ 12 h 68"/>
                <a:gd name="T20" fmla="*/ 51 w 67"/>
                <a:gd name="T21" fmla="*/ 12 h 68"/>
                <a:gd name="T22" fmla="*/ 52 w 67"/>
                <a:gd name="T23" fmla="*/ 1 h 68"/>
                <a:gd name="T24" fmla="*/ 35 w 67"/>
                <a:gd name="T25" fmla="*/ 0 h 68"/>
                <a:gd name="T26" fmla="*/ 33 w 67"/>
                <a:gd name="T27" fmla="*/ 1 h 68"/>
                <a:gd name="T28" fmla="*/ 32 w 67"/>
                <a:gd name="T29" fmla="*/ 15 h 68"/>
                <a:gd name="T30" fmla="*/ 16 w 67"/>
                <a:gd name="T31" fmla="*/ 16 h 68"/>
                <a:gd name="T32" fmla="*/ 11 w 67"/>
                <a:gd name="T33" fmla="*/ 16 h 68"/>
                <a:gd name="T34" fmla="*/ 9 w 67"/>
                <a:gd name="T35" fmla="*/ 19 h 68"/>
                <a:gd name="T36" fmla="*/ 13 w 67"/>
                <a:gd name="T37" fmla="*/ 24 h 68"/>
                <a:gd name="T38" fmla="*/ 7 w 67"/>
                <a:gd name="T39" fmla="*/ 28 h 68"/>
                <a:gd name="T40" fmla="*/ 2 w 67"/>
                <a:gd name="T41" fmla="*/ 35 h 68"/>
                <a:gd name="T42" fmla="*/ 8 w 67"/>
                <a:gd name="T43" fmla="*/ 45 h 68"/>
                <a:gd name="T44" fmla="*/ 17 w 67"/>
                <a:gd name="T45" fmla="*/ 55 h 68"/>
                <a:gd name="T46" fmla="*/ 28 w 67"/>
                <a:gd name="T47" fmla="*/ 68 h 68"/>
                <a:gd name="T48" fmla="*/ 34 w 67"/>
                <a:gd name="T4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7" h="68">
                  <a:moveTo>
                    <a:pt x="34" y="65"/>
                  </a:moveTo>
                  <a:cubicBezTo>
                    <a:pt x="39" y="65"/>
                    <a:pt x="37" y="62"/>
                    <a:pt x="35" y="56"/>
                  </a:cubicBezTo>
                  <a:cubicBezTo>
                    <a:pt x="33" y="51"/>
                    <a:pt x="39" y="52"/>
                    <a:pt x="42" y="52"/>
                  </a:cubicBezTo>
                  <a:cubicBezTo>
                    <a:pt x="46" y="52"/>
                    <a:pt x="44" y="46"/>
                    <a:pt x="47" y="46"/>
                  </a:cubicBezTo>
                  <a:cubicBezTo>
                    <a:pt x="50" y="46"/>
                    <a:pt x="51" y="53"/>
                    <a:pt x="54" y="52"/>
                  </a:cubicBezTo>
                  <a:cubicBezTo>
                    <a:pt x="57" y="52"/>
                    <a:pt x="59" y="54"/>
                    <a:pt x="63" y="54"/>
                  </a:cubicBezTo>
                  <a:cubicBezTo>
                    <a:pt x="66" y="53"/>
                    <a:pt x="66" y="46"/>
                    <a:pt x="66" y="41"/>
                  </a:cubicBezTo>
                  <a:cubicBezTo>
                    <a:pt x="66" y="36"/>
                    <a:pt x="67" y="32"/>
                    <a:pt x="63" y="30"/>
                  </a:cubicBezTo>
                  <a:cubicBezTo>
                    <a:pt x="60" y="28"/>
                    <a:pt x="57" y="23"/>
                    <a:pt x="61" y="21"/>
                  </a:cubicBezTo>
                  <a:cubicBezTo>
                    <a:pt x="65" y="19"/>
                    <a:pt x="66" y="15"/>
                    <a:pt x="63" y="12"/>
                  </a:cubicBezTo>
                  <a:cubicBezTo>
                    <a:pt x="59" y="10"/>
                    <a:pt x="51" y="15"/>
                    <a:pt x="51" y="12"/>
                  </a:cubicBezTo>
                  <a:cubicBezTo>
                    <a:pt x="51" y="11"/>
                    <a:pt x="52" y="6"/>
                    <a:pt x="52" y="1"/>
                  </a:cubicBezTo>
                  <a:cubicBezTo>
                    <a:pt x="44" y="1"/>
                    <a:pt x="35" y="0"/>
                    <a:pt x="35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9"/>
                    <a:pt x="32" y="15"/>
                    <a:pt x="32" y="15"/>
                  </a:cubicBezTo>
                  <a:cubicBezTo>
                    <a:pt x="32" y="15"/>
                    <a:pt x="19" y="16"/>
                    <a:pt x="16" y="16"/>
                  </a:cubicBezTo>
                  <a:cubicBezTo>
                    <a:pt x="16" y="16"/>
                    <a:pt x="14" y="16"/>
                    <a:pt x="11" y="16"/>
                  </a:cubicBezTo>
                  <a:cubicBezTo>
                    <a:pt x="10" y="17"/>
                    <a:pt x="10" y="18"/>
                    <a:pt x="9" y="19"/>
                  </a:cubicBezTo>
                  <a:cubicBezTo>
                    <a:pt x="7" y="20"/>
                    <a:pt x="13" y="22"/>
                    <a:pt x="13" y="24"/>
                  </a:cubicBezTo>
                  <a:cubicBezTo>
                    <a:pt x="14" y="26"/>
                    <a:pt x="7" y="25"/>
                    <a:pt x="7" y="28"/>
                  </a:cubicBezTo>
                  <a:cubicBezTo>
                    <a:pt x="7" y="31"/>
                    <a:pt x="5" y="34"/>
                    <a:pt x="2" y="35"/>
                  </a:cubicBezTo>
                  <a:cubicBezTo>
                    <a:pt x="0" y="37"/>
                    <a:pt x="8" y="43"/>
                    <a:pt x="8" y="45"/>
                  </a:cubicBezTo>
                  <a:cubicBezTo>
                    <a:pt x="8" y="47"/>
                    <a:pt x="10" y="49"/>
                    <a:pt x="17" y="55"/>
                  </a:cubicBezTo>
                  <a:cubicBezTo>
                    <a:pt x="23" y="60"/>
                    <a:pt x="20" y="62"/>
                    <a:pt x="28" y="68"/>
                  </a:cubicBezTo>
                  <a:cubicBezTo>
                    <a:pt x="29" y="67"/>
                    <a:pt x="31" y="65"/>
                    <a:pt x="34" y="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6" name="Freeform 40"/>
            <p:cNvSpPr>
              <a:spLocks/>
            </p:cNvSpPr>
            <p:nvPr userDrawn="1"/>
          </p:nvSpPr>
          <p:spPr bwMode="auto">
            <a:xfrm>
              <a:off x="-2180941" y="4408895"/>
              <a:ext cx="55373" cy="34649"/>
            </a:xfrm>
            <a:custGeom>
              <a:avLst/>
              <a:gdLst>
                <a:gd name="T0" fmla="*/ 25 w 26"/>
                <a:gd name="T1" fmla="*/ 14 h 15"/>
                <a:gd name="T2" fmla="*/ 26 w 26"/>
                <a:gd name="T3" fmla="*/ 0 h 15"/>
                <a:gd name="T4" fmla="*/ 23 w 26"/>
                <a:gd name="T5" fmla="*/ 1 h 15"/>
                <a:gd name="T6" fmla="*/ 7 w 26"/>
                <a:gd name="T7" fmla="*/ 1 h 15"/>
                <a:gd name="T8" fmla="*/ 7 w 26"/>
                <a:gd name="T9" fmla="*/ 1 h 15"/>
                <a:gd name="T10" fmla="*/ 4 w 26"/>
                <a:gd name="T11" fmla="*/ 8 h 15"/>
                <a:gd name="T12" fmla="*/ 4 w 26"/>
                <a:gd name="T13" fmla="*/ 12 h 15"/>
                <a:gd name="T14" fmla="*/ 4 w 26"/>
                <a:gd name="T15" fmla="*/ 15 h 15"/>
                <a:gd name="T16" fmla="*/ 9 w 26"/>
                <a:gd name="T17" fmla="*/ 15 h 15"/>
                <a:gd name="T18" fmla="*/ 25 w 2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25" y="14"/>
                  </a:moveTo>
                  <a:cubicBezTo>
                    <a:pt x="25" y="14"/>
                    <a:pt x="26" y="8"/>
                    <a:pt x="26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9" y="3"/>
                    <a:pt x="8" y="7"/>
                    <a:pt x="4" y="8"/>
                  </a:cubicBezTo>
                  <a:cubicBezTo>
                    <a:pt x="0" y="9"/>
                    <a:pt x="1" y="12"/>
                    <a:pt x="4" y="12"/>
                  </a:cubicBezTo>
                  <a:cubicBezTo>
                    <a:pt x="5" y="13"/>
                    <a:pt x="5" y="14"/>
                    <a:pt x="4" y="15"/>
                  </a:cubicBezTo>
                  <a:cubicBezTo>
                    <a:pt x="7" y="15"/>
                    <a:pt x="9" y="15"/>
                    <a:pt x="9" y="15"/>
                  </a:cubicBezTo>
                  <a:cubicBezTo>
                    <a:pt x="12" y="15"/>
                    <a:pt x="25" y="14"/>
                    <a:pt x="25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7" name="Freeform 41"/>
            <p:cNvSpPr>
              <a:spLocks/>
            </p:cNvSpPr>
            <p:nvPr userDrawn="1"/>
          </p:nvSpPr>
          <p:spPr bwMode="auto">
            <a:xfrm>
              <a:off x="-2135637" y="4370599"/>
              <a:ext cx="177864" cy="222478"/>
            </a:xfrm>
            <a:custGeom>
              <a:avLst/>
              <a:gdLst>
                <a:gd name="T0" fmla="*/ 22 w 83"/>
                <a:gd name="T1" fmla="*/ 90 h 95"/>
                <a:gd name="T2" fmla="*/ 30 w 83"/>
                <a:gd name="T3" fmla="*/ 91 h 95"/>
                <a:gd name="T4" fmla="*/ 40 w 83"/>
                <a:gd name="T5" fmla="*/ 91 h 95"/>
                <a:gd name="T6" fmla="*/ 45 w 83"/>
                <a:gd name="T7" fmla="*/ 91 h 95"/>
                <a:gd name="T8" fmla="*/ 52 w 83"/>
                <a:gd name="T9" fmla="*/ 85 h 95"/>
                <a:gd name="T10" fmla="*/ 56 w 83"/>
                <a:gd name="T11" fmla="*/ 77 h 95"/>
                <a:gd name="T12" fmla="*/ 57 w 83"/>
                <a:gd name="T13" fmla="*/ 59 h 95"/>
                <a:gd name="T14" fmla="*/ 67 w 83"/>
                <a:gd name="T15" fmla="*/ 47 h 95"/>
                <a:gd name="T16" fmla="*/ 76 w 83"/>
                <a:gd name="T17" fmla="*/ 24 h 95"/>
                <a:gd name="T18" fmla="*/ 80 w 83"/>
                <a:gd name="T19" fmla="*/ 13 h 95"/>
                <a:gd name="T20" fmla="*/ 82 w 83"/>
                <a:gd name="T21" fmla="*/ 1 h 95"/>
                <a:gd name="T22" fmla="*/ 82 w 83"/>
                <a:gd name="T23" fmla="*/ 1 h 95"/>
                <a:gd name="T24" fmla="*/ 72 w 83"/>
                <a:gd name="T25" fmla="*/ 0 h 95"/>
                <a:gd name="T26" fmla="*/ 67 w 83"/>
                <a:gd name="T27" fmla="*/ 1 h 95"/>
                <a:gd name="T28" fmla="*/ 60 w 83"/>
                <a:gd name="T29" fmla="*/ 3 h 95"/>
                <a:gd name="T30" fmla="*/ 58 w 83"/>
                <a:gd name="T31" fmla="*/ 11 h 95"/>
                <a:gd name="T32" fmla="*/ 54 w 83"/>
                <a:gd name="T33" fmla="*/ 21 h 95"/>
                <a:gd name="T34" fmla="*/ 38 w 83"/>
                <a:gd name="T35" fmla="*/ 16 h 95"/>
                <a:gd name="T36" fmla="*/ 24 w 83"/>
                <a:gd name="T37" fmla="*/ 16 h 95"/>
                <a:gd name="T38" fmla="*/ 23 w 83"/>
                <a:gd name="T39" fmla="*/ 27 h 95"/>
                <a:gd name="T40" fmla="*/ 35 w 83"/>
                <a:gd name="T41" fmla="*/ 27 h 95"/>
                <a:gd name="T42" fmla="*/ 33 w 83"/>
                <a:gd name="T43" fmla="*/ 36 h 95"/>
                <a:gd name="T44" fmla="*/ 35 w 83"/>
                <a:gd name="T45" fmla="*/ 45 h 95"/>
                <a:gd name="T46" fmla="*/ 38 w 83"/>
                <a:gd name="T47" fmla="*/ 56 h 95"/>
                <a:gd name="T48" fmla="*/ 35 w 83"/>
                <a:gd name="T49" fmla="*/ 69 h 95"/>
                <a:gd name="T50" fmla="*/ 26 w 83"/>
                <a:gd name="T51" fmla="*/ 67 h 95"/>
                <a:gd name="T52" fmla="*/ 19 w 83"/>
                <a:gd name="T53" fmla="*/ 61 h 95"/>
                <a:gd name="T54" fmla="*/ 14 w 83"/>
                <a:gd name="T55" fmla="*/ 67 h 95"/>
                <a:gd name="T56" fmla="*/ 7 w 83"/>
                <a:gd name="T57" fmla="*/ 71 h 95"/>
                <a:gd name="T58" fmla="*/ 6 w 83"/>
                <a:gd name="T59" fmla="*/ 80 h 95"/>
                <a:gd name="T60" fmla="*/ 0 w 83"/>
                <a:gd name="T61" fmla="*/ 83 h 95"/>
                <a:gd name="T62" fmla="*/ 1 w 83"/>
                <a:gd name="T63" fmla="*/ 84 h 95"/>
                <a:gd name="T64" fmla="*/ 11 w 83"/>
                <a:gd name="T65" fmla="*/ 95 h 95"/>
                <a:gd name="T66" fmla="*/ 22 w 83"/>
                <a:gd name="T67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22" y="90"/>
                  </a:moveTo>
                  <a:cubicBezTo>
                    <a:pt x="24" y="91"/>
                    <a:pt x="26" y="94"/>
                    <a:pt x="30" y="91"/>
                  </a:cubicBezTo>
                  <a:cubicBezTo>
                    <a:pt x="35" y="87"/>
                    <a:pt x="40" y="88"/>
                    <a:pt x="40" y="91"/>
                  </a:cubicBezTo>
                  <a:cubicBezTo>
                    <a:pt x="40" y="95"/>
                    <a:pt x="41" y="94"/>
                    <a:pt x="45" y="91"/>
                  </a:cubicBezTo>
                  <a:cubicBezTo>
                    <a:pt x="48" y="87"/>
                    <a:pt x="52" y="91"/>
                    <a:pt x="52" y="85"/>
                  </a:cubicBezTo>
                  <a:cubicBezTo>
                    <a:pt x="52" y="78"/>
                    <a:pt x="56" y="84"/>
                    <a:pt x="56" y="77"/>
                  </a:cubicBezTo>
                  <a:cubicBezTo>
                    <a:pt x="56" y="69"/>
                    <a:pt x="57" y="62"/>
                    <a:pt x="57" y="59"/>
                  </a:cubicBezTo>
                  <a:cubicBezTo>
                    <a:pt x="57" y="55"/>
                    <a:pt x="67" y="52"/>
                    <a:pt x="67" y="47"/>
                  </a:cubicBezTo>
                  <a:cubicBezTo>
                    <a:pt x="67" y="41"/>
                    <a:pt x="76" y="31"/>
                    <a:pt x="76" y="24"/>
                  </a:cubicBezTo>
                  <a:cubicBezTo>
                    <a:pt x="76" y="17"/>
                    <a:pt x="78" y="16"/>
                    <a:pt x="80" y="13"/>
                  </a:cubicBezTo>
                  <a:cubicBezTo>
                    <a:pt x="81" y="10"/>
                    <a:pt x="83" y="6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7"/>
                    <a:pt x="58" y="11"/>
                  </a:cubicBezTo>
                  <a:cubicBezTo>
                    <a:pt x="55" y="14"/>
                    <a:pt x="54" y="21"/>
                    <a:pt x="54" y="21"/>
                  </a:cubicBezTo>
                  <a:cubicBezTo>
                    <a:pt x="54" y="21"/>
                    <a:pt x="41" y="15"/>
                    <a:pt x="38" y="16"/>
                  </a:cubicBezTo>
                  <a:cubicBezTo>
                    <a:pt x="36" y="16"/>
                    <a:pt x="30" y="16"/>
                    <a:pt x="24" y="16"/>
                  </a:cubicBezTo>
                  <a:cubicBezTo>
                    <a:pt x="24" y="21"/>
                    <a:pt x="23" y="26"/>
                    <a:pt x="23" y="27"/>
                  </a:cubicBezTo>
                  <a:cubicBezTo>
                    <a:pt x="23" y="30"/>
                    <a:pt x="31" y="25"/>
                    <a:pt x="35" y="27"/>
                  </a:cubicBezTo>
                  <a:cubicBezTo>
                    <a:pt x="38" y="30"/>
                    <a:pt x="37" y="34"/>
                    <a:pt x="33" y="36"/>
                  </a:cubicBezTo>
                  <a:cubicBezTo>
                    <a:pt x="29" y="38"/>
                    <a:pt x="32" y="43"/>
                    <a:pt x="35" y="45"/>
                  </a:cubicBezTo>
                  <a:cubicBezTo>
                    <a:pt x="39" y="47"/>
                    <a:pt x="38" y="51"/>
                    <a:pt x="38" y="56"/>
                  </a:cubicBezTo>
                  <a:cubicBezTo>
                    <a:pt x="38" y="61"/>
                    <a:pt x="38" y="68"/>
                    <a:pt x="35" y="69"/>
                  </a:cubicBezTo>
                  <a:cubicBezTo>
                    <a:pt x="31" y="69"/>
                    <a:pt x="29" y="67"/>
                    <a:pt x="26" y="67"/>
                  </a:cubicBezTo>
                  <a:cubicBezTo>
                    <a:pt x="23" y="68"/>
                    <a:pt x="22" y="61"/>
                    <a:pt x="19" y="61"/>
                  </a:cubicBezTo>
                  <a:cubicBezTo>
                    <a:pt x="16" y="61"/>
                    <a:pt x="18" y="67"/>
                    <a:pt x="14" y="67"/>
                  </a:cubicBezTo>
                  <a:cubicBezTo>
                    <a:pt x="11" y="67"/>
                    <a:pt x="5" y="66"/>
                    <a:pt x="7" y="71"/>
                  </a:cubicBezTo>
                  <a:cubicBezTo>
                    <a:pt x="9" y="77"/>
                    <a:pt x="11" y="80"/>
                    <a:pt x="6" y="80"/>
                  </a:cubicBezTo>
                  <a:cubicBezTo>
                    <a:pt x="3" y="80"/>
                    <a:pt x="1" y="82"/>
                    <a:pt x="0" y="83"/>
                  </a:cubicBezTo>
                  <a:cubicBezTo>
                    <a:pt x="1" y="83"/>
                    <a:pt x="1" y="84"/>
                    <a:pt x="1" y="84"/>
                  </a:cubicBezTo>
                  <a:cubicBezTo>
                    <a:pt x="6" y="88"/>
                    <a:pt x="9" y="91"/>
                    <a:pt x="11" y="95"/>
                  </a:cubicBezTo>
                  <a:cubicBezTo>
                    <a:pt x="16" y="92"/>
                    <a:pt x="21" y="90"/>
                    <a:pt x="22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8" name="Freeform 42"/>
            <p:cNvSpPr>
              <a:spLocks/>
            </p:cNvSpPr>
            <p:nvPr userDrawn="1"/>
          </p:nvSpPr>
          <p:spPr bwMode="auto">
            <a:xfrm>
              <a:off x="-1883943" y="3863641"/>
              <a:ext cx="416134" cy="514252"/>
            </a:xfrm>
            <a:custGeom>
              <a:avLst/>
              <a:gdLst>
                <a:gd name="T0" fmla="*/ 146 w 194"/>
                <a:gd name="T1" fmla="*/ 12 h 221"/>
                <a:gd name="T2" fmla="*/ 133 w 194"/>
                <a:gd name="T3" fmla="*/ 13 h 221"/>
                <a:gd name="T4" fmla="*/ 112 w 194"/>
                <a:gd name="T5" fmla="*/ 12 h 221"/>
                <a:gd name="T6" fmla="*/ 37 w 194"/>
                <a:gd name="T7" fmla="*/ 14 h 221"/>
                <a:gd name="T8" fmla="*/ 26 w 194"/>
                <a:gd name="T9" fmla="*/ 37 h 221"/>
                <a:gd name="T10" fmla="*/ 25 w 194"/>
                <a:gd name="T11" fmla="*/ 83 h 221"/>
                <a:gd name="T12" fmla="*/ 10 w 194"/>
                <a:gd name="T13" fmla="*/ 96 h 221"/>
                <a:gd name="T14" fmla="*/ 5 w 194"/>
                <a:gd name="T15" fmla="*/ 112 h 221"/>
                <a:gd name="T16" fmla="*/ 8 w 194"/>
                <a:gd name="T17" fmla="*/ 126 h 221"/>
                <a:gd name="T18" fmla="*/ 13 w 194"/>
                <a:gd name="T19" fmla="*/ 137 h 221"/>
                <a:gd name="T20" fmla="*/ 22 w 194"/>
                <a:gd name="T21" fmla="*/ 157 h 221"/>
                <a:gd name="T22" fmla="*/ 25 w 194"/>
                <a:gd name="T23" fmla="*/ 162 h 221"/>
                <a:gd name="T24" fmla="*/ 36 w 194"/>
                <a:gd name="T25" fmla="*/ 169 h 221"/>
                <a:gd name="T26" fmla="*/ 48 w 194"/>
                <a:gd name="T27" fmla="*/ 182 h 221"/>
                <a:gd name="T28" fmla="*/ 61 w 194"/>
                <a:gd name="T29" fmla="*/ 195 h 221"/>
                <a:gd name="T30" fmla="*/ 66 w 194"/>
                <a:gd name="T31" fmla="*/ 204 h 221"/>
                <a:gd name="T32" fmla="*/ 79 w 194"/>
                <a:gd name="T33" fmla="*/ 209 h 221"/>
                <a:gd name="T34" fmla="*/ 91 w 194"/>
                <a:gd name="T35" fmla="*/ 209 h 221"/>
                <a:gd name="T36" fmla="*/ 113 w 194"/>
                <a:gd name="T37" fmla="*/ 217 h 221"/>
                <a:gd name="T38" fmla="*/ 129 w 194"/>
                <a:gd name="T39" fmla="*/ 216 h 221"/>
                <a:gd name="T40" fmla="*/ 140 w 194"/>
                <a:gd name="T41" fmla="*/ 212 h 221"/>
                <a:gd name="T42" fmla="*/ 151 w 194"/>
                <a:gd name="T43" fmla="*/ 205 h 221"/>
                <a:gd name="T44" fmla="*/ 161 w 194"/>
                <a:gd name="T45" fmla="*/ 207 h 221"/>
                <a:gd name="T46" fmla="*/ 150 w 194"/>
                <a:gd name="T47" fmla="*/ 190 h 221"/>
                <a:gd name="T48" fmla="*/ 129 w 194"/>
                <a:gd name="T49" fmla="*/ 172 h 221"/>
                <a:gd name="T50" fmla="*/ 141 w 194"/>
                <a:gd name="T51" fmla="*/ 164 h 221"/>
                <a:gd name="T52" fmla="*/ 146 w 194"/>
                <a:gd name="T53" fmla="*/ 142 h 221"/>
                <a:gd name="T54" fmla="*/ 154 w 194"/>
                <a:gd name="T55" fmla="*/ 127 h 221"/>
                <a:gd name="T56" fmla="*/ 167 w 194"/>
                <a:gd name="T57" fmla="*/ 114 h 221"/>
                <a:gd name="T58" fmla="*/ 172 w 194"/>
                <a:gd name="T59" fmla="*/ 86 h 221"/>
                <a:gd name="T60" fmla="*/ 182 w 194"/>
                <a:gd name="T61" fmla="*/ 70 h 221"/>
                <a:gd name="T62" fmla="*/ 186 w 194"/>
                <a:gd name="T63" fmla="*/ 54 h 221"/>
                <a:gd name="T64" fmla="*/ 177 w 194"/>
                <a:gd name="T65" fmla="*/ 19 h 221"/>
                <a:gd name="T66" fmla="*/ 160 w 194"/>
                <a:gd name="T67" fmla="*/ 0 h 221"/>
                <a:gd name="T68" fmla="*/ 154 w 194"/>
                <a:gd name="T69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4" h="221">
                  <a:moveTo>
                    <a:pt x="154" y="4"/>
                  </a:moveTo>
                  <a:cubicBezTo>
                    <a:pt x="150" y="4"/>
                    <a:pt x="152" y="12"/>
                    <a:pt x="146" y="12"/>
                  </a:cubicBezTo>
                  <a:cubicBezTo>
                    <a:pt x="141" y="12"/>
                    <a:pt x="143" y="17"/>
                    <a:pt x="139" y="17"/>
                  </a:cubicBezTo>
                  <a:cubicBezTo>
                    <a:pt x="136" y="17"/>
                    <a:pt x="133" y="13"/>
                    <a:pt x="133" y="13"/>
                  </a:cubicBezTo>
                  <a:cubicBezTo>
                    <a:pt x="118" y="13"/>
                    <a:pt x="118" y="13"/>
                    <a:pt x="118" y="13"/>
                  </a:cubicBezTo>
                  <a:cubicBezTo>
                    <a:pt x="118" y="13"/>
                    <a:pt x="114" y="10"/>
                    <a:pt x="112" y="12"/>
                  </a:cubicBezTo>
                  <a:cubicBezTo>
                    <a:pt x="110" y="13"/>
                    <a:pt x="108" y="14"/>
                    <a:pt x="108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27"/>
                    <a:pt x="37" y="37"/>
                    <a:pt x="3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26" y="72"/>
                    <a:pt x="27" y="83"/>
                    <a:pt x="25" y="83"/>
                  </a:cubicBezTo>
                  <a:cubicBezTo>
                    <a:pt x="23" y="84"/>
                    <a:pt x="15" y="86"/>
                    <a:pt x="15" y="89"/>
                  </a:cubicBezTo>
                  <a:cubicBezTo>
                    <a:pt x="15" y="93"/>
                    <a:pt x="14" y="95"/>
                    <a:pt x="10" y="96"/>
                  </a:cubicBezTo>
                  <a:cubicBezTo>
                    <a:pt x="7" y="97"/>
                    <a:pt x="10" y="104"/>
                    <a:pt x="5" y="104"/>
                  </a:cubicBezTo>
                  <a:cubicBezTo>
                    <a:pt x="0" y="104"/>
                    <a:pt x="8" y="109"/>
                    <a:pt x="5" y="112"/>
                  </a:cubicBezTo>
                  <a:cubicBezTo>
                    <a:pt x="2" y="115"/>
                    <a:pt x="2" y="118"/>
                    <a:pt x="6" y="118"/>
                  </a:cubicBezTo>
                  <a:cubicBezTo>
                    <a:pt x="10" y="118"/>
                    <a:pt x="8" y="122"/>
                    <a:pt x="8" y="126"/>
                  </a:cubicBezTo>
                  <a:cubicBezTo>
                    <a:pt x="8" y="130"/>
                    <a:pt x="14" y="133"/>
                    <a:pt x="14" y="133"/>
                  </a:cubicBezTo>
                  <a:cubicBezTo>
                    <a:pt x="13" y="137"/>
                    <a:pt x="13" y="137"/>
                    <a:pt x="13" y="137"/>
                  </a:cubicBezTo>
                  <a:cubicBezTo>
                    <a:pt x="13" y="137"/>
                    <a:pt x="20" y="146"/>
                    <a:pt x="21" y="148"/>
                  </a:cubicBezTo>
                  <a:cubicBezTo>
                    <a:pt x="22" y="150"/>
                    <a:pt x="26" y="155"/>
                    <a:pt x="22" y="157"/>
                  </a:cubicBezTo>
                  <a:cubicBezTo>
                    <a:pt x="18" y="159"/>
                    <a:pt x="20" y="161"/>
                    <a:pt x="20" y="161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7" y="165"/>
                    <a:pt x="27" y="165"/>
                    <a:pt x="27" y="165"/>
                  </a:cubicBezTo>
                  <a:cubicBezTo>
                    <a:pt x="27" y="165"/>
                    <a:pt x="33" y="165"/>
                    <a:pt x="36" y="169"/>
                  </a:cubicBezTo>
                  <a:cubicBezTo>
                    <a:pt x="40" y="173"/>
                    <a:pt x="41" y="174"/>
                    <a:pt x="41" y="176"/>
                  </a:cubicBezTo>
                  <a:cubicBezTo>
                    <a:pt x="41" y="178"/>
                    <a:pt x="44" y="179"/>
                    <a:pt x="48" y="182"/>
                  </a:cubicBezTo>
                  <a:cubicBezTo>
                    <a:pt x="53" y="185"/>
                    <a:pt x="53" y="187"/>
                    <a:pt x="53" y="189"/>
                  </a:cubicBezTo>
                  <a:cubicBezTo>
                    <a:pt x="53" y="191"/>
                    <a:pt x="61" y="195"/>
                    <a:pt x="61" y="195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5" y="202"/>
                    <a:pt x="66" y="202"/>
                    <a:pt x="66" y="204"/>
                  </a:cubicBezTo>
                  <a:cubicBezTo>
                    <a:pt x="68" y="207"/>
                    <a:pt x="71" y="209"/>
                    <a:pt x="71" y="209"/>
                  </a:cubicBezTo>
                  <a:cubicBezTo>
                    <a:pt x="71" y="209"/>
                    <a:pt x="76" y="212"/>
                    <a:pt x="79" y="209"/>
                  </a:cubicBezTo>
                  <a:cubicBezTo>
                    <a:pt x="82" y="207"/>
                    <a:pt x="85" y="210"/>
                    <a:pt x="85" y="210"/>
                  </a:cubicBezTo>
                  <a:cubicBezTo>
                    <a:pt x="85" y="210"/>
                    <a:pt x="89" y="207"/>
                    <a:pt x="91" y="209"/>
                  </a:cubicBezTo>
                  <a:cubicBezTo>
                    <a:pt x="92" y="209"/>
                    <a:pt x="99" y="214"/>
                    <a:pt x="104" y="219"/>
                  </a:cubicBezTo>
                  <a:cubicBezTo>
                    <a:pt x="105" y="219"/>
                    <a:pt x="111" y="217"/>
                    <a:pt x="113" y="217"/>
                  </a:cubicBezTo>
                  <a:cubicBezTo>
                    <a:pt x="116" y="216"/>
                    <a:pt x="119" y="221"/>
                    <a:pt x="120" y="219"/>
                  </a:cubicBezTo>
                  <a:cubicBezTo>
                    <a:pt x="121" y="218"/>
                    <a:pt x="127" y="216"/>
                    <a:pt x="129" y="216"/>
                  </a:cubicBezTo>
                  <a:cubicBezTo>
                    <a:pt x="131" y="217"/>
                    <a:pt x="136" y="218"/>
                    <a:pt x="136" y="216"/>
                  </a:cubicBezTo>
                  <a:cubicBezTo>
                    <a:pt x="136" y="215"/>
                    <a:pt x="138" y="214"/>
                    <a:pt x="140" y="212"/>
                  </a:cubicBezTo>
                  <a:cubicBezTo>
                    <a:pt x="141" y="212"/>
                    <a:pt x="141" y="211"/>
                    <a:pt x="141" y="211"/>
                  </a:cubicBezTo>
                  <a:cubicBezTo>
                    <a:pt x="142" y="209"/>
                    <a:pt x="148" y="205"/>
                    <a:pt x="151" y="205"/>
                  </a:cubicBezTo>
                  <a:cubicBezTo>
                    <a:pt x="153" y="204"/>
                    <a:pt x="156" y="204"/>
                    <a:pt x="158" y="206"/>
                  </a:cubicBezTo>
                  <a:cubicBezTo>
                    <a:pt x="158" y="206"/>
                    <a:pt x="159" y="207"/>
                    <a:pt x="161" y="207"/>
                  </a:cubicBezTo>
                  <a:cubicBezTo>
                    <a:pt x="162" y="201"/>
                    <a:pt x="163" y="198"/>
                    <a:pt x="161" y="198"/>
                  </a:cubicBezTo>
                  <a:cubicBezTo>
                    <a:pt x="158" y="198"/>
                    <a:pt x="152" y="195"/>
                    <a:pt x="150" y="190"/>
                  </a:cubicBezTo>
                  <a:cubicBezTo>
                    <a:pt x="148" y="184"/>
                    <a:pt x="141" y="181"/>
                    <a:pt x="140" y="178"/>
                  </a:cubicBezTo>
                  <a:cubicBezTo>
                    <a:pt x="139" y="174"/>
                    <a:pt x="131" y="175"/>
                    <a:pt x="129" y="172"/>
                  </a:cubicBezTo>
                  <a:cubicBezTo>
                    <a:pt x="128" y="170"/>
                    <a:pt x="131" y="170"/>
                    <a:pt x="131" y="166"/>
                  </a:cubicBezTo>
                  <a:cubicBezTo>
                    <a:pt x="131" y="163"/>
                    <a:pt x="140" y="165"/>
                    <a:pt x="141" y="164"/>
                  </a:cubicBezTo>
                  <a:cubicBezTo>
                    <a:pt x="141" y="164"/>
                    <a:pt x="142" y="156"/>
                    <a:pt x="142" y="152"/>
                  </a:cubicBezTo>
                  <a:cubicBezTo>
                    <a:pt x="142" y="148"/>
                    <a:pt x="148" y="144"/>
                    <a:pt x="146" y="142"/>
                  </a:cubicBezTo>
                  <a:cubicBezTo>
                    <a:pt x="144" y="140"/>
                    <a:pt x="148" y="140"/>
                    <a:pt x="151" y="138"/>
                  </a:cubicBezTo>
                  <a:cubicBezTo>
                    <a:pt x="154" y="136"/>
                    <a:pt x="151" y="130"/>
                    <a:pt x="154" y="127"/>
                  </a:cubicBezTo>
                  <a:cubicBezTo>
                    <a:pt x="157" y="124"/>
                    <a:pt x="159" y="119"/>
                    <a:pt x="162" y="119"/>
                  </a:cubicBezTo>
                  <a:cubicBezTo>
                    <a:pt x="164" y="119"/>
                    <a:pt x="167" y="116"/>
                    <a:pt x="167" y="114"/>
                  </a:cubicBezTo>
                  <a:cubicBezTo>
                    <a:pt x="167" y="111"/>
                    <a:pt x="172" y="106"/>
                    <a:pt x="171" y="101"/>
                  </a:cubicBezTo>
                  <a:cubicBezTo>
                    <a:pt x="170" y="96"/>
                    <a:pt x="168" y="90"/>
                    <a:pt x="172" y="86"/>
                  </a:cubicBezTo>
                  <a:cubicBezTo>
                    <a:pt x="175" y="82"/>
                    <a:pt x="177" y="79"/>
                    <a:pt x="176" y="76"/>
                  </a:cubicBezTo>
                  <a:cubicBezTo>
                    <a:pt x="175" y="72"/>
                    <a:pt x="180" y="72"/>
                    <a:pt x="182" y="70"/>
                  </a:cubicBezTo>
                  <a:cubicBezTo>
                    <a:pt x="184" y="68"/>
                    <a:pt x="190" y="66"/>
                    <a:pt x="194" y="60"/>
                  </a:cubicBezTo>
                  <a:cubicBezTo>
                    <a:pt x="191" y="57"/>
                    <a:pt x="188" y="55"/>
                    <a:pt x="186" y="54"/>
                  </a:cubicBezTo>
                  <a:cubicBezTo>
                    <a:pt x="182" y="52"/>
                    <a:pt x="179" y="45"/>
                    <a:pt x="179" y="37"/>
                  </a:cubicBezTo>
                  <a:cubicBezTo>
                    <a:pt x="179" y="28"/>
                    <a:pt x="177" y="22"/>
                    <a:pt x="177" y="19"/>
                  </a:cubicBezTo>
                  <a:cubicBezTo>
                    <a:pt x="177" y="16"/>
                    <a:pt x="172" y="10"/>
                    <a:pt x="167" y="8"/>
                  </a:cubicBezTo>
                  <a:cubicBezTo>
                    <a:pt x="163" y="6"/>
                    <a:pt x="161" y="3"/>
                    <a:pt x="160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56" y="5"/>
                    <a:pt x="157" y="4"/>
                    <a:pt x="154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9" name="Freeform 43"/>
            <p:cNvSpPr>
              <a:spLocks/>
            </p:cNvSpPr>
            <p:nvPr userDrawn="1"/>
          </p:nvSpPr>
          <p:spPr bwMode="auto">
            <a:xfrm>
              <a:off x="-1390623" y="4140827"/>
              <a:ext cx="48661" cy="49237"/>
            </a:xfrm>
            <a:custGeom>
              <a:avLst/>
              <a:gdLst>
                <a:gd name="T0" fmla="*/ 8 w 23"/>
                <a:gd name="T1" fmla="*/ 3 h 21"/>
                <a:gd name="T2" fmla="*/ 3 w 23"/>
                <a:gd name="T3" fmla="*/ 10 h 21"/>
                <a:gd name="T4" fmla="*/ 2 w 23"/>
                <a:gd name="T5" fmla="*/ 19 h 21"/>
                <a:gd name="T6" fmla="*/ 9 w 23"/>
                <a:gd name="T7" fmla="*/ 19 h 21"/>
                <a:gd name="T8" fmla="*/ 14 w 23"/>
                <a:gd name="T9" fmla="*/ 21 h 21"/>
                <a:gd name="T10" fmla="*/ 19 w 23"/>
                <a:gd name="T11" fmla="*/ 15 h 21"/>
                <a:gd name="T12" fmla="*/ 13 w 23"/>
                <a:gd name="T13" fmla="*/ 13 h 21"/>
                <a:gd name="T14" fmla="*/ 20 w 23"/>
                <a:gd name="T15" fmla="*/ 8 h 21"/>
                <a:gd name="T16" fmla="*/ 19 w 23"/>
                <a:gd name="T17" fmla="*/ 2 h 21"/>
                <a:gd name="T18" fmla="*/ 17 w 23"/>
                <a:gd name="T19" fmla="*/ 0 h 21"/>
                <a:gd name="T20" fmla="*/ 14 w 23"/>
                <a:gd name="T21" fmla="*/ 2 h 21"/>
                <a:gd name="T22" fmla="*/ 8 w 23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8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2" y="19"/>
                  </a:cubicBezTo>
                  <a:cubicBezTo>
                    <a:pt x="3" y="21"/>
                    <a:pt x="7" y="20"/>
                    <a:pt x="9" y="19"/>
                  </a:cubicBezTo>
                  <a:cubicBezTo>
                    <a:pt x="11" y="18"/>
                    <a:pt x="12" y="19"/>
                    <a:pt x="14" y="21"/>
                  </a:cubicBezTo>
                  <a:cubicBezTo>
                    <a:pt x="16" y="19"/>
                    <a:pt x="17" y="17"/>
                    <a:pt x="19" y="15"/>
                  </a:cubicBezTo>
                  <a:cubicBezTo>
                    <a:pt x="16" y="14"/>
                    <a:pt x="14" y="14"/>
                    <a:pt x="13" y="13"/>
                  </a:cubicBezTo>
                  <a:cubicBezTo>
                    <a:pt x="12" y="12"/>
                    <a:pt x="16" y="9"/>
                    <a:pt x="20" y="8"/>
                  </a:cubicBezTo>
                  <a:cubicBezTo>
                    <a:pt x="23" y="7"/>
                    <a:pt x="21" y="4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6" y="1"/>
                    <a:pt x="14" y="2"/>
                    <a:pt x="14" y="2"/>
                  </a:cubicBezTo>
                  <a:cubicBezTo>
                    <a:pt x="13" y="3"/>
                    <a:pt x="11" y="3"/>
                    <a:pt x="8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0" name="Freeform 44"/>
            <p:cNvSpPr>
              <a:spLocks/>
            </p:cNvSpPr>
            <p:nvPr userDrawn="1"/>
          </p:nvSpPr>
          <p:spPr bwMode="auto">
            <a:xfrm>
              <a:off x="-1523182" y="4002234"/>
              <a:ext cx="169474" cy="145887"/>
            </a:xfrm>
            <a:custGeom>
              <a:avLst/>
              <a:gdLst>
                <a:gd name="T0" fmla="*/ 14 w 79"/>
                <a:gd name="T1" fmla="*/ 10 h 62"/>
                <a:gd name="T2" fmla="*/ 8 w 79"/>
                <a:gd name="T3" fmla="*/ 16 h 62"/>
                <a:gd name="T4" fmla="*/ 4 w 79"/>
                <a:gd name="T5" fmla="*/ 26 h 62"/>
                <a:gd name="T6" fmla="*/ 3 w 79"/>
                <a:gd name="T7" fmla="*/ 41 h 62"/>
                <a:gd name="T8" fmla="*/ 13 w 79"/>
                <a:gd name="T9" fmla="*/ 41 h 62"/>
                <a:gd name="T10" fmla="*/ 16 w 79"/>
                <a:gd name="T11" fmla="*/ 38 h 62"/>
                <a:gd name="T12" fmla="*/ 22 w 79"/>
                <a:gd name="T13" fmla="*/ 37 h 62"/>
                <a:gd name="T14" fmla="*/ 29 w 79"/>
                <a:gd name="T15" fmla="*/ 39 h 62"/>
                <a:gd name="T16" fmla="*/ 34 w 79"/>
                <a:gd name="T17" fmla="*/ 39 h 62"/>
                <a:gd name="T18" fmla="*/ 46 w 79"/>
                <a:gd name="T19" fmla="*/ 39 h 62"/>
                <a:gd name="T20" fmla="*/ 70 w 79"/>
                <a:gd name="T21" fmla="*/ 62 h 62"/>
                <a:gd name="T22" fmla="*/ 70 w 79"/>
                <a:gd name="T23" fmla="*/ 62 h 62"/>
                <a:gd name="T24" fmla="*/ 76 w 79"/>
                <a:gd name="T25" fmla="*/ 61 h 62"/>
                <a:gd name="T26" fmla="*/ 79 w 79"/>
                <a:gd name="T27" fmla="*/ 59 h 62"/>
                <a:gd name="T28" fmla="*/ 67 w 79"/>
                <a:gd name="T29" fmla="*/ 46 h 62"/>
                <a:gd name="T30" fmla="*/ 48 w 79"/>
                <a:gd name="T31" fmla="*/ 35 h 62"/>
                <a:gd name="T32" fmla="*/ 41 w 79"/>
                <a:gd name="T33" fmla="*/ 28 h 62"/>
                <a:gd name="T34" fmla="*/ 32 w 79"/>
                <a:gd name="T35" fmla="*/ 12 h 62"/>
                <a:gd name="T36" fmla="*/ 26 w 79"/>
                <a:gd name="T37" fmla="*/ 0 h 62"/>
                <a:gd name="T38" fmla="*/ 14 w 79"/>
                <a:gd name="T39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2">
                  <a:moveTo>
                    <a:pt x="14" y="10"/>
                  </a:moveTo>
                  <a:cubicBezTo>
                    <a:pt x="12" y="12"/>
                    <a:pt x="7" y="12"/>
                    <a:pt x="8" y="16"/>
                  </a:cubicBezTo>
                  <a:cubicBezTo>
                    <a:pt x="9" y="19"/>
                    <a:pt x="7" y="22"/>
                    <a:pt x="4" y="26"/>
                  </a:cubicBezTo>
                  <a:cubicBezTo>
                    <a:pt x="0" y="30"/>
                    <a:pt x="2" y="36"/>
                    <a:pt x="3" y="41"/>
                  </a:cubicBezTo>
                  <a:cubicBezTo>
                    <a:pt x="7" y="41"/>
                    <a:pt x="12" y="41"/>
                    <a:pt x="13" y="41"/>
                  </a:cubicBezTo>
                  <a:cubicBezTo>
                    <a:pt x="15" y="43"/>
                    <a:pt x="15" y="41"/>
                    <a:pt x="16" y="38"/>
                  </a:cubicBezTo>
                  <a:cubicBezTo>
                    <a:pt x="17" y="35"/>
                    <a:pt x="20" y="35"/>
                    <a:pt x="22" y="37"/>
                  </a:cubicBezTo>
                  <a:cubicBezTo>
                    <a:pt x="24" y="38"/>
                    <a:pt x="25" y="41"/>
                    <a:pt x="29" y="39"/>
                  </a:cubicBezTo>
                  <a:cubicBezTo>
                    <a:pt x="33" y="38"/>
                    <a:pt x="32" y="39"/>
                    <a:pt x="34" y="39"/>
                  </a:cubicBezTo>
                  <a:cubicBezTo>
                    <a:pt x="36" y="40"/>
                    <a:pt x="43" y="39"/>
                    <a:pt x="46" y="39"/>
                  </a:cubicBezTo>
                  <a:cubicBezTo>
                    <a:pt x="48" y="40"/>
                    <a:pt x="70" y="62"/>
                    <a:pt x="70" y="62"/>
                  </a:cubicBezTo>
                  <a:cubicBezTo>
                    <a:pt x="70" y="62"/>
                    <a:pt x="70" y="62"/>
                    <a:pt x="70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6" y="61"/>
                    <a:pt x="78" y="60"/>
                    <a:pt x="79" y="59"/>
                  </a:cubicBezTo>
                  <a:cubicBezTo>
                    <a:pt x="76" y="57"/>
                    <a:pt x="72" y="53"/>
                    <a:pt x="67" y="46"/>
                  </a:cubicBezTo>
                  <a:cubicBezTo>
                    <a:pt x="60" y="39"/>
                    <a:pt x="52" y="35"/>
                    <a:pt x="48" y="35"/>
                  </a:cubicBezTo>
                  <a:cubicBezTo>
                    <a:pt x="44" y="35"/>
                    <a:pt x="43" y="28"/>
                    <a:pt x="41" y="28"/>
                  </a:cubicBezTo>
                  <a:cubicBezTo>
                    <a:pt x="38" y="27"/>
                    <a:pt x="32" y="18"/>
                    <a:pt x="32" y="12"/>
                  </a:cubicBezTo>
                  <a:cubicBezTo>
                    <a:pt x="32" y="9"/>
                    <a:pt x="29" y="4"/>
                    <a:pt x="26" y="0"/>
                  </a:cubicBezTo>
                  <a:cubicBezTo>
                    <a:pt x="22" y="6"/>
                    <a:pt x="16" y="8"/>
                    <a:pt x="14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1" name="Freeform 45"/>
            <p:cNvSpPr>
              <a:spLocks/>
            </p:cNvSpPr>
            <p:nvPr userDrawn="1"/>
          </p:nvSpPr>
          <p:spPr bwMode="auto">
            <a:xfrm>
              <a:off x="-1608758" y="4084296"/>
              <a:ext cx="377541" cy="293598"/>
            </a:xfrm>
            <a:custGeom>
              <a:avLst/>
              <a:gdLst>
                <a:gd name="T0" fmla="*/ 12 w 176"/>
                <a:gd name="T1" fmla="*/ 83 h 126"/>
                <a:gd name="T2" fmla="*/ 22 w 176"/>
                <a:gd name="T3" fmla="*/ 95 h 126"/>
                <a:gd name="T4" fmla="*/ 33 w 176"/>
                <a:gd name="T5" fmla="*/ 103 h 126"/>
                <a:gd name="T6" fmla="*/ 33 w 176"/>
                <a:gd name="T7" fmla="*/ 112 h 126"/>
                <a:gd name="T8" fmla="*/ 36 w 176"/>
                <a:gd name="T9" fmla="*/ 114 h 126"/>
                <a:gd name="T10" fmla="*/ 48 w 176"/>
                <a:gd name="T11" fmla="*/ 116 h 126"/>
                <a:gd name="T12" fmla="*/ 62 w 176"/>
                <a:gd name="T13" fmla="*/ 123 h 126"/>
                <a:gd name="T14" fmla="*/ 75 w 176"/>
                <a:gd name="T15" fmla="*/ 125 h 126"/>
                <a:gd name="T16" fmla="*/ 83 w 176"/>
                <a:gd name="T17" fmla="*/ 120 h 126"/>
                <a:gd name="T18" fmla="*/ 93 w 176"/>
                <a:gd name="T19" fmla="*/ 118 h 126"/>
                <a:gd name="T20" fmla="*/ 99 w 176"/>
                <a:gd name="T21" fmla="*/ 120 h 126"/>
                <a:gd name="T22" fmla="*/ 105 w 176"/>
                <a:gd name="T23" fmla="*/ 118 h 126"/>
                <a:gd name="T24" fmla="*/ 114 w 176"/>
                <a:gd name="T25" fmla="*/ 117 h 126"/>
                <a:gd name="T26" fmla="*/ 129 w 176"/>
                <a:gd name="T27" fmla="*/ 109 h 126"/>
                <a:gd name="T28" fmla="*/ 142 w 176"/>
                <a:gd name="T29" fmla="*/ 107 h 126"/>
                <a:gd name="T30" fmla="*/ 173 w 176"/>
                <a:gd name="T31" fmla="*/ 79 h 126"/>
                <a:gd name="T32" fmla="*/ 169 w 176"/>
                <a:gd name="T33" fmla="*/ 76 h 126"/>
                <a:gd name="T34" fmla="*/ 153 w 176"/>
                <a:gd name="T35" fmla="*/ 73 h 126"/>
                <a:gd name="T36" fmla="*/ 130 w 176"/>
                <a:gd name="T37" fmla="*/ 65 h 126"/>
                <a:gd name="T38" fmla="*/ 122 w 176"/>
                <a:gd name="T39" fmla="*/ 59 h 126"/>
                <a:gd name="T40" fmla="*/ 115 w 176"/>
                <a:gd name="T41" fmla="*/ 49 h 126"/>
                <a:gd name="T42" fmla="*/ 116 w 176"/>
                <a:gd name="T43" fmla="*/ 45 h 126"/>
                <a:gd name="T44" fmla="*/ 111 w 176"/>
                <a:gd name="T45" fmla="*/ 43 h 126"/>
                <a:gd name="T46" fmla="*/ 104 w 176"/>
                <a:gd name="T47" fmla="*/ 43 h 126"/>
                <a:gd name="T48" fmla="*/ 105 w 176"/>
                <a:gd name="T49" fmla="*/ 34 h 126"/>
                <a:gd name="T50" fmla="*/ 110 w 176"/>
                <a:gd name="T51" fmla="*/ 27 h 126"/>
                <a:gd name="T52" fmla="*/ 86 w 176"/>
                <a:gd name="T53" fmla="*/ 4 h 126"/>
                <a:gd name="T54" fmla="*/ 74 w 176"/>
                <a:gd name="T55" fmla="*/ 4 h 126"/>
                <a:gd name="T56" fmla="*/ 69 w 176"/>
                <a:gd name="T57" fmla="*/ 4 h 126"/>
                <a:gd name="T58" fmla="*/ 62 w 176"/>
                <a:gd name="T59" fmla="*/ 2 h 126"/>
                <a:gd name="T60" fmla="*/ 56 w 176"/>
                <a:gd name="T61" fmla="*/ 3 h 126"/>
                <a:gd name="T62" fmla="*/ 53 w 176"/>
                <a:gd name="T63" fmla="*/ 6 h 126"/>
                <a:gd name="T64" fmla="*/ 43 w 176"/>
                <a:gd name="T65" fmla="*/ 6 h 126"/>
                <a:gd name="T66" fmla="*/ 43 w 176"/>
                <a:gd name="T67" fmla="*/ 6 h 126"/>
                <a:gd name="T68" fmla="*/ 39 w 176"/>
                <a:gd name="T69" fmla="*/ 19 h 126"/>
                <a:gd name="T70" fmla="*/ 34 w 176"/>
                <a:gd name="T71" fmla="*/ 24 h 126"/>
                <a:gd name="T72" fmla="*/ 26 w 176"/>
                <a:gd name="T73" fmla="*/ 32 h 126"/>
                <a:gd name="T74" fmla="*/ 23 w 176"/>
                <a:gd name="T75" fmla="*/ 43 h 126"/>
                <a:gd name="T76" fmla="*/ 18 w 176"/>
                <a:gd name="T77" fmla="*/ 47 h 126"/>
                <a:gd name="T78" fmla="*/ 14 w 176"/>
                <a:gd name="T79" fmla="*/ 57 h 126"/>
                <a:gd name="T80" fmla="*/ 13 w 176"/>
                <a:gd name="T81" fmla="*/ 69 h 126"/>
                <a:gd name="T82" fmla="*/ 3 w 176"/>
                <a:gd name="T83" fmla="*/ 71 h 126"/>
                <a:gd name="T84" fmla="*/ 1 w 176"/>
                <a:gd name="T85" fmla="*/ 77 h 126"/>
                <a:gd name="T86" fmla="*/ 12 w 176"/>
                <a:gd name="T87" fmla="*/ 8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26">
                  <a:moveTo>
                    <a:pt x="12" y="83"/>
                  </a:moveTo>
                  <a:cubicBezTo>
                    <a:pt x="13" y="86"/>
                    <a:pt x="20" y="89"/>
                    <a:pt x="22" y="95"/>
                  </a:cubicBezTo>
                  <a:cubicBezTo>
                    <a:pt x="24" y="100"/>
                    <a:pt x="30" y="103"/>
                    <a:pt x="33" y="103"/>
                  </a:cubicBezTo>
                  <a:cubicBezTo>
                    <a:pt x="35" y="103"/>
                    <a:pt x="34" y="106"/>
                    <a:pt x="33" y="112"/>
                  </a:cubicBezTo>
                  <a:cubicBezTo>
                    <a:pt x="34" y="113"/>
                    <a:pt x="36" y="113"/>
                    <a:pt x="36" y="114"/>
                  </a:cubicBezTo>
                  <a:cubicBezTo>
                    <a:pt x="38" y="115"/>
                    <a:pt x="46" y="114"/>
                    <a:pt x="48" y="116"/>
                  </a:cubicBezTo>
                  <a:cubicBezTo>
                    <a:pt x="51" y="118"/>
                    <a:pt x="59" y="123"/>
                    <a:pt x="62" y="123"/>
                  </a:cubicBezTo>
                  <a:cubicBezTo>
                    <a:pt x="64" y="123"/>
                    <a:pt x="74" y="124"/>
                    <a:pt x="75" y="125"/>
                  </a:cubicBezTo>
                  <a:cubicBezTo>
                    <a:pt x="77" y="126"/>
                    <a:pt x="79" y="122"/>
                    <a:pt x="83" y="120"/>
                  </a:cubicBezTo>
                  <a:cubicBezTo>
                    <a:pt x="87" y="117"/>
                    <a:pt x="92" y="116"/>
                    <a:pt x="93" y="118"/>
                  </a:cubicBezTo>
                  <a:cubicBezTo>
                    <a:pt x="94" y="119"/>
                    <a:pt x="97" y="121"/>
                    <a:pt x="99" y="120"/>
                  </a:cubicBezTo>
                  <a:cubicBezTo>
                    <a:pt x="100" y="119"/>
                    <a:pt x="102" y="119"/>
                    <a:pt x="105" y="118"/>
                  </a:cubicBezTo>
                  <a:cubicBezTo>
                    <a:pt x="108" y="117"/>
                    <a:pt x="113" y="117"/>
                    <a:pt x="114" y="117"/>
                  </a:cubicBezTo>
                  <a:cubicBezTo>
                    <a:pt x="116" y="117"/>
                    <a:pt x="122" y="109"/>
                    <a:pt x="129" y="109"/>
                  </a:cubicBezTo>
                  <a:cubicBezTo>
                    <a:pt x="137" y="109"/>
                    <a:pt x="139" y="111"/>
                    <a:pt x="142" y="107"/>
                  </a:cubicBezTo>
                  <a:cubicBezTo>
                    <a:pt x="146" y="104"/>
                    <a:pt x="171" y="80"/>
                    <a:pt x="173" y="79"/>
                  </a:cubicBezTo>
                  <a:cubicBezTo>
                    <a:pt x="176" y="77"/>
                    <a:pt x="172" y="76"/>
                    <a:pt x="169" y="76"/>
                  </a:cubicBezTo>
                  <a:cubicBezTo>
                    <a:pt x="167" y="76"/>
                    <a:pt x="161" y="76"/>
                    <a:pt x="153" y="73"/>
                  </a:cubicBezTo>
                  <a:cubicBezTo>
                    <a:pt x="145" y="70"/>
                    <a:pt x="132" y="66"/>
                    <a:pt x="130" y="65"/>
                  </a:cubicBezTo>
                  <a:cubicBezTo>
                    <a:pt x="127" y="65"/>
                    <a:pt x="124" y="60"/>
                    <a:pt x="122" y="59"/>
                  </a:cubicBezTo>
                  <a:cubicBezTo>
                    <a:pt x="120" y="58"/>
                    <a:pt x="116" y="51"/>
                    <a:pt x="115" y="49"/>
                  </a:cubicBezTo>
                  <a:cubicBezTo>
                    <a:pt x="114" y="48"/>
                    <a:pt x="115" y="47"/>
                    <a:pt x="116" y="45"/>
                  </a:cubicBezTo>
                  <a:cubicBezTo>
                    <a:pt x="114" y="43"/>
                    <a:pt x="113" y="42"/>
                    <a:pt x="111" y="43"/>
                  </a:cubicBezTo>
                  <a:cubicBezTo>
                    <a:pt x="109" y="44"/>
                    <a:pt x="105" y="45"/>
                    <a:pt x="104" y="43"/>
                  </a:cubicBezTo>
                  <a:cubicBezTo>
                    <a:pt x="104" y="42"/>
                    <a:pt x="102" y="37"/>
                    <a:pt x="105" y="34"/>
                  </a:cubicBezTo>
                  <a:cubicBezTo>
                    <a:pt x="107" y="32"/>
                    <a:pt x="110" y="27"/>
                    <a:pt x="110" y="27"/>
                  </a:cubicBezTo>
                  <a:cubicBezTo>
                    <a:pt x="110" y="27"/>
                    <a:pt x="88" y="5"/>
                    <a:pt x="86" y="4"/>
                  </a:cubicBezTo>
                  <a:cubicBezTo>
                    <a:pt x="83" y="4"/>
                    <a:pt x="76" y="5"/>
                    <a:pt x="74" y="4"/>
                  </a:cubicBezTo>
                  <a:cubicBezTo>
                    <a:pt x="72" y="4"/>
                    <a:pt x="73" y="3"/>
                    <a:pt x="69" y="4"/>
                  </a:cubicBezTo>
                  <a:cubicBezTo>
                    <a:pt x="65" y="6"/>
                    <a:pt x="64" y="3"/>
                    <a:pt x="62" y="2"/>
                  </a:cubicBezTo>
                  <a:cubicBezTo>
                    <a:pt x="60" y="0"/>
                    <a:pt x="57" y="0"/>
                    <a:pt x="56" y="3"/>
                  </a:cubicBezTo>
                  <a:cubicBezTo>
                    <a:pt x="55" y="6"/>
                    <a:pt x="55" y="8"/>
                    <a:pt x="53" y="6"/>
                  </a:cubicBezTo>
                  <a:cubicBezTo>
                    <a:pt x="52" y="6"/>
                    <a:pt x="47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11"/>
                    <a:pt x="39" y="16"/>
                    <a:pt x="39" y="19"/>
                  </a:cubicBezTo>
                  <a:cubicBezTo>
                    <a:pt x="39" y="21"/>
                    <a:pt x="36" y="24"/>
                    <a:pt x="34" y="24"/>
                  </a:cubicBezTo>
                  <a:cubicBezTo>
                    <a:pt x="31" y="24"/>
                    <a:pt x="29" y="29"/>
                    <a:pt x="26" y="32"/>
                  </a:cubicBezTo>
                  <a:cubicBezTo>
                    <a:pt x="23" y="35"/>
                    <a:pt x="26" y="41"/>
                    <a:pt x="23" y="43"/>
                  </a:cubicBezTo>
                  <a:cubicBezTo>
                    <a:pt x="20" y="45"/>
                    <a:pt x="16" y="45"/>
                    <a:pt x="18" y="47"/>
                  </a:cubicBezTo>
                  <a:cubicBezTo>
                    <a:pt x="20" y="49"/>
                    <a:pt x="14" y="53"/>
                    <a:pt x="14" y="57"/>
                  </a:cubicBezTo>
                  <a:cubicBezTo>
                    <a:pt x="14" y="61"/>
                    <a:pt x="13" y="69"/>
                    <a:pt x="13" y="69"/>
                  </a:cubicBezTo>
                  <a:cubicBezTo>
                    <a:pt x="12" y="70"/>
                    <a:pt x="3" y="68"/>
                    <a:pt x="3" y="71"/>
                  </a:cubicBezTo>
                  <a:cubicBezTo>
                    <a:pt x="3" y="75"/>
                    <a:pt x="0" y="75"/>
                    <a:pt x="1" y="77"/>
                  </a:cubicBezTo>
                  <a:cubicBezTo>
                    <a:pt x="3" y="80"/>
                    <a:pt x="11" y="79"/>
                    <a:pt x="12" y="8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2" name="Freeform 46"/>
            <p:cNvSpPr>
              <a:spLocks/>
            </p:cNvSpPr>
            <p:nvPr userDrawn="1"/>
          </p:nvSpPr>
          <p:spPr bwMode="auto">
            <a:xfrm>
              <a:off x="-1551707" y="3544514"/>
              <a:ext cx="38594" cy="45590"/>
            </a:xfrm>
            <a:custGeom>
              <a:avLst/>
              <a:gdLst>
                <a:gd name="T0" fmla="*/ 15 w 18"/>
                <a:gd name="T1" fmla="*/ 9 h 20"/>
                <a:gd name="T2" fmla="*/ 9 w 18"/>
                <a:gd name="T3" fmla="*/ 0 h 20"/>
                <a:gd name="T4" fmla="*/ 9 w 18"/>
                <a:gd name="T5" fmla="*/ 2 h 20"/>
                <a:gd name="T6" fmla="*/ 0 w 18"/>
                <a:gd name="T7" fmla="*/ 18 h 20"/>
                <a:gd name="T8" fmla="*/ 6 w 18"/>
                <a:gd name="T9" fmla="*/ 20 h 20"/>
                <a:gd name="T10" fmla="*/ 15 w 18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5" y="9"/>
                  </a:moveTo>
                  <a:cubicBezTo>
                    <a:pt x="17" y="7"/>
                    <a:pt x="18" y="0"/>
                    <a:pt x="9" y="0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9" y="5"/>
                    <a:pt x="3" y="12"/>
                    <a:pt x="0" y="18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9" y="16"/>
                    <a:pt x="13" y="10"/>
                    <a:pt x="15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3" name="Freeform 47"/>
            <p:cNvSpPr>
              <a:spLocks/>
            </p:cNvSpPr>
            <p:nvPr userDrawn="1"/>
          </p:nvSpPr>
          <p:spPr bwMode="auto">
            <a:xfrm>
              <a:off x="-1538284" y="3473393"/>
              <a:ext cx="171152" cy="138593"/>
            </a:xfrm>
            <a:custGeom>
              <a:avLst/>
              <a:gdLst>
                <a:gd name="T0" fmla="*/ 9 w 80"/>
                <a:gd name="T1" fmla="*/ 39 h 59"/>
                <a:gd name="T2" fmla="*/ 0 w 80"/>
                <a:gd name="T3" fmla="*/ 50 h 59"/>
                <a:gd name="T4" fmla="*/ 0 w 80"/>
                <a:gd name="T5" fmla="*/ 50 h 59"/>
                <a:gd name="T6" fmla="*/ 1 w 80"/>
                <a:gd name="T7" fmla="*/ 54 h 59"/>
                <a:gd name="T8" fmla="*/ 12 w 80"/>
                <a:gd name="T9" fmla="*/ 59 h 59"/>
                <a:gd name="T10" fmla="*/ 23 w 80"/>
                <a:gd name="T11" fmla="*/ 54 h 59"/>
                <a:gd name="T12" fmla="*/ 63 w 80"/>
                <a:gd name="T13" fmla="*/ 35 h 59"/>
                <a:gd name="T14" fmla="*/ 66 w 80"/>
                <a:gd name="T15" fmla="*/ 29 h 59"/>
                <a:gd name="T16" fmla="*/ 67 w 80"/>
                <a:gd name="T17" fmla="*/ 20 h 59"/>
                <a:gd name="T18" fmla="*/ 66 w 80"/>
                <a:gd name="T19" fmla="*/ 11 h 59"/>
                <a:gd name="T20" fmla="*/ 73 w 80"/>
                <a:gd name="T21" fmla="*/ 6 h 59"/>
                <a:gd name="T22" fmla="*/ 80 w 80"/>
                <a:gd name="T23" fmla="*/ 1 h 59"/>
                <a:gd name="T24" fmla="*/ 75 w 80"/>
                <a:gd name="T25" fmla="*/ 0 h 59"/>
                <a:gd name="T26" fmla="*/ 63 w 80"/>
                <a:gd name="T27" fmla="*/ 2 h 59"/>
                <a:gd name="T28" fmla="*/ 47 w 80"/>
                <a:gd name="T29" fmla="*/ 6 h 59"/>
                <a:gd name="T30" fmla="*/ 34 w 80"/>
                <a:gd name="T31" fmla="*/ 6 h 59"/>
                <a:gd name="T32" fmla="*/ 26 w 80"/>
                <a:gd name="T33" fmla="*/ 7 h 59"/>
                <a:gd name="T34" fmla="*/ 16 w 80"/>
                <a:gd name="T35" fmla="*/ 7 h 59"/>
                <a:gd name="T36" fmla="*/ 11 w 80"/>
                <a:gd name="T37" fmla="*/ 10 h 59"/>
                <a:gd name="T38" fmla="*/ 4 w 80"/>
                <a:gd name="T39" fmla="*/ 17 h 59"/>
                <a:gd name="T40" fmla="*/ 4 w 80"/>
                <a:gd name="T41" fmla="*/ 22 h 59"/>
                <a:gd name="T42" fmla="*/ 3 w 80"/>
                <a:gd name="T43" fmla="*/ 30 h 59"/>
                <a:gd name="T44" fmla="*/ 9 w 80"/>
                <a:gd name="T4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59">
                  <a:moveTo>
                    <a:pt x="9" y="39"/>
                  </a:moveTo>
                  <a:cubicBezTo>
                    <a:pt x="7" y="40"/>
                    <a:pt x="3" y="46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20" y="54"/>
                    <a:pt x="23" y="54"/>
                  </a:cubicBezTo>
                  <a:cubicBezTo>
                    <a:pt x="26" y="53"/>
                    <a:pt x="63" y="35"/>
                    <a:pt x="63" y="35"/>
                  </a:cubicBezTo>
                  <a:cubicBezTo>
                    <a:pt x="63" y="35"/>
                    <a:pt x="66" y="30"/>
                    <a:pt x="66" y="29"/>
                  </a:cubicBezTo>
                  <a:cubicBezTo>
                    <a:pt x="65" y="27"/>
                    <a:pt x="65" y="22"/>
                    <a:pt x="67" y="20"/>
                  </a:cubicBezTo>
                  <a:cubicBezTo>
                    <a:pt x="69" y="18"/>
                    <a:pt x="64" y="15"/>
                    <a:pt x="66" y="11"/>
                  </a:cubicBezTo>
                  <a:cubicBezTo>
                    <a:pt x="67" y="8"/>
                    <a:pt x="73" y="6"/>
                    <a:pt x="73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69" y="2"/>
                    <a:pt x="63" y="2"/>
                  </a:cubicBezTo>
                  <a:cubicBezTo>
                    <a:pt x="56" y="1"/>
                    <a:pt x="54" y="6"/>
                    <a:pt x="47" y="6"/>
                  </a:cubicBezTo>
                  <a:cubicBezTo>
                    <a:pt x="40" y="6"/>
                    <a:pt x="35" y="8"/>
                    <a:pt x="34" y="6"/>
                  </a:cubicBezTo>
                  <a:cubicBezTo>
                    <a:pt x="32" y="4"/>
                    <a:pt x="31" y="5"/>
                    <a:pt x="26" y="7"/>
                  </a:cubicBezTo>
                  <a:cubicBezTo>
                    <a:pt x="21" y="9"/>
                    <a:pt x="18" y="9"/>
                    <a:pt x="16" y="7"/>
                  </a:cubicBezTo>
                  <a:cubicBezTo>
                    <a:pt x="13" y="5"/>
                    <a:pt x="11" y="7"/>
                    <a:pt x="11" y="10"/>
                  </a:cubicBezTo>
                  <a:cubicBezTo>
                    <a:pt x="11" y="12"/>
                    <a:pt x="11" y="16"/>
                    <a:pt x="4" y="17"/>
                  </a:cubicBezTo>
                  <a:cubicBezTo>
                    <a:pt x="4" y="19"/>
                    <a:pt x="3" y="21"/>
                    <a:pt x="4" y="22"/>
                  </a:cubicBezTo>
                  <a:cubicBezTo>
                    <a:pt x="6" y="25"/>
                    <a:pt x="4" y="27"/>
                    <a:pt x="3" y="30"/>
                  </a:cubicBezTo>
                  <a:cubicBezTo>
                    <a:pt x="12" y="30"/>
                    <a:pt x="11" y="37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4" name="Freeform 48"/>
            <p:cNvSpPr>
              <a:spLocks/>
            </p:cNvSpPr>
            <p:nvPr userDrawn="1"/>
          </p:nvSpPr>
          <p:spPr bwMode="auto">
            <a:xfrm>
              <a:off x="708503" y="3444216"/>
              <a:ext cx="97322" cy="118534"/>
            </a:xfrm>
            <a:custGeom>
              <a:avLst/>
              <a:gdLst>
                <a:gd name="T0" fmla="*/ 11 w 45"/>
                <a:gd name="T1" fmla="*/ 4 h 51"/>
                <a:gd name="T2" fmla="*/ 4 w 45"/>
                <a:gd name="T3" fmla="*/ 9 h 51"/>
                <a:gd name="T4" fmla="*/ 8 w 45"/>
                <a:gd name="T5" fmla="*/ 15 h 51"/>
                <a:gd name="T6" fmla="*/ 7 w 45"/>
                <a:gd name="T7" fmla="*/ 19 h 51"/>
                <a:gd name="T8" fmla="*/ 7 w 45"/>
                <a:gd name="T9" fmla="*/ 29 h 51"/>
                <a:gd name="T10" fmla="*/ 3 w 45"/>
                <a:gd name="T11" fmla="*/ 42 h 51"/>
                <a:gd name="T12" fmla="*/ 5 w 45"/>
                <a:gd name="T13" fmla="*/ 50 h 51"/>
                <a:gd name="T14" fmla="*/ 27 w 45"/>
                <a:gd name="T15" fmla="*/ 43 h 51"/>
                <a:gd name="T16" fmla="*/ 38 w 45"/>
                <a:gd name="T17" fmla="*/ 38 h 51"/>
                <a:gd name="T18" fmla="*/ 43 w 45"/>
                <a:gd name="T19" fmla="*/ 34 h 51"/>
                <a:gd name="T20" fmla="*/ 40 w 45"/>
                <a:gd name="T21" fmla="*/ 18 h 51"/>
                <a:gd name="T22" fmla="*/ 28 w 45"/>
                <a:gd name="T23" fmla="*/ 0 h 51"/>
                <a:gd name="T24" fmla="*/ 22 w 45"/>
                <a:gd name="T25" fmla="*/ 2 h 51"/>
                <a:gd name="T26" fmla="*/ 11 w 45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1">
                  <a:moveTo>
                    <a:pt x="11" y="4"/>
                  </a:moveTo>
                  <a:cubicBezTo>
                    <a:pt x="10" y="5"/>
                    <a:pt x="7" y="7"/>
                    <a:pt x="4" y="9"/>
                  </a:cubicBezTo>
                  <a:cubicBezTo>
                    <a:pt x="6" y="11"/>
                    <a:pt x="5" y="14"/>
                    <a:pt x="8" y="15"/>
                  </a:cubicBezTo>
                  <a:cubicBezTo>
                    <a:pt x="11" y="15"/>
                    <a:pt x="11" y="20"/>
                    <a:pt x="7" y="19"/>
                  </a:cubicBezTo>
                  <a:cubicBezTo>
                    <a:pt x="3" y="19"/>
                    <a:pt x="3" y="24"/>
                    <a:pt x="7" y="29"/>
                  </a:cubicBezTo>
                  <a:cubicBezTo>
                    <a:pt x="10" y="34"/>
                    <a:pt x="0" y="40"/>
                    <a:pt x="3" y="42"/>
                  </a:cubicBezTo>
                  <a:cubicBezTo>
                    <a:pt x="6" y="45"/>
                    <a:pt x="3" y="48"/>
                    <a:pt x="5" y="50"/>
                  </a:cubicBezTo>
                  <a:cubicBezTo>
                    <a:pt x="6" y="51"/>
                    <a:pt x="20" y="49"/>
                    <a:pt x="27" y="43"/>
                  </a:cubicBezTo>
                  <a:cubicBezTo>
                    <a:pt x="33" y="37"/>
                    <a:pt x="35" y="38"/>
                    <a:pt x="38" y="38"/>
                  </a:cubicBezTo>
                  <a:cubicBezTo>
                    <a:pt x="41" y="39"/>
                    <a:pt x="45" y="36"/>
                    <a:pt x="43" y="34"/>
                  </a:cubicBezTo>
                  <a:cubicBezTo>
                    <a:pt x="41" y="31"/>
                    <a:pt x="39" y="25"/>
                    <a:pt x="40" y="18"/>
                  </a:cubicBezTo>
                  <a:cubicBezTo>
                    <a:pt x="40" y="14"/>
                    <a:pt x="34" y="6"/>
                    <a:pt x="28" y="0"/>
                  </a:cubicBezTo>
                  <a:cubicBezTo>
                    <a:pt x="26" y="1"/>
                    <a:pt x="24" y="2"/>
                    <a:pt x="22" y="2"/>
                  </a:cubicBezTo>
                  <a:cubicBezTo>
                    <a:pt x="18" y="2"/>
                    <a:pt x="13" y="2"/>
                    <a:pt x="11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5" name="Freeform 49"/>
            <p:cNvSpPr>
              <a:spLocks/>
            </p:cNvSpPr>
            <p:nvPr userDrawn="1"/>
          </p:nvSpPr>
          <p:spPr bwMode="auto">
            <a:xfrm>
              <a:off x="-231154" y="3779756"/>
              <a:ext cx="110745" cy="149534"/>
            </a:xfrm>
            <a:custGeom>
              <a:avLst/>
              <a:gdLst>
                <a:gd name="T0" fmla="*/ 52 w 52"/>
                <a:gd name="T1" fmla="*/ 54 h 64"/>
                <a:gd name="T2" fmla="*/ 48 w 52"/>
                <a:gd name="T3" fmla="*/ 33 h 64"/>
                <a:gd name="T4" fmla="*/ 39 w 52"/>
                <a:gd name="T5" fmla="*/ 41 h 64"/>
                <a:gd name="T6" fmla="*/ 40 w 52"/>
                <a:gd name="T7" fmla="*/ 30 h 64"/>
                <a:gd name="T8" fmla="*/ 49 w 52"/>
                <a:gd name="T9" fmla="*/ 19 h 64"/>
                <a:gd name="T10" fmla="*/ 41 w 52"/>
                <a:gd name="T11" fmla="*/ 16 h 64"/>
                <a:gd name="T12" fmla="*/ 28 w 52"/>
                <a:gd name="T13" fmla="*/ 17 h 64"/>
                <a:gd name="T14" fmla="*/ 22 w 52"/>
                <a:gd name="T15" fmla="*/ 11 h 64"/>
                <a:gd name="T16" fmla="*/ 14 w 52"/>
                <a:gd name="T17" fmla="*/ 6 h 64"/>
                <a:gd name="T18" fmla="*/ 4 w 52"/>
                <a:gd name="T19" fmla="*/ 6 h 64"/>
                <a:gd name="T20" fmla="*/ 12 w 52"/>
                <a:gd name="T21" fmla="*/ 15 h 64"/>
                <a:gd name="T22" fmla="*/ 6 w 52"/>
                <a:gd name="T23" fmla="*/ 19 h 64"/>
                <a:gd name="T24" fmla="*/ 9 w 52"/>
                <a:gd name="T25" fmla="*/ 35 h 64"/>
                <a:gd name="T26" fmla="*/ 13 w 52"/>
                <a:gd name="T27" fmla="*/ 55 h 64"/>
                <a:gd name="T28" fmla="*/ 21 w 52"/>
                <a:gd name="T29" fmla="*/ 53 h 64"/>
                <a:gd name="T30" fmla="*/ 30 w 52"/>
                <a:gd name="T31" fmla="*/ 49 h 64"/>
                <a:gd name="T32" fmla="*/ 37 w 52"/>
                <a:gd name="T33" fmla="*/ 44 h 64"/>
                <a:gd name="T34" fmla="*/ 43 w 52"/>
                <a:gd name="T35" fmla="*/ 58 h 64"/>
                <a:gd name="T36" fmla="*/ 45 w 52"/>
                <a:gd name="T37" fmla="*/ 64 h 64"/>
                <a:gd name="T38" fmla="*/ 49 w 52"/>
                <a:gd name="T39" fmla="*/ 61 h 64"/>
                <a:gd name="T40" fmla="*/ 52 w 52"/>
                <a:gd name="T41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4">
                  <a:moveTo>
                    <a:pt x="52" y="54"/>
                  </a:moveTo>
                  <a:cubicBezTo>
                    <a:pt x="50" y="43"/>
                    <a:pt x="49" y="33"/>
                    <a:pt x="48" y="33"/>
                  </a:cubicBezTo>
                  <a:cubicBezTo>
                    <a:pt x="46" y="33"/>
                    <a:pt x="43" y="42"/>
                    <a:pt x="39" y="41"/>
                  </a:cubicBezTo>
                  <a:cubicBezTo>
                    <a:pt x="36" y="41"/>
                    <a:pt x="36" y="30"/>
                    <a:pt x="40" y="30"/>
                  </a:cubicBezTo>
                  <a:cubicBezTo>
                    <a:pt x="44" y="30"/>
                    <a:pt x="49" y="21"/>
                    <a:pt x="49" y="19"/>
                  </a:cubicBezTo>
                  <a:cubicBezTo>
                    <a:pt x="49" y="16"/>
                    <a:pt x="45" y="16"/>
                    <a:pt x="41" y="16"/>
                  </a:cubicBezTo>
                  <a:cubicBezTo>
                    <a:pt x="37" y="16"/>
                    <a:pt x="28" y="17"/>
                    <a:pt x="28" y="17"/>
                  </a:cubicBezTo>
                  <a:cubicBezTo>
                    <a:pt x="28" y="17"/>
                    <a:pt x="22" y="15"/>
                    <a:pt x="22" y="11"/>
                  </a:cubicBezTo>
                  <a:cubicBezTo>
                    <a:pt x="22" y="8"/>
                    <a:pt x="20" y="6"/>
                    <a:pt x="14" y="6"/>
                  </a:cubicBezTo>
                  <a:cubicBezTo>
                    <a:pt x="9" y="6"/>
                    <a:pt x="9" y="0"/>
                    <a:pt x="4" y="6"/>
                  </a:cubicBezTo>
                  <a:cubicBezTo>
                    <a:pt x="0" y="11"/>
                    <a:pt x="14" y="11"/>
                    <a:pt x="12" y="15"/>
                  </a:cubicBezTo>
                  <a:cubicBezTo>
                    <a:pt x="11" y="19"/>
                    <a:pt x="7" y="16"/>
                    <a:pt x="6" y="19"/>
                  </a:cubicBezTo>
                  <a:cubicBezTo>
                    <a:pt x="5" y="22"/>
                    <a:pt x="7" y="31"/>
                    <a:pt x="9" y="35"/>
                  </a:cubicBezTo>
                  <a:cubicBezTo>
                    <a:pt x="10" y="39"/>
                    <a:pt x="13" y="48"/>
                    <a:pt x="13" y="55"/>
                  </a:cubicBezTo>
                  <a:cubicBezTo>
                    <a:pt x="16" y="55"/>
                    <a:pt x="18" y="53"/>
                    <a:pt x="21" y="53"/>
                  </a:cubicBezTo>
                  <a:cubicBezTo>
                    <a:pt x="24" y="53"/>
                    <a:pt x="30" y="53"/>
                    <a:pt x="30" y="49"/>
                  </a:cubicBezTo>
                  <a:cubicBezTo>
                    <a:pt x="30" y="45"/>
                    <a:pt x="35" y="43"/>
                    <a:pt x="37" y="44"/>
                  </a:cubicBezTo>
                  <a:cubicBezTo>
                    <a:pt x="39" y="45"/>
                    <a:pt x="43" y="54"/>
                    <a:pt x="43" y="58"/>
                  </a:cubicBezTo>
                  <a:cubicBezTo>
                    <a:pt x="43" y="60"/>
                    <a:pt x="44" y="62"/>
                    <a:pt x="45" y="64"/>
                  </a:cubicBezTo>
                  <a:cubicBezTo>
                    <a:pt x="47" y="62"/>
                    <a:pt x="49" y="61"/>
                    <a:pt x="49" y="61"/>
                  </a:cubicBezTo>
                  <a:cubicBezTo>
                    <a:pt x="49" y="61"/>
                    <a:pt x="51" y="56"/>
                    <a:pt x="52" y="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6" name="Freeform 50"/>
            <p:cNvSpPr>
              <a:spLocks/>
            </p:cNvSpPr>
            <p:nvPr userDrawn="1"/>
          </p:nvSpPr>
          <p:spPr bwMode="auto">
            <a:xfrm>
              <a:off x="-709373" y="3528101"/>
              <a:ext cx="696353" cy="740377"/>
            </a:xfrm>
            <a:custGeom>
              <a:avLst/>
              <a:gdLst>
                <a:gd name="T0" fmla="*/ 229 w 325"/>
                <a:gd name="T1" fmla="*/ 127 h 318"/>
                <a:gd name="T2" fmla="*/ 227 w 325"/>
                <a:gd name="T3" fmla="*/ 114 h 318"/>
                <a:gd name="T4" fmla="*/ 245 w 325"/>
                <a:gd name="T5" fmla="*/ 119 h 318"/>
                <a:gd name="T6" fmla="*/ 264 w 325"/>
                <a:gd name="T7" fmla="*/ 124 h 318"/>
                <a:gd name="T8" fmla="*/ 263 w 325"/>
                <a:gd name="T9" fmla="*/ 138 h 318"/>
                <a:gd name="T10" fmla="*/ 271 w 325"/>
                <a:gd name="T11" fmla="*/ 141 h 318"/>
                <a:gd name="T12" fmla="*/ 277 w 325"/>
                <a:gd name="T13" fmla="*/ 161 h 318"/>
                <a:gd name="T14" fmla="*/ 283 w 325"/>
                <a:gd name="T15" fmla="*/ 138 h 318"/>
                <a:gd name="T16" fmla="*/ 296 w 325"/>
                <a:gd name="T17" fmla="*/ 126 h 318"/>
                <a:gd name="T18" fmla="*/ 307 w 325"/>
                <a:gd name="T19" fmla="*/ 104 h 318"/>
                <a:gd name="T20" fmla="*/ 322 w 325"/>
                <a:gd name="T21" fmla="*/ 100 h 318"/>
                <a:gd name="T22" fmla="*/ 324 w 325"/>
                <a:gd name="T23" fmla="*/ 88 h 318"/>
                <a:gd name="T24" fmla="*/ 312 w 325"/>
                <a:gd name="T25" fmla="*/ 77 h 318"/>
                <a:gd name="T26" fmla="*/ 292 w 325"/>
                <a:gd name="T27" fmla="*/ 78 h 318"/>
                <a:gd name="T28" fmla="*/ 278 w 325"/>
                <a:gd name="T29" fmla="*/ 88 h 318"/>
                <a:gd name="T30" fmla="*/ 266 w 325"/>
                <a:gd name="T31" fmla="*/ 95 h 318"/>
                <a:gd name="T32" fmla="*/ 256 w 325"/>
                <a:gd name="T33" fmla="*/ 106 h 318"/>
                <a:gd name="T34" fmla="*/ 237 w 325"/>
                <a:gd name="T35" fmla="*/ 103 h 318"/>
                <a:gd name="T36" fmla="*/ 230 w 325"/>
                <a:gd name="T37" fmla="*/ 91 h 318"/>
                <a:gd name="T38" fmla="*/ 225 w 325"/>
                <a:gd name="T39" fmla="*/ 107 h 318"/>
                <a:gd name="T40" fmla="*/ 189 w 325"/>
                <a:gd name="T41" fmla="*/ 103 h 318"/>
                <a:gd name="T42" fmla="*/ 172 w 325"/>
                <a:gd name="T43" fmla="*/ 99 h 318"/>
                <a:gd name="T44" fmla="*/ 153 w 325"/>
                <a:gd name="T45" fmla="*/ 89 h 318"/>
                <a:gd name="T46" fmla="*/ 138 w 325"/>
                <a:gd name="T47" fmla="*/ 81 h 318"/>
                <a:gd name="T48" fmla="*/ 146 w 325"/>
                <a:gd name="T49" fmla="*/ 66 h 318"/>
                <a:gd name="T50" fmla="*/ 134 w 325"/>
                <a:gd name="T51" fmla="*/ 56 h 318"/>
                <a:gd name="T52" fmla="*/ 120 w 325"/>
                <a:gd name="T53" fmla="*/ 41 h 318"/>
                <a:gd name="T54" fmla="*/ 129 w 325"/>
                <a:gd name="T55" fmla="*/ 32 h 318"/>
                <a:gd name="T56" fmla="*/ 123 w 325"/>
                <a:gd name="T57" fmla="*/ 13 h 318"/>
                <a:gd name="T58" fmla="*/ 111 w 325"/>
                <a:gd name="T59" fmla="*/ 0 h 318"/>
                <a:gd name="T60" fmla="*/ 102 w 325"/>
                <a:gd name="T61" fmla="*/ 8 h 318"/>
                <a:gd name="T62" fmla="*/ 73 w 325"/>
                <a:gd name="T63" fmla="*/ 10 h 318"/>
                <a:gd name="T64" fmla="*/ 69 w 325"/>
                <a:gd name="T65" fmla="*/ 26 h 318"/>
                <a:gd name="T66" fmla="*/ 81 w 325"/>
                <a:gd name="T67" fmla="*/ 41 h 318"/>
                <a:gd name="T68" fmla="*/ 73 w 325"/>
                <a:gd name="T69" fmla="*/ 57 h 318"/>
                <a:gd name="T70" fmla="*/ 60 w 325"/>
                <a:gd name="T71" fmla="*/ 68 h 318"/>
                <a:gd name="T72" fmla="*/ 46 w 325"/>
                <a:gd name="T73" fmla="*/ 85 h 318"/>
                <a:gd name="T74" fmla="*/ 32 w 325"/>
                <a:gd name="T75" fmla="*/ 94 h 318"/>
                <a:gd name="T76" fmla="*/ 14 w 325"/>
                <a:gd name="T77" fmla="*/ 103 h 318"/>
                <a:gd name="T78" fmla="*/ 27 w 325"/>
                <a:gd name="T79" fmla="*/ 122 h 318"/>
                <a:gd name="T80" fmla="*/ 22 w 325"/>
                <a:gd name="T81" fmla="*/ 134 h 318"/>
                <a:gd name="T82" fmla="*/ 1 w 325"/>
                <a:gd name="T83" fmla="*/ 141 h 318"/>
                <a:gd name="T84" fmla="*/ 11 w 325"/>
                <a:gd name="T85" fmla="*/ 151 h 318"/>
                <a:gd name="T86" fmla="*/ 7 w 325"/>
                <a:gd name="T87" fmla="*/ 157 h 318"/>
                <a:gd name="T88" fmla="*/ 44 w 325"/>
                <a:gd name="T89" fmla="*/ 164 h 318"/>
                <a:gd name="T90" fmla="*/ 51 w 325"/>
                <a:gd name="T91" fmla="*/ 170 h 318"/>
                <a:gd name="T92" fmla="*/ 53 w 325"/>
                <a:gd name="T93" fmla="*/ 198 h 318"/>
                <a:gd name="T94" fmla="*/ 69 w 325"/>
                <a:gd name="T95" fmla="*/ 246 h 318"/>
                <a:gd name="T96" fmla="*/ 92 w 325"/>
                <a:gd name="T97" fmla="*/ 297 h 318"/>
                <a:gd name="T98" fmla="*/ 114 w 325"/>
                <a:gd name="T99" fmla="*/ 309 h 318"/>
                <a:gd name="T100" fmla="*/ 129 w 325"/>
                <a:gd name="T101" fmla="*/ 292 h 318"/>
                <a:gd name="T102" fmla="*/ 136 w 325"/>
                <a:gd name="T103" fmla="*/ 271 h 318"/>
                <a:gd name="T104" fmla="*/ 138 w 325"/>
                <a:gd name="T105" fmla="*/ 239 h 318"/>
                <a:gd name="T106" fmla="*/ 154 w 325"/>
                <a:gd name="T107" fmla="*/ 223 h 318"/>
                <a:gd name="T108" fmla="*/ 191 w 325"/>
                <a:gd name="T109" fmla="*/ 192 h 318"/>
                <a:gd name="T110" fmla="*/ 212 w 325"/>
                <a:gd name="T111" fmla="*/ 170 h 318"/>
                <a:gd name="T112" fmla="*/ 236 w 325"/>
                <a:gd name="T113" fmla="*/ 1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18">
                  <a:moveTo>
                    <a:pt x="232" y="143"/>
                  </a:moveTo>
                  <a:cubicBezTo>
                    <a:pt x="230" y="139"/>
                    <a:pt x="228" y="130"/>
                    <a:pt x="229" y="127"/>
                  </a:cubicBezTo>
                  <a:cubicBezTo>
                    <a:pt x="230" y="124"/>
                    <a:pt x="234" y="127"/>
                    <a:pt x="235" y="123"/>
                  </a:cubicBezTo>
                  <a:cubicBezTo>
                    <a:pt x="237" y="119"/>
                    <a:pt x="223" y="119"/>
                    <a:pt x="227" y="114"/>
                  </a:cubicBezTo>
                  <a:cubicBezTo>
                    <a:pt x="232" y="108"/>
                    <a:pt x="232" y="114"/>
                    <a:pt x="237" y="114"/>
                  </a:cubicBezTo>
                  <a:cubicBezTo>
                    <a:pt x="243" y="114"/>
                    <a:pt x="245" y="116"/>
                    <a:pt x="245" y="119"/>
                  </a:cubicBezTo>
                  <a:cubicBezTo>
                    <a:pt x="245" y="123"/>
                    <a:pt x="251" y="125"/>
                    <a:pt x="251" y="125"/>
                  </a:cubicBezTo>
                  <a:cubicBezTo>
                    <a:pt x="251" y="125"/>
                    <a:pt x="260" y="124"/>
                    <a:pt x="264" y="124"/>
                  </a:cubicBezTo>
                  <a:cubicBezTo>
                    <a:pt x="268" y="124"/>
                    <a:pt x="272" y="124"/>
                    <a:pt x="272" y="127"/>
                  </a:cubicBezTo>
                  <a:cubicBezTo>
                    <a:pt x="272" y="129"/>
                    <a:pt x="267" y="138"/>
                    <a:pt x="263" y="138"/>
                  </a:cubicBezTo>
                  <a:cubicBezTo>
                    <a:pt x="259" y="138"/>
                    <a:pt x="259" y="149"/>
                    <a:pt x="262" y="149"/>
                  </a:cubicBezTo>
                  <a:cubicBezTo>
                    <a:pt x="266" y="150"/>
                    <a:pt x="269" y="141"/>
                    <a:pt x="271" y="141"/>
                  </a:cubicBezTo>
                  <a:cubicBezTo>
                    <a:pt x="272" y="141"/>
                    <a:pt x="273" y="151"/>
                    <a:pt x="275" y="162"/>
                  </a:cubicBezTo>
                  <a:cubicBezTo>
                    <a:pt x="276" y="161"/>
                    <a:pt x="277" y="161"/>
                    <a:pt x="277" y="161"/>
                  </a:cubicBezTo>
                  <a:cubicBezTo>
                    <a:pt x="280" y="161"/>
                    <a:pt x="279" y="152"/>
                    <a:pt x="280" y="149"/>
                  </a:cubicBezTo>
                  <a:cubicBezTo>
                    <a:pt x="282" y="147"/>
                    <a:pt x="281" y="138"/>
                    <a:pt x="283" y="138"/>
                  </a:cubicBezTo>
                  <a:cubicBezTo>
                    <a:pt x="284" y="138"/>
                    <a:pt x="292" y="141"/>
                    <a:pt x="292" y="139"/>
                  </a:cubicBezTo>
                  <a:cubicBezTo>
                    <a:pt x="291" y="137"/>
                    <a:pt x="297" y="129"/>
                    <a:pt x="296" y="126"/>
                  </a:cubicBezTo>
                  <a:cubicBezTo>
                    <a:pt x="295" y="122"/>
                    <a:pt x="299" y="117"/>
                    <a:pt x="299" y="112"/>
                  </a:cubicBezTo>
                  <a:cubicBezTo>
                    <a:pt x="299" y="108"/>
                    <a:pt x="304" y="106"/>
                    <a:pt x="307" y="104"/>
                  </a:cubicBezTo>
                  <a:cubicBezTo>
                    <a:pt x="310" y="101"/>
                    <a:pt x="316" y="98"/>
                    <a:pt x="317" y="100"/>
                  </a:cubicBezTo>
                  <a:cubicBezTo>
                    <a:pt x="318" y="102"/>
                    <a:pt x="325" y="104"/>
                    <a:pt x="322" y="100"/>
                  </a:cubicBezTo>
                  <a:cubicBezTo>
                    <a:pt x="319" y="96"/>
                    <a:pt x="319" y="94"/>
                    <a:pt x="321" y="93"/>
                  </a:cubicBezTo>
                  <a:cubicBezTo>
                    <a:pt x="323" y="92"/>
                    <a:pt x="324" y="88"/>
                    <a:pt x="324" y="88"/>
                  </a:cubicBezTo>
                  <a:cubicBezTo>
                    <a:pt x="324" y="88"/>
                    <a:pt x="318" y="87"/>
                    <a:pt x="317" y="84"/>
                  </a:cubicBezTo>
                  <a:cubicBezTo>
                    <a:pt x="316" y="82"/>
                    <a:pt x="312" y="79"/>
                    <a:pt x="312" y="77"/>
                  </a:cubicBezTo>
                  <a:cubicBezTo>
                    <a:pt x="312" y="75"/>
                    <a:pt x="309" y="76"/>
                    <a:pt x="306" y="78"/>
                  </a:cubicBezTo>
                  <a:cubicBezTo>
                    <a:pt x="303" y="80"/>
                    <a:pt x="298" y="75"/>
                    <a:pt x="292" y="78"/>
                  </a:cubicBezTo>
                  <a:cubicBezTo>
                    <a:pt x="286" y="81"/>
                    <a:pt x="285" y="85"/>
                    <a:pt x="282" y="84"/>
                  </a:cubicBezTo>
                  <a:cubicBezTo>
                    <a:pt x="280" y="84"/>
                    <a:pt x="280" y="86"/>
                    <a:pt x="278" y="88"/>
                  </a:cubicBezTo>
                  <a:cubicBezTo>
                    <a:pt x="275" y="91"/>
                    <a:pt x="274" y="93"/>
                    <a:pt x="272" y="93"/>
                  </a:cubicBezTo>
                  <a:cubicBezTo>
                    <a:pt x="271" y="93"/>
                    <a:pt x="266" y="95"/>
                    <a:pt x="266" y="95"/>
                  </a:cubicBezTo>
                  <a:cubicBezTo>
                    <a:pt x="266" y="95"/>
                    <a:pt x="269" y="102"/>
                    <a:pt x="268" y="105"/>
                  </a:cubicBezTo>
                  <a:cubicBezTo>
                    <a:pt x="266" y="108"/>
                    <a:pt x="261" y="105"/>
                    <a:pt x="256" y="106"/>
                  </a:cubicBezTo>
                  <a:cubicBezTo>
                    <a:pt x="251" y="107"/>
                    <a:pt x="249" y="104"/>
                    <a:pt x="245" y="105"/>
                  </a:cubicBezTo>
                  <a:cubicBezTo>
                    <a:pt x="241" y="106"/>
                    <a:pt x="239" y="103"/>
                    <a:pt x="237" y="103"/>
                  </a:cubicBezTo>
                  <a:cubicBezTo>
                    <a:pt x="235" y="104"/>
                    <a:pt x="233" y="100"/>
                    <a:pt x="233" y="96"/>
                  </a:cubicBezTo>
                  <a:cubicBezTo>
                    <a:pt x="234" y="93"/>
                    <a:pt x="232" y="88"/>
                    <a:pt x="230" y="91"/>
                  </a:cubicBezTo>
                  <a:cubicBezTo>
                    <a:pt x="228" y="93"/>
                    <a:pt x="225" y="92"/>
                    <a:pt x="225" y="96"/>
                  </a:cubicBezTo>
                  <a:cubicBezTo>
                    <a:pt x="225" y="100"/>
                    <a:pt x="227" y="104"/>
                    <a:pt x="225" y="107"/>
                  </a:cubicBezTo>
                  <a:cubicBezTo>
                    <a:pt x="222" y="109"/>
                    <a:pt x="207" y="111"/>
                    <a:pt x="204" y="109"/>
                  </a:cubicBezTo>
                  <a:cubicBezTo>
                    <a:pt x="202" y="106"/>
                    <a:pt x="190" y="105"/>
                    <a:pt x="189" y="103"/>
                  </a:cubicBezTo>
                  <a:cubicBezTo>
                    <a:pt x="189" y="101"/>
                    <a:pt x="185" y="97"/>
                    <a:pt x="183" y="97"/>
                  </a:cubicBezTo>
                  <a:cubicBezTo>
                    <a:pt x="181" y="97"/>
                    <a:pt x="174" y="100"/>
                    <a:pt x="172" y="99"/>
                  </a:cubicBezTo>
                  <a:cubicBezTo>
                    <a:pt x="170" y="97"/>
                    <a:pt x="165" y="94"/>
                    <a:pt x="162" y="94"/>
                  </a:cubicBezTo>
                  <a:cubicBezTo>
                    <a:pt x="159" y="93"/>
                    <a:pt x="154" y="91"/>
                    <a:pt x="153" y="89"/>
                  </a:cubicBezTo>
                  <a:cubicBezTo>
                    <a:pt x="153" y="88"/>
                    <a:pt x="146" y="87"/>
                    <a:pt x="144" y="85"/>
                  </a:cubicBezTo>
                  <a:cubicBezTo>
                    <a:pt x="143" y="83"/>
                    <a:pt x="138" y="83"/>
                    <a:pt x="138" y="81"/>
                  </a:cubicBezTo>
                  <a:cubicBezTo>
                    <a:pt x="138" y="79"/>
                    <a:pt x="140" y="75"/>
                    <a:pt x="140" y="73"/>
                  </a:cubicBezTo>
                  <a:cubicBezTo>
                    <a:pt x="140" y="70"/>
                    <a:pt x="146" y="68"/>
                    <a:pt x="146" y="66"/>
                  </a:cubicBezTo>
                  <a:cubicBezTo>
                    <a:pt x="146" y="64"/>
                    <a:pt x="140" y="61"/>
                    <a:pt x="140" y="61"/>
                  </a:cubicBezTo>
                  <a:cubicBezTo>
                    <a:pt x="140" y="61"/>
                    <a:pt x="137" y="56"/>
                    <a:pt x="134" y="56"/>
                  </a:cubicBezTo>
                  <a:cubicBezTo>
                    <a:pt x="130" y="56"/>
                    <a:pt x="127" y="50"/>
                    <a:pt x="124" y="49"/>
                  </a:cubicBezTo>
                  <a:cubicBezTo>
                    <a:pt x="121" y="49"/>
                    <a:pt x="122" y="43"/>
                    <a:pt x="120" y="41"/>
                  </a:cubicBezTo>
                  <a:cubicBezTo>
                    <a:pt x="118" y="39"/>
                    <a:pt x="119" y="33"/>
                    <a:pt x="123" y="36"/>
                  </a:cubicBezTo>
                  <a:cubicBezTo>
                    <a:pt x="126" y="39"/>
                    <a:pt x="132" y="36"/>
                    <a:pt x="129" y="32"/>
                  </a:cubicBezTo>
                  <a:cubicBezTo>
                    <a:pt x="127" y="28"/>
                    <a:pt x="123" y="25"/>
                    <a:pt x="123" y="23"/>
                  </a:cubicBezTo>
                  <a:cubicBezTo>
                    <a:pt x="123" y="21"/>
                    <a:pt x="126" y="14"/>
                    <a:pt x="123" y="13"/>
                  </a:cubicBezTo>
                  <a:cubicBezTo>
                    <a:pt x="119" y="11"/>
                    <a:pt x="117" y="8"/>
                    <a:pt x="116" y="5"/>
                  </a:cubicBezTo>
                  <a:cubicBezTo>
                    <a:pt x="115" y="2"/>
                    <a:pt x="111" y="0"/>
                    <a:pt x="111" y="0"/>
                  </a:cubicBezTo>
                  <a:cubicBezTo>
                    <a:pt x="106" y="1"/>
                    <a:pt x="106" y="1"/>
                    <a:pt x="106" y="1"/>
                  </a:cubicBezTo>
                  <a:cubicBezTo>
                    <a:pt x="106" y="1"/>
                    <a:pt x="104" y="7"/>
                    <a:pt x="102" y="8"/>
                  </a:cubicBezTo>
                  <a:cubicBezTo>
                    <a:pt x="100" y="9"/>
                    <a:pt x="94" y="10"/>
                    <a:pt x="90" y="13"/>
                  </a:cubicBezTo>
                  <a:cubicBezTo>
                    <a:pt x="87" y="15"/>
                    <a:pt x="78" y="10"/>
                    <a:pt x="73" y="10"/>
                  </a:cubicBezTo>
                  <a:cubicBezTo>
                    <a:pt x="68" y="10"/>
                    <a:pt x="65" y="14"/>
                    <a:pt x="67" y="16"/>
                  </a:cubicBezTo>
                  <a:cubicBezTo>
                    <a:pt x="69" y="17"/>
                    <a:pt x="69" y="26"/>
                    <a:pt x="69" y="26"/>
                  </a:cubicBezTo>
                  <a:cubicBezTo>
                    <a:pt x="69" y="26"/>
                    <a:pt x="71" y="37"/>
                    <a:pt x="76" y="36"/>
                  </a:cubicBezTo>
                  <a:cubicBezTo>
                    <a:pt x="80" y="35"/>
                    <a:pt x="85" y="40"/>
                    <a:pt x="81" y="41"/>
                  </a:cubicBezTo>
                  <a:cubicBezTo>
                    <a:pt x="77" y="42"/>
                    <a:pt x="76" y="45"/>
                    <a:pt x="75" y="49"/>
                  </a:cubicBezTo>
                  <a:cubicBezTo>
                    <a:pt x="75" y="52"/>
                    <a:pt x="76" y="56"/>
                    <a:pt x="73" y="57"/>
                  </a:cubicBezTo>
                  <a:cubicBezTo>
                    <a:pt x="70" y="57"/>
                    <a:pt x="67" y="58"/>
                    <a:pt x="67" y="63"/>
                  </a:cubicBezTo>
                  <a:cubicBezTo>
                    <a:pt x="67" y="68"/>
                    <a:pt x="61" y="66"/>
                    <a:pt x="60" y="68"/>
                  </a:cubicBezTo>
                  <a:cubicBezTo>
                    <a:pt x="59" y="70"/>
                    <a:pt x="57" y="78"/>
                    <a:pt x="56" y="80"/>
                  </a:cubicBezTo>
                  <a:cubicBezTo>
                    <a:pt x="54" y="81"/>
                    <a:pt x="47" y="81"/>
                    <a:pt x="46" y="85"/>
                  </a:cubicBezTo>
                  <a:cubicBezTo>
                    <a:pt x="46" y="89"/>
                    <a:pt x="42" y="94"/>
                    <a:pt x="40" y="93"/>
                  </a:cubicBezTo>
                  <a:cubicBezTo>
                    <a:pt x="37" y="93"/>
                    <a:pt x="33" y="91"/>
                    <a:pt x="32" y="94"/>
                  </a:cubicBezTo>
                  <a:cubicBezTo>
                    <a:pt x="30" y="96"/>
                    <a:pt x="24" y="91"/>
                    <a:pt x="23" y="93"/>
                  </a:cubicBezTo>
                  <a:cubicBezTo>
                    <a:pt x="22" y="94"/>
                    <a:pt x="14" y="100"/>
                    <a:pt x="14" y="103"/>
                  </a:cubicBezTo>
                  <a:cubicBezTo>
                    <a:pt x="14" y="106"/>
                    <a:pt x="22" y="106"/>
                    <a:pt x="22" y="111"/>
                  </a:cubicBezTo>
                  <a:cubicBezTo>
                    <a:pt x="21" y="115"/>
                    <a:pt x="24" y="120"/>
                    <a:pt x="27" y="122"/>
                  </a:cubicBezTo>
                  <a:cubicBezTo>
                    <a:pt x="29" y="124"/>
                    <a:pt x="33" y="129"/>
                    <a:pt x="31" y="132"/>
                  </a:cubicBezTo>
                  <a:cubicBezTo>
                    <a:pt x="29" y="134"/>
                    <a:pt x="26" y="135"/>
                    <a:pt x="22" y="134"/>
                  </a:cubicBezTo>
                  <a:cubicBezTo>
                    <a:pt x="18" y="133"/>
                    <a:pt x="18" y="135"/>
                    <a:pt x="11" y="134"/>
                  </a:cubicBezTo>
                  <a:cubicBezTo>
                    <a:pt x="4" y="133"/>
                    <a:pt x="3" y="138"/>
                    <a:pt x="1" y="141"/>
                  </a:cubicBezTo>
                  <a:cubicBezTo>
                    <a:pt x="0" y="141"/>
                    <a:pt x="0" y="141"/>
                    <a:pt x="0" y="142"/>
                  </a:cubicBezTo>
                  <a:cubicBezTo>
                    <a:pt x="3" y="144"/>
                    <a:pt x="5" y="149"/>
                    <a:pt x="11" y="151"/>
                  </a:cubicBezTo>
                  <a:cubicBezTo>
                    <a:pt x="17" y="153"/>
                    <a:pt x="23" y="147"/>
                    <a:pt x="23" y="152"/>
                  </a:cubicBezTo>
                  <a:cubicBezTo>
                    <a:pt x="23" y="156"/>
                    <a:pt x="7" y="155"/>
                    <a:pt x="7" y="157"/>
                  </a:cubicBezTo>
                  <a:cubicBezTo>
                    <a:pt x="7" y="158"/>
                    <a:pt x="23" y="177"/>
                    <a:pt x="32" y="175"/>
                  </a:cubicBezTo>
                  <a:cubicBezTo>
                    <a:pt x="40" y="174"/>
                    <a:pt x="47" y="165"/>
                    <a:pt x="44" y="164"/>
                  </a:cubicBezTo>
                  <a:cubicBezTo>
                    <a:pt x="42" y="163"/>
                    <a:pt x="46" y="158"/>
                    <a:pt x="48" y="159"/>
                  </a:cubicBezTo>
                  <a:cubicBezTo>
                    <a:pt x="50" y="160"/>
                    <a:pt x="48" y="168"/>
                    <a:pt x="51" y="170"/>
                  </a:cubicBezTo>
                  <a:cubicBezTo>
                    <a:pt x="53" y="172"/>
                    <a:pt x="52" y="175"/>
                    <a:pt x="51" y="180"/>
                  </a:cubicBezTo>
                  <a:cubicBezTo>
                    <a:pt x="49" y="184"/>
                    <a:pt x="52" y="193"/>
                    <a:pt x="53" y="198"/>
                  </a:cubicBezTo>
                  <a:cubicBezTo>
                    <a:pt x="53" y="203"/>
                    <a:pt x="57" y="210"/>
                    <a:pt x="58" y="217"/>
                  </a:cubicBezTo>
                  <a:cubicBezTo>
                    <a:pt x="59" y="225"/>
                    <a:pt x="64" y="238"/>
                    <a:pt x="69" y="246"/>
                  </a:cubicBezTo>
                  <a:cubicBezTo>
                    <a:pt x="74" y="254"/>
                    <a:pt x="77" y="270"/>
                    <a:pt x="81" y="274"/>
                  </a:cubicBezTo>
                  <a:cubicBezTo>
                    <a:pt x="84" y="278"/>
                    <a:pt x="92" y="290"/>
                    <a:pt x="92" y="297"/>
                  </a:cubicBezTo>
                  <a:cubicBezTo>
                    <a:pt x="92" y="304"/>
                    <a:pt x="100" y="314"/>
                    <a:pt x="103" y="316"/>
                  </a:cubicBezTo>
                  <a:cubicBezTo>
                    <a:pt x="106" y="318"/>
                    <a:pt x="112" y="314"/>
                    <a:pt x="114" y="309"/>
                  </a:cubicBezTo>
                  <a:cubicBezTo>
                    <a:pt x="115" y="305"/>
                    <a:pt x="124" y="303"/>
                    <a:pt x="125" y="299"/>
                  </a:cubicBezTo>
                  <a:cubicBezTo>
                    <a:pt x="125" y="296"/>
                    <a:pt x="126" y="292"/>
                    <a:pt x="129" y="292"/>
                  </a:cubicBezTo>
                  <a:cubicBezTo>
                    <a:pt x="132" y="292"/>
                    <a:pt x="132" y="289"/>
                    <a:pt x="132" y="284"/>
                  </a:cubicBezTo>
                  <a:cubicBezTo>
                    <a:pt x="132" y="280"/>
                    <a:pt x="133" y="274"/>
                    <a:pt x="136" y="271"/>
                  </a:cubicBezTo>
                  <a:cubicBezTo>
                    <a:pt x="139" y="267"/>
                    <a:pt x="139" y="257"/>
                    <a:pt x="137" y="253"/>
                  </a:cubicBezTo>
                  <a:cubicBezTo>
                    <a:pt x="135" y="249"/>
                    <a:pt x="137" y="243"/>
                    <a:pt x="138" y="239"/>
                  </a:cubicBezTo>
                  <a:cubicBezTo>
                    <a:pt x="140" y="235"/>
                    <a:pt x="139" y="231"/>
                    <a:pt x="143" y="230"/>
                  </a:cubicBezTo>
                  <a:cubicBezTo>
                    <a:pt x="146" y="230"/>
                    <a:pt x="151" y="227"/>
                    <a:pt x="154" y="223"/>
                  </a:cubicBezTo>
                  <a:cubicBezTo>
                    <a:pt x="158" y="219"/>
                    <a:pt x="168" y="213"/>
                    <a:pt x="172" y="210"/>
                  </a:cubicBezTo>
                  <a:cubicBezTo>
                    <a:pt x="176" y="207"/>
                    <a:pt x="187" y="198"/>
                    <a:pt x="191" y="192"/>
                  </a:cubicBezTo>
                  <a:cubicBezTo>
                    <a:pt x="194" y="187"/>
                    <a:pt x="204" y="185"/>
                    <a:pt x="208" y="181"/>
                  </a:cubicBezTo>
                  <a:cubicBezTo>
                    <a:pt x="213" y="177"/>
                    <a:pt x="211" y="175"/>
                    <a:pt x="212" y="170"/>
                  </a:cubicBezTo>
                  <a:cubicBezTo>
                    <a:pt x="213" y="165"/>
                    <a:pt x="227" y="163"/>
                    <a:pt x="233" y="163"/>
                  </a:cubicBezTo>
                  <a:cubicBezTo>
                    <a:pt x="234" y="163"/>
                    <a:pt x="235" y="163"/>
                    <a:pt x="236" y="163"/>
                  </a:cubicBezTo>
                  <a:cubicBezTo>
                    <a:pt x="236" y="156"/>
                    <a:pt x="233" y="147"/>
                    <a:pt x="232" y="1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7" name="Freeform 51"/>
            <p:cNvSpPr>
              <a:spLocks/>
            </p:cNvSpPr>
            <p:nvPr userDrawn="1"/>
          </p:nvSpPr>
          <p:spPr bwMode="auto">
            <a:xfrm>
              <a:off x="-229477" y="3010202"/>
              <a:ext cx="786963" cy="342835"/>
            </a:xfrm>
            <a:custGeom>
              <a:avLst/>
              <a:gdLst>
                <a:gd name="T0" fmla="*/ 340 w 367"/>
                <a:gd name="T1" fmla="*/ 63 h 147"/>
                <a:gd name="T2" fmla="*/ 317 w 367"/>
                <a:gd name="T3" fmla="*/ 61 h 147"/>
                <a:gd name="T4" fmla="*/ 319 w 367"/>
                <a:gd name="T5" fmla="*/ 50 h 147"/>
                <a:gd name="T6" fmla="*/ 320 w 367"/>
                <a:gd name="T7" fmla="*/ 32 h 147"/>
                <a:gd name="T8" fmla="*/ 295 w 367"/>
                <a:gd name="T9" fmla="*/ 29 h 147"/>
                <a:gd name="T10" fmla="*/ 277 w 367"/>
                <a:gd name="T11" fmla="*/ 38 h 147"/>
                <a:gd name="T12" fmla="*/ 246 w 367"/>
                <a:gd name="T13" fmla="*/ 42 h 147"/>
                <a:gd name="T14" fmla="*/ 225 w 367"/>
                <a:gd name="T15" fmla="*/ 33 h 147"/>
                <a:gd name="T16" fmla="*/ 206 w 367"/>
                <a:gd name="T17" fmla="*/ 27 h 147"/>
                <a:gd name="T18" fmla="*/ 185 w 367"/>
                <a:gd name="T19" fmla="*/ 26 h 147"/>
                <a:gd name="T20" fmla="*/ 166 w 367"/>
                <a:gd name="T21" fmla="*/ 27 h 147"/>
                <a:gd name="T22" fmla="*/ 158 w 367"/>
                <a:gd name="T23" fmla="*/ 12 h 147"/>
                <a:gd name="T24" fmla="*/ 138 w 367"/>
                <a:gd name="T25" fmla="*/ 6 h 147"/>
                <a:gd name="T26" fmla="*/ 122 w 367"/>
                <a:gd name="T27" fmla="*/ 1 h 147"/>
                <a:gd name="T28" fmla="*/ 111 w 367"/>
                <a:gd name="T29" fmla="*/ 8 h 147"/>
                <a:gd name="T30" fmla="*/ 111 w 367"/>
                <a:gd name="T31" fmla="*/ 23 h 147"/>
                <a:gd name="T32" fmla="*/ 101 w 367"/>
                <a:gd name="T33" fmla="*/ 34 h 147"/>
                <a:gd name="T34" fmla="*/ 83 w 367"/>
                <a:gd name="T35" fmla="*/ 32 h 147"/>
                <a:gd name="T36" fmla="*/ 70 w 367"/>
                <a:gd name="T37" fmla="*/ 23 h 147"/>
                <a:gd name="T38" fmla="*/ 45 w 367"/>
                <a:gd name="T39" fmla="*/ 21 h 147"/>
                <a:gd name="T40" fmla="*/ 30 w 367"/>
                <a:gd name="T41" fmla="*/ 29 h 147"/>
                <a:gd name="T42" fmla="*/ 10 w 367"/>
                <a:gd name="T43" fmla="*/ 38 h 147"/>
                <a:gd name="T44" fmla="*/ 0 w 367"/>
                <a:gd name="T45" fmla="*/ 42 h 147"/>
                <a:gd name="T46" fmla="*/ 9 w 367"/>
                <a:gd name="T47" fmla="*/ 53 h 147"/>
                <a:gd name="T48" fmla="*/ 29 w 367"/>
                <a:gd name="T49" fmla="*/ 66 h 147"/>
                <a:gd name="T50" fmla="*/ 35 w 367"/>
                <a:gd name="T51" fmla="*/ 85 h 147"/>
                <a:gd name="T52" fmla="*/ 58 w 367"/>
                <a:gd name="T53" fmla="*/ 100 h 147"/>
                <a:gd name="T54" fmla="*/ 75 w 367"/>
                <a:gd name="T55" fmla="*/ 110 h 147"/>
                <a:gd name="T56" fmla="*/ 90 w 367"/>
                <a:gd name="T57" fmla="*/ 130 h 147"/>
                <a:gd name="T58" fmla="*/ 133 w 367"/>
                <a:gd name="T59" fmla="*/ 132 h 147"/>
                <a:gd name="T60" fmla="*/ 167 w 367"/>
                <a:gd name="T61" fmla="*/ 139 h 147"/>
                <a:gd name="T62" fmla="*/ 188 w 367"/>
                <a:gd name="T63" fmla="*/ 146 h 147"/>
                <a:gd name="T64" fmla="*/ 235 w 367"/>
                <a:gd name="T65" fmla="*/ 135 h 147"/>
                <a:gd name="T66" fmla="*/ 270 w 367"/>
                <a:gd name="T67" fmla="*/ 117 h 147"/>
                <a:gd name="T68" fmla="*/ 278 w 367"/>
                <a:gd name="T69" fmla="*/ 101 h 147"/>
                <a:gd name="T70" fmla="*/ 314 w 367"/>
                <a:gd name="T71" fmla="*/ 95 h 147"/>
                <a:gd name="T72" fmla="*/ 339 w 367"/>
                <a:gd name="T73" fmla="*/ 80 h 147"/>
                <a:gd name="T74" fmla="*/ 366 w 367"/>
                <a:gd name="T75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47">
                  <a:moveTo>
                    <a:pt x="351" y="62"/>
                  </a:moveTo>
                  <a:cubicBezTo>
                    <a:pt x="347" y="57"/>
                    <a:pt x="341" y="60"/>
                    <a:pt x="340" y="63"/>
                  </a:cubicBezTo>
                  <a:cubicBezTo>
                    <a:pt x="338" y="67"/>
                    <a:pt x="335" y="62"/>
                    <a:pt x="329" y="62"/>
                  </a:cubicBezTo>
                  <a:cubicBezTo>
                    <a:pt x="322" y="62"/>
                    <a:pt x="321" y="65"/>
                    <a:pt x="317" y="61"/>
                  </a:cubicBezTo>
                  <a:cubicBezTo>
                    <a:pt x="312" y="57"/>
                    <a:pt x="318" y="55"/>
                    <a:pt x="318" y="55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8" y="33"/>
                    <a:pt x="328" y="33"/>
                    <a:pt x="328" y="33"/>
                  </a:cubicBezTo>
                  <a:cubicBezTo>
                    <a:pt x="325" y="32"/>
                    <a:pt x="322" y="31"/>
                    <a:pt x="320" y="32"/>
                  </a:cubicBezTo>
                  <a:cubicBezTo>
                    <a:pt x="317" y="33"/>
                    <a:pt x="310" y="32"/>
                    <a:pt x="310" y="30"/>
                  </a:cubicBezTo>
                  <a:cubicBezTo>
                    <a:pt x="309" y="28"/>
                    <a:pt x="298" y="27"/>
                    <a:pt x="295" y="29"/>
                  </a:cubicBezTo>
                  <a:cubicBezTo>
                    <a:pt x="292" y="31"/>
                    <a:pt x="286" y="33"/>
                    <a:pt x="286" y="35"/>
                  </a:cubicBezTo>
                  <a:cubicBezTo>
                    <a:pt x="286" y="37"/>
                    <a:pt x="279" y="37"/>
                    <a:pt x="277" y="38"/>
                  </a:cubicBezTo>
                  <a:cubicBezTo>
                    <a:pt x="274" y="40"/>
                    <a:pt x="262" y="40"/>
                    <a:pt x="261" y="42"/>
                  </a:cubicBezTo>
                  <a:cubicBezTo>
                    <a:pt x="261" y="43"/>
                    <a:pt x="248" y="43"/>
                    <a:pt x="246" y="42"/>
                  </a:cubicBezTo>
                  <a:cubicBezTo>
                    <a:pt x="244" y="40"/>
                    <a:pt x="232" y="42"/>
                    <a:pt x="231" y="39"/>
                  </a:cubicBezTo>
                  <a:cubicBezTo>
                    <a:pt x="230" y="37"/>
                    <a:pt x="225" y="35"/>
                    <a:pt x="225" y="33"/>
                  </a:cubicBezTo>
                  <a:cubicBezTo>
                    <a:pt x="225" y="31"/>
                    <a:pt x="216" y="31"/>
                    <a:pt x="215" y="29"/>
                  </a:cubicBezTo>
                  <a:cubicBezTo>
                    <a:pt x="214" y="27"/>
                    <a:pt x="207" y="26"/>
                    <a:pt x="206" y="27"/>
                  </a:cubicBezTo>
                  <a:cubicBezTo>
                    <a:pt x="205" y="27"/>
                    <a:pt x="198" y="25"/>
                    <a:pt x="196" y="24"/>
                  </a:cubicBezTo>
                  <a:cubicBezTo>
                    <a:pt x="193" y="24"/>
                    <a:pt x="187" y="26"/>
                    <a:pt x="185" y="26"/>
                  </a:cubicBezTo>
                  <a:cubicBezTo>
                    <a:pt x="183" y="26"/>
                    <a:pt x="179" y="29"/>
                    <a:pt x="177" y="30"/>
                  </a:cubicBezTo>
                  <a:cubicBezTo>
                    <a:pt x="174" y="30"/>
                    <a:pt x="168" y="26"/>
                    <a:pt x="166" y="27"/>
                  </a:cubicBezTo>
                  <a:cubicBezTo>
                    <a:pt x="165" y="28"/>
                    <a:pt x="161" y="23"/>
                    <a:pt x="159" y="22"/>
                  </a:cubicBezTo>
                  <a:cubicBezTo>
                    <a:pt x="157" y="20"/>
                    <a:pt x="159" y="14"/>
                    <a:pt x="158" y="12"/>
                  </a:cubicBezTo>
                  <a:cubicBezTo>
                    <a:pt x="156" y="10"/>
                    <a:pt x="149" y="10"/>
                    <a:pt x="146" y="9"/>
                  </a:cubicBezTo>
                  <a:cubicBezTo>
                    <a:pt x="144" y="8"/>
                    <a:pt x="140" y="6"/>
                    <a:pt x="138" y="6"/>
                  </a:cubicBezTo>
                  <a:cubicBezTo>
                    <a:pt x="135" y="6"/>
                    <a:pt x="131" y="5"/>
                    <a:pt x="130" y="4"/>
                  </a:cubicBezTo>
                  <a:cubicBezTo>
                    <a:pt x="129" y="3"/>
                    <a:pt x="124" y="2"/>
                    <a:pt x="122" y="1"/>
                  </a:cubicBezTo>
                  <a:cubicBezTo>
                    <a:pt x="119" y="0"/>
                    <a:pt x="119" y="3"/>
                    <a:pt x="118" y="5"/>
                  </a:cubicBezTo>
                  <a:cubicBezTo>
                    <a:pt x="116" y="6"/>
                    <a:pt x="112" y="6"/>
                    <a:pt x="111" y="8"/>
                  </a:cubicBezTo>
                  <a:cubicBezTo>
                    <a:pt x="111" y="11"/>
                    <a:pt x="106" y="11"/>
                    <a:pt x="107" y="14"/>
                  </a:cubicBezTo>
                  <a:cubicBezTo>
                    <a:pt x="107" y="16"/>
                    <a:pt x="109" y="22"/>
                    <a:pt x="111" y="23"/>
                  </a:cubicBezTo>
                  <a:cubicBezTo>
                    <a:pt x="112" y="24"/>
                    <a:pt x="111" y="28"/>
                    <a:pt x="110" y="29"/>
                  </a:cubicBezTo>
                  <a:cubicBezTo>
                    <a:pt x="109" y="30"/>
                    <a:pt x="102" y="31"/>
                    <a:pt x="101" y="34"/>
                  </a:cubicBezTo>
                  <a:cubicBezTo>
                    <a:pt x="99" y="36"/>
                    <a:pt x="96" y="33"/>
                    <a:pt x="92" y="31"/>
                  </a:cubicBezTo>
                  <a:cubicBezTo>
                    <a:pt x="89" y="30"/>
                    <a:pt x="85" y="31"/>
                    <a:pt x="83" y="32"/>
                  </a:cubicBezTo>
                  <a:cubicBezTo>
                    <a:pt x="81" y="33"/>
                    <a:pt x="75" y="29"/>
                    <a:pt x="74" y="29"/>
                  </a:cubicBezTo>
                  <a:cubicBezTo>
                    <a:pt x="72" y="28"/>
                    <a:pt x="71" y="22"/>
                    <a:pt x="70" y="23"/>
                  </a:cubicBezTo>
                  <a:cubicBezTo>
                    <a:pt x="68" y="23"/>
                    <a:pt x="56" y="21"/>
                    <a:pt x="54" y="20"/>
                  </a:cubicBezTo>
                  <a:cubicBezTo>
                    <a:pt x="51" y="19"/>
                    <a:pt x="46" y="20"/>
                    <a:pt x="45" y="21"/>
                  </a:cubicBezTo>
                  <a:cubicBezTo>
                    <a:pt x="45" y="23"/>
                    <a:pt x="38" y="23"/>
                    <a:pt x="37" y="24"/>
                  </a:cubicBezTo>
                  <a:cubicBezTo>
                    <a:pt x="36" y="26"/>
                    <a:pt x="31" y="27"/>
                    <a:pt x="30" y="29"/>
                  </a:cubicBezTo>
                  <a:cubicBezTo>
                    <a:pt x="28" y="31"/>
                    <a:pt x="22" y="31"/>
                    <a:pt x="21" y="34"/>
                  </a:cubicBezTo>
                  <a:cubicBezTo>
                    <a:pt x="19" y="37"/>
                    <a:pt x="12" y="38"/>
                    <a:pt x="10" y="38"/>
                  </a:cubicBezTo>
                  <a:cubicBezTo>
                    <a:pt x="8" y="39"/>
                    <a:pt x="3" y="40"/>
                    <a:pt x="2" y="41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42"/>
                    <a:pt x="0" y="43"/>
                    <a:pt x="0" y="43"/>
                  </a:cubicBezTo>
                  <a:cubicBezTo>
                    <a:pt x="2" y="51"/>
                    <a:pt x="5" y="50"/>
                    <a:pt x="9" y="53"/>
                  </a:cubicBezTo>
                  <a:cubicBezTo>
                    <a:pt x="12" y="56"/>
                    <a:pt x="15" y="58"/>
                    <a:pt x="19" y="59"/>
                  </a:cubicBezTo>
                  <a:cubicBezTo>
                    <a:pt x="23" y="59"/>
                    <a:pt x="29" y="63"/>
                    <a:pt x="29" y="66"/>
                  </a:cubicBezTo>
                  <a:cubicBezTo>
                    <a:pt x="30" y="69"/>
                    <a:pt x="33" y="73"/>
                    <a:pt x="36" y="74"/>
                  </a:cubicBezTo>
                  <a:cubicBezTo>
                    <a:pt x="38" y="76"/>
                    <a:pt x="35" y="81"/>
                    <a:pt x="35" y="85"/>
                  </a:cubicBezTo>
                  <a:cubicBezTo>
                    <a:pt x="35" y="89"/>
                    <a:pt x="30" y="90"/>
                    <a:pt x="32" y="94"/>
                  </a:cubicBezTo>
                  <a:cubicBezTo>
                    <a:pt x="35" y="98"/>
                    <a:pt x="53" y="100"/>
                    <a:pt x="58" y="100"/>
                  </a:cubicBezTo>
                  <a:cubicBezTo>
                    <a:pt x="64" y="100"/>
                    <a:pt x="66" y="105"/>
                    <a:pt x="67" y="105"/>
                  </a:cubicBezTo>
                  <a:cubicBezTo>
                    <a:pt x="70" y="105"/>
                    <a:pt x="71" y="109"/>
                    <a:pt x="75" y="110"/>
                  </a:cubicBezTo>
                  <a:cubicBezTo>
                    <a:pt x="78" y="110"/>
                    <a:pt x="82" y="112"/>
                    <a:pt x="84" y="119"/>
                  </a:cubicBezTo>
                  <a:cubicBezTo>
                    <a:pt x="85" y="125"/>
                    <a:pt x="90" y="127"/>
                    <a:pt x="90" y="130"/>
                  </a:cubicBezTo>
                  <a:cubicBezTo>
                    <a:pt x="91" y="133"/>
                    <a:pt x="99" y="131"/>
                    <a:pt x="105" y="131"/>
                  </a:cubicBezTo>
                  <a:cubicBezTo>
                    <a:pt x="111" y="132"/>
                    <a:pt x="129" y="131"/>
                    <a:pt x="133" y="132"/>
                  </a:cubicBezTo>
                  <a:cubicBezTo>
                    <a:pt x="138" y="133"/>
                    <a:pt x="148" y="132"/>
                    <a:pt x="154" y="136"/>
                  </a:cubicBezTo>
                  <a:cubicBezTo>
                    <a:pt x="160" y="140"/>
                    <a:pt x="163" y="137"/>
                    <a:pt x="167" y="139"/>
                  </a:cubicBezTo>
                  <a:cubicBezTo>
                    <a:pt x="171" y="141"/>
                    <a:pt x="174" y="142"/>
                    <a:pt x="179" y="142"/>
                  </a:cubicBezTo>
                  <a:cubicBezTo>
                    <a:pt x="184" y="141"/>
                    <a:pt x="184" y="145"/>
                    <a:pt x="188" y="146"/>
                  </a:cubicBezTo>
                  <a:cubicBezTo>
                    <a:pt x="192" y="147"/>
                    <a:pt x="199" y="140"/>
                    <a:pt x="208" y="136"/>
                  </a:cubicBezTo>
                  <a:cubicBezTo>
                    <a:pt x="218" y="132"/>
                    <a:pt x="229" y="135"/>
                    <a:pt x="235" y="135"/>
                  </a:cubicBezTo>
                  <a:cubicBezTo>
                    <a:pt x="240" y="136"/>
                    <a:pt x="250" y="133"/>
                    <a:pt x="256" y="127"/>
                  </a:cubicBezTo>
                  <a:cubicBezTo>
                    <a:pt x="262" y="121"/>
                    <a:pt x="269" y="122"/>
                    <a:pt x="270" y="117"/>
                  </a:cubicBezTo>
                  <a:cubicBezTo>
                    <a:pt x="271" y="111"/>
                    <a:pt x="264" y="109"/>
                    <a:pt x="267" y="104"/>
                  </a:cubicBezTo>
                  <a:cubicBezTo>
                    <a:pt x="270" y="99"/>
                    <a:pt x="275" y="100"/>
                    <a:pt x="278" y="101"/>
                  </a:cubicBezTo>
                  <a:cubicBezTo>
                    <a:pt x="281" y="103"/>
                    <a:pt x="289" y="105"/>
                    <a:pt x="297" y="100"/>
                  </a:cubicBezTo>
                  <a:cubicBezTo>
                    <a:pt x="305" y="95"/>
                    <a:pt x="308" y="96"/>
                    <a:pt x="314" y="95"/>
                  </a:cubicBezTo>
                  <a:cubicBezTo>
                    <a:pt x="321" y="94"/>
                    <a:pt x="320" y="90"/>
                    <a:pt x="325" y="86"/>
                  </a:cubicBezTo>
                  <a:cubicBezTo>
                    <a:pt x="329" y="82"/>
                    <a:pt x="335" y="80"/>
                    <a:pt x="339" y="80"/>
                  </a:cubicBezTo>
                  <a:cubicBezTo>
                    <a:pt x="344" y="80"/>
                    <a:pt x="350" y="76"/>
                    <a:pt x="354" y="78"/>
                  </a:cubicBezTo>
                  <a:cubicBezTo>
                    <a:pt x="359" y="79"/>
                    <a:pt x="365" y="80"/>
                    <a:pt x="366" y="76"/>
                  </a:cubicBezTo>
                  <a:cubicBezTo>
                    <a:pt x="367" y="73"/>
                    <a:pt x="355" y="66"/>
                    <a:pt x="351" y="6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8" name="Freeform 52"/>
            <p:cNvSpPr>
              <a:spLocks/>
            </p:cNvSpPr>
            <p:nvPr userDrawn="1"/>
          </p:nvSpPr>
          <p:spPr bwMode="auto">
            <a:xfrm>
              <a:off x="-1553385" y="3606516"/>
              <a:ext cx="13424" cy="34649"/>
            </a:xfrm>
            <a:custGeom>
              <a:avLst/>
              <a:gdLst>
                <a:gd name="T0" fmla="*/ 3 w 6"/>
                <a:gd name="T1" fmla="*/ 1 h 15"/>
                <a:gd name="T2" fmla="*/ 0 w 6"/>
                <a:gd name="T3" fmla="*/ 8 h 15"/>
                <a:gd name="T4" fmla="*/ 5 w 6"/>
                <a:gd name="T5" fmla="*/ 15 h 15"/>
                <a:gd name="T6" fmla="*/ 6 w 6"/>
                <a:gd name="T7" fmla="*/ 3 h 15"/>
                <a:gd name="T8" fmla="*/ 6 w 6"/>
                <a:gd name="T9" fmla="*/ 1 h 15"/>
                <a:gd name="T10" fmla="*/ 3 w 6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3" y="1"/>
                  </a:moveTo>
                  <a:cubicBezTo>
                    <a:pt x="1" y="1"/>
                    <a:pt x="0" y="7"/>
                    <a:pt x="0" y="8"/>
                  </a:cubicBezTo>
                  <a:cubicBezTo>
                    <a:pt x="0" y="9"/>
                    <a:pt x="1" y="12"/>
                    <a:pt x="5" y="15"/>
                  </a:cubicBezTo>
                  <a:cubicBezTo>
                    <a:pt x="5" y="11"/>
                    <a:pt x="5" y="4"/>
                    <a:pt x="6" y="3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4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9" name="Freeform 53"/>
            <p:cNvSpPr>
              <a:spLocks/>
            </p:cNvSpPr>
            <p:nvPr userDrawn="1"/>
          </p:nvSpPr>
          <p:spPr bwMode="auto">
            <a:xfrm>
              <a:off x="-1575199" y="3586456"/>
              <a:ext cx="36915" cy="103945"/>
            </a:xfrm>
            <a:custGeom>
              <a:avLst/>
              <a:gdLst>
                <a:gd name="T0" fmla="*/ 8 w 17"/>
                <a:gd name="T1" fmla="*/ 45 h 45"/>
                <a:gd name="T2" fmla="*/ 9 w 17"/>
                <a:gd name="T3" fmla="*/ 45 h 45"/>
                <a:gd name="T4" fmla="*/ 13 w 17"/>
                <a:gd name="T5" fmla="*/ 30 h 45"/>
                <a:gd name="T6" fmla="*/ 15 w 17"/>
                <a:gd name="T7" fmla="*/ 24 h 45"/>
                <a:gd name="T8" fmla="*/ 10 w 17"/>
                <a:gd name="T9" fmla="*/ 17 h 45"/>
                <a:gd name="T10" fmla="*/ 13 w 17"/>
                <a:gd name="T11" fmla="*/ 10 h 45"/>
                <a:gd name="T12" fmla="*/ 16 w 17"/>
                <a:gd name="T13" fmla="*/ 10 h 45"/>
                <a:gd name="T14" fmla="*/ 17 w 17"/>
                <a:gd name="T15" fmla="*/ 2 h 45"/>
                <a:gd name="T16" fmla="*/ 11 w 17"/>
                <a:gd name="T17" fmla="*/ 0 h 45"/>
                <a:gd name="T18" fmla="*/ 9 w 17"/>
                <a:gd name="T19" fmla="*/ 5 h 45"/>
                <a:gd name="T20" fmla="*/ 0 w 17"/>
                <a:gd name="T21" fmla="*/ 24 h 45"/>
                <a:gd name="T22" fmla="*/ 9 w 17"/>
                <a:gd name="T23" fmla="*/ 43 h 45"/>
                <a:gd name="T24" fmla="*/ 8 w 17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45">
                  <a:moveTo>
                    <a:pt x="8" y="45"/>
                  </a:moveTo>
                  <a:cubicBezTo>
                    <a:pt x="9" y="45"/>
                    <a:pt x="9" y="45"/>
                    <a:pt x="9" y="45"/>
                  </a:cubicBezTo>
                  <a:cubicBezTo>
                    <a:pt x="10" y="39"/>
                    <a:pt x="12" y="31"/>
                    <a:pt x="13" y="30"/>
                  </a:cubicBezTo>
                  <a:cubicBezTo>
                    <a:pt x="14" y="29"/>
                    <a:pt x="14" y="27"/>
                    <a:pt x="15" y="24"/>
                  </a:cubicBezTo>
                  <a:cubicBezTo>
                    <a:pt x="11" y="21"/>
                    <a:pt x="10" y="18"/>
                    <a:pt x="10" y="17"/>
                  </a:cubicBezTo>
                  <a:cubicBezTo>
                    <a:pt x="10" y="16"/>
                    <a:pt x="11" y="10"/>
                    <a:pt x="13" y="10"/>
                  </a:cubicBezTo>
                  <a:cubicBezTo>
                    <a:pt x="13" y="9"/>
                    <a:pt x="14" y="9"/>
                    <a:pt x="16" y="10"/>
                  </a:cubicBezTo>
                  <a:cubicBezTo>
                    <a:pt x="17" y="8"/>
                    <a:pt x="17" y="5"/>
                    <a:pt x="17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10" y="4"/>
                    <a:pt x="9" y="5"/>
                  </a:cubicBezTo>
                  <a:cubicBezTo>
                    <a:pt x="8" y="11"/>
                    <a:pt x="3" y="20"/>
                    <a:pt x="0" y="24"/>
                  </a:cubicBezTo>
                  <a:cubicBezTo>
                    <a:pt x="9" y="43"/>
                    <a:pt x="9" y="43"/>
                    <a:pt x="9" y="43"/>
                  </a:cubicBezTo>
                  <a:lnTo>
                    <a:pt x="8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0" name="Freeform 54"/>
            <p:cNvSpPr>
              <a:spLocks/>
            </p:cNvSpPr>
            <p:nvPr userDrawn="1"/>
          </p:nvSpPr>
          <p:spPr bwMode="auto">
            <a:xfrm>
              <a:off x="-1555063" y="3582809"/>
              <a:ext cx="107389" cy="120357"/>
            </a:xfrm>
            <a:custGeom>
              <a:avLst/>
              <a:gdLst>
                <a:gd name="T0" fmla="*/ 46 w 50"/>
                <a:gd name="T1" fmla="*/ 0 h 51"/>
                <a:gd name="T2" fmla="*/ 31 w 50"/>
                <a:gd name="T3" fmla="*/ 7 h 51"/>
                <a:gd name="T4" fmla="*/ 20 w 50"/>
                <a:gd name="T5" fmla="*/ 12 h 51"/>
                <a:gd name="T6" fmla="*/ 9 w 50"/>
                <a:gd name="T7" fmla="*/ 7 h 51"/>
                <a:gd name="T8" fmla="*/ 8 w 50"/>
                <a:gd name="T9" fmla="*/ 3 h 51"/>
                <a:gd name="T10" fmla="*/ 8 w 50"/>
                <a:gd name="T11" fmla="*/ 3 h 51"/>
                <a:gd name="T12" fmla="*/ 7 w 50"/>
                <a:gd name="T13" fmla="*/ 13 h 51"/>
                <a:gd name="T14" fmla="*/ 4 w 50"/>
                <a:gd name="T15" fmla="*/ 31 h 51"/>
                <a:gd name="T16" fmla="*/ 0 w 50"/>
                <a:gd name="T17" fmla="*/ 46 h 51"/>
                <a:gd name="T18" fmla="*/ 11 w 50"/>
                <a:gd name="T19" fmla="*/ 50 h 51"/>
                <a:gd name="T20" fmla="*/ 20 w 50"/>
                <a:gd name="T21" fmla="*/ 44 h 51"/>
                <a:gd name="T22" fmla="*/ 27 w 50"/>
                <a:gd name="T23" fmla="*/ 41 h 51"/>
                <a:gd name="T24" fmla="*/ 34 w 50"/>
                <a:gd name="T25" fmla="*/ 36 h 51"/>
                <a:gd name="T26" fmla="*/ 25 w 50"/>
                <a:gd name="T27" fmla="*/ 27 h 51"/>
                <a:gd name="T28" fmla="*/ 37 w 50"/>
                <a:gd name="T29" fmla="*/ 20 h 51"/>
                <a:gd name="T30" fmla="*/ 49 w 50"/>
                <a:gd name="T31" fmla="*/ 16 h 51"/>
                <a:gd name="T32" fmla="*/ 50 w 50"/>
                <a:gd name="T33" fmla="*/ 16 h 51"/>
                <a:gd name="T34" fmla="*/ 47 w 50"/>
                <a:gd name="T35" fmla="*/ 6 h 51"/>
                <a:gd name="T36" fmla="*/ 46 w 50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51">
                  <a:moveTo>
                    <a:pt x="46" y="0"/>
                  </a:moveTo>
                  <a:cubicBezTo>
                    <a:pt x="39" y="4"/>
                    <a:pt x="32" y="7"/>
                    <a:pt x="31" y="7"/>
                  </a:cubicBezTo>
                  <a:cubicBezTo>
                    <a:pt x="28" y="7"/>
                    <a:pt x="20" y="12"/>
                    <a:pt x="20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7"/>
                    <a:pt x="7" y="11"/>
                    <a:pt x="7" y="13"/>
                  </a:cubicBezTo>
                  <a:cubicBezTo>
                    <a:pt x="6" y="15"/>
                    <a:pt x="6" y="28"/>
                    <a:pt x="4" y="31"/>
                  </a:cubicBezTo>
                  <a:cubicBezTo>
                    <a:pt x="3" y="32"/>
                    <a:pt x="1" y="40"/>
                    <a:pt x="0" y="46"/>
                  </a:cubicBezTo>
                  <a:cubicBezTo>
                    <a:pt x="4" y="48"/>
                    <a:pt x="9" y="50"/>
                    <a:pt x="11" y="50"/>
                  </a:cubicBezTo>
                  <a:cubicBezTo>
                    <a:pt x="15" y="51"/>
                    <a:pt x="20" y="47"/>
                    <a:pt x="20" y="44"/>
                  </a:cubicBezTo>
                  <a:cubicBezTo>
                    <a:pt x="20" y="41"/>
                    <a:pt x="24" y="41"/>
                    <a:pt x="27" y="41"/>
                  </a:cubicBezTo>
                  <a:cubicBezTo>
                    <a:pt x="31" y="41"/>
                    <a:pt x="31" y="37"/>
                    <a:pt x="34" y="36"/>
                  </a:cubicBezTo>
                  <a:cubicBezTo>
                    <a:pt x="37" y="35"/>
                    <a:pt x="28" y="27"/>
                    <a:pt x="25" y="27"/>
                  </a:cubicBezTo>
                  <a:cubicBezTo>
                    <a:pt x="23" y="26"/>
                    <a:pt x="28" y="20"/>
                    <a:pt x="37" y="20"/>
                  </a:cubicBezTo>
                  <a:cubicBezTo>
                    <a:pt x="46" y="19"/>
                    <a:pt x="44" y="16"/>
                    <a:pt x="49" y="16"/>
                  </a:cubicBezTo>
                  <a:cubicBezTo>
                    <a:pt x="49" y="16"/>
                    <a:pt x="49" y="16"/>
                    <a:pt x="50" y="16"/>
                  </a:cubicBezTo>
                  <a:cubicBezTo>
                    <a:pt x="49" y="13"/>
                    <a:pt x="48" y="8"/>
                    <a:pt x="47" y="6"/>
                  </a:cubicBezTo>
                  <a:cubicBezTo>
                    <a:pt x="46" y="4"/>
                    <a:pt x="46" y="2"/>
                    <a:pt x="4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1" name="Freeform 55"/>
            <p:cNvSpPr>
              <a:spLocks/>
            </p:cNvSpPr>
            <p:nvPr userDrawn="1"/>
          </p:nvSpPr>
          <p:spPr bwMode="auto">
            <a:xfrm>
              <a:off x="-680847" y="3296506"/>
              <a:ext cx="271829" cy="118534"/>
            </a:xfrm>
            <a:custGeom>
              <a:avLst/>
              <a:gdLst>
                <a:gd name="T0" fmla="*/ 117 w 127"/>
                <a:gd name="T1" fmla="*/ 10 h 51"/>
                <a:gd name="T2" fmla="*/ 106 w 127"/>
                <a:gd name="T3" fmla="*/ 7 h 51"/>
                <a:gd name="T4" fmla="*/ 76 w 127"/>
                <a:gd name="T5" fmla="*/ 5 h 51"/>
                <a:gd name="T6" fmla="*/ 61 w 127"/>
                <a:gd name="T7" fmla="*/ 1 h 51"/>
                <a:gd name="T8" fmla="*/ 49 w 127"/>
                <a:gd name="T9" fmla="*/ 6 h 51"/>
                <a:gd name="T10" fmla="*/ 38 w 127"/>
                <a:gd name="T11" fmla="*/ 7 h 51"/>
                <a:gd name="T12" fmla="*/ 23 w 127"/>
                <a:gd name="T13" fmla="*/ 8 h 51"/>
                <a:gd name="T14" fmla="*/ 15 w 127"/>
                <a:gd name="T15" fmla="*/ 15 h 51"/>
                <a:gd name="T16" fmla="*/ 12 w 127"/>
                <a:gd name="T17" fmla="*/ 21 h 51"/>
                <a:gd name="T18" fmla="*/ 16 w 127"/>
                <a:gd name="T19" fmla="*/ 24 h 51"/>
                <a:gd name="T20" fmla="*/ 25 w 127"/>
                <a:gd name="T21" fmla="*/ 24 h 51"/>
                <a:gd name="T22" fmla="*/ 41 w 127"/>
                <a:gd name="T23" fmla="*/ 31 h 51"/>
                <a:gd name="T24" fmla="*/ 36 w 127"/>
                <a:gd name="T25" fmla="*/ 36 h 51"/>
                <a:gd name="T26" fmla="*/ 25 w 127"/>
                <a:gd name="T27" fmla="*/ 38 h 51"/>
                <a:gd name="T28" fmla="*/ 8 w 127"/>
                <a:gd name="T29" fmla="*/ 40 h 51"/>
                <a:gd name="T30" fmla="*/ 0 w 127"/>
                <a:gd name="T31" fmla="*/ 47 h 51"/>
                <a:gd name="T32" fmla="*/ 17 w 127"/>
                <a:gd name="T33" fmla="*/ 48 h 51"/>
                <a:gd name="T34" fmla="*/ 27 w 127"/>
                <a:gd name="T35" fmla="*/ 48 h 51"/>
                <a:gd name="T36" fmla="*/ 37 w 127"/>
                <a:gd name="T37" fmla="*/ 50 h 51"/>
                <a:gd name="T38" fmla="*/ 52 w 127"/>
                <a:gd name="T39" fmla="*/ 49 h 51"/>
                <a:gd name="T40" fmla="*/ 54 w 127"/>
                <a:gd name="T41" fmla="*/ 44 h 51"/>
                <a:gd name="T42" fmla="*/ 59 w 127"/>
                <a:gd name="T43" fmla="*/ 41 h 51"/>
                <a:gd name="T44" fmla="*/ 66 w 127"/>
                <a:gd name="T45" fmla="*/ 37 h 51"/>
                <a:gd name="T46" fmla="*/ 73 w 127"/>
                <a:gd name="T47" fmla="*/ 35 h 51"/>
                <a:gd name="T48" fmla="*/ 80 w 127"/>
                <a:gd name="T49" fmla="*/ 37 h 51"/>
                <a:gd name="T50" fmla="*/ 87 w 127"/>
                <a:gd name="T51" fmla="*/ 33 h 51"/>
                <a:gd name="T52" fmla="*/ 97 w 127"/>
                <a:gd name="T53" fmla="*/ 30 h 51"/>
                <a:gd name="T54" fmla="*/ 107 w 127"/>
                <a:gd name="T55" fmla="*/ 25 h 51"/>
                <a:gd name="T56" fmla="*/ 116 w 127"/>
                <a:gd name="T57" fmla="*/ 20 h 51"/>
                <a:gd name="T58" fmla="*/ 126 w 127"/>
                <a:gd name="T59" fmla="*/ 16 h 51"/>
                <a:gd name="T60" fmla="*/ 127 w 127"/>
                <a:gd name="T61" fmla="*/ 13 h 51"/>
                <a:gd name="T62" fmla="*/ 117 w 127"/>
                <a:gd name="T6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1">
                  <a:moveTo>
                    <a:pt x="117" y="10"/>
                  </a:moveTo>
                  <a:cubicBezTo>
                    <a:pt x="113" y="5"/>
                    <a:pt x="111" y="8"/>
                    <a:pt x="106" y="7"/>
                  </a:cubicBezTo>
                  <a:cubicBezTo>
                    <a:pt x="101" y="6"/>
                    <a:pt x="80" y="4"/>
                    <a:pt x="76" y="5"/>
                  </a:cubicBezTo>
                  <a:cubicBezTo>
                    <a:pt x="72" y="7"/>
                    <a:pt x="64" y="2"/>
                    <a:pt x="61" y="1"/>
                  </a:cubicBezTo>
                  <a:cubicBezTo>
                    <a:pt x="58" y="0"/>
                    <a:pt x="49" y="1"/>
                    <a:pt x="49" y="6"/>
                  </a:cubicBezTo>
                  <a:cubicBezTo>
                    <a:pt x="48" y="10"/>
                    <a:pt x="45" y="10"/>
                    <a:pt x="38" y="7"/>
                  </a:cubicBezTo>
                  <a:cubicBezTo>
                    <a:pt x="32" y="4"/>
                    <a:pt x="23" y="4"/>
                    <a:pt x="23" y="8"/>
                  </a:cubicBezTo>
                  <a:cubicBezTo>
                    <a:pt x="22" y="11"/>
                    <a:pt x="18" y="14"/>
                    <a:pt x="15" y="15"/>
                  </a:cubicBezTo>
                  <a:cubicBezTo>
                    <a:pt x="14" y="15"/>
                    <a:pt x="13" y="18"/>
                    <a:pt x="12" y="21"/>
                  </a:cubicBezTo>
                  <a:cubicBezTo>
                    <a:pt x="14" y="22"/>
                    <a:pt x="15" y="23"/>
                    <a:pt x="16" y="24"/>
                  </a:cubicBezTo>
                  <a:cubicBezTo>
                    <a:pt x="18" y="27"/>
                    <a:pt x="24" y="27"/>
                    <a:pt x="25" y="24"/>
                  </a:cubicBezTo>
                  <a:cubicBezTo>
                    <a:pt x="26" y="21"/>
                    <a:pt x="36" y="27"/>
                    <a:pt x="41" y="31"/>
                  </a:cubicBezTo>
                  <a:cubicBezTo>
                    <a:pt x="47" y="35"/>
                    <a:pt x="39" y="32"/>
                    <a:pt x="36" y="36"/>
                  </a:cubicBezTo>
                  <a:cubicBezTo>
                    <a:pt x="34" y="41"/>
                    <a:pt x="27" y="36"/>
                    <a:pt x="25" y="38"/>
                  </a:cubicBezTo>
                  <a:cubicBezTo>
                    <a:pt x="23" y="40"/>
                    <a:pt x="11" y="41"/>
                    <a:pt x="8" y="40"/>
                  </a:cubicBezTo>
                  <a:cubicBezTo>
                    <a:pt x="5" y="40"/>
                    <a:pt x="0" y="45"/>
                    <a:pt x="0" y="47"/>
                  </a:cubicBezTo>
                  <a:cubicBezTo>
                    <a:pt x="0" y="49"/>
                    <a:pt x="12" y="45"/>
                    <a:pt x="17" y="48"/>
                  </a:cubicBezTo>
                  <a:cubicBezTo>
                    <a:pt x="21" y="51"/>
                    <a:pt x="25" y="45"/>
                    <a:pt x="27" y="48"/>
                  </a:cubicBezTo>
                  <a:cubicBezTo>
                    <a:pt x="29" y="51"/>
                    <a:pt x="35" y="49"/>
                    <a:pt x="37" y="50"/>
                  </a:cubicBezTo>
                  <a:cubicBezTo>
                    <a:pt x="39" y="51"/>
                    <a:pt x="52" y="49"/>
                    <a:pt x="52" y="49"/>
                  </a:cubicBezTo>
                  <a:cubicBezTo>
                    <a:pt x="53" y="48"/>
                    <a:pt x="54" y="46"/>
                    <a:pt x="54" y="44"/>
                  </a:cubicBezTo>
                  <a:cubicBezTo>
                    <a:pt x="54" y="41"/>
                    <a:pt x="56" y="42"/>
                    <a:pt x="59" y="41"/>
                  </a:cubicBezTo>
                  <a:cubicBezTo>
                    <a:pt x="62" y="40"/>
                    <a:pt x="63" y="37"/>
                    <a:pt x="66" y="37"/>
                  </a:cubicBezTo>
                  <a:cubicBezTo>
                    <a:pt x="68" y="37"/>
                    <a:pt x="70" y="34"/>
                    <a:pt x="73" y="35"/>
                  </a:cubicBezTo>
                  <a:cubicBezTo>
                    <a:pt x="75" y="36"/>
                    <a:pt x="77" y="39"/>
                    <a:pt x="80" y="37"/>
                  </a:cubicBezTo>
                  <a:cubicBezTo>
                    <a:pt x="82" y="35"/>
                    <a:pt x="83" y="37"/>
                    <a:pt x="87" y="33"/>
                  </a:cubicBezTo>
                  <a:cubicBezTo>
                    <a:pt x="90" y="29"/>
                    <a:pt x="93" y="29"/>
                    <a:pt x="97" y="30"/>
                  </a:cubicBezTo>
                  <a:cubicBezTo>
                    <a:pt x="103" y="31"/>
                    <a:pt x="105" y="28"/>
                    <a:pt x="107" y="25"/>
                  </a:cubicBezTo>
                  <a:cubicBezTo>
                    <a:pt x="108" y="22"/>
                    <a:pt x="113" y="22"/>
                    <a:pt x="116" y="20"/>
                  </a:cubicBezTo>
                  <a:cubicBezTo>
                    <a:pt x="119" y="18"/>
                    <a:pt x="124" y="16"/>
                    <a:pt x="126" y="16"/>
                  </a:cubicBezTo>
                  <a:cubicBezTo>
                    <a:pt x="127" y="15"/>
                    <a:pt x="127" y="14"/>
                    <a:pt x="127" y="13"/>
                  </a:cubicBezTo>
                  <a:cubicBezTo>
                    <a:pt x="123" y="10"/>
                    <a:pt x="121" y="14"/>
                    <a:pt x="117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2" name="Freeform 56"/>
            <p:cNvSpPr>
              <a:spLocks/>
            </p:cNvSpPr>
            <p:nvPr userDrawn="1"/>
          </p:nvSpPr>
          <p:spPr bwMode="auto">
            <a:xfrm>
              <a:off x="-1430894" y="3281917"/>
              <a:ext cx="172830" cy="80238"/>
            </a:xfrm>
            <a:custGeom>
              <a:avLst/>
              <a:gdLst>
                <a:gd name="T0" fmla="*/ 32 w 81"/>
                <a:gd name="T1" fmla="*/ 26 h 34"/>
                <a:gd name="T2" fmla="*/ 41 w 81"/>
                <a:gd name="T3" fmla="*/ 32 h 34"/>
                <a:gd name="T4" fmla="*/ 41 w 81"/>
                <a:gd name="T5" fmla="*/ 33 h 34"/>
                <a:gd name="T6" fmla="*/ 53 w 81"/>
                <a:gd name="T7" fmla="*/ 31 h 34"/>
                <a:gd name="T8" fmla="*/ 63 w 81"/>
                <a:gd name="T9" fmla="*/ 32 h 34"/>
                <a:gd name="T10" fmla="*/ 63 w 81"/>
                <a:gd name="T11" fmla="*/ 29 h 34"/>
                <a:gd name="T12" fmla="*/ 71 w 81"/>
                <a:gd name="T13" fmla="*/ 31 h 34"/>
                <a:gd name="T14" fmla="*/ 79 w 81"/>
                <a:gd name="T15" fmla="*/ 32 h 34"/>
                <a:gd name="T16" fmla="*/ 76 w 81"/>
                <a:gd name="T17" fmla="*/ 27 h 34"/>
                <a:gd name="T18" fmla="*/ 78 w 81"/>
                <a:gd name="T19" fmla="*/ 23 h 34"/>
                <a:gd name="T20" fmla="*/ 71 w 81"/>
                <a:gd name="T21" fmla="*/ 20 h 34"/>
                <a:gd name="T22" fmla="*/ 67 w 81"/>
                <a:gd name="T23" fmla="*/ 13 h 34"/>
                <a:gd name="T24" fmla="*/ 63 w 81"/>
                <a:gd name="T25" fmla="*/ 12 h 34"/>
                <a:gd name="T26" fmla="*/ 51 w 81"/>
                <a:gd name="T27" fmla="*/ 13 h 34"/>
                <a:gd name="T28" fmla="*/ 44 w 81"/>
                <a:gd name="T29" fmla="*/ 10 h 34"/>
                <a:gd name="T30" fmla="*/ 37 w 81"/>
                <a:gd name="T31" fmla="*/ 6 h 34"/>
                <a:gd name="T32" fmla="*/ 19 w 81"/>
                <a:gd name="T33" fmla="*/ 4 h 34"/>
                <a:gd name="T34" fmla="*/ 5 w 81"/>
                <a:gd name="T35" fmla="*/ 0 h 34"/>
                <a:gd name="T36" fmla="*/ 0 w 81"/>
                <a:gd name="T37" fmla="*/ 2 h 34"/>
                <a:gd name="T38" fmla="*/ 18 w 81"/>
                <a:gd name="T39" fmla="*/ 11 h 34"/>
                <a:gd name="T40" fmla="*/ 23 w 81"/>
                <a:gd name="T41" fmla="*/ 23 h 34"/>
                <a:gd name="T42" fmla="*/ 20 w 81"/>
                <a:gd name="T43" fmla="*/ 26 h 34"/>
                <a:gd name="T44" fmla="*/ 32 w 81"/>
                <a:gd name="T4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1" h="34">
                  <a:moveTo>
                    <a:pt x="32" y="26"/>
                  </a:moveTo>
                  <a:cubicBezTo>
                    <a:pt x="36" y="24"/>
                    <a:pt x="37" y="28"/>
                    <a:pt x="41" y="32"/>
                  </a:cubicBezTo>
                  <a:cubicBezTo>
                    <a:pt x="41" y="32"/>
                    <a:pt x="41" y="33"/>
                    <a:pt x="41" y="33"/>
                  </a:cubicBezTo>
                  <a:cubicBezTo>
                    <a:pt x="45" y="32"/>
                    <a:pt x="49" y="31"/>
                    <a:pt x="53" y="31"/>
                  </a:cubicBezTo>
                  <a:cubicBezTo>
                    <a:pt x="56" y="30"/>
                    <a:pt x="60" y="31"/>
                    <a:pt x="63" y="32"/>
                  </a:cubicBezTo>
                  <a:cubicBezTo>
                    <a:pt x="63" y="31"/>
                    <a:pt x="62" y="30"/>
                    <a:pt x="63" y="29"/>
                  </a:cubicBezTo>
                  <a:cubicBezTo>
                    <a:pt x="64" y="27"/>
                    <a:pt x="69" y="30"/>
                    <a:pt x="71" y="31"/>
                  </a:cubicBezTo>
                  <a:cubicBezTo>
                    <a:pt x="72" y="33"/>
                    <a:pt x="78" y="34"/>
                    <a:pt x="79" y="32"/>
                  </a:cubicBezTo>
                  <a:cubicBezTo>
                    <a:pt x="81" y="30"/>
                    <a:pt x="77" y="29"/>
                    <a:pt x="76" y="27"/>
                  </a:cubicBezTo>
                  <a:cubicBezTo>
                    <a:pt x="75" y="26"/>
                    <a:pt x="77" y="25"/>
                    <a:pt x="78" y="23"/>
                  </a:cubicBezTo>
                  <a:cubicBezTo>
                    <a:pt x="75" y="22"/>
                    <a:pt x="72" y="20"/>
                    <a:pt x="71" y="20"/>
                  </a:cubicBezTo>
                  <a:cubicBezTo>
                    <a:pt x="69" y="20"/>
                    <a:pt x="69" y="13"/>
                    <a:pt x="67" y="13"/>
                  </a:cubicBezTo>
                  <a:cubicBezTo>
                    <a:pt x="65" y="13"/>
                    <a:pt x="65" y="12"/>
                    <a:pt x="63" y="12"/>
                  </a:cubicBezTo>
                  <a:cubicBezTo>
                    <a:pt x="61" y="12"/>
                    <a:pt x="53" y="12"/>
                    <a:pt x="51" y="13"/>
                  </a:cubicBezTo>
                  <a:cubicBezTo>
                    <a:pt x="49" y="15"/>
                    <a:pt x="47" y="10"/>
                    <a:pt x="44" y="10"/>
                  </a:cubicBezTo>
                  <a:cubicBezTo>
                    <a:pt x="41" y="10"/>
                    <a:pt x="38" y="7"/>
                    <a:pt x="37" y="6"/>
                  </a:cubicBezTo>
                  <a:cubicBezTo>
                    <a:pt x="35" y="4"/>
                    <a:pt x="22" y="6"/>
                    <a:pt x="19" y="4"/>
                  </a:cubicBezTo>
                  <a:cubicBezTo>
                    <a:pt x="15" y="2"/>
                    <a:pt x="8" y="0"/>
                    <a:pt x="5" y="0"/>
                  </a:cubicBezTo>
                  <a:cubicBezTo>
                    <a:pt x="4" y="0"/>
                    <a:pt x="2" y="1"/>
                    <a:pt x="0" y="2"/>
                  </a:cubicBezTo>
                  <a:cubicBezTo>
                    <a:pt x="7" y="6"/>
                    <a:pt x="17" y="5"/>
                    <a:pt x="18" y="11"/>
                  </a:cubicBezTo>
                  <a:cubicBezTo>
                    <a:pt x="20" y="19"/>
                    <a:pt x="25" y="16"/>
                    <a:pt x="23" y="23"/>
                  </a:cubicBezTo>
                  <a:cubicBezTo>
                    <a:pt x="22" y="24"/>
                    <a:pt x="21" y="25"/>
                    <a:pt x="20" y="26"/>
                  </a:cubicBezTo>
                  <a:cubicBezTo>
                    <a:pt x="25" y="27"/>
                    <a:pt x="31" y="27"/>
                    <a:pt x="32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3" name="Freeform 57"/>
            <p:cNvSpPr>
              <a:spLocks noEditPoints="1"/>
            </p:cNvSpPr>
            <p:nvPr userDrawn="1"/>
          </p:nvSpPr>
          <p:spPr bwMode="auto">
            <a:xfrm>
              <a:off x="-1776554" y="3327506"/>
              <a:ext cx="469828" cy="186006"/>
            </a:xfrm>
            <a:custGeom>
              <a:avLst/>
              <a:gdLst>
                <a:gd name="T0" fmla="*/ 213 w 219"/>
                <a:gd name="T1" fmla="*/ 56 h 80"/>
                <a:gd name="T2" fmla="*/ 213 w 219"/>
                <a:gd name="T3" fmla="*/ 44 h 80"/>
                <a:gd name="T4" fmla="*/ 213 w 219"/>
                <a:gd name="T5" fmla="*/ 35 h 80"/>
                <a:gd name="T6" fmla="*/ 216 w 219"/>
                <a:gd name="T7" fmla="*/ 30 h 80"/>
                <a:gd name="T8" fmla="*/ 214 w 219"/>
                <a:gd name="T9" fmla="*/ 26 h 80"/>
                <a:gd name="T10" fmla="*/ 205 w 219"/>
                <a:gd name="T11" fmla="*/ 22 h 80"/>
                <a:gd name="T12" fmla="*/ 202 w 219"/>
                <a:gd name="T13" fmla="*/ 13 h 80"/>
                <a:gd name="T14" fmla="*/ 193 w 219"/>
                <a:gd name="T15" fmla="*/ 7 h 80"/>
                <a:gd name="T16" fmla="*/ 181 w 219"/>
                <a:gd name="T17" fmla="*/ 7 h 80"/>
                <a:gd name="T18" fmla="*/ 159 w 219"/>
                <a:gd name="T19" fmla="*/ 14 h 80"/>
                <a:gd name="T20" fmla="*/ 139 w 219"/>
                <a:gd name="T21" fmla="*/ 15 h 80"/>
                <a:gd name="T22" fmla="*/ 125 w 219"/>
                <a:gd name="T23" fmla="*/ 10 h 80"/>
                <a:gd name="T24" fmla="*/ 115 w 219"/>
                <a:gd name="T25" fmla="*/ 6 h 80"/>
                <a:gd name="T26" fmla="*/ 98 w 219"/>
                <a:gd name="T27" fmla="*/ 2 h 80"/>
                <a:gd name="T28" fmla="*/ 62 w 219"/>
                <a:gd name="T29" fmla="*/ 12 h 80"/>
                <a:gd name="T30" fmla="*/ 37 w 219"/>
                <a:gd name="T31" fmla="*/ 13 h 80"/>
                <a:gd name="T32" fmla="*/ 31 w 219"/>
                <a:gd name="T33" fmla="*/ 21 h 80"/>
                <a:gd name="T34" fmla="*/ 6 w 219"/>
                <a:gd name="T35" fmla="*/ 23 h 80"/>
                <a:gd name="T36" fmla="*/ 4 w 219"/>
                <a:gd name="T37" fmla="*/ 31 h 80"/>
                <a:gd name="T38" fmla="*/ 9 w 219"/>
                <a:gd name="T39" fmla="*/ 34 h 80"/>
                <a:gd name="T40" fmla="*/ 10 w 219"/>
                <a:gd name="T41" fmla="*/ 42 h 80"/>
                <a:gd name="T42" fmla="*/ 10 w 219"/>
                <a:gd name="T43" fmla="*/ 50 h 80"/>
                <a:gd name="T44" fmla="*/ 10 w 219"/>
                <a:gd name="T45" fmla="*/ 56 h 80"/>
                <a:gd name="T46" fmla="*/ 16 w 219"/>
                <a:gd name="T47" fmla="*/ 61 h 80"/>
                <a:gd name="T48" fmla="*/ 24 w 219"/>
                <a:gd name="T49" fmla="*/ 66 h 80"/>
                <a:gd name="T50" fmla="*/ 29 w 219"/>
                <a:gd name="T51" fmla="*/ 67 h 80"/>
                <a:gd name="T52" fmla="*/ 37 w 219"/>
                <a:gd name="T53" fmla="*/ 74 h 80"/>
                <a:gd name="T54" fmla="*/ 52 w 219"/>
                <a:gd name="T55" fmla="*/ 72 h 80"/>
                <a:gd name="T56" fmla="*/ 61 w 219"/>
                <a:gd name="T57" fmla="*/ 68 h 80"/>
                <a:gd name="T58" fmla="*/ 77 w 219"/>
                <a:gd name="T59" fmla="*/ 76 h 80"/>
                <a:gd name="T60" fmla="*/ 89 w 219"/>
                <a:gd name="T61" fmla="*/ 74 h 80"/>
                <a:gd name="T62" fmla="*/ 100 w 219"/>
                <a:gd name="T63" fmla="*/ 68 h 80"/>
                <a:gd name="T64" fmla="*/ 109 w 219"/>
                <a:gd name="T65" fmla="*/ 70 h 80"/>
                <a:gd name="T66" fmla="*/ 118 w 219"/>
                <a:gd name="T67" fmla="*/ 68 h 80"/>
                <a:gd name="T68" fmla="*/ 115 w 219"/>
                <a:gd name="T69" fmla="*/ 76 h 80"/>
                <a:gd name="T70" fmla="*/ 115 w 219"/>
                <a:gd name="T71" fmla="*/ 80 h 80"/>
                <a:gd name="T72" fmla="*/ 122 w 219"/>
                <a:gd name="T73" fmla="*/ 73 h 80"/>
                <a:gd name="T74" fmla="*/ 127 w 219"/>
                <a:gd name="T75" fmla="*/ 70 h 80"/>
                <a:gd name="T76" fmla="*/ 137 w 219"/>
                <a:gd name="T77" fmla="*/ 70 h 80"/>
                <a:gd name="T78" fmla="*/ 145 w 219"/>
                <a:gd name="T79" fmla="*/ 69 h 80"/>
                <a:gd name="T80" fmla="*/ 158 w 219"/>
                <a:gd name="T81" fmla="*/ 69 h 80"/>
                <a:gd name="T82" fmla="*/ 174 w 219"/>
                <a:gd name="T83" fmla="*/ 65 h 80"/>
                <a:gd name="T84" fmla="*/ 186 w 219"/>
                <a:gd name="T85" fmla="*/ 63 h 80"/>
                <a:gd name="T86" fmla="*/ 191 w 219"/>
                <a:gd name="T87" fmla="*/ 64 h 80"/>
                <a:gd name="T88" fmla="*/ 196 w 219"/>
                <a:gd name="T89" fmla="*/ 61 h 80"/>
                <a:gd name="T90" fmla="*/ 206 w 219"/>
                <a:gd name="T91" fmla="*/ 63 h 80"/>
                <a:gd name="T92" fmla="*/ 219 w 219"/>
                <a:gd name="T93" fmla="*/ 64 h 80"/>
                <a:gd name="T94" fmla="*/ 213 w 219"/>
                <a:gd name="T95" fmla="*/ 56 h 80"/>
                <a:gd name="T96" fmla="*/ 19 w 219"/>
                <a:gd name="T97" fmla="*/ 15 h 80"/>
                <a:gd name="T98" fmla="*/ 35 w 219"/>
                <a:gd name="T99" fmla="*/ 13 h 80"/>
                <a:gd name="T100" fmla="*/ 26 w 219"/>
                <a:gd name="T101" fmla="*/ 7 h 80"/>
                <a:gd name="T102" fmla="*/ 23 w 219"/>
                <a:gd name="T103" fmla="*/ 1 h 80"/>
                <a:gd name="T104" fmla="*/ 18 w 219"/>
                <a:gd name="T105" fmla="*/ 2 h 80"/>
                <a:gd name="T106" fmla="*/ 6 w 219"/>
                <a:gd name="T107" fmla="*/ 2 h 80"/>
                <a:gd name="T108" fmla="*/ 7 w 219"/>
                <a:gd name="T109" fmla="*/ 9 h 80"/>
                <a:gd name="T110" fmla="*/ 4 w 219"/>
                <a:gd name="T111" fmla="*/ 14 h 80"/>
                <a:gd name="T112" fmla="*/ 1 w 219"/>
                <a:gd name="T113" fmla="*/ 18 h 80"/>
                <a:gd name="T114" fmla="*/ 8 w 219"/>
                <a:gd name="T115" fmla="*/ 21 h 80"/>
                <a:gd name="T116" fmla="*/ 19 w 219"/>
                <a:gd name="T117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80">
                  <a:moveTo>
                    <a:pt x="213" y="56"/>
                  </a:moveTo>
                  <a:cubicBezTo>
                    <a:pt x="211" y="55"/>
                    <a:pt x="214" y="46"/>
                    <a:pt x="213" y="44"/>
                  </a:cubicBezTo>
                  <a:cubicBezTo>
                    <a:pt x="212" y="43"/>
                    <a:pt x="210" y="35"/>
                    <a:pt x="213" y="35"/>
                  </a:cubicBezTo>
                  <a:cubicBezTo>
                    <a:pt x="215" y="35"/>
                    <a:pt x="212" y="30"/>
                    <a:pt x="216" y="30"/>
                  </a:cubicBezTo>
                  <a:cubicBezTo>
                    <a:pt x="215" y="28"/>
                    <a:pt x="214" y="26"/>
                    <a:pt x="214" y="26"/>
                  </a:cubicBezTo>
                  <a:cubicBezTo>
                    <a:pt x="212" y="25"/>
                    <a:pt x="207" y="27"/>
                    <a:pt x="205" y="22"/>
                  </a:cubicBezTo>
                  <a:cubicBezTo>
                    <a:pt x="203" y="18"/>
                    <a:pt x="205" y="17"/>
                    <a:pt x="202" y="13"/>
                  </a:cubicBezTo>
                  <a:cubicBezTo>
                    <a:pt x="198" y="9"/>
                    <a:pt x="197" y="5"/>
                    <a:pt x="193" y="7"/>
                  </a:cubicBezTo>
                  <a:cubicBezTo>
                    <a:pt x="192" y="8"/>
                    <a:pt x="186" y="8"/>
                    <a:pt x="181" y="7"/>
                  </a:cubicBezTo>
                  <a:cubicBezTo>
                    <a:pt x="175" y="12"/>
                    <a:pt x="163" y="15"/>
                    <a:pt x="159" y="14"/>
                  </a:cubicBezTo>
                  <a:cubicBezTo>
                    <a:pt x="155" y="12"/>
                    <a:pt x="146" y="15"/>
                    <a:pt x="139" y="15"/>
                  </a:cubicBezTo>
                  <a:cubicBezTo>
                    <a:pt x="132" y="15"/>
                    <a:pt x="131" y="10"/>
                    <a:pt x="125" y="10"/>
                  </a:cubicBezTo>
                  <a:cubicBezTo>
                    <a:pt x="120" y="11"/>
                    <a:pt x="120" y="6"/>
                    <a:pt x="115" y="6"/>
                  </a:cubicBezTo>
                  <a:cubicBezTo>
                    <a:pt x="110" y="6"/>
                    <a:pt x="114" y="4"/>
                    <a:pt x="98" y="2"/>
                  </a:cubicBezTo>
                  <a:cubicBezTo>
                    <a:pt x="81" y="0"/>
                    <a:pt x="67" y="8"/>
                    <a:pt x="62" y="12"/>
                  </a:cubicBezTo>
                  <a:cubicBezTo>
                    <a:pt x="57" y="16"/>
                    <a:pt x="38" y="12"/>
                    <a:pt x="37" y="13"/>
                  </a:cubicBezTo>
                  <a:cubicBezTo>
                    <a:pt x="35" y="14"/>
                    <a:pt x="37" y="19"/>
                    <a:pt x="31" y="21"/>
                  </a:cubicBezTo>
                  <a:cubicBezTo>
                    <a:pt x="25" y="24"/>
                    <a:pt x="11" y="21"/>
                    <a:pt x="6" y="23"/>
                  </a:cubicBezTo>
                  <a:cubicBezTo>
                    <a:pt x="2" y="25"/>
                    <a:pt x="0" y="32"/>
                    <a:pt x="4" y="31"/>
                  </a:cubicBezTo>
                  <a:cubicBezTo>
                    <a:pt x="8" y="31"/>
                    <a:pt x="10" y="33"/>
                    <a:pt x="9" y="34"/>
                  </a:cubicBezTo>
                  <a:cubicBezTo>
                    <a:pt x="8" y="36"/>
                    <a:pt x="12" y="40"/>
                    <a:pt x="10" y="42"/>
                  </a:cubicBezTo>
                  <a:cubicBezTo>
                    <a:pt x="8" y="44"/>
                    <a:pt x="7" y="48"/>
                    <a:pt x="10" y="50"/>
                  </a:cubicBezTo>
                  <a:cubicBezTo>
                    <a:pt x="13" y="52"/>
                    <a:pt x="13" y="55"/>
                    <a:pt x="10" y="56"/>
                  </a:cubicBezTo>
                  <a:cubicBezTo>
                    <a:pt x="7" y="56"/>
                    <a:pt x="16" y="60"/>
                    <a:pt x="16" y="61"/>
                  </a:cubicBezTo>
                  <a:cubicBezTo>
                    <a:pt x="16" y="63"/>
                    <a:pt x="24" y="64"/>
                    <a:pt x="24" y="66"/>
                  </a:cubicBezTo>
                  <a:cubicBezTo>
                    <a:pt x="24" y="68"/>
                    <a:pt x="26" y="68"/>
                    <a:pt x="29" y="67"/>
                  </a:cubicBezTo>
                  <a:cubicBezTo>
                    <a:pt x="33" y="66"/>
                    <a:pt x="35" y="71"/>
                    <a:pt x="37" y="74"/>
                  </a:cubicBezTo>
                  <a:cubicBezTo>
                    <a:pt x="39" y="77"/>
                    <a:pt x="52" y="75"/>
                    <a:pt x="52" y="72"/>
                  </a:cubicBezTo>
                  <a:cubicBezTo>
                    <a:pt x="52" y="68"/>
                    <a:pt x="56" y="67"/>
                    <a:pt x="61" y="68"/>
                  </a:cubicBezTo>
                  <a:cubicBezTo>
                    <a:pt x="67" y="68"/>
                    <a:pt x="74" y="75"/>
                    <a:pt x="77" y="76"/>
                  </a:cubicBezTo>
                  <a:cubicBezTo>
                    <a:pt x="80" y="77"/>
                    <a:pt x="86" y="74"/>
                    <a:pt x="89" y="74"/>
                  </a:cubicBezTo>
                  <a:cubicBezTo>
                    <a:pt x="93" y="74"/>
                    <a:pt x="98" y="69"/>
                    <a:pt x="100" y="68"/>
                  </a:cubicBezTo>
                  <a:cubicBezTo>
                    <a:pt x="102" y="67"/>
                    <a:pt x="106" y="72"/>
                    <a:pt x="109" y="70"/>
                  </a:cubicBezTo>
                  <a:cubicBezTo>
                    <a:pt x="112" y="68"/>
                    <a:pt x="116" y="67"/>
                    <a:pt x="118" y="68"/>
                  </a:cubicBezTo>
                  <a:cubicBezTo>
                    <a:pt x="120" y="69"/>
                    <a:pt x="113" y="74"/>
                    <a:pt x="115" y="76"/>
                  </a:cubicBezTo>
                  <a:cubicBezTo>
                    <a:pt x="116" y="77"/>
                    <a:pt x="115" y="79"/>
                    <a:pt x="115" y="80"/>
                  </a:cubicBezTo>
                  <a:cubicBezTo>
                    <a:pt x="122" y="79"/>
                    <a:pt x="122" y="75"/>
                    <a:pt x="122" y="73"/>
                  </a:cubicBezTo>
                  <a:cubicBezTo>
                    <a:pt x="122" y="70"/>
                    <a:pt x="124" y="68"/>
                    <a:pt x="127" y="70"/>
                  </a:cubicBezTo>
                  <a:cubicBezTo>
                    <a:pt x="129" y="72"/>
                    <a:pt x="132" y="72"/>
                    <a:pt x="137" y="70"/>
                  </a:cubicBezTo>
                  <a:cubicBezTo>
                    <a:pt x="142" y="68"/>
                    <a:pt x="143" y="67"/>
                    <a:pt x="145" y="69"/>
                  </a:cubicBezTo>
                  <a:cubicBezTo>
                    <a:pt x="146" y="71"/>
                    <a:pt x="151" y="69"/>
                    <a:pt x="158" y="69"/>
                  </a:cubicBezTo>
                  <a:cubicBezTo>
                    <a:pt x="165" y="69"/>
                    <a:pt x="167" y="64"/>
                    <a:pt x="174" y="65"/>
                  </a:cubicBezTo>
                  <a:cubicBezTo>
                    <a:pt x="180" y="65"/>
                    <a:pt x="186" y="63"/>
                    <a:pt x="186" y="63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3"/>
                    <a:pt x="192" y="61"/>
                    <a:pt x="196" y="61"/>
                  </a:cubicBezTo>
                  <a:cubicBezTo>
                    <a:pt x="202" y="60"/>
                    <a:pt x="204" y="64"/>
                    <a:pt x="206" y="63"/>
                  </a:cubicBezTo>
                  <a:cubicBezTo>
                    <a:pt x="209" y="61"/>
                    <a:pt x="218" y="70"/>
                    <a:pt x="219" y="64"/>
                  </a:cubicBezTo>
                  <a:cubicBezTo>
                    <a:pt x="219" y="63"/>
                    <a:pt x="215" y="56"/>
                    <a:pt x="213" y="56"/>
                  </a:cubicBezTo>
                  <a:close/>
                  <a:moveTo>
                    <a:pt x="19" y="15"/>
                  </a:moveTo>
                  <a:cubicBezTo>
                    <a:pt x="23" y="13"/>
                    <a:pt x="32" y="15"/>
                    <a:pt x="35" y="13"/>
                  </a:cubicBezTo>
                  <a:cubicBezTo>
                    <a:pt x="37" y="11"/>
                    <a:pt x="29" y="9"/>
                    <a:pt x="26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2" y="2"/>
                    <a:pt x="20" y="3"/>
                    <a:pt x="18" y="2"/>
                  </a:cubicBezTo>
                  <a:cubicBezTo>
                    <a:pt x="15" y="0"/>
                    <a:pt x="8" y="1"/>
                    <a:pt x="6" y="2"/>
                  </a:cubicBezTo>
                  <a:cubicBezTo>
                    <a:pt x="5" y="2"/>
                    <a:pt x="7" y="6"/>
                    <a:pt x="7" y="9"/>
                  </a:cubicBezTo>
                  <a:cubicBezTo>
                    <a:pt x="7" y="12"/>
                    <a:pt x="4" y="12"/>
                    <a:pt x="4" y="14"/>
                  </a:cubicBezTo>
                  <a:cubicBezTo>
                    <a:pt x="4" y="15"/>
                    <a:pt x="3" y="16"/>
                    <a:pt x="1" y="18"/>
                  </a:cubicBezTo>
                  <a:cubicBezTo>
                    <a:pt x="4" y="19"/>
                    <a:pt x="6" y="21"/>
                    <a:pt x="8" y="21"/>
                  </a:cubicBezTo>
                  <a:cubicBezTo>
                    <a:pt x="13" y="21"/>
                    <a:pt x="15" y="16"/>
                    <a:pt x="19" y="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4" name="Freeform 58"/>
            <p:cNvSpPr>
              <a:spLocks/>
            </p:cNvSpPr>
            <p:nvPr userDrawn="1"/>
          </p:nvSpPr>
          <p:spPr bwMode="auto">
            <a:xfrm>
              <a:off x="-464391" y="3515336"/>
              <a:ext cx="57051" cy="56532"/>
            </a:xfrm>
            <a:custGeom>
              <a:avLst/>
              <a:gdLst>
                <a:gd name="T0" fmla="*/ 13 w 27"/>
                <a:gd name="T1" fmla="*/ 0 h 24"/>
                <a:gd name="T2" fmla="*/ 0 w 27"/>
                <a:gd name="T3" fmla="*/ 7 h 24"/>
                <a:gd name="T4" fmla="*/ 2 w 27"/>
                <a:gd name="T5" fmla="*/ 10 h 24"/>
                <a:gd name="T6" fmla="*/ 9 w 27"/>
                <a:gd name="T7" fmla="*/ 18 h 24"/>
                <a:gd name="T8" fmla="*/ 10 w 27"/>
                <a:gd name="T9" fmla="*/ 24 h 24"/>
                <a:gd name="T10" fmla="*/ 15 w 27"/>
                <a:gd name="T11" fmla="*/ 23 h 24"/>
                <a:gd name="T12" fmla="*/ 26 w 27"/>
                <a:gd name="T13" fmla="*/ 11 h 24"/>
                <a:gd name="T14" fmla="*/ 13 w 27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4">
                  <a:moveTo>
                    <a:pt x="13" y="0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0" y="8"/>
                    <a:pt x="1" y="9"/>
                    <a:pt x="2" y="10"/>
                  </a:cubicBezTo>
                  <a:cubicBezTo>
                    <a:pt x="3" y="13"/>
                    <a:pt x="5" y="16"/>
                    <a:pt x="9" y="18"/>
                  </a:cubicBezTo>
                  <a:cubicBezTo>
                    <a:pt x="11" y="19"/>
                    <a:pt x="10" y="21"/>
                    <a:pt x="10" y="24"/>
                  </a:cubicBezTo>
                  <a:cubicBezTo>
                    <a:pt x="12" y="24"/>
                    <a:pt x="13" y="24"/>
                    <a:pt x="15" y="23"/>
                  </a:cubicBezTo>
                  <a:cubicBezTo>
                    <a:pt x="18" y="23"/>
                    <a:pt x="25" y="13"/>
                    <a:pt x="26" y="11"/>
                  </a:cubicBezTo>
                  <a:cubicBezTo>
                    <a:pt x="27" y="8"/>
                    <a:pt x="17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5" name="Freeform 59"/>
            <p:cNvSpPr>
              <a:spLocks/>
            </p:cNvSpPr>
            <p:nvPr userDrawn="1"/>
          </p:nvSpPr>
          <p:spPr bwMode="auto">
            <a:xfrm>
              <a:off x="661520" y="3305623"/>
              <a:ext cx="171152" cy="165947"/>
            </a:xfrm>
            <a:custGeom>
              <a:avLst/>
              <a:gdLst>
                <a:gd name="T0" fmla="*/ 77 w 80"/>
                <a:gd name="T1" fmla="*/ 4 h 71"/>
                <a:gd name="T2" fmla="*/ 67 w 80"/>
                <a:gd name="T3" fmla="*/ 0 h 71"/>
                <a:gd name="T4" fmla="*/ 61 w 80"/>
                <a:gd name="T5" fmla="*/ 8 h 71"/>
                <a:gd name="T6" fmla="*/ 52 w 80"/>
                <a:gd name="T7" fmla="*/ 14 h 71"/>
                <a:gd name="T8" fmla="*/ 48 w 80"/>
                <a:gd name="T9" fmla="*/ 18 h 71"/>
                <a:gd name="T10" fmla="*/ 40 w 80"/>
                <a:gd name="T11" fmla="*/ 20 h 71"/>
                <a:gd name="T12" fmla="*/ 33 w 80"/>
                <a:gd name="T13" fmla="*/ 18 h 71"/>
                <a:gd name="T14" fmla="*/ 25 w 80"/>
                <a:gd name="T15" fmla="*/ 25 h 71"/>
                <a:gd name="T16" fmla="*/ 3 w 80"/>
                <a:gd name="T17" fmla="*/ 36 h 71"/>
                <a:gd name="T18" fmla="*/ 0 w 80"/>
                <a:gd name="T19" fmla="*/ 41 h 71"/>
                <a:gd name="T20" fmla="*/ 13 w 80"/>
                <a:gd name="T21" fmla="*/ 47 h 71"/>
                <a:gd name="T22" fmla="*/ 7 w 80"/>
                <a:gd name="T23" fmla="*/ 59 h 71"/>
                <a:gd name="T24" fmla="*/ 9 w 80"/>
                <a:gd name="T25" fmla="*/ 65 h 71"/>
                <a:gd name="T26" fmla="*/ 15 w 80"/>
                <a:gd name="T27" fmla="*/ 68 h 71"/>
                <a:gd name="T28" fmla="*/ 23 w 80"/>
                <a:gd name="T29" fmla="*/ 66 h 71"/>
                <a:gd name="T30" fmla="*/ 26 w 80"/>
                <a:gd name="T31" fmla="*/ 68 h 71"/>
                <a:gd name="T32" fmla="*/ 33 w 80"/>
                <a:gd name="T33" fmla="*/ 63 h 71"/>
                <a:gd name="T34" fmla="*/ 44 w 80"/>
                <a:gd name="T35" fmla="*/ 61 h 71"/>
                <a:gd name="T36" fmla="*/ 50 w 80"/>
                <a:gd name="T37" fmla="*/ 59 h 71"/>
                <a:gd name="T38" fmla="*/ 40 w 80"/>
                <a:gd name="T39" fmla="*/ 50 h 71"/>
                <a:gd name="T40" fmla="*/ 43 w 80"/>
                <a:gd name="T41" fmla="*/ 40 h 71"/>
                <a:gd name="T42" fmla="*/ 63 w 80"/>
                <a:gd name="T43" fmla="*/ 29 h 71"/>
                <a:gd name="T44" fmla="*/ 67 w 80"/>
                <a:gd name="T45" fmla="*/ 16 h 71"/>
                <a:gd name="T46" fmla="*/ 80 w 80"/>
                <a:gd name="T47" fmla="*/ 4 h 71"/>
                <a:gd name="T48" fmla="*/ 77 w 80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0" h="71">
                  <a:moveTo>
                    <a:pt x="77" y="4"/>
                  </a:moveTo>
                  <a:cubicBezTo>
                    <a:pt x="73" y="5"/>
                    <a:pt x="71" y="0"/>
                    <a:pt x="67" y="0"/>
                  </a:cubicBezTo>
                  <a:cubicBezTo>
                    <a:pt x="64" y="0"/>
                    <a:pt x="64" y="8"/>
                    <a:pt x="61" y="8"/>
                  </a:cubicBezTo>
                  <a:cubicBezTo>
                    <a:pt x="57" y="8"/>
                    <a:pt x="58" y="13"/>
                    <a:pt x="52" y="14"/>
                  </a:cubicBezTo>
                  <a:cubicBezTo>
                    <a:pt x="47" y="15"/>
                    <a:pt x="45" y="15"/>
                    <a:pt x="48" y="18"/>
                  </a:cubicBezTo>
                  <a:cubicBezTo>
                    <a:pt x="50" y="22"/>
                    <a:pt x="45" y="20"/>
                    <a:pt x="40" y="20"/>
                  </a:cubicBezTo>
                  <a:cubicBezTo>
                    <a:pt x="36" y="20"/>
                    <a:pt x="36" y="18"/>
                    <a:pt x="33" y="18"/>
                  </a:cubicBezTo>
                  <a:cubicBezTo>
                    <a:pt x="30" y="18"/>
                    <a:pt x="27" y="22"/>
                    <a:pt x="25" y="25"/>
                  </a:cubicBezTo>
                  <a:cubicBezTo>
                    <a:pt x="23" y="28"/>
                    <a:pt x="8" y="34"/>
                    <a:pt x="3" y="36"/>
                  </a:cubicBezTo>
                  <a:cubicBezTo>
                    <a:pt x="2" y="37"/>
                    <a:pt x="1" y="39"/>
                    <a:pt x="0" y="41"/>
                  </a:cubicBezTo>
                  <a:cubicBezTo>
                    <a:pt x="6" y="41"/>
                    <a:pt x="11" y="44"/>
                    <a:pt x="13" y="47"/>
                  </a:cubicBezTo>
                  <a:cubicBezTo>
                    <a:pt x="17" y="51"/>
                    <a:pt x="10" y="55"/>
                    <a:pt x="7" y="59"/>
                  </a:cubicBezTo>
                  <a:cubicBezTo>
                    <a:pt x="3" y="62"/>
                    <a:pt x="8" y="62"/>
                    <a:pt x="9" y="65"/>
                  </a:cubicBezTo>
                  <a:cubicBezTo>
                    <a:pt x="9" y="68"/>
                    <a:pt x="13" y="71"/>
                    <a:pt x="15" y="68"/>
                  </a:cubicBezTo>
                  <a:cubicBezTo>
                    <a:pt x="16" y="66"/>
                    <a:pt x="19" y="66"/>
                    <a:pt x="23" y="66"/>
                  </a:cubicBezTo>
                  <a:cubicBezTo>
                    <a:pt x="25" y="66"/>
                    <a:pt x="26" y="67"/>
                    <a:pt x="26" y="68"/>
                  </a:cubicBezTo>
                  <a:cubicBezTo>
                    <a:pt x="29" y="66"/>
                    <a:pt x="32" y="64"/>
                    <a:pt x="33" y="63"/>
                  </a:cubicBezTo>
                  <a:cubicBezTo>
                    <a:pt x="35" y="61"/>
                    <a:pt x="40" y="61"/>
                    <a:pt x="44" y="61"/>
                  </a:cubicBezTo>
                  <a:cubicBezTo>
                    <a:pt x="46" y="61"/>
                    <a:pt x="48" y="60"/>
                    <a:pt x="50" y="59"/>
                  </a:cubicBezTo>
                  <a:cubicBezTo>
                    <a:pt x="45" y="54"/>
                    <a:pt x="41" y="51"/>
                    <a:pt x="40" y="50"/>
                  </a:cubicBezTo>
                  <a:cubicBezTo>
                    <a:pt x="36" y="48"/>
                    <a:pt x="38" y="41"/>
                    <a:pt x="43" y="40"/>
                  </a:cubicBezTo>
                  <a:cubicBezTo>
                    <a:pt x="48" y="39"/>
                    <a:pt x="60" y="31"/>
                    <a:pt x="63" y="29"/>
                  </a:cubicBezTo>
                  <a:cubicBezTo>
                    <a:pt x="67" y="27"/>
                    <a:pt x="64" y="21"/>
                    <a:pt x="67" y="16"/>
                  </a:cubicBezTo>
                  <a:cubicBezTo>
                    <a:pt x="69" y="13"/>
                    <a:pt x="75" y="8"/>
                    <a:pt x="80" y="4"/>
                  </a:cubicBezTo>
                  <a:cubicBezTo>
                    <a:pt x="79" y="4"/>
                    <a:pt x="78" y="3"/>
                    <a:pt x="77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6" name="Freeform 60"/>
            <p:cNvSpPr>
              <a:spLocks/>
            </p:cNvSpPr>
            <p:nvPr userDrawn="1"/>
          </p:nvSpPr>
          <p:spPr bwMode="auto">
            <a:xfrm>
              <a:off x="-414052" y="3673988"/>
              <a:ext cx="191287" cy="113063"/>
            </a:xfrm>
            <a:custGeom>
              <a:avLst/>
              <a:gdLst>
                <a:gd name="T0" fmla="*/ 88 w 89"/>
                <a:gd name="T1" fmla="*/ 30 h 48"/>
                <a:gd name="T2" fmla="*/ 85 w 89"/>
                <a:gd name="T3" fmla="*/ 30 h 48"/>
                <a:gd name="T4" fmla="*/ 70 w 89"/>
                <a:gd name="T5" fmla="*/ 28 h 48"/>
                <a:gd name="T6" fmla="*/ 48 w 89"/>
                <a:gd name="T7" fmla="*/ 19 h 48"/>
                <a:gd name="T8" fmla="*/ 24 w 89"/>
                <a:gd name="T9" fmla="*/ 3 h 48"/>
                <a:gd name="T10" fmla="*/ 14 w 89"/>
                <a:gd name="T11" fmla="*/ 1 h 48"/>
                <a:gd name="T12" fmla="*/ 7 w 89"/>
                <a:gd name="T13" fmla="*/ 4 h 48"/>
                <a:gd name="T14" fmla="*/ 2 w 89"/>
                <a:gd name="T15" fmla="*/ 10 h 48"/>
                <a:gd name="T16" fmla="*/ 0 w 89"/>
                <a:gd name="T17" fmla="*/ 18 h 48"/>
                <a:gd name="T18" fmla="*/ 6 w 89"/>
                <a:gd name="T19" fmla="*/ 22 h 48"/>
                <a:gd name="T20" fmla="*/ 15 w 89"/>
                <a:gd name="T21" fmla="*/ 26 h 48"/>
                <a:gd name="T22" fmla="*/ 24 w 89"/>
                <a:gd name="T23" fmla="*/ 31 h 48"/>
                <a:gd name="T24" fmla="*/ 34 w 89"/>
                <a:gd name="T25" fmla="*/ 36 h 48"/>
                <a:gd name="T26" fmla="*/ 45 w 89"/>
                <a:gd name="T27" fmla="*/ 34 h 48"/>
                <a:gd name="T28" fmla="*/ 51 w 89"/>
                <a:gd name="T29" fmla="*/ 40 h 48"/>
                <a:gd name="T30" fmla="*/ 66 w 89"/>
                <a:gd name="T31" fmla="*/ 46 h 48"/>
                <a:gd name="T32" fmla="*/ 87 w 89"/>
                <a:gd name="T33" fmla="*/ 44 h 48"/>
                <a:gd name="T34" fmla="*/ 87 w 89"/>
                <a:gd name="T35" fmla="*/ 33 h 48"/>
                <a:gd name="T36" fmla="*/ 88 w 89"/>
                <a:gd name="T3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9" h="48">
                  <a:moveTo>
                    <a:pt x="88" y="30"/>
                  </a:moveTo>
                  <a:cubicBezTo>
                    <a:pt x="87" y="30"/>
                    <a:pt x="86" y="30"/>
                    <a:pt x="85" y="30"/>
                  </a:cubicBezTo>
                  <a:cubicBezTo>
                    <a:pt x="79" y="30"/>
                    <a:pt x="74" y="27"/>
                    <a:pt x="70" y="28"/>
                  </a:cubicBezTo>
                  <a:cubicBezTo>
                    <a:pt x="66" y="28"/>
                    <a:pt x="53" y="23"/>
                    <a:pt x="48" y="19"/>
                  </a:cubicBezTo>
                  <a:cubicBezTo>
                    <a:pt x="42" y="15"/>
                    <a:pt x="27" y="7"/>
                    <a:pt x="24" y="3"/>
                  </a:cubicBezTo>
                  <a:cubicBezTo>
                    <a:pt x="20" y="0"/>
                    <a:pt x="15" y="0"/>
                    <a:pt x="14" y="1"/>
                  </a:cubicBezTo>
                  <a:cubicBezTo>
                    <a:pt x="14" y="3"/>
                    <a:pt x="11" y="3"/>
                    <a:pt x="7" y="4"/>
                  </a:cubicBezTo>
                  <a:cubicBezTo>
                    <a:pt x="6" y="5"/>
                    <a:pt x="2" y="7"/>
                    <a:pt x="2" y="10"/>
                  </a:cubicBezTo>
                  <a:cubicBezTo>
                    <a:pt x="2" y="12"/>
                    <a:pt x="0" y="16"/>
                    <a:pt x="0" y="18"/>
                  </a:cubicBezTo>
                  <a:cubicBezTo>
                    <a:pt x="0" y="20"/>
                    <a:pt x="5" y="20"/>
                    <a:pt x="6" y="22"/>
                  </a:cubicBezTo>
                  <a:cubicBezTo>
                    <a:pt x="8" y="24"/>
                    <a:pt x="15" y="25"/>
                    <a:pt x="15" y="26"/>
                  </a:cubicBezTo>
                  <a:cubicBezTo>
                    <a:pt x="16" y="28"/>
                    <a:pt x="21" y="30"/>
                    <a:pt x="24" y="31"/>
                  </a:cubicBezTo>
                  <a:cubicBezTo>
                    <a:pt x="27" y="31"/>
                    <a:pt x="32" y="34"/>
                    <a:pt x="34" y="36"/>
                  </a:cubicBezTo>
                  <a:cubicBezTo>
                    <a:pt x="36" y="37"/>
                    <a:pt x="43" y="34"/>
                    <a:pt x="45" y="34"/>
                  </a:cubicBezTo>
                  <a:cubicBezTo>
                    <a:pt x="47" y="34"/>
                    <a:pt x="51" y="38"/>
                    <a:pt x="51" y="40"/>
                  </a:cubicBezTo>
                  <a:cubicBezTo>
                    <a:pt x="52" y="42"/>
                    <a:pt x="64" y="43"/>
                    <a:pt x="66" y="46"/>
                  </a:cubicBezTo>
                  <a:cubicBezTo>
                    <a:pt x="69" y="48"/>
                    <a:pt x="84" y="46"/>
                    <a:pt x="87" y="44"/>
                  </a:cubicBezTo>
                  <a:cubicBezTo>
                    <a:pt x="89" y="41"/>
                    <a:pt x="87" y="37"/>
                    <a:pt x="87" y="33"/>
                  </a:cubicBezTo>
                  <a:cubicBezTo>
                    <a:pt x="87" y="31"/>
                    <a:pt x="88" y="31"/>
                    <a:pt x="88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7" name="Freeform 61"/>
            <p:cNvSpPr>
              <a:spLocks/>
            </p:cNvSpPr>
            <p:nvPr userDrawn="1"/>
          </p:nvSpPr>
          <p:spPr bwMode="auto">
            <a:xfrm>
              <a:off x="-135511" y="3725049"/>
              <a:ext cx="214779" cy="475957"/>
            </a:xfrm>
            <a:custGeom>
              <a:avLst/>
              <a:gdLst>
                <a:gd name="T0" fmla="*/ 81 w 100"/>
                <a:gd name="T1" fmla="*/ 185 h 204"/>
                <a:gd name="T2" fmla="*/ 77 w 100"/>
                <a:gd name="T3" fmla="*/ 177 h 204"/>
                <a:gd name="T4" fmla="*/ 72 w 100"/>
                <a:gd name="T5" fmla="*/ 164 h 204"/>
                <a:gd name="T6" fmla="*/ 68 w 100"/>
                <a:gd name="T7" fmla="*/ 152 h 204"/>
                <a:gd name="T8" fmla="*/ 70 w 100"/>
                <a:gd name="T9" fmla="*/ 145 h 204"/>
                <a:gd name="T10" fmla="*/ 70 w 100"/>
                <a:gd name="T11" fmla="*/ 140 h 204"/>
                <a:gd name="T12" fmla="*/ 68 w 100"/>
                <a:gd name="T13" fmla="*/ 132 h 204"/>
                <a:gd name="T14" fmla="*/ 59 w 100"/>
                <a:gd name="T15" fmla="*/ 123 h 204"/>
                <a:gd name="T16" fmla="*/ 62 w 100"/>
                <a:gd name="T17" fmla="*/ 105 h 204"/>
                <a:gd name="T18" fmla="*/ 68 w 100"/>
                <a:gd name="T19" fmla="*/ 102 h 204"/>
                <a:gd name="T20" fmla="*/ 77 w 100"/>
                <a:gd name="T21" fmla="*/ 100 h 204"/>
                <a:gd name="T22" fmla="*/ 87 w 100"/>
                <a:gd name="T23" fmla="*/ 94 h 204"/>
                <a:gd name="T24" fmla="*/ 93 w 100"/>
                <a:gd name="T25" fmla="*/ 89 h 204"/>
                <a:gd name="T26" fmla="*/ 99 w 100"/>
                <a:gd name="T27" fmla="*/ 80 h 204"/>
                <a:gd name="T28" fmla="*/ 100 w 100"/>
                <a:gd name="T29" fmla="*/ 80 h 204"/>
                <a:gd name="T30" fmla="*/ 94 w 100"/>
                <a:gd name="T31" fmla="*/ 81 h 204"/>
                <a:gd name="T32" fmla="*/ 87 w 100"/>
                <a:gd name="T33" fmla="*/ 78 h 204"/>
                <a:gd name="T34" fmla="*/ 81 w 100"/>
                <a:gd name="T35" fmla="*/ 75 h 204"/>
                <a:gd name="T36" fmla="*/ 81 w 100"/>
                <a:gd name="T37" fmla="*/ 68 h 204"/>
                <a:gd name="T38" fmla="*/ 76 w 100"/>
                <a:gd name="T39" fmla="*/ 63 h 204"/>
                <a:gd name="T40" fmla="*/ 73 w 100"/>
                <a:gd name="T41" fmla="*/ 54 h 204"/>
                <a:gd name="T42" fmla="*/ 62 w 100"/>
                <a:gd name="T43" fmla="*/ 52 h 204"/>
                <a:gd name="T44" fmla="*/ 60 w 100"/>
                <a:gd name="T45" fmla="*/ 47 h 204"/>
                <a:gd name="T46" fmla="*/ 70 w 100"/>
                <a:gd name="T47" fmla="*/ 32 h 204"/>
                <a:gd name="T48" fmla="*/ 72 w 100"/>
                <a:gd name="T49" fmla="*/ 16 h 204"/>
                <a:gd name="T50" fmla="*/ 68 w 100"/>
                <a:gd name="T51" fmla="*/ 11 h 204"/>
                <a:gd name="T52" fmla="*/ 65 w 100"/>
                <a:gd name="T53" fmla="*/ 5 h 204"/>
                <a:gd name="T54" fmla="*/ 57 w 100"/>
                <a:gd name="T55" fmla="*/ 2 h 204"/>
                <a:gd name="T56" fmla="*/ 55 w 100"/>
                <a:gd name="T57" fmla="*/ 3 h 204"/>
                <a:gd name="T58" fmla="*/ 56 w 100"/>
                <a:gd name="T59" fmla="*/ 3 h 204"/>
                <a:gd name="T60" fmla="*/ 53 w 100"/>
                <a:gd name="T61" fmla="*/ 8 h 204"/>
                <a:gd name="T62" fmla="*/ 54 w 100"/>
                <a:gd name="T63" fmla="*/ 15 h 204"/>
                <a:gd name="T64" fmla="*/ 49 w 100"/>
                <a:gd name="T65" fmla="*/ 15 h 204"/>
                <a:gd name="T66" fmla="*/ 39 w 100"/>
                <a:gd name="T67" fmla="*/ 19 h 204"/>
                <a:gd name="T68" fmla="*/ 31 w 100"/>
                <a:gd name="T69" fmla="*/ 27 h 204"/>
                <a:gd name="T70" fmla="*/ 28 w 100"/>
                <a:gd name="T71" fmla="*/ 41 h 204"/>
                <a:gd name="T72" fmla="*/ 24 w 100"/>
                <a:gd name="T73" fmla="*/ 54 h 204"/>
                <a:gd name="T74" fmla="*/ 15 w 100"/>
                <a:gd name="T75" fmla="*/ 53 h 204"/>
                <a:gd name="T76" fmla="*/ 12 w 100"/>
                <a:gd name="T77" fmla="*/ 64 h 204"/>
                <a:gd name="T78" fmla="*/ 9 w 100"/>
                <a:gd name="T79" fmla="*/ 76 h 204"/>
                <a:gd name="T80" fmla="*/ 4 w 100"/>
                <a:gd name="T81" fmla="*/ 84 h 204"/>
                <a:gd name="T82" fmla="*/ 0 w 100"/>
                <a:gd name="T83" fmla="*/ 87 h 204"/>
                <a:gd name="T84" fmla="*/ 11 w 100"/>
                <a:gd name="T85" fmla="*/ 98 h 204"/>
                <a:gd name="T86" fmla="*/ 24 w 100"/>
                <a:gd name="T87" fmla="*/ 119 h 204"/>
                <a:gd name="T88" fmla="*/ 22 w 100"/>
                <a:gd name="T89" fmla="*/ 137 h 204"/>
                <a:gd name="T90" fmla="*/ 27 w 100"/>
                <a:gd name="T91" fmla="*/ 143 h 204"/>
                <a:gd name="T92" fmla="*/ 39 w 100"/>
                <a:gd name="T93" fmla="*/ 141 h 204"/>
                <a:gd name="T94" fmla="*/ 48 w 100"/>
                <a:gd name="T95" fmla="*/ 131 h 204"/>
                <a:gd name="T96" fmla="*/ 55 w 100"/>
                <a:gd name="T97" fmla="*/ 135 h 204"/>
                <a:gd name="T98" fmla="*/ 59 w 100"/>
                <a:gd name="T99" fmla="*/ 147 h 204"/>
                <a:gd name="T100" fmla="*/ 65 w 100"/>
                <a:gd name="T101" fmla="*/ 170 h 204"/>
                <a:gd name="T102" fmla="*/ 70 w 100"/>
                <a:gd name="T103" fmla="*/ 187 h 204"/>
                <a:gd name="T104" fmla="*/ 71 w 100"/>
                <a:gd name="T105" fmla="*/ 200 h 204"/>
                <a:gd name="T106" fmla="*/ 71 w 100"/>
                <a:gd name="T107" fmla="*/ 203 h 204"/>
                <a:gd name="T108" fmla="*/ 81 w 100"/>
                <a:gd name="T10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04">
                  <a:moveTo>
                    <a:pt x="81" y="185"/>
                  </a:moveTo>
                  <a:cubicBezTo>
                    <a:pt x="81" y="181"/>
                    <a:pt x="77" y="181"/>
                    <a:pt x="77" y="177"/>
                  </a:cubicBezTo>
                  <a:cubicBezTo>
                    <a:pt x="77" y="174"/>
                    <a:pt x="77" y="168"/>
                    <a:pt x="72" y="164"/>
                  </a:cubicBezTo>
                  <a:cubicBezTo>
                    <a:pt x="68" y="160"/>
                    <a:pt x="65" y="155"/>
                    <a:pt x="68" y="152"/>
                  </a:cubicBezTo>
                  <a:cubicBezTo>
                    <a:pt x="71" y="150"/>
                    <a:pt x="69" y="144"/>
                    <a:pt x="70" y="145"/>
                  </a:cubicBezTo>
                  <a:cubicBezTo>
                    <a:pt x="71" y="145"/>
                    <a:pt x="73" y="141"/>
                    <a:pt x="70" y="140"/>
                  </a:cubicBezTo>
                  <a:cubicBezTo>
                    <a:pt x="68" y="138"/>
                    <a:pt x="70" y="133"/>
                    <a:pt x="68" y="132"/>
                  </a:cubicBezTo>
                  <a:cubicBezTo>
                    <a:pt x="66" y="132"/>
                    <a:pt x="59" y="125"/>
                    <a:pt x="59" y="123"/>
                  </a:cubicBezTo>
                  <a:cubicBezTo>
                    <a:pt x="59" y="120"/>
                    <a:pt x="61" y="108"/>
                    <a:pt x="62" y="105"/>
                  </a:cubicBezTo>
                  <a:cubicBezTo>
                    <a:pt x="62" y="102"/>
                    <a:pt x="67" y="102"/>
                    <a:pt x="68" y="102"/>
                  </a:cubicBezTo>
                  <a:cubicBezTo>
                    <a:pt x="70" y="102"/>
                    <a:pt x="75" y="102"/>
                    <a:pt x="77" y="100"/>
                  </a:cubicBezTo>
                  <a:cubicBezTo>
                    <a:pt x="79" y="97"/>
                    <a:pt x="87" y="96"/>
                    <a:pt x="87" y="94"/>
                  </a:cubicBezTo>
                  <a:cubicBezTo>
                    <a:pt x="88" y="92"/>
                    <a:pt x="93" y="92"/>
                    <a:pt x="93" y="89"/>
                  </a:cubicBezTo>
                  <a:cubicBezTo>
                    <a:pt x="93" y="87"/>
                    <a:pt x="99" y="80"/>
                    <a:pt x="99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9" y="79"/>
                    <a:pt x="97" y="80"/>
                    <a:pt x="94" y="81"/>
                  </a:cubicBezTo>
                  <a:cubicBezTo>
                    <a:pt x="89" y="83"/>
                    <a:pt x="87" y="81"/>
                    <a:pt x="87" y="78"/>
                  </a:cubicBezTo>
                  <a:cubicBezTo>
                    <a:pt x="88" y="75"/>
                    <a:pt x="84" y="75"/>
                    <a:pt x="81" y="75"/>
                  </a:cubicBezTo>
                  <a:cubicBezTo>
                    <a:pt x="78" y="75"/>
                    <a:pt x="80" y="71"/>
                    <a:pt x="81" y="68"/>
                  </a:cubicBezTo>
                  <a:cubicBezTo>
                    <a:pt x="82" y="65"/>
                    <a:pt x="80" y="63"/>
                    <a:pt x="76" y="63"/>
                  </a:cubicBezTo>
                  <a:cubicBezTo>
                    <a:pt x="73" y="63"/>
                    <a:pt x="71" y="56"/>
                    <a:pt x="73" y="54"/>
                  </a:cubicBezTo>
                  <a:cubicBezTo>
                    <a:pt x="74" y="52"/>
                    <a:pt x="66" y="50"/>
                    <a:pt x="62" y="52"/>
                  </a:cubicBezTo>
                  <a:cubicBezTo>
                    <a:pt x="58" y="54"/>
                    <a:pt x="61" y="49"/>
                    <a:pt x="60" y="47"/>
                  </a:cubicBezTo>
                  <a:cubicBezTo>
                    <a:pt x="59" y="44"/>
                    <a:pt x="65" y="36"/>
                    <a:pt x="70" y="32"/>
                  </a:cubicBezTo>
                  <a:cubicBezTo>
                    <a:pt x="75" y="27"/>
                    <a:pt x="72" y="21"/>
                    <a:pt x="72" y="16"/>
                  </a:cubicBezTo>
                  <a:cubicBezTo>
                    <a:pt x="72" y="11"/>
                    <a:pt x="70" y="11"/>
                    <a:pt x="68" y="11"/>
                  </a:cubicBezTo>
                  <a:cubicBezTo>
                    <a:pt x="65" y="11"/>
                    <a:pt x="65" y="8"/>
                    <a:pt x="65" y="5"/>
                  </a:cubicBezTo>
                  <a:cubicBezTo>
                    <a:pt x="65" y="2"/>
                    <a:pt x="60" y="0"/>
                    <a:pt x="57" y="2"/>
                  </a:cubicBezTo>
                  <a:cubicBezTo>
                    <a:pt x="57" y="2"/>
                    <a:pt x="56" y="2"/>
                    <a:pt x="55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5" y="7"/>
                    <a:pt x="53" y="8"/>
                  </a:cubicBezTo>
                  <a:cubicBezTo>
                    <a:pt x="51" y="9"/>
                    <a:pt x="51" y="11"/>
                    <a:pt x="54" y="15"/>
                  </a:cubicBezTo>
                  <a:cubicBezTo>
                    <a:pt x="57" y="19"/>
                    <a:pt x="50" y="17"/>
                    <a:pt x="49" y="15"/>
                  </a:cubicBezTo>
                  <a:cubicBezTo>
                    <a:pt x="48" y="13"/>
                    <a:pt x="42" y="16"/>
                    <a:pt x="39" y="19"/>
                  </a:cubicBezTo>
                  <a:cubicBezTo>
                    <a:pt x="36" y="21"/>
                    <a:pt x="31" y="23"/>
                    <a:pt x="31" y="27"/>
                  </a:cubicBezTo>
                  <a:cubicBezTo>
                    <a:pt x="31" y="32"/>
                    <a:pt x="27" y="37"/>
                    <a:pt x="28" y="41"/>
                  </a:cubicBezTo>
                  <a:cubicBezTo>
                    <a:pt x="29" y="44"/>
                    <a:pt x="23" y="52"/>
                    <a:pt x="24" y="54"/>
                  </a:cubicBezTo>
                  <a:cubicBezTo>
                    <a:pt x="24" y="56"/>
                    <a:pt x="16" y="53"/>
                    <a:pt x="15" y="53"/>
                  </a:cubicBezTo>
                  <a:cubicBezTo>
                    <a:pt x="13" y="53"/>
                    <a:pt x="14" y="62"/>
                    <a:pt x="12" y="64"/>
                  </a:cubicBezTo>
                  <a:cubicBezTo>
                    <a:pt x="11" y="67"/>
                    <a:pt x="12" y="76"/>
                    <a:pt x="9" y="76"/>
                  </a:cubicBezTo>
                  <a:cubicBezTo>
                    <a:pt x="6" y="76"/>
                    <a:pt x="4" y="84"/>
                    <a:pt x="4" y="84"/>
                  </a:cubicBezTo>
                  <a:cubicBezTo>
                    <a:pt x="4" y="84"/>
                    <a:pt x="2" y="85"/>
                    <a:pt x="0" y="87"/>
                  </a:cubicBezTo>
                  <a:cubicBezTo>
                    <a:pt x="2" y="91"/>
                    <a:pt x="6" y="96"/>
                    <a:pt x="11" y="98"/>
                  </a:cubicBezTo>
                  <a:cubicBezTo>
                    <a:pt x="18" y="100"/>
                    <a:pt x="22" y="113"/>
                    <a:pt x="24" y="119"/>
                  </a:cubicBezTo>
                  <a:cubicBezTo>
                    <a:pt x="26" y="126"/>
                    <a:pt x="25" y="133"/>
                    <a:pt x="22" y="137"/>
                  </a:cubicBezTo>
                  <a:cubicBezTo>
                    <a:pt x="20" y="141"/>
                    <a:pt x="23" y="141"/>
                    <a:pt x="27" y="143"/>
                  </a:cubicBezTo>
                  <a:cubicBezTo>
                    <a:pt x="31" y="145"/>
                    <a:pt x="36" y="145"/>
                    <a:pt x="39" y="141"/>
                  </a:cubicBezTo>
                  <a:cubicBezTo>
                    <a:pt x="42" y="138"/>
                    <a:pt x="48" y="135"/>
                    <a:pt x="48" y="131"/>
                  </a:cubicBezTo>
                  <a:cubicBezTo>
                    <a:pt x="49" y="126"/>
                    <a:pt x="52" y="133"/>
                    <a:pt x="55" y="135"/>
                  </a:cubicBezTo>
                  <a:cubicBezTo>
                    <a:pt x="57" y="137"/>
                    <a:pt x="59" y="141"/>
                    <a:pt x="59" y="147"/>
                  </a:cubicBezTo>
                  <a:cubicBezTo>
                    <a:pt x="60" y="152"/>
                    <a:pt x="60" y="166"/>
                    <a:pt x="65" y="170"/>
                  </a:cubicBezTo>
                  <a:cubicBezTo>
                    <a:pt x="70" y="175"/>
                    <a:pt x="71" y="184"/>
                    <a:pt x="70" y="187"/>
                  </a:cubicBezTo>
                  <a:cubicBezTo>
                    <a:pt x="68" y="191"/>
                    <a:pt x="72" y="196"/>
                    <a:pt x="71" y="200"/>
                  </a:cubicBezTo>
                  <a:cubicBezTo>
                    <a:pt x="71" y="201"/>
                    <a:pt x="71" y="202"/>
                    <a:pt x="71" y="203"/>
                  </a:cubicBezTo>
                  <a:cubicBezTo>
                    <a:pt x="75" y="204"/>
                    <a:pt x="81" y="185"/>
                    <a:pt x="81" y="1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8" name="Freeform 62"/>
            <p:cNvSpPr>
              <a:spLocks/>
            </p:cNvSpPr>
            <p:nvPr userDrawn="1"/>
          </p:nvSpPr>
          <p:spPr bwMode="auto">
            <a:xfrm>
              <a:off x="-207663" y="3732343"/>
              <a:ext cx="75509" cy="47413"/>
            </a:xfrm>
            <a:custGeom>
              <a:avLst/>
              <a:gdLst>
                <a:gd name="T0" fmla="*/ 34 w 35"/>
                <a:gd name="T1" fmla="*/ 6 h 20"/>
                <a:gd name="T2" fmla="*/ 21 w 35"/>
                <a:gd name="T3" fmla="*/ 3 h 20"/>
                <a:gd name="T4" fmla="*/ 11 w 35"/>
                <a:gd name="T5" fmla="*/ 2 h 20"/>
                <a:gd name="T6" fmla="*/ 3 w 35"/>
                <a:gd name="T7" fmla="*/ 8 h 20"/>
                <a:gd name="T8" fmla="*/ 0 w 35"/>
                <a:gd name="T9" fmla="*/ 13 h 20"/>
                <a:gd name="T10" fmla="*/ 3 w 35"/>
                <a:gd name="T11" fmla="*/ 15 h 20"/>
                <a:gd name="T12" fmla="*/ 11 w 35"/>
                <a:gd name="T13" fmla="*/ 17 h 20"/>
                <a:gd name="T14" fmla="*/ 22 w 35"/>
                <a:gd name="T15" fmla="*/ 18 h 20"/>
                <a:gd name="T16" fmla="*/ 34 w 35"/>
                <a:gd name="T17" fmla="*/ 17 h 20"/>
                <a:gd name="T18" fmla="*/ 32 w 35"/>
                <a:gd name="T19" fmla="*/ 7 h 20"/>
                <a:gd name="T20" fmla="*/ 34 w 35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20">
                  <a:moveTo>
                    <a:pt x="34" y="6"/>
                  </a:moveTo>
                  <a:cubicBezTo>
                    <a:pt x="27" y="1"/>
                    <a:pt x="25" y="5"/>
                    <a:pt x="21" y="3"/>
                  </a:cubicBezTo>
                  <a:cubicBezTo>
                    <a:pt x="16" y="1"/>
                    <a:pt x="13" y="0"/>
                    <a:pt x="11" y="2"/>
                  </a:cubicBezTo>
                  <a:cubicBezTo>
                    <a:pt x="9" y="3"/>
                    <a:pt x="5" y="3"/>
                    <a:pt x="3" y="8"/>
                  </a:cubicBezTo>
                  <a:cubicBezTo>
                    <a:pt x="2" y="10"/>
                    <a:pt x="1" y="12"/>
                    <a:pt x="0" y="13"/>
                  </a:cubicBezTo>
                  <a:cubicBezTo>
                    <a:pt x="1" y="15"/>
                    <a:pt x="2" y="16"/>
                    <a:pt x="3" y="15"/>
                  </a:cubicBezTo>
                  <a:cubicBezTo>
                    <a:pt x="5" y="15"/>
                    <a:pt x="7" y="18"/>
                    <a:pt x="11" y="17"/>
                  </a:cubicBezTo>
                  <a:cubicBezTo>
                    <a:pt x="15" y="16"/>
                    <a:pt x="17" y="19"/>
                    <a:pt x="22" y="18"/>
                  </a:cubicBezTo>
                  <a:cubicBezTo>
                    <a:pt x="27" y="17"/>
                    <a:pt x="32" y="20"/>
                    <a:pt x="34" y="17"/>
                  </a:cubicBezTo>
                  <a:cubicBezTo>
                    <a:pt x="35" y="14"/>
                    <a:pt x="32" y="7"/>
                    <a:pt x="32" y="7"/>
                  </a:cubicBezTo>
                  <a:cubicBezTo>
                    <a:pt x="32" y="7"/>
                    <a:pt x="33" y="7"/>
                    <a:pt x="34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9" name="Freeform 63"/>
            <p:cNvSpPr>
              <a:spLocks/>
            </p:cNvSpPr>
            <p:nvPr userDrawn="1"/>
          </p:nvSpPr>
          <p:spPr bwMode="auto">
            <a:xfrm>
              <a:off x="104438" y="3865466"/>
              <a:ext cx="184575" cy="386601"/>
            </a:xfrm>
            <a:custGeom>
              <a:avLst/>
              <a:gdLst>
                <a:gd name="T0" fmla="*/ 64 w 86"/>
                <a:gd name="T1" fmla="*/ 20 h 166"/>
                <a:gd name="T2" fmla="*/ 52 w 86"/>
                <a:gd name="T3" fmla="*/ 12 h 166"/>
                <a:gd name="T4" fmla="*/ 49 w 86"/>
                <a:gd name="T5" fmla="*/ 6 h 166"/>
                <a:gd name="T6" fmla="*/ 39 w 86"/>
                <a:gd name="T7" fmla="*/ 1 h 166"/>
                <a:gd name="T8" fmla="*/ 30 w 86"/>
                <a:gd name="T9" fmla="*/ 7 h 166"/>
                <a:gd name="T10" fmla="*/ 22 w 86"/>
                <a:gd name="T11" fmla="*/ 8 h 166"/>
                <a:gd name="T12" fmla="*/ 12 w 86"/>
                <a:gd name="T13" fmla="*/ 8 h 166"/>
                <a:gd name="T14" fmla="*/ 4 w 86"/>
                <a:gd name="T15" fmla="*/ 9 h 166"/>
                <a:gd name="T16" fmla="*/ 0 w 86"/>
                <a:gd name="T17" fmla="*/ 11 h 166"/>
                <a:gd name="T18" fmla="*/ 5 w 86"/>
                <a:gd name="T19" fmla="*/ 17 h 166"/>
                <a:gd name="T20" fmla="*/ 10 w 86"/>
                <a:gd name="T21" fmla="*/ 25 h 166"/>
                <a:gd name="T22" fmla="*/ 20 w 86"/>
                <a:gd name="T23" fmla="*/ 30 h 166"/>
                <a:gd name="T24" fmla="*/ 28 w 86"/>
                <a:gd name="T25" fmla="*/ 32 h 166"/>
                <a:gd name="T26" fmla="*/ 32 w 86"/>
                <a:gd name="T27" fmla="*/ 40 h 166"/>
                <a:gd name="T28" fmla="*/ 23 w 86"/>
                <a:gd name="T29" fmla="*/ 45 h 166"/>
                <a:gd name="T30" fmla="*/ 36 w 86"/>
                <a:gd name="T31" fmla="*/ 55 h 166"/>
                <a:gd name="T32" fmla="*/ 42 w 86"/>
                <a:gd name="T33" fmla="*/ 65 h 166"/>
                <a:gd name="T34" fmla="*/ 51 w 86"/>
                <a:gd name="T35" fmla="*/ 76 h 166"/>
                <a:gd name="T36" fmla="*/ 61 w 86"/>
                <a:gd name="T37" fmla="*/ 85 h 166"/>
                <a:gd name="T38" fmla="*/ 63 w 86"/>
                <a:gd name="T39" fmla="*/ 95 h 166"/>
                <a:gd name="T40" fmla="*/ 67 w 86"/>
                <a:gd name="T41" fmla="*/ 113 h 166"/>
                <a:gd name="T42" fmla="*/ 58 w 86"/>
                <a:gd name="T43" fmla="*/ 126 h 166"/>
                <a:gd name="T44" fmla="*/ 48 w 86"/>
                <a:gd name="T45" fmla="*/ 132 h 166"/>
                <a:gd name="T46" fmla="*/ 48 w 86"/>
                <a:gd name="T47" fmla="*/ 141 h 166"/>
                <a:gd name="T48" fmla="*/ 35 w 86"/>
                <a:gd name="T49" fmla="*/ 141 h 166"/>
                <a:gd name="T50" fmla="*/ 28 w 86"/>
                <a:gd name="T51" fmla="*/ 147 h 166"/>
                <a:gd name="T52" fmla="*/ 33 w 86"/>
                <a:gd name="T53" fmla="*/ 150 h 166"/>
                <a:gd name="T54" fmla="*/ 30 w 86"/>
                <a:gd name="T55" fmla="*/ 160 h 166"/>
                <a:gd name="T56" fmla="*/ 35 w 86"/>
                <a:gd name="T57" fmla="*/ 164 h 166"/>
                <a:gd name="T58" fmla="*/ 46 w 86"/>
                <a:gd name="T59" fmla="*/ 156 h 166"/>
                <a:gd name="T60" fmla="*/ 49 w 86"/>
                <a:gd name="T61" fmla="*/ 152 h 166"/>
                <a:gd name="T62" fmla="*/ 52 w 86"/>
                <a:gd name="T63" fmla="*/ 147 h 166"/>
                <a:gd name="T64" fmla="*/ 59 w 86"/>
                <a:gd name="T65" fmla="*/ 145 h 166"/>
                <a:gd name="T66" fmla="*/ 75 w 86"/>
                <a:gd name="T67" fmla="*/ 138 h 166"/>
                <a:gd name="T68" fmla="*/ 84 w 86"/>
                <a:gd name="T69" fmla="*/ 124 h 166"/>
                <a:gd name="T70" fmla="*/ 81 w 86"/>
                <a:gd name="T71" fmla="*/ 99 h 166"/>
                <a:gd name="T72" fmla="*/ 70 w 86"/>
                <a:gd name="T73" fmla="*/ 82 h 166"/>
                <a:gd name="T74" fmla="*/ 51 w 86"/>
                <a:gd name="T75" fmla="*/ 67 h 166"/>
                <a:gd name="T76" fmla="*/ 46 w 86"/>
                <a:gd name="T77" fmla="*/ 59 h 166"/>
                <a:gd name="T78" fmla="*/ 43 w 86"/>
                <a:gd name="T79" fmla="*/ 44 h 166"/>
                <a:gd name="T80" fmla="*/ 52 w 86"/>
                <a:gd name="T81" fmla="*/ 35 h 166"/>
                <a:gd name="T82" fmla="*/ 56 w 86"/>
                <a:gd name="T83" fmla="*/ 28 h 166"/>
                <a:gd name="T84" fmla="*/ 65 w 86"/>
                <a:gd name="T85" fmla="*/ 23 h 166"/>
                <a:gd name="T86" fmla="*/ 66 w 86"/>
                <a:gd name="T87" fmla="*/ 22 h 166"/>
                <a:gd name="T88" fmla="*/ 64 w 86"/>
                <a:gd name="T89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66">
                  <a:moveTo>
                    <a:pt x="64" y="20"/>
                  </a:moveTo>
                  <a:cubicBezTo>
                    <a:pt x="61" y="20"/>
                    <a:pt x="52" y="14"/>
                    <a:pt x="52" y="12"/>
                  </a:cubicBezTo>
                  <a:cubicBezTo>
                    <a:pt x="52" y="10"/>
                    <a:pt x="56" y="7"/>
                    <a:pt x="49" y="6"/>
                  </a:cubicBezTo>
                  <a:cubicBezTo>
                    <a:pt x="42" y="5"/>
                    <a:pt x="41" y="2"/>
                    <a:pt x="39" y="1"/>
                  </a:cubicBezTo>
                  <a:cubicBezTo>
                    <a:pt x="38" y="0"/>
                    <a:pt x="32" y="4"/>
                    <a:pt x="30" y="7"/>
                  </a:cubicBezTo>
                  <a:cubicBezTo>
                    <a:pt x="28" y="10"/>
                    <a:pt x="27" y="6"/>
                    <a:pt x="22" y="8"/>
                  </a:cubicBezTo>
                  <a:cubicBezTo>
                    <a:pt x="18" y="10"/>
                    <a:pt x="14" y="5"/>
                    <a:pt x="12" y="8"/>
                  </a:cubicBezTo>
                  <a:cubicBezTo>
                    <a:pt x="10" y="11"/>
                    <a:pt x="6" y="6"/>
                    <a:pt x="4" y="9"/>
                  </a:cubicBezTo>
                  <a:cubicBezTo>
                    <a:pt x="3" y="10"/>
                    <a:pt x="2" y="11"/>
                    <a:pt x="0" y="11"/>
                  </a:cubicBezTo>
                  <a:cubicBezTo>
                    <a:pt x="2" y="13"/>
                    <a:pt x="5" y="15"/>
                    <a:pt x="5" y="17"/>
                  </a:cubicBezTo>
                  <a:cubicBezTo>
                    <a:pt x="5" y="20"/>
                    <a:pt x="10" y="22"/>
                    <a:pt x="10" y="25"/>
                  </a:cubicBezTo>
                  <a:cubicBezTo>
                    <a:pt x="10" y="28"/>
                    <a:pt x="18" y="31"/>
                    <a:pt x="20" y="30"/>
                  </a:cubicBezTo>
                  <a:cubicBezTo>
                    <a:pt x="22" y="28"/>
                    <a:pt x="27" y="27"/>
                    <a:pt x="28" y="32"/>
                  </a:cubicBezTo>
                  <a:cubicBezTo>
                    <a:pt x="29" y="37"/>
                    <a:pt x="32" y="37"/>
                    <a:pt x="32" y="40"/>
                  </a:cubicBezTo>
                  <a:cubicBezTo>
                    <a:pt x="32" y="43"/>
                    <a:pt x="25" y="41"/>
                    <a:pt x="23" y="45"/>
                  </a:cubicBezTo>
                  <a:cubicBezTo>
                    <a:pt x="22" y="48"/>
                    <a:pt x="36" y="52"/>
                    <a:pt x="36" y="55"/>
                  </a:cubicBezTo>
                  <a:cubicBezTo>
                    <a:pt x="36" y="58"/>
                    <a:pt x="40" y="61"/>
                    <a:pt x="42" y="65"/>
                  </a:cubicBezTo>
                  <a:cubicBezTo>
                    <a:pt x="43" y="68"/>
                    <a:pt x="50" y="72"/>
                    <a:pt x="51" y="76"/>
                  </a:cubicBezTo>
                  <a:cubicBezTo>
                    <a:pt x="53" y="80"/>
                    <a:pt x="58" y="82"/>
                    <a:pt x="61" y="85"/>
                  </a:cubicBezTo>
                  <a:cubicBezTo>
                    <a:pt x="63" y="87"/>
                    <a:pt x="64" y="91"/>
                    <a:pt x="63" y="95"/>
                  </a:cubicBezTo>
                  <a:cubicBezTo>
                    <a:pt x="62" y="100"/>
                    <a:pt x="62" y="107"/>
                    <a:pt x="67" y="113"/>
                  </a:cubicBezTo>
                  <a:cubicBezTo>
                    <a:pt x="71" y="119"/>
                    <a:pt x="61" y="122"/>
                    <a:pt x="58" y="126"/>
                  </a:cubicBezTo>
                  <a:cubicBezTo>
                    <a:pt x="56" y="129"/>
                    <a:pt x="57" y="134"/>
                    <a:pt x="48" y="132"/>
                  </a:cubicBezTo>
                  <a:cubicBezTo>
                    <a:pt x="39" y="130"/>
                    <a:pt x="50" y="139"/>
                    <a:pt x="48" y="141"/>
                  </a:cubicBezTo>
                  <a:cubicBezTo>
                    <a:pt x="47" y="144"/>
                    <a:pt x="35" y="139"/>
                    <a:pt x="35" y="141"/>
                  </a:cubicBezTo>
                  <a:cubicBezTo>
                    <a:pt x="35" y="143"/>
                    <a:pt x="31" y="145"/>
                    <a:pt x="28" y="147"/>
                  </a:cubicBezTo>
                  <a:cubicBezTo>
                    <a:pt x="29" y="148"/>
                    <a:pt x="31" y="149"/>
                    <a:pt x="33" y="150"/>
                  </a:cubicBezTo>
                  <a:cubicBezTo>
                    <a:pt x="36" y="152"/>
                    <a:pt x="29" y="155"/>
                    <a:pt x="30" y="160"/>
                  </a:cubicBezTo>
                  <a:cubicBezTo>
                    <a:pt x="30" y="165"/>
                    <a:pt x="34" y="166"/>
                    <a:pt x="35" y="164"/>
                  </a:cubicBezTo>
                  <a:cubicBezTo>
                    <a:pt x="37" y="162"/>
                    <a:pt x="43" y="157"/>
                    <a:pt x="46" y="156"/>
                  </a:cubicBezTo>
                  <a:cubicBezTo>
                    <a:pt x="49" y="156"/>
                    <a:pt x="46" y="152"/>
                    <a:pt x="49" y="152"/>
                  </a:cubicBezTo>
                  <a:cubicBezTo>
                    <a:pt x="51" y="152"/>
                    <a:pt x="51" y="149"/>
                    <a:pt x="52" y="147"/>
                  </a:cubicBezTo>
                  <a:cubicBezTo>
                    <a:pt x="53" y="144"/>
                    <a:pt x="55" y="145"/>
                    <a:pt x="59" y="145"/>
                  </a:cubicBezTo>
                  <a:cubicBezTo>
                    <a:pt x="63" y="146"/>
                    <a:pt x="69" y="142"/>
                    <a:pt x="75" y="138"/>
                  </a:cubicBezTo>
                  <a:cubicBezTo>
                    <a:pt x="81" y="135"/>
                    <a:pt x="82" y="134"/>
                    <a:pt x="84" y="124"/>
                  </a:cubicBezTo>
                  <a:cubicBezTo>
                    <a:pt x="86" y="114"/>
                    <a:pt x="81" y="102"/>
                    <a:pt x="81" y="99"/>
                  </a:cubicBezTo>
                  <a:cubicBezTo>
                    <a:pt x="81" y="96"/>
                    <a:pt x="73" y="82"/>
                    <a:pt x="70" y="82"/>
                  </a:cubicBezTo>
                  <a:cubicBezTo>
                    <a:pt x="67" y="82"/>
                    <a:pt x="54" y="69"/>
                    <a:pt x="51" y="67"/>
                  </a:cubicBezTo>
                  <a:cubicBezTo>
                    <a:pt x="49" y="65"/>
                    <a:pt x="50" y="62"/>
                    <a:pt x="46" y="59"/>
                  </a:cubicBezTo>
                  <a:cubicBezTo>
                    <a:pt x="43" y="56"/>
                    <a:pt x="42" y="49"/>
                    <a:pt x="43" y="44"/>
                  </a:cubicBezTo>
                  <a:cubicBezTo>
                    <a:pt x="44" y="39"/>
                    <a:pt x="52" y="38"/>
                    <a:pt x="52" y="35"/>
                  </a:cubicBezTo>
                  <a:cubicBezTo>
                    <a:pt x="51" y="31"/>
                    <a:pt x="52" y="29"/>
                    <a:pt x="56" y="28"/>
                  </a:cubicBezTo>
                  <a:cubicBezTo>
                    <a:pt x="60" y="28"/>
                    <a:pt x="64" y="25"/>
                    <a:pt x="65" y="23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5" y="21"/>
                    <a:pt x="64" y="20"/>
                    <a:pt x="64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0" name="Freeform 64"/>
            <p:cNvSpPr>
              <a:spLocks/>
            </p:cNvSpPr>
            <p:nvPr userDrawn="1"/>
          </p:nvSpPr>
          <p:spPr bwMode="auto">
            <a:xfrm>
              <a:off x="104438" y="4098885"/>
              <a:ext cx="152695" cy="109415"/>
            </a:xfrm>
            <a:custGeom>
              <a:avLst/>
              <a:gdLst>
                <a:gd name="T0" fmla="*/ 35 w 71"/>
                <a:gd name="T1" fmla="*/ 41 h 47"/>
                <a:gd name="T2" fmla="*/ 48 w 71"/>
                <a:gd name="T3" fmla="*/ 41 h 47"/>
                <a:gd name="T4" fmla="*/ 48 w 71"/>
                <a:gd name="T5" fmla="*/ 32 h 47"/>
                <a:gd name="T6" fmla="*/ 58 w 71"/>
                <a:gd name="T7" fmla="*/ 26 h 47"/>
                <a:gd name="T8" fmla="*/ 67 w 71"/>
                <a:gd name="T9" fmla="*/ 13 h 47"/>
                <a:gd name="T10" fmla="*/ 63 w 71"/>
                <a:gd name="T11" fmla="*/ 0 h 47"/>
                <a:gd name="T12" fmla="*/ 54 w 71"/>
                <a:gd name="T13" fmla="*/ 1 h 47"/>
                <a:gd name="T14" fmla="*/ 46 w 71"/>
                <a:gd name="T15" fmla="*/ 4 h 47"/>
                <a:gd name="T16" fmla="*/ 43 w 71"/>
                <a:gd name="T17" fmla="*/ 6 h 47"/>
                <a:gd name="T18" fmla="*/ 36 w 71"/>
                <a:gd name="T19" fmla="*/ 2 h 47"/>
                <a:gd name="T20" fmla="*/ 20 w 71"/>
                <a:gd name="T21" fmla="*/ 2 h 47"/>
                <a:gd name="T22" fmla="*/ 5 w 71"/>
                <a:gd name="T23" fmla="*/ 9 h 47"/>
                <a:gd name="T24" fmla="*/ 5 w 71"/>
                <a:gd name="T25" fmla="*/ 19 h 47"/>
                <a:gd name="T26" fmla="*/ 7 w 71"/>
                <a:gd name="T27" fmla="*/ 27 h 47"/>
                <a:gd name="T28" fmla="*/ 6 w 71"/>
                <a:gd name="T29" fmla="*/ 28 h 47"/>
                <a:gd name="T30" fmla="*/ 10 w 71"/>
                <a:gd name="T31" fmla="*/ 37 h 47"/>
                <a:gd name="T32" fmla="*/ 17 w 71"/>
                <a:gd name="T33" fmla="*/ 38 h 47"/>
                <a:gd name="T34" fmla="*/ 17 w 71"/>
                <a:gd name="T35" fmla="*/ 44 h 47"/>
                <a:gd name="T36" fmla="*/ 27 w 71"/>
                <a:gd name="T37" fmla="*/ 45 h 47"/>
                <a:gd name="T38" fmla="*/ 28 w 71"/>
                <a:gd name="T39" fmla="*/ 47 h 47"/>
                <a:gd name="T40" fmla="*/ 35 w 71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7">
                  <a:moveTo>
                    <a:pt x="35" y="41"/>
                  </a:moveTo>
                  <a:cubicBezTo>
                    <a:pt x="35" y="39"/>
                    <a:pt x="47" y="44"/>
                    <a:pt x="48" y="41"/>
                  </a:cubicBezTo>
                  <a:cubicBezTo>
                    <a:pt x="50" y="39"/>
                    <a:pt x="39" y="30"/>
                    <a:pt x="48" y="32"/>
                  </a:cubicBezTo>
                  <a:cubicBezTo>
                    <a:pt x="57" y="34"/>
                    <a:pt x="56" y="29"/>
                    <a:pt x="58" y="26"/>
                  </a:cubicBezTo>
                  <a:cubicBezTo>
                    <a:pt x="61" y="22"/>
                    <a:pt x="71" y="19"/>
                    <a:pt x="67" y="13"/>
                  </a:cubicBezTo>
                  <a:cubicBezTo>
                    <a:pt x="63" y="9"/>
                    <a:pt x="63" y="4"/>
                    <a:pt x="63" y="0"/>
                  </a:cubicBezTo>
                  <a:cubicBezTo>
                    <a:pt x="60" y="2"/>
                    <a:pt x="56" y="2"/>
                    <a:pt x="54" y="1"/>
                  </a:cubicBezTo>
                  <a:cubicBezTo>
                    <a:pt x="52" y="0"/>
                    <a:pt x="46" y="0"/>
                    <a:pt x="46" y="4"/>
                  </a:cubicBezTo>
                  <a:cubicBezTo>
                    <a:pt x="46" y="7"/>
                    <a:pt x="42" y="8"/>
                    <a:pt x="43" y="6"/>
                  </a:cubicBezTo>
                  <a:cubicBezTo>
                    <a:pt x="43" y="5"/>
                    <a:pt x="39" y="5"/>
                    <a:pt x="36" y="2"/>
                  </a:cubicBezTo>
                  <a:cubicBezTo>
                    <a:pt x="34" y="0"/>
                    <a:pt x="25" y="3"/>
                    <a:pt x="20" y="2"/>
                  </a:cubicBezTo>
                  <a:cubicBezTo>
                    <a:pt x="16" y="0"/>
                    <a:pt x="9" y="4"/>
                    <a:pt x="5" y="9"/>
                  </a:cubicBezTo>
                  <a:cubicBezTo>
                    <a:pt x="0" y="14"/>
                    <a:pt x="5" y="14"/>
                    <a:pt x="5" y="19"/>
                  </a:cubicBezTo>
                  <a:cubicBezTo>
                    <a:pt x="5" y="24"/>
                    <a:pt x="8" y="24"/>
                    <a:pt x="7" y="27"/>
                  </a:cubicBezTo>
                  <a:cubicBezTo>
                    <a:pt x="6" y="27"/>
                    <a:pt x="6" y="27"/>
                    <a:pt x="6" y="28"/>
                  </a:cubicBezTo>
                  <a:cubicBezTo>
                    <a:pt x="11" y="29"/>
                    <a:pt x="9" y="34"/>
                    <a:pt x="10" y="37"/>
                  </a:cubicBezTo>
                  <a:cubicBezTo>
                    <a:pt x="10" y="40"/>
                    <a:pt x="14" y="39"/>
                    <a:pt x="17" y="38"/>
                  </a:cubicBezTo>
                  <a:cubicBezTo>
                    <a:pt x="19" y="38"/>
                    <a:pt x="15" y="42"/>
                    <a:pt x="17" y="44"/>
                  </a:cubicBezTo>
                  <a:cubicBezTo>
                    <a:pt x="19" y="46"/>
                    <a:pt x="25" y="42"/>
                    <a:pt x="27" y="45"/>
                  </a:cubicBezTo>
                  <a:cubicBezTo>
                    <a:pt x="27" y="46"/>
                    <a:pt x="27" y="46"/>
                    <a:pt x="28" y="47"/>
                  </a:cubicBezTo>
                  <a:cubicBezTo>
                    <a:pt x="31" y="45"/>
                    <a:pt x="35" y="43"/>
                    <a:pt x="3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1" name="Freeform 65"/>
            <p:cNvSpPr>
              <a:spLocks/>
            </p:cNvSpPr>
            <p:nvPr userDrawn="1"/>
          </p:nvSpPr>
          <p:spPr bwMode="auto">
            <a:xfrm>
              <a:off x="55776" y="3889172"/>
              <a:ext cx="186254" cy="227949"/>
            </a:xfrm>
            <a:custGeom>
              <a:avLst/>
              <a:gdLst>
                <a:gd name="T0" fmla="*/ 59 w 87"/>
                <a:gd name="T1" fmla="*/ 45 h 98"/>
                <a:gd name="T2" fmla="*/ 46 w 87"/>
                <a:gd name="T3" fmla="*/ 35 h 98"/>
                <a:gd name="T4" fmla="*/ 55 w 87"/>
                <a:gd name="T5" fmla="*/ 30 h 98"/>
                <a:gd name="T6" fmla="*/ 51 w 87"/>
                <a:gd name="T7" fmla="*/ 22 h 98"/>
                <a:gd name="T8" fmla="*/ 43 w 87"/>
                <a:gd name="T9" fmla="*/ 20 h 98"/>
                <a:gd name="T10" fmla="*/ 33 w 87"/>
                <a:gd name="T11" fmla="*/ 15 h 98"/>
                <a:gd name="T12" fmla="*/ 28 w 87"/>
                <a:gd name="T13" fmla="*/ 7 h 98"/>
                <a:gd name="T14" fmla="*/ 23 w 87"/>
                <a:gd name="T15" fmla="*/ 1 h 98"/>
                <a:gd name="T16" fmla="*/ 19 w 87"/>
                <a:gd name="T17" fmla="*/ 1 h 98"/>
                <a:gd name="T18" fmla="*/ 17 w 87"/>
                <a:gd name="T19" fmla="*/ 7 h 98"/>
                <a:gd name="T20" fmla="*/ 16 w 87"/>
                <a:gd name="T21" fmla="*/ 15 h 98"/>
                <a:gd name="T22" fmla="*/ 10 w 87"/>
                <a:gd name="T23" fmla="*/ 10 h 98"/>
                <a:gd name="T24" fmla="*/ 4 w 87"/>
                <a:gd name="T25" fmla="*/ 19 h 98"/>
                <a:gd name="T26" fmla="*/ 0 w 87"/>
                <a:gd name="T27" fmla="*/ 22 h 98"/>
                <a:gd name="T28" fmla="*/ 3 w 87"/>
                <a:gd name="T29" fmla="*/ 24 h 98"/>
                <a:gd name="T30" fmla="*/ 4 w 87"/>
                <a:gd name="T31" fmla="*/ 33 h 98"/>
                <a:gd name="T32" fmla="*/ 12 w 87"/>
                <a:gd name="T33" fmla="*/ 36 h 98"/>
                <a:gd name="T34" fmla="*/ 11 w 87"/>
                <a:gd name="T35" fmla="*/ 47 h 98"/>
                <a:gd name="T36" fmla="*/ 8 w 87"/>
                <a:gd name="T37" fmla="*/ 55 h 98"/>
                <a:gd name="T38" fmla="*/ 18 w 87"/>
                <a:gd name="T39" fmla="*/ 52 h 98"/>
                <a:gd name="T40" fmla="*/ 27 w 87"/>
                <a:gd name="T41" fmla="*/ 51 h 98"/>
                <a:gd name="T42" fmla="*/ 34 w 87"/>
                <a:gd name="T43" fmla="*/ 49 h 98"/>
                <a:gd name="T44" fmla="*/ 45 w 87"/>
                <a:gd name="T45" fmla="*/ 49 h 98"/>
                <a:gd name="T46" fmla="*/ 53 w 87"/>
                <a:gd name="T47" fmla="*/ 57 h 98"/>
                <a:gd name="T48" fmla="*/ 54 w 87"/>
                <a:gd name="T49" fmla="*/ 70 h 98"/>
                <a:gd name="T50" fmla="*/ 62 w 87"/>
                <a:gd name="T51" fmla="*/ 81 h 98"/>
                <a:gd name="T52" fmla="*/ 61 w 87"/>
                <a:gd name="T53" fmla="*/ 93 h 98"/>
                <a:gd name="T54" fmla="*/ 66 w 87"/>
                <a:gd name="T55" fmla="*/ 96 h 98"/>
                <a:gd name="T56" fmla="*/ 69 w 87"/>
                <a:gd name="T57" fmla="*/ 94 h 98"/>
                <a:gd name="T58" fmla="*/ 77 w 87"/>
                <a:gd name="T59" fmla="*/ 91 h 98"/>
                <a:gd name="T60" fmla="*/ 86 w 87"/>
                <a:gd name="T61" fmla="*/ 90 h 98"/>
                <a:gd name="T62" fmla="*/ 86 w 87"/>
                <a:gd name="T63" fmla="*/ 85 h 98"/>
                <a:gd name="T64" fmla="*/ 84 w 87"/>
                <a:gd name="T65" fmla="*/ 75 h 98"/>
                <a:gd name="T66" fmla="*/ 74 w 87"/>
                <a:gd name="T67" fmla="*/ 66 h 98"/>
                <a:gd name="T68" fmla="*/ 65 w 87"/>
                <a:gd name="T69" fmla="*/ 55 h 98"/>
                <a:gd name="T70" fmla="*/ 59 w 87"/>
                <a:gd name="T71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7" h="98">
                  <a:moveTo>
                    <a:pt x="59" y="45"/>
                  </a:moveTo>
                  <a:cubicBezTo>
                    <a:pt x="59" y="42"/>
                    <a:pt x="45" y="38"/>
                    <a:pt x="46" y="35"/>
                  </a:cubicBezTo>
                  <a:cubicBezTo>
                    <a:pt x="48" y="31"/>
                    <a:pt x="55" y="33"/>
                    <a:pt x="55" y="30"/>
                  </a:cubicBezTo>
                  <a:cubicBezTo>
                    <a:pt x="55" y="27"/>
                    <a:pt x="52" y="27"/>
                    <a:pt x="51" y="22"/>
                  </a:cubicBezTo>
                  <a:cubicBezTo>
                    <a:pt x="50" y="17"/>
                    <a:pt x="45" y="18"/>
                    <a:pt x="43" y="20"/>
                  </a:cubicBezTo>
                  <a:cubicBezTo>
                    <a:pt x="41" y="21"/>
                    <a:pt x="33" y="18"/>
                    <a:pt x="33" y="15"/>
                  </a:cubicBezTo>
                  <a:cubicBezTo>
                    <a:pt x="33" y="12"/>
                    <a:pt x="28" y="10"/>
                    <a:pt x="28" y="7"/>
                  </a:cubicBezTo>
                  <a:cubicBezTo>
                    <a:pt x="28" y="5"/>
                    <a:pt x="25" y="3"/>
                    <a:pt x="23" y="1"/>
                  </a:cubicBezTo>
                  <a:cubicBezTo>
                    <a:pt x="21" y="2"/>
                    <a:pt x="20" y="2"/>
                    <a:pt x="19" y="1"/>
                  </a:cubicBezTo>
                  <a:cubicBezTo>
                    <a:pt x="17" y="0"/>
                    <a:pt x="15" y="6"/>
                    <a:pt x="17" y="7"/>
                  </a:cubicBezTo>
                  <a:cubicBezTo>
                    <a:pt x="18" y="8"/>
                    <a:pt x="20" y="16"/>
                    <a:pt x="16" y="15"/>
                  </a:cubicBezTo>
                  <a:cubicBezTo>
                    <a:pt x="13" y="15"/>
                    <a:pt x="13" y="10"/>
                    <a:pt x="10" y="10"/>
                  </a:cubicBezTo>
                  <a:cubicBezTo>
                    <a:pt x="10" y="10"/>
                    <a:pt x="4" y="17"/>
                    <a:pt x="4" y="19"/>
                  </a:cubicBezTo>
                  <a:cubicBezTo>
                    <a:pt x="4" y="21"/>
                    <a:pt x="2" y="22"/>
                    <a:pt x="0" y="22"/>
                  </a:cubicBezTo>
                  <a:cubicBezTo>
                    <a:pt x="1" y="23"/>
                    <a:pt x="2" y="24"/>
                    <a:pt x="3" y="24"/>
                  </a:cubicBezTo>
                  <a:cubicBezTo>
                    <a:pt x="4" y="26"/>
                    <a:pt x="2" y="30"/>
                    <a:pt x="4" y="33"/>
                  </a:cubicBezTo>
                  <a:cubicBezTo>
                    <a:pt x="5" y="36"/>
                    <a:pt x="10" y="31"/>
                    <a:pt x="12" y="36"/>
                  </a:cubicBezTo>
                  <a:cubicBezTo>
                    <a:pt x="13" y="40"/>
                    <a:pt x="11" y="42"/>
                    <a:pt x="11" y="47"/>
                  </a:cubicBezTo>
                  <a:cubicBezTo>
                    <a:pt x="11" y="52"/>
                    <a:pt x="7" y="51"/>
                    <a:pt x="8" y="55"/>
                  </a:cubicBezTo>
                  <a:cubicBezTo>
                    <a:pt x="9" y="60"/>
                    <a:pt x="14" y="54"/>
                    <a:pt x="18" y="52"/>
                  </a:cubicBezTo>
                  <a:cubicBezTo>
                    <a:pt x="22" y="49"/>
                    <a:pt x="25" y="49"/>
                    <a:pt x="27" y="51"/>
                  </a:cubicBezTo>
                  <a:cubicBezTo>
                    <a:pt x="28" y="53"/>
                    <a:pt x="33" y="52"/>
                    <a:pt x="34" y="49"/>
                  </a:cubicBezTo>
                  <a:cubicBezTo>
                    <a:pt x="35" y="47"/>
                    <a:pt x="42" y="46"/>
                    <a:pt x="45" y="49"/>
                  </a:cubicBezTo>
                  <a:cubicBezTo>
                    <a:pt x="47" y="52"/>
                    <a:pt x="50" y="55"/>
                    <a:pt x="53" y="57"/>
                  </a:cubicBezTo>
                  <a:cubicBezTo>
                    <a:pt x="57" y="59"/>
                    <a:pt x="51" y="69"/>
                    <a:pt x="54" y="70"/>
                  </a:cubicBezTo>
                  <a:cubicBezTo>
                    <a:pt x="58" y="71"/>
                    <a:pt x="63" y="76"/>
                    <a:pt x="62" y="81"/>
                  </a:cubicBezTo>
                  <a:cubicBezTo>
                    <a:pt x="62" y="86"/>
                    <a:pt x="65" y="89"/>
                    <a:pt x="61" y="93"/>
                  </a:cubicBezTo>
                  <a:cubicBezTo>
                    <a:pt x="63" y="95"/>
                    <a:pt x="66" y="95"/>
                    <a:pt x="66" y="96"/>
                  </a:cubicBezTo>
                  <a:cubicBezTo>
                    <a:pt x="65" y="98"/>
                    <a:pt x="69" y="97"/>
                    <a:pt x="69" y="94"/>
                  </a:cubicBezTo>
                  <a:cubicBezTo>
                    <a:pt x="69" y="90"/>
                    <a:pt x="75" y="90"/>
                    <a:pt x="77" y="91"/>
                  </a:cubicBezTo>
                  <a:cubicBezTo>
                    <a:pt x="79" y="92"/>
                    <a:pt x="83" y="92"/>
                    <a:pt x="86" y="90"/>
                  </a:cubicBezTo>
                  <a:cubicBezTo>
                    <a:pt x="86" y="88"/>
                    <a:pt x="86" y="87"/>
                    <a:pt x="86" y="85"/>
                  </a:cubicBezTo>
                  <a:cubicBezTo>
                    <a:pt x="87" y="81"/>
                    <a:pt x="86" y="77"/>
                    <a:pt x="84" y="75"/>
                  </a:cubicBezTo>
                  <a:cubicBezTo>
                    <a:pt x="81" y="72"/>
                    <a:pt x="76" y="70"/>
                    <a:pt x="74" y="66"/>
                  </a:cubicBezTo>
                  <a:cubicBezTo>
                    <a:pt x="73" y="62"/>
                    <a:pt x="66" y="58"/>
                    <a:pt x="65" y="55"/>
                  </a:cubicBezTo>
                  <a:cubicBezTo>
                    <a:pt x="63" y="51"/>
                    <a:pt x="59" y="48"/>
                    <a:pt x="59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2" name="Freeform 66"/>
            <p:cNvSpPr>
              <a:spLocks/>
            </p:cNvSpPr>
            <p:nvPr userDrawn="1"/>
          </p:nvSpPr>
          <p:spPr bwMode="auto">
            <a:xfrm>
              <a:off x="-7986" y="3940232"/>
              <a:ext cx="203033" cy="384778"/>
            </a:xfrm>
            <a:custGeom>
              <a:avLst/>
              <a:gdLst>
                <a:gd name="T0" fmla="*/ 58 w 95"/>
                <a:gd name="T1" fmla="*/ 87 h 165"/>
                <a:gd name="T2" fmla="*/ 58 w 95"/>
                <a:gd name="T3" fmla="*/ 77 h 165"/>
                <a:gd name="T4" fmla="*/ 73 w 95"/>
                <a:gd name="T5" fmla="*/ 70 h 165"/>
                <a:gd name="T6" fmla="*/ 89 w 95"/>
                <a:gd name="T7" fmla="*/ 70 h 165"/>
                <a:gd name="T8" fmla="*/ 91 w 95"/>
                <a:gd name="T9" fmla="*/ 71 h 165"/>
                <a:gd name="T10" fmla="*/ 92 w 95"/>
                <a:gd name="T11" fmla="*/ 59 h 165"/>
                <a:gd name="T12" fmla="*/ 84 w 95"/>
                <a:gd name="T13" fmla="*/ 48 h 165"/>
                <a:gd name="T14" fmla="*/ 83 w 95"/>
                <a:gd name="T15" fmla="*/ 35 h 165"/>
                <a:gd name="T16" fmla="*/ 75 w 95"/>
                <a:gd name="T17" fmla="*/ 27 h 165"/>
                <a:gd name="T18" fmla="*/ 64 w 95"/>
                <a:gd name="T19" fmla="*/ 27 h 165"/>
                <a:gd name="T20" fmla="*/ 57 w 95"/>
                <a:gd name="T21" fmla="*/ 29 h 165"/>
                <a:gd name="T22" fmla="*/ 48 w 95"/>
                <a:gd name="T23" fmla="*/ 30 h 165"/>
                <a:gd name="T24" fmla="*/ 38 w 95"/>
                <a:gd name="T25" fmla="*/ 33 h 165"/>
                <a:gd name="T26" fmla="*/ 41 w 95"/>
                <a:gd name="T27" fmla="*/ 25 h 165"/>
                <a:gd name="T28" fmla="*/ 42 w 95"/>
                <a:gd name="T29" fmla="*/ 14 h 165"/>
                <a:gd name="T30" fmla="*/ 34 w 95"/>
                <a:gd name="T31" fmla="*/ 11 h 165"/>
                <a:gd name="T32" fmla="*/ 33 w 95"/>
                <a:gd name="T33" fmla="*/ 2 h 165"/>
                <a:gd name="T34" fmla="*/ 30 w 95"/>
                <a:gd name="T35" fmla="*/ 0 h 165"/>
                <a:gd name="T36" fmla="*/ 28 w 95"/>
                <a:gd name="T37" fmla="*/ 2 h 165"/>
                <a:gd name="T38" fmla="*/ 18 w 95"/>
                <a:gd name="T39" fmla="*/ 8 h 165"/>
                <a:gd name="T40" fmla="*/ 9 w 95"/>
                <a:gd name="T41" fmla="*/ 10 h 165"/>
                <a:gd name="T42" fmla="*/ 3 w 95"/>
                <a:gd name="T43" fmla="*/ 13 h 165"/>
                <a:gd name="T44" fmla="*/ 0 w 95"/>
                <a:gd name="T45" fmla="*/ 31 h 165"/>
                <a:gd name="T46" fmla="*/ 9 w 95"/>
                <a:gd name="T47" fmla="*/ 40 h 165"/>
                <a:gd name="T48" fmla="*/ 11 w 95"/>
                <a:gd name="T49" fmla="*/ 48 h 165"/>
                <a:gd name="T50" fmla="*/ 11 w 95"/>
                <a:gd name="T51" fmla="*/ 53 h 165"/>
                <a:gd name="T52" fmla="*/ 9 w 95"/>
                <a:gd name="T53" fmla="*/ 60 h 165"/>
                <a:gd name="T54" fmla="*/ 13 w 95"/>
                <a:gd name="T55" fmla="*/ 72 h 165"/>
                <a:gd name="T56" fmla="*/ 18 w 95"/>
                <a:gd name="T57" fmla="*/ 85 h 165"/>
                <a:gd name="T58" fmla="*/ 22 w 95"/>
                <a:gd name="T59" fmla="*/ 93 h 165"/>
                <a:gd name="T60" fmla="*/ 12 w 95"/>
                <a:gd name="T61" fmla="*/ 111 h 165"/>
                <a:gd name="T62" fmla="*/ 8 w 95"/>
                <a:gd name="T63" fmla="*/ 127 h 165"/>
                <a:gd name="T64" fmla="*/ 9 w 95"/>
                <a:gd name="T65" fmla="*/ 137 h 165"/>
                <a:gd name="T66" fmla="*/ 24 w 95"/>
                <a:gd name="T67" fmla="*/ 150 h 165"/>
                <a:gd name="T68" fmla="*/ 28 w 95"/>
                <a:gd name="T69" fmla="*/ 156 h 165"/>
                <a:gd name="T70" fmla="*/ 35 w 95"/>
                <a:gd name="T71" fmla="*/ 156 h 165"/>
                <a:gd name="T72" fmla="*/ 40 w 95"/>
                <a:gd name="T73" fmla="*/ 163 h 165"/>
                <a:gd name="T74" fmla="*/ 49 w 95"/>
                <a:gd name="T75" fmla="*/ 164 h 165"/>
                <a:gd name="T76" fmla="*/ 53 w 95"/>
                <a:gd name="T77" fmla="*/ 159 h 165"/>
                <a:gd name="T78" fmla="*/ 40 w 95"/>
                <a:gd name="T79" fmla="*/ 152 h 165"/>
                <a:gd name="T80" fmla="*/ 32 w 95"/>
                <a:gd name="T81" fmla="*/ 140 h 165"/>
                <a:gd name="T82" fmla="*/ 27 w 95"/>
                <a:gd name="T83" fmla="*/ 130 h 165"/>
                <a:gd name="T84" fmla="*/ 20 w 95"/>
                <a:gd name="T85" fmla="*/ 125 h 165"/>
                <a:gd name="T86" fmla="*/ 21 w 95"/>
                <a:gd name="T87" fmla="*/ 107 h 165"/>
                <a:gd name="T88" fmla="*/ 28 w 95"/>
                <a:gd name="T89" fmla="*/ 85 h 165"/>
                <a:gd name="T90" fmla="*/ 37 w 95"/>
                <a:gd name="T91" fmla="*/ 83 h 165"/>
                <a:gd name="T92" fmla="*/ 46 w 95"/>
                <a:gd name="T93" fmla="*/ 89 h 165"/>
                <a:gd name="T94" fmla="*/ 59 w 95"/>
                <a:gd name="T95" fmla="*/ 95 h 165"/>
                <a:gd name="T96" fmla="*/ 59 w 95"/>
                <a:gd name="T97" fmla="*/ 96 h 165"/>
                <a:gd name="T98" fmla="*/ 60 w 95"/>
                <a:gd name="T99" fmla="*/ 95 h 165"/>
                <a:gd name="T100" fmla="*/ 58 w 95"/>
                <a:gd name="T101" fmla="*/ 8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" h="165">
                  <a:moveTo>
                    <a:pt x="58" y="87"/>
                  </a:moveTo>
                  <a:cubicBezTo>
                    <a:pt x="58" y="82"/>
                    <a:pt x="53" y="82"/>
                    <a:pt x="58" y="77"/>
                  </a:cubicBezTo>
                  <a:cubicBezTo>
                    <a:pt x="62" y="72"/>
                    <a:pt x="69" y="68"/>
                    <a:pt x="73" y="70"/>
                  </a:cubicBezTo>
                  <a:cubicBezTo>
                    <a:pt x="78" y="71"/>
                    <a:pt x="87" y="68"/>
                    <a:pt x="89" y="70"/>
                  </a:cubicBezTo>
                  <a:cubicBezTo>
                    <a:pt x="90" y="71"/>
                    <a:pt x="90" y="71"/>
                    <a:pt x="91" y="71"/>
                  </a:cubicBezTo>
                  <a:cubicBezTo>
                    <a:pt x="95" y="67"/>
                    <a:pt x="92" y="64"/>
                    <a:pt x="92" y="59"/>
                  </a:cubicBezTo>
                  <a:cubicBezTo>
                    <a:pt x="93" y="54"/>
                    <a:pt x="88" y="49"/>
                    <a:pt x="84" y="48"/>
                  </a:cubicBezTo>
                  <a:cubicBezTo>
                    <a:pt x="81" y="47"/>
                    <a:pt x="87" y="37"/>
                    <a:pt x="83" y="35"/>
                  </a:cubicBezTo>
                  <a:cubicBezTo>
                    <a:pt x="80" y="33"/>
                    <a:pt x="77" y="30"/>
                    <a:pt x="75" y="27"/>
                  </a:cubicBezTo>
                  <a:cubicBezTo>
                    <a:pt x="72" y="24"/>
                    <a:pt x="65" y="25"/>
                    <a:pt x="64" y="27"/>
                  </a:cubicBezTo>
                  <a:cubicBezTo>
                    <a:pt x="63" y="30"/>
                    <a:pt x="58" y="31"/>
                    <a:pt x="57" y="29"/>
                  </a:cubicBezTo>
                  <a:cubicBezTo>
                    <a:pt x="55" y="27"/>
                    <a:pt x="52" y="27"/>
                    <a:pt x="48" y="30"/>
                  </a:cubicBezTo>
                  <a:cubicBezTo>
                    <a:pt x="44" y="32"/>
                    <a:pt x="39" y="38"/>
                    <a:pt x="38" y="33"/>
                  </a:cubicBezTo>
                  <a:cubicBezTo>
                    <a:pt x="37" y="29"/>
                    <a:pt x="41" y="30"/>
                    <a:pt x="41" y="25"/>
                  </a:cubicBezTo>
                  <a:cubicBezTo>
                    <a:pt x="41" y="20"/>
                    <a:pt x="43" y="18"/>
                    <a:pt x="42" y="14"/>
                  </a:cubicBezTo>
                  <a:cubicBezTo>
                    <a:pt x="40" y="9"/>
                    <a:pt x="35" y="14"/>
                    <a:pt x="34" y="11"/>
                  </a:cubicBezTo>
                  <a:cubicBezTo>
                    <a:pt x="32" y="8"/>
                    <a:pt x="34" y="4"/>
                    <a:pt x="33" y="2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30" y="1"/>
                    <a:pt x="29" y="1"/>
                    <a:pt x="28" y="2"/>
                  </a:cubicBezTo>
                  <a:cubicBezTo>
                    <a:pt x="28" y="4"/>
                    <a:pt x="20" y="5"/>
                    <a:pt x="18" y="8"/>
                  </a:cubicBezTo>
                  <a:cubicBezTo>
                    <a:pt x="16" y="10"/>
                    <a:pt x="11" y="10"/>
                    <a:pt x="9" y="10"/>
                  </a:cubicBezTo>
                  <a:cubicBezTo>
                    <a:pt x="8" y="10"/>
                    <a:pt x="3" y="10"/>
                    <a:pt x="3" y="13"/>
                  </a:cubicBezTo>
                  <a:cubicBezTo>
                    <a:pt x="2" y="16"/>
                    <a:pt x="0" y="28"/>
                    <a:pt x="0" y="31"/>
                  </a:cubicBezTo>
                  <a:cubicBezTo>
                    <a:pt x="0" y="33"/>
                    <a:pt x="7" y="40"/>
                    <a:pt x="9" y="40"/>
                  </a:cubicBezTo>
                  <a:cubicBezTo>
                    <a:pt x="11" y="41"/>
                    <a:pt x="9" y="46"/>
                    <a:pt x="11" y="48"/>
                  </a:cubicBezTo>
                  <a:cubicBezTo>
                    <a:pt x="14" y="49"/>
                    <a:pt x="12" y="53"/>
                    <a:pt x="11" y="53"/>
                  </a:cubicBezTo>
                  <a:cubicBezTo>
                    <a:pt x="10" y="52"/>
                    <a:pt x="12" y="58"/>
                    <a:pt x="9" y="60"/>
                  </a:cubicBezTo>
                  <a:cubicBezTo>
                    <a:pt x="6" y="63"/>
                    <a:pt x="9" y="68"/>
                    <a:pt x="13" y="72"/>
                  </a:cubicBezTo>
                  <a:cubicBezTo>
                    <a:pt x="18" y="76"/>
                    <a:pt x="18" y="82"/>
                    <a:pt x="18" y="85"/>
                  </a:cubicBezTo>
                  <a:cubicBezTo>
                    <a:pt x="18" y="89"/>
                    <a:pt x="22" y="89"/>
                    <a:pt x="22" y="93"/>
                  </a:cubicBezTo>
                  <a:cubicBezTo>
                    <a:pt x="22" y="93"/>
                    <a:pt x="16" y="112"/>
                    <a:pt x="12" y="111"/>
                  </a:cubicBezTo>
                  <a:cubicBezTo>
                    <a:pt x="11" y="116"/>
                    <a:pt x="9" y="123"/>
                    <a:pt x="8" y="127"/>
                  </a:cubicBezTo>
                  <a:cubicBezTo>
                    <a:pt x="7" y="132"/>
                    <a:pt x="6" y="136"/>
                    <a:pt x="9" y="137"/>
                  </a:cubicBezTo>
                  <a:cubicBezTo>
                    <a:pt x="12" y="137"/>
                    <a:pt x="18" y="143"/>
                    <a:pt x="24" y="150"/>
                  </a:cubicBezTo>
                  <a:cubicBezTo>
                    <a:pt x="26" y="152"/>
                    <a:pt x="27" y="154"/>
                    <a:pt x="28" y="156"/>
                  </a:cubicBezTo>
                  <a:cubicBezTo>
                    <a:pt x="30" y="156"/>
                    <a:pt x="32" y="156"/>
                    <a:pt x="35" y="156"/>
                  </a:cubicBezTo>
                  <a:cubicBezTo>
                    <a:pt x="39" y="157"/>
                    <a:pt x="40" y="161"/>
                    <a:pt x="40" y="163"/>
                  </a:cubicBezTo>
                  <a:cubicBezTo>
                    <a:pt x="40" y="165"/>
                    <a:pt x="48" y="164"/>
                    <a:pt x="49" y="164"/>
                  </a:cubicBezTo>
                  <a:cubicBezTo>
                    <a:pt x="51" y="163"/>
                    <a:pt x="49" y="160"/>
                    <a:pt x="53" y="159"/>
                  </a:cubicBezTo>
                  <a:cubicBezTo>
                    <a:pt x="51" y="156"/>
                    <a:pt x="45" y="152"/>
                    <a:pt x="40" y="152"/>
                  </a:cubicBezTo>
                  <a:cubicBezTo>
                    <a:pt x="34" y="152"/>
                    <a:pt x="31" y="143"/>
                    <a:pt x="32" y="140"/>
                  </a:cubicBezTo>
                  <a:cubicBezTo>
                    <a:pt x="32" y="136"/>
                    <a:pt x="27" y="133"/>
                    <a:pt x="27" y="130"/>
                  </a:cubicBezTo>
                  <a:cubicBezTo>
                    <a:pt x="27" y="127"/>
                    <a:pt x="24" y="126"/>
                    <a:pt x="20" y="125"/>
                  </a:cubicBezTo>
                  <a:cubicBezTo>
                    <a:pt x="16" y="123"/>
                    <a:pt x="21" y="112"/>
                    <a:pt x="21" y="107"/>
                  </a:cubicBezTo>
                  <a:cubicBezTo>
                    <a:pt x="22" y="103"/>
                    <a:pt x="30" y="89"/>
                    <a:pt x="28" y="85"/>
                  </a:cubicBezTo>
                  <a:cubicBezTo>
                    <a:pt x="25" y="81"/>
                    <a:pt x="36" y="78"/>
                    <a:pt x="37" y="83"/>
                  </a:cubicBezTo>
                  <a:cubicBezTo>
                    <a:pt x="39" y="87"/>
                    <a:pt x="39" y="89"/>
                    <a:pt x="46" y="89"/>
                  </a:cubicBezTo>
                  <a:cubicBezTo>
                    <a:pt x="53" y="89"/>
                    <a:pt x="53" y="94"/>
                    <a:pt x="59" y="95"/>
                  </a:cubicBezTo>
                  <a:cubicBezTo>
                    <a:pt x="59" y="95"/>
                    <a:pt x="59" y="95"/>
                    <a:pt x="59" y="96"/>
                  </a:cubicBezTo>
                  <a:cubicBezTo>
                    <a:pt x="59" y="95"/>
                    <a:pt x="59" y="95"/>
                    <a:pt x="60" y="95"/>
                  </a:cubicBezTo>
                  <a:cubicBezTo>
                    <a:pt x="61" y="92"/>
                    <a:pt x="58" y="92"/>
                    <a:pt x="58" y="8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3" name="Freeform 67"/>
            <p:cNvSpPr>
              <a:spLocks/>
            </p:cNvSpPr>
            <p:nvPr userDrawn="1"/>
          </p:nvSpPr>
          <p:spPr bwMode="auto">
            <a:xfrm>
              <a:off x="-2061807" y="2904433"/>
              <a:ext cx="243304" cy="200595"/>
            </a:xfrm>
            <a:custGeom>
              <a:avLst/>
              <a:gdLst>
                <a:gd name="T0" fmla="*/ 2 w 113"/>
                <a:gd name="T1" fmla="*/ 19 h 86"/>
                <a:gd name="T2" fmla="*/ 2 w 113"/>
                <a:gd name="T3" fmla="*/ 30 h 86"/>
                <a:gd name="T4" fmla="*/ 2 w 113"/>
                <a:gd name="T5" fmla="*/ 34 h 86"/>
                <a:gd name="T6" fmla="*/ 5 w 113"/>
                <a:gd name="T7" fmla="*/ 40 h 86"/>
                <a:gd name="T8" fmla="*/ 6 w 113"/>
                <a:gd name="T9" fmla="*/ 45 h 86"/>
                <a:gd name="T10" fmla="*/ 9 w 113"/>
                <a:gd name="T11" fmla="*/ 54 h 86"/>
                <a:gd name="T12" fmla="*/ 10 w 113"/>
                <a:gd name="T13" fmla="*/ 59 h 86"/>
                <a:gd name="T14" fmla="*/ 16 w 113"/>
                <a:gd name="T15" fmla="*/ 62 h 86"/>
                <a:gd name="T16" fmla="*/ 24 w 113"/>
                <a:gd name="T17" fmla="*/ 67 h 86"/>
                <a:gd name="T18" fmla="*/ 30 w 113"/>
                <a:gd name="T19" fmla="*/ 70 h 86"/>
                <a:gd name="T20" fmla="*/ 37 w 113"/>
                <a:gd name="T21" fmla="*/ 69 h 86"/>
                <a:gd name="T22" fmla="*/ 40 w 113"/>
                <a:gd name="T23" fmla="*/ 73 h 86"/>
                <a:gd name="T24" fmla="*/ 48 w 113"/>
                <a:gd name="T25" fmla="*/ 75 h 86"/>
                <a:gd name="T26" fmla="*/ 53 w 113"/>
                <a:gd name="T27" fmla="*/ 81 h 86"/>
                <a:gd name="T28" fmla="*/ 60 w 113"/>
                <a:gd name="T29" fmla="*/ 80 h 86"/>
                <a:gd name="T30" fmla="*/ 70 w 113"/>
                <a:gd name="T31" fmla="*/ 81 h 86"/>
                <a:gd name="T32" fmla="*/ 79 w 113"/>
                <a:gd name="T33" fmla="*/ 82 h 86"/>
                <a:gd name="T34" fmla="*/ 89 w 113"/>
                <a:gd name="T35" fmla="*/ 84 h 86"/>
                <a:gd name="T36" fmla="*/ 96 w 113"/>
                <a:gd name="T37" fmla="*/ 86 h 86"/>
                <a:gd name="T38" fmla="*/ 95 w 113"/>
                <a:gd name="T39" fmla="*/ 79 h 86"/>
                <a:gd name="T40" fmla="*/ 106 w 113"/>
                <a:gd name="T41" fmla="*/ 68 h 86"/>
                <a:gd name="T42" fmla="*/ 111 w 113"/>
                <a:gd name="T43" fmla="*/ 64 h 86"/>
                <a:gd name="T44" fmla="*/ 107 w 113"/>
                <a:gd name="T45" fmla="*/ 54 h 86"/>
                <a:gd name="T46" fmla="*/ 106 w 113"/>
                <a:gd name="T47" fmla="*/ 44 h 86"/>
                <a:gd name="T48" fmla="*/ 102 w 113"/>
                <a:gd name="T49" fmla="*/ 39 h 86"/>
                <a:gd name="T50" fmla="*/ 109 w 113"/>
                <a:gd name="T51" fmla="*/ 33 h 86"/>
                <a:gd name="T52" fmla="*/ 108 w 113"/>
                <a:gd name="T53" fmla="*/ 24 h 86"/>
                <a:gd name="T54" fmla="*/ 106 w 113"/>
                <a:gd name="T55" fmla="*/ 16 h 86"/>
                <a:gd name="T56" fmla="*/ 97 w 113"/>
                <a:gd name="T57" fmla="*/ 10 h 86"/>
                <a:gd name="T58" fmla="*/ 97 w 113"/>
                <a:gd name="T59" fmla="*/ 9 h 86"/>
                <a:gd name="T60" fmla="*/ 67 w 113"/>
                <a:gd name="T61" fmla="*/ 8 h 86"/>
                <a:gd name="T62" fmla="*/ 61 w 113"/>
                <a:gd name="T63" fmla="*/ 6 h 86"/>
                <a:gd name="T64" fmla="*/ 54 w 113"/>
                <a:gd name="T65" fmla="*/ 9 h 86"/>
                <a:gd name="T66" fmla="*/ 49 w 113"/>
                <a:gd name="T67" fmla="*/ 2 h 86"/>
                <a:gd name="T68" fmla="*/ 23 w 113"/>
                <a:gd name="T69" fmla="*/ 9 h 86"/>
                <a:gd name="T70" fmla="*/ 5 w 113"/>
                <a:gd name="T71" fmla="*/ 15 h 86"/>
                <a:gd name="T72" fmla="*/ 2 w 113"/>
                <a:gd name="T73" fmla="*/ 17 h 86"/>
                <a:gd name="T74" fmla="*/ 2 w 113"/>
                <a:gd name="T75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86">
                  <a:moveTo>
                    <a:pt x="2" y="19"/>
                  </a:moveTo>
                  <a:cubicBezTo>
                    <a:pt x="3" y="21"/>
                    <a:pt x="3" y="27"/>
                    <a:pt x="2" y="30"/>
                  </a:cubicBezTo>
                  <a:cubicBezTo>
                    <a:pt x="0" y="33"/>
                    <a:pt x="1" y="33"/>
                    <a:pt x="2" y="34"/>
                  </a:cubicBezTo>
                  <a:cubicBezTo>
                    <a:pt x="4" y="35"/>
                    <a:pt x="5" y="38"/>
                    <a:pt x="5" y="40"/>
                  </a:cubicBezTo>
                  <a:cubicBezTo>
                    <a:pt x="5" y="41"/>
                    <a:pt x="6" y="41"/>
                    <a:pt x="6" y="45"/>
                  </a:cubicBezTo>
                  <a:cubicBezTo>
                    <a:pt x="7" y="49"/>
                    <a:pt x="8" y="52"/>
                    <a:pt x="9" y="54"/>
                  </a:cubicBezTo>
                  <a:cubicBezTo>
                    <a:pt x="11" y="55"/>
                    <a:pt x="10" y="57"/>
                    <a:pt x="10" y="59"/>
                  </a:cubicBezTo>
                  <a:cubicBezTo>
                    <a:pt x="12" y="60"/>
                    <a:pt x="14" y="62"/>
                    <a:pt x="16" y="62"/>
                  </a:cubicBezTo>
                  <a:cubicBezTo>
                    <a:pt x="22" y="64"/>
                    <a:pt x="24" y="66"/>
                    <a:pt x="24" y="67"/>
                  </a:cubicBezTo>
                  <a:cubicBezTo>
                    <a:pt x="25" y="69"/>
                    <a:pt x="29" y="72"/>
                    <a:pt x="30" y="70"/>
                  </a:cubicBezTo>
                  <a:cubicBezTo>
                    <a:pt x="31" y="67"/>
                    <a:pt x="35" y="69"/>
                    <a:pt x="37" y="69"/>
                  </a:cubicBezTo>
                  <a:cubicBezTo>
                    <a:pt x="39" y="69"/>
                    <a:pt x="40" y="71"/>
                    <a:pt x="40" y="73"/>
                  </a:cubicBezTo>
                  <a:cubicBezTo>
                    <a:pt x="40" y="74"/>
                    <a:pt x="46" y="73"/>
                    <a:pt x="48" y="75"/>
                  </a:cubicBezTo>
                  <a:cubicBezTo>
                    <a:pt x="50" y="76"/>
                    <a:pt x="50" y="80"/>
                    <a:pt x="53" y="81"/>
                  </a:cubicBezTo>
                  <a:cubicBezTo>
                    <a:pt x="56" y="82"/>
                    <a:pt x="58" y="79"/>
                    <a:pt x="60" y="80"/>
                  </a:cubicBezTo>
                  <a:cubicBezTo>
                    <a:pt x="62" y="81"/>
                    <a:pt x="67" y="82"/>
                    <a:pt x="70" y="81"/>
                  </a:cubicBezTo>
                  <a:cubicBezTo>
                    <a:pt x="73" y="80"/>
                    <a:pt x="75" y="82"/>
                    <a:pt x="79" y="82"/>
                  </a:cubicBezTo>
                  <a:cubicBezTo>
                    <a:pt x="83" y="82"/>
                    <a:pt x="88" y="83"/>
                    <a:pt x="89" y="84"/>
                  </a:cubicBezTo>
                  <a:cubicBezTo>
                    <a:pt x="89" y="85"/>
                    <a:pt x="93" y="85"/>
                    <a:pt x="96" y="86"/>
                  </a:cubicBezTo>
                  <a:cubicBezTo>
                    <a:pt x="96" y="84"/>
                    <a:pt x="95" y="80"/>
                    <a:pt x="95" y="79"/>
                  </a:cubicBezTo>
                  <a:cubicBezTo>
                    <a:pt x="95" y="77"/>
                    <a:pt x="104" y="70"/>
                    <a:pt x="106" y="68"/>
                  </a:cubicBezTo>
                  <a:cubicBezTo>
                    <a:pt x="108" y="67"/>
                    <a:pt x="110" y="67"/>
                    <a:pt x="111" y="64"/>
                  </a:cubicBezTo>
                  <a:cubicBezTo>
                    <a:pt x="113" y="62"/>
                    <a:pt x="108" y="55"/>
                    <a:pt x="107" y="54"/>
                  </a:cubicBezTo>
                  <a:cubicBezTo>
                    <a:pt x="106" y="52"/>
                    <a:pt x="105" y="47"/>
                    <a:pt x="106" y="44"/>
                  </a:cubicBezTo>
                  <a:cubicBezTo>
                    <a:pt x="107" y="42"/>
                    <a:pt x="102" y="41"/>
                    <a:pt x="102" y="39"/>
                  </a:cubicBezTo>
                  <a:cubicBezTo>
                    <a:pt x="102" y="37"/>
                    <a:pt x="106" y="34"/>
                    <a:pt x="109" y="33"/>
                  </a:cubicBezTo>
                  <a:cubicBezTo>
                    <a:pt x="111" y="32"/>
                    <a:pt x="110" y="26"/>
                    <a:pt x="108" y="24"/>
                  </a:cubicBezTo>
                  <a:cubicBezTo>
                    <a:pt x="106" y="22"/>
                    <a:pt x="105" y="19"/>
                    <a:pt x="106" y="16"/>
                  </a:cubicBezTo>
                  <a:cubicBezTo>
                    <a:pt x="108" y="12"/>
                    <a:pt x="99" y="10"/>
                    <a:pt x="97" y="10"/>
                  </a:cubicBezTo>
                  <a:cubicBezTo>
                    <a:pt x="97" y="10"/>
                    <a:pt x="97" y="10"/>
                    <a:pt x="97" y="9"/>
                  </a:cubicBezTo>
                  <a:cubicBezTo>
                    <a:pt x="89" y="11"/>
                    <a:pt x="68" y="9"/>
                    <a:pt x="67" y="8"/>
                  </a:cubicBezTo>
                  <a:cubicBezTo>
                    <a:pt x="65" y="8"/>
                    <a:pt x="63" y="7"/>
                    <a:pt x="61" y="6"/>
                  </a:cubicBezTo>
                  <a:cubicBezTo>
                    <a:pt x="60" y="8"/>
                    <a:pt x="57" y="9"/>
                    <a:pt x="54" y="9"/>
                  </a:cubicBezTo>
                  <a:cubicBezTo>
                    <a:pt x="49" y="9"/>
                    <a:pt x="49" y="5"/>
                    <a:pt x="49" y="2"/>
                  </a:cubicBezTo>
                  <a:cubicBezTo>
                    <a:pt x="49" y="0"/>
                    <a:pt x="29" y="4"/>
                    <a:pt x="23" y="9"/>
                  </a:cubicBezTo>
                  <a:cubicBezTo>
                    <a:pt x="18" y="14"/>
                    <a:pt x="5" y="12"/>
                    <a:pt x="5" y="15"/>
                  </a:cubicBezTo>
                  <a:cubicBezTo>
                    <a:pt x="5" y="17"/>
                    <a:pt x="3" y="18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4" name="Freeform 68"/>
            <p:cNvSpPr>
              <a:spLocks/>
            </p:cNvSpPr>
            <p:nvPr userDrawn="1"/>
          </p:nvSpPr>
          <p:spPr bwMode="auto">
            <a:xfrm>
              <a:off x="-2026569" y="3229032"/>
              <a:ext cx="88932" cy="85709"/>
            </a:xfrm>
            <a:custGeom>
              <a:avLst/>
              <a:gdLst>
                <a:gd name="T0" fmla="*/ 32 w 42"/>
                <a:gd name="T1" fmla="*/ 34 h 37"/>
                <a:gd name="T2" fmla="*/ 40 w 42"/>
                <a:gd name="T3" fmla="*/ 22 h 37"/>
                <a:gd name="T4" fmla="*/ 42 w 42"/>
                <a:gd name="T5" fmla="*/ 7 h 37"/>
                <a:gd name="T6" fmla="*/ 31 w 42"/>
                <a:gd name="T7" fmla="*/ 3 h 37"/>
                <a:gd name="T8" fmla="*/ 13 w 42"/>
                <a:gd name="T9" fmla="*/ 1 h 37"/>
                <a:gd name="T10" fmla="*/ 6 w 42"/>
                <a:gd name="T11" fmla="*/ 2 h 37"/>
                <a:gd name="T12" fmla="*/ 1 w 42"/>
                <a:gd name="T13" fmla="*/ 5 h 37"/>
                <a:gd name="T14" fmla="*/ 6 w 42"/>
                <a:gd name="T15" fmla="*/ 13 h 37"/>
                <a:gd name="T16" fmla="*/ 16 w 42"/>
                <a:gd name="T17" fmla="*/ 23 h 37"/>
                <a:gd name="T18" fmla="*/ 25 w 42"/>
                <a:gd name="T19" fmla="*/ 33 h 37"/>
                <a:gd name="T20" fmla="*/ 31 w 42"/>
                <a:gd name="T21" fmla="*/ 37 h 37"/>
                <a:gd name="T22" fmla="*/ 32 w 42"/>
                <a:gd name="T2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37">
                  <a:moveTo>
                    <a:pt x="32" y="34"/>
                  </a:moveTo>
                  <a:cubicBezTo>
                    <a:pt x="31" y="32"/>
                    <a:pt x="38" y="22"/>
                    <a:pt x="40" y="22"/>
                  </a:cubicBezTo>
                  <a:cubicBezTo>
                    <a:pt x="42" y="22"/>
                    <a:pt x="42" y="12"/>
                    <a:pt x="42" y="7"/>
                  </a:cubicBezTo>
                  <a:cubicBezTo>
                    <a:pt x="36" y="4"/>
                    <a:pt x="31" y="3"/>
                    <a:pt x="31" y="3"/>
                  </a:cubicBezTo>
                  <a:cubicBezTo>
                    <a:pt x="31" y="3"/>
                    <a:pt x="16" y="2"/>
                    <a:pt x="13" y="1"/>
                  </a:cubicBezTo>
                  <a:cubicBezTo>
                    <a:pt x="11" y="0"/>
                    <a:pt x="8" y="4"/>
                    <a:pt x="6" y="2"/>
                  </a:cubicBezTo>
                  <a:cubicBezTo>
                    <a:pt x="3" y="1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6"/>
                    <a:pt x="16" y="21"/>
                    <a:pt x="16" y="23"/>
                  </a:cubicBezTo>
                  <a:cubicBezTo>
                    <a:pt x="15" y="25"/>
                    <a:pt x="21" y="28"/>
                    <a:pt x="25" y="33"/>
                  </a:cubicBezTo>
                  <a:cubicBezTo>
                    <a:pt x="27" y="34"/>
                    <a:pt x="29" y="36"/>
                    <a:pt x="31" y="37"/>
                  </a:cubicBezTo>
                  <a:cubicBezTo>
                    <a:pt x="31" y="36"/>
                    <a:pt x="32" y="34"/>
                    <a:pt x="32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5" name="Freeform 69"/>
            <p:cNvSpPr>
              <a:spLocks/>
            </p:cNvSpPr>
            <p:nvPr userDrawn="1"/>
          </p:nvSpPr>
          <p:spPr bwMode="auto">
            <a:xfrm>
              <a:off x="-2071874" y="3188913"/>
              <a:ext cx="134237" cy="116710"/>
            </a:xfrm>
            <a:custGeom>
              <a:avLst/>
              <a:gdLst>
                <a:gd name="T0" fmla="*/ 37 w 63"/>
                <a:gd name="T1" fmla="*/ 40 h 50"/>
                <a:gd name="T2" fmla="*/ 27 w 63"/>
                <a:gd name="T3" fmla="*/ 30 h 50"/>
                <a:gd name="T4" fmla="*/ 22 w 63"/>
                <a:gd name="T5" fmla="*/ 22 h 50"/>
                <a:gd name="T6" fmla="*/ 27 w 63"/>
                <a:gd name="T7" fmla="*/ 19 h 50"/>
                <a:gd name="T8" fmla="*/ 34 w 63"/>
                <a:gd name="T9" fmla="*/ 18 h 50"/>
                <a:gd name="T10" fmla="*/ 52 w 63"/>
                <a:gd name="T11" fmla="*/ 20 h 50"/>
                <a:gd name="T12" fmla="*/ 63 w 63"/>
                <a:gd name="T13" fmla="*/ 24 h 50"/>
                <a:gd name="T14" fmla="*/ 62 w 63"/>
                <a:gd name="T15" fmla="*/ 22 h 50"/>
                <a:gd name="T16" fmla="*/ 59 w 63"/>
                <a:gd name="T17" fmla="*/ 14 h 50"/>
                <a:gd name="T18" fmla="*/ 56 w 63"/>
                <a:gd name="T19" fmla="*/ 8 h 50"/>
                <a:gd name="T20" fmla="*/ 51 w 63"/>
                <a:gd name="T21" fmla="*/ 9 h 50"/>
                <a:gd name="T22" fmla="*/ 40 w 63"/>
                <a:gd name="T23" fmla="*/ 6 h 50"/>
                <a:gd name="T24" fmla="*/ 30 w 63"/>
                <a:gd name="T25" fmla="*/ 0 h 50"/>
                <a:gd name="T26" fmla="*/ 23 w 63"/>
                <a:gd name="T27" fmla="*/ 4 h 50"/>
                <a:gd name="T28" fmla="*/ 20 w 63"/>
                <a:gd name="T29" fmla="*/ 9 h 50"/>
                <a:gd name="T30" fmla="*/ 16 w 63"/>
                <a:gd name="T31" fmla="*/ 14 h 50"/>
                <a:gd name="T32" fmla="*/ 9 w 63"/>
                <a:gd name="T33" fmla="*/ 14 h 50"/>
                <a:gd name="T34" fmla="*/ 0 w 63"/>
                <a:gd name="T35" fmla="*/ 15 h 50"/>
                <a:gd name="T36" fmla="*/ 3 w 63"/>
                <a:gd name="T37" fmla="*/ 20 h 50"/>
                <a:gd name="T38" fmla="*/ 11 w 63"/>
                <a:gd name="T39" fmla="*/ 23 h 50"/>
                <a:gd name="T40" fmla="*/ 22 w 63"/>
                <a:gd name="T41" fmla="*/ 39 h 50"/>
                <a:gd name="T42" fmla="*/ 31 w 63"/>
                <a:gd name="T43" fmla="*/ 43 h 50"/>
                <a:gd name="T44" fmla="*/ 41 w 63"/>
                <a:gd name="T45" fmla="*/ 48 h 50"/>
                <a:gd name="T46" fmla="*/ 46 w 63"/>
                <a:gd name="T47" fmla="*/ 50 h 50"/>
                <a:gd name="T48" fmla="*/ 37 w 63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50">
                  <a:moveTo>
                    <a:pt x="37" y="40"/>
                  </a:moveTo>
                  <a:cubicBezTo>
                    <a:pt x="37" y="38"/>
                    <a:pt x="27" y="33"/>
                    <a:pt x="27" y="30"/>
                  </a:cubicBezTo>
                  <a:cubicBezTo>
                    <a:pt x="27" y="26"/>
                    <a:pt x="22" y="25"/>
                    <a:pt x="22" y="22"/>
                  </a:cubicBezTo>
                  <a:cubicBezTo>
                    <a:pt x="21" y="20"/>
                    <a:pt x="24" y="18"/>
                    <a:pt x="27" y="19"/>
                  </a:cubicBezTo>
                  <a:cubicBezTo>
                    <a:pt x="29" y="21"/>
                    <a:pt x="32" y="17"/>
                    <a:pt x="34" y="18"/>
                  </a:cubicBezTo>
                  <a:cubicBezTo>
                    <a:pt x="37" y="19"/>
                    <a:pt x="52" y="20"/>
                    <a:pt x="52" y="20"/>
                  </a:cubicBezTo>
                  <a:cubicBezTo>
                    <a:pt x="52" y="20"/>
                    <a:pt x="57" y="21"/>
                    <a:pt x="63" y="24"/>
                  </a:cubicBezTo>
                  <a:cubicBezTo>
                    <a:pt x="63" y="23"/>
                    <a:pt x="62" y="23"/>
                    <a:pt x="62" y="22"/>
                  </a:cubicBezTo>
                  <a:cubicBezTo>
                    <a:pt x="61" y="19"/>
                    <a:pt x="62" y="16"/>
                    <a:pt x="59" y="14"/>
                  </a:cubicBezTo>
                  <a:cubicBezTo>
                    <a:pt x="57" y="14"/>
                    <a:pt x="56" y="11"/>
                    <a:pt x="56" y="8"/>
                  </a:cubicBezTo>
                  <a:cubicBezTo>
                    <a:pt x="54" y="8"/>
                    <a:pt x="52" y="9"/>
                    <a:pt x="51" y="9"/>
                  </a:cubicBezTo>
                  <a:cubicBezTo>
                    <a:pt x="48" y="10"/>
                    <a:pt x="42" y="9"/>
                    <a:pt x="40" y="6"/>
                  </a:cubicBezTo>
                  <a:cubicBezTo>
                    <a:pt x="38" y="4"/>
                    <a:pt x="32" y="1"/>
                    <a:pt x="30" y="0"/>
                  </a:cubicBezTo>
                  <a:cubicBezTo>
                    <a:pt x="29" y="1"/>
                    <a:pt x="25" y="4"/>
                    <a:pt x="23" y="4"/>
                  </a:cubicBezTo>
                  <a:cubicBezTo>
                    <a:pt x="21" y="4"/>
                    <a:pt x="22" y="9"/>
                    <a:pt x="20" y="9"/>
                  </a:cubicBezTo>
                  <a:cubicBezTo>
                    <a:pt x="18" y="9"/>
                    <a:pt x="16" y="13"/>
                    <a:pt x="16" y="14"/>
                  </a:cubicBezTo>
                  <a:cubicBezTo>
                    <a:pt x="15" y="16"/>
                    <a:pt x="11" y="13"/>
                    <a:pt x="9" y="14"/>
                  </a:cubicBezTo>
                  <a:cubicBezTo>
                    <a:pt x="7" y="14"/>
                    <a:pt x="3" y="15"/>
                    <a:pt x="0" y="15"/>
                  </a:cubicBezTo>
                  <a:cubicBezTo>
                    <a:pt x="1" y="18"/>
                    <a:pt x="1" y="20"/>
                    <a:pt x="3" y="20"/>
                  </a:cubicBezTo>
                  <a:cubicBezTo>
                    <a:pt x="6" y="20"/>
                    <a:pt x="11" y="20"/>
                    <a:pt x="11" y="23"/>
                  </a:cubicBezTo>
                  <a:cubicBezTo>
                    <a:pt x="12" y="27"/>
                    <a:pt x="19" y="36"/>
                    <a:pt x="22" y="39"/>
                  </a:cubicBezTo>
                  <a:cubicBezTo>
                    <a:pt x="25" y="42"/>
                    <a:pt x="31" y="41"/>
                    <a:pt x="31" y="43"/>
                  </a:cubicBezTo>
                  <a:cubicBezTo>
                    <a:pt x="31" y="46"/>
                    <a:pt x="36" y="48"/>
                    <a:pt x="41" y="48"/>
                  </a:cubicBezTo>
                  <a:cubicBezTo>
                    <a:pt x="43" y="48"/>
                    <a:pt x="44" y="49"/>
                    <a:pt x="46" y="50"/>
                  </a:cubicBezTo>
                  <a:cubicBezTo>
                    <a:pt x="42" y="45"/>
                    <a:pt x="36" y="42"/>
                    <a:pt x="37" y="4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6" name="Freeform 70"/>
            <p:cNvSpPr>
              <a:spLocks/>
            </p:cNvSpPr>
            <p:nvPr userDrawn="1"/>
          </p:nvSpPr>
          <p:spPr bwMode="auto">
            <a:xfrm>
              <a:off x="-1942671" y="3311094"/>
              <a:ext cx="46983" cy="93004"/>
            </a:xfrm>
            <a:custGeom>
              <a:avLst/>
              <a:gdLst>
                <a:gd name="T0" fmla="*/ 15 w 22"/>
                <a:gd name="T1" fmla="*/ 34 h 40"/>
                <a:gd name="T2" fmla="*/ 18 w 22"/>
                <a:gd name="T3" fmla="*/ 30 h 40"/>
                <a:gd name="T4" fmla="*/ 22 w 22"/>
                <a:gd name="T5" fmla="*/ 24 h 40"/>
                <a:gd name="T6" fmla="*/ 22 w 22"/>
                <a:gd name="T7" fmla="*/ 24 h 40"/>
                <a:gd name="T8" fmla="*/ 15 w 22"/>
                <a:gd name="T9" fmla="*/ 17 h 40"/>
                <a:gd name="T10" fmla="*/ 17 w 22"/>
                <a:gd name="T11" fmla="*/ 6 h 40"/>
                <a:gd name="T12" fmla="*/ 7 w 22"/>
                <a:gd name="T13" fmla="*/ 0 h 40"/>
                <a:gd name="T14" fmla="*/ 1 w 22"/>
                <a:gd name="T15" fmla="*/ 8 h 40"/>
                <a:gd name="T16" fmla="*/ 4 w 22"/>
                <a:gd name="T17" fmla="*/ 15 h 40"/>
                <a:gd name="T18" fmla="*/ 4 w 22"/>
                <a:gd name="T19" fmla="*/ 31 h 40"/>
                <a:gd name="T20" fmla="*/ 11 w 22"/>
                <a:gd name="T21" fmla="*/ 40 h 40"/>
                <a:gd name="T22" fmla="*/ 15 w 22"/>
                <a:gd name="T2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0">
                  <a:moveTo>
                    <a:pt x="15" y="34"/>
                  </a:moveTo>
                  <a:cubicBezTo>
                    <a:pt x="17" y="34"/>
                    <a:pt x="16" y="32"/>
                    <a:pt x="18" y="30"/>
                  </a:cubicBezTo>
                  <a:cubicBezTo>
                    <a:pt x="20" y="29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1"/>
                    <a:pt x="16" y="19"/>
                    <a:pt x="15" y="17"/>
                  </a:cubicBezTo>
                  <a:cubicBezTo>
                    <a:pt x="15" y="14"/>
                    <a:pt x="15" y="9"/>
                    <a:pt x="17" y="6"/>
                  </a:cubicBezTo>
                  <a:cubicBezTo>
                    <a:pt x="15" y="4"/>
                    <a:pt x="8" y="0"/>
                    <a:pt x="7" y="0"/>
                  </a:cubicBezTo>
                  <a:cubicBezTo>
                    <a:pt x="5" y="0"/>
                    <a:pt x="2" y="4"/>
                    <a:pt x="1" y="8"/>
                  </a:cubicBezTo>
                  <a:cubicBezTo>
                    <a:pt x="5" y="10"/>
                    <a:pt x="7" y="12"/>
                    <a:pt x="4" y="15"/>
                  </a:cubicBezTo>
                  <a:cubicBezTo>
                    <a:pt x="1" y="18"/>
                    <a:pt x="0" y="28"/>
                    <a:pt x="4" y="31"/>
                  </a:cubicBezTo>
                  <a:cubicBezTo>
                    <a:pt x="7" y="34"/>
                    <a:pt x="8" y="39"/>
                    <a:pt x="11" y="40"/>
                  </a:cubicBezTo>
                  <a:cubicBezTo>
                    <a:pt x="12" y="38"/>
                    <a:pt x="13" y="35"/>
                    <a:pt x="15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7" name="Freeform 71"/>
            <p:cNvSpPr>
              <a:spLocks/>
            </p:cNvSpPr>
            <p:nvPr userDrawn="1"/>
          </p:nvSpPr>
          <p:spPr bwMode="auto">
            <a:xfrm>
              <a:off x="-2172552" y="3108675"/>
              <a:ext cx="184575" cy="83885"/>
            </a:xfrm>
            <a:custGeom>
              <a:avLst/>
              <a:gdLst>
                <a:gd name="T0" fmla="*/ 73 w 86"/>
                <a:gd name="T1" fmla="*/ 3 h 36"/>
                <a:gd name="T2" fmla="*/ 62 w 86"/>
                <a:gd name="T3" fmla="*/ 0 h 36"/>
                <a:gd name="T4" fmla="*/ 60 w 86"/>
                <a:gd name="T5" fmla="*/ 5 h 36"/>
                <a:gd name="T6" fmla="*/ 50 w 86"/>
                <a:gd name="T7" fmla="*/ 6 h 36"/>
                <a:gd name="T8" fmla="*/ 44 w 86"/>
                <a:gd name="T9" fmla="*/ 10 h 36"/>
                <a:gd name="T10" fmla="*/ 39 w 86"/>
                <a:gd name="T11" fmla="*/ 16 h 36"/>
                <a:gd name="T12" fmla="*/ 34 w 86"/>
                <a:gd name="T13" fmla="*/ 19 h 36"/>
                <a:gd name="T14" fmla="*/ 22 w 86"/>
                <a:gd name="T15" fmla="*/ 22 h 36"/>
                <a:gd name="T16" fmla="*/ 16 w 86"/>
                <a:gd name="T17" fmla="*/ 22 h 36"/>
                <a:gd name="T18" fmla="*/ 9 w 86"/>
                <a:gd name="T19" fmla="*/ 23 h 36"/>
                <a:gd name="T20" fmla="*/ 2 w 86"/>
                <a:gd name="T21" fmla="*/ 21 h 36"/>
                <a:gd name="T22" fmla="*/ 1 w 86"/>
                <a:gd name="T23" fmla="*/ 27 h 36"/>
                <a:gd name="T24" fmla="*/ 7 w 86"/>
                <a:gd name="T25" fmla="*/ 30 h 36"/>
                <a:gd name="T26" fmla="*/ 14 w 86"/>
                <a:gd name="T27" fmla="*/ 31 h 36"/>
                <a:gd name="T28" fmla="*/ 21 w 86"/>
                <a:gd name="T29" fmla="*/ 29 h 36"/>
                <a:gd name="T30" fmla="*/ 30 w 86"/>
                <a:gd name="T31" fmla="*/ 28 h 36"/>
                <a:gd name="T32" fmla="*/ 33 w 86"/>
                <a:gd name="T33" fmla="*/ 33 h 36"/>
                <a:gd name="T34" fmla="*/ 43 w 86"/>
                <a:gd name="T35" fmla="*/ 34 h 36"/>
                <a:gd name="T36" fmla="*/ 56 w 86"/>
                <a:gd name="T37" fmla="*/ 36 h 36"/>
                <a:gd name="T38" fmla="*/ 66 w 86"/>
                <a:gd name="T39" fmla="*/ 33 h 36"/>
                <a:gd name="T40" fmla="*/ 74 w 86"/>
                <a:gd name="T41" fmla="*/ 30 h 36"/>
                <a:gd name="T42" fmla="*/ 74 w 86"/>
                <a:gd name="T43" fmla="*/ 30 h 36"/>
                <a:gd name="T44" fmla="*/ 76 w 86"/>
                <a:gd name="T45" fmla="*/ 28 h 36"/>
                <a:gd name="T46" fmla="*/ 78 w 86"/>
                <a:gd name="T47" fmla="*/ 23 h 36"/>
                <a:gd name="T48" fmla="*/ 79 w 86"/>
                <a:gd name="T49" fmla="*/ 19 h 36"/>
                <a:gd name="T50" fmla="*/ 85 w 86"/>
                <a:gd name="T51" fmla="*/ 16 h 36"/>
                <a:gd name="T52" fmla="*/ 86 w 86"/>
                <a:gd name="T53" fmla="*/ 13 h 36"/>
                <a:gd name="T54" fmla="*/ 82 w 86"/>
                <a:gd name="T55" fmla="*/ 4 h 36"/>
                <a:gd name="T56" fmla="*/ 73 w 86"/>
                <a:gd name="T5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36">
                  <a:moveTo>
                    <a:pt x="73" y="3"/>
                  </a:moveTo>
                  <a:cubicBezTo>
                    <a:pt x="70" y="0"/>
                    <a:pt x="62" y="0"/>
                    <a:pt x="62" y="0"/>
                  </a:cubicBezTo>
                  <a:cubicBezTo>
                    <a:pt x="62" y="0"/>
                    <a:pt x="61" y="3"/>
                    <a:pt x="60" y="5"/>
                  </a:cubicBezTo>
                  <a:cubicBezTo>
                    <a:pt x="59" y="7"/>
                    <a:pt x="53" y="7"/>
                    <a:pt x="50" y="6"/>
                  </a:cubicBezTo>
                  <a:cubicBezTo>
                    <a:pt x="49" y="7"/>
                    <a:pt x="44" y="8"/>
                    <a:pt x="44" y="10"/>
                  </a:cubicBezTo>
                  <a:cubicBezTo>
                    <a:pt x="43" y="12"/>
                    <a:pt x="37" y="11"/>
                    <a:pt x="39" y="16"/>
                  </a:cubicBezTo>
                  <a:cubicBezTo>
                    <a:pt x="41" y="22"/>
                    <a:pt x="36" y="20"/>
                    <a:pt x="34" y="19"/>
                  </a:cubicBezTo>
                  <a:cubicBezTo>
                    <a:pt x="32" y="19"/>
                    <a:pt x="24" y="20"/>
                    <a:pt x="22" y="22"/>
                  </a:cubicBezTo>
                  <a:cubicBezTo>
                    <a:pt x="20" y="23"/>
                    <a:pt x="17" y="23"/>
                    <a:pt x="16" y="22"/>
                  </a:cubicBezTo>
                  <a:cubicBezTo>
                    <a:pt x="14" y="21"/>
                    <a:pt x="10" y="21"/>
                    <a:pt x="9" y="23"/>
                  </a:cubicBezTo>
                  <a:cubicBezTo>
                    <a:pt x="7" y="25"/>
                    <a:pt x="4" y="21"/>
                    <a:pt x="2" y="21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1" y="28"/>
                    <a:pt x="4" y="31"/>
                    <a:pt x="7" y="30"/>
                  </a:cubicBezTo>
                  <a:cubicBezTo>
                    <a:pt x="9" y="29"/>
                    <a:pt x="12" y="30"/>
                    <a:pt x="14" y="31"/>
                  </a:cubicBezTo>
                  <a:cubicBezTo>
                    <a:pt x="16" y="33"/>
                    <a:pt x="20" y="30"/>
                    <a:pt x="21" y="29"/>
                  </a:cubicBezTo>
                  <a:cubicBezTo>
                    <a:pt x="22" y="28"/>
                    <a:pt x="30" y="28"/>
                    <a:pt x="30" y="28"/>
                  </a:cubicBezTo>
                  <a:cubicBezTo>
                    <a:pt x="31" y="28"/>
                    <a:pt x="31" y="32"/>
                    <a:pt x="33" y="33"/>
                  </a:cubicBezTo>
                  <a:cubicBezTo>
                    <a:pt x="34" y="33"/>
                    <a:pt x="39" y="34"/>
                    <a:pt x="43" y="34"/>
                  </a:cubicBezTo>
                  <a:cubicBezTo>
                    <a:pt x="48" y="34"/>
                    <a:pt x="54" y="36"/>
                    <a:pt x="56" y="36"/>
                  </a:cubicBezTo>
                  <a:cubicBezTo>
                    <a:pt x="58" y="36"/>
                    <a:pt x="62" y="33"/>
                    <a:pt x="66" y="33"/>
                  </a:cubicBezTo>
                  <a:cubicBezTo>
                    <a:pt x="71" y="33"/>
                    <a:pt x="73" y="30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5" y="29"/>
                    <a:pt x="75" y="28"/>
                    <a:pt x="76" y="28"/>
                  </a:cubicBezTo>
                  <a:cubicBezTo>
                    <a:pt x="78" y="28"/>
                    <a:pt x="77" y="25"/>
                    <a:pt x="78" y="23"/>
                  </a:cubicBezTo>
                  <a:cubicBezTo>
                    <a:pt x="79" y="22"/>
                    <a:pt x="77" y="19"/>
                    <a:pt x="79" y="19"/>
                  </a:cubicBezTo>
                  <a:cubicBezTo>
                    <a:pt x="82" y="19"/>
                    <a:pt x="85" y="19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3" y="10"/>
                    <a:pt x="82" y="4"/>
                    <a:pt x="82" y="4"/>
                  </a:cubicBezTo>
                  <a:cubicBezTo>
                    <a:pt x="82" y="4"/>
                    <a:pt x="76" y="6"/>
                    <a:pt x="7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8" name="Freeform 72"/>
            <p:cNvSpPr>
              <a:spLocks/>
            </p:cNvSpPr>
            <p:nvPr userDrawn="1"/>
          </p:nvSpPr>
          <p:spPr bwMode="auto">
            <a:xfrm>
              <a:off x="-2014824" y="3119617"/>
              <a:ext cx="162762" cy="93004"/>
            </a:xfrm>
            <a:custGeom>
              <a:avLst/>
              <a:gdLst>
                <a:gd name="T0" fmla="*/ 73 w 76"/>
                <a:gd name="T1" fmla="*/ 7 h 40"/>
                <a:gd name="T2" fmla="*/ 71 w 76"/>
                <a:gd name="T3" fmla="*/ 6 h 40"/>
                <a:gd name="T4" fmla="*/ 63 w 76"/>
                <a:gd name="T5" fmla="*/ 3 h 40"/>
                <a:gd name="T6" fmla="*/ 53 w 76"/>
                <a:gd name="T7" fmla="*/ 0 h 40"/>
                <a:gd name="T8" fmla="*/ 42 w 76"/>
                <a:gd name="T9" fmla="*/ 6 h 40"/>
                <a:gd name="T10" fmla="*/ 29 w 76"/>
                <a:gd name="T11" fmla="*/ 10 h 40"/>
                <a:gd name="T12" fmla="*/ 14 w 76"/>
                <a:gd name="T13" fmla="*/ 10 h 40"/>
                <a:gd name="T14" fmla="*/ 12 w 76"/>
                <a:gd name="T15" fmla="*/ 8 h 40"/>
                <a:gd name="T16" fmla="*/ 11 w 76"/>
                <a:gd name="T17" fmla="*/ 11 h 40"/>
                <a:gd name="T18" fmla="*/ 5 w 76"/>
                <a:gd name="T19" fmla="*/ 14 h 40"/>
                <a:gd name="T20" fmla="*/ 4 w 76"/>
                <a:gd name="T21" fmla="*/ 18 h 40"/>
                <a:gd name="T22" fmla="*/ 2 w 76"/>
                <a:gd name="T23" fmla="*/ 23 h 40"/>
                <a:gd name="T24" fmla="*/ 0 w 76"/>
                <a:gd name="T25" fmla="*/ 25 h 40"/>
                <a:gd name="T26" fmla="*/ 3 w 76"/>
                <a:gd name="T27" fmla="*/ 30 h 40"/>
                <a:gd name="T28" fmla="*/ 3 w 76"/>
                <a:gd name="T29" fmla="*/ 30 h 40"/>
                <a:gd name="T30" fmla="*/ 13 w 76"/>
                <a:gd name="T31" fmla="*/ 36 h 40"/>
                <a:gd name="T32" fmla="*/ 24 w 76"/>
                <a:gd name="T33" fmla="*/ 39 h 40"/>
                <a:gd name="T34" fmla="*/ 41 w 76"/>
                <a:gd name="T35" fmla="*/ 34 h 40"/>
                <a:gd name="T36" fmla="*/ 46 w 76"/>
                <a:gd name="T37" fmla="*/ 36 h 40"/>
                <a:gd name="T38" fmla="*/ 49 w 76"/>
                <a:gd name="T39" fmla="*/ 36 h 40"/>
                <a:gd name="T40" fmla="*/ 56 w 76"/>
                <a:gd name="T41" fmla="*/ 32 h 40"/>
                <a:gd name="T42" fmla="*/ 66 w 76"/>
                <a:gd name="T43" fmla="*/ 15 h 40"/>
                <a:gd name="T44" fmla="*/ 74 w 76"/>
                <a:gd name="T45" fmla="*/ 11 h 40"/>
                <a:gd name="T46" fmla="*/ 73 w 76"/>
                <a:gd name="T4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40">
                  <a:moveTo>
                    <a:pt x="73" y="7"/>
                  </a:moveTo>
                  <a:cubicBezTo>
                    <a:pt x="73" y="7"/>
                    <a:pt x="72" y="6"/>
                    <a:pt x="71" y="6"/>
                  </a:cubicBezTo>
                  <a:cubicBezTo>
                    <a:pt x="67" y="5"/>
                    <a:pt x="64" y="4"/>
                    <a:pt x="63" y="3"/>
                  </a:cubicBezTo>
                  <a:cubicBezTo>
                    <a:pt x="61" y="1"/>
                    <a:pt x="54" y="0"/>
                    <a:pt x="53" y="0"/>
                  </a:cubicBezTo>
                  <a:cubicBezTo>
                    <a:pt x="51" y="0"/>
                    <a:pt x="44" y="6"/>
                    <a:pt x="42" y="6"/>
                  </a:cubicBezTo>
                  <a:cubicBezTo>
                    <a:pt x="40" y="6"/>
                    <a:pt x="29" y="8"/>
                    <a:pt x="29" y="10"/>
                  </a:cubicBezTo>
                  <a:cubicBezTo>
                    <a:pt x="29" y="13"/>
                    <a:pt x="17" y="13"/>
                    <a:pt x="14" y="10"/>
                  </a:cubicBezTo>
                  <a:cubicBezTo>
                    <a:pt x="13" y="10"/>
                    <a:pt x="13" y="9"/>
                    <a:pt x="12" y="8"/>
                  </a:cubicBezTo>
                  <a:cubicBezTo>
                    <a:pt x="11" y="9"/>
                    <a:pt x="11" y="10"/>
                    <a:pt x="11" y="11"/>
                  </a:cubicBezTo>
                  <a:cubicBezTo>
                    <a:pt x="11" y="14"/>
                    <a:pt x="8" y="14"/>
                    <a:pt x="5" y="14"/>
                  </a:cubicBezTo>
                  <a:cubicBezTo>
                    <a:pt x="3" y="14"/>
                    <a:pt x="5" y="17"/>
                    <a:pt x="4" y="18"/>
                  </a:cubicBezTo>
                  <a:cubicBezTo>
                    <a:pt x="3" y="20"/>
                    <a:pt x="4" y="23"/>
                    <a:pt x="2" y="23"/>
                  </a:cubicBezTo>
                  <a:cubicBezTo>
                    <a:pt x="1" y="23"/>
                    <a:pt x="1" y="24"/>
                    <a:pt x="0" y="25"/>
                  </a:cubicBezTo>
                  <a:cubicBezTo>
                    <a:pt x="1" y="26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5" y="31"/>
                    <a:pt x="11" y="34"/>
                    <a:pt x="13" y="36"/>
                  </a:cubicBezTo>
                  <a:cubicBezTo>
                    <a:pt x="15" y="39"/>
                    <a:pt x="21" y="40"/>
                    <a:pt x="24" y="39"/>
                  </a:cubicBezTo>
                  <a:cubicBezTo>
                    <a:pt x="28" y="38"/>
                    <a:pt x="41" y="34"/>
                    <a:pt x="41" y="34"/>
                  </a:cubicBezTo>
                  <a:cubicBezTo>
                    <a:pt x="41" y="34"/>
                    <a:pt x="44" y="35"/>
                    <a:pt x="46" y="36"/>
                  </a:cubicBezTo>
                  <a:cubicBezTo>
                    <a:pt x="46" y="36"/>
                    <a:pt x="47" y="36"/>
                    <a:pt x="49" y="36"/>
                  </a:cubicBezTo>
                  <a:cubicBezTo>
                    <a:pt x="50" y="35"/>
                    <a:pt x="53" y="35"/>
                    <a:pt x="56" y="32"/>
                  </a:cubicBezTo>
                  <a:cubicBezTo>
                    <a:pt x="59" y="28"/>
                    <a:pt x="65" y="16"/>
                    <a:pt x="66" y="15"/>
                  </a:cubicBezTo>
                  <a:cubicBezTo>
                    <a:pt x="68" y="14"/>
                    <a:pt x="72" y="12"/>
                    <a:pt x="74" y="11"/>
                  </a:cubicBezTo>
                  <a:cubicBezTo>
                    <a:pt x="76" y="9"/>
                    <a:pt x="76" y="8"/>
                    <a:pt x="73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9" name="Freeform 73"/>
            <p:cNvSpPr>
              <a:spLocks/>
            </p:cNvSpPr>
            <p:nvPr userDrawn="1"/>
          </p:nvSpPr>
          <p:spPr bwMode="auto">
            <a:xfrm>
              <a:off x="-2108789" y="3043026"/>
              <a:ext cx="159407" cy="82062"/>
            </a:xfrm>
            <a:custGeom>
              <a:avLst/>
              <a:gdLst>
                <a:gd name="T0" fmla="*/ 70 w 74"/>
                <a:gd name="T1" fmla="*/ 16 h 35"/>
                <a:gd name="T2" fmla="*/ 62 w 74"/>
                <a:gd name="T3" fmla="*/ 14 h 35"/>
                <a:gd name="T4" fmla="*/ 59 w 74"/>
                <a:gd name="T5" fmla="*/ 10 h 35"/>
                <a:gd name="T6" fmla="*/ 52 w 74"/>
                <a:gd name="T7" fmla="*/ 11 h 35"/>
                <a:gd name="T8" fmla="*/ 46 w 74"/>
                <a:gd name="T9" fmla="*/ 8 h 35"/>
                <a:gd name="T10" fmla="*/ 38 w 74"/>
                <a:gd name="T11" fmla="*/ 3 h 35"/>
                <a:gd name="T12" fmla="*/ 32 w 74"/>
                <a:gd name="T13" fmla="*/ 0 h 35"/>
                <a:gd name="T14" fmla="*/ 31 w 74"/>
                <a:gd name="T15" fmla="*/ 1 h 35"/>
                <a:gd name="T16" fmla="*/ 25 w 74"/>
                <a:gd name="T17" fmla="*/ 1 h 35"/>
                <a:gd name="T18" fmla="*/ 15 w 74"/>
                <a:gd name="T19" fmla="*/ 5 h 35"/>
                <a:gd name="T20" fmla="*/ 3 w 74"/>
                <a:gd name="T21" fmla="*/ 10 h 35"/>
                <a:gd name="T22" fmla="*/ 4 w 74"/>
                <a:gd name="T23" fmla="*/ 15 h 35"/>
                <a:gd name="T24" fmla="*/ 8 w 74"/>
                <a:gd name="T25" fmla="*/ 24 h 35"/>
                <a:gd name="T26" fmla="*/ 20 w 74"/>
                <a:gd name="T27" fmla="*/ 33 h 35"/>
                <a:gd name="T28" fmla="*/ 20 w 74"/>
                <a:gd name="T29" fmla="*/ 34 h 35"/>
                <a:gd name="T30" fmla="*/ 30 w 74"/>
                <a:gd name="T31" fmla="*/ 33 h 35"/>
                <a:gd name="T32" fmla="*/ 32 w 74"/>
                <a:gd name="T33" fmla="*/ 28 h 35"/>
                <a:gd name="T34" fmla="*/ 43 w 74"/>
                <a:gd name="T35" fmla="*/ 31 h 35"/>
                <a:gd name="T36" fmla="*/ 52 w 74"/>
                <a:gd name="T37" fmla="*/ 32 h 35"/>
                <a:gd name="T38" fmla="*/ 52 w 74"/>
                <a:gd name="T39" fmla="*/ 34 h 35"/>
                <a:gd name="T40" fmla="*/ 56 w 74"/>
                <a:gd name="T41" fmla="*/ 31 h 35"/>
                <a:gd name="T42" fmla="*/ 67 w 74"/>
                <a:gd name="T43" fmla="*/ 26 h 35"/>
                <a:gd name="T44" fmla="*/ 74 w 74"/>
                <a:gd name="T45" fmla="*/ 21 h 35"/>
                <a:gd name="T46" fmla="*/ 70 w 74"/>
                <a:gd name="T4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70" y="16"/>
                  </a:moveTo>
                  <a:cubicBezTo>
                    <a:pt x="68" y="14"/>
                    <a:pt x="62" y="15"/>
                    <a:pt x="62" y="14"/>
                  </a:cubicBezTo>
                  <a:cubicBezTo>
                    <a:pt x="62" y="12"/>
                    <a:pt x="61" y="10"/>
                    <a:pt x="59" y="10"/>
                  </a:cubicBezTo>
                  <a:cubicBezTo>
                    <a:pt x="57" y="10"/>
                    <a:pt x="53" y="8"/>
                    <a:pt x="52" y="11"/>
                  </a:cubicBezTo>
                  <a:cubicBezTo>
                    <a:pt x="51" y="13"/>
                    <a:pt x="47" y="10"/>
                    <a:pt x="46" y="8"/>
                  </a:cubicBezTo>
                  <a:cubicBezTo>
                    <a:pt x="46" y="7"/>
                    <a:pt x="44" y="5"/>
                    <a:pt x="38" y="3"/>
                  </a:cubicBezTo>
                  <a:cubicBezTo>
                    <a:pt x="36" y="3"/>
                    <a:pt x="34" y="1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30" y="2"/>
                    <a:pt x="26" y="0"/>
                    <a:pt x="25" y="1"/>
                  </a:cubicBezTo>
                  <a:cubicBezTo>
                    <a:pt x="23" y="3"/>
                    <a:pt x="18" y="3"/>
                    <a:pt x="15" y="5"/>
                  </a:cubicBezTo>
                  <a:cubicBezTo>
                    <a:pt x="12" y="8"/>
                    <a:pt x="7" y="9"/>
                    <a:pt x="3" y="10"/>
                  </a:cubicBezTo>
                  <a:cubicBezTo>
                    <a:pt x="0" y="10"/>
                    <a:pt x="3" y="13"/>
                    <a:pt x="4" y="15"/>
                  </a:cubicBezTo>
                  <a:cubicBezTo>
                    <a:pt x="5" y="17"/>
                    <a:pt x="5" y="23"/>
                    <a:pt x="8" y="24"/>
                  </a:cubicBezTo>
                  <a:cubicBezTo>
                    <a:pt x="10" y="26"/>
                    <a:pt x="19" y="31"/>
                    <a:pt x="20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3" y="35"/>
                    <a:pt x="29" y="35"/>
                    <a:pt x="30" y="33"/>
                  </a:cubicBezTo>
                  <a:cubicBezTo>
                    <a:pt x="31" y="31"/>
                    <a:pt x="32" y="28"/>
                    <a:pt x="32" y="28"/>
                  </a:cubicBezTo>
                  <a:cubicBezTo>
                    <a:pt x="32" y="28"/>
                    <a:pt x="40" y="28"/>
                    <a:pt x="43" y="31"/>
                  </a:cubicBezTo>
                  <a:cubicBezTo>
                    <a:pt x="46" y="34"/>
                    <a:pt x="52" y="32"/>
                    <a:pt x="52" y="32"/>
                  </a:cubicBezTo>
                  <a:cubicBezTo>
                    <a:pt x="52" y="32"/>
                    <a:pt x="52" y="33"/>
                    <a:pt x="52" y="34"/>
                  </a:cubicBezTo>
                  <a:cubicBezTo>
                    <a:pt x="53" y="33"/>
                    <a:pt x="54" y="31"/>
                    <a:pt x="56" y="31"/>
                  </a:cubicBezTo>
                  <a:cubicBezTo>
                    <a:pt x="59" y="31"/>
                    <a:pt x="64" y="30"/>
                    <a:pt x="67" y="26"/>
                  </a:cubicBezTo>
                  <a:cubicBezTo>
                    <a:pt x="68" y="24"/>
                    <a:pt x="71" y="22"/>
                    <a:pt x="74" y="21"/>
                  </a:cubicBezTo>
                  <a:cubicBezTo>
                    <a:pt x="72" y="19"/>
                    <a:pt x="71" y="16"/>
                    <a:pt x="70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0" name="Freeform 74"/>
            <p:cNvSpPr>
              <a:spLocks/>
            </p:cNvSpPr>
            <p:nvPr userDrawn="1"/>
          </p:nvSpPr>
          <p:spPr bwMode="auto">
            <a:xfrm>
              <a:off x="-1996366" y="3088616"/>
              <a:ext cx="140948" cy="62002"/>
            </a:xfrm>
            <a:custGeom>
              <a:avLst/>
              <a:gdLst>
                <a:gd name="T0" fmla="*/ 49 w 66"/>
                <a:gd name="T1" fmla="*/ 3 h 26"/>
                <a:gd name="T2" fmla="*/ 40 w 66"/>
                <a:gd name="T3" fmla="*/ 2 h 26"/>
                <a:gd name="T4" fmla="*/ 30 w 66"/>
                <a:gd name="T5" fmla="*/ 1 h 26"/>
                <a:gd name="T6" fmla="*/ 23 w 66"/>
                <a:gd name="T7" fmla="*/ 2 h 26"/>
                <a:gd name="T8" fmla="*/ 22 w 66"/>
                <a:gd name="T9" fmla="*/ 1 h 26"/>
                <a:gd name="T10" fmla="*/ 15 w 66"/>
                <a:gd name="T11" fmla="*/ 6 h 26"/>
                <a:gd name="T12" fmla="*/ 4 w 66"/>
                <a:gd name="T13" fmla="*/ 11 h 26"/>
                <a:gd name="T14" fmla="*/ 0 w 66"/>
                <a:gd name="T15" fmla="*/ 14 h 26"/>
                <a:gd name="T16" fmla="*/ 6 w 66"/>
                <a:gd name="T17" fmla="*/ 23 h 26"/>
                <a:gd name="T18" fmla="*/ 21 w 66"/>
                <a:gd name="T19" fmla="*/ 23 h 26"/>
                <a:gd name="T20" fmla="*/ 34 w 66"/>
                <a:gd name="T21" fmla="*/ 19 h 26"/>
                <a:gd name="T22" fmla="*/ 45 w 66"/>
                <a:gd name="T23" fmla="*/ 13 h 26"/>
                <a:gd name="T24" fmla="*/ 55 w 66"/>
                <a:gd name="T25" fmla="*/ 16 h 26"/>
                <a:gd name="T26" fmla="*/ 63 w 66"/>
                <a:gd name="T27" fmla="*/ 19 h 26"/>
                <a:gd name="T28" fmla="*/ 60 w 66"/>
                <a:gd name="T29" fmla="*/ 15 h 26"/>
                <a:gd name="T30" fmla="*/ 65 w 66"/>
                <a:gd name="T31" fmla="*/ 7 h 26"/>
                <a:gd name="T32" fmla="*/ 66 w 66"/>
                <a:gd name="T33" fmla="*/ 7 h 26"/>
                <a:gd name="T34" fmla="*/ 59 w 66"/>
                <a:gd name="T35" fmla="*/ 5 h 26"/>
                <a:gd name="T36" fmla="*/ 49 w 66"/>
                <a:gd name="T3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26">
                  <a:moveTo>
                    <a:pt x="49" y="3"/>
                  </a:moveTo>
                  <a:cubicBezTo>
                    <a:pt x="45" y="3"/>
                    <a:pt x="43" y="1"/>
                    <a:pt x="40" y="2"/>
                  </a:cubicBezTo>
                  <a:cubicBezTo>
                    <a:pt x="37" y="3"/>
                    <a:pt x="32" y="2"/>
                    <a:pt x="30" y="1"/>
                  </a:cubicBezTo>
                  <a:cubicBezTo>
                    <a:pt x="28" y="0"/>
                    <a:pt x="26" y="3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19" y="2"/>
                    <a:pt x="16" y="4"/>
                    <a:pt x="15" y="6"/>
                  </a:cubicBezTo>
                  <a:cubicBezTo>
                    <a:pt x="12" y="10"/>
                    <a:pt x="7" y="11"/>
                    <a:pt x="4" y="11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1" y="17"/>
                    <a:pt x="3" y="21"/>
                    <a:pt x="6" y="23"/>
                  </a:cubicBezTo>
                  <a:cubicBezTo>
                    <a:pt x="9" y="26"/>
                    <a:pt x="21" y="26"/>
                    <a:pt x="21" y="23"/>
                  </a:cubicBezTo>
                  <a:cubicBezTo>
                    <a:pt x="21" y="21"/>
                    <a:pt x="32" y="19"/>
                    <a:pt x="34" y="19"/>
                  </a:cubicBezTo>
                  <a:cubicBezTo>
                    <a:pt x="36" y="19"/>
                    <a:pt x="43" y="13"/>
                    <a:pt x="45" y="13"/>
                  </a:cubicBezTo>
                  <a:cubicBezTo>
                    <a:pt x="46" y="13"/>
                    <a:pt x="53" y="14"/>
                    <a:pt x="55" y="16"/>
                  </a:cubicBezTo>
                  <a:cubicBezTo>
                    <a:pt x="56" y="17"/>
                    <a:pt x="59" y="18"/>
                    <a:pt x="63" y="19"/>
                  </a:cubicBezTo>
                  <a:cubicBezTo>
                    <a:pt x="61" y="18"/>
                    <a:pt x="60" y="16"/>
                    <a:pt x="60" y="15"/>
                  </a:cubicBezTo>
                  <a:cubicBezTo>
                    <a:pt x="60" y="13"/>
                    <a:pt x="64" y="8"/>
                    <a:pt x="65" y="7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3" y="6"/>
                    <a:pt x="59" y="6"/>
                    <a:pt x="59" y="5"/>
                  </a:cubicBezTo>
                  <a:cubicBezTo>
                    <a:pt x="58" y="4"/>
                    <a:pt x="53" y="3"/>
                    <a:pt x="4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1" name="Freeform 75"/>
            <p:cNvSpPr>
              <a:spLocks/>
            </p:cNvSpPr>
            <p:nvPr userDrawn="1"/>
          </p:nvSpPr>
          <p:spPr bwMode="auto">
            <a:xfrm>
              <a:off x="-2659160" y="3325683"/>
              <a:ext cx="93966" cy="156829"/>
            </a:xfrm>
            <a:custGeom>
              <a:avLst/>
              <a:gdLst>
                <a:gd name="T0" fmla="*/ 31 w 44"/>
                <a:gd name="T1" fmla="*/ 55 h 68"/>
                <a:gd name="T2" fmla="*/ 29 w 44"/>
                <a:gd name="T3" fmla="*/ 50 h 68"/>
                <a:gd name="T4" fmla="*/ 32 w 44"/>
                <a:gd name="T5" fmla="*/ 44 h 68"/>
                <a:gd name="T6" fmla="*/ 28 w 44"/>
                <a:gd name="T7" fmla="*/ 38 h 68"/>
                <a:gd name="T8" fmla="*/ 31 w 44"/>
                <a:gd name="T9" fmla="*/ 34 h 68"/>
                <a:gd name="T10" fmla="*/ 34 w 44"/>
                <a:gd name="T11" fmla="*/ 27 h 68"/>
                <a:gd name="T12" fmla="*/ 33 w 44"/>
                <a:gd name="T13" fmla="*/ 16 h 68"/>
                <a:gd name="T14" fmla="*/ 40 w 44"/>
                <a:gd name="T15" fmla="*/ 10 h 68"/>
                <a:gd name="T16" fmla="*/ 37 w 44"/>
                <a:gd name="T17" fmla="*/ 6 h 68"/>
                <a:gd name="T18" fmla="*/ 30 w 44"/>
                <a:gd name="T19" fmla="*/ 5 h 68"/>
                <a:gd name="T20" fmla="*/ 26 w 44"/>
                <a:gd name="T21" fmla="*/ 5 h 68"/>
                <a:gd name="T22" fmla="*/ 18 w 44"/>
                <a:gd name="T23" fmla="*/ 3 h 68"/>
                <a:gd name="T24" fmla="*/ 14 w 44"/>
                <a:gd name="T25" fmla="*/ 3 h 68"/>
                <a:gd name="T26" fmla="*/ 11 w 44"/>
                <a:gd name="T27" fmla="*/ 4 h 68"/>
                <a:gd name="T28" fmla="*/ 11 w 44"/>
                <a:gd name="T29" fmla="*/ 11 h 68"/>
                <a:gd name="T30" fmla="*/ 4 w 44"/>
                <a:gd name="T31" fmla="*/ 37 h 68"/>
                <a:gd name="T32" fmla="*/ 9 w 44"/>
                <a:gd name="T33" fmla="*/ 47 h 68"/>
                <a:gd name="T34" fmla="*/ 10 w 44"/>
                <a:gd name="T35" fmla="*/ 65 h 68"/>
                <a:gd name="T36" fmla="*/ 19 w 44"/>
                <a:gd name="T37" fmla="*/ 67 h 68"/>
                <a:gd name="T38" fmla="*/ 28 w 44"/>
                <a:gd name="T39" fmla="*/ 65 h 68"/>
                <a:gd name="T40" fmla="*/ 27 w 44"/>
                <a:gd name="T41" fmla="*/ 62 h 68"/>
                <a:gd name="T42" fmla="*/ 31 w 44"/>
                <a:gd name="T43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68">
                  <a:moveTo>
                    <a:pt x="31" y="55"/>
                  </a:moveTo>
                  <a:cubicBezTo>
                    <a:pt x="36" y="55"/>
                    <a:pt x="30" y="51"/>
                    <a:pt x="29" y="50"/>
                  </a:cubicBezTo>
                  <a:cubicBezTo>
                    <a:pt x="28" y="49"/>
                    <a:pt x="29" y="44"/>
                    <a:pt x="32" y="44"/>
                  </a:cubicBezTo>
                  <a:cubicBezTo>
                    <a:pt x="34" y="44"/>
                    <a:pt x="32" y="41"/>
                    <a:pt x="28" y="38"/>
                  </a:cubicBezTo>
                  <a:cubicBezTo>
                    <a:pt x="25" y="35"/>
                    <a:pt x="28" y="34"/>
                    <a:pt x="31" y="34"/>
                  </a:cubicBezTo>
                  <a:cubicBezTo>
                    <a:pt x="34" y="34"/>
                    <a:pt x="31" y="29"/>
                    <a:pt x="34" y="27"/>
                  </a:cubicBezTo>
                  <a:cubicBezTo>
                    <a:pt x="36" y="24"/>
                    <a:pt x="33" y="19"/>
                    <a:pt x="33" y="16"/>
                  </a:cubicBezTo>
                  <a:cubicBezTo>
                    <a:pt x="33" y="14"/>
                    <a:pt x="37" y="13"/>
                    <a:pt x="40" y="10"/>
                  </a:cubicBezTo>
                  <a:cubicBezTo>
                    <a:pt x="44" y="7"/>
                    <a:pt x="37" y="8"/>
                    <a:pt x="37" y="6"/>
                  </a:cubicBezTo>
                  <a:cubicBezTo>
                    <a:pt x="37" y="4"/>
                    <a:pt x="33" y="3"/>
                    <a:pt x="30" y="5"/>
                  </a:cubicBezTo>
                  <a:cubicBezTo>
                    <a:pt x="27" y="7"/>
                    <a:pt x="28" y="5"/>
                    <a:pt x="26" y="5"/>
                  </a:cubicBezTo>
                  <a:cubicBezTo>
                    <a:pt x="23" y="5"/>
                    <a:pt x="18" y="6"/>
                    <a:pt x="18" y="3"/>
                  </a:cubicBezTo>
                  <a:cubicBezTo>
                    <a:pt x="18" y="1"/>
                    <a:pt x="16" y="0"/>
                    <a:pt x="14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7"/>
                    <a:pt x="10" y="10"/>
                    <a:pt x="11" y="11"/>
                  </a:cubicBezTo>
                  <a:cubicBezTo>
                    <a:pt x="14" y="15"/>
                    <a:pt x="9" y="32"/>
                    <a:pt x="4" y="37"/>
                  </a:cubicBezTo>
                  <a:cubicBezTo>
                    <a:pt x="0" y="42"/>
                    <a:pt x="4" y="43"/>
                    <a:pt x="9" y="47"/>
                  </a:cubicBezTo>
                  <a:cubicBezTo>
                    <a:pt x="13" y="50"/>
                    <a:pt x="10" y="62"/>
                    <a:pt x="10" y="65"/>
                  </a:cubicBezTo>
                  <a:cubicBezTo>
                    <a:pt x="10" y="68"/>
                    <a:pt x="14" y="67"/>
                    <a:pt x="19" y="67"/>
                  </a:cubicBezTo>
                  <a:cubicBezTo>
                    <a:pt x="22" y="67"/>
                    <a:pt x="25" y="66"/>
                    <a:pt x="28" y="65"/>
                  </a:cubicBezTo>
                  <a:cubicBezTo>
                    <a:pt x="28" y="64"/>
                    <a:pt x="27" y="63"/>
                    <a:pt x="27" y="62"/>
                  </a:cubicBezTo>
                  <a:cubicBezTo>
                    <a:pt x="27" y="60"/>
                    <a:pt x="27" y="56"/>
                    <a:pt x="31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2" name="Freeform 76"/>
            <p:cNvSpPr>
              <a:spLocks/>
            </p:cNvSpPr>
            <p:nvPr userDrawn="1"/>
          </p:nvSpPr>
          <p:spPr bwMode="auto">
            <a:xfrm>
              <a:off x="-2333636" y="2959141"/>
              <a:ext cx="102356" cy="91179"/>
            </a:xfrm>
            <a:custGeom>
              <a:avLst/>
              <a:gdLst>
                <a:gd name="T0" fmla="*/ 15 w 48"/>
                <a:gd name="T1" fmla="*/ 30 h 39"/>
                <a:gd name="T2" fmla="*/ 23 w 48"/>
                <a:gd name="T3" fmla="*/ 31 h 39"/>
                <a:gd name="T4" fmla="*/ 31 w 48"/>
                <a:gd name="T5" fmla="*/ 37 h 39"/>
                <a:gd name="T6" fmla="*/ 34 w 48"/>
                <a:gd name="T7" fmla="*/ 39 h 39"/>
                <a:gd name="T8" fmla="*/ 35 w 48"/>
                <a:gd name="T9" fmla="*/ 30 h 39"/>
                <a:gd name="T10" fmla="*/ 36 w 48"/>
                <a:gd name="T11" fmla="*/ 25 h 39"/>
                <a:gd name="T12" fmla="*/ 42 w 48"/>
                <a:gd name="T13" fmla="*/ 22 h 39"/>
                <a:gd name="T14" fmla="*/ 45 w 48"/>
                <a:gd name="T15" fmla="*/ 19 h 39"/>
                <a:gd name="T16" fmla="*/ 41 w 48"/>
                <a:gd name="T17" fmla="*/ 13 h 39"/>
                <a:gd name="T18" fmla="*/ 47 w 48"/>
                <a:gd name="T19" fmla="*/ 8 h 39"/>
                <a:gd name="T20" fmla="*/ 46 w 48"/>
                <a:gd name="T21" fmla="*/ 1 h 39"/>
                <a:gd name="T22" fmla="*/ 44 w 48"/>
                <a:gd name="T23" fmla="*/ 2 h 39"/>
                <a:gd name="T24" fmla="*/ 32 w 48"/>
                <a:gd name="T25" fmla="*/ 2 h 39"/>
                <a:gd name="T26" fmla="*/ 27 w 48"/>
                <a:gd name="T27" fmla="*/ 10 h 39"/>
                <a:gd name="T28" fmla="*/ 21 w 48"/>
                <a:gd name="T29" fmla="*/ 10 h 39"/>
                <a:gd name="T30" fmla="*/ 16 w 48"/>
                <a:gd name="T31" fmla="*/ 13 h 39"/>
                <a:gd name="T32" fmla="*/ 11 w 48"/>
                <a:gd name="T33" fmla="*/ 21 h 39"/>
                <a:gd name="T34" fmla="*/ 1 w 48"/>
                <a:gd name="T35" fmla="*/ 31 h 39"/>
                <a:gd name="T36" fmla="*/ 0 w 48"/>
                <a:gd name="T37" fmla="*/ 32 h 39"/>
                <a:gd name="T38" fmla="*/ 4 w 48"/>
                <a:gd name="T39" fmla="*/ 34 h 39"/>
                <a:gd name="T40" fmla="*/ 15 w 48"/>
                <a:gd name="T4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39">
                  <a:moveTo>
                    <a:pt x="15" y="30"/>
                  </a:moveTo>
                  <a:cubicBezTo>
                    <a:pt x="17" y="28"/>
                    <a:pt x="21" y="29"/>
                    <a:pt x="23" y="31"/>
                  </a:cubicBezTo>
                  <a:cubicBezTo>
                    <a:pt x="25" y="33"/>
                    <a:pt x="28" y="34"/>
                    <a:pt x="31" y="37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34" y="37"/>
                    <a:pt x="34" y="33"/>
                    <a:pt x="35" y="30"/>
                  </a:cubicBezTo>
                  <a:cubicBezTo>
                    <a:pt x="36" y="28"/>
                    <a:pt x="34" y="25"/>
                    <a:pt x="36" y="25"/>
                  </a:cubicBezTo>
                  <a:cubicBezTo>
                    <a:pt x="37" y="25"/>
                    <a:pt x="42" y="25"/>
                    <a:pt x="42" y="22"/>
                  </a:cubicBezTo>
                  <a:cubicBezTo>
                    <a:pt x="42" y="20"/>
                    <a:pt x="44" y="21"/>
                    <a:pt x="45" y="19"/>
                  </a:cubicBezTo>
                  <a:cubicBezTo>
                    <a:pt x="46" y="17"/>
                    <a:pt x="42" y="14"/>
                    <a:pt x="41" y="13"/>
                  </a:cubicBezTo>
                  <a:cubicBezTo>
                    <a:pt x="40" y="12"/>
                    <a:pt x="44" y="12"/>
                    <a:pt x="47" y="8"/>
                  </a:cubicBezTo>
                  <a:cubicBezTo>
                    <a:pt x="48" y="7"/>
                    <a:pt x="47" y="4"/>
                    <a:pt x="46" y="1"/>
                  </a:cubicBezTo>
                  <a:cubicBezTo>
                    <a:pt x="46" y="2"/>
                    <a:pt x="45" y="3"/>
                    <a:pt x="44" y="2"/>
                  </a:cubicBezTo>
                  <a:cubicBezTo>
                    <a:pt x="41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1" y="10"/>
                  </a:cubicBezTo>
                  <a:cubicBezTo>
                    <a:pt x="21" y="7"/>
                    <a:pt x="16" y="9"/>
                    <a:pt x="16" y="13"/>
                  </a:cubicBezTo>
                  <a:cubicBezTo>
                    <a:pt x="16" y="16"/>
                    <a:pt x="10" y="17"/>
                    <a:pt x="11" y="21"/>
                  </a:cubicBezTo>
                  <a:cubicBezTo>
                    <a:pt x="11" y="25"/>
                    <a:pt x="5" y="29"/>
                    <a:pt x="1" y="31"/>
                  </a:cubicBezTo>
                  <a:cubicBezTo>
                    <a:pt x="1" y="32"/>
                    <a:pt x="0" y="32"/>
                    <a:pt x="0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7" y="34"/>
                    <a:pt x="13" y="32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3" name="Freeform 77"/>
            <p:cNvSpPr>
              <a:spLocks/>
            </p:cNvSpPr>
            <p:nvPr userDrawn="1"/>
          </p:nvSpPr>
          <p:spPr bwMode="auto">
            <a:xfrm>
              <a:off x="-2268195" y="3072204"/>
              <a:ext cx="16780" cy="23707"/>
            </a:xfrm>
            <a:custGeom>
              <a:avLst/>
              <a:gdLst>
                <a:gd name="T0" fmla="*/ 4 w 8"/>
                <a:gd name="T1" fmla="*/ 0 h 10"/>
                <a:gd name="T2" fmla="*/ 0 w 8"/>
                <a:gd name="T3" fmla="*/ 9 h 10"/>
                <a:gd name="T4" fmla="*/ 8 w 8"/>
                <a:gd name="T5" fmla="*/ 10 h 10"/>
                <a:gd name="T6" fmla="*/ 4 w 8"/>
                <a:gd name="T7" fmla="*/ 1 h 10"/>
                <a:gd name="T8" fmla="*/ 4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4" y="0"/>
                  </a:moveTo>
                  <a:cubicBezTo>
                    <a:pt x="2" y="1"/>
                    <a:pt x="0" y="4"/>
                    <a:pt x="0" y="9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8" y="4"/>
                    <a:pt x="5" y="2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4" name="Freeform 78"/>
            <p:cNvSpPr>
              <a:spLocks/>
            </p:cNvSpPr>
            <p:nvPr userDrawn="1"/>
          </p:nvSpPr>
          <p:spPr bwMode="auto">
            <a:xfrm>
              <a:off x="-2350415" y="3024790"/>
              <a:ext cx="95644" cy="71121"/>
            </a:xfrm>
            <a:custGeom>
              <a:avLst/>
              <a:gdLst>
                <a:gd name="T0" fmla="*/ 1 w 45"/>
                <a:gd name="T1" fmla="*/ 9 h 31"/>
                <a:gd name="T2" fmla="*/ 5 w 45"/>
                <a:gd name="T3" fmla="*/ 13 h 31"/>
                <a:gd name="T4" fmla="*/ 11 w 45"/>
                <a:gd name="T5" fmla="*/ 16 h 31"/>
                <a:gd name="T6" fmla="*/ 19 w 45"/>
                <a:gd name="T7" fmla="*/ 20 h 31"/>
                <a:gd name="T8" fmla="*/ 22 w 45"/>
                <a:gd name="T9" fmla="*/ 24 h 31"/>
                <a:gd name="T10" fmla="*/ 27 w 45"/>
                <a:gd name="T11" fmla="*/ 22 h 31"/>
                <a:gd name="T12" fmla="*/ 31 w 45"/>
                <a:gd name="T13" fmla="*/ 27 h 31"/>
                <a:gd name="T14" fmla="*/ 37 w 45"/>
                <a:gd name="T15" fmla="*/ 30 h 31"/>
                <a:gd name="T16" fmla="*/ 38 w 45"/>
                <a:gd name="T17" fmla="*/ 30 h 31"/>
                <a:gd name="T18" fmla="*/ 42 w 45"/>
                <a:gd name="T19" fmla="*/ 21 h 31"/>
                <a:gd name="T20" fmla="*/ 45 w 45"/>
                <a:gd name="T21" fmla="*/ 18 h 31"/>
                <a:gd name="T22" fmla="*/ 42 w 45"/>
                <a:gd name="T23" fmla="*/ 11 h 31"/>
                <a:gd name="T24" fmla="*/ 42 w 45"/>
                <a:gd name="T25" fmla="*/ 11 h 31"/>
                <a:gd name="T26" fmla="*/ 39 w 45"/>
                <a:gd name="T27" fmla="*/ 9 h 31"/>
                <a:gd name="T28" fmla="*/ 31 w 45"/>
                <a:gd name="T29" fmla="*/ 3 h 31"/>
                <a:gd name="T30" fmla="*/ 23 w 45"/>
                <a:gd name="T31" fmla="*/ 2 h 31"/>
                <a:gd name="T32" fmla="*/ 12 w 45"/>
                <a:gd name="T33" fmla="*/ 6 h 31"/>
                <a:gd name="T34" fmla="*/ 8 w 45"/>
                <a:gd name="T35" fmla="*/ 4 h 31"/>
                <a:gd name="T36" fmla="*/ 0 w 45"/>
                <a:gd name="T37" fmla="*/ 7 h 31"/>
                <a:gd name="T38" fmla="*/ 1 w 45"/>
                <a:gd name="T3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1">
                  <a:moveTo>
                    <a:pt x="1" y="9"/>
                  </a:moveTo>
                  <a:cubicBezTo>
                    <a:pt x="2" y="11"/>
                    <a:pt x="4" y="15"/>
                    <a:pt x="5" y="13"/>
                  </a:cubicBezTo>
                  <a:cubicBezTo>
                    <a:pt x="7" y="11"/>
                    <a:pt x="9" y="15"/>
                    <a:pt x="11" y="16"/>
                  </a:cubicBezTo>
                  <a:cubicBezTo>
                    <a:pt x="14" y="18"/>
                    <a:pt x="18" y="19"/>
                    <a:pt x="19" y="20"/>
                  </a:cubicBezTo>
                  <a:cubicBezTo>
                    <a:pt x="19" y="22"/>
                    <a:pt x="20" y="25"/>
                    <a:pt x="22" y="24"/>
                  </a:cubicBezTo>
                  <a:cubicBezTo>
                    <a:pt x="24" y="23"/>
                    <a:pt x="27" y="20"/>
                    <a:pt x="27" y="22"/>
                  </a:cubicBezTo>
                  <a:cubicBezTo>
                    <a:pt x="27" y="24"/>
                    <a:pt x="28" y="27"/>
                    <a:pt x="31" y="27"/>
                  </a:cubicBezTo>
                  <a:cubicBezTo>
                    <a:pt x="33" y="26"/>
                    <a:pt x="34" y="31"/>
                    <a:pt x="37" y="30"/>
                  </a:cubicBezTo>
                  <a:cubicBezTo>
                    <a:pt x="37" y="30"/>
                    <a:pt x="38" y="30"/>
                    <a:pt x="38" y="30"/>
                  </a:cubicBezTo>
                  <a:cubicBezTo>
                    <a:pt x="38" y="25"/>
                    <a:pt x="40" y="22"/>
                    <a:pt x="42" y="21"/>
                  </a:cubicBezTo>
                  <a:cubicBezTo>
                    <a:pt x="43" y="20"/>
                    <a:pt x="45" y="19"/>
                    <a:pt x="45" y="18"/>
                  </a:cubicBezTo>
                  <a:cubicBezTo>
                    <a:pt x="45" y="16"/>
                    <a:pt x="41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0" y="9"/>
                    <a:pt x="39" y="9"/>
                  </a:cubicBezTo>
                  <a:cubicBezTo>
                    <a:pt x="36" y="6"/>
                    <a:pt x="33" y="5"/>
                    <a:pt x="31" y="3"/>
                  </a:cubicBezTo>
                  <a:cubicBezTo>
                    <a:pt x="29" y="1"/>
                    <a:pt x="25" y="0"/>
                    <a:pt x="23" y="2"/>
                  </a:cubicBezTo>
                  <a:cubicBezTo>
                    <a:pt x="21" y="4"/>
                    <a:pt x="15" y="6"/>
                    <a:pt x="12" y="6"/>
                  </a:cubicBezTo>
                  <a:cubicBezTo>
                    <a:pt x="11" y="6"/>
                    <a:pt x="10" y="5"/>
                    <a:pt x="8" y="4"/>
                  </a:cubicBezTo>
                  <a:cubicBezTo>
                    <a:pt x="5" y="6"/>
                    <a:pt x="3" y="7"/>
                    <a:pt x="0" y="7"/>
                  </a:cubicBezTo>
                  <a:cubicBezTo>
                    <a:pt x="0" y="8"/>
                    <a:pt x="1" y="8"/>
                    <a:pt x="1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5" name="Freeform 79"/>
            <p:cNvSpPr>
              <a:spLocks/>
            </p:cNvSpPr>
            <p:nvPr userDrawn="1"/>
          </p:nvSpPr>
          <p:spPr bwMode="auto">
            <a:xfrm>
              <a:off x="-1910790" y="3128735"/>
              <a:ext cx="226525" cy="149534"/>
            </a:xfrm>
            <a:custGeom>
              <a:avLst/>
              <a:gdLst>
                <a:gd name="T0" fmla="*/ 95 w 106"/>
                <a:gd name="T1" fmla="*/ 43 h 64"/>
                <a:gd name="T2" fmla="*/ 90 w 106"/>
                <a:gd name="T3" fmla="*/ 40 h 64"/>
                <a:gd name="T4" fmla="*/ 91 w 106"/>
                <a:gd name="T5" fmla="*/ 40 h 64"/>
                <a:gd name="T6" fmla="*/ 89 w 106"/>
                <a:gd name="T7" fmla="*/ 28 h 64"/>
                <a:gd name="T8" fmla="*/ 81 w 106"/>
                <a:gd name="T9" fmla="*/ 13 h 64"/>
                <a:gd name="T10" fmla="*/ 74 w 106"/>
                <a:gd name="T11" fmla="*/ 0 h 64"/>
                <a:gd name="T12" fmla="*/ 68 w 106"/>
                <a:gd name="T13" fmla="*/ 3 h 64"/>
                <a:gd name="T14" fmla="*/ 61 w 106"/>
                <a:gd name="T15" fmla="*/ 6 h 64"/>
                <a:gd name="T16" fmla="*/ 56 w 106"/>
                <a:gd name="T17" fmla="*/ 7 h 64"/>
                <a:gd name="T18" fmla="*/ 50 w 106"/>
                <a:gd name="T19" fmla="*/ 8 h 64"/>
                <a:gd name="T20" fmla="*/ 44 w 106"/>
                <a:gd name="T21" fmla="*/ 6 h 64"/>
                <a:gd name="T22" fmla="*/ 32 w 106"/>
                <a:gd name="T23" fmla="*/ 4 h 64"/>
                <a:gd name="T24" fmla="*/ 27 w 106"/>
                <a:gd name="T25" fmla="*/ 4 h 64"/>
                <a:gd name="T26" fmla="*/ 26 w 106"/>
                <a:gd name="T27" fmla="*/ 7 h 64"/>
                <a:gd name="T28" fmla="*/ 18 w 106"/>
                <a:gd name="T29" fmla="*/ 11 h 64"/>
                <a:gd name="T30" fmla="*/ 8 w 106"/>
                <a:gd name="T31" fmla="*/ 28 h 64"/>
                <a:gd name="T32" fmla="*/ 1 w 106"/>
                <a:gd name="T33" fmla="*/ 33 h 64"/>
                <a:gd name="T34" fmla="*/ 5 w 106"/>
                <a:gd name="T35" fmla="*/ 39 h 64"/>
                <a:gd name="T36" fmla="*/ 9 w 106"/>
                <a:gd name="T37" fmla="*/ 43 h 64"/>
                <a:gd name="T38" fmla="*/ 10 w 106"/>
                <a:gd name="T39" fmla="*/ 49 h 64"/>
                <a:gd name="T40" fmla="*/ 23 w 106"/>
                <a:gd name="T41" fmla="*/ 53 h 64"/>
                <a:gd name="T42" fmla="*/ 24 w 106"/>
                <a:gd name="T43" fmla="*/ 58 h 64"/>
                <a:gd name="T44" fmla="*/ 30 w 106"/>
                <a:gd name="T45" fmla="*/ 62 h 64"/>
                <a:gd name="T46" fmla="*/ 43 w 106"/>
                <a:gd name="T47" fmla="*/ 63 h 64"/>
                <a:gd name="T48" fmla="*/ 55 w 106"/>
                <a:gd name="T49" fmla="*/ 64 h 64"/>
                <a:gd name="T50" fmla="*/ 64 w 106"/>
                <a:gd name="T51" fmla="*/ 60 h 64"/>
                <a:gd name="T52" fmla="*/ 77 w 106"/>
                <a:gd name="T53" fmla="*/ 58 h 64"/>
                <a:gd name="T54" fmla="*/ 87 w 106"/>
                <a:gd name="T55" fmla="*/ 61 h 64"/>
                <a:gd name="T56" fmla="*/ 94 w 106"/>
                <a:gd name="T57" fmla="*/ 64 h 64"/>
                <a:gd name="T58" fmla="*/ 94 w 106"/>
                <a:gd name="T59" fmla="*/ 58 h 64"/>
                <a:gd name="T60" fmla="*/ 100 w 106"/>
                <a:gd name="T61" fmla="*/ 49 h 64"/>
                <a:gd name="T62" fmla="*/ 106 w 106"/>
                <a:gd name="T63" fmla="*/ 43 h 64"/>
                <a:gd name="T64" fmla="*/ 106 w 106"/>
                <a:gd name="T65" fmla="*/ 43 h 64"/>
                <a:gd name="T66" fmla="*/ 101 w 106"/>
                <a:gd name="T67" fmla="*/ 40 h 64"/>
                <a:gd name="T68" fmla="*/ 95 w 106"/>
                <a:gd name="T6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6" h="64">
                  <a:moveTo>
                    <a:pt x="95" y="43"/>
                  </a:moveTo>
                  <a:cubicBezTo>
                    <a:pt x="92" y="42"/>
                    <a:pt x="89" y="41"/>
                    <a:pt x="90" y="40"/>
                  </a:cubicBezTo>
                  <a:cubicBezTo>
                    <a:pt x="90" y="40"/>
                    <a:pt x="91" y="40"/>
                    <a:pt x="91" y="40"/>
                  </a:cubicBezTo>
                  <a:cubicBezTo>
                    <a:pt x="88" y="37"/>
                    <a:pt x="87" y="30"/>
                    <a:pt x="89" y="28"/>
                  </a:cubicBezTo>
                  <a:cubicBezTo>
                    <a:pt x="91" y="25"/>
                    <a:pt x="85" y="16"/>
                    <a:pt x="81" y="13"/>
                  </a:cubicBezTo>
                  <a:cubicBezTo>
                    <a:pt x="80" y="11"/>
                    <a:pt x="77" y="6"/>
                    <a:pt x="74" y="0"/>
                  </a:cubicBezTo>
                  <a:cubicBezTo>
                    <a:pt x="71" y="1"/>
                    <a:pt x="68" y="2"/>
                    <a:pt x="68" y="3"/>
                  </a:cubicBezTo>
                  <a:cubicBezTo>
                    <a:pt x="67" y="4"/>
                    <a:pt x="64" y="6"/>
                    <a:pt x="61" y="6"/>
                  </a:cubicBezTo>
                  <a:cubicBezTo>
                    <a:pt x="59" y="6"/>
                    <a:pt x="57" y="5"/>
                    <a:pt x="56" y="7"/>
                  </a:cubicBezTo>
                  <a:cubicBezTo>
                    <a:pt x="54" y="8"/>
                    <a:pt x="51" y="9"/>
                    <a:pt x="50" y="8"/>
                  </a:cubicBezTo>
                  <a:cubicBezTo>
                    <a:pt x="49" y="7"/>
                    <a:pt x="46" y="6"/>
                    <a:pt x="44" y="6"/>
                  </a:cubicBezTo>
                  <a:cubicBezTo>
                    <a:pt x="41" y="6"/>
                    <a:pt x="34" y="4"/>
                    <a:pt x="32" y="4"/>
                  </a:cubicBezTo>
                  <a:cubicBezTo>
                    <a:pt x="31" y="4"/>
                    <a:pt x="29" y="4"/>
                    <a:pt x="27" y="4"/>
                  </a:cubicBezTo>
                  <a:cubicBezTo>
                    <a:pt x="28" y="5"/>
                    <a:pt x="27" y="6"/>
                    <a:pt x="26" y="7"/>
                  </a:cubicBezTo>
                  <a:cubicBezTo>
                    <a:pt x="24" y="8"/>
                    <a:pt x="20" y="10"/>
                    <a:pt x="18" y="11"/>
                  </a:cubicBezTo>
                  <a:cubicBezTo>
                    <a:pt x="17" y="12"/>
                    <a:pt x="11" y="24"/>
                    <a:pt x="8" y="28"/>
                  </a:cubicBezTo>
                  <a:cubicBezTo>
                    <a:pt x="4" y="31"/>
                    <a:pt x="1" y="32"/>
                    <a:pt x="1" y="33"/>
                  </a:cubicBezTo>
                  <a:cubicBezTo>
                    <a:pt x="0" y="34"/>
                    <a:pt x="5" y="37"/>
                    <a:pt x="5" y="39"/>
                  </a:cubicBezTo>
                  <a:cubicBezTo>
                    <a:pt x="5" y="41"/>
                    <a:pt x="6" y="43"/>
                    <a:pt x="9" y="43"/>
                  </a:cubicBezTo>
                  <a:cubicBezTo>
                    <a:pt x="11" y="43"/>
                    <a:pt x="8" y="49"/>
                    <a:pt x="10" y="49"/>
                  </a:cubicBezTo>
                  <a:cubicBezTo>
                    <a:pt x="12" y="50"/>
                    <a:pt x="23" y="51"/>
                    <a:pt x="23" y="53"/>
                  </a:cubicBezTo>
                  <a:cubicBezTo>
                    <a:pt x="23" y="55"/>
                    <a:pt x="24" y="57"/>
                    <a:pt x="24" y="58"/>
                  </a:cubicBezTo>
                  <a:cubicBezTo>
                    <a:pt x="27" y="58"/>
                    <a:pt x="29" y="62"/>
                    <a:pt x="30" y="62"/>
                  </a:cubicBezTo>
                  <a:cubicBezTo>
                    <a:pt x="32" y="62"/>
                    <a:pt x="41" y="64"/>
                    <a:pt x="43" y="63"/>
                  </a:cubicBezTo>
                  <a:cubicBezTo>
                    <a:pt x="45" y="63"/>
                    <a:pt x="53" y="63"/>
                    <a:pt x="55" y="64"/>
                  </a:cubicBezTo>
                  <a:cubicBezTo>
                    <a:pt x="58" y="64"/>
                    <a:pt x="61" y="63"/>
                    <a:pt x="64" y="60"/>
                  </a:cubicBezTo>
                  <a:cubicBezTo>
                    <a:pt x="66" y="58"/>
                    <a:pt x="75" y="58"/>
                    <a:pt x="77" y="58"/>
                  </a:cubicBezTo>
                  <a:cubicBezTo>
                    <a:pt x="80" y="58"/>
                    <a:pt x="86" y="59"/>
                    <a:pt x="87" y="61"/>
                  </a:cubicBezTo>
                  <a:cubicBezTo>
                    <a:pt x="87" y="62"/>
                    <a:pt x="90" y="63"/>
                    <a:pt x="94" y="64"/>
                  </a:cubicBezTo>
                  <a:cubicBezTo>
                    <a:pt x="94" y="62"/>
                    <a:pt x="94" y="60"/>
                    <a:pt x="94" y="58"/>
                  </a:cubicBezTo>
                  <a:cubicBezTo>
                    <a:pt x="94" y="55"/>
                    <a:pt x="96" y="50"/>
                    <a:pt x="100" y="49"/>
                  </a:cubicBezTo>
                  <a:cubicBezTo>
                    <a:pt x="103" y="49"/>
                    <a:pt x="106" y="49"/>
                    <a:pt x="106" y="43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4" y="41"/>
                    <a:pt x="102" y="40"/>
                    <a:pt x="101" y="40"/>
                  </a:cubicBezTo>
                  <a:cubicBezTo>
                    <a:pt x="100" y="40"/>
                    <a:pt x="96" y="43"/>
                    <a:pt x="95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6" name="Freeform 80"/>
            <p:cNvSpPr>
              <a:spLocks/>
            </p:cNvSpPr>
            <p:nvPr userDrawn="1"/>
          </p:nvSpPr>
          <p:spPr bwMode="auto">
            <a:xfrm>
              <a:off x="-1753062" y="3125088"/>
              <a:ext cx="77186" cy="96651"/>
            </a:xfrm>
            <a:custGeom>
              <a:avLst/>
              <a:gdLst>
                <a:gd name="T0" fmla="*/ 26 w 36"/>
                <a:gd name="T1" fmla="*/ 11 h 42"/>
                <a:gd name="T2" fmla="*/ 17 w 36"/>
                <a:gd name="T3" fmla="*/ 5 h 42"/>
                <a:gd name="T4" fmla="*/ 8 w 36"/>
                <a:gd name="T5" fmla="*/ 0 h 42"/>
                <a:gd name="T6" fmla="*/ 0 w 36"/>
                <a:gd name="T7" fmla="*/ 2 h 42"/>
                <a:gd name="T8" fmla="*/ 7 w 36"/>
                <a:gd name="T9" fmla="*/ 15 h 42"/>
                <a:gd name="T10" fmla="*/ 15 w 36"/>
                <a:gd name="T11" fmla="*/ 30 h 42"/>
                <a:gd name="T12" fmla="*/ 17 w 36"/>
                <a:gd name="T13" fmla="*/ 42 h 42"/>
                <a:gd name="T14" fmla="*/ 23 w 36"/>
                <a:gd name="T15" fmla="*/ 32 h 42"/>
                <a:gd name="T16" fmla="*/ 28 w 36"/>
                <a:gd name="T17" fmla="*/ 28 h 42"/>
                <a:gd name="T18" fmla="*/ 36 w 36"/>
                <a:gd name="T19" fmla="*/ 29 h 42"/>
                <a:gd name="T20" fmla="*/ 33 w 36"/>
                <a:gd name="T21" fmla="*/ 22 h 42"/>
                <a:gd name="T22" fmla="*/ 26 w 36"/>
                <a:gd name="T2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2">
                  <a:moveTo>
                    <a:pt x="26" y="11"/>
                  </a:moveTo>
                  <a:cubicBezTo>
                    <a:pt x="24" y="7"/>
                    <a:pt x="20" y="5"/>
                    <a:pt x="17" y="5"/>
                  </a:cubicBezTo>
                  <a:cubicBezTo>
                    <a:pt x="15" y="5"/>
                    <a:pt x="11" y="0"/>
                    <a:pt x="8" y="0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3" y="8"/>
                    <a:pt x="6" y="13"/>
                    <a:pt x="7" y="15"/>
                  </a:cubicBezTo>
                  <a:cubicBezTo>
                    <a:pt x="11" y="18"/>
                    <a:pt x="17" y="27"/>
                    <a:pt x="15" y="30"/>
                  </a:cubicBezTo>
                  <a:cubicBezTo>
                    <a:pt x="13" y="32"/>
                    <a:pt x="14" y="39"/>
                    <a:pt x="17" y="42"/>
                  </a:cubicBezTo>
                  <a:cubicBezTo>
                    <a:pt x="18" y="40"/>
                    <a:pt x="23" y="34"/>
                    <a:pt x="23" y="32"/>
                  </a:cubicBezTo>
                  <a:cubicBezTo>
                    <a:pt x="23" y="30"/>
                    <a:pt x="24" y="27"/>
                    <a:pt x="28" y="28"/>
                  </a:cubicBezTo>
                  <a:cubicBezTo>
                    <a:pt x="32" y="28"/>
                    <a:pt x="36" y="30"/>
                    <a:pt x="36" y="29"/>
                  </a:cubicBezTo>
                  <a:cubicBezTo>
                    <a:pt x="36" y="28"/>
                    <a:pt x="35" y="23"/>
                    <a:pt x="33" y="22"/>
                  </a:cubicBezTo>
                  <a:cubicBezTo>
                    <a:pt x="31" y="20"/>
                    <a:pt x="27" y="15"/>
                    <a:pt x="26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7" name="Freeform 81"/>
            <p:cNvSpPr>
              <a:spLocks/>
            </p:cNvSpPr>
            <p:nvPr userDrawn="1"/>
          </p:nvSpPr>
          <p:spPr bwMode="auto">
            <a:xfrm>
              <a:off x="-1868841" y="3263681"/>
              <a:ext cx="159407" cy="87532"/>
            </a:xfrm>
            <a:custGeom>
              <a:avLst/>
              <a:gdLst>
                <a:gd name="T0" fmla="*/ 57 w 74"/>
                <a:gd name="T1" fmla="*/ 0 h 37"/>
                <a:gd name="T2" fmla="*/ 44 w 74"/>
                <a:gd name="T3" fmla="*/ 2 h 37"/>
                <a:gd name="T4" fmla="*/ 35 w 74"/>
                <a:gd name="T5" fmla="*/ 6 h 37"/>
                <a:gd name="T6" fmla="*/ 23 w 74"/>
                <a:gd name="T7" fmla="*/ 5 h 37"/>
                <a:gd name="T8" fmla="*/ 10 w 74"/>
                <a:gd name="T9" fmla="*/ 4 h 37"/>
                <a:gd name="T10" fmla="*/ 4 w 74"/>
                <a:gd name="T11" fmla="*/ 0 h 37"/>
                <a:gd name="T12" fmla="*/ 3 w 74"/>
                <a:gd name="T13" fmla="*/ 1 h 37"/>
                <a:gd name="T14" fmla="*/ 3 w 74"/>
                <a:gd name="T15" fmla="*/ 8 h 37"/>
                <a:gd name="T16" fmla="*/ 6 w 74"/>
                <a:gd name="T17" fmla="*/ 15 h 37"/>
                <a:gd name="T18" fmla="*/ 3 w 74"/>
                <a:gd name="T19" fmla="*/ 20 h 37"/>
                <a:gd name="T20" fmla="*/ 3 w 74"/>
                <a:gd name="T21" fmla="*/ 25 h 37"/>
                <a:gd name="T22" fmla="*/ 9 w 74"/>
                <a:gd name="T23" fmla="*/ 32 h 37"/>
                <a:gd name="T24" fmla="*/ 11 w 74"/>
                <a:gd name="T25" fmla="*/ 35 h 37"/>
                <a:gd name="T26" fmla="*/ 27 w 74"/>
                <a:gd name="T27" fmla="*/ 35 h 37"/>
                <a:gd name="T28" fmla="*/ 39 w 74"/>
                <a:gd name="T29" fmla="*/ 37 h 37"/>
                <a:gd name="T30" fmla="*/ 44 w 74"/>
                <a:gd name="T31" fmla="*/ 34 h 37"/>
                <a:gd name="T32" fmla="*/ 49 w 74"/>
                <a:gd name="T33" fmla="*/ 32 h 37"/>
                <a:gd name="T34" fmla="*/ 49 w 74"/>
                <a:gd name="T35" fmla="*/ 29 h 37"/>
                <a:gd name="T36" fmla="*/ 61 w 74"/>
                <a:gd name="T37" fmla="*/ 29 h 37"/>
                <a:gd name="T38" fmla="*/ 66 w 74"/>
                <a:gd name="T39" fmla="*/ 28 h 37"/>
                <a:gd name="T40" fmla="*/ 64 w 74"/>
                <a:gd name="T41" fmla="*/ 26 h 37"/>
                <a:gd name="T42" fmla="*/ 62 w 74"/>
                <a:gd name="T43" fmla="*/ 17 h 37"/>
                <a:gd name="T44" fmla="*/ 71 w 74"/>
                <a:gd name="T45" fmla="*/ 8 h 37"/>
                <a:gd name="T46" fmla="*/ 74 w 74"/>
                <a:gd name="T47" fmla="*/ 6 h 37"/>
                <a:gd name="T48" fmla="*/ 67 w 74"/>
                <a:gd name="T49" fmla="*/ 3 h 37"/>
                <a:gd name="T50" fmla="*/ 57 w 74"/>
                <a:gd name="T5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4" h="37">
                  <a:moveTo>
                    <a:pt x="57" y="0"/>
                  </a:moveTo>
                  <a:cubicBezTo>
                    <a:pt x="55" y="0"/>
                    <a:pt x="46" y="0"/>
                    <a:pt x="44" y="2"/>
                  </a:cubicBezTo>
                  <a:cubicBezTo>
                    <a:pt x="41" y="5"/>
                    <a:pt x="38" y="6"/>
                    <a:pt x="35" y="6"/>
                  </a:cubicBezTo>
                  <a:cubicBezTo>
                    <a:pt x="33" y="5"/>
                    <a:pt x="25" y="5"/>
                    <a:pt x="23" y="5"/>
                  </a:cubicBezTo>
                  <a:cubicBezTo>
                    <a:pt x="21" y="6"/>
                    <a:pt x="12" y="4"/>
                    <a:pt x="10" y="4"/>
                  </a:cubicBezTo>
                  <a:cubicBezTo>
                    <a:pt x="9" y="4"/>
                    <a:pt x="7" y="0"/>
                    <a:pt x="4" y="0"/>
                  </a:cubicBezTo>
                  <a:cubicBezTo>
                    <a:pt x="4" y="0"/>
                    <a:pt x="3" y="1"/>
                    <a:pt x="3" y="1"/>
                  </a:cubicBezTo>
                  <a:cubicBezTo>
                    <a:pt x="1" y="2"/>
                    <a:pt x="0" y="6"/>
                    <a:pt x="3" y="8"/>
                  </a:cubicBezTo>
                  <a:cubicBezTo>
                    <a:pt x="5" y="10"/>
                    <a:pt x="9" y="15"/>
                    <a:pt x="6" y="15"/>
                  </a:cubicBezTo>
                  <a:cubicBezTo>
                    <a:pt x="4" y="15"/>
                    <a:pt x="2" y="18"/>
                    <a:pt x="3" y="20"/>
                  </a:cubicBezTo>
                  <a:cubicBezTo>
                    <a:pt x="3" y="21"/>
                    <a:pt x="2" y="24"/>
                    <a:pt x="3" y="25"/>
                  </a:cubicBezTo>
                  <a:cubicBezTo>
                    <a:pt x="3" y="26"/>
                    <a:pt x="9" y="30"/>
                    <a:pt x="9" y="32"/>
                  </a:cubicBezTo>
                  <a:cubicBezTo>
                    <a:pt x="9" y="33"/>
                    <a:pt x="12" y="34"/>
                    <a:pt x="11" y="35"/>
                  </a:cubicBezTo>
                  <a:cubicBezTo>
                    <a:pt x="16" y="34"/>
                    <a:pt x="25" y="34"/>
                    <a:pt x="27" y="35"/>
                  </a:cubicBezTo>
                  <a:cubicBezTo>
                    <a:pt x="30" y="36"/>
                    <a:pt x="39" y="37"/>
                    <a:pt x="39" y="37"/>
                  </a:cubicBezTo>
                  <a:cubicBezTo>
                    <a:pt x="42" y="37"/>
                    <a:pt x="45" y="36"/>
                    <a:pt x="44" y="34"/>
                  </a:cubicBezTo>
                  <a:cubicBezTo>
                    <a:pt x="43" y="33"/>
                    <a:pt x="47" y="32"/>
                    <a:pt x="49" y="32"/>
                  </a:cubicBezTo>
                  <a:cubicBezTo>
                    <a:pt x="49" y="30"/>
                    <a:pt x="49" y="29"/>
                    <a:pt x="49" y="29"/>
                  </a:cubicBezTo>
                  <a:cubicBezTo>
                    <a:pt x="51" y="28"/>
                    <a:pt x="58" y="27"/>
                    <a:pt x="61" y="29"/>
                  </a:cubicBezTo>
                  <a:cubicBezTo>
                    <a:pt x="63" y="30"/>
                    <a:pt x="65" y="29"/>
                    <a:pt x="66" y="28"/>
                  </a:cubicBezTo>
                  <a:cubicBezTo>
                    <a:pt x="66" y="27"/>
                    <a:pt x="65" y="26"/>
                    <a:pt x="64" y="26"/>
                  </a:cubicBezTo>
                  <a:cubicBezTo>
                    <a:pt x="62" y="25"/>
                    <a:pt x="60" y="18"/>
                    <a:pt x="62" y="17"/>
                  </a:cubicBezTo>
                  <a:cubicBezTo>
                    <a:pt x="64" y="17"/>
                    <a:pt x="67" y="9"/>
                    <a:pt x="71" y="8"/>
                  </a:cubicBezTo>
                  <a:cubicBezTo>
                    <a:pt x="73" y="8"/>
                    <a:pt x="73" y="7"/>
                    <a:pt x="74" y="6"/>
                  </a:cubicBezTo>
                  <a:cubicBezTo>
                    <a:pt x="70" y="5"/>
                    <a:pt x="67" y="4"/>
                    <a:pt x="67" y="3"/>
                  </a:cubicBezTo>
                  <a:cubicBezTo>
                    <a:pt x="66" y="1"/>
                    <a:pt x="60" y="0"/>
                    <a:pt x="5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8" name="Freeform 82"/>
            <p:cNvSpPr>
              <a:spLocks/>
            </p:cNvSpPr>
            <p:nvPr userDrawn="1"/>
          </p:nvSpPr>
          <p:spPr bwMode="auto">
            <a:xfrm>
              <a:off x="-1910790" y="3318389"/>
              <a:ext cx="68797" cy="49237"/>
            </a:xfrm>
            <a:custGeom>
              <a:avLst/>
              <a:gdLst>
                <a:gd name="T0" fmla="*/ 7 w 32"/>
                <a:gd name="T1" fmla="*/ 21 h 21"/>
                <a:gd name="T2" fmla="*/ 7 w 32"/>
                <a:gd name="T3" fmla="*/ 21 h 21"/>
                <a:gd name="T4" fmla="*/ 8 w 32"/>
                <a:gd name="T5" fmla="*/ 20 h 21"/>
                <a:gd name="T6" fmla="*/ 8 w 32"/>
                <a:gd name="T7" fmla="*/ 20 h 21"/>
                <a:gd name="T8" fmla="*/ 8 w 32"/>
                <a:gd name="T9" fmla="*/ 20 h 21"/>
                <a:gd name="T10" fmla="*/ 8 w 32"/>
                <a:gd name="T11" fmla="*/ 20 h 21"/>
                <a:gd name="T12" fmla="*/ 12 w 32"/>
                <a:gd name="T13" fmla="*/ 20 h 21"/>
                <a:gd name="T14" fmla="*/ 12 w 32"/>
                <a:gd name="T15" fmla="*/ 20 h 21"/>
                <a:gd name="T16" fmla="*/ 13 w 32"/>
                <a:gd name="T17" fmla="*/ 20 h 21"/>
                <a:gd name="T18" fmla="*/ 14 w 32"/>
                <a:gd name="T19" fmla="*/ 20 h 21"/>
                <a:gd name="T20" fmla="*/ 15 w 32"/>
                <a:gd name="T21" fmla="*/ 20 h 21"/>
                <a:gd name="T22" fmla="*/ 20 w 32"/>
                <a:gd name="T23" fmla="*/ 17 h 21"/>
                <a:gd name="T24" fmla="*/ 31 w 32"/>
                <a:gd name="T25" fmla="*/ 12 h 21"/>
                <a:gd name="T26" fmla="*/ 31 w 32"/>
                <a:gd name="T27" fmla="*/ 12 h 21"/>
                <a:gd name="T28" fmla="*/ 29 w 32"/>
                <a:gd name="T29" fmla="*/ 9 h 21"/>
                <a:gd name="T30" fmla="*/ 23 w 32"/>
                <a:gd name="T31" fmla="*/ 2 h 21"/>
                <a:gd name="T32" fmla="*/ 22 w 32"/>
                <a:gd name="T33" fmla="*/ 1 h 21"/>
                <a:gd name="T34" fmla="*/ 22 w 32"/>
                <a:gd name="T35" fmla="*/ 1 h 21"/>
                <a:gd name="T36" fmla="*/ 22 w 32"/>
                <a:gd name="T37" fmla="*/ 0 h 21"/>
                <a:gd name="T38" fmla="*/ 2 w 32"/>
                <a:gd name="T39" fmla="*/ 3 h 21"/>
                <a:gd name="T40" fmla="*/ 2 w 32"/>
                <a:gd name="T41" fmla="*/ 3 h 21"/>
                <a:gd name="T42" fmla="*/ 0 w 32"/>
                <a:gd name="T43" fmla="*/ 14 h 21"/>
                <a:gd name="T44" fmla="*/ 7 w 32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11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4" y="20"/>
                    <a:pt x="14" y="20"/>
                  </a:cubicBezTo>
                  <a:cubicBezTo>
                    <a:pt x="14" y="20"/>
                    <a:pt x="14" y="20"/>
                    <a:pt x="15" y="20"/>
                  </a:cubicBezTo>
                  <a:cubicBezTo>
                    <a:pt x="18" y="19"/>
                    <a:pt x="19" y="16"/>
                    <a:pt x="20" y="17"/>
                  </a:cubicBezTo>
                  <a:cubicBezTo>
                    <a:pt x="22" y="18"/>
                    <a:pt x="30" y="14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2" y="11"/>
                    <a:pt x="29" y="10"/>
                    <a:pt x="29" y="9"/>
                  </a:cubicBezTo>
                  <a:cubicBezTo>
                    <a:pt x="29" y="7"/>
                    <a:pt x="23" y="3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  <a:cubicBezTo>
                    <a:pt x="14" y="1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6"/>
                    <a:pt x="0" y="11"/>
                    <a:pt x="0" y="14"/>
                  </a:cubicBezTo>
                  <a:cubicBezTo>
                    <a:pt x="1" y="16"/>
                    <a:pt x="4" y="18"/>
                    <a:pt x="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9" name="Freeform 83"/>
            <p:cNvSpPr>
              <a:spLocks/>
            </p:cNvSpPr>
            <p:nvPr userDrawn="1"/>
          </p:nvSpPr>
          <p:spPr bwMode="auto">
            <a:xfrm>
              <a:off x="-1868841" y="2995613"/>
              <a:ext cx="446337" cy="260774"/>
            </a:xfrm>
            <a:custGeom>
              <a:avLst/>
              <a:gdLst>
                <a:gd name="T0" fmla="*/ 194 w 208"/>
                <a:gd name="T1" fmla="*/ 64 h 112"/>
                <a:gd name="T2" fmla="*/ 206 w 208"/>
                <a:gd name="T3" fmla="*/ 57 h 112"/>
                <a:gd name="T4" fmla="*/ 207 w 208"/>
                <a:gd name="T5" fmla="*/ 51 h 112"/>
                <a:gd name="T6" fmla="*/ 208 w 208"/>
                <a:gd name="T7" fmla="*/ 43 h 112"/>
                <a:gd name="T8" fmla="*/ 191 w 208"/>
                <a:gd name="T9" fmla="*/ 37 h 112"/>
                <a:gd name="T10" fmla="*/ 177 w 208"/>
                <a:gd name="T11" fmla="*/ 30 h 112"/>
                <a:gd name="T12" fmla="*/ 164 w 208"/>
                <a:gd name="T13" fmla="*/ 31 h 112"/>
                <a:gd name="T14" fmla="*/ 154 w 208"/>
                <a:gd name="T15" fmla="*/ 26 h 112"/>
                <a:gd name="T16" fmla="*/ 140 w 208"/>
                <a:gd name="T17" fmla="*/ 16 h 112"/>
                <a:gd name="T18" fmla="*/ 136 w 208"/>
                <a:gd name="T19" fmla="*/ 2 h 112"/>
                <a:gd name="T20" fmla="*/ 119 w 208"/>
                <a:gd name="T21" fmla="*/ 1 h 112"/>
                <a:gd name="T22" fmla="*/ 110 w 208"/>
                <a:gd name="T23" fmla="*/ 2 h 112"/>
                <a:gd name="T24" fmla="*/ 96 w 208"/>
                <a:gd name="T25" fmla="*/ 11 h 112"/>
                <a:gd name="T26" fmla="*/ 83 w 208"/>
                <a:gd name="T27" fmla="*/ 13 h 112"/>
                <a:gd name="T28" fmla="*/ 68 w 208"/>
                <a:gd name="T29" fmla="*/ 11 h 112"/>
                <a:gd name="T30" fmla="*/ 49 w 208"/>
                <a:gd name="T31" fmla="*/ 8 h 112"/>
                <a:gd name="T32" fmla="*/ 22 w 208"/>
                <a:gd name="T33" fmla="*/ 10 h 112"/>
                <a:gd name="T34" fmla="*/ 17 w 208"/>
                <a:gd name="T35" fmla="*/ 15 h 112"/>
                <a:gd name="T36" fmla="*/ 16 w 208"/>
                <a:gd name="T37" fmla="*/ 29 h 112"/>
                <a:gd name="T38" fmla="*/ 5 w 208"/>
                <a:gd name="T39" fmla="*/ 47 h 112"/>
                <a:gd name="T40" fmla="*/ 5 w 208"/>
                <a:gd name="T41" fmla="*/ 60 h 112"/>
                <a:gd name="T42" fmla="*/ 12 w 208"/>
                <a:gd name="T43" fmla="*/ 61 h 112"/>
                <a:gd name="T44" fmla="*/ 30 w 208"/>
                <a:gd name="T45" fmla="*/ 65 h 112"/>
                <a:gd name="T46" fmla="*/ 41 w 208"/>
                <a:gd name="T47" fmla="*/ 63 h 112"/>
                <a:gd name="T48" fmla="*/ 62 w 208"/>
                <a:gd name="T49" fmla="*/ 55 h 112"/>
                <a:gd name="T50" fmla="*/ 80 w 208"/>
                <a:gd name="T51" fmla="*/ 66 h 112"/>
                <a:gd name="T52" fmla="*/ 90 w 208"/>
                <a:gd name="T53" fmla="*/ 84 h 112"/>
                <a:gd name="T54" fmla="*/ 77 w 208"/>
                <a:gd name="T55" fmla="*/ 87 h 112"/>
                <a:gd name="T56" fmla="*/ 75 w 208"/>
                <a:gd name="T57" fmla="*/ 100 h 112"/>
                <a:gd name="T58" fmla="*/ 86 w 208"/>
                <a:gd name="T59" fmla="*/ 100 h 112"/>
                <a:gd name="T60" fmla="*/ 101 w 208"/>
                <a:gd name="T61" fmla="*/ 81 h 112"/>
                <a:gd name="T62" fmla="*/ 115 w 208"/>
                <a:gd name="T63" fmla="*/ 86 h 112"/>
                <a:gd name="T64" fmla="*/ 119 w 208"/>
                <a:gd name="T65" fmla="*/ 97 h 112"/>
                <a:gd name="T66" fmla="*/ 131 w 208"/>
                <a:gd name="T67" fmla="*/ 110 h 112"/>
                <a:gd name="T68" fmla="*/ 152 w 208"/>
                <a:gd name="T69" fmla="*/ 103 h 112"/>
                <a:gd name="T70" fmla="*/ 155 w 208"/>
                <a:gd name="T71" fmla="*/ 98 h 112"/>
                <a:gd name="T72" fmla="*/ 161 w 208"/>
                <a:gd name="T73" fmla="*/ 81 h 112"/>
                <a:gd name="T74" fmla="*/ 185 w 208"/>
                <a:gd name="T75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8" h="112">
                  <a:moveTo>
                    <a:pt x="185" y="69"/>
                  </a:moveTo>
                  <a:cubicBezTo>
                    <a:pt x="187" y="69"/>
                    <a:pt x="192" y="64"/>
                    <a:pt x="194" y="64"/>
                  </a:cubicBezTo>
                  <a:cubicBezTo>
                    <a:pt x="196" y="64"/>
                    <a:pt x="204" y="65"/>
                    <a:pt x="204" y="64"/>
                  </a:cubicBezTo>
                  <a:cubicBezTo>
                    <a:pt x="204" y="63"/>
                    <a:pt x="206" y="59"/>
                    <a:pt x="206" y="57"/>
                  </a:cubicBezTo>
                  <a:cubicBezTo>
                    <a:pt x="205" y="56"/>
                    <a:pt x="203" y="54"/>
                    <a:pt x="203" y="53"/>
                  </a:cubicBezTo>
                  <a:cubicBezTo>
                    <a:pt x="204" y="52"/>
                    <a:pt x="207" y="52"/>
                    <a:pt x="207" y="51"/>
                  </a:cubicBezTo>
                  <a:cubicBezTo>
                    <a:pt x="207" y="49"/>
                    <a:pt x="205" y="48"/>
                    <a:pt x="205" y="48"/>
                  </a:cubicBezTo>
                  <a:cubicBezTo>
                    <a:pt x="205" y="47"/>
                    <a:pt x="208" y="45"/>
                    <a:pt x="208" y="43"/>
                  </a:cubicBezTo>
                  <a:cubicBezTo>
                    <a:pt x="208" y="41"/>
                    <a:pt x="205" y="41"/>
                    <a:pt x="201" y="39"/>
                  </a:cubicBezTo>
                  <a:cubicBezTo>
                    <a:pt x="198" y="37"/>
                    <a:pt x="194" y="38"/>
                    <a:pt x="191" y="37"/>
                  </a:cubicBezTo>
                  <a:cubicBezTo>
                    <a:pt x="188" y="35"/>
                    <a:pt x="182" y="36"/>
                    <a:pt x="182" y="35"/>
                  </a:cubicBezTo>
                  <a:cubicBezTo>
                    <a:pt x="182" y="34"/>
                    <a:pt x="178" y="31"/>
                    <a:pt x="177" y="30"/>
                  </a:cubicBezTo>
                  <a:cubicBezTo>
                    <a:pt x="176" y="28"/>
                    <a:pt x="172" y="29"/>
                    <a:pt x="170" y="30"/>
                  </a:cubicBezTo>
                  <a:cubicBezTo>
                    <a:pt x="168" y="31"/>
                    <a:pt x="166" y="32"/>
                    <a:pt x="164" y="31"/>
                  </a:cubicBezTo>
                  <a:cubicBezTo>
                    <a:pt x="162" y="29"/>
                    <a:pt x="160" y="27"/>
                    <a:pt x="159" y="28"/>
                  </a:cubicBezTo>
                  <a:cubicBezTo>
                    <a:pt x="157" y="29"/>
                    <a:pt x="153" y="28"/>
                    <a:pt x="154" y="26"/>
                  </a:cubicBezTo>
                  <a:cubicBezTo>
                    <a:pt x="155" y="24"/>
                    <a:pt x="151" y="18"/>
                    <a:pt x="149" y="18"/>
                  </a:cubicBezTo>
                  <a:cubicBezTo>
                    <a:pt x="147" y="17"/>
                    <a:pt x="142" y="18"/>
                    <a:pt x="140" y="16"/>
                  </a:cubicBezTo>
                  <a:cubicBezTo>
                    <a:pt x="139" y="13"/>
                    <a:pt x="137" y="11"/>
                    <a:pt x="138" y="10"/>
                  </a:cubicBezTo>
                  <a:cubicBezTo>
                    <a:pt x="139" y="8"/>
                    <a:pt x="138" y="3"/>
                    <a:pt x="136" y="2"/>
                  </a:cubicBezTo>
                  <a:cubicBezTo>
                    <a:pt x="135" y="0"/>
                    <a:pt x="129" y="0"/>
                    <a:pt x="127" y="1"/>
                  </a:cubicBezTo>
                  <a:cubicBezTo>
                    <a:pt x="125" y="1"/>
                    <a:pt x="121" y="0"/>
                    <a:pt x="119" y="1"/>
                  </a:cubicBezTo>
                  <a:cubicBezTo>
                    <a:pt x="117" y="2"/>
                    <a:pt x="116" y="3"/>
                    <a:pt x="114" y="3"/>
                  </a:cubicBezTo>
                  <a:cubicBezTo>
                    <a:pt x="112" y="3"/>
                    <a:pt x="111" y="3"/>
                    <a:pt x="110" y="2"/>
                  </a:cubicBezTo>
                  <a:cubicBezTo>
                    <a:pt x="108" y="3"/>
                    <a:pt x="103" y="4"/>
                    <a:pt x="103" y="4"/>
                  </a:cubicBezTo>
                  <a:cubicBezTo>
                    <a:pt x="103" y="4"/>
                    <a:pt x="96" y="9"/>
                    <a:pt x="96" y="11"/>
                  </a:cubicBezTo>
                  <a:cubicBezTo>
                    <a:pt x="96" y="13"/>
                    <a:pt x="96" y="16"/>
                    <a:pt x="94" y="14"/>
                  </a:cubicBezTo>
                  <a:cubicBezTo>
                    <a:pt x="92" y="13"/>
                    <a:pt x="85" y="13"/>
                    <a:pt x="83" y="13"/>
                  </a:cubicBezTo>
                  <a:cubicBezTo>
                    <a:pt x="81" y="14"/>
                    <a:pt x="79" y="10"/>
                    <a:pt x="76" y="11"/>
                  </a:cubicBezTo>
                  <a:cubicBezTo>
                    <a:pt x="72" y="13"/>
                    <a:pt x="68" y="9"/>
                    <a:pt x="68" y="11"/>
                  </a:cubicBezTo>
                  <a:cubicBezTo>
                    <a:pt x="68" y="12"/>
                    <a:pt x="63" y="11"/>
                    <a:pt x="60" y="10"/>
                  </a:cubicBezTo>
                  <a:cubicBezTo>
                    <a:pt x="57" y="8"/>
                    <a:pt x="51" y="10"/>
                    <a:pt x="49" y="8"/>
                  </a:cubicBezTo>
                  <a:cubicBezTo>
                    <a:pt x="47" y="6"/>
                    <a:pt x="34" y="6"/>
                    <a:pt x="29" y="6"/>
                  </a:cubicBezTo>
                  <a:cubicBezTo>
                    <a:pt x="25" y="6"/>
                    <a:pt x="24" y="8"/>
                    <a:pt x="22" y="10"/>
                  </a:cubicBezTo>
                  <a:cubicBezTo>
                    <a:pt x="20" y="12"/>
                    <a:pt x="18" y="11"/>
                    <a:pt x="16" y="11"/>
                  </a:cubicBezTo>
                  <a:cubicBezTo>
                    <a:pt x="16" y="13"/>
                    <a:pt x="16" y="14"/>
                    <a:pt x="17" y="15"/>
                  </a:cubicBezTo>
                  <a:cubicBezTo>
                    <a:pt x="18" y="16"/>
                    <a:pt x="23" y="23"/>
                    <a:pt x="21" y="25"/>
                  </a:cubicBezTo>
                  <a:cubicBezTo>
                    <a:pt x="20" y="28"/>
                    <a:pt x="18" y="28"/>
                    <a:pt x="16" y="29"/>
                  </a:cubicBezTo>
                  <a:cubicBezTo>
                    <a:pt x="14" y="31"/>
                    <a:pt x="5" y="38"/>
                    <a:pt x="5" y="40"/>
                  </a:cubicBezTo>
                  <a:cubicBezTo>
                    <a:pt x="5" y="41"/>
                    <a:pt x="7" y="46"/>
                    <a:pt x="5" y="47"/>
                  </a:cubicBezTo>
                  <a:cubicBezTo>
                    <a:pt x="4" y="48"/>
                    <a:pt x="0" y="53"/>
                    <a:pt x="0" y="55"/>
                  </a:cubicBezTo>
                  <a:cubicBezTo>
                    <a:pt x="0" y="57"/>
                    <a:pt x="3" y="60"/>
                    <a:pt x="5" y="60"/>
                  </a:cubicBezTo>
                  <a:cubicBezTo>
                    <a:pt x="6" y="61"/>
                    <a:pt x="7" y="61"/>
                    <a:pt x="7" y="61"/>
                  </a:cubicBezTo>
                  <a:cubicBezTo>
                    <a:pt x="9" y="61"/>
                    <a:pt x="11" y="61"/>
                    <a:pt x="12" y="61"/>
                  </a:cubicBezTo>
                  <a:cubicBezTo>
                    <a:pt x="14" y="61"/>
                    <a:pt x="21" y="63"/>
                    <a:pt x="24" y="63"/>
                  </a:cubicBezTo>
                  <a:cubicBezTo>
                    <a:pt x="26" y="63"/>
                    <a:pt x="29" y="64"/>
                    <a:pt x="30" y="65"/>
                  </a:cubicBezTo>
                  <a:cubicBezTo>
                    <a:pt x="31" y="66"/>
                    <a:pt x="34" y="65"/>
                    <a:pt x="36" y="64"/>
                  </a:cubicBezTo>
                  <a:cubicBezTo>
                    <a:pt x="37" y="62"/>
                    <a:pt x="39" y="63"/>
                    <a:pt x="41" y="63"/>
                  </a:cubicBezTo>
                  <a:cubicBezTo>
                    <a:pt x="44" y="63"/>
                    <a:pt x="47" y="61"/>
                    <a:pt x="48" y="60"/>
                  </a:cubicBezTo>
                  <a:cubicBezTo>
                    <a:pt x="49" y="58"/>
                    <a:pt x="59" y="56"/>
                    <a:pt x="62" y="55"/>
                  </a:cubicBezTo>
                  <a:cubicBezTo>
                    <a:pt x="65" y="55"/>
                    <a:pt x="69" y="60"/>
                    <a:pt x="71" y="60"/>
                  </a:cubicBezTo>
                  <a:cubicBezTo>
                    <a:pt x="74" y="60"/>
                    <a:pt x="78" y="62"/>
                    <a:pt x="80" y="66"/>
                  </a:cubicBezTo>
                  <a:cubicBezTo>
                    <a:pt x="81" y="70"/>
                    <a:pt x="85" y="75"/>
                    <a:pt x="87" y="77"/>
                  </a:cubicBezTo>
                  <a:cubicBezTo>
                    <a:pt x="89" y="78"/>
                    <a:pt x="90" y="83"/>
                    <a:pt x="90" y="84"/>
                  </a:cubicBezTo>
                  <a:cubicBezTo>
                    <a:pt x="90" y="85"/>
                    <a:pt x="86" y="83"/>
                    <a:pt x="82" y="83"/>
                  </a:cubicBezTo>
                  <a:cubicBezTo>
                    <a:pt x="78" y="82"/>
                    <a:pt x="77" y="85"/>
                    <a:pt x="77" y="87"/>
                  </a:cubicBezTo>
                  <a:cubicBezTo>
                    <a:pt x="77" y="89"/>
                    <a:pt x="71" y="96"/>
                    <a:pt x="70" y="97"/>
                  </a:cubicBezTo>
                  <a:cubicBezTo>
                    <a:pt x="69" y="98"/>
                    <a:pt x="72" y="99"/>
                    <a:pt x="75" y="100"/>
                  </a:cubicBezTo>
                  <a:cubicBezTo>
                    <a:pt x="76" y="100"/>
                    <a:pt x="80" y="97"/>
                    <a:pt x="81" y="97"/>
                  </a:cubicBezTo>
                  <a:cubicBezTo>
                    <a:pt x="82" y="97"/>
                    <a:pt x="84" y="98"/>
                    <a:pt x="86" y="100"/>
                  </a:cubicBezTo>
                  <a:cubicBezTo>
                    <a:pt x="85" y="95"/>
                    <a:pt x="86" y="95"/>
                    <a:pt x="91" y="92"/>
                  </a:cubicBezTo>
                  <a:cubicBezTo>
                    <a:pt x="96" y="88"/>
                    <a:pt x="97" y="82"/>
                    <a:pt x="101" y="81"/>
                  </a:cubicBezTo>
                  <a:cubicBezTo>
                    <a:pt x="106" y="80"/>
                    <a:pt x="107" y="78"/>
                    <a:pt x="114" y="79"/>
                  </a:cubicBezTo>
                  <a:cubicBezTo>
                    <a:pt x="121" y="80"/>
                    <a:pt x="111" y="84"/>
                    <a:pt x="115" y="86"/>
                  </a:cubicBezTo>
                  <a:cubicBezTo>
                    <a:pt x="120" y="88"/>
                    <a:pt x="134" y="86"/>
                    <a:pt x="134" y="89"/>
                  </a:cubicBezTo>
                  <a:cubicBezTo>
                    <a:pt x="135" y="92"/>
                    <a:pt x="118" y="95"/>
                    <a:pt x="119" y="97"/>
                  </a:cubicBezTo>
                  <a:cubicBezTo>
                    <a:pt x="119" y="98"/>
                    <a:pt x="127" y="100"/>
                    <a:pt x="130" y="102"/>
                  </a:cubicBezTo>
                  <a:cubicBezTo>
                    <a:pt x="133" y="103"/>
                    <a:pt x="130" y="108"/>
                    <a:pt x="131" y="110"/>
                  </a:cubicBezTo>
                  <a:cubicBezTo>
                    <a:pt x="132" y="112"/>
                    <a:pt x="137" y="110"/>
                    <a:pt x="140" y="108"/>
                  </a:cubicBezTo>
                  <a:cubicBezTo>
                    <a:pt x="144" y="106"/>
                    <a:pt x="147" y="106"/>
                    <a:pt x="152" y="103"/>
                  </a:cubicBezTo>
                  <a:cubicBezTo>
                    <a:pt x="156" y="101"/>
                    <a:pt x="166" y="103"/>
                    <a:pt x="167" y="101"/>
                  </a:cubicBezTo>
                  <a:cubicBezTo>
                    <a:pt x="168" y="100"/>
                    <a:pt x="164" y="98"/>
                    <a:pt x="155" y="98"/>
                  </a:cubicBezTo>
                  <a:cubicBezTo>
                    <a:pt x="146" y="99"/>
                    <a:pt x="146" y="91"/>
                    <a:pt x="146" y="90"/>
                  </a:cubicBezTo>
                  <a:cubicBezTo>
                    <a:pt x="146" y="88"/>
                    <a:pt x="155" y="82"/>
                    <a:pt x="161" y="81"/>
                  </a:cubicBezTo>
                  <a:cubicBezTo>
                    <a:pt x="166" y="81"/>
                    <a:pt x="170" y="79"/>
                    <a:pt x="175" y="77"/>
                  </a:cubicBezTo>
                  <a:cubicBezTo>
                    <a:pt x="177" y="76"/>
                    <a:pt x="181" y="75"/>
                    <a:pt x="185" y="74"/>
                  </a:cubicBezTo>
                  <a:cubicBezTo>
                    <a:pt x="184" y="72"/>
                    <a:pt x="184" y="70"/>
                    <a:pt x="185" y="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0" name="Freeform 84"/>
            <p:cNvSpPr>
              <a:spLocks/>
            </p:cNvSpPr>
            <p:nvPr userDrawn="1"/>
          </p:nvSpPr>
          <p:spPr bwMode="auto">
            <a:xfrm>
              <a:off x="-1841994" y="2860667"/>
              <a:ext cx="234914" cy="173242"/>
            </a:xfrm>
            <a:custGeom>
              <a:avLst/>
              <a:gdLst>
                <a:gd name="T0" fmla="*/ 103 w 110"/>
                <a:gd name="T1" fmla="*/ 36 h 74"/>
                <a:gd name="T2" fmla="*/ 96 w 110"/>
                <a:gd name="T3" fmla="*/ 30 h 74"/>
                <a:gd name="T4" fmla="*/ 90 w 110"/>
                <a:gd name="T5" fmla="*/ 24 h 74"/>
                <a:gd name="T6" fmla="*/ 89 w 110"/>
                <a:gd name="T7" fmla="*/ 16 h 74"/>
                <a:gd name="T8" fmla="*/ 88 w 110"/>
                <a:gd name="T9" fmla="*/ 8 h 74"/>
                <a:gd name="T10" fmla="*/ 77 w 110"/>
                <a:gd name="T11" fmla="*/ 6 h 74"/>
                <a:gd name="T12" fmla="*/ 71 w 110"/>
                <a:gd name="T13" fmla="*/ 6 h 74"/>
                <a:gd name="T14" fmla="*/ 65 w 110"/>
                <a:gd name="T15" fmla="*/ 3 h 74"/>
                <a:gd name="T16" fmla="*/ 59 w 110"/>
                <a:gd name="T17" fmla="*/ 1 h 74"/>
                <a:gd name="T18" fmla="*/ 58 w 110"/>
                <a:gd name="T19" fmla="*/ 0 h 74"/>
                <a:gd name="T20" fmla="*/ 55 w 110"/>
                <a:gd name="T21" fmla="*/ 2 h 74"/>
                <a:gd name="T22" fmla="*/ 50 w 110"/>
                <a:gd name="T23" fmla="*/ 6 h 74"/>
                <a:gd name="T24" fmla="*/ 42 w 110"/>
                <a:gd name="T25" fmla="*/ 7 h 74"/>
                <a:gd name="T26" fmla="*/ 39 w 110"/>
                <a:gd name="T27" fmla="*/ 12 h 74"/>
                <a:gd name="T28" fmla="*/ 38 w 110"/>
                <a:gd name="T29" fmla="*/ 17 h 74"/>
                <a:gd name="T30" fmla="*/ 34 w 110"/>
                <a:gd name="T31" fmla="*/ 19 h 74"/>
                <a:gd name="T32" fmla="*/ 28 w 110"/>
                <a:gd name="T33" fmla="*/ 25 h 74"/>
                <a:gd name="T34" fmla="*/ 26 w 110"/>
                <a:gd name="T35" fmla="*/ 30 h 74"/>
                <a:gd name="T36" fmla="*/ 19 w 110"/>
                <a:gd name="T37" fmla="*/ 32 h 74"/>
                <a:gd name="T38" fmla="*/ 13 w 110"/>
                <a:gd name="T39" fmla="*/ 34 h 74"/>
                <a:gd name="T40" fmla="*/ 4 w 110"/>
                <a:gd name="T41" fmla="*/ 34 h 74"/>
                <a:gd name="T42" fmla="*/ 4 w 110"/>
                <a:gd name="T43" fmla="*/ 35 h 74"/>
                <a:gd name="T44" fmla="*/ 6 w 110"/>
                <a:gd name="T45" fmla="*/ 43 h 74"/>
                <a:gd name="T46" fmla="*/ 7 w 110"/>
                <a:gd name="T47" fmla="*/ 52 h 74"/>
                <a:gd name="T48" fmla="*/ 0 w 110"/>
                <a:gd name="T49" fmla="*/ 58 h 74"/>
                <a:gd name="T50" fmla="*/ 4 w 110"/>
                <a:gd name="T51" fmla="*/ 63 h 74"/>
                <a:gd name="T52" fmla="*/ 4 w 110"/>
                <a:gd name="T53" fmla="*/ 69 h 74"/>
                <a:gd name="T54" fmla="*/ 10 w 110"/>
                <a:gd name="T55" fmla="*/ 68 h 74"/>
                <a:gd name="T56" fmla="*/ 17 w 110"/>
                <a:gd name="T57" fmla="*/ 64 h 74"/>
                <a:gd name="T58" fmla="*/ 37 w 110"/>
                <a:gd name="T59" fmla="*/ 66 h 74"/>
                <a:gd name="T60" fmla="*/ 48 w 110"/>
                <a:gd name="T61" fmla="*/ 68 h 74"/>
                <a:gd name="T62" fmla="*/ 56 w 110"/>
                <a:gd name="T63" fmla="*/ 69 h 74"/>
                <a:gd name="T64" fmla="*/ 64 w 110"/>
                <a:gd name="T65" fmla="*/ 69 h 74"/>
                <a:gd name="T66" fmla="*/ 71 w 110"/>
                <a:gd name="T67" fmla="*/ 71 h 74"/>
                <a:gd name="T68" fmla="*/ 82 w 110"/>
                <a:gd name="T69" fmla="*/ 72 h 74"/>
                <a:gd name="T70" fmla="*/ 84 w 110"/>
                <a:gd name="T71" fmla="*/ 69 h 74"/>
                <a:gd name="T72" fmla="*/ 91 w 110"/>
                <a:gd name="T73" fmla="*/ 62 h 74"/>
                <a:gd name="T74" fmla="*/ 98 w 110"/>
                <a:gd name="T75" fmla="*/ 60 h 74"/>
                <a:gd name="T76" fmla="*/ 97 w 110"/>
                <a:gd name="T77" fmla="*/ 56 h 74"/>
                <a:gd name="T78" fmla="*/ 95 w 110"/>
                <a:gd name="T79" fmla="*/ 46 h 74"/>
                <a:gd name="T80" fmla="*/ 103 w 110"/>
                <a:gd name="T81" fmla="*/ 47 h 74"/>
                <a:gd name="T82" fmla="*/ 109 w 110"/>
                <a:gd name="T83" fmla="*/ 42 h 74"/>
                <a:gd name="T84" fmla="*/ 103 w 110"/>
                <a:gd name="T8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74">
                  <a:moveTo>
                    <a:pt x="103" y="36"/>
                  </a:moveTo>
                  <a:cubicBezTo>
                    <a:pt x="100" y="36"/>
                    <a:pt x="99" y="31"/>
                    <a:pt x="96" y="30"/>
                  </a:cubicBezTo>
                  <a:cubicBezTo>
                    <a:pt x="92" y="29"/>
                    <a:pt x="93" y="25"/>
                    <a:pt x="90" y="24"/>
                  </a:cubicBezTo>
                  <a:cubicBezTo>
                    <a:pt x="88" y="22"/>
                    <a:pt x="89" y="19"/>
                    <a:pt x="89" y="16"/>
                  </a:cubicBezTo>
                  <a:cubicBezTo>
                    <a:pt x="89" y="13"/>
                    <a:pt x="90" y="9"/>
                    <a:pt x="88" y="8"/>
                  </a:cubicBezTo>
                  <a:cubicBezTo>
                    <a:pt x="87" y="8"/>
                    <a:pt x="80" y="4"/>
                    <a:pt x="77" y="6"/>
                  </a:cubicBezTo>
                  <a:cubicBezTo>
                    <a:pt x="74" y="7"/>
                    <a:pt x="72" y="8"/>
                    <a:pt x="71" y="6"/>
                  </a:cubicBezTo>
                  <a:cubicBezTo>
                    <a:pt x="70" y="3"/>
                    <a:pt x="68" y="2"/>
                    <a:pt x="65" y="3"/>
                  </a:cubicBezTo>
                  <a:cubicBezTo>
                    <a:pt x="62" y="4"/>
                    <a:pt x="60" y="2"/>
                    <a:pt x="59" y="1"/>
                  </a:cubicBezTo>
                  <a:cubicBezTo>
                    <a:pt x="59" y="1"/>
                    <a:pt x="58" y="1"/>
                    <a:pt x="58" y="0"/>
                  </a:cubicBezTo>
                  <a:cubicBezTo>
                    <a:pt x="57" y="1"/>
                    <a:pt x="56" y="1"/>
                    <a:pt x="55" y="2"/>
                  </a:cubicBezTo>
                  <a:cubicBezTo>
                    <a:pt x="53" y="3"/>
                    <a:pt x="53" y="6"/>
                    <a:pt x="50" y="6"/>
                  </a:cubicBezTo>
                  <a:cubicBezTo>
                    <a:pt x="48" y="6"/>
                    <a:pt x="45" y="5"/>
                    <a:pt x="42" y="7"/>
                  </a:cubicBezTo>
                  <a:cubicBezTo>
                    <a:pt x="39" y="9"/>
                    <a:pt x="39" y="11"/>
                    <a:pt x="39" y="12"/>
                  </a:cubicBezTo>
                  <a:cubicBezTo>
                    <a:pt x="39" y="14"/>
                    <a:pt x="40" y="17"/>
                    <a:pt x="38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2" y="20"/>
                    <a:pt x="28" y="23"/>
                    <a:pt x="28" y="25"/>
                  </a:cubicBezTo>
                  <a:cubicBezTo>
                    <a:pt x="28" y="26"/>
                    <a:pt x="28" y="30"/>
                    <a:pt x="26" y="30"/>
                  </a:cubicBezTo>
                  <a:cubicBezTo>
                    <a:pt x="25" y="30"/>
                    <a:pt x="20" y="30"/>
                    <a:pt x="19" y="32"/>
                  </a:cubicBezTo>
                  <a:cubicBezTo>
                    <a:pt x="17" y="33"/>
                    <a:pt x="16" y="35"/>
                    <a:pt x="13" y="34"/>
                  </a:cubicBezTo>
                  <a:cubicBezTo>
                    <a:pt x="12" y="34"/>
                    <a:pt x="8" y="34"/>
                    <a:pt x="4" y="34"/>
                  </a:cubicBezTo>
                  <a:cubicBezTo>
                    <a:pt x="4" y="34"/>
                    <a:pt x="4" y="34"/>
                    <a:pt x="4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9" y="51"/>
                    <a:pt x="7" y="52"/>
                  </a:cubicBezTo>
                  <a:cubicBezTo>
                    <a:pt x="4" y="53"/>
                    <a:pt x="0" y="56"/>
                    <a:pt x="0" y="58"/>
                  </a:cubicBezTo>
                  <a:cubicBezTo>
                    <a:pt x="0" y="60"/>
                    <a:pt x="5" y="61"/>
                    <a:pt x="4" y="63"/>
                  </a:cubicBezTo>
                  <a:cubicBezTo>
                    <a:pt x="3" y="65"/>
                    <a:pt x="3" y="67"/>
                    <a:pt x="4" y="69"/>
                  </a:cubicBezTo>
                  <a:cubicBezTo>
                    <a:pt x="6" y="69"/>
                    <a:pt x="8" y="70"/>
                    <a:pt x="10" y="68"/>
                  </a:cubicBezTo>
                  <a:cubicBezTo>
                    <a:pt x="12" y="66"/>
                    <a:pt x="13" y="64"/>
                    <a:pt x="17" y="64"/>
                  </a:cubicBezTo>
                  <a:cubicBezTo>
                    <a:pt x="22" y="64"/>
                    <a:pt x="35" y="64"/>
                    <a:pt x="37" y="66"/>
                  </a:cubicBezTo>
                  <a:cubicBezTo>
                    <a:pt x="39" y="68"/>
                    <a:pt x="45" y="66"/>
                    <a:pt x="48" y="68"/>
                  </a:cubicBezTo>
                  <a:cubicBezTo>
                    <a:pt x="51" y="69"/>
                    <a:pt x="56" y="70"/>
                    <a:pt x="56" y="69"/>
                  </a:cubicBezTo>
                  <a:cubicBezTo>
                    <a:pt x="56" y="67"/>
                    <a:pt x="60" y="71"/>
                    <a:pt x="64" y="69"/>
                  </a:cubicBezTo>
                  <a:cubicBezTo>
                    <a:pt x="67" y="68"/>
                    <a:pt x="69" y="72"/>
                    <a:pt x="71" y="71"/>
                  </a:cubicBezTo>
                  <a:cubicBezTo>
                    <a:pt x="73" y="71"/>
                    <a:pt x="80" y="71"/>
                    <a:pt x="82" y="72"/>
                  </a:cubicBezTo>
                  <a:cubicBezTo>
                    <a:pt x="84" y="74"/>
                    <a:pt x="84" y="71"/>
                    <a:pt x="84" y="69"/>
                  </a:cubicBezTo>
                  <a:cubicBezTo>
                    <a:pt x="84" y="67"/>
                    <a:pt x="91" y="62"/>
                    <a:pt x="91" y="62"/>
                  </a:cubicBezTo>
                  <a:cubicBezTo>
                    <a:pt x="91" y="62"/>
                    <a:pt x="96" y="61"/>
                    <a:pt x="98" y="60"/>
                  </a:cubicBezTo>
                  <a:cubicBezTo>
                    <a:pt x="98" y="59"/>
                    <a:pt x="97" y="58"/>
                    <a:pt x="97" y="56"/>
                  </a:cubicBezTo>
                  <a:cubicBezTo>
                    <a:pt x="95" y="50"/>
                    <a:pt x="93" y="47"/>
                    <a:pt x="95" y="46"/>
                  </a:cubicBezTo>
                  <a:cubicBezTo>
                    <a:pt x="96" y="44"/>
                    <a:pt x="101" y="48"/>
                    <a:pt x="103" y="47"/>
                  </a:cubicBezTo>
                  <a:cubicBezTo>
                    <a:pt x="105" y="46"/>
                    <a:pt x="110" y="44"/>
                    <a:pt x="109" y="42"/>
                  </a:cubicBezTo>
                  <a:cubicBezTo>
                    <a:pt x="109" y="40"/>
                    <a:pt x="105" y="37"/>
                    <a:pt x="103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1" name="Freeform 85"/>
            <p:cNvSpPr>
              <a:spLocks/>
            </p:cNvSpPr>
            <p:nvPr userDrawn="1"/>
          </p:nvSpPr>
          <p:spPr bwMode="auto">
            <a:xfrm>
              <a:off x="-1902400" y="2793195"/>
              <a:ext cx="184575" cy="89356"/>
            </a:xfrm>
            <a:custGeom>
              <a:avLst/>
              <a:gdLst>
                <a:gd name="T0" fmla="*/ 29 w 86"/>
                <a:gd name="T1" fmla="*/ 27 h 38"/>
                <a:gd name="T2" fmla="*/ 44 w 86"/>
                <a:gd name="T3" fmla="*/ 27 h 38"/>
                <a:gd name="T4" fmla="*/ 51 w 86"/>
                <a:gd name="T5" fmla="*/ 29 h 38"/>
                <a:gd name="T6" fmla="*/ 62 w 86"/>
                <a:gd name="T7" fmla="*/ 34 h 38"/>
                <a:gd name="T8" fmla="*/ 68 w 86"/>
                <a:gd name="T9" fmla="*/ 38 h 38"/>
                <a:gd name="T10" fmla="*/ 70 w 86"/>
                <a:gd name="T11" fmla="*/ 36 h 38"/>
                <a:gd name="T12" fmla="*/ 78 w 86"/>
                <a:gd name="T13" fmla="*/ 35 h 38"/>
                <a:gd name="T14" fmla="*/ 83 w 86"/>
                <a:gd name="T15" fmla="*/ 31 h 38"/>
                <a:gd name="T16" fmla="*/ 86 w 86"/>
                <a:gd name="T17" fmla="*/ 29 h 38"/>
                <a:gd name="T18" fmla="*/ 84 w 86"/>
                <a:gd name="T19" fmla="*/ 23 h 38"/>
                <a:gd name="T20" fmla="*/ 80 w 86"/>
                <a:gd name="T21" fmla="*/ 17 h 38"/>
                <a:gd name="T22" fmla="*/ 79 w 86"/>
                <a:gd name="T23" fmla="*/ 11 h 38"/>
                <a:gd name="T24" fmla="*/ 77 w 86"/>
                <a:gd name="T25" fmla="*/ 8 h 38"/>
                <a:gd name="T26" fmla="*/ 66 w 86"/>
                <a:gd name="T27" fmla="*/ 7 h 38"/>
                <a:gd name="T28" fmla="*/ 54 w 86"/>
                <a:gd name="T29" fmla="*/ 1 h 38"/>
                <a:gd name="T30" fmla="*/ 41 w 86"/>
                <a:gd name="T31" fmla="*/ 1 h 38"/>
                <a:gd name="T32" fmla="*/ 40 w 86"/>
                <a:gd name="T33" fmla="*/ 12 h 38"/>
                <a:gd name="T34" fmla="*/ 31 w 86"/>
                <a:gd name="T35" fmla="*/ 16 h 38"/>
                <a:gd name="T36" fmla="*/ 21 w 86"/>
                <a:gd name="T37" fmla="*/ 5 h 38"/>
                <a:gd name="T38" fmla="*/ 9 w 86"/>
                <a:gd name="T39" fmla="*/ 9 h 38"/>
                <a:gd name="T40" fmla="*/ 5 w 86"/>
                <a:gd name="T41" fmla="*/ 18 h 38"/>
                <a:gd name="T42" fmla="*/ 3 w 86"/>
                <a:gd name="T43" fmla="*/ 28 h 38"/>
                <a:gd name="T44" fmla="*/ 3 w 86"/>
                <a:gd name="T45" fmla="*/ 29 h 38"/>
                <a:gd name="T46" fmla="*/ 13 w 86"/>
                <a:gd name="T47" fmla="*/ 27 h 38"/>
                <a:gd name="T48" fmla="*/ 29 w 86"/>
                <a:gd name="T4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38">
                  <a:moveTo>
                    <a:pt x="29" y="27"/>
                  </a:moveTo>
                  <a:cubicBezTo>
                    <a:pt x="33" y="27"/>
                    <a:pt x="40" y="28"/>
                    <a:pt x="44" y="27"/>
                  </a:cubicBezTo>
                  <a:cubicBezTo>
                    <a:pt x="48" y="25"/>
                    <a:pt x="48" y="30"/>
                    <a:pt x="51" y="29"/>
                  </a:cubicBezTo>
                  <a:cubicBezTo>
                    <a:pt x="54" y="29"/>
                    <a:pt x="59" y="32"/>
                    <a:pt x="62" y="34"/>
                  </a:cubicBezTo>
                  <a:cubicBezTo>
                    <a:pt x="64" y="36"/>
                    <a:pt x="66" y="37"/>
                    <a:pt x="68" y="38"/>
                  </a:cubicBezTo>
                  <a:cubicBezTo>
                    <a:pt x="68" y="37"/>
                    <a:pt x="69" y="36"/>
                    <a:pt x="70" y="36"/>
                  </a:cubicBezTo>
                  <a:cubicBezTo>
                    <a:pt x="73" y="34"/>
                    <a:pt x="76" y="35"/>
                    <a:pt x="78" y="35"/>
                  </a:cubicBezTo>
                  <a:cubicBezTo>
                    <a:pt x="81" y="35"/>
                    <a:pt x="81" y="32"/>
                    <a:pt x="83" y="31"/>
                  </a:cubicBezTo>
                  <a:cubicBezTo>
                    <a:pt x="84" y="30"/>
                    <a:pt x="85" y="30"/>
                    <a:pt x="86" y="29"/>
                  </a:cubicBezTo>
                  <a:cubicBezTo>
                    <a:pt x="85" y="28"/>
                    <a:pt x="85" y="24"/>
                    <a:pt x="84" y="23"/>
                  </a:cubicBezTo>
                  <a:cubicBezTo>
                    <a:pt x="82" y="21"/>
                    <a:pt x="79" y="18"/>
                    <a:pt x="80" y="17"/>
                  </a:cubicBezTo>
                  <a:cubicBezTo>
                    <a:pt x="81" y="15"/>
                    <a:pt x="81" y="13"/>
                    <a:pt x="79" y="11"/>
                  </a:cubicBezTo>
                  <a:cubicBezTo>
                    <a:pt x="78" y="10"/>
                    <a:pt x="77" y="9"/>
                    <a:pt x="77" y="8"/>
                  </a:cubicBezTo>
                  <a:cubicBezTo>
                    <a:pt x="73" y="7"/>
                    <a:pt x="67" y="7"/>
                    <a:pt x="66" y="7"/>
                  </a:cubicBezTo>
                  <a:cubicBezTo>
                    <a:pt x="64" y="8"/>
                    <a:pt x="55" y="2"/>
                    <a:pt x="54" y="1"/>
                  </a:cubicBezTo>
                  <a:cubicBezTo>
                    <a:pt x="53" y="0"/>
                    <a:pt x="47" y="0"/>
                    <a:pt x="41" y="1"/>
                  </a:cubicBezTo>
                  <a:cubicBezTo>
                    <a:pt x="38" y="4"/>
                    <a:pt x="41" y="7"/>
                    <a:pt x="40" y="12"/>
                  </a:cubicBezTo>
                  <a:cubicBezTo>
                    <a:pt x="40" y="17"/>
                    <a:pt x="34" y="16"/>
                    <a:pt x="31" y="16"/>
                  </a:cubicBezTo>
                  <a:cubicBezTo>
                    <a:pt x="28" y="16"/>
                    <a:pt x="22" y="7"/>
                    <a:pt x="21" y="5"/>
                  </a:cubicBezTo>
                  <a:cubicBezTo>
                    <a:pt x="19" y="3"/>
                    <a:pt x="13" y="7"/>
                    <a:pt x="9" y="9"/>
                  </a:cubicBezTo>
                  <a:cubicBezTo>
                    <a:pt x="5" y="12"/>
                    <a:pt x="7" y="16"/>
                    <a:pt x="5" y="18"/>
                  </a:cubicBezTo>
                  <a:cubicBezTo>
                    <a:pt x="2" y="20"/>
                    <a:pt x="0" y="24"/>
                    <a:pt x="3" y="28"/>
                  </a:cubicBezTo>
                  <a:cubicBezTo>
                    <a:pt x="3" y="28"/>
                    <a:pt x="3" y="29"/>
                    <a:pt x="3" y="29"/>
                  </a:cubicBezTo>
                  <a:cubicBezTo>
                    <a:pt x="7" y="29"/>
                    <a:pt x="10" y="28"/>
                    <a:pt x="13" y="27"/>
                  </a:cubicBezTo>
                  <a:cubicBezTo>
                    <a:pt x="16" y="24"/>
                    <a:pt x="26" y="27"/>
                    <a:pt x="29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2" name="Freeform 86"/>
            <p:cNvSpPr>
              <a:spLocks/>
            </p:cNvSpPr>
            <p:nvPr userDrawn="1"/>
          </p:nvSpPr>
          <p:spPr bwMode="auto">
            <a:xfrm>
              <a:off x="-1902400" y="2849726"/>
              <a:ext cx="145983" cy="93004"/>
            </a:xfrm>
            <a:custGeom>
              <a:avLst/>
              <a:gdLst>
                <a:gd name="T0" fmla="*/ 10 w 68"/>
                <a:gd name="T1" fmla="*/ 20 h 40"/>
                <a:gd name="T2" fmla="*/ 17 w 68"/>
                <a:gd name="T3" fmla="*/ 23 h 40"/>
                <a:gd name="T4" fmla="*/ 23 w 68"/>
                <a:gd name="T5" fmla="*/ 26 h 40"/>
                <a:gd name="T6" fmla="*/ 23 w 68"/>
                <a:gd name="T7" fmla="*/ 34 h 40"/>
                <a:gd name="T8" fmla="*/ 32 w 68"/>
                <a:gd name="T9" fmla="*/ 39 h 40"/>
                <a:gd name="T10" fmla="*/ 41 w 68"/>
                <a:gd name="T11" fmla="*/ 39 h 40"/>
                <a:gd name="T12" fmla="*/ 47 w 68"/>
                <a:gd name="T13" fmla="*/ 37 h 40"/>
                <a:gd name="T14" fmla="*/ 54 w 68"/>
                <a:gd name="T15" fmla="*/ 35 h 40"/>
                <a:gd name="T16" fmla="*/ 56 w 68"/>
                <a:gd name="T17" fmla="*/ 30 h 40"/>
                <a:gd name="T18" fmla="*/ 62 w 68"/>
                <a:gd name="T19" fmla="*/ 24 h 40"/>
                <a:gd name="T20" fmla="*/ 66 w 68"/>
                <a:gd name="T21" fmla="*/ 22 h 40"/>
                <a:gd name="T22" fmla="*/ 67 w 68"/>
                <a:gd name="T23" fmla="*/ 17 h 40"/>
                <a:gd name="T24" fmla="*/ 68 w 68"/>
                <a:gd name="T25" fmla="*/ 14 h 40"/>
                <a:gd name="T26" fmla="*/ 62 w 68"/>
                <a:gd name="T27" fmla="*/ 10 h 40"/>
                <a:gd name="T28" fmla="*/ 51 w 68"/>
                <a:gd name="T29" fmla="*/ 5 h 40"/>
                <a:gd name="T30" fmla="*/ 44 w 68"/>
                <a:gd name="T31" fmla="*/ 3 h 40"/>
                <a:gd name="T32" fmla="*/ 29 w 68"/>
                <a:gd name="T33" fmla="*/ 3 h 40"/>
                <a:gd name="T34" fmla="*/ 13 w 68"/>
                <a:gd name="T35" fmla="*/ 3 h 40"/>
                <a:gd name="T36" fmla="*/ 3 w 68"/>
                <a:gd name="T37" fmla="*/ 5 h 40"/>
                <a:gd name="T38" fmla="*/ 2 w 68"/>
                <a:gd name="T39" fmla="*/ 17 h 40"/>
                <a:gd name="T40" fmla="*/ 3 w 68"/>
                <a:gd name="T41" fmla="*/ 20 h 40"/>
                <a:gd name="T42" fmla="*/ 10 w 68"/>
                <a:gd name="T4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8" h="40">
                  <a:moveTo>
                    <a:pt x="10" y="20"/>
                  </a:moveTo>
                  <a:cubicBezTo>
                    <a:pt x="11" y="22"/>
                    <a:pt x="15" y="23"/>
                    <a:pt x="17" y="23"/>
                  </a:cubicBezTo>
                  <a:cubicBezTo>
                    <a:pt x="18" y="22"/>
                    <a:pt x="23" y="24"/>
                    <a:pt x="23" y="26"/>
                  </a:cubicBezTo>
                  <a:cubicBezTo>
                    <a:pt x="23" y="28"/>
                    <a:pt x="22" y="34"/>
                    <a:pt x="23" y="34"/>
                  </a:cubicBezTo>
                  <a:cubicBezTo>
                    <a:pt x="24" y="34"/>
                    <a:pt x="32" y="36"/>
                    <a:pt x="32" y="39"/>
                  </a:cubicBezTo>
                  <a:cubicBezTo>
                    <a:pt x="36" y="39"/>
                    <a:pt x="40" y="39"/>
                    <a:pt x="41" y="39"/>
                  </a:cubicBezTo>
                  <a:cubicBezTo>
                    <a:pt x="44" y="40"/>
                    <a:pt x="45" y="38"/>
                    <a:pt x="47" y="37"/>
                  </a:cubicBezTo>
                  <a:cubicBezTo>
                    <a:pt x="48" y="35"/>
                    <a:pt x="53" y="35"/>
                    <a:pt x="54" y="35"/>
                  </a:cubicBezTo>
                  <a:cubicBezTo>
                    <a:pt x="56" y="35"/>
                    <a:pt x="56" y="31"/>
                    <a:pt x="56" y="30"/>
                  </a:cubicBezTo>
                  <a:cubicBezTo>
                    <a:pt x="56" y="28"/>
                    <a:pt x="60" y="25"/>
                    <a:pt x="62" y="24"/>
                  </a:cubicBezTo>
                  <a:cubicBezTo>
                    <a:pt x="64" y="24"/>
                    <a:pt x="64" y="22"/>
                    <a:pt x="66" y="22"/>
                  </a:cubicBezTo>
                  <a:cubicBezTo>
                    <a:pt x="68" y="22"/>
                    <a:pt x="67" y="19"/>
                    <a:pt x="67" y="17"/>
                  </a:cubicBezTo>
                  <a:cubicBezTo>
                    <a:pt x="67" y="16"/>
                    <a:pt x="67" y="15"/>
                    <a:pt x="68" y="14"/>
                  </a:cubicBezTo>
                  <a:cubicBezTo>
                    <a:pt x="66" y="13"/>
                    <a:pt x="64" y="12"/>
                    <a:pt x="62" y="10"/>
                  </a:cubicBezTo>
                  <a:cubicBezTo>
                    <a:pt x="59" y="8"/>
                    <a:pt x="54" y="5"/>
                    <a:pt x="51" y="5"/>
                  </a:cubicBezTo>
                  <a:cubicBezTo>
                    <a:pt x="48" y="6"/>
                    <a:pt x="48" y="1"/>
                    <a:pt x="44" y="3"/>
                  </a:cubicBezTo>
                  <a:cubicBezTo>
                    <a:pt x="40" y="4"/>
                    <a:pt x="33" y="3"/>
                    <a:pt x="29" y="3"/>
                  </a:cubicBezTo>
                  <a:cubicBezTo>
                    <a:pt x="26" y="3"/>
                    <a:pt x="16" y="0"/>
                    <a:pt x="13" y="3"/>
                  </a:cubicBezTo>
                  <a:cubicBezTo>
                    <a:pt x="10" y="4"/>
                    <a:pt x="7" y="5"/>
                    <a:pt x="3" y="5"/>
                  </a:cubicBezTo>
                  <a:cubicBezTo>
                    <a:pt x="6" y="9"/>
                    <a:pt x="5" y="14"/>
                    <a:pt x="2" y="17"/>
                  </a:cubicBezTo>
                  <a:cubicBezTo>
                    <a:pt x="0" y="19"/>
                    <a:pt x="1" y="19"/>
                    <a:pt x="3" y="20"/>
                  </a:cubicBezTo>
                  <a:cubicBezTo>
                    <a:pt x="6" y="19"/>
                    <a:pt x="9" y="19"/>
                    <a:pt x="10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3" name="Freeform 87"/>
            <p:cNvSpPr>
              <a:spLocks/>
            </p:cNvSpPr>
            <p:nvPr userDrawn="1"/>
          </p:nvSpPr>
          <p:spPr bwMode="auto">
            <a:xfrm>
              <a:off x="-2259806" y="3152442"/>
              <a:ext cx="112424" cy="62002"/>
            </a:xfrm>
            <a:custGeom>
              <a:avLst/>
              <a:gdLst>
                <a:gd name="T0" fmla="*/ 48 w 53"/>
                <a:gd name="T1" fmla="*/ 11 h 27"/>
                <a:gd name="T2" fmla="*/ 42 w 53"/>
                <a:gd name="T3" fmla="*/ 8 h 27"/>
                <a:gd name="T4" fmla="*/ 42 w 53"/>
                <a:gd name="T5" fmla="*/ 4 h 27"/>
                <a:gd name="T6" fmla="*/ 35 w 53"/>
                <a:gd name="T7" fmla="*/ 1 h 27"/>
                <a:gd name="T8" fmla="*/ 27 w 53"/>
                <a:gd name="T9" fmla="*/ 1 h 27"/>
                <a:gd name="T10" fmla="*/ 17 w 53"/>
                <a:gd name="T11" fmla="*/ 1 h 27"/>
                <a:gd name="T12" fmla="*/ 15 w 53"/>
                <a:gd name="T13" fmla="*/ 3 h 27"/>
                <a:gd name="T14" fmla="*/ 10 w 53"/>
                <a:gd name="T15" fmla="*/ 8 h 27"/>
                <a:gd name="T16" fmla="*/ 2 w 53"/>
                <a:gd name="T17" fmla="*/ 16 h 27"/>
                <a:gd name="T18" fmla="*/ 4 w 53"/>
                <a:gd name="T19" fmla="*/ 20 h 27"/>
                <a:gd name="T20" fmla="*/ 9 w 53"/>
                <a:gd name="T21" fmla="*/ 20 h 27"/>
                <a:gd name="T22" fmla="*/ 11 w 53"/>
                <a:gd name="T23" fmla="*/ 26 h 27"/>
                <a:gd name="T24" fmla="*/ 11 w 53"/>
                <a:gd name="T25" fmla="*/ 26 h 27"/>
                <a:gd name="T26" fmla="*/ 21 w 53"/>
                <a:gd name="T27" fmla="*/ 25 h 27"/>
                <a:gd name="T28" fmla="*/ 27 w 53"/>
                <a:gd name="T29" fmla="*/ 17 h 27"/>
                <a:gd name="T30" fmla="*/ 33 w 53"/>
                <a:gd name="T31" fmla="*/ 25 h 27"/>
                <a:gd name="T32" fmla="*/ 36 w 53"/>
                <a:gd name="T33" fmla="*/ 21 h 27"/>
                <a:gd name="T34" fmla="*/ 40 w 53"/>
                <a:gd name="T35" fmla="*/ 19 h 27"/>
                <a:gd name="T36" fmla="*/ 46 w 53"/>
                <a:gd name="T37" fmla="*/ 17 h 27"/>
                <a:gd name="T38" fmla="*/ 49 w 53"/>
                <a:gd name="T39" fmla="*/ 16 h 27"/>
                <a:gd name="T40" fmla="*/ 51 w 53"/>
                <a:gd name="T41" fmla="*/ 14 h 27"/>
                <a:gd name="T42" fmla="*/ 53 w 53"/>
                <a:gd name="T43" fmla="*/ 12 h 27"/>
                <a:gd name="T44" fmla="*/ 48 w 53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27">
                  <a:moveTo>
                    <a:pt x="48" y="11"/>
                  </a:moveTo>
                  <a:cubicBezTo>
                    <a:pt x="45" y="12"/>
                    <a:pt x="42" y="9"/>
                    <a:pt x="42" y="8"/>
                  </a:cubicBezTo>
                  <a:cubicBezTo>
                    <a:pt x="42" y="7"/>
                    <a:pt x="41" y="5"/>
                    <a:pt x="42" y="4"/>
                  </a:cubicBezTo>
                  <a:cubicBezTo>
                    <a:pt x="40" y="3"/>
                    <a:pt x="37" y="1"/>
                    <a:pt x="35" y="1"/>
                  </a:cubicBezTo>
                  <a:cubicBezTo>
                    <a:pt x="31" y="0"/>
                    <a:pt x="30" y="0"/>
                    <a:pt x="27" y="1"/>
                  </a:cubicBezTo>
                  <a:cubicBezTo>
                    <a:pt x="25" y="2"/>
                    <a:pt x="20" y="2"/>
                    <a:pt x="17" y="1"/>
                  </a:cubicBezTo>
                  <a:cubicBezTo>
                    <a:pt x="17" y="2"/>
                    <a:pt x="16" y="3"/>
                    <a:pt x="15" y="3"/>
                  </a:cubicBezTo>
                  <a:cubicBezTo>
                    <a:pt x="13" y="3"/>
                    <a:pt x="10" y="5"/>
                    <a:pt x="10" y="8"/>
                  </a:cubicBezTo>
                  <a:cubicBezTo>
                    <a:pt x="9" y="10"/>
                    <a:pt x="4" y="12"/>
                    <a:pt x="2" y="16"/>
                  </a:cubicBezTo>
                  <a:cubicBezTo>
                    <a:pt x="0" y="21"/>
                    <a:pt x="1" y="22"/>
                    <a:pt x="4" y="20"/>
                  </a:cubicBezTo>
                  <a:cubicBezTo>
                    <a:pt x="6" y="17"/>
                    <a:pt x="9" y="18"/>
                    <a:pt x="9" y="20"/>
                  </a:cubicBezTo>
                  <a:cubicBezTo>
                    <a:pt x="9" y="22"/>
                    <a:pt x="12" y="23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4" y="25"/>
                    <a:pt x="19" y="25"/>
                    <a:pt x="21" y="25"/>
                  </a:cubicBezTo>
                  <a:cubicBezTo>
                    <a:pt x="23" y="25"/>
                    <a:pt x="26" y="18"/>
                    <a:pt x="27" y="17"/>
                  </a:cubicBezTo>
                  <a:cubicBezTo>
                    <a:pt x="28" y="17"/>
                    <a:pt x="30" y="23"/>
                    <a:pt x="33" y="25"/>
                  </a:cubicBezTo>
                  <a:cubicBezTo>
                    <a:pt x="36" y="27"/>
                    <a:pt x="36" y="23"/>
                    <a:pt x="36" y="21"/>
                  </a:cubicBezTo>
                  <a:cubicBezTo>
                    <a:pt x="36" y="19"/>
                    <a:pt x="39" y="18"/>
                    <a:pt x="40" y="19"/>
                  </a:cubicBezTo>
                  <a:cubicBezTo>
                    <a:pt x="42" y="19"/>
                    <a:pt x="46" y="20"/>
                    <a:pt x="46" y="17"/>
                  </a:cubicBezTo>
                  <a:cubicBezTo>
                    <a:pt x="46" y="15"/>
                    <a:pt x="48" y="16"/>
                    <a:pt x="49" y="16"/>
                  </a:cubicBezTo>
                  <a:cubicBezTo>
                    <a:pt x="51" y="16"/>
                    <a:pt x="51" y="14"/>
                    <a:pt x="51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1"/>
                    <a:pt x="49" y="10"/>
                    <a:pt x="48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4" name="Freeform 88"/>
            <p:cNvSpPr>
              <a:spLocks/>
            </p:cNvSpPr>
            <p:nvPr userDrawn="1"/>
          </p:nvSpPr>
          <p:spPr bwMode="auto">
            <a:xfrm>
              <a:off x="-2263162" y="2911728"/>
              <a:ext cx="224846" cy="255303"/>
            </a:xfrm>
            <a:custGeom>
              <a:avLst/>
              <a:gdLst>
                <a:gd name="T0" fmla="*/ 14 w 105"/>
                <a:gd name="T1" fmla="*/ 28 h 109"/>
                <a:gd name="T2" fmla="*/ 8 w 105"/>
                <a:gd name="T3" fmla="*/ 33 h 109"/>
                <a:gd name="T4" fmla="*/ 12 w 105"/>
                <a:gd name="T5" fmla="*/ 39 h 109"/>
                <a:gd name="T6" fmla="*/ 9 w 105"/>
                <a:gd name="T7" fmla="*/ 42 h 109"/>
                <a:gd name="T8" fmla="*/ 3 w 105"/>
                <a:gd name="T9" fmla="*/ 45 h 109"/>
                <a:gd name="T10" fmla="*/ 2 w 105"/>
                <a:gd name="T11" fmla="*/ 50 h 109"/>
                <a:gd name="T12" fmla="*/ 1 w 105"/>
                <a:gd name="T13" fmla="*/ 59 h 109"/>
                <a:gd name="T14" fmla="*/ 4 w 105"/>
                <a:gd name="T15" fmla="*/ 66 h 109"/>
                <a:gd name="T16" fmla="*/ 1 w 105"/>
                <a:gd name="T17" fmla="*/ 70 h 109"/>
                <a:gd name="T18" fmla="*/ 5 w 105"/>
                <a:gd name="T19" fmla="*/ 79 h 109"/>
                <a:gd name="T20" fmla="*/ 8 w 105"/>
                <a:gd name="T21" fmla="*/ 80 h 109"/>
                <a:gd name="T22" fmla="*/ 15 w 105"/>
                <a:gd name="T23" fmla="*/ 84 h 109"/>
                <a:gd name="T24" fmla="*/ 21 w 105"/>
                <a:gd name="T25" fmla="*/ 85 h 109"/>
                <a:gd name="T26" fmla="*/ 24 w 105"/>
                <a:gd name="T27" fmla="*/ 89 h 109"/>
                <a:gd name="T28" fmla="*/ 19 w 105"/>
                <a:gd name="T29" fmla="*/ 98 h 109"/>
                <a:gd name="T30" fmla="*/ 18 w 105"/>
                <a:gd name="T31" fmla="*/ 104 h 109"/>
                <a:gd name="T32" fmla="*/ 28 w 105"/>
                <a:gd name="T33" fmla="*/ 104 h 109"/>
                <a:gd name="T34" fmla="*/ 36 w 105"/>
                <a:gd name="T35" fmla="*/ 104 h 109"/>
                <a:gd name="T36" fmla="*/ 43 w 105"/>
                <a:gd name="T37" fmla="*/ 107 h 109"/>
                <a:gd name="T38" fmla="*/ 44 w 105"/>
                <a:gd name="T39" fmla="*/ 105 h 109"/>
                <a:gd name="T40" fmla="*/ 51 w 105"/>
                <a:gd name="T41" fmla="*/ 107 h 109"/>
                <a:gd name="T42" fmla="*/ 58 w 105"/>
                <a:gd name="T43" fmla="*/ 106 h 109"/>
                <a:gd name="T44" fmla="*/ 64 w 105"/>
                <a:gd name="T45" fmla="*/ 106 h 109"/>
                <a:gd name="T46" fmla="*/ 76 w 105"/>
                <a:gd name="T47" fmla="*/ 103 h 109"/>
                <a:gd name="T48" fmla="*/ 81 w 105"/>
                <a:gd name="T49" fmla="*/ 100 h 109"/>
                <a:gd name="T50" fmla="*/ 86 w 105"/>
                <a:gd name="T51" fmla="*/ 94 h 109"/>
                <a:gd name="T52" fmla="*/ 92 w 105"/>
                <a:gd name="T53" fmla="*/ 89 h 109"/>
                <a:gd name="T54" fmla="*/ 80 w 105"/>
                <a:gd name="T55" fmla="*/ 80 h 109"/>
                <a:gd name="T56" fmla="*/ 76 w 105"/>
                <a:gd name="T57" fmla="*/ 71 h 109"/>
                <a:gd name="T58" fmla="*/ 75 w 105"/>
                <a:gd name="T59" fmla="*/ 66 h 109"/>
                <a:gd name="T60" fmla="*/ 87 w 105"/>
                <a:gd name="T61" fmla="*/ 61 h 109"/>
                <a:gd name="T62" fmla="*/ 97 w 105"/>
                <a:gd name="T63" fmla="*/ 57 h 109"/>
                <a:gd name="T64" fmla="*/ 103 w 105"/>
                <a:gd name="T65" fmla="*/ 57 h 109"/>
                <a:gd name="T66" fmla="*/ 103 w 105"/>
                <a:gd name="T67" fmla="*/ 51 h 109"/>
                <a:gd name="T68" fmla="*/ 100 w 105"/>
                <a:gd name="T69" fmla="*/ 42 h 109"/>
                <a:gd name="T70" fmla="*/ 99 w 105"/>
                <a:gd name="T71" fmla="*/ 37 h 109"/>
                <a:gd name="T72" fmla="*/ 96 w 105"/>
                <a:gd name="T73" fmla="*/ 31 h 109"/>
                <a:gd name="T74" fmla="*/ 96 w 105"/>
                <a:gd name="T75" fmla="*/ 27 h 109"/>
                <a:gd name="T76" fmla="*/ 96 w 105"/>
                <a:gd name="T77" fmla="*/ 16 h 109"/>
                <a:gd name="T78" fmla="*/ 96 w 105"/>
                <a:gd name="T79" fmla="*/ 14 h 109"/>
                <a:gd name="T80" fmla="*/ 95 w 105"/>
                <a:gd name="T81" fmla="*/ 13 h 109"/>
                <a:gd name="T82" fmla="*/ 88 w 105"/>
                <a:gd name="T83" fmla="*/ 10 h 109"/>
                <a:gd name="T84" fmla="*/ 89 w 105"/>
                <a:gd name="T85" fmla="*/ 3 h 109"/>
                <a:gd name="T86" fmla="*/ 79 w 105"/>
                <a:gd name="T87" fmla="*/ 6 h 109"/>
                <a:gd name="T88" fmla="*/ 66 w 105"/>
                <a:gd name="T89" fmla="*/ 13 h 109"/>
                <a:gd name="T90" fmla="*/ 59 w 105"/>
                <a:gd name="T91" fmla="*/ 9 h 109"/>
                <a:gd name="T92" fmla="*/ 55 w 105"/>
                <a:gd name="T93" fmla="*/ 7 h 109"/>
                <a:gd name="T94" fmla="*/ 47 w 105"/>
                <a:gd name="T95" fmla="*/ 3 h 109"/>
                <a:gd name="T96" fmla="*/ 46 w 105"/>
                <a:gd name="T97" fmla="*/ 1 h 109"/>
                <a:gd name="T98" fmla="*/ 42 w 105"/>
                <a:gd name="T99" fmla="*/ 1 h 109"/>
                <a:gd name="T100" fmla="*/ 31 w 105"/>
                <a:gd name="T101" fmla="*/ 0 h 109"/>
                <a:gd name="T102" fmla="*/ 33 w 105"/>
                <a:gd name="T103" fmla="*/ 5 h 109"/>
                <a:gd name="T104" fmla="*/ 36 w 105"/>
                <a:gd name="T105" fmla="*/ 14 h 109"/>
                <a:gd name="T106" fmla="*/ 31 w 105"/>
                <a:gd name="T107" fmla="*/ 18 h 109"/>
                <a:gd name="T108" fmla="*/ 23 w 105"/>
                <a:gd name="T109" fmla="*/ 17 h 109"/>
                <a:gd name="T110" fmla="*/ 14 w 105"/>
                <a:gd name="T111" fmla="*/ 18 h 109"/>
                <a:gd name="T112" fmla="*/ 13 w 105"/>
                <a:gd name="T113" fmla="*/ 21 h 109"/>
                <a:gd name="T114" fmla="*/ 14 w 105"/>
                <a:gd name="T1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5" h="109">
                  <a:moveTo>
                    <a:pt x="14" y="28"/>
                  </a:moveTo>
                  <a:cubicBezTo>
                    <a:pt x="11" y="32"/>
                    <a:pt x="7" y="32"/>
                    <a:pt x="8" y="33"/>
                  </a:cubicBezTo>
                  <a:cubicBezTo>
                    <a:pt x="9" y="34"/>
                    <a:pt x="13" y="37"/>
                    <a:pt x="12" y="39"/>
                  </a:cubicBezTo>
                  <a:cubicBezTo>
                    <a:pt x="11" y="41"/>
                    <a:pt x="9" y="40"/>
                    <a:pt x="9" y="42"/>
                  </a:cubicBezTo>
                  <a:cubicBezTo>
                    <a:pt x="9" y="45"/>
                    <a:pt x="4" y="45"/>
                    <a:pt x="3" y="45"/>
                  </a:cubicBezTo>
                  <a:cubicBezTo>
                    <a:pt x="1" y="45"/>
                    <a:pt x="3" y="48"/>
                    <a:pt x="2" y="50"/>
                  </a:cubicBezTo>
                  <a:cubicBezTo>
                    <a:pt x="1" y="53"/>
                    <a:pt x="1" y="57"/>
                    <a:pt x="1" y="59"/>
                  </a:cubicBezTo>
                  <a:cubicBezTo>
                    <a:pt x="0" y="61"/>
                    <a:pt x="4" y="64"/>
                    <a:pt x="4" y="66"/>
                  </a:cubicBezTo>
                  <a:cubicBezTo>
                    <a:pt x="3" y="67"/>
                    <a:pt x="1" y="69"/>
                    <a:pt x="1" y="70"/>
                  </a:cubicBezTo>
                  <a:cubicBezTo>
                    <a:pt x="2" y="71"/>
                    <a:pt x="5" y="73"/>
                    <a:pt x="5" y="79"/>
                  </a:cubicBezTo>
                  <a:cubicBezTo>
                    <a:pt x="6" y="79"/>
                    <a:pt x="7" y="80"/>
                    <a:pt x="8" y="80"/>
                  </a:cubicBezTo>
                  <a:cubicBezTo>
                    <a:pt x="9" y="82"/>
                    <a:pt x="12" y="84"/>
                    <a:pt x="15" y="84"/>
                  </a:cubicBezTo>
                  <a:cubicBezTo>
                    <a:pt x="19" y="84"/>
                    <a:pt x="20" y="86"/>
                    <a:pt x="21" y="85"/>
                  </a:cubicBezTo>
                  <a:cubicBezTo>
                    <a:pt x="23" y="85"/>
                    <a:pt x="27" y="86"/>
                    <a:pt x="24" y="89"/>
                  </a:cubicBezTo>
                  <a:cubicBezTo>
                    <a:pt x="20" y="92"/>
                    <a:pt x="20" y="95"/>
                    <a:pt x="19" y="98"/>
                  </a:cubicBezTo>
                  <a:cubicBezTo>
                    <a:pt x="19" y="100"/>
                    <a:pt x="19" y="103"/>
                    <a:pt x="18" y="104"/>
                  </a:cubicBezTo>
                  <a:cubicBezTo>
                    <a:pt x="21" y="105"/>
                    <a:pt x="26" y="105"/>
                    <a:pt x="28" y="104"/>
                  </a:cubicBezTo>
                  <a:cubicBezTo>
                    <a:pt x="31" y="103"/>
                    <a:pt x="32" y="103"/>
                    <a:pt x="36" y="104"/>
                  </a:cubicBezTo>
                  <a:cubicBezTo>
                    <a:pt x="38" y="104"/>
                    <a:pt x="41" y="106"/>
                    <a:pt x="43" y="107"/>
                  </a:cubicBezTo>
                  <a:cubicBezTo>
                    <a:pt x="43" y="106"/>
                    <a:pt x="43" y="105"/>
                    <a:pt x="44" y="105"/>
                  </a:cubicBezTo>
                  <a:cubicBezTo>
                    <a:pt x="46" y="105"/>
                    <a:pt x="49" y="109"/>
                    <a:pt x="51" y="107"/>
                  </a:cubicBezTo>
                  <a:cubicBezTo>
                    <a:pt x="52" y="105"/>
                    <a:pt x="56" y="105"/>
                    <a:pt x="58" y="106"/>
                  </a:cubicBezTo>
                  <a:cubicBezTo>
                    <a:pt x="59" y="107"/>
                    <a:pt x="62" y="107"/>
                    <a:pt x="64" y="106"/>
                  </a:cubicBezTo>
                  <a:cubicBezTo>
                    <a:pt x="66" y="104"/>
                    <a:pt x="74" y="103"/>
                    <a:pt x="76" y="103"/>
                  </a:cubicBezTo>
                  <a:cubicBezTo>
                    <a:pt x="78" y="104"/>
                    <a:pt x="83" y="106"/>
                    <a:pt x="81" y="100"/>
                  </a:cubicBezTo>
                  <a:cubicBezTo>
                    <a:pt x="79" y="95"/>
                    <a:pt x="85" y="96"/>
                    <a:pt x="86" y="94"/>
                  </a:cubicBezTo>
                  <a:cubicBezTo>
                    <a:pt x="86" y="91"/>
                    <a:pt x="93" y="90"/>
                    <a:pt x="92" y="89"/>
                  </a:cubicBezTo>
                  <a:cubicBezTo>
                    <a:pt x="91" y="87"/>
                    <a:pt x="82" y="82"/>
                    <a:pt x="80" y="80"/>
                  </a:cubicBezTo>
                  <a:cubicBezTo>
                    <a:pt x="77" y="79"/>
                    <a:pt x="77" y="73"/>
                    <a:pt x="76" y="71"/>
                  </a:cubicBezTo>
                  <a:cubicBezTo>
                    <a:pt x="75" y="69"/>
                    <a:pt x="72" y="66"/>
                    <a:pt x="75" y="66"/>
                  </a:cubicBezTo>
                  <a:cubicBezTo>
                    <a:pt x="79" y="65"/>
                    <a:pt x="84" y="64"/>
                    <a:pt x="87" y="61"/>
                  </a:cubicBezTo>
                  <a:cubicBezTo>
                    <a:pt x="90" y="59"/>
                    <a:pt x="95" y="59"/>
                    <a:pt x="97" y="57"/>
                  </a:cubicBezTo>
                  <a:cubicBezTo>
                    <a:pt x="98" y="56"/>
                    <a:pt x="102" y="58"/>
                    <a:pt x="103" y="57"/>
                  </a:cubicBezTo>
                  <a:cubicBezTo>
                    <a:pt x="104" y="55"/>
                    <a:pt x="105" y="53"/>
                    <a:pt x="103" y="51"/>
                  </a:cubicBezTo>
                  <a:cubicBezTo>
                    <a:pt x="102" y="49"/>
                    <a:pt x="101" y="46"/>
                    <a:pt x="100" y="42"/>
                  </a:cubicBezTo>
                  <a:cubicBezTo>
                    <a:pt x="100" y="38"/>
                    <a:pt x="99" y="38"/>
                    <a:pt x="99" y="37"/>
                  </a:cubicBezTo>
                  <a:cubicBezTo>
                    <a:pt x="99" y="35"/>
                    <a:pt x="98" y="32"/>
                    <a:pt x="96" y="31"/>
                  </a:cubicBezTo>
                  <a:cubicBezTo>
                    <a:pt x="95" y="30"/>
                    <a:pt x="94" y="30"/>
                    <a:pt x="96" y="27"/>
                  </a:cubicBezTo>
                  <a:cubicBezTo>
                    <a:pt x="97" y="24"/>
                    <a:pt x="97" y="18"/>
                    <a:pt x="96" y="16"/>
                  </a:cubicBezTo>
                  <a:cubicBezTo>
                    <a:pt x="96" y="15"/>
                    <a:pt x="96" y="15"/>
                    <a:pt x="96" y="14"/>
                  </a:cubicBezTo>
                  <a:cubicBezTo>
                    <a:pt x="95" y="14"/>
                    <a:pt x="95" y="14"/>
                    <a:pt x="95" y="13"/>
                  </a:cubicBezTo>
                  <a:cubicBezTo>
                    <a:pt x="94" y="11"/>
                    <a:pt x="92" y="10"/>
                    <a:pt x="88" y="10"/>
                  </a:cubicBezTo>
                  <a:cubicBezTo>
                    <a:pt x="83" y="10"/>
                    <a:pt x="91" y="5"/>
                    <a:pt x="89" y="3"/>
                  </a:cubicBezTo>
                  <a:cubicBezTo>
                    <a:pt x="87" y="1"/>
                    <a:pt x="83" y="7"/>
                    <a:pt x="79" y="6"/>
                  </a:cubicBezTo>
                  <a:cubicBezTo>
                    <a:pt x="74" y="5"/>
                    <a:pt x="69" y="10"/>
                    <a:pt x="66" y="13"/>
                  </a:cubicBezTo>
                  <a:cubicBezTo>
                    <a:pt x="62" y="15"/>
                    <a:pt x="57" y="12"/>
                    <a:pt x="59" y="9"/>
                  </a:cubicBezTo>
                  <a:cubicBezTo>
                    <a:pt x="62" y="5"/>
                    <a:pt x="59" y="5"/>
                    <a:pt x="55" y="7"/>
                  </a:cubicBezTo>
                  <a:cubicBezTo>
                    <a:pt x="51" y="8"/>
                    <a:pt x="46" y="7"/>
                    <a:pt x="47" y="3"/>
                  </a:cubicBezTo>
                  <a:cubicBezTo>
                    <a:pt x="47" y="2"/>
                    <a:pt x="47" y="1"/>
                    <a:pt x="46" y="1"/>
                  </a:cubicBezTo>
                  <a:cubicBezTo>
                    <a:pt x="44" y="1"/>
                    <a:pt x="42" y="1"/>
                    <a:pt x="42" y="1"/>
                  </a:cubicBezTo>
                  <a:cubicBezTo>
                    <a:pt x="40" y="0"/>
                    <a:pt x="36" y="0"/>
                    <a:pt x="31" y="0"/>
                  </a:cubicBezTo>
                  <a:cubicBezTo>
                    <a:pt x="32" y="1"/>
                    <a:pt x="34" y="3"/>
                    <a:pt x="33" y="5"/>
                  </a:cubicBezTo>
                  <a:cubicBezTo>
                    <a:pt x="32" y="7"/>
                    <a:pt x="34" y="10"/>
                    <a:pt x="36" y="14"/>
                  </a:cubicBezTo>
                  <a:cubicBezTo>
                    <a:pt x="38" y="18"/>
                    <a:pt x="31" y="16"/>
                    <a:pt x="31" y="18"/>
                  </a:cubicBezTo>
                  <a:cubicBezTo>
                    <a:pt x="31" y="21"/>
                    <a:pt x="25" y="18"/>
                    <a:pt x="23" y="17"/>
                  </a:cubicBezTo>
                  <a:cubicBezTo>
                    <a:pt x="21" y="16"/>
                    <a:pt x="14" y="17"/>
                    <a:pt x="14" y="18"/>
                  </a:cubicBezTo>
                  <a:cubicBezTo>
                    <a:pt x="14" y="19"/>
                    <a:pt x="14" y="20"/>
                    <a:pt x="13" y="21"/>
                  </a:cubicBezTo>
                  <a:cubicBezTo>
                    <a:pt x="14" y="24"/>
                    <a:pt x="15" y="27"/>
                    <a:pt x="14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5" name="Freeform 89"/>
            <p:cNvSpPr>
              <a:spLocks/>
            </p:cNvSpPr>
            <p:nvPr userDrawn="1"/>
          </p:nvSpPr>
          <p:spPr bwMode="auto">
            <a:xfrm>
              <a:off x="-1895688" y="2299002"/>
              <a:ext cx="260084" cy="421250"/>
            </a:xfrm>
            <a:custGeom>
              <a:avLst/>
              <a:gdLst>
                <a:gd name="T0" fmla="*/ 104 w 122"/>
                <a:gd name="T1" fmla="*/ 152 h 181"/>
                <a:gd name="T2" fmla="*/ 121 w 122"/>
                <a:gd name="T3" fmla="*/ 137 h 181"/>
                <a:gd name="T4" fmla="*/ 118 w 122"/>
                <a:gd name="T5" fmla="*/ 128 h 181"/>
                <a:gd name="T6" fmla="*/ 103 w 122"/>
                <a:gd name="T7" fmla="*/ 118 h 181"/>
                <a:gd name="T8" fmla="*/ 110 w 122"/>
                <a:gd name="T9" fmla="*/ 111 h 181"/>
                <a:gd name="T10" fmla="*/ 104 w 122"/>
                <a:gd name="T11" fmla="*/ 106 h 181"/>
                <a:gd name="T12" fmla="*/ 106 w 122"/>
                <a:gd name="T13" fmla="*/ 100 h 181"/>
                <a:gd name="T14" fmla="*/ 100 w 122"/>
                <a:gd name="T15" fmla="*/ 97 h 181"/>
                <a:gd name="T16" fmla="*/ 103 w 122"/>
                <a:gd name="T17" fmla="*/ 94 h 181"/>
                <a:gd name="T18" fmla="*/ 101 w 122"/>
                <a:gd name="T19" fmla="*/ 85 h 181"/>
                <a:gd name="T20" fmla="*/ 105 w 122"/>
                <a:gd name="T21" fmla="*/ 79 h 181"/>
                <a:gd name="T22" fmla="*/ 94 w 122"/>
                <a:gd name="T23" fmla="*/ 63 h 181"/>
                <a:gd name="T24" fmla="*/ 97 w 122"/>
                <a:gd name="T25" fmla="*/ 56 h 181"/>
                <a:gd name="T26" fmla="*/ 104 w 122"/>
                <a:gd name="T27" fmla="*/ 48 h 181"/>
                <a:gd name="T28" fmla="*/ 96 w 122"/>
                <a:gd name="T29" fmla="*/ 40 h 181"/>
                <a:gd name="T30" fmla="*/ 89 w 122"/>
                <a:gd name="T31" fmla="*/ 36 h 181"/>
                <a:gd name="T32" fmla="*/ 87 w 122"/>
                <a:gd name="T33" fmla="*/ 30 h 181"/>
                <a:gd name="T34" fmla="*/ 89 w 122"/>
                <a:gd name="T35" fmla="*/ 25 h 181"/>
                <a:gd name="T36" fmla="*/ 93 w 122"/>
                <a:gd name="T37" fmla="*/ 21 h 181"/>
                <a:gd name="T38" fmla="*/ 96 w 122"/>
                <a:gd name="T39" fmla="*/ 17 h 181"/>
                <a:gd name="T40" fmla="*/ 96 w 122"/>
                <a:gd name="T41" fmla="*/ 11 h 181"/>
                <a:gd name="T42" fmla="*/ 84 w 122"/>
                <a:gd name="T43" fmla="*/ 4 h 181"/>
                <a:gd name="T44" fmla="*/ 74 w 122"/>
                <a:gd name="T45" fmla="*/ 4 h 181"/>
                <a:gd name="T46" fmla="*/ 63 w 122"/>
                <a:gd name="T47" fmla="*/ 6 h 181"/>
                <a:gd name="T48" fmla="*/ 56 w 122"/>
                <a:gd name="T49" fmla="*/ 13 h 181"/>
                <a:gd name="T50" fmla="*/ 53 w 122"/>
                <a:gd name="T51" fmla="*/ 23 h 181"/>
                <a:gd name="T52" fmla="*/ 48 w 122"/>
                <a:gd name="T53" fmla="*/ 29 h 181"/>
                <a:gd name="T54" fmla="*/ 42 w 122"/>
                <a:gd name="T55" fmla="*/ 27 h 181"/>
                <a:gd name="T56" fmla="*/ 33 w 122"/>
                <a:gd name="T57" fmla="*/ 27 h 181"/>
                <a:gd name="T58" fmla="*/ 20 w 122"/>
                <a:gd name="T59" fmla="*/ 26 h 181"/>
                <a:gd name="T60" fmla="*/ 7 w 122"/>
                <a:gd name="T61" fmla="*/ 18 h 181"/>
                <a:gd name="T62" fmla="*/ 0 w 122"/>
                <a:gd name="T63" fmla="*/ 23 h 181"/>
                <a:gd name="T64" fmla="*/ 12 w 122"/>
                <a:gd name="T65" fmla="*/ 31 h 181"/>
                <a:gd name="T66" fmla="*/ 29 w 122"/>
                <a:gd name="T67" fmla="*/ 41 h 181"/>
                <a:gd name="T68" fmla="*/ 30 w 122"/>
                <a:gd name="T69" fmla="*/ 51 h 181"/>
                <a:gd name="T70" fmla="*/ 32 w 122"/>
                <a:gd name="T71" fmla="*/ 61 h 181"/>
                <a:gd name="T72" fmla="*/ 32 w 122"/>
                <a:gd name="T73" fmla="*/ 70 h 181"/>
                <a:gd name="T74" fmla="*/ 34 w 122"/>
                <a:gd name="T75" fmla="*/ 76 h 181"/>
                <a:gd name="T76" fmla="*/ 36 w 122"/>
                <a:gd name="T77" fmla="*/ 81 h 181"/>
                <a:gd name="T78" fmla="*/ 45 w 122"/>
                <a:gd name="T79" fmla="*/ 84 h 181"/>
                <a:gd name="T80" fmla="*/ 49 w 122"/>
                <a:gd name="T81" fmla="*/ 93 h 181"/>
                <a:gd name="T82" fmla="*/ 47 w 122"/>
                <a:gd name="T83" fmla="*/ 97 h 181"/>
                <a:gd name="T84" fmla="*/ 41 w 122"/>
                <a:gd name="T85" fmla="*/ 101 h 181"/>
                <a:gd name="T86" fmla="*/ 29 w 122"/>
                <a:gd name="T87" fmla="*/ 112 h 181"/>
                <a:gd name="T88" fmla="*/ 22 w 122"/>
                <a:gd name="T89" fmla="*/ 117 h 181"/>
                <a:gd name="T90" fmla="*/ 16 w 122"/>
                <a:gd name="T91" fmla="*/ 123 h 181"/>
                <a:gd name="T92" fmla="*/ 8 w 122"/>
                <a:gd name="T93" fmla="*/ 127 h 181"/>
                <a:gd name="T94" fmla="*/ 2 w 122"/>
                <a:gd name="T95" fmla="*/ 134 h 181"/>
                <a:gd name="T96" fmla="*/ 3 w 122"/>
                <a:gd name="T97" fmla="*/ 140 h 181"/>
                <a:gd name="T98" fmla="*/ 4 w 122"/>
                <a:gd name="T99" fmla="*/ 147 h 181"/>
                <a:gd name="T100" fmla="*/ 6 w 122"/>
                <a:gd name="T101" fmla="*/ 160 h 181"/>
                <a:gd name="T102" fmla="*/ 3 w 122"/>
                <a:gd name="T103" fmla="*/ 171 h 181"/>
                <a:gd name="T104" fmla="*/ 14 w 122"/>
                <a:gd name="T105" fmla="*/ 175 h 181"/>
                <a:gd name="T106" fmla="*/ 21 w 122"/>
                <a:gd name="T107" fmla="*/ 178 h 181"/>
                <a:gd name="T108" fmla="*/ 34 w 122"/>
                <a:gd name="T109" fmla="*/ 181 h 181"/>
                <a:gd name="T110" fmla="*/ 70 w 122"/>
                <a:gd name="T111" fmla="*/ 173 h 181"/>
                <a:gd name="T112" fmla="*/ 80 w 122"/>
                <a:gd name="T113" fmla="*/ 172 h 181"/>
                <a:gd name="T114" fmla="*/ 86 w 122"/>
                <a:gd name="T115" fmla="*/ 165 h 181"/>
                <a:gd name="T116" fmla="*/ 104 w 122"/>
                <a:gd name="T117" fmla="*/ 1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2" h="181">
                  <a:moveTo>
                    <a:pt x="104" y="152"/>
                  </a:moveTo>
                  <a:cubicBezTo>
                    <a:pt x="107" y="146"/>
                    <a:pt x="119" y="142"/>
                    <a:pt x="121" y="137"/>
                  </a:cubicBezTo>
                  <a:cubicBezTo>
                    <a:pt x="122" y="134"/>
                    <a:pt x="122" y="133"/>
                    <a:pt x="118" y="128"/>
                  </a:cubicBezTo>
                  <a:cubicBezTo>
                    <a:pt x="113" y="123"/>
                    <a:pt x="103" y="120"/>
                    <a:pt x="103" y="118"/>
                  </a:cubicBezTo>
                  <a:cubicBezTo>
                    <a:pt x="103" y="115"/>
                    <a:pt x="111" y="115"/>
                    <a:pt x="110" y="111"/>
                  </a:cubicBezTo>
                  <a:cubicBezTo>
                    <a:pt x="110" y="108"/>
                    <a:pt x="106" y="108"/>
                    <a:pt x="104" y="106"/>
                  </a:cubicBezTo>
                  <a:cubicBezTo>
                    <a:pt x="102" y="103"/>
                    <a:pt x="106" y="102"/>
                    <a:pt x="106" y="100"/>
                  </a:cubicBezTo>
                  <a:cubicBezTo>
                    <a:pt x="105" y="99"/>
                    <a:pt x="100" y="98"/>
                    <a:pt x="100" y="97"/>
                  </a:cubicBezTo>
                  <a:cubicBezTo>
                    <a:pt x="100" y="95"/>
                    <a:pt x="103" y="96"/>
                    <a:pt x="103" y="94"/>
                  </a:cubicBezTo>
                  <a:cubicBezTo>
                    <a:pt x="102" y="92"/>
                    <a:pt x="99" y="88"/>
                    <a:pt x="101" y="85"/>
                  </a:cubicBezTo>
                  <a:cubicBezTo>
                    <a:pt x="103" y="82"/>
                    <a:pt x="109" y="85"/>
                    <a:pt x="105" y="79"/>
                  </a:cubicBezTo>
                  <a:cubicBezTo>
                    <a:pt x="101" y="72"/>
                    <a:pt x="95" y="64"/>
                    <a:pt x="94" y="63"/>
                  </a:cubicBezTo>
                  <a:cubicBezTo>
                    <a:pt x="92" y="61"/>
                    <a:pt x="95" y="57"/>
                    <a:pt x="97" y="56"/>
                  </a:cubicBezTo>
                  <a:cubicBezTo>
                    <a:pt x="99" y="55"/>
                    <a:pt x="104" y="50"/>
                    <a:pt x="104" y="48"/>
                  </a:cubicBezTo>
                  <a:cubicBezTo>
                    <a:pt x="104" y="46"/>
                    <a:pt x="98" y="41"/>
                    <a:pt x="96" y="40"/>
                  </a:cubicBezTo>
                  <a:cubicBezTo>
                    <a:pt x="94" y="39"/>
                    <a:pt x="91" y="40"/>
                    <a:pt x="89" y="36"/>
                  </a:cubicBezTo>
                  <a:cubicBezTo>
                    <a:pt x="87" y="33"/>
                    <a:pt x="85" y="32"/>
                    <a:pt x="87" y="30"/>
                  </a:cubicBezTo>
                  <a:cubicBezTo>
                    <a:pt x="89" y="28"/>
                    <a:pt x="89" y="26"/>
                    <a:pt x="89" y="25"/>
                  </a:cubicBezTo>
                  <a:cubicBezTo>
                    <a:pt x="89" y="23"/>
                    <a:pt x="93" y="24"/>
                    <a:pt x="93" y="21"/>
                  </a:cubicBezTo>
                  <a:cubicBezTo>
                    <a:pt x="94" y="20"/>
                    <a:pt x="95" y="19"/>
                    <a:pt x="96" y="17"/>
                  </a:cubicBezTo>
                  <a:cubicBezTo>
                    <a:pt x="96" y="15"/>
                    <a:pt x="96" y="13"/>
                    <a:pt x="96" y="11"/>
                  </a:cubicBezTo>
                  <a:cubicBezTo>
                    <a:pt x="95" y="8"/>
                    <a:pt x="86" y="7"/>
                    <a:pt x="84" y="4"/>
                  </a:cubicBezTo>
                  <a:cubicBezTo>
                    <a:pt x="82" y="0"/>
                    <a:pt x="76" y="2"/>
                    <a:pt x="74" y="4"/>
                  </a:cubicBezTo>
                  <a:cubicBezTo>
                    <a:pt x="73" y="6"/>
                    <a:pt x="63" y="3"/>
                    <a:pt x="63" y="6"/>
                  </a:cubicBezTo>
                  <a:cubicBezTo>
                    <a:pt x="63" y="9"/>
                    <a:pt x="56" y="10"/>
                    <a:pt x="56" y="13"/>
                  </a:cubicBezTo>
                  <a:cubicBezTo>
                    <a:pt x="56" y="17"/>
                    <a:pt x="59" y="23"/>
                    <a:pt x="53" y="23"/>
                  </a:cubicBezTo>
                  <a:cubicBezTo>
                    <a:pt x="48" y="22"/>
                    <a:pt x="52" y="25"/>
                    <a:pt x="48" y="29"/>
                  </a:cubicBezTo>
                  <a:cubicBezTo>
                    <a:pt x="45" y="33"/>
                    <a:pt x="45" y="26"/>
                    <a:pt x="42" y="27"/>
                  </a:cubicBezTo>
                  <a:cubicBezTo>
                    <a:pt x="38" y="28"/>
                    <a:pt x="35" y="24"/>
                    <a:pt x="33" y="27"/>
                  </a:cubicBezTo>
                  <a:cubicBezTo>
                    <a:pt x="31" y="29"/>
                    <a:pt x="26" y="27"/>
                    <a:pt x="20" y="26"/>
                  </a:cubicBezTo>
                  <a:cubicBezTo>
                    <a:pt x="15" y="25"/>
                    <a:pt x="12" y="18"/>
                    <a:pt x="7" y="18"/>
                  </a:cubicBezTo>
                  <a:cubicBezTo>
                    <a:pt x="4" y="17"/>
                    <a:pt x="1" y="19"/>
                    <a:pt x="0" y="23"/>
                  </a:cubicBezTo>
                  <a:cubicBezTo>
                    <a:pt x="4" y="25"/>
                    <a:pt x="7" y="29"/>
                    <a:pt x="12" y="31"/>
                  </a:cubicBezTo>
                  <a:cubicBezTo>
                    <a:pt x="18" y="34"/>
                    <a:pt x="30" y="37"/>
                    <a:pt x="29" y="41"/>
                  </a:cubicBezTo>
                  <a:cubicBezTo>
                    <a:pt x="28" y="44"/>
                    <a:pt x="27" y="49"/>
                    <a:pt x="30" y="51"/>
                  </a:cubicBezTo>
                  <a:cubicBezTo>
                    <a:pt x="32" y="52"/>
                    <a:pt x="29" y="59"/>
                    <a:pt x="32" y="61"/>
                  </a:cubicBezTo>
                  <a:cubicBezTo>
                    <a:pt x="36" y="62"/>
                    <a:pt x="35" y="70"/>
                    <a:pt x="32" y="70"/>
                  </a:cubicBezTo>
                  <a:cubicBezTo>
                    <a:pt x="29" y="70"/>
                    <a:pt x="32" y="74"/>
                    <a:pt x="34" y="76"/>
                  </a:cubicBezTo>
                  <a:cubicBezTo>
                    <a:pt x="35" y="76"/>
                    <a:pt x="35" y="78"/>
                    <a:pt x="36" y="81"/>
                  </a:cubicBezTo>
                  <a:cubicBezTo>
                    <a:pt x="39" y="82"/>
                    <a:pt x="42" y="83"/>
                    <a:pt x="45" y="84"/>
                  </a:cubicBezTo>
                  <a:cubicBezTo>
                    <a:pt x="50" y="86"/>
                    <a:pt x="49" y="89"/>
                    <a:pt x="49" y="93"/>
                  </a:cubicBezTo>
                  <a:cubicBezTo>
                    <a:pt x="49" y="96"/>
                    <a:pt x="49" y="98"/>
                    <a:pt x="47" y="97"/>
                  </a:cubicBezTo>
                  <a:cubicBezTo>
                    <a:pt x="45" y="95"/>
                    <a:pt x="42" y="97"/>
                    <a:pt x="41" y="101"/>
                  </a:cubicBezTo>
                  <a:cubicBezTo>
                    <a:pt x="39" y="106"/>
                    <a:pt x="33" y="112"/>
                    <a:pt x="29" y="112"/>
                  </a:cubicBezTo>
                  <a:cubicBezTo>
                    <a:pt x="25" y="113"/>
                    <a:pt x="25" y="116"/>
                    <a:pt x="22" y="117"/>
                  </a:cubicBezTo>
                  <a:cubicBezTo>
                    <a:pt x="19" y="118"/>
                    <a:pt x="16" y="120"/>
                    <a:pt x="16" y="123"/>
                  </a:cubicBezTo>
                  <a:cubicBezTo>
                    <a:pt x="16" y="126"/>
                    <a:pt x="11" y="127"/>
                    <a:pt x="8" y="127"/>
                  </a:cubicBezTo>
                  <a:cubicBezTo>
                    <a:pt x="4" y="127"/>
                    <a:pt x="5" y="132"/>
                    <a:pt x="2" y="134"/>
                  </a:cubicBezTo>
                  <a:cubicBezTo>
                    <a:pt x="0" y="135"/>
                    <a:pt x="0" y="137"/>
                    <a:pt x="3" y="140"/>
                  </a:cubicBezTo>
                  <a:cubicBezTo>
                    <a:pt x="5" y="143"/>
                    <a:pt x="3" y="145"/>
                    <a:pt x="4" y="147"/>
                  </a:cubicBezTo>
                  <a:cubicBezTo>
                    <a:pt x="5" y="150"/>
                    <a:pt x="9" y="154"/>
                    <a:pt x="6" y="160"/>
                  </a:cubicBezTo>
                  <a:cubicBezTo>
                    <a:pt x="3" y="165"/>
                    <a:pt x="1" y="171"/>
                    <a:pt x="3" y="171"/>
                  </a:cubicBezTo>
                  <a:cubicBezTo>
                    <a:pt x="5" y="170"/>
                    <a:pt x="10" y="175"/>
                    <a:pt x="14" y="175"/>
                  </a:cubicBezTo>
                  <a:cubicBezTo>
                    <a:pt x="17" y="174"/>
                    <a:pt x="18" y="179"/>
                    <a:pt x="21" y="178"/>
                  </a:cubicBezTo>
                  <a:cubicBezTo>
                    <a:pt x="24" y="177"/>
                    <a:pt x="24" y="181"/>
                    <a:pt x="34" y="181"/>
                  </a:cubicBezTo>
                  <a:cubicBezTo>
                    <a:pt x="43" y="181"/>
                    <a:pt x="62" y="173"/>
                    <a:pt x="70" y="173"/>
                  </a:cubicBezTo>
                  <a:cubicBezTo>
                    <a:pt x="74" y="173"/>
                    <a:pt x="78" y="173"/>
                    <a:pt x="80" y="172"/>
                  </a:cubicBezTo>
                  <a:cubicBezTo>
                    <a:pt x="82" y="170"/>
                    <a:pt x="84" y="167"/>
                    <a:pt x="86" y="165"/>
                  </a:cubicBezTo>
                  <a:cubicBezTo>
                    <a:pt x="91" y="161"/>
                    <a:pt x="101" y="158"/>
                    <a:pt x="104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6" name="Freeform 90"/>
            <p:cNvSpPr>
              <a:spLocks/>
            </p:cNvSpPr>
            <p:nvPr userDrawn="1"/>
          </p:nvSpPr>
          <p:spPr bwMode="auto">
            <a:xfrm>
              <a:off x="-1561775" y="3621105"/>
              <a:ext cx="526879" cy="426720"/>
            </a:xfrm>
            <a:custGeom>
              <a:avLst/>
              <a:gdLst>
                <a:gd name="T0" fmla="*/ 147 w 246"/>
                <a:gd name="T1" fmla="*/ 38 h 183"/>
                <a:gd name="T2" fmla="*/ 126 w 246"/>
                <a:gd name="T3" fmla="*/ 36 h 183"/>
                <a:gd name="T4" fmla="*/ 113 w 246"/>
                <a:gd name="T5" fmla="*/ 32 h 183"/>
                <a:gd name="T6" fmla="*/ 85 w 246"/>
                <a:gd name="T7" fmla="*/ 13 h 183"/>
                <a:gd name="T8" fmla="*/ 62 w 246"/>
                <a:gd name="T9" fmla="*/ 0 h 183"/>
                <a:gd name="T10" fmla="*/ 52 w 246"/>
                <a:gd name="T11" fmla="*/ 0 h 183"/>
                <a:gd name="T12" fmla="*/ 40 w 246"/>
                <a:gd name="T13" fmla="*/ 4 h 183"/>
                <a:gd name="T14" fmla="*/ 28 w 246"/>
                <a:gd name="T15" fmla="*/ 11 h 183"/>
                <a:gd name="T16" fmla="*/ 37 w 246"/>
                <a:gd name="T17" fmla="*/ 20 h 183"/>
                <a:gd name="T18" fmla="*/ 30 w 246"/>
                <a:gd name="T19" fmla="*/ 25 h 183"/>
                <a:gd name="T20" fmla="*/ 23 w 246"/>
                <a:gd name="T21" fmla="*/ 28 h 183"/>
                <a:gd name="T22" fmla="*/ 14 w 246"/>
                <a:gd name="T23" fmla="*/ 34 h 183"/>
                <a:gd name="T24" fmla="*/ 2 w 246"/>
                <a:gd name="T25" fmla="*/ 30 h 183"/>
                <a:gd name="T26" fmla="*/ 1 w 246"/>
                <a:gd name="T27" fmla="*/ 33 h 183"/>
                <a:gd name="T28" fmla="*/ 0 w 246"/>
                <a:gd name="T29" fmla="*/ 36 h 183"/>
                <a:gd name="T30" fmla="*/ 2 w 246"/>
                <a:gd name="T31" fmla="*/ 48 h 183"/>
                <a:gd name="T32" fmla="*/ 12 w 246"/>
                <a:gd name="T33" fmla="*/ 59 h 183"/>
                <a:gd name="T34" fmla="*/ 29 w 246"/>
                <a:gd name="T35" fmla="*/ 83 h 183"/>
                <a:gd name="T36" fmla="*/ 38 w 246"/>
                <a:gd name="T37" fmla="*/ 95 h 183"/>
                <a:gd name="T38" fmla="*/ 48 w 246"/>
                <a:gd name="T39" fmla="*/ 107 h 183"/>
                <a:gd name="T40" fmla="*/ 51 w 246"/>
                <a:gd name="T41" fmla="*/ 119 h 183"/>
                <a:gd name="T42" fmla="*/ 61 w 246"/>
                <a:gd name="T43" fmla="*/ 137 h 183"/>
                <a:gd name="T44" fmla="*/ 74 w 246"/>
                <a:gd name="T45" fmla="*/ 152 h 183"/>
                <a:gd name="T46" fmla="*/ 85 w 246"/>
                <a:gd name="T47" fmla="*/ 168 h 183"/>
                <a:gd name="T48" fmla="*/ 89 w 246"/>
                <a:gd name="T49" fmla="*/ 176 h 183"/>
                <a:gd name="T50" fmla="*/ 93 w 246"/>
                <a:gd name="T51" fmla="*/ 183 h 183"/>
                <a:gd name="T52" fmla="*/ 98 w 246"/>
                <a:gd name="T53" fmla="*/ 180 h 183"/>
                <a:gd name="T54" fmla="*/ 98 w 246"/>
                <a:gd name="T55" fmla="*/ 174 h 183"/>
                <a:gd name="T56" fmla="*/ 103 w 246"/>
                <a:gd name="T57" fmla="*/ 170 h 183"/>
                <a:gd name="T58" fmla="*/ 111 w 246"/>
                <a:gd name="T59" fmla="*/ 171 h 183"/>
                <a:gd name="T60" fmla="*/ 126 w 246"/>
                <a:gd name="T61" fmla="*/ 172 h 183"/>
                <a:gd name="T62" fmla="*/ 142 w 246"/>
                <a:gd name="T63" fmla="*/ 175 h 183"/>
                <a:gd name="T64" fmla="*/ 150 w 246"/>
                <a:gd name="T65" fmla="*/ 172 h 183"/>
                <a:gd name="T66" fmla="*/ 168 w 246"/>
                <a:gd name="T67" fmla="*/ 158 h 183"/>
                <a:gd name="T68" fmla="*/ 191 w 246"/>
                <a:gd name="T69" fmla="*/ 156 h 183"/>
                <a:gd name="T70" fmla="*/ 238 w 246"/>
                <a:gd name="T71" fmla="*/ 142 h 183"/>
                <a:gd name="T72" fmla="*/ 246 w 246"/>
                <a:gd name="T73" fmla="*/ 120 h 183"/>
                <a:gd name="T74" fmla="*/ 240 w 246"/>
                <a:gd name="T75" fmla="*/ 112 h 183"/>
                <a:gd name="T76" fmla="*/ 211 w 246"/>
                <a:gd name="T77" fmla="*/ 109 h 183"/>
                <a:gd name="T78" fmla="*/ 202 w 246"/>
                <a:gd name="T79" fmla="*/ 97 h 183"/>
                <a:gd name="T80" fmla="*/ 197 w 246"/>
                <a:gd name="T81" fmla="*/ 90 h 183"/>
                <a:gd name="T82" fmla="*/ 187 w 246"/>
                <a:gd name="T83" fmla="*/ 84 h 183"/>
                <a:gd name="T84" fmla="*/ 181 w 246"/>
                <a:gd name="T85" fmla="*/ 72 h 183"/>
                <a:gd name="T86" fmla="*/ 176 w 246"/>
                <a:gd name="T87" fmla="*/ 61 h 183"/>
                <a:gd name="T88" fmla="*/ 164 w 246"/>
                <a:gd name="T89" fmla="*/ 48 h 183"/>
                <a:gd name="T90" fmla="*/ 162 w 246"/>
                <a:gd name="T91" fmla="*/ 43 h 183"/>
                <a:gd name="T92" fmla="*/ 153 w 246"/>
                <a:gd name="T93" fmla="*/ 43 h 183"/>
                <a:gd name="T94" fmla="*/ 147 w 246"/>
                <a:gd name="T95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3">
                  <a:moveTo>
                    <a:pt x="147" y="38"/>
                  </a:moveTo>
                  <a:cubicBezTo>
                    <a:pt x="147" y="38"/>
                    <a:pt x="129" y="36"/>
                    <a:pt x="126" y="36"/>
                  </a:cubicBezTo>
                  <a:cubicBezTo>
                    <a:pt x="124" y="36"/>
                    <a:pt x="117" y="35"/>
                    <a:pt x="113" y="32"/>
                  </a:cubicBezTo>
                  <a:cubicBezTo>
                    <a:pt x="109" y="28"/>
                    <a:pt x="88" y="14"/>
                    <a:pt x="85" y="13"/>
                  </a:cubicBezTo>
                  <a:cubicBezTo>
                    <a:pt x="81" y="11"/>
                    <a:pt x="66" y="1"/>
                    <a:pt x="62" y="0"/>
                  </a:cubicBezTo>
                  <a:cubicBezTo>
                    <a:pt x="57" y="0"/>
                    <a:pt x="57" y="0"/>
                    <a:pt x="52" y="0"/>
                  </a:cubicBezTo>
                  <a:cubicBezTo>
                    <a:pt x="47" y="0"/>
                    <a:pt x="49" y="3"/>
                    <a:pt x="40" y="4"/>
                  </a:cubicBezTo>
                  <a:cubicBezTo>
                    <a:pt x="31" y="4"/>
                    <a:pt x="26" y="10"/>
                    <a:pt x="28" y="11"/>
                  </a:cubicBezTo>
                  <a:cubicBezTo>
                    <a:pt x="31" y="11"/>
                    <a:pt x="40" y="19"/>
                    <a:pt x="37" y="20"/>
                  </a:cubicBezTo>
                  <a:cubicBezTo>
                    <a:pt x="34" y="21"/>
                    <a:pt x="34" y="25"/>
                    <a:pt x="30" y="25"/>
                  </a:cubicBezTo>
                  <a:cubicBezTo>
                    <a:pt x="27" y="25"/>
                    <a:pt x="23" y="25"/>
                    <a:pt x="23" y="28"/>
                  </a:cubicBezTo>
                  <a:cubicBezTo>
                    <a:pt x="23" y="31"/>
                    <a:pt x="18" y="35"/>
                    <a:pt x="14" y="34"/>
                  </a:cubicBezTo>
                  <a:cubicBezTo>
                    <a:pt x="11" y="34"/>
                    <a:pt x="6" y="32"/>
                    <a:pt x="2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38"/>
                    <a:pt x="0" y="47"/>
                    <a:pt x="2" y="48"/>
                  </a:cubicBezTo>
                  <a:cubicBezTo>
                    <a:pt x="5" y="49"/>
                    <a:pt x="6" y="53"/>
                    <a:pt x="12" y="59"/>
                  </a:cubicBezTo>
                  <a:cubicBezTo>
                    <a:pt x="17" y="64"/>
                    <a:pt x="29" y="79"/>
                    <a:pt x="29" y="83"/>
                  </a:cubicBezTo>
                  <a:cubicBezTo>
                    <a:pt x="29" y="87"/>
                    <a:pt x="31" y="91"/>
                    <a:pt x="38" y="95"/>
                  </a:cubicBezTo>
                  <a:cubicBezTo>
                    <a:pt x="45" y="99"/>
                    <a:pt x="45" y="105"/>
                    <a:pt x="48" y="107"/>
                  </a:cubicBezTo>
                  <a:cubicBezTo>
                    <a:pt x="52" y="110"/>
                    <a:pt x="51" y="113"/>
                    <a:pt x="51" y="119"/>
                  </a:cubicBezTo>
                  <a:cubicBezTo>
                    <a:pt x="51" y="125"/>
                    <a:pt x="54" y="134"/>
                    <a:pt x="61" y="137"/>
                  </a:cubicBezTo>
                  <a:cubicBezTo>
                    <a:pt x="67" y="141"/>
                    <a:pt x="71" y="145"/>
                    <a:pt x="74" y="152"/>
                  </a:cubicBezTo>
                  <a:cubicBezTo>
                    <a:pt x="77" y="158"/>
                    <a:pt x="81" y="164"/>
                    <a:pt x="85" y="168"/>
                  </a:cubicBezTo>
                  <a:cubicBezTo>
                    <a:pt x="89" y="172"/>
                    <a:pt x="87" y="174"/>
                    <a:pt x="89" y="176"/>
                  </a:cubicBezTo>
                  <a:cubicBezTo>
                    <a:pt x="90" y="178"/>
                    <a:pt x="92" y="180"/>
                    <a:pt x="93" y="183"/>
                  </a:cubicBezTo>
                  <a:cubicBezTo>
                    <a:pt x="96" y="181"/>
                    <a:pt x="98" y="180"/>
                    <a:pt x="98" y="180"/>
                  </a:cubicBezTo>
                  <a:cubicBezTo>
                    <a:pt x="99" y="179"/>
                    <a:pt x="97" y="175"/>
                    <a:pt x="98" y="174"/>
                  </a:cubicBezTo>
                  <a:cubicBezTo>
                    <a:pt x="99" y="173"/>
                    <a:pt x="101" y="171"/>
                    <a:pt x="103" y="170"/>
                  </a:cubicBezTo>
                  <a:cubicBezTo>
                    <a:pt x="105" y="169"/>
                    <a:pt x="107" y="172"/>
                    <a:pt x="111" y="171"/>
                  </a:cubicBezTo>
                  <a:cubicBezTo>
                    <a:pt x="116" y="171"/>
                    <a:pt x="125" y="171"/>
                    <a:pt x="126" y="172"/>
                  </a:cubicBezTo>
                  <a:cubicBezTo>
                    <a:pt x="127" y="173"/>
                    <a:pt x="139" y="173"/>
                    <a:pt x="142" y="175"/>
                  </a:cubicBezTo>
                  <a:cubicBezTo>
                    <a:pt x="145" y="177"/>
                    <a:pt x="148" y="176"/>
                    <a:pt x="150" y="172"/>
                  </a:cubicBezTo>
                  <a:cubicBezTo>
                    <a:pt x="152" y="168"/>
                    <a:pt x="166" y="159"/>
                    <a:pt x="168" y="158"/>
                  </a:cubicBezTo>
                  <a:cubicBezTo>
                    <a:pt x="170" y="157"/>
                    <a:pt x="185" y="158"/>
                    <a:pt x="191" y="156"/>
                  </a:cubicBezTo>
                  <a:cubicBezTo>
                    <a:pt x="197" y="155"/>
                    <a:pt x="236" y="143"/>
                    <a:pt x="238" y="142"/>
                  </a:cubicBezTo>
                  <a:cubicBezTo>
                    <a:pt x="240" y="141"/>
                    <a:pt x="246" y="122"/>
                    <a:pt x="246" y="120"/>
                  </a:cubicBezTo>
                  <a:cubicBezTo>
                    <a:pt x="246" y="117"/>
                    <a:pt x="243" y="112"/>
                    <a:pt x="240" y="112"/>
                  </a:cubicBezTo>
                  <a:cubicBezTo>
                    <a:pt x="237" y="112"/>
                    <a:pt x="212" y="110"/>
                    <a:pt x="211" y="109"/>
                  </a:cubicBezTo>
                  <a:cubicBezTo>
                    <a:pt x="209" y="108"/>
                    <a:pt x="203" y="103"/>
                    <a:pt x="202" y="97"/>
                  </a:cubicBezTo>
                  <a:cubicBezTo>
                    <a:pt x="200" y="96"/>
                    <a:pt x="198" y="93"/>
                    <a:pt x="197" y="90"/>
                  </a:cubicBezTo>
                  <a:cubicBezTo>
                    <a:pt x="194" y="91"/>
                    <a:pt x="190" y="90"/>
                    <a:pt x="187" y="84"/>
                  </a:cubicBezTo>
                  <a:cubicBezTo>
                    <a:pt x="185" y="83"/>
                    <a:pt x="179" y="75"/>
                    <a:pt x="181" y="72"/>
                  </a:cubicBezTo>
                  <a:cubicBezTo>
                    <a:pt x="184" y="70"/>
                    <a:pt x="180" y="64"/>
                    <a:pt x="176" y="61"/>
                  </a:cubicBezTo>
                  <a:cubicBezTo>
                    <a:pt x="172" y="58"/>
                    <a:pt x="164" y="52"/>
                    <a:pt x="164" y="48"/>
                  </a:cubicBezTo>
                  <a:cubicBezTo>
                    <a:pt x="164" y="47"/>
                    <a:pt x="163" y="45"/>
                    <a:pt x="162" y="43"/>
                  </a:cubicBezTo>
                  <a:cubicBezTo>
                    <a:pt x="153" y="43"/>
                    <a:pt x="153" y="43"/>
                    <a:pt x="153" y="43"/>
                  </a:cubicBezTo>
                  <a:lnTo>
                    <a:pt x="147" y="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7" name="Freeform 91"/>
            <p:cNvSpPr>
              <a:spLocks/>
            </p:cNvSpPr>
            <p:nvPr userDrawn="1"/>
          </p:nvSpPr>
          <p:spPr bwMode="auto">
            <a:xfrm>
              <a:off x="-1128862" y="3816228"/>
              <a:ext cx="201355" cy="226125"/>
            </a:xfrm>
            <a:custGeom>
              <a:avLst/>
              <a:gdLst>
                <a:gd name="T0" fmla="*/ 47 w 94"/>
                <a:gd name="T1" fmla="*/ 2 h 97"/>
                <a:gd name="T2" fmla="*/ 47 w 94"/>
                <a:gd name="T3" fmla="*/ 10 h 97"/>
                <a:gd name="T4" fmla="*/ 39 w 94"/>
                <a:gd name="T5" fmla="*/ 19 h 97"/>
                <a:gd name="T6" fmla="*/ 36 w 94"/>
                <a:gd name="T7" fmla="*/ 28 h 97"/>
                <a:gd name="T8" fmla="*/ 38 w 94"/>
                <a:gd name="T9" fmla="*/ 28 h 97"/>
                <a:gd name="T10" fmla="*/ 44 w 94"/>
                <a:gd name="T11" fmla="*/ 36 h 97"/>
                <a:gd name="T12" fmla="*/ 36 w 94"/>
                <a:gd name="T13" fmla="*/ 58 h 97"/>
                <a:gd name="T14" fmla="*/ 0 w 94"/>
                <a:gd name="T15" fmla="*/ 69 h 97"/>
                <a:gd name="T16" fmla="*/ 14 w 94"/>
                <a:gd name="T17" fmla="*/ 97 h 97"/>
                <a:gd name="T18" fmla="*/ 17 w 94"/>
                <a:gd name="T19" fmla="*/ 95 h 97"/>
                <a:gd name="T20" fmla="*/ 36 w 94"/>
                <a:gd name="T21" fmla="*/ 92 h 97"/>
                <a:gd name="T22" fmla="*/ 41 w 94"/>
                <a:gd name="T23" fmla="*/ 84 h 97"/>
                <a:gd name="T24" fmla="*/ 54 w 94"/>
                <a:gd name="T25" fmla="*/ 82 h 97"/>
                <a:gd name="T26" fmla="*/ 61 w 94"/>
                <a:gd name="T27" fmla="*/ 72 h 97"/>
                <a:gd name="T28" fmla="*/ 69 w 94"/>
                <a:gd name="T29" fmla="*/ 68 h 97"/>
                <a:gd name="T30" fmla="*/ 73 w 94"/>
                <a:gd name="T31" fmla="*/ 54 h 97"/>
                <a:gd name="T32" fmla="*/ 82 w 94"/>
                <a:gd name="T33" fmla="*/ 48 h 97"/>
                <a:gd name="T34" fmla="*/ 92 w 94"/>
                <a:gd name="T35" fmla="*/ 35 h 97"/>
                <a:gd name="T36" fmla="*/ 91 w 94"/>
                <a:gd name="T37" fmla="*/ 29 h 97"/>
                <a:gd name="T38" fmla="*/ 81 w 94"/>
                <a:gd name="T39" fmla="*/ 18 h 97"/>
                <a:gd name="T40" fmla="*/ 62 w 94"/>
                <a:gd name="T41" fmla="*/ 11 h 97"/>
                <a:gd name="T42" fmla="*/ 55 w 94"/>
                <a:gd name="T43" fmla="*/ 0 h 97"/>
                <a:gd name="T44" fmla="*/ 51 w 94"/>
                <a:gd name="T45" fmla="*/ 2 h 97"/>
                <a:gd name="T46" fmla="*/ 47 w 94"/>
                <a:gd name="T4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7">
                  <a:moveTo>
                    <a:pt x="47" y="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7" y="28"/>
                    <a:pt x="38" y="28"/>
                  </a:cubicBezTo>
                  <a:cubicBezTo>
                    <a:pt x="41" y="28"/>
                    <a:pt x="44" y="33"/>
                    <a:pt x="44" y="36"/>
                  </a:cubicBezTo>
                  <a:cubicBezTo>
                    <a:pt x="44" y="38"/>
                    <a:pt x="38" y="57"/>
                    <a:pt x="36" y="58"/>
                  </a:cubicBezTo>
                  <a:cubicBezTo>
                    <a:pt x="35" y="59"/>
                    <a:pt x="14" y="65"/>
                    <a:pt x="0" y="69"/>
                  </a:cubicBezTo>
                  <a:cubicBezTo>
                    <a:pt x="3" y="75"/>
                    <a:pt x="9" y="86"/>
                    <a:pt x="14" y="97"/>
                  </a:cubicBezTo>
                  <a:cubicBezTo>
                    <a:pt x="15" y="96"/>
                    <a:pt x="16" y="96"/>
                    <a:pt x="17" y="95"/>
                  </a:cubicBezTo>
                  <a:cubicBezTo>
                    <a:pt x="24" y="92"/>
                    <a:pt x="31" y="94"/>
                    <a:pt x="36" y="92"/>
                  </a:cubicBezTo>
                  <a:cubicBezTo>
                    <a:pt x="41" y="91"/>
                    <a:pt x="37" y="87"/>
                    <a:pt x="41" y="84"/>
                  </a:cubicBezTo>
                  <a:cubicBezTo>
                    <a:pt x="45" y="80"/>
                    <a:pt x="51" y="83"/>
                    <a:pt x="54" y="82"/>
                  </a:cubicBezTo>
                  <a:cubicBezTo>
                    <a:pt x="56" y="81"/>
                    <a:pt x="57" y="73"/>
                    <a:pt x="61" y="72"/>
                  </a:cubicBezTo>
                  <a:cubicBezTo>
                    <a:pt x="65" y="71"/>
                    <a:pt x="69" y="72"/>
                    <a:pt x="69" y="68"/>
                  </a:cubicBezTo>
                  <a:cubicBezTo>
                    <a:pt x="68" y="65"/>
                    <a:pt x="69" y="55"/>
                    <a:pt x="73" y="54"/>
                  </a:cubicBezTo>
                  <a:cubicBezTo>
                    <a:pt x="76" y="53"/>
                    <a:pt x="82" y="50"/>
                    <a:pt x="82" y="48"/>
                  </a:cubicBezTo>
                  <a:cubicBezTo>
                    <a:pt x="82" y="46"/>
                    <a:pt x="89" y="39"/>
                    <a:pt x="92" y="35"/>
                  </a:cubicBezTo>
                  <a:cubicBezTo>
                    <a:pt x="94" y="32"/>
                    <a:pt x="94" y="30"/>
                    <a:pt x="91" y="29"/>
                  </a:cubicBezTo>
                  <a:cubicBezTo>
                    <a:pt x="88" y="29"/>
                    <a:pt x="82" y="20"/>
                    <a:pt x="81" y="18"/>
                  </a:cubicBezTo>
                  <a:cubicBezTo>
                    <a:pt x="80" y="16"/>
                    <a:pt x="70" y="17"/>
                    <a:pt x="62" y="11"/>
                  </a:cubicBezTo>
                  <a:cubicBezTo>
                    <a:pt x="58" y="9"/>
                    <a:pt x="56" y="4"/>
                    <a:pt x="55" y="0"/>
                  </a:cubicBezTo>
                  <a:cubicBezTo>
                    <a:pt x="51" y="2"/>
                    <a:pt x="51" y="2"/>
                    <a:pt x="51" y="2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8" name="Freeform 92"/>
            <p:cNvSpPr>
              <a:spLocks/>
            </p:cNvSpPr>
            <p:nvPr userDrawn="1"/>
          </p:nvSpPr>
          <p:spPr bwMode="auto">
            <a:xfrm>
              <a:off x="-1160743" y="3788875"/>
              <a:ext cx="30203" cy="43766"/>
            </a:xfrm>
            <a:custGeom>
              <a:avLst/>
              <a:gdLst>
                <a:gd name="T0" fmla="*/ 10 w 14"/>
                <a:gd name="T1" fmla="*/ 18 h 19"/>
                <a:gd name="T2" fmla="*/ 10 w 14"/>
                <a:gd name="T3" fmla="*/ 15 h 19"/>
                <a:gd name="T4" fmla="*/ 9 w 14"/>
                <a:gd name="T5" fmla="*/ 1 h 19"/>
                <a:gd name="T6" fmla="*/ 1 w 14"/>
                <a:gd name="T7" fmla="*/ 12 h 19"/>
                <a:gd name="T8" fmla="*/ 0 w 14"/>
                <a:gd name="T9" fmla="*/ 12 h 19"/>
                <a:gd name="T10" fmla="*/ 10 w 14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9">
                  <a:moveTo>
                    <a:pt x="10" y="18"/>
                  </a:moveTo>
                  <a:cubicBezTo>
                    <a:pt x="10" y="17"/>
                    <a:pt x="10" y="16"/>
                    <a:pt x="10" y="15"/>
                  </a:cubicBezTo>
                  <a:cubicBezTo>
                    <a:pt x="12" y="12"/>
                    <a:pt x="14" y="3"/>
                    <a:pt x="9" y="1"/>
                  </a:cubicBezTo>
                  <a:cubicBezTo>
                    <a:pt x="4" y="0"/>
                    <a:pt x="1" y="9"/>
                    <a:pt x="1" y="12"/>
                  </a:cubicBezTo>
                  <a:cubicBezTo>
                    <a:pt x="1" y="12"/>
                    <a:pt x="1" y="12"/>
                    <a:pt x="0" y="12"/>
                  </a:cubicBezTo>
                  <a:cubicBezTo>
                    <a:pt x="3" y="18"/>
                    <a:pt x="7" y="19"/>
                    <a:pt x="1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9" name="Freeform 93"/>
            <p:cNvSpPr>
              <a:spLocks/>
            </p:cNvSpPr>
            <p:nvPr userDrawn="1"/>
          </p:nvSpPr>
          <p:spPr bwMode="auto">
            <a:xfrm>
              <a:off x="-1128862" y="3783403"/>
              <a:ext cx="117457" cy="98474"/>
            </a:xfrm>
            <a:custGeom>
              <a:avLst/>
              <a:gdLst>
                <a:gd name="T0" fmla="*/ 9 w 55"/>
                <a:gd name="T1" fmla="*/ 39 h 42"/>
                <a:gd name="T2" fmla="*/ 36 w 55"/>
                <a:gd name="T3" fmla="*/ 42 h 42"/>
                <a:gd name="T4" fmla="*/ 39 w 55"/>
                <a:gd name="T5" fmla="*/ 33 h 42"/>
                <a:gd name="T6" fmla="*/ 47 w 55"/>
                <a:gd name="T7" fmla="*/ 24 h 42"/>
                <a:gd name="T8" fmla="*/ 47 w 55"/>
                <a:gd name="T9" fmla="*/ 16 h 42"/>
                <a:gd name="T10" fmla="*/ 51 w 55"/>
                <a:gd name="T11" fmla="*/ 16 h 42"/>
                <a:gd name="T12" fmla="*/ 55 w 55"/>
                <a:gd name="T13" fmla="*/ 14 h 42"/>
                <a:gd name="T14" fmla="*/ 52 w 55"/>
                <a:gd name="T15" fmla="*/ 0 h 42"/>
                <a:gd name="T16" fmla="*/ 38 w 55"/>
                <a:gd name="T17" fmla="*/ 15 h 42"/>
                <a:gd name="T18" fmla="*/ 16 w 55"/>
                <a:gd name="T19" fmla="*/ 24 h 42"/>
                <a:gd name="T20" fmla="*/ 2 w 55"/>
                <a:gd name="T21" fmla="*/ 28 h 42"/>
                <a:gd name="T22" fmla="*/ 0 w 55"/>
                <a:gd name="T23" fmla="*/ 27 h 42"/>
                <a:gd name="T24" fmla="*/ 9 w 55"/>
                <a:gd name="T2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42">
                  <a:moveTo>
                    <a:pt x="9" y="39"/>
                  </a:moveTo>
                  <a:cubicBezTo>
                    <a:pt x="10" y="40"/>
                    <a:pt x="29" y="42"/>
                    <a:pt x="36" y="4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4" y="7"/>
                    <a:pt x="53" y="0"/>
                    <a:pt x="52" y="0"/>
                  </a:cubicBezTo>
                  <a:cubicBezTo>
                    <a:pt x="50" y="0"/>
                    <a:pt x="42" y="9"/>
                    <a:pt x="38" y="15"/>
                  </a:cubicBezTo>
                  <a:cubicBezTo>
                    <a:pt x="35" y="21"/>
                    <a:pt x="25" y="26"/>
                    <a:pt x="16" y="24"/>
                  </a:cubicBezTo>
                  <a:cubicBezTo>
                    <a:pt x="7" y="23"/>
                    <a:pt x="5" y="26"/>
                    <a:pt x="2" y="28"/>
                  </a:cubicBezTo>
                  <a:cubicBezTo>
                    <a:pt x="2" y="28"/>
                    <a:pt x="1" y="28"/>
                    <a:pt x="0" y="27"/>
                  </a:cubicBezTo>
                  <a:cubicBezTo>
                    <a:pt x="1" y="33"/>
                    <a:pt x="7" y="38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0" name="Freeform 94"/>
            <p:cNvSpPr>
              <a:spLocks noEditPoints="1"/>
            </p:cNvSpPr>
            <p:nvPr userDrawn="1"/>
          </p:nvSpPr>
          <p:spPr bwMode="auto">
            <a:xfrm>
              <a:off x="50743" y="4299480"/>
              <a:ext cx="484930" cy="153182"/>
            </a:xfrm>
            <a:custGeom>
              <a:avLst/>
              <a:gdLst>
                <a:gd name="T0" fmla="*/ 41 w 226"/>
                <a:gd name="T1" fmla="*/ 23 h 66"/>
                <a:gd name="T2" fmla="*/ 32 w 226"/>
                <a:gd name="T3" fmla="*/ 12 h 66"/>
                <a:gd name="T4" fmla="*/ 26 w 226"/>
                <a:gd name="T5" fmla="*/ 7 h 66"/>
                <a:gd name="T6" fmla="*/ 25 w 226"/>
                <a:gd name="T7" fmla="*/ 5 h 66"/>
                <a:gd name="T8" fmla="*/ 21 w 226"/>
                <a:gd name="T9" fmla="*/ 10 h 66"/>
                <a:gd name="T10" fmla="*/ 12 w 226"/>
                <a:gd name="T11" fmla="*/ 9 h 66"/>
                <a:gd name="T12" fmla="*/ 7 w 226"/>
                <a:gd name="T13" fmla="*/ 2 h 66"/>
                <a:gd name="T14" fmla="*/ 0 w 226"/>
                <a:gd name="T15" fmla="*/ 2 h 66"/>
                <a:gd name="T16" fmla="*/ 3 w 226"/>
                <a:gd name="T17" fmla="*/ 18 h 66"/>
                <a:gd name="T18" fmla="*/ 15 w 226"/>
                <a:gd name="T19" fmla="*/ 39 h 66"/>
                <a:gd name="T20" fmla="*/ 26 w 226"/>
                <a:gd name="T21" fmla="*/ 49 h 66"/>
                <a:gd name="T22" fmla="*/ 49 w 226"/>
                <a:gd name="T23" fmla="*/ 60 h 66"/>
                <a:gd name="T24" fmla="*/ 41 w 226"/>
                <a:gd name="T25" fmla="*/ 44 h 66"/>
                <a:gd name="T26" fmla="*/ 41 w 226"/>
                <a:gd name="T27" fmla="*/ 23 h 66"/>
                <a:gd name="T28" fmla="*/ 217 w 226"/>
                <a:gd name="T29" fmla="*/ 11 h 66"/>
                <a:gd name="T30" fmla="*/ 207 w 226"/>
                <a:gd name="T31" fmla="*/ 9 h 66"/>
                <a:gd name="T32" fmla="*/ 196 w 226"/>
                <a:gd name="T33" fmla="*/ 0 h 66"/>
                <a:gd name="T34" fmla="*/ 187 w 226"/>
                <a:gd name="T35" fmla="*/ 11 h 66"/>
                <a:gd name="T36" fmla="*/ 180 w 226"/>
                <a:gd name="T37" fmla="*/ 19 h 66"/>
                <a:gd name="T38" fmla="*/ 178 w 226"/>
                <a:gd name="T39" fmla="*/ 22 h 66"/>
                <a:gd name="T40" fmla="*/ 178 w 226"/>
                <a:gd name="T41" fmla="*/ 28 h 66"/>
                <a:gd name="T42" fmla="*/ 170 w 226"/>
                <a:gd name="T43" fmla="*/ 30 h 66"/>
                <a:gd name="T44" fmla="*/ 164 w 226"/>
                <a:gd name="T45" fmla="*/ 23 h 66"/>
                <a:gd name="T46" fmla="*/ 164 w 226"/>
                <a:gd name="T47" fmla="*/ 23 h 66"/>
                <a:gd name="T48" fmla="*/ 154 w 226"/>
                <a:gd name="T49" fmla="*/ 38 h 66"/>
                <a:gd name="T50" fmla="*/ 137 w 226"/>
                <a:gd name="T51" fmla="*/ 43 h 66"/>
                <a:gd name="T52" fmla="*/ 129 w 226"/>
                <a:gd name="T53" fmla="*/ 56 h 66"/>
                <a:gd name="T54" fmla="*/ 112 w 226"/>
                <a:gd name="T55" fmla="*/ 52 h 66"/>
                <a:gd name="T56" fmla="*/ 115 w 226"/>
                <a:gd name="T57" fmla="*/ 59 h 66"/>
                <a:gd name="T58" fmla="*/ 125 w 226"/>
                <a:gd name="T59" fmla="*/ 64 h 66"/>
                <a:gd name="T60" fmla="*/ 140 w 226"/>
                <a:gd name="T61" fmla="*/ 62 h 66"/>
                <a:gd name="T62" fmla="*/ 152 w 226"/>
                <a:gd name="T63" fmla="*/ 58 h 66"/>
                <a:gd name="T64" fmla="*/ 163 w 226"/>
                <a:gd name="T65" fmla="*/ 60 h 66"/>
                <a:gd name="T66" fmla="*/ 173 w 226"/>
                <a:gd name="T67" fmla="*/ 53 h 66"/>
                <a:gd name="T68" fmla="*/ 177 w 226"/>
                <a:gd name="T69" fmla="*/ 43 h 66"/>
                <a:gd name="T70" fmla="*/ 184 w 226"/>
                <a:gd name="T71" fmla="*/ 34 h 66"/>
                <a:gd name="T72" fmla="*/ 201 w 226"/>
                <a:gd name="T73" fmla="*/ 27 h 66"/>
                <a:gd name="T74" fmla="*/ 207 w 226"/>
                <a:gd name="T75" fmla="*/ 28 h 66"/>
                <a:gd name="T76" fmla="*/ 214 w 226"/>
                <a:gd name="T77" fmla="*/ 22 h 66"/>
                <a:gd name="T78" fmla="*/ 225 w 226"/>
                <a:gd name="T79" fmla="*/ 18 h 66"/>
                <a:gd name="T80" fmla="*/ 217 w 226"/>
                <a:gd name="T8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6" h="66">
                  <a:moveTo>
                    <a:pt x="41" y="23"/>
                  </a:moveTo>
                  <a:cubicBezTo>
                    <a:pt x="41" y="16"/>
                    <a:pt x="33" y="17"/>
                    <a:pt x="32" y="12"/>
                  </a:cubicBezTo>
                  <a:cubicBezTo>
                    <a:pt x="30" y="7"/>
                    <a:pt x="27" y="10"/>
                    <a:pt x="26" y="7"/>
                  </a:cubicBezTo>
                  <a:cubicBezTo>
                    <a:pt x="26" y="6"/>
                    <a:pt x="25" y="6"/>
                    <a:pt x="25" y="5"/>
                  </a:cubicBezTo>
                  <a:cubicBezTo>
                    <a:pt x="21" y="6"/>
                    <a:pt x="23" y="9"/>
                    <a:pt x="21" y="10"/>
                  </a:cubicBezTo>
                  <a:cubicBezTo>
                    <a:pt x="20" y="10"/>
                    <a:pt x="12" y="11"/>
                    <a:pt x="12" y="9"/>
                  </a:cubicBezTo>
                  <a:cubicBezTo>
                    <a:pt x="12" y="7"/>
                    <a:pt x="11" y="3"/>
                    <a:pt x="7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3" y="8"/>
                    <a:pt x="3" y="14"/>
                    <a:pt x="3" y="18"/>
                  </a:cubicBezTo>
                  <a:cubicBezTo>
                    <a:pt x="3" y="25"/>
                    <a:pt x="13" y="35"/>
                    <a:pt x="15" y="39"/>
                  </a:cubicBezTo>
                  <a:cubicBezTo>
                    <a:pt x="16" y="43"/>
                    <a:pt x="19" y="45"/>
                    <a:pt x="26" y="49"/>
                  </a:cubicBezTo>
                  <a:cubicBezTo>
                    <a:pt x="33" y="54"/>
                    <a:pt x="46" y="61"/>
                    <a:pt x="49" y="60"/>
                  </a:cubicBezTo>
                  <a:cubicBezTo>
                    <a:pt x="51" y="58"/>
                    <a:pt x="45" y="48"/>
                    <a:pt x="41" y="44"/>
                  </a:cubicBezTo>
                  <a:cubicBezTo>
                    <a:pt x="37" y="41"/>
                    <a:pt x="40" y="31"/>
                    <a:pt x="41" y="23"/>
                  </a:cubicBezTo>
                  <a:close/>
                  <a:moveTo>
                    <a:pt x="217" y="11"/>
                  </a:moveTo>
                  <a:cubicBezTo>
                    <a:pt x="214" y="12"/>
                    <a:pt x="207" y="12"/>
                    <a:pt x="207" y="9"/>
                  </a:cubicBezTo>
                  <a:cubicBezTo>
                    <a:pt x="207" y="6"/>
                    <a:pt x="200" y="0"/>
                    <a:pt x="196" y="0"/>
                  </a:cubicBezTo>
                  <a:cubicBezTo>
                    <a:pt x="192" y="0"/>
                    <a:pt x="187" y="8"/>
                    <a:pt x="187" y="11"/>
                  </a:cubicBezTo>
                  <a:cubicBezTo>
                    <a:pt x="186" y="14"/>
                    <a:pt x="180" y="14"/>
                    <a:pt x="180" y="19"/>
                  </a:cubicBezTo>
                  <a:cubicBezTo>
                    <a:pt x="181" y="20"/>
                    <a:pt x="179" y="21"/>
                    <a:pt x="178" y="22"/>
                  </a:cubicBezTo>
                  <a:cubicBezTo>
                    <a:pt x="179" y="25"/>
                    <a:pt x="180" y="28"/>
                    <a:pt x="178" y="28"/>
                  </a:cubicBezTo>
                  <a:cubicBezTo>
                    <a:pt x="175" y="27"/>
                    <a:pt x="175" y="30"/>
                    <a:pt x="170" y="30"/>
                  </a:cubicBezTo>
                  <a:cubicBezTo>
                    <a:pt x="169" y="30"/>
                    <a:pt x="167" y="27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1" y="23"/>
                    <a:pt x="155" y="32"/>
                    <a:pt x="154" y="38"/>
                  </a:cubicBezTo>
                  <a:cubicBezTo>
                    <a:pt x="152" y="44"/>
                    <a:pt x="146" y="42"/>
                    <a:pt x="137" y="43"/>
                  </a:cubicBezTo>
                  <a:cubicBezTo>
                    <a:pt x="127" y="43"/>
                    <a:pt x="131" y="52"/>
                    <a:pt x="129" y="56"/>
                  </a:cubicBezTo>
                  <a:cubicBezTo>
                    <a:pt x="127" y="60"/>
                    <a:pt x="117" y="53"/>
                    <a:pt x="112" y="52"/>
                  </a:cubicBezTo>
                  <a:cubicBezTo>
                    <a:pt x="113" y="56"/>
                    <a:pt x="114" y="59"/>
                    <a:pt x="115" y="59"/>
                  </a:cubicBezTo>
                  <a:cubicBezTo>
                    <a:pt x="118" y="59"/>
                    <a:pt x="122" y="66"/>
                    <a:pt x="125" y="64"/>
                  </a:cubicBezTo>
                  <a:cubicBezTo>
                    <a:pt x="128" y="62"/>
                    <a:pt x="136" y="64"/>
                    <a:pt x="140" y="62"/>
                  </a:cubicBezTo>
                  <a:cubicBezTo>
                    <a:pt x="144" y="61"/>
                    <a:pt x="145" y="58"/>
                    <a:pt x="152" y="58"/>
                  </a:cubicBezTo>
                  <a:cubicBezTo>
                    <a:pt x="159" y="58"/>
                    <a:pt x="156" y="63"/>
                    <a:pt x="163" y="60"/>
                  </a:cubicBezTo>
                  <a:cubicBezTo>
                    <a:pt x="170" y="57"/>
                    <a:pt x="174" y="59"/>
                    <a:pt x="173" y="53"/>
                  </a:cubicBezTo>
                  <a:cubicBezTo>
                    <a:pt x="172" y="48"/>
                    <a:pt x="177" y="48"/>
                    <a:pt x="177" y="43"/>
                  </a:cubicBezTo>
                  <a:cubicBezTo>
                    <a:pt x="176" y="39"/>
                    <a:pt x="184" y="42"/>
                    <a:pt x="184" y="34"/>
                  </a:cubicBezTo>
                  <a:cubicBezTo>
                    <a:pt x="183" y="25"/>
                    <a:pt x="196" y="27"/>
                    <a:pt x="201" y="27"/>
                  </a:cubicBezTo>
                  <a:cubicBezTo>
                    <a:pt x="203" y="27"/>
                    <a:pt x="205" y="27"/>
                    <a:pt x="207" y="28"/>
                  </a:cubicBezTo>
                  <a:cubicBezTo>
                    <a:pt x="211" y="26"/>
                    <a:pt x="217" y="24"/>
                    <a:pt x="214" y="22"/>
                  </a:cubicBezTo>
                  <a:cubicBezTo>
                    <a:pt x="211" y="19"/>
                    <a:pt x="223" y="21"/>
                    <a:pt x="225" y="18"/>
                  </a:cubicBezTo>
                  <a:cubicBezTo>
                    <a:pt x="226" y="14"/>
                    <a:pt x="220" y="11"/>
                    <a:pt x="21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1" name="Freeform 95"/>
            <p:cNvSpPr>
              <a:spLocks/>
            </p:cNvSpPr>
            <p:nvPr userDrawn="1"/>
          </p:nvSpPr>
          <p:spPr bwMode="auto">
            <a:xfrm>
              <a:off x="403114" y="4350540"/>
              <a:ext cx="33559" cy="18236"/>
            </a:xfrm>
            <a:custGeom>
              <a:avLst/>
              <a:gdLst>
                <a:gd name="T0" fmla="*/ 6 w 16"/>
                <a:gd name="T1" fmla="*/ 8 h 8"/>
                <a:gd name="T2" fmla="*/ 14 w 16"/>
                <a:gd name="T3" fmla="*/ 6 h 8"/>
                <a:gd name="T4" fmla="*/ 14 w 16"/>
                <a:gd name="T5" fmla="*/ 0 h 8"/>
                <a:gd name="T6" fmla="*/ 8 w 16"/>
                <a:gd name="T7" fmla="*/ 2 h 8"/>
                <a:gd name="T8" fmla="*/ 0 w 16"/>
                <a:gd name="T9" fmla="*/ 1 h 8"/>
                <a:gd name="T10" fmla="*/ 6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6" y="8"/>
                  </a:moveTo>
                  <a:cubicBezTo>
                    <a:pt x="11" y="8"/>
                    <a:pt x="11" y="5"/>
                    <a:pt x="14" y="6"/>
                  </a:cubicBezTo>
                  <a:cubicBezTo>
                    <a:pt x="16" y="6"/>
                    <a:pt x="15" y="3"/>
                    <a:pt x="14" y="0"/>
                  </a:cubicBezTo>
                  <a:cubicBezTo>
                    <a:pt x="11" y="0"/>
                    <a:pt x="8" y="0"/>
                    <a:pt x="8" y="2"/>
                  </a:cubicBezTo>
                  <a:cubicBezTo>
                    <a:pt x="8" y="5"/>
                    <a:pt x="3" y="1"/>
                    <a:pt x="0" y="1"/>
                  </a:cubicBezTo>
                  <a:cubicBezTo>
                    <a:pt x="3" y="5"/>
                    <a:pt x="5" y="8"/>
                    <a:pt x="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2" name="Freeform 96"/>
            <p:cNvSpPr>
              <a:spLocks/>
            </p:cNvSpPr>
            <p:nvPr userDrawn="1"/>
          </p:nvSpPr>
          <p:spPr bwMode="auto">
            <a:xfrm>
              <a:off x="-1457742" y="3466099"/>
              <a:ext cx="244982" cy="240714"/>
            </a:xfrm>
            <a:custGeom>
              <a:avLst/>
              <a:gdLst>
                <a:gd name="T0" fmla="*/ 96 w 114"/>
                <a:gd name="T1" fmla="*/ 94 h 103"/>
                <a:gd name="T2" fmla="*/ 101 w 114"/>
                <a:gd name="T3" fmla="*/ 90 h 103"/>
                <a:gd name="T4" fmla="*/ 109 w 114"/>
                <a:gd name="T5" fmla="*/ 94 h 103"/>
                <a:gd name="T6" fmla="*/ 114 w 114"/>
                <a:gd name="T7" fmla="*/ 91 h 103"/>
                <a:gd name="T8" fmla="*/ 107 w 114"/>
                <a:gd name="T9" fmla="*/ 83 h 103"/>
                <a:gd name="T10" fmla="*/ 103 w 114"/>
                <a:gd name="T11" fmla="*/ 76 h 103"/>
                <a:gd name="T12" fmla="*/ 104 w 114"/>
                <a:gd name="T13" fmla="*/ 68 h 103"/>
                <a:gd name="T14" fmla="*/ 99 w 114"/>
                <a:gd name="T15" fmla="*/ 62 h 103"/>
                <a:gd name="T16" fmla="*/ 86 w 114"/>
                <a:gd name="T17" fmla="*/ 54 h 103"/>
                <a:gd name="T18" fmla="*/ 80 w 114"/>
                <a:gd name="T19" fmla="*/ 48 h 103"/>
                <a:gd name="T20" fmla="*/ 79 w 114"/>
                <a:gd name="T21" fmla="*/ 38 h 103"/>
                <a:gd name="T22" fmla="*/ 83 w 114"/>
                <a:gd name="T23" fmla="*/ 30 h 103"/>
                <a:gd name="T24" fmla="*/ 85 w 114"/>
                <a:gd name="T25" fmla="*/ 23 h 103"/>
                <a:gd name="T26" fmla="*/ 80 w 114"/>
                <a:gd name="T27" fmla="*/ 19 h 103"/>
                <a:gd name="T28" fmla="*/ 74 w 114"/>
                <a:gd name="T29" fmla="*/ 13 h 103"/>
                <a:gd name="T30" fmla="*/ 70 w 114"/>
                <a:gd name="T31" fmla="*/ 4 h 103"/>
                <a:gd name="T32" fmla="*/ 57 w 114"/>
                <a:gd name="T33" fmla="*/ 3 h 103"/>
                <a:gd name="T34" fmla="*/ 47 w 114"/>
                <a:gd name="T35" fmla="*/ 1 h 103"/>
                <a:gd name="T36" fmla="*/ 42 w 114"/>
                <a:gd name="T37" fmla="*/ 4 h 103"/>
                <a:gd name="T38" fmla="*/ 42 w 114"/>
                <a:gd name="T39" fmla="*/ 4 h 103"/>
                <a:gd name="T40" fmla="*/ 35 w 114"/>
                <a:gd name="T41" fmla="*/ 9 h 103"/>
                <a:gd name="T42" fmla="*/ 28 w 114"/>
                <a:gd name="T43" fmla="*/ 14 h 103"/>
                <a:gd name="T44" fmla="*/ 29 w 114"/>
                <a:gd name="T45" fmla="*/ 23 h 103"/>
                <a:gd name="T46" fmla="*/ 28 w 114"/>
                <a:gd name="T47" fmla="*/ 32 h 103"/>
                <a:gd name="T48" fmla="*/ 25 w 114"/>
                <a:gd name="T49" fmla="*/ 38 h 103"/>
                <a:gd name="T50" fmla="*/ 0 w 114"/>
                <a:gd name="T51" fmla="*/ 50 h 103"/>
                <a:gd name="T52" fmla="*/ 1 w 114"/>
                <a:gd name="T53" fmla="*/ 56 h 103"/>
                <a:gd name="T54" fmla="*/ 4 w 114"/>
                <a:gd name="T55" fmla="*/ 66 h 103"/>
                <a:gd name="T56" fmla="*/ 13 w 114"/>
                <a:gd name="T57" fmla="*/ 66 h 103"/>
                <a:gd name="T58" fmla="*/ 36 w 114"/>
                <a:gd name="T59" fmla="*/ 79 h 103"/>
                <a:gd name="T60" fmla="*/ 64 w 114"/>
                <a:gd name="T61" fmla="*/ 98 h 103"/>
                <a:gd name="T62" fmla="*/ 77 w 114"/>
                <a:gd name="T63" fmla="*/ 102 h 103"/>
                <a:gd name="T64" fmla="*/ 91 w 114"/>
                <a:gd name="T65" fmla="*/ 103 h 103"/>
                <a:gd name="T66" fmla="*/ 96 w 114"/>
                <a:gd name="T67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03">
                  <a:moveTo>
                    <a:pt x="96" y="94"/>
                  </a:moveTo>
                  <a:cubicBezTo>
                    <a:pt x="97" y="92"/>
                    <a:pt x="98" y="90"/>
                    <a:pt x="101" y="90"/>
                  </a:cubicBezTo>
                  <a:cubicBezTo>
                    <a:pt x="104" y="90"/>
                    <a:pt x="106" y="91"/>
                    <a:pt x="109" y="94"/>
                  </a:cubicBezTo>
                  <a:cubicBezTo>
                    <a:pt x="110" y="93"/>
                    <a:pt x="112" y="92"/>
                    <a:pt x="114" y="91"/>
                  </a:cubicBezTo>
                  <a:cubicBezTo>
                    <a:pt x="111" y="88"/>
                    <a:pt x="107" y="85"/>
                    <a:pt x="107" y="83"/>
                  </a:cubicBezTo>
                  <a:cubicBezTo>
                    <a:pt x="108" y="79"/>
                    <a:pt x="104" y="78"/>
                    <a:pt x="103" y="76"/>
                  </a:cubicBezTo>
                  <a:cubicBezTo>
                    <a:pt x="103" y="74"/>
                    <a:pt x="106" y="70"/>
                    <a:pt x="104" y="68"/>
                  </a:cubicBezTo>
                  <a:cubicBezTo>
                    <a:pt x="102" y="67"/>
                    <a:pt x="102" y="62"/>
                    <a:pt x="99" y="62"/>
                  </a:cubicBezTo>
                  <a:cubicBezTo>
                    <a:pt x="95" y="62"/>
                    <a:pt x="85" y="57"/>
                    <a:pt x="86" y="54"/>
                  </a:cubicBezTo>
                  <a:cubicBezTo>
                    <a:pt x="86" y="51"/>
                    <a:pt x="82" y="49"/>
                    <a:pt x="80" y="48"/>
                  </a:cubicBezTo>
                  <a:cubicBezTo>
                    <a:pt x="78" y="47"/>
                    <a:pt x="77" y="39"/>
                    <a:pt x="79" y="38"/>
                  </a:cubicBezTo>
                  <a:cubicBezTo>
                    <a:pt x="81" y="37"/>
                    <a:pt x="81" y="30"/>
                    <a:pt x="83" y="30"/>
                  </a:cubicBezTo>
                  <a:cubicBezTo>
                    <a:pt x="86" y="30"/>
                    <a:pt x="84" y="26"/>
                    <a:pt x="85" y="23"/>
                  </a:cubicBezTo>
                  <a:cubicBezTo>
                    <a:pt x="86" y="21"/>
                    <a:pt x="83" y="19"/>
                    <a:pt x="80" y="19"/>
                  </a:cubicBezTo>
                  <a:cubicBezTo>
                    <a:pt x="78" y="19"/>
                    <a:pt x="74" y="16"/>
                    <a:pt x="74" y="13"/>
                  </a:cubicBezTo>
                  <a:cubicBezTo>
                    <a:pt x="74" y="10"/>
                    <a:pt x="69" y="6"/>
                    <a:pt x="70" y="4"/>
                  </a:cubicBezTo>
                  <a:cubicBezTo>
                    <a:pt x="69" y="10"/>
                    <a:pt x="60" y="1"/>
                    <a:pt x="57" y="3"/>
                  </a:cubicBezTo>
                  <a:cubicBezTo>
                    <a:pt x="55" y="4"/>
                    <a:pt x="53" y="0"/>
                    <a:pt x="47" y="1"/>
                  </a:cubicBezTo>
                  <a:cubicBezTo>
                    <a:pt x="43" y="1"/>
                    <a:pt x="44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29" y="11"/>
                    <a:pt x="28" y="14"/>
                  </a:cubicBezTo>
                  <a:cubicBezTo>
                    <a:pt x="26" y="18"/>
                    <a:pt x="31" y="21"/>
                    <a:pt x="29" y="23"/>
                  </a:cubicBezTo>
                  <a:cubicBezTo>
                    <a:pt x="27" y="25"/>
                    <a:pt x="27" y="30"/>
                    <a:pt x="28" y="32"/>
                  </a:cubicBezTo>
                  <a:cubicBezTo>
                    <a:pt x="28" y="33"/>
                    <a:pt x="25" y="38"/>
                    <a:pt x="25" y="38"/>
                  </a:cubicBezTo>
                  <a:cubicBezTo>
                    <a:pt x="25" y="38"/>
                    <a:pt x="11" y="45"/>
                    <a:pt x="0" y="50"/>
                  </a:cubicBezTo>
                  <a:cubicBezTo>
                    <a:pt x="0" y="52"/>
                    <a:pt x="0" y="54"/>
                    <a:pt x="1" y="56"/>
                  </a:cubicBezTo>
                  <a:cubicBezTo>
                    <a:pt x="2" y="58"/>
                    <a:pt x="3" y="63"/>
                    <a:pt x="4" y="66"/>
                  </a:cubicBezTo>
                  <a:cubicBezTo>
                    <a:pt x="8" y="66"/>
                    <a:pt x="9" y="66"/>
                    <a:pt x="13" y="66"/>
                  </a:cubicBezTo>
                  <a:cubicBezTo>
                    <a:pt x="17" y="67"/>
                    <a:pt x="32" y="77"/>
                    <a:pt x="36" y="79"/>
                  </a:cubicBezTo>
                  <a:cubicBezTo>
                    <a:pt x="39" y="80"/>
                    <a:pt x="60" y="94"/>
                    <a:pt x="64" y="98"/>
                  </a:cubicBezTo>
                  <a:cubicBezTo>
                    <a:pt x="68" y="101"/>
                    <a:pt x="75" y="102"/>
                    <a:pt x="77" y="102"/>
                  </a:cubicBezTo>
                  <a:cubicBezTo>
                    <a:pt x="79" y="102"/>
                    <a:pt x="86" y="103"/>
                    <a:pt x="91" y="103"/>
                  </a:cubicBezTo>
                  <a:cubicBezTo>
                    <a:pt x="93" y="100"/>
                    <a:pt x="95" y="95"/>
                    <a:pt x="96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3" name="Freeform 97"/>
            <p:cNvSpPr>
              <a:spLocks/>
            </p:cNvSpPr>
            <p:nvPr userDrawn="1"/>
          </p:nvSpPr>
          <p:spPr bwMode="auto">
            <a:xfrm>
              <a:off x="-1261420" y="3677635"/>
              <a:ext cx="46983" cy="43766"/>
            </a:xfrm>
            <a:custGeom>
              <a:avLst/>
              <a:gdLst>
                <a:gd name="T0" fmla="*/ 7 w 22"/>
                <a:gd name="T1" fmla="*/ 14 h 19"/>
                <a:gd name="T2" fmla="*/ 13 w 22"/>
                <a:gd name="T3" fmla="*/ 19 h 19"/>
                <a:gd name="T4" fmla="*/ 22 w 22"/>
                <a:gd name="T5" fmla="*/ 19 h 19"/>
                <a:gd name="T6" fmla="*/ 17 w 22"/>
                <a:gd name="T7" fmla="*/ 6 h 19"/>
                <a:gd name="T8" fmla="*/ 18 w 22"/>
                <a:gd name="T9" fmla="*/ 4 h 19"/>
                <a:gd name="T10" fmla="*/ 10 w 22"/>
                <a:gd name="T11" fmla="*/ 0 h 19"/>
                <a:gd name="T12" fmla="*/ 5 w 22"/>
                <a:gd name="T13" fmla="*/ 4 h 19"/>
                <a:gd name="T14" fmla="*/ 0 w 22"/>
                <a:gd name="T15" fmla="*/ 13 h 19"/>
                <a:gd name="T16" fmla="*/ 7 w 22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9">
                  <a:moveTo>
                    <a:pt x="7" y="1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0" y="14"/>
                    <a:pt x="17" y="7"/>
                    <a:pt x="17" y="6"/>
                  </a:cubicBezTo>
                  <a:cubicBezTo>
                    <a:pt x="17" y="5"/>
                    <a:pt x="17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6" y="2"/>
                    <a:pt x="5" y="4"/>
                  </a:cubicBezTo>
                  <a:cubicBezTo>
                    <a:pt x="4" y="5"/>
                    <a:pt x="2" y="10"/>
                    <a:pt x="0" y="13"/>
                  </a:cubicBezTo>
                  <a:cubicBezTo>
                    <a:pt x="4" y="14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4" name="Freeform 98"/>
            <p:cNvSpPr>
              <a:spLocks noEditPoints="1"/>
            </p:cNvSpPr>
            <p:nvPr userDrawn="1"/>
          </p:nvSpPr>
          <p:spPr bwMode="auto">
            <a:xfrm>
              <a:off x="-2536668" y="3041203"/>
              <a:ext cx="364117" cy="310010"/>
            </a:xfrm>
            <a:custGeom>
              <a:avLst/>
              <a:gdLst>
                <a:gd name="T0" fmla="*/ 149 w 170"/>
                <a:gd name="T1" fmla="*/ 30 h 133"/>
                <a:gd name="T2" fmla="*/ 143 w 170"/>
                <a:gd name="T3" fmla="*/ 29 h 133"/>
                <a:gd name="T4" fmla="*/ 136 w 170"/>
                <a:gd name="T5" fmla="*/ 25 h 133"/>
                <a:gd name="T6" fmla="*/ 124 w 170"/>
                <a:gd name="T7" fmla="*/ 23 h 133"/>
                <a:gd name="T8" fmla="*/ 118 w 170"/>
                <a:gd name="T9" fmla="*/ 20 h 133"/>
                <a:gd name="T10" fmla="*/ 114 w 170"/>
                <a:gd name="T11" fmla="*/ 15 h 133"/>
                <a:gd name="T12" fmla="*/ 109 w 170"/>
                <a:gd name="T13" fmla="*/ 17 h 133"/>
                <a:gd name="T14" fmla="*/ 106 w 170"/>
                <a:gd name="T15" fmla="*/ 13 h 133"/>
                <a:gd name="T16" fmla="*/ 98 w 170"/>
                <a:gd name="T17" fmla="*/ 9 h 133"/>
                <a:gd name="T18" fmla="*/ 92 w 170"/>
                <a:gd name="T19" fmla="*/ 6 h 133"/>
                <a:gd name="T20" fmla="*/ 88 w 170"/>
                <a:gd name="T21" fmla="*/ 2 h 133"/>
                <a:gd name="T22" fmla="*/ 87 w 170"/>
                <a:gd name="T23" fmla="*/ 0 h 133"/>
                <a:gd name="T24" fmla="*/ 84 w 170"/>
                <a:gd name="T25" fmla="*/ 1 h 133"/>
                <a:gd name="T26" fmla="*/ 77 w 170"/>
                <a:gd name="T27" fmla="*/ 10 h 133"/>
                <a:gd name="T28" fmla="*/ 65 w 170"/>
                <a:gd name="T29" fmla="*/ 17 h 133"/>
                <a:gd name="T30" fmla="*/ 58 w 170"/>
                <a:gd name="T31" fmla="*/ 25 h 133"/>
                <a:gd name="T32" fmla="*/ 43 w 170"/>
                <a:gd name="T33" fmla="*/ 21 h 133"/>
                <a:gd name="T34" fmla="*/ 36 w 170"/>
                <a:gd name="T35" fmla="*/ 25 h 133"/>
                <a:gd name="T36" fmla="*/ 38 w 170"/>
                <a:gd name="T37" fmla="*/ 36 h 133"/>
                <a:gd name="T38" fmla="*/ 28 w 170"/>
                <a:gd name="T39" fmla="*/ 36 h 133"/>
                <a:gd name="T40" fmla="*/ 20 w 170"/>
                <a:gd name="T41" fmla="*/ 33 h 133"/>
                <a:gd name="T42" fmla="*/ 9 w 170"/>
                <a:gd name="T43" fmla="*/ 34 h 133"/>
                <a:gd name="T44" fmla="*/ 2 w 170"/>
                <a:gd name="T45" fmla="*/ 39 h 133"/>
                <a:gd name="T46" fmla="*/ 3 w 170"/>
                <a:gd name="T47" fmla="*/ 45 h 133"/>
                <a:gd name="T48" fmla="*/ 19 w 170"/>
                <a:gd name="T49" fmla="*/ 50 h 133"/>
                <a:gd name="T50" fmla="*/ 29 w 170"/>
                <a:gd name="T51" fmla="*/ 53 h 133"/>
                <a:gd name="T52" fmla="*/ 33 w 170"/>
                <a:gd name="T53" fmla="*/ 57 h 133"/>
                <a:gd name="T54" fmla="*/ 42 w 170"/>
                <a:gd name="T55" fmla="*/ 67 h 133"/>
                <a:gd name="T56" fmla="*/ 45 w 170"/>
                <a:gd name="T57" fmla="*/ 75 h 133"/>
                <a:gd name="T58" fmla="*/ 43 w 170"/>
                <a:gd name="T59" fmla="*/ 88 h 133"/>
                <a:gd name="T60" fmla="*/ 38 w 170"/>
                <a:gd name="T61" fmla="*/ 108 h 133"/>
                <a:gd name="T62" fmla="*/ 37 w 170"/>
                <a:gd name="T63" fmla="*/ 108 h 133"/>
                <a:gd name="T64" fmla="*/ 44 w 170"/>
                <a:gd name="T65" fmla="*/ 111 h 133"/>
                <a:gd name="T66" fmla="*/ 55 w 170"/>
                <a:gd name="T67" fmla="*/ 116 h 133"/>
                <a:gd name="T68" fmla="*/ 64 w 170"/>
                <a:gd name="T69" fmla="*/ 115 h 133"/>
                <a:gd name="T70" fmla="*/ 70 w 170"/>
                <a:gd name="T71" fmla="*/ 116 h 133"/>
                <a:gd name="T72" fmla="*/ 83 w 170"/>
                <a:gd name="T73" fmla="*/ 119 h 133"/>
                <a:gd name="T74" fmla="*/ 95 w 170"/>
                <a:gd name="T75" fmla="*/ 120 h 133"/>
                <a:gd name="T76" fmla="*/ 95 w 170"/>
                <a:gd name="T77" fmla="*/ 117 h 133"/>
                <a:gd name="T78" fmla="*/ 104 w 170"/>
                <a:gd name="T79" fmla="*/ 106 h 133"/>
                <a:gd name="T80" fmla="*/ 126 w 170"/>
                <a:gd name="T81" fmla="*/ 110 h 133"/>
                <a:gd name="T82" fmla="*/ 139 w 170"/>
                <a:gd name="T83" fmla="*/ 106 h 133"/>
                <a:gd name="T84" fmla="*/ 147 w 170"/>
                <a:gd name="T85" fmla="*/ 102 h 133"/>
                <a:gd name="T86" fmla="*/ 148 w 170"/>
                <a:gd name="T87" fmla="*/ 98 h 133"/>
                <a:gd name="T88" fmla="*/ 142 w 170"/>
                <a:gd name="T89" fmla="*/ 97 h 133"/>
                <a:gd name="T90" fmla="*/ 140 w 170"/>
                <a:gd name="T91" fmla="*/ 91 h 133"/>
                <a:gd name="T92" fmla="*/ 136 w 170"/>
                <a:gd name="T93" fmla="*/ 86 h 133"/>
                <a:gd name="T94" fmla="*/ 139 w 170"/>
                <a:gd name="T95" fmla="*/ 83 h 133"/>
                <a:gd name="T96" fmla="*/ 141 w 170"/>
                <a:gd name="T97" fmla="*/ 79 h 133"/>
                <a:gd name="T98" fmla="*/ 140 w 170"/>
                <a:gd name="T99" fmla="*/ 74 h 133"/>
                <a:gd name="T100" fmla="*/ 138 w 170"/>
                <a:gd name="T101" fmla="*/ 68 h 133"/>
                <a:gd name="T102" fmla="*/ 133 w 170"/>
                <a:gd name="T103" fmla="*/ 68 h 133"/>
                <a:gd name="T104" fmla="*/ 131 w 170"/>
                <a:gd name="T105" fmla="*/ 64 h 133"/>
                <a:gd name="T106" fmla="*/ 139 w 170"/>
                <a:gd name="T107" fmla="*/ 56 h 133"/>
                <a:gd name="T108" fmla="*/ 144 w 170"/>
                <a:gd name="T109" fmla="*/ 51 h 133"/>
                <a:gd name="T110" fmla="*/ 147 w 170"/>
                <a:gd name="T111" fmla="*/ 43 h 133"/>
                <a:gd name="T112" fmla="*/ 152 w 170"/>
                <a:gd name="T113" fmla="*/ 34 h 133"/>
                <a:gd name="T114" fmla="*/ 149 w 170"/>
                <a:gd name="T115" fmla="*/ 30 h 133"/>
                <a:gd name="T116" fmla="*/ 168 w 170"/>
                <a:gd name="T117" fmla="*/ 112 h 133"/>
                <a:gd name="T118" fmla="*/ 161 w 170"/>
                <a:gd name="T119" fmla="*/ 118 h 133"/>
                <a:gd name="T120" fmla="*/ 165 w 170"/>
                <a:gd name="T121" fmla="*/ 132 h 133"/>
                <a:gd name="T122" fmla="*/ 168 w 170"/>
                <a:gd name="T123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33">
                  <a:moveTo>
                    <a:pt x="149" y="30"/>
                  </a:moveTo>
                  <a:cubicBezTo>
                    <a:pt x="148" y="31"/>
                    <a:pt x="147" y="29"/>
                    <a:pt x="143" y="29"/>
                  </a:cubicBezTo>
                  <a:cubicBezTo>
                    <a:pt x="140" y="29"/>
                    <a:pt x="137" y="27"/>
                    <a:pt x="136" y="25"/>
                  </a:cubicBezTo>
                  <a:cubicBezTo>
                    <a:pt x="134" y="23"/>
                    <a:pt x="126" y="23"/>
                    <a:pt x="124" y="23"/>
                  </a:cubicBezTo>
                  <a:cubicBezTo>
                    <a:pt x="121" y="24"/>
                    <a:pt x="120" y="19"/>
                    <a:pt x="118" y="20"/>
                  </a:cubicBezTo>
                  <a:cubicBezTo>
                    <a:pt x="115" y="20"/>
                    <a:pt x="114" y="17"/>
                    <a:pt x="114" y="15"/>
                  </a:cubicBezTo>
                  <a:cubicBezTo>
                    <a:pt x="114" y="13"/>
                    <a:pt x="111" y="16"/>
                    <a:pt x="109" y="17"/>
                  </a:cubicBezTo>
                  <a:cubicBezTo>
                    <a:pt x="107" y="18"/>
                    <a:pt x="106" y="15"/>
                    <a:pt x="106" y="13"/>
                  </a:cubicBezTo>
                  <a:cubicBezTo>
                    <a:pt x="105" y="12"/>
                    <a:pt x="101" y="11"/>
                    <a:pt x="98" y="9"/>
                  </a:cubicBezTo>
                  <a:cubicBezTo>
                    <a:pt x="96" y="8"/>
                    <a:pt x="94" y="4"/>
                    <a:pt x="92" y="6"/>
                  </a:cubicBezTo>
                  <a:cubicBezTo>
                    <a:pt x="91" y="8"/>
                    <a:pt x="89" y="4"/>
                    <a:pt x="88" y="2"/>
                  </a:cubicBezTo>
                  <a:cubicBezTo>
                    <a:pt x="88" y="1"/>
                    <a:pt x="87" y="1"/>
                    <a:pt x="87" y="0"/>
                  </a:cubicBezTo>
                  <a:cubicBezTo>
                    <a:pt x="86" y="1"/>
                    <a:pt x="85" y="1"/>
                    <a:pt x="84" y="1"/>
                  </a:cubicBezTo>
                  <a:cubicBezTo>
                    <a:pt x="80" y="1"/>
                    <a:pt x="76" y="4"/>
                    <a:pt x="77" y="10"/>
                  </a:cubicBezTo>
                  <a:cubicBezTo>
                    <a:pt x="78" y="16"/>
                    <a:pt x="72" y="17"/>
                    <a:pt x="65" y="17"/>
                  </a:cubicBezTo>
                  <a:cubicBezTo>
                    <a:pt x="58" y="18"/>
                    <a:pt x="60" y="23"/>
                    <a:pt x="58" y="25"/>
                  </a:cubicBezTo>
                  <a:cubicBezTo>
                    <a:pt x="55" y="27"/>
                    <a:pt x="44" y="24"/>
                    <a:pt x="43" y="21"/>
                  </a:cubicBezTo>
                  <a:cubicBezTo>
                    <a:pt x="41" y="17"/>
                    <a:pt x="32" y="21"/>
                    <a:pt x="36" y="25"/>
                  </a:cubicBezTo>
                  <a:cubicBezTo>
                    <a:pt x="40" y="29"/>
                    <a:pt x="40" y="35"/>
                    <a:pt x="38" y="36"/>
                  </a:cubicBezTo>
                  <a:cubicBezTo>
                    <a:pt x="35" y="38"/>
                    <a:pt x="31" y="34"/>
                    <a:pt x="28" y="36"/>
                  </a:cubicBezTo>
                  <a:cubicBezTo>
                    <a:pt x="24" y="38"/>
                    <a:pt x="24" y="34"/>
                    <a:pt x="20" y="33"/>
                  </a:cubicBezTo>
                  <a:cubicBezTo>
                    <a:pt x="17" y="31"/>
                    <a:pt x="15" y="34"/>
                    <a:pt x="9" y="34"/>
                  </a:cubicBezTo>
                  <a:cubicBezTo>
                    <a:pt x="3" y="33"/>
                    <a:pt x="0" y="36"/>
                    <a:pt x="2" y="39"/>
                  </a:cubicBezTo>
                  <a:cubicBezTo>
                    <a:pt x="4" y="41"/>
                    <a:pt x="1" y="43"/>
                    <a:pt x="3" y="45"/>
                  </a:cubicBezTo>
                  <a:cubicBezTo>
                    <a:pt x="5" y="48"/>
                    <a:pt x="13" y="47"/>
                    <a:pt x="19" y="50"/>
                  </a:cubicBezTo>
                  <a:cubicBezTo>
                    <a:pt x="25" y="53"/>
                    <a:pt x="26" y="51"/>
                    <a:pt x="29" y="53"/>
                  </a:cubicBezTo>
                  <a:cubicBezTo>
                    <a:pt x="32" y="55"/>
                    <a:pt x="33" y="53"/>
                    <a:pt x="33" y="57"/>
                  </a:cubicBezTo>
                  <a:cubicBezTo>
                    <a:pt x="33" y="61"/>
                    <a:pt x="36" y="65"/>
                    <a:pt x="42" y="67"/>
                  </a:cubicBezTo>
                  <a:cubicBezTo>
                    <a:pt x="48" y="68"/>
                    <a:pt x="43" y="72"/>
                    <a:pt x="45" y="75"/>
                  </a:cubicBezTo>
                  <a:cubicBezTo>
                    <a:pt x="47" y="79"/>
                    <a:pt x="42" y="84"/>
                    <a:pt x="43" y="88"/>
                  </a:cubicBezTo>
                  <a:cubicBezTo>
                    <a:pt x="44" y="92"/>
                    <a:pt x="40" y="106"/>
                    <a:pt x="38" y="108"/>
                  </a:cubicBezTo>
                  <a:cubicBezTo>
                    <a:pt x="38" y="108"/>
                    <a:pt x="37" y="108"/>
                    <a:pt x="37" y="108"/>
                  </a:cubicBezTo>
                  <a:cubicBezTo>
                    <a:pt x="40" y="109"/>
                    <a:pt x="42" y="110"/>
                    <a:pt x="44" y="111"/>
                  </a:cubicBezTo>
                  <a:cubicBezTo>
                    <a:pt x="46" y="112"/>
                    <a:pt x="52" y="114"/>
                    <a:pt x="55" y="116"/>
                  </a:cubicBezTo>
                  <a:cubicBezTo>
                    <a:pt x="58" y="118"/>
                    <a:pt x="64" y="117"/>
                    <a:pt x="64" y="115"/>
                  </a:cubicBezTo>
                  <a:cubicBezTo>
                    <a:pt x="64" y="113"/>
                    <a:pt x="68" y="114"/>
                    <a:pt x="70" y="116"/>
                  </a:cubicBezTo>
                  <a:cubicBezTo>
                    <a:pt x="72" y="118"/>
                    <a:pt x="80" y="119"/>
                    <a:pt x="83" y="119"/>
                  </a:cubicBezTo>
                  <a:cubicBezTo>
                    <a:pt x="87" y="120"/>
                    <a:pt x="91" y="120"/>
                    <a:pt x="95" y="120"/>
                  </a:cubicBezTo>
                  <a:cubicBezTo>
                    <a:pt x="95" y="119"/>
                    <a:pt x="95" y="118"/>
                    <a:pt x="95" y="117"/>
                  </a:cubicBezTo>
                  <a:cubicBezTo>
                    <a:pt x="93" y="111"/>
                    <a:pt x="99" y="107"/>
                    <a:pt x="104" y="106"/>
                  </a:cubicBezTo>
                  <a:cubicBezTo>
                    <a:pt x="110" y="105"/>
                    <a:pt x="122" y="109"/>
                    <a:pt x="126" y="110"/>
                  </a:cubicBezTo>
                  <a:cubicBezTo>
                    <a:pt x="129" y="112"/>
                    <a:pt x="134" y="112"/>
                    <a:pt x="139" y="106"/>
                  </a:cubicBezTo>
                  <a:cubicBezTo>
                    <a:pt x="142" y="104"/>
                    <a:pt x="144" y="102"/>
                    <a:pt x="147" y="102"/>
                  </a:cubicBezTo>
                  <a:cubicBezTo>
                    <a:pt x="147" y="101"/>
                    <a:pt x="147" y="99"/>
                    <a:pt x="148" y="98"/>
                  </a:cubicBezTo>
                  <a:cubicBezTo>
                    <a:pt x="149" y="96"/>
                    <a:pt x="145" y="97"/>
                    <a:pt x="142" y="97"/>
                  </a:cubicBezTo>
                  <a:cubicBezTo>
                    <a:pt x="140" y="96"/>
                    <a:pt x="138" y="94"/>
                    <a:pt x="140" y="91"/>
                  </a:cubicBezTo>
                  <a:cubicBezTo>
                    <a:pt x="142" y="89"/>
                    <a:pt x="138" y="88"/>
                    <a:pt x="136" y="86"/>
                  </a:cubicBezTo>
                  <a:cubicBezTo>
                    <a:pt x="135" y="83"/>
                    <a:pt x="137" y="84"/>
                    <a:pt x="139" y="83"/>
                  </a:cubicBezTo>
                  <a:cubicBezTo>
                    <a:pt x="140" y="82"/>
                    <a:pt x="142" y="80"/>
                    <a:pt x="141" y="79"/>
                  </a:cubicBezTo>
                  <a:cubicBezTo>
                    <a:pt x="140" y="78"/>
                    <a:pt x="139" y="76"/>
                    <a:pt x="140" y="74"/>
                  </a:cubicBezTo>
                  <a:cubicBezTo>
                    <a:pt x="141" y="71"/>
                    <a:pt x="138" y="70"/>
                    <a:pt x="138" y="68"/>
                  </a:cubicBezTo>
                  <a:cubicBezTo>
                    <a:pt x="138" y="66"/>
                    <a:pt x="135" y="65"/>
                    <a:pt x="133" y="68"/>
                  </a:cubicBezTo>
                  <a:cubicBezTo>
                    <a:pt x="130" y="70"/>
                    <a:pt x="129" y="69"/>
                    <a:pt x="131" y="64"/>
                  </a:cubicBezTo>
                  <a:cubicBezTo>
                    <a:pt x="133" y="60"/>
                    <a:pt x="138" y="58"/>
                    <a:pt x="139" y="56"/>
                  </a:cubicBezTo>
                  <a:cubicBezTo>
                    <a:pt x="139" y="53"/>
                    <a:pt x="142" y="51"/>
                    <a:pt x="144" y="51"/>
                  </a:cubicBezTo>
                  <a:cubicBezTo>
                    <a:pt x="147" y="51"/>
                    <a:pt x="146" y="46"/>
                    <a:pt x="147" y="43"/>
                  </a:cubicBezTo>
                  <a:cubicBezTo>
                    <a:pt x="148" y="40"/>
                    <a:pt x="148" y="37"/>
                    <a:pt x="152" y="34"/>
                  </a:cubicBezTo>
                  <a:cubicBezTo>
                    <a:pt x="155" y="31"/>
                    <a:pt x="151" y="30"/>
                    <a:pt x="149" y="30"/>
                  </a:cubicBezTo>
                  <a:close/>
                  <a:moveTo>
                    <a:pt x="168" y="112"/>
                  </a:moveTo>
                  <a:cubicBezTo>
                    <a:pt x="166" y="112"/>
                    <a:pt x="165" y="115"/>
                    <a:pt x="161" y="118"/>
                  </a:cubicBezTo>
                  <a:cubicBezTo>
                    <a:pt x="156" y="120"/>
                    <a:pt x="161" y="133"/>
                    <a:pt x="165" y="132"/>
                  </a:cubicBezTo>
                  <a:cubicBezTo>
                    <a:pt x="170" y="131"/>
                    <a:pt x="170" y="112"/>
                    <a:pt x="168" y="1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5" name="Freeform 99"/>
            <p:cNvSpPr>
              <a:spLocks/>
            </p:cNvSpPr>
            <p:nvPr userDrawn="1"/>
          </p:nvSpPr>
          <p:spPr bwMode="auto">
            <a:xfrm>
              <a:off x="4589619" y="4098885"/>
              <a:ext cx="57051" cy="32825"/>
            </a:xfrm>
            <a:custGeom>
              <a:avLst/>
              <a:gdLst>
                <a:gd name="T0" fmla="*/ 27 w 27"/>
                <a:gd name="T1" fmla="*/ 5 h 14"/>
                <a:gd name="T2" fmla="*/ 14 w 27"/>
                <a:gd name="T3" fmla="*/ 2 h 14"/>
                <a:gd name="T4" fmla="*/ 9 w 27"/>
                <a:gd name="T5" fmla="*/ 0 h 14"/>
                <a:gd name="T6" fmla="*/ 8 w 27"/>
                <a:gd name="T7" fmla="*/ 0 h 14"/>
                <a:gd name="T8" fmla="*/ 0 w 27"/>
                <a:gd name="T9" fmla="*/ 7 h 14"/>
                <a:gd name="T10" fmla="*/ 23 w 27"/>
                <a:gd name="T11" fmla="*/ 14 h 14"/>
                <a:gd name="T12" fmla="*/ 26 w 27"/>
                <a:gd name="T13" fmla="*/ 12 h 14"/>
                <a:gd name="T14" fmla="*/ 27 w 27"/>
                <a:gd name="T15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4">
                  <a:moveTo>
                    <a:pt x="27" y="5"/>
                  </a:moveTo>
                  <a:cubicBezTo>
                    <a:pt x="25" y="3"/>
                    <a:pt x="19" y="6"/>
                    <a:pt x="14" y="2"/>
                  </a:cubicBezTo>
                  <a:cubicBezTo>
                    <a:pt x="12" y="1"/>
                    <a:pt x="11" y="1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7" y="1"/>
                    <a:pt x="4" y="4"/>
                    <a:pt x="0" y="7"/>
                  </a:cubicBezTo>
                  <a:cubicBezTo>
                    <a:pt x="4" y="10"/>
                    <a:pt x="19" y="14"/>
                    <a:pt x="23" y="14"/>
                  </a:cubicBezTo>
                  <a:cubicBezTo>
                    <a:pt x="25" y="14"/>
                    <a:pt x="26" y="13"/>
                    <a:pt x="26" y="12"/>
                  </a:cubicBezTo>
                  <a:cubicBezTo>
                    <a:pt x="27" y="9"/>
                    <a:pt x="27" y="6"/>
                    <a:pt x="27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6" name="Freeform 100"/>
            <p:cNvSpPr>
              <a:spLocks/>
            </p:cNvSpPr>
            <p:nvPr userDrawn="1"/>
          </p:nvSpPr>
          <p:spPr bwMode="auto">
            <a:xfrm>
              <a:off x="4608077" y="4051472"/>
              <a:ext cx="152695" cy="83885"/>
            </a:xfrm>
            <a:custGeom>
              <a:avLst/>
              <a:gdLst>
                <a:gd name="T0" fmla="*/ 30 w 71"/>
                <a:gd name="T1" fmla="*/ 33 h 36"/>
                <a:gd name="T2" fmla="*/ 34 w 71"/>
                <a:gd name="T3" fmla="*/ 26 h 36"/>
                <a:gd name="T4" fmla="*/ 46 w 71"/>
                <a:gd name="T5" fmla="*/ 21 h 36"/>
                <a:gd name="T6" fmla="*/ 57 w 71"/>
                <a:gd name="T7" fmla="*/ 18 h 36"/>
                <a:gd name="T8" fmla="*/ 71 w 71"/>
                <a:gd name="T9" fmla="*/ 13 h 36"/>
                <a:gd name="T10" fmla="*/ 58 w 71"/>
                <a:gd name="T11" fmla="*/ 5 h 36"/>
                <a:gd name="T12" fmla="*/ 33 w 71"/>
                <a:gd name="T13" fmla="*/ 4 h 36"/>
                <a:gd name="T14" fmla="*/ 12 w 71"/>
                <a:gd name="T15" fmla="*/ 6 h 36"/>
                <a:gd name="T16" fmla="*/ 11 w 71"/>
                <a:gd name="T17" fmla="*/ 6 h 36"/>
                <a:gd name="T18" fmla="*/ 5 w 71"/>
                <a:gd name="T19" fmla="*/ 12 h 36"/>
                <a:gd name="T20" fmla="*/ 0 w 71"/>
                <a:gd name="T21" fmla="*/ 20 h 36"/>
                <a:gd name="T22" fmla="*/ 5 w 71"/>
                <a:gd name="T23" fmla="*/ 22 h 36"/>
                <a:gd name="T24" fmla="*/ 18 w 71"/>
                <a:gd name="T25" fmla="*/ 25 h 36"/>
                <a:gd name="T26" fmla="*/ 17 w 71"/>
                <a:gd name="T27" fmla="*/ 32 h 36"/>
                <a:gd name="T28" fmla="*/ 21 w 71"/>
                <a:gd name="T29" fmla="*/ 32 h 36"/>
                <a:gd name="T30" fmla="*/ 22 w 71"/>
                <a:gd name="T31" fmla="*/ 36 h 36"/>
                <a:gd name="T32" fmla="*/ 26 w 71"/>
                <a:gd name="T33" fmla="*/ 36 h 36"/>
                <a:gd name="T34" fmla="*/ 30 w 71"/>
                <a:gd name="T35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36">
                  <a:moveTo>
                    <a:pt x="30" y="33"/>
                  </a:moveTo>
                  <a:cubicBezTo>
                    <a:pt x="30" y="32"/>
                    <a:pt x="27" y="26"/>
                    <a:pt x="34" y="26"/>
                  </a:cubicBezTo>
                  <a:cubicBezTo>
                    <a:pt x="40" y="25"/>
                    <a:pt x="45" y="25"/>
                    <a:pt x="46" y="21"/>
                  </a:cubicBezTo>
                  <a:cubicBezTo>
                    <a:pt x="47" y="17"/>
                    <a:pt x="55" y="19"/>
                    <a:pt x="57" y="18"/>
                  </a:cubicBezTo>
                  <a:cubicBezTo>
                    <a:pt x="59" y="18"/>
                    <a:pt x="65" y="13"/>
                    <a:pt x="71" y="13"/>
                  </a:cubicBezTo>
                  <a:cubicBezTo>
                    <a:pt x="71" y="8"/>
                    <a:pt x="63" y="10"/>
                    <a:pt x="58" y="5"/>
                  </a:cubicBezTo>
                  <a:cubicBezTo>
                    <a:pt x="52" y="0"/>
                    <a:pt x="40" y="2"/>
                    <a:pt x="33" y="4"/>
                  </a:cubicBezTo>
                  <a:cubicBezTo>
                    <a:pt x="27" y="7"/>
                    <a:pt x="19" y="2"/>
                    <a:pt x="12" y="6"/>
                  </a:cubicBezTo>
                  <a:cubicBezTo>
                    <a:pt x="12" y="6"/>
                    <a:pt x="11" y="6"/>
                    <a:pt x="11" y="6"/>
                  </a:cubicBezTo>
                  <a:cubicBezTo>
                    <a:pt x="10" y="8"/>
                    <a:pt x="8" y="10"/>
                    <a:pt x="5" y="12"/>
                  </a:cubicBezTo>
                  <a:cubicBezTo>
                    <a:pt x="0" y="15"/>
                    <a:pt x="2" y="19"/>
                    <a:pt x="0" y="20"/>
                  </a:cubicBezTo>
                  <a:cubicBezTo>
                    <a:pt x="2" y="21"/>
                    <a:pt x="3" y="21"/>
                    <a:pt x="5" y="22"/>
                  </a:cubicBezTo>
                  <a:cubicBezTo>
                    <a:pt x="10" y="26"/>
                    <a:pt x="16" y="23"/>
                    <a:pt x="18" y="25"/>
                  </a:cubicBezTo>
                  <a:cubicBezTo>
                    <a:pt x="18" y="26"/>
                    <a:pt x="18" y="29"/>
                    <a:pt x="17" y="32"/>
                  </a:cubicBezTo>
                  <a:cubicBezTo>
                    <a:pt x="18" y="32"/>
                    <a:pt x="19" y="31"/>
                    <a:pt x="21" y="32"/>
                  </a:cubicBezTo>
                  <a:cubicBezTo>
                    <a:pt x="22" y="34"/>
                    <a:pt x="22" y="35"/>
                    <a:pt x="22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6"/>
                    <a:pt x="29" y="33"/>
                    <a:pt x="30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7" name="Freeform 101"/>
            <p:cNvSpPr>
              <a:spLocks/>
            </p:cNvSpPr>
            <p:nvPr userDrawn="1"/>
          </p:nvSpPr>
          <p:spPr bwMode="auto">
            <a:xfrm>
              <a:off x="3915080" y="3606516"/>
              <a:ext cx="760115" cy="477780"/>
            </a:xfrm>
            <a:custGeom>
              <a:avLst/>
              <a:gdLst>
                <a:gd name="T0" fmla="*/ 311 w 355"/>
                <a:gd name="T1" fmla="*/ 191 h 205"/>
                <a:gd name="T2" fmla="*/ 306 w 355"/>
                <a:gd name="T3" fmla="*/ 173 h 205"/>
                <a:gd name="T4" fmla="*/ 335 w 355"/>
                <a:gd name="T5" fmla="*/ 166 h 205"/>
                <a:gd name="T6" fmla="*/ 345 w 355"/>
                <a:gd name="T7" fmla="*/ 155 h 205"/>
                <a:gd name="T8" fmla="*/ 354 w 355"/>
                <a:gd name="T9" fmla="*/ 134 h 205"/>
                <a:gd name="T10" fmla="*/ 325 w 355"/>
                <a:gd name="T11" fmla="*/ 132 h 205"/>
                <a:gd name="T12" fmla="*/ 307 w 355"/>
                <a:gd name="T13" fmla="*/ 154 h 205"/>
                <a:gd name="T14" fmla="*/ 290 w 355"/>
                <a:gd name="T15" fmla="*/ 163 h 205"/>
                <a:gd name="T16" fmla="*/ 250 w 355"/>
                <a:gd name="T17" fmla="*/ 163 h 205"/>
                <a:gd name="T18" fmla="*/ 231 w 355"/>
                <a:gd name="T19" fmla="*/ 137 h 205"/>
                <a:gd name="T20" fmla="*/ 230 w 355"/>
                <a:gd name="T21" fmla="*/ 86 h 205"/>
                <a:gd name="T22" fmla="*/ 226 w 355"/>
                <a:gd name="T23" fmla="*/ 80 h 205"/>
                <a:gd name="T24" fmla="*/ 207 w 355"/>
                <a:gd name="T25" fmla="*/ 68 h 205"/>
                <a:gd name="T26" fmla="*/ 193 w 355"/>
                <a:gd name="T27" fmla="*/ 45 h 205"/>
                <a:gd name="T28" fmla="*/ 163 w 355"/>
                <a:gd name="T29" fmla="*/ 44 h 205"/>
                <a:gd name="T30" fmla="*/ 145 w 355"/>
                <a:gd name="T31" fmla="*/ 31 h 205"/>
                <a:gd name="T32" fmla="*/ 125 w 355"/>
                <a:gd name="T33" fmla="*/ 11 h 205"/>
                <a:gd name="T34" fmla="*/ 103 w 355"/>
                <a:gd name="T35" fmla="*/ 16 h 205"/>
                <a:gd name="T36" fmla="*/ 39 w 355"/>
                <a:gd name="T37" fmla="*/ 6 h 205"/>
                <a:gd name="T38" fmla="*/ 0 w 355"/>
                <a:gd name="T39" fmla="*/ 3 h 205"/>
                <a:gd name="T40" fmla="*/ 16 w 355"/>
                <a:gd name="T41" fmla="*/ 33 h 205"/>
                <a:gd name="T42" fmla="*/ 36 w 355"/>
                <a:gd name="T43" fmla="*/ 59 h 205"/>
                <a:gd name="T44" fmla="*/ 41 w 355"/>
                <a:gd name="T45" fmla="*/ 69 h 205"/>
                <a:gd name="T46" fmla="*/ 57 w 355"/>
                <a:gd name="T47" fmla="*/ 90 h 205"/>
                <a:gd name="T48" fmla="*/ 83 w 355"/>
                <a:gd name="T49" fmla="*/ 115 h 205"/>
                <a:gd name="T50" fmla="*/ 86 w 355"/>
                <a:gd name="T51" fmla="*/ 103 h 205"/>
                <a:gd name="T52" fmla="*/ 73 w 355"/>
                <a:gd name="T53" fmla="*/ 89 h 205"/>
                <a:gd name="T54" fmla="*/ 53 w 355"/>
                <a:gd name="T55" fmla="*/ 58 h 205"/>
                <a:gd name="T56" fmla="*/ 45 w 355"/>
                <a:gd name="T57" fmla="*/ 40 h 205"/>
                <a:gd name="T58" fmla="*/ 29 w 355"/>
                <a:gd name="T59" fmla="*/ 28 h 205"/>
                <a:gd name="T60" fmla="*/ 29 w 355"/>
                <a:gd name="T61" fmla="*/ 11 h 205"/>
                <a:gd name="T62" fmla="*/ 40 w 355"/>
                <a:gd name="T63" fmla="*/ 15 h 205"/>
                <a:gd name="T64" fmla="*/ 50 w 355"/>
                <a:gd name="T65" fmla="*/ 30 h 205"/>
                <a:gd name="T66" fmla="*/ 57 w 355"/>
                <a:gd name="T67" fmla="*/ 46 h 205"/>
                <a:gd name="T68" fmla="*/ 75 w 355"/>
                <a:gd name="T69" fmla="*/ 58 h 205"/>
                <a:gd name="T70" fmla="*/ 89 w 355"/>
                <a:gd name="T71" fmla="*/ 71 h 205"/>
                <a:gd name="T72" fmla="*/ 98 w 355"/>
                <a:gd name="T73" fmla="*/ 86 h 205"/>
                <a:gd name="T74" fmla="*/ 133 w 355"/>
                <a:gd name="T75" fmla="*/ 120 h 205"/>
                <a:gd name="T76" fmla="*/ 138 w 355"/>
                <a:gd name="T77" fmla="*/ 140 h 205"/>
                <a:gd name="T78" fmla="*/ 144 w 355"/>
                <a:gd name="T79" fmla="*/ 157 h 205"/>
                <a:gd name="T80" fmla="*/ 179 w 355"/>
                <a:gd name="T81" fmla="*/ 173 h 205"/>
                <a:gd name="T82" fmla="*/ 228 w 355"/>
                <a:gd name="T83" fmla="*/ 194 h 205"/>
                <a:gd name="T84" fmla="*/ 273 w 355"/>
                <a:gd name="T85" fmla="*/ 196 h 205"/>
                <a:gd name="T86" fmla="*/ 295 w 355"/>
                <a:gd name="T87" fmla="*/ 193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5" h="205">
                  <a:moveTo>
                    <a:pt x="295" y="193"/>
                  </a:moveTo>
                  <a:cubicBezTo>
                    <a:pt x="296" y="193"/>
                    <a:pt x="309" y="194"/>
                    <a:pt x="311" y="191"/>
                  </a:cubicBezTo>
                  <a:cubicBezTo>
                    <a:pt x="312" y="188"/>
                    <a:pt x="301" y="182"/>
                    <a:pt x="302" y="181"/>
                  </a:cubicBezTo>
                  <a:cubicBezTo>
                    <a:pt x="303" y="180"/>
                    <a:pt x="304" y="173"/>
                    <a:pt x="306" y="173"/>
                  </a:cubicBezTo>
                  <a:cubicBezTo>
                    <a:pt x="308" y="173"/>
                    <a:pt x="326" y="173"/>
                    <a:pt x="327" y="173"/>
                  </a:cubicBezTo>
                  <a:cubicBezTo>
                    <a:pt x="328" y="172"/>
                    <a:pt x="332" y="166"/>
                    <a:pt x="335" y="166"/>
                  </a:cubicBezTo>
                  <a:cubicBezTo>
                    <a:pt x="336" y="166"/>
                    <a:pt x="338" y="168"/>
                    <a:pt x="340" y="169"/>
                  </a:cubicBezTo>
                  <a:cubicBezTo>
                    <a:pt x="343" y="166"/>
                    <a:pt x="345" y="160"/>
                    <a:pt x="345" y="155"/>
                  </a:cubicBezTo>
                  <a:cubicBezTo>
                    <a:pt x="346" y="148"/>
                    <a:pt x="344" y="146"/>
                    <a:pt x="347" y="142"/>
                  </a:cubicBezTo>
                  <a:cubicBezTo>
                    <a:pt x="351" y="139"/>
                    <a:pt x="355" y="139"/>
                    <a:pt x="354" y="134"/>
                  </a:cubicBezTo>
                  <a:cubicBezTo>
                    <a:pt x="353" y="129"/>
                    <a:pt x="348" y="134"/>
                    <a:pt x="344" y="131"/>
                  </a:cubicBezTo>
                  <a:cubicBezTo>
                    <a:pt x="340" y="129"/>
                    <a:pt x="336" y="130"/>
                    <a:pt x="325" y="132"/>
                  </a:cubicBezTo>
                  <a:cubicBezTo>
                    <a:pt x="315" y="133"/>
                    <a:pt x="310" y="137"/>
                    <a:pt x="310" y="144"/>
                  </a:cubicBezTo>
                  <a:cubicBezTo>
                    <a:pt x="311" y="151"/>
                    <a:pt x="307" y="148"/>
                    <a:pt x="307" y="154"/>
                  </a:cubicBezTo>
                  <a:cubicBezTo>
                    <a:pt x="307" y="160"/>
                    <a:pt x="299" y="160"/>
                    <a:pt x="299" y="164"/>
                  </a:cubicBezTo>
                  <a:cubicBezTo>
                    <a:pt x="300" y="168"/>
                    <a:pt x="292" y="164"/>
                    <a:pt x="290" y="163"/>
                  </a:cubicBezTo>
                  <a:cubicBezTo>
                    <a:pt x="288" y="162"/>
                    <a:pt x="266" y="168"/>
                    <a:pt x="263" y="168"/>
                  </a:cubicBezTo>
                  <a:cubicBezTo>
                    <a:pt x="260" y="169"/>
                    <a:pt x="254" y="162"/>
                    <a:pt x="250" y="163"/>
                  </a:cubicBezTo>
                  <a:cubicBezTo>
                    <a:pt x="245" y="163"/>
                    <a:pt x="244" y="157"/>
                    <a:pt x="243" y="152"/>
                  </a:cubicBezTo>
                  <a:cubicBezTo>
                    <a:pt x="243" y="146"/>
                    <a:pt x="234" y="142"/>
                    <a:pt x="231" y="137"/>
                  </a:cubicBezTo>
                  <a:cubicBezTo>
                    <a:pt x="227" y="133"/>
                    <a:pt x="227" y="123"/>
                    <a:pt x="226" y="116"/>
                  </a:cubicBezTo>
                  <a:cubicBezTo>
                    <a:pt x="226" y="110"/>
                    <a:pt x="225" y="99"/>
                    <a:pt x="230" y="86"/>
                  </a:cubicBezTo>
                  <a:cubicBezTo>
                    <a:pt x="231" y="84"/>
                    <a:pt x="231" y="83"/>
                    <a:pt x="231" y="82"/>
                  </a:cubicBezTo>
                  <a:cubicBezTo>
                    <a:pt x="229" y="81"/>
                    <a:pt x="228" y="80"/>
                    <a:pt x="226" y="80"/>
                  </a:cubicBezTo>
                  <a:cubicBezTo>
                    <a:pt x="222" y="80"/>
                    <a:pt x="212" y="75"/>
                    <a:pt x="210" y="75"/>
                  </a:cubicBezTo>
                  <a:cubicBezTo>
                    <a:pt x="208" y="75"/>
                    <a:pt x="208" y="70"/>
                    <a:pt x="207" y="68"/>
                  </a:cubicBezTo>
                  <a:cubicBezTo>
                    <a:pt x="205" y="66"/>
                    <a:pt x="206" y="61"/>
                    <a:pt x="204" y="60"/>
                  </a:cubicBezTo>
                  <a:cubicBezTo>
                    <a:pt x="202" y="58"/>
                    <a:pt x="195" y="52"/>
                    <a:pt x="193" y="45"/>
                  </a:cubicBezTo>
                  <a:cubicBezTo>
                    <a:pt x="191" y="38"/>
                    <a:pt x="177" y="34"/>
                    <a:pt x="172" y="34"/>
                  </a:cubicBezTo>
                  <a:cubicBezTo>
                    <a:pt x="167" y="34"/>
                    <a:pt x="164" y="44"/>
                    <a:pt x="163" y="44"/>
                  </a:cubicBezTo>
                  <a:cubicBezTo>
                    <a:pt x="162" y="45"/>
                    <a:pt x="152" y="39"/>
                    <a:pt x="150" y="38"/>
                  </a:cubicBezTo>
                  <a:cubicBezTo>
                    <a:pt x="147" y="36"/>
                    <a:pt x="145" y="34"/>
                    <a:pt x="145" y="31"/>
                  </a:cubicBezTo>
                  <a:cubicBezTo>
                    <a:pt x="145" y="28"/>
                    <a:pt x="140" y="23"/>
                    <a:pt x="138" y="22"/>
                  </a:cubicBezTo>
                  <a:cubicBezTo>
                    <a:pt x="136" y="22"/>
                    <a:pt x="125" y="11"/>
                    <a:pt x="125" y="11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103" y="16"/>
                    <a:pt x="103" y="16"/>
                    <a:pt x="103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44" y="7"/>
                    <a:pt x="39" y="6"/>
                  </a:cubicBezTo>
                  <a:cubicBezTo>
                    <a:pt x="35" y="5"/>
                    <a:pt x="26" y="0"/>
                    <a:pt x="26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6"/>
                    <a:pt x="3" y="9"/>
                    <a:pt x="6" y="12"/>
                  </a:cubicBezTo>
                  <a:cubicBezTo>
                    <a:pt x="11" y="18"/>
                    <a:pt x="15" y="30"/>
                    <a:pt x="16" y="33"/>
                  </a:cubicBezTo>
                  <a:cubicBezTo>
                    <a:pt x="16" y="37"/>
                    <a:pt x="24" y="40"/>
                    <a:pt x="30" y="44"/>
                  </a:cubicBezTo>
                  <a:cubicBezTo>
                    <a:pt x="36" y="48"/>
                    <a:pt x="36" y="56"/>
                    <a:pt x="36" y="59"/>
                  </a:cubicBezTo>
                  <a:cubicBezTo>
                    <a:pt x="35" y="61"/>
                    <a:pt x="27" y="57"/>
                    <a:pt x="26" y="59"/>
                  </a:cubicBezTo>
                  <a:cubicBezTo>
                    <a:pt x="26" y="61"/>
                    <a:pt x="37" y="70"/>
                    <a:pt x="41" y="69"/>
                  </a:cubicBezTo>
                  <a:cubicBezTo>
                    <a:pt x="45" y="69"/>
                    <a:pt x="47" y="71"/>
                    <a:pt x="54" y="77"/>
                  </a:cubicBezTo>
                  <a:cubicBezTo>
                    <a:pt x="60" y="82"/>
                    <a:pt x="59" y="88"/>
                    <a:pt x="57" y="90"/>
                  </a:cubicBezTo>
                  <a:cubicBezTo>
                    <a:pt x="54" y="92"/>
                    <a:pt x="62" y="96"/>
                    <a:pt x="70" y="101"/>
                  </a:cubicBezTo>
                  <a:cubicBezTo>
                    <a:pt x="79" y="106"/>
                    <a:pt x="82" y="112"/>
                    <a:pt x="83" y="115"/>
                  </a:cubicBezTo>
                  <a:cubicBezTo>
                    <a:pt x="84" y="117"/>
                    <a:pt x="87" y="115"/>
                    <a:pt x="88" y="111"/>
                  </a:cubicBezTo>
                  <a:cubicBezTo>
                    <a:pt x="90" y="108"/>
                    <a:pt x="86" y="107"/>
                    <a:pt x="86" y="103"/>
                  </a:cubicBezTo>
                  <a:cubicBezTo>
                    <a:pt x="86" y="99"/>
                    <a:pt x="79" y="100"/>
                    <a:pt x="76" y="99"/>
                  </a:cubicBezTo>
                  <a:cubicBezTo>
                    <a:pt x="73" y="99"/>
                    <a:pt x="76" y="92"/>
                    <a:pt x="73" y="89"/>
                  </a:cubicBezTo>
                  <a:cubicBezTo>
                    <a:pt x="70" y="87"/>
                    <a:pt x="67" y="79"/>
                    <a:pt x="66" y="74"/>
                  </a:cubicBezTo>
                  <a:cubicBezTo>
                    <a:pt x="64" y="69"/>
                    <a:pt x="56" y="64"/>
                    <a:pt x="53" y="58"/>
                  </a:cubicBezTo>
                  <a:cubicBezTo>
                    <a:pt x="49" y="52"/>
                    <a:pt x="46" y="47"/>
                    <a:pt x="43" y="46"/>
                  </a:cubicBezTo>
                  <a:cubicBezTo>
                    <a:pt x="41" y="45"/>
                    <a:pt x="47" y="42"/>
                    <a:pt x="45" y="40"/>
                  </a:cubicBezTo>
                  <a:cubicBezTo>
                    <a:pt x="43" y="38"/>
                    <a:pt x="40" y="38"/>
                    <a:pt x="36" y="37"/>
                  </a:cubicBezTo>
                  <a:cubicBezTo>
                    <a:pt x="32" y="35"/>
                    <a:pt x="29" y="32"/>
                    <a:pt x="29" y="28"/>
                  </a:cubicBezTo>
                  <a:cubicBezTo>
                    <a:pt x="29" y="24"/>
                    <a:pt x="27" y="15"/>
                    <a:pt x="25" y="12"/>
                  </a:cubicBezTo>
                  <a:cubicBezTo>
                    <a:pt x="24" y="9"/>
                    <a:pt x="28" y="10"/>
                    <a:pt x="29" y="11"/>
                  </a:cubicBezTo>
                  <a:cubicBezTo>
                    <a:pt x="31" y="13"/>
                    <a:pt x="32" y="14"/>
                    <a:pt x="34" y="13"/>
                  </a:cubicBezTo>
                  <a:cubicBezTo>
                    <a:pt x="35" y="12"/>
                    <a:pt x="39" y="13"/>
                    <a:pt x="40" y="15"/>
                  </a:cubicBezTo>
                  <a:cubicBezTo>
                    <a:pt x="41" y="18"/>
                    <a:pt x="46" y="16"/>
                    <a:pt x="48" y="17"/>
                  </a:cubicBezTo>
                  <a:cubicBezTo>
                    <a:pt x="50" y="18"/>
                    <a:pt x="43" y="19"/>
                    <a:pt x="50" y="30"/>
                  </a:cubicBezTo>
                  <a:cubicBezTo>
                    <a:pt x="56" y="42"/>
                    <a:pt x="52" y="35"/>
                    <a:pt x="52" y="43"/>
                  </a:cubicBezTo>
                  <a:cubicBezTo>
                    <a:pt x="52" y="50"/>
                    <a:pt x="56" y="47"/>
                    <a:pt x="57" y="46"/>
                  </a:cubicBezTo>
                  <a:cubicBezTo>
                    <a:pt x="58" y="44"/>
                    <a:pt x="62" y="48"/>
                    <a:pt x="65" y="52"/>
                  </a:cubicBezTo>
                  <a:cubicBezTo>
                    <a:pt x="69" y="56"/>
                    <a:pt x="75" y="56"/>
                    <a:pt x="75" y="58"/>
                  </a:cubicBezTo>
                  <a:cubicBezTo>
                    <a:pt x="75" y="60"/>
                    <a:pt x="77" y="65"/>
                    <a:pt x="81" y="65"/>
                  </a:cubicBezTo>
                  <a:cubicBezTo>
                    <a:pt x="85" y="66"/>
                    <a:pt x="86" y="71"/>
                    <a:pt x="89" y="71"/>
                  </a:cubicBezTo>
                  <a:cubicBezTo>
                    <a:pt x="92" y="71"/>
                    <a:pt x="92" y="74"/>
                    <a:pt x="91" y="77"/>
                  </a:cubicBezTo>
                  <a:cubicBezTo>
                    <a:pt x="89" y="81"/>
                    <a:pt x="91" y="83"/>
                    <a:pt x="98" y="86"/>
                  </a:cubicBezTo>
                  <a:cubicBezTo>
                    <a:pt x="105" y="88"/>
                    <a:pt x="102" y="89"/>
                    <a:pt x="108" y="94"/>
                  </a:cubicBezTo>
                  <a:cubicBezTo>
                    <a:pt x="113" y="99"/>
                    <a:pt x="129" y="115"/>
                    <a:pt x="133" y="120"/>
                  </a:cubicBezTo>
                  <a:cubicBezTo>
                    <a:pt x="136" y="124"/>
                    <a:pt x="137" y="128"/>
                    <a:pt x="138" y="132"/>
                  </a:cubicBezTo>
                  <a:cubicBezTo>
                    <a:pt x="140" y="135"/>
                    <a:pt x="136" y="137"/>
                    <a:pt x="138" y="140"/>
                  </a:cubicBezTo>
                  <a:cubicBezTo>
                    <a:pt x="140" y="142"/>
                    <a:pt x="134" y="141"/>
                    <a:pt x="134" y="143"/>
                  </a:cubicBezTo>
                  <a:cubicBezTo>
                    <a:pt x="134" y="146"/>
                    <a:pt x="138" y="156"/>
                    <a:pt x="144" y="157"/>
                  </a:cubicBezTo>
                  <a:cubicBezTo>
                    <a:pt x="149" y="157"/>
                    <a:pt x="156" y="164"/>
                    <a:pt x="160" y="167"/>
                  </a:cubicBezTo>
                  <a:cubicBezTo>
                    <a:pt x="165" y="171"/>
                    <a:pt x="172" y="170"/>
                    <a:pt x="179" y="173"/>
                  </a:cubicBezTo>
                  <a:cubicBezTo>
                    <a:pt x="186" y="175"/>
                    <a:pt x="192" y="181"/>
                    <a:pt x="202" y="183"/>
                  </a:cubicBezTo>
                  <a:cubicBezTo>
                    <a:pt x="212" y="186"/>
                    <a:pt x="222" y="190"/>
                    <a:pt x="228" y="194"/>
                  </a:cubicBezTo>
                  <a:cubicBezTo>
                    <a:pt x="235" y="198"/>
                    <a:pt x="243" y="196"/>
                    <a:pt x="252" y="193"/>
                  </a:cubicBezTo>
                  <a:cubicBezTo>
                    <a:pt x="261" y="189"/>
                    <a:pt x="268" y="194"/>
                    <a:pt x="273" y="196"/>
                  </a:cubicBezTo>
                  <a:cubicBezTo>
                    <a:pt x="276" y="197"/>
                    <a:pt x="281" y="201"/>
                    <a:pt x="286" y="205"/>
                  </a:cubicBezTo>
                  <a:cubicBezTo>
                    <a:pt x="290" y="199"/>
                    <a:pt x="295" y="193"/>
                    <a:pt x="295" y="19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8" name="Freeform 102"/>
            <p:cNvSpPr>
              <a:spLocks/>
            </p:cNvSpPr>
            <p:nvPr userDrawn="1"/>
          </p:nvSpPr>
          <p:spPr bwMode="auto">
            <a:xfrm>
              <a:off x="4527535" y="4009529"/>
              <a:ext cx="105712" cy="105768"/>
            </a:xfrm>
            <a:custGeom>
              <a:avLst/>
              <a:gdLst>
                <a:gd name="T0" fmla="*/ 43 w 49"/>
                <a:gd name="T1" fmla="*/ 30 h 45"/>
                <a:gd name="T2" fmla="*/ 49 w 49"/>
                <a:gd name="T3" fmla="*/ 24 h 45"/>
                <a:gd name="T4" fmla="*/ 45 w 49"/>
                <a:gd name="T5" fmla="*/ 21 h 45"/>
                <a:gd name="T6" fmla="*/ 39 w 49"/>
                <a:gd name="T7" fmla="*/ 22 h 45"/>
                <a:gd name="T8" fmla="*/ 39 w 49"/>
                <a:gd name="T9" fmla="*/ 0 h 45"/>
                <a:gd name="T10" fmla="*/ 20 w 49"/>
                <a:gd name="T11" fmla="*/ 0 h 45"/>
                <a:gd name="T12" fmla="*/ 16 w 49"/>
                <a:gd name="T13" fmla="*/ 8 h 45"/>
                <a:gd name="T14" fmla="*/ 25 w 49"/>
                <a:gd name="T15" fmla="*/ 18 h 45"/>
                <a:gd name="T16" fmla="*/ 9 w 49"/>
                <a:gd name="T17" fmla="*/ 20 h 45"/>
                <a:gd name="T18" fmla="*/ 0 w 49"/>
                <a:gd name="T19" fmla="*/ 32 h 45"/>
                <a:gd name="T20" fmla="*/ 12 w 49"/>
                <a:gd name="T21" fmla="*/ 42 h 45"/>
                <a:gd name="T22" fmla="*/ 29 w 49"/>
                <a:gd name="T23" fmla="*/ 44 h 45"/>
                <a:gd name="T24" fmla="*/ 29 w 49"/>
                <a:gd name="T25" fmla="*/ 45 h 45"/>
                <a:gd name="T26" fmla="*/ 37 w 49"/>
                <a:gd name="T27" fmla="*/ 38 h 45"/>
                <a:gd name="T28" fmla="*/ 43 w 49"/>
                <a:gd name="T29" fmla="*/ 3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" h="45">
                  <a:moveTo>
                    <a:pt x="43" y="30"/>
                  </a:moveTo>
                  <a:cubicBezTo>
                    <a:pt x="46" y="28"/>
                    <a:pt x="48" y="26"/>
                    <a:pt x="49" y="24"/>
                  </a:cubicBezTo>
                  <a:cubicBezTo>
                    <a:pt x="45" y="26"/>
                    <a:pt x="44" y="24"/>
                    <a:pt x="45" y="21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5" y="0"/>
                    <a:pt x="22" y="0"/>
                    <a:pt x="20" y="0"/>
                  </a:cubicBezTo>
                  <a:cubicBezTo>
                    <a:pt x="18" y="0"/>
                    <a:pt x="17" y="7"/>
                    <a:pt x="16" y="8"/>
                  </a:cubicBezTo>
                  <a:cubicBezTo>
                    <a:pt x="15" y="9"/>
                    <a:pt x="26" y="15"/>
                    <a:pt x="25" y="18"/>
                  </a:cubicBezTo>
                  <a:cubicBezTo>
                    <a:pt x="23" y="21"/>
                    <a:pt x="10" y="20"/>
                    <a:pt x="9" y="20"/>
                  </a:cubicBezTo>
                  <a:cubicBezTo>
                    <a:pt x="9" y="20"/>
                    <a:pt x="4" y="26"/>
                    <a:pt x="0" y="32"/>
                  </a:cubicBezTo>
                  <a:cubicBezTo>
                    <a:pt x="5" y="36"/>
                    <a:pt x="10" y="40"/>
                    <a:pt x="12" y="42"/>
                  </a:cubicBezTo>
                  <a:cubicBezTo>
                    <a:pt x="17" y="45"/>
                    <a:pt x="25" y="42"/>
                    <a:pt x="29" y="44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33" y="42"/>
                    <a:pt x="36" y="39"/>
                    <a:pt x="37" y="38"/>
                  </a:cubicBezTo>
                  <a:cubicBezTo>
                    <a:pt x="40" y="38"/>
                    <a:pt x="38" y="34"/>
                    <a:pt x="43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9" name="Freeform 103"/>
            <p:cNvSpPr>
              <a:spLocks/>
            </p:cNvSpPr>
            <p:nvPr userDrawn="1"/>
          </p:nvSpPr>
          <p:spPr bwMode="auto">
            <a:xfrm>
              <a:off x="4611433" y="3993117"/>
              <a:ext cx="31882" cy="67473"/>
            </a:xfrm>
            <a:custGeom>
              <a:avLst/>
              <a:gdLst>
                <a:gd name="T0" fmla="*/ 2 w 15"/>
                <a:gd name="T1" fmla="*/ 7 h 29"/>
                <a:gd name="T2" fmla="*/ 0 w 15"/>
                <a:gd name="T3" fmla="*/ 7 h 29"/>
                <a:gd name="T4" fmla="*/ 0 w 15"/>
                <a:gd name="T5" fmla="*/ 29 h 29"/>
                <a:gd name="T6" fmla="*/ 6 w 15"/>
                <a:gd name="T7" fmla="*/ 28 h 29"/>
                <a:gd name="T8" fmla="*/ 9 w 15"/>
                <a:gd name="T9" fmla="*/ 23 h 29"/>
                <a:gd name="T10" fmla="*/ 12 w 15"/>
                <a:gd name="T11" fmla="*/ 5 h 29"/>
                <a:gd name="T12" fmla="*/ 15 w 15"/>
                <a:gd name="T13" fmla="*/ 3 h 29"/>
                <a:gd name="T14" fmla="*/ 10 w 15"/>
                <a:gd name="T15" fmla="*/ 0 h 29"/>
                <a:gd name="T16" fmla="*/ 2 w 15"/>
                <a:gd name="T17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9">
                  <a:moveTo>
                    <a:pt x="2" y="7"/>
                  </a:moveTo>
                  <a:cubicBezTo>
                    <a:pt x="2" y="7"/>
                    <a:pt x="1" y="7"/>
                    <a:pt x="0" y="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6"/>
                    <a:pt x="7" y="24"/>
                    <a:pt x="9" y="23"/>
                  </a:cubicBezTo>
                  <a:cubicBezTo>
                    <a:pt x="14" y="19"/>
                    <a:pt x="7" y="6"/>
                    <a:pt x="12" y="5"/>
                  </a:cubicBezTo>
                  <a:cubicBezTo>
                    <a:pt x="13" y="4"/>
                    <a:pt x="14" y="4"/>
                    <a:pt x="15" y="3"/>
                  </a:cubicBezTo>
                  <a:cubicBezTo>
                    <a:pt x="13" y="2"/>
                    <a:pt x="11" y="0"/>
                    <a:pt x="10" y="0"/>
                  </a:cubicBezTo>
                  <a:cubicBezTo>
                    <a:pt x="7" y="0"/>
                    <a:pt x="3" y="6"/>
                    <a:pt x="2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0" name="Freeform 104"/>
            <p:cNvSpPr>
              <a:spLocks/>
            </p:cNvSpPr>
            <p:nvPr userDrawn="1"/>
          </p:nvSpPr>
          <p:spPr bwMode="auto">
            <a:xfrm>
              <a:off x="4977228" y="3945704"/>
              <a:ext cx="75509" cy="62002"/>
            </a:xfrm>
            <a:custGeom>
              <a:avLst/>
              <a:gdLst>
                <a:gd name="T0" fmla="*/ 16 w 35"/>
                <a:gd name="T1" fmla="*/ 3 h 27"/>
                <a:gd name="T2" fmla="*/ 24 w 35"/>
                <a:gd name="T3" fmla="*/ 18 h 27"/>
                <a:gd name="T4" fmla="*/ 1 w 35"/>
                <a:gd name="T5" fmla="*/ 22 h 27"/>
                <a:gd name="T6" fmla="*/ 16 w 35"/>
                <a:gd name="T7" fmla="*/ 25 h 27"/>
                <a:gd name="T8" fmla="*/ 32 w 35"/>
                <a:gd name="T9" fmla="*/ 27 h 27"/>
                <a:gd name="T10" fmla="*/ 35 w 35"/>
                <a:gd name="T11" fmla="*/ 6 h 27"/>
                <a:gd name="T12" fmla="*/ 16 w 35"/>
                <a:gd name="T13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27">
                  <a:moveTo>
                    <a:pt x="16" y="3"/>
                  </a:moveTo>
                  <a:cubicBezTo>
                    <a:pt x="11" y="6"/>
                    <a:pt x="24" y="13"/>
                    <a:pt x="24" y="18"/>
                  </a:cubicBezTo>
                  <a:cubicBezTo>
                    <a:pt x="24" y="22"/>
                    <a:pt x="3" y="17"/>
                    <a:pt x="1" y="22"/>
                  </a:cubicBezTo>
                  <a:cubicBezTo>
                    <a:pt x="0" y="24"/>
                    <a:pt x="8" y="27"/>
                    <a:pt x="16" y="25"/>
                  </a:cubicBezTo>
                  <a:cubicBezTo>
                    <a:pt x="23" y="23"/>
                    <a:pt x="28" y="25"/>
                    <a:pt x="32" y="27"/>
                  </a:cubicBezTo>
                  <a:cubicBezTo>
                    <a:pt x="33" y="20"/>
                    <a:pt x="34" y="12"/>
                    <a:pt x="35" y="6"/>
                  </a:cubicBezTo>
                  <a:cubicBezTo>
                    <a:pt x="28" y="4"/>
                    <a:pt x="20" y="0"/>
                    <a:pt x="16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1" name="Freeform 105"/>
            <p:cNvSpPr>
              <a:spLocks/>
            </p:cNvSpPr>
            <p:nvPr userDrawn="1"/>
          </p:nvSpPr>
          <p:spPr bwMode="auto">
            <a:xfrm>
              <a:off x="5046023" y="3954821"/>
              <a:ext cx="85576" cy="58355"/>
            </a:xfrm>
            <a:custGeom>
              <a:avLst/>
              <a:gdLst>
                <a:gd name="T0" fmla="*/ 16 w 40"/>
                <a:gd name="T1" fmla="*/ 19 h 25"/>
                <a:gd name="T2" fmla="*/ 40 w 40"/>
                <a:gd name="T3" fmla="*/ 14 h 25"/>
                <a:gd name="T4" fmla="*/ 9 w 40"/>
                <a:gd name="T5" fmla="*/ 2 h 25"/>
                <a:gd name="T6" fmla="*/ 3 w 40"/>
                <a:gd name="T7" fmla="*/ 2 h 25"/>
                <a:gd name="T8" fmla="*/ 0 w 40"/>
                <a:gd name="T9" fmla="*/ 23 h 25"/>
                <a:gd name="T10" fmla="*/ 1 w 40"/>
                <a:gd name="T11" fmla="*/ 23 h 25"/>
                <a:gd name="T12" fmla="*/ 16 w 40"/>
                <a:gd name="T13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25">
                  <a:moveTo>
                    <a:pt x="16" y="19"/>
                  </a:moveTo>
                  <a:cubicBezTo>
                    <a:pt x="25" y="16"/>
                    <a:pt x="40" y="21"/>
                    <a:pt x="40" y="14"/>
                  </a:cubicBezTo>
                  <a:cubicBezTo>
                    <a:pt x="40" y="8"/>
                    <a:pt x="15" y="0"/>
                    <a:pt x="9" y="2"/>
                  </a:cubicBezTo>
                  <a:cubicBezTo>
                    <a:pt x="7" y="3"/>
                    <a:pt x="5" y="3"/>
                    <a:pt x="3" y="2"/>
                  </a:cubicBezTo>
                  <a:cubicBezTo>
                    <a:pt x="2" y="8"/>
                    <a:pt x="1" y="16"/>
                    <a:pt x="0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5" y="25"/>
                    <a:pt x="6" y="21"/>
                    <a:pt x="16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2" name="Freeform 106"/>
            <p:cNvSpPr>
              <a:spLocks/>
            </p:cNvSpPr>
            <p:nvPr userDrawn="1"/>
          </p:nvSpPr>
          <p:spPr bwMode="auto">
            <a:xfrm>
              <a:off x="4656737" y="4082472"/>
              <a:ext cx="104033" cy="111240"/>
            </a:xfrm>
            <a:custGeom>
              <a:avLst/>
              <a:gdLst>
                <a:gd name="T0" fmla="*/ 26 w 49"/>
                <a:gd name="T1" fmla="*/ 45 h 48"/>
                <a:gd name="T2" fmla="*/ 38 w 49"/>
                <a:gd name="T3" fmla="*/ 47 h 48"/>
                <a:gd name="T4" fmla="*/ 44 w 49"/>
                <a:gd name="T5" fmla="*/ 47 h 48"/>
                <a:gd name="T6" fmla="*/ 42 w 49"/>
                <a:gd name="T7" fmla="*/ 45 h 48"/>
                <a:gd name="T8" fmla="*/ 45 w 49"/>
                <a:gd name="T9" fmla="*/ 31 h 48"/>
                <a:gd name="T10" fmla="*/ 47 w 49"/>
                <a:gd name="T11" fmla="*/ 13 h 48"/>
                <a:gd name="T12" fmla="*/ 49 w 49"/>
                <a:gd name="T13" fmla="*/ 1 h 48"/>
                <a:gd name="T14" fmla="*/ 49 w 49"/>
                <a:gd name="T15" fmla="*/ 0 h 48"/>
                <a:gd name="T16" fmla="*/ 35 w 49"/>
                <a:gd name="T17" fmla="*/ 5 h 48"/>
                <a:gd name="T18" fmla="*/ 24 w 49"/>
                <a:gd name="T19" fmla="*/ 8 h 48"/>
                <a:gd name="T20" fmla="*/ 12 w 49"/>
                <a:gd name="T21" fmla="*/ 13 h 48"/>
                <a:gd name="T22" fmla="*/ 8 w 49"/>
                <a:gd name="T23" fmla="*/ 20 h 48"/>
                <a:gd name="T24" fmla="*/ 4 w 49"/>
                <a:gd name="T25" fmla="*/ 23 h 48"/>
                <a:gd name="T26" fmla="*/ 0 w 49"/>
                <a:gd name="T27" fmla="*/ 23 h 48"/>
                <a:gd name="T28" fmla="*/ 2 w 49"/>
                <a:gd name="T29" fmla="*/ 28 h 48"/>
                <a:gd name="T30" fmla="*/ 16 w 49"/>
                <a:gd name="T31" fmla="*/ 40 h 48"/>
                <a:gd name="T32" fmla="*/ 20 w 49"/>
                <a:gd name="T33" fmla="*/ 45 h 48"/>
                <a:gd name="T34" fmla="*/ 26 w 49"/>
                <a:gd name="T35" fmla="*/ 4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48">
                  <a:moveTo>
                    <a:pt x="26" y="45"/>
                  </a:moveTo>
                  <a:cubicBezTo>
                    <a:pt x="29" y="46"/>
                    <a:pt x="35" y="45"/>
                    <a:pt x="38" y="47"/>
                  </a:cubicBezTo>
                  <a:cubicBezTo>
                    <a:pt x="39" y="48"/>
                    <a:pt x="41" y="48"/>
                    <a:pt x="44" y="47"/>
                  </a:cubicBezTo>
                  <a:cubicBezTo>
                    <a:pt x="43" y="46"/>
                    <a:pt x="42" y="46"/>
                    <a:pt x="42" y="45"/>
                  </a:cubicBezTo>
                  <a:cubicBezTo>
                    <a:pt x="40" y="42"/>
                    <a:pt x="43" y="36"/>
                    <a:pt x="45" y="31"/>
                  </a:cubicBezTo>
                  <a:cubicBezTo>
                    <a:pt x="47" y="27"/>
                    <a:pt x="44" y="16"/>
                    <a:pt x="47" y="13"/>
                  </a:cubicBezTo>
                  <a:cubicBezTo>
                    <a:pt x="49" y="10"/>
                    <a:pt x="48" y="8"/>
                    <a:pt x="49" y="1"/>
                  </a:cubicBezTo>
                  <a:cubicBezTo>
                    <a:pt x="49" y="1"/>
                    <a:pt x="49" y="1"/>
                    <a:pt x="49" y="0"/>
                  </a:cubicBezTo>
                  <a:cubicBezTo>
                    <a:pt x="43" y="0"/>
                    <a:pt x="37" y="5"/>
                    <a:pt x="35" y="5"/>
                  </a:cubicBezTo>
                  <a:cubicBezTo>
                    <a:pt x="33" y="6"/>
                    <a:pt x="25" y="4"/>
                    <a:pt x="24" y="8"/>
                  </a:cubicBezTo>
                  <a:cubicBezTo>
                    <a:pt x="23" y="12"/>
                    <a:pt x="18" y="12"/>
                    <a:pt x="12" y="13"/>
                  </a:cubicBezTo>
                  <a:cubicBezTo>
                    <a:pt x="5" y="13"/>
                    <a:pt x="8" y="19"/>
                    <a:pt x="8" y="20"/>
                  </a:cubicBezTo>
                  <a:cubicBezTo>
                    <a:pt x="7" y="20"/>
                    <a:pt x="4" y="23"/>
                    <a:pt x="4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0" y="26"/>
                    <a:pt x="2" y="28"/>
                  </a:cubicBezTo>
                  <a:cubicBezTo>
                    <a:pt x="6" y="30"/>
                    <a:pt x="12" y="38"/>
                    <a:pt x="16" y="40"/>
                  </a:cubicBezTo>
                  <a:cubicBezTo>
                    <a:pt x="18" y="41"/>
                    <a:pt x="19" y="43"/>
                    <a:pt x="20" y="45"/>
                  </a:cubicBezTo>
                  <a:cubicBezTo>
                    <a:pt x="23" y="44"/>
                    <a:pt x="25" y="44"/>
                    <a:pt x="26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3" name="Freeform 107"/>
            <p:cNvSpPr>
              <a:spLocks/>
            </p:cNvSpPr>
            <p:nvPr userDrawn="1"/>
          </p:nvSpPr>
          <p:spPr bwMode="auto">
            <a:xfrm>
              <a:off x="4992329" y="4334128"/>
              <a:ext cx="996707" cy="1028504"/>
            </a:xfrm>
            <a:custGeom>
              <a:avLst/>
              <a:gdLst>
                <a:gd name="T0" fmla="*/ 262 w 465"/>
                <a:gd name="T1" fmla="*/ 409 h 441"/>
                <a:gd name="T2" fmla="*/ 269 w 465"/>
                <a:gd name="T3" fmla="*/ 411 h 441"/>
                <a:gd name="T4" fmla="*/ 299 w 465"/>
                <a:gd name="T5" fmla="*/ 363 h 441"/>
                <a:gd name="T6" fmla="*/ 317 w 465"/>
                <a:gd name="T7" fmla="*/ 328 h 441"/>
                <a:gd name="T8" fmla="*/ 348 w 465"/>
                <a:gd name="T9" fmla="*/ 312 h 441"/>
                <a:gd name="T10" fmla="*/ 384 w 465"/>
                <a:gd name="T11" fmla="*/ 303 h 441"/>
                <a:gd name="T12" fmla="*/ 399 w 465"/>
                <a:gd name="T13" fmla="*/ 277 h 441"/>
                <a:gd name="T14" fmla="*/ 411 w 465"/>
                <a:gd name="T15" fmla="*/ 253 h 441"/>
                <a:gd name="T16" fmla="*/ 415 w 465"/>
                <a:gd name="T17" fmla="*/ 202 h 441"/>
                <a:gd name="T18" fmla="*/ 423 w 465"/>
                <a:gd name="T19" fmla="*/ 197 h 441"/>
                <a:gd name="T20" fmla="*/ 460 w 465"/>
                <a:gd name="T21" fmla="*/ 151 h 441"/>
                <a:gd name="T22" fmla="*/ 420 w 465"/>
                <a:gd name="T23" fmla="*/ 100 h 441"/>
                <a:gd name="T24" fmla="*/ 347 w 465"/>
                <a:gd name="T25" fmla="*/ 92 h 441"/>
                <a:gd name="T26" fmla="*/ 305 w 465"/>
                <a:gd name="T27" fmla="*/ 71 h 441"/>
                <a:gd name="T28" fmla="*/ 301 w 465"/>
                <a:gd name="T29" fmla="*/ 64 h 441"/>
                <a:gd name="T30" fmla="*/ 273 w 465"/>
                <a:gd name="T31" fmla="*/ 58 h 441"/>
                <a:gd name="T32" fmla="*/ 267 w 465"/>
                <a:gd name="T33" fmla="*/ 12 h 441"/>
                <a:gd name="T34" fmla="*/ 229 w 465"/>
                <a:gd name="T35" fmla="*/ 31 h 441"/>
                <a:gd name="T36" fmla="*/ 197 w 465"/>
                <a:gd name="T37" fmla="*/ 37 h 441"/>
                <a:gd name="T38" fmla="*/ 171 w 465"/>
                <a:gd name="T39" fmla="*/ 38 h 441"/>
                <a:gd name="T40" fmla="*/ 163 w 465"/>
                <a:gd name="T41" fmla="*/ 1 h 441"/>
                <a:gd name="T42" fmla="*/ 133 w 465"/>
                <a:gd name="T43" fmla="*/ 17 h 441"/>
                <a:gd name="T44" fmla="*/ 111 w 465"/>
                <a:gd name="T45" fmla="*/ 14 h 441"/>
                <a:gd name="T46" fmla="*/ 124 w 465"/>
                <a:gd name="T47" fmla="*/ 30 h 441"/>
                <a:gd name="T48" fmla="*/ 109 w 465"/>
                <a:gd name="T49" fmla="*/ 44 h 441"/>
                <a:gd name="T50" fmla="*/ 87 w 465"/>
                <a:gd name="T51" fmla="*/ 47 h 441"/>
                <a:gd name="T52" fmla="*/ 49 w 465"/>
                <a:gd name="T53" fmla="*/ 40 h 441"/>
                <a:gd name="T54" fmla="*/ 47 w 465"/>
                <a:gd name="T55" fmla="*/ 56 h 441"/>
                <a:gd name="T56" fmla="*/ 47 w 465"/>
                <a:gd name="T57" fmla="*/ 103 h 441"/>
                <a:gd name="T58" fmla="*/ 13 w 465"/>
                <a:gd name="T59" fmla="*/ 115 h 441"/>
                <a:gd name="T60" fmla="*/ 2 w 465"/>
                <a:gd name="T61" fmla="*/ 138 h 441"/>
                <a:gd name="T62" fmla="*/ 16 w 465"/>
                <a:gd name="T63" fmla="*/ 161 h 441"/>
                <a:gd name="T64" fmla="*/ 40 w 465"/>
                <a:gd name="T65" fmla="*/ 164 h 441"/>
                <a:gd name="T66" fmla="*/ 68 w 465"/>
                <a:gd name="T67" fmla="*/ 176 h 441"/>
                <a:gd name="T68" fmla="*/ 102 w 465"/>
                <a:gd name="T69" fmla="*/ 167 h 441"/>
                <a:gd name="T70" fmla="*/ 128 w 465"/>
                <a:gd name="T71" fmla="*/ 197 h 441"/>
                <a:gd name="T72" fmla="*/ 156 w 465"/>
                <a:gd name="T73" fmla="*/ 207 h 441"/>
                <a:gd name="T74" fmla="*/ 163 w 465"/>
                <a:gd name="T75" fmla="*/ 232 h 441"/>
                <a:gd name="T76" fmla="*/ 192 w 465"/>
                <a:gd name="T77" fmla="*/ 253 h 441"/>
                <a:gd name="T78" fmla="*/ 188 w 465"/>
                <a:gd name="T79" fmla="*/ 281 h 441"/>
                <a:gd name="T80" fmla="*/ 206 w 465"/>
                <a:gd name="T81" fmla="*/ 304 h 441"/>
                <a:gd name="T82" fmla="*/ 230 w 465"/>
                <a:gd name="T83" fmla="*/ 323 h 441"/>
                <a:gd name="T84" fmla="*/ 238 w 465"/>
                <a:gd name="T85" fmla="*/ 359 h 441"/>
                <a:gd name="T86" fmla="*/ 194 w 465"/>
                <a:gd name="T87" fmla="*/ 397 h 441"/>
                <a:gd name="T88" fmla="*/ 212 w 465"/>
                <a:gd name="T89" fmla="*/ 408 h 441"/>
                <a:gd name="T90" fmla="*/ 240 w 465"/>
                <a:gd name="T91" fmla="*/ 424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65" h="441">
                  <a:moveTo>
                    <a:pt x="247" y="436"/>
                  </a:moveTo>
                  <a:cubicBezTo>
                    <a:pt x="254" y="431"/>
                    <a:pt x="252" y="428"/>
                    <a:pt x="255" y="422"/>
                  </a:cubicBezTo>
                  <a:cubicBezTo>
                    <a:pt x="259" y="416"/>
                    <a:pt x="256" y="414"/>
                    <a:pt x="262" y="409"/>
                  </a:cubicBezTo>
                  <a:cubicBezTo>
                    <a:pt x="267" y="404"/>
                    <a:pt x="261" y="401"/>
                    <a:pt x="268" y="397"/>
                  </a:cubicBezTo>
                  <a:cubicBezTo>
                    <a:pt x="275" y="394"/>
                    <a:pt x="274" y="400"/>
                    <a:pt x="268" y="407"/>
                  </a:cubicBezTo>
                  <a:cubicBezTo>
                    <a:pt x="262" y="414"/>
                    <a:pt x="261" y="416"/>
                    <a:pt x="269" y="411"/>
                  </a:cubicBezTo>
                  <a:cubicBezTo>
                    <a:pt x="277" y="406"/>
                    <a:pt x="279" y="398"/>
                    <a:pt x="284" y="390"/>
                  </a:cubicBezTo>
                  <a:cubicBezTo>
                    <a:pt x="288" y="381"/>
                    <a:pt x="292" y="379"/>
                    <a:pt x="295" y="378"/>
                  </a:cubicBezTo>
                  <a:cubicBezTo>
                    <a:pt x="299" y="378"/>
                    <a:pt x="299" y="369"/>
                    <a:pt x="299" y="363"/>
                  </a:cubicBezTo>
                  <a:cubicBezTo>
                    <a:pt x="298" y="357"/>
                    <a:pt x="296" y="351"/>
                    <a:pt x="299" y="347"/>
                  </a:cubicBezTo>
                  <a:cubicBezTo>
                    <a:pt x="302" y="343"/>
                    <a:pt x="299" y="339"/>
                    <a:pt x="303" y="339"/>
                  </a:cubicBezTo>
                  <a:cubicBezTo>
                    <a:pt x="306" y="339"/>
                    <a:pt x="312" y="334"/>
                    <a:pt x="317" y="328"/>
                  </a:cubicBezTo>
                  <a:cubicBezTo>
                    <a:pt x="323" y="323"/>
                    <a:pt x="327" y="323"/>
                    <a:pt x="333" y="322"/>
                  </a:cubicBezTo>
                  <a:cubicBezTo>
                    <a:pt x="339" y="322"/>
                    <a:pt x="335" y="320"/>
                    <a:pt x="339" y="319"/>
                  </a:cubicBezTo>
                  <a:cubicBezTo>
                    <a:pt x="343" y="318"/>
                    <a:pt x="346" y="315"/>
                    <a:pt x="348" y="312"/>
                  </a:cubicBezTo>
                  <a:cubicBezTo>
                    <a:pt x="351" y="310"/>
                    <a:pt x="361" y="313"/>
                    <a:pt x="368" y="313"/>
                  </a:cubicBezTo>
                  <a:cubicBezTo>
                    <a:pt x="374" y="313"/>
                    <a:pt x="378" y="313"/>
                    <a:pt x="378" y="310"/>
                  </a:cubicBezTo>
                  <a:cubicBezTo>
                    <a:pt x="378" y="306"/>
                    <a:pt x="381" y="303"/>
                    <a:pt x="384" y="303"/>
                  </a:cubicBezTo>
                  <a:cubicBezTo>
                    <a:pt x="388" y="303"/>
                    <a:pt x="390" y="302"/>
                    <a:pt x="390" y="297"/>
                  </a:cubicBezTo>
                  <a:cubicBezTo>
                    <a:pt x="390" y="293"/>
                    <a:pt x="391" y="290"/>
                    <a:pt x="394" y="287"/>
                  </a:cubicBezTo>
                  <a:cubicBezTo>
                    <a:pt x="397" y="285"/>
                    <a:pt x="398" y="281"/>
                    <a:pt x="399" y="277"/>
                  </a:cubicBezTo>
                  <a:cubicBezTo>
                    <a:pt x="400" y="274"/>
                    <a:pt x="403" y="276"/>
                    <a:pt x="403" y="272"/>
                  </a:cubicBezTo>
                  <a:cubicBezTo>
                    <a:pt x="403" y="267"/>
                    <a:pt x="405" y="262"/>
                    <a:pt x="405" y="258"/>
                  </a:cubicBezTo>
                  <a:cubicBezTo>
                    <a:pt x="405" y="255"/>
                    <a:pt x="409" y="255"/>
                    <a:pt x="411" y="253"/>
                  </a:cubicBezTo>
                  <a:cubicBezTo>
                    <a:pt x="413" y="250"/>
                    <a:pt x="409" y="247"/>
                    <a:pt x="412" y="239"/>
                  </a:cubicBezTo>
                  <a:cubicBezTo>
                    <a:pt x="415" y="232"/>
                    <a:pt x="412" y="225"/>
                    <a:pt x="412" y="218"/>
                  </a:cubicBezTo>
                  <a:cubicBezTo>
                    <a:pt x="412" y="212"/>
                    <a:pt x="412" y="205"/>
                    <a:pt x="415" y="202"/>
                  </a:cubicBezTo>
                  <a:cubicBezTo>
                    <a:pt x="417" y="200"/>
                    <a:pt x="416" y="199"/>
                    <a:pt x="414" y="198"/>
                  </a:cubicBezTo>
                  <a:cubicBezTo>
                    <a:pt x="412" y="197"/>
                    <a:pt x="414" y="194"/>
                    <a:pt x="416" y="195"/>
                  </a:cubicBezTo>
                  <a:cubicBezTo>
                    <a:pt x="418" y="195"/>
                    <a:pt x="420" y="199"/>
                    <a:pt x="423" y="197"/>
                  </a:cubicBezTo>
                  <a:cubicBezTo>
                    <a:pt x="427" y="195"/>
                    <a:pt x="430" y="187"/>
                    <a:pt x="433" y="180"/>
                  </a:cubicBezTo>
                  <a:cubicBezTo>
                    <a:pt x="436" y="174"/>
                    <a:pt x="440" y="174"/>
                    <a:pt x="444" y="172"/>
                  </a:cubicBezTo>
                  <a:cubicBezTo>
                    <a:pt x="447" y="171"/>
                    <a:pt x="455" y="163"/>
                    <a:pt x="460" y="151"/>
                  </a:cubicBezTo>
                  <a:cubicBezTo>
                    <a:pt x="465" y="139"/>
                    <a:pt x="460" y="128"/>
                    <a:pt x="458" y="120"/>
                  </a:cubicBezTo>
                  <a:cubicBezTo>
                    <a:pt x="456" y="112"/>
                    <a:pt x="453" y="113"/>
                    <a:pt x="448" y="113"/>
                  </a:cubicBezTo>
                  <a:cubicBezTo>
                    <a:pt x="443" y="114"/>
                    <a:pt x="433" y="113"/>
                    <a:pt x="420" y="100"/>
                  </a:cubicBezTo>
                  <a:cubicBezTo>
                    <a:pt x="407" y="87"/>
                    <a:pt x="394" y="88"/>
                    <a:pt x="386" y="90"/>
                  </a:cubicBezTo>
                  <a:cubicBezTo>
                    <a:pt x="377" y="92"/>
                    <a:pt x="368" y="86"/>
                    <a:pt x="363" y="85"/>
                  </a:cubicBezTo>
                  <a:cubicBezTo>
                    <a:pt x="357" y="84"/>
                    <a:pt x="352" y="90"/>
                    <a:pt x="347" y="92"/>
                  </a:cubicBezTo>
                  <a:cubicBezTo>
                    <a:pt x="343" y="93"/>
                    <a:pt x="349" y="86"/>
                    <a:pt x="350" y="81"/>
                  </a:cubicBezTo>
                  <a:cubicBezTo>
                    <a:pt x="350" y="77"/>
                    <a:pt x="334" y="70"/>
                    <a:pt x="322" y="66"/>
                  </a:cubicBezTo>
                  <a:cubicBezTo>
                    <a:pt x="310" y="62"/>
                    <a:pt x="305" y="64"/>
                    <a:pt x="305" y="71"/>
                  </a:cubicBezTo>
                  <a:cubicBezTo>
                    <a:pt x="305" y="78"/>
                    <a:pt x="301" y="69"/>
                    <a:pt x="297" y="76"/>
                  </a:cubicBezTo>
                  <a:cubicBezTo>
                    <a:pt x="293" y="84"/>
                    <a:pt x="287" y="79"/>
                    <a:pt x="291" y="76"/>
                  </a:cubicBezTo>
                  <a:cubicBezTo>
                    <a:pt x="295" y="74"/>
                    <a:pt x="300" y="68"/>
                    <a:pt x="301" y="64"/>
                  </a:cubicBezTo>
                  <a:cubicBezTo>
                    <a:pt x="303" y="59"/>
                    <a:pt x="284" y="56"/>
                    <a:pt x="278" y="58"/>
                  </a:cubicBezTo>
                  <a:cubicBezTo>
                    <a:pt x="271" y="61"/>
                    <a:pt x="275" y="69"/>
                    <a:pt x="270" y="66"/>
                  </a:cubicBezTo>
                  <a:cubicBezTo>
                    <a:pt x="265" y="64"/>
                    <a:pt x="269" y="57"/>
                    <a:pt x="273" y="58"/>
                  </a:cubicBezTo>
                  <a:cubicBezTo>
                    <a:pt x="277" y="58"/>
                    <a:pt x="282" y="50"/>
                    <a:pt x="285" y="44"/>
                  </a:cubicBezTo>
                  <a:cubicBezTo>
                    <a:pt x="288" y="38"/>
                    <a:pt x="280" y="37"/>
                    <a:pt x="275" y="33"/>
                  </a:cubicBezTo>
                  <a:cubicBezTo>
                    <a:pt x="271" y="28"/>
                    <a:pt x="272" y="14"/>
                    <a:pt x="267" y="12"/>
                  </a:cubicBezTo>
                  <a:cubicBezTo>
                    <a:pt x="262" y="17"/>
                    <a:pt x="255" y="24"/>
                    <a:pt x="253" y="29"/>
                  </a:cubicBezTo>
                  <a:cubicBezTo>
                    <a:pt x="251" y="36"/>
                    <a:pt x="248" y="32"/>
                    <a:pt x="241" y="34"/>
                  </a:cubicBezTo>
                  <a:cubicBezTo>
                    <a:pt x="234" y="36"/>
                    <a:pt x="231" y="33"/>
                    <a:pt x="229" y="31"/>
                  </a:cubicBezTo>
                  <a:cubicBezTo>
                    <a:pt x="228" y="28"/>
                    <a:pt x="221" y="31"/>
                    <a:pt x="216" y="30"/>
                  </a:cubicBezTo>
                  <a:cubicBezTo>
                    <a:pt x="212" y="30"/>
                    <a:pt x="215" y="36"/>
                    <a:pt x="211" y="37"/>
                  </a:cubicBezTo>
                  <a:cubicBezTo>
                    <a:pt x="208" y="39"/>
                    <a:pt x="200" y="34"/>
                    <a:pt x="197" y="37"/>
                  </a:cubicBezTo>
                  <a:cubicBezTo>
                    <a:pt x="195" y="40"/>
                    <a:pt x="193" y="37"/>
                    <a:pt x="192" y="40"/>
                  </a:cubicBezTo>
                  <a:cubicBezTo>
                    <a:pt x="190" y="42"/>
                    <a:pt x="185" y="41"/>
                    <a:pt x="184" y="42"/>
                  </a:cubicBezTo>
                  <a:cubicBezTo>
                    <a:pt x="182" y="44"/>
                    <a:pt x="178" y="45"/>
                    <a:pt x="171" y="38"/>
                  </a:cubicBezTo>
                  <a:cubicBezTo>
                    <a:pt x="165" y="32"/>
                    <a:pt x="166" y="21"/>
                    <a:pt x="169" y="19"/>
                  </a:cubicBezTo>
                  <a:cubicBezTo>
                    <a:pt x="172" y="17"/>
                    <a:pt x="172" y="12"/>
                    <a:pt x="168" y="10"/>
                  </a:cubicBezTo>
                  <a:cubicBezTo>
                    <a:pt x="164" y="8"/>
                    <a:pt x="168" y="2"/>
                    <a:pt x="163" y="1"/>
                  </a:cubicBezTo>
                  <a:cubicBezTo>
                    <a:pt x="158" y="0"/>
                    <a:pt x="159" y="6"/>
                    <a:pt x="155" y="7"/>
                  </a:cubicBezTo>
                  <a:cubicBezTo>
                    <a:pt x="152" y="8"/>
                    <a:pt x="145" y="13"/>
                    <a:pt x="141" y="12"/>
                  </a:cubicBezTo>
                  <a:cubicBezTo>
                    <a:pt x="138" y="12"/>
                    <a:pt x="133" y="13"/>
                    <a:pt x="133" y="17"/>
                  </a:cubicBezTo>
                  <a:cubicBezTo>
                    <a:pt x="133" y="20"/>
                    <a:pt x="129" y="19"/>
                    <a:pt x="129" y="16"/>
                  </a:cubicBezTo>
                  <a:cubicBezTo>
                    <a:pt x="128" y="13"/>
                    <a:pt x="120" y="15"/>
                    <a:pt x="118" y="13"/>
                  </a:cubicBezTo>
                  <a:cubicBezTo>
                    <a:pt x="116" y="11"/>
                    <a:pt x="106" y="12"/>
                    <a:pt x="111" y="14"/>
                  </a:cubicBezTo>
                  <a:cubicBezTo>
                    <a:pt x="115" y="17"/>
                    <a:pt x="115" y="19"/>
                    <a:pt x="115" y="22"/>
                  </a:cubicBezTo>
                  <a:cubicBezTo>
                    <a:pt x="115" y="26"/>
                    <a:pt x="118" y="25"/>
                    <a:pt x="118" y="29"/>
                  </a:cubicBezTo>
                  <a:cubicBezTo>
                    <a:pt x="118" y="33"/>
                    <a:pt x="122" y="30"/>
                    <a:pt x="124" y="30"/>
                  </a:cubicBezTo>
                  <a:cubicBezTo>
                    <a:pt x="127" y="30"/>
                    <a:pt x="127" y="34"/>
                    <a:pt x="123" y="35"/>
                  </a:cubicBezTo>
                  <a:cubicBezTo>
                    <a:pt x="119" y="36"/>
                    <a:pt x="117" y="38"/>
                    <a:pt x="116" y="41"/>
                  </a:cubicBezTo>
                  <a:cubicBezTo>
                    <a:pt x="115" y="44"/>
                    <a:pt x="112" y="42"/>
                    <a:pt x="109" y="44"/>
                  </a:cubicBezTo>
                  <a:cubicBezTo>
                    <a:pt x="105" y="47"/>
                    <a:pt x="103" y="50"/>
                    <a:pt x="101" y="48"/>
                  </a:cubicBezTo>
                  <a:cubicBezTo>
                    <a:pt x="98" y="47"/>
                    <a:pt x="97" y="48"/>
                    <a:pt x="94" y="49"/>
                  </a:cubicBezTo>
                  <a:cubicBezTo>
                    <a:pt x="92" y="51"/>
                    <a:pt x="91" y="49"/>
                    <a:pt x="87" y="47"/>
                  </a:cubicBezTo>
                  <a:cubicBezTo>
                    <a:pt x="85" y="45"/>
                    <a:pt x="83" y="40"/>
                    <a:pt x="78" y="36"/>
                  </a:cubicBezTo>
                  <a:cubicBezTo>
                    <a:pt x="76" y="37"/>
                    <a:pt x="70" y="39"/>
                    <a:pt x="67" y="39"/>
                  </a:cubicBezTo>
                  <a:cubicBezTo>
                    <a:pt x="63" y="39"/>
                    <a:pt x="50" y="38"/>
                    <a:pt x="49" y="40"/>
                  </a:cubicBezTo>
                  <a:cubicBezTo>
                    <a:pt x="49" y="42"/>
                    <a:pt x="50" y="46"/>
                    <a:pt x="52" y="46"/>
                  </a:cubicBezTo>
                  <a:cubicBezTo>
                    <a:pt x="54" y="46"/>
                    <a:pt x="59" y="48"/>
                    <a:pt x="55" y="50"/>
                  </a:cubicBezTo>
                  <a:cubicBezTo>
                    <a:pt x="50" y="53"/>
                    <a:pt x="47" y="49"/>
                    <a:pt x="47" y="56"/>
                  </a:cubicBezTo>
                  <a:cubicBezTo>
                    <a:pt x="47" y="63"/>
                    <a:pt x="56" y="68"/>
                    <a:pt x="54" y="74"/>
                  </a:cubicBezTo>
                  <a:cubicBezTo>
                    <a:pt x="53" y="77"/>
                    <a:pt x="52" y="85"/>
                    <a:pt x="52" y="89"/>
                  </a:cubicBezTo>
                  <a:cubicBezTo>
                    <a:pt x="52" y="92"/>
                    <a:pt x="50" y="103"/>
                    <a:pt x="47" y="103"/>
                  </a:cubicBezTo>
                  <a:cubicBezTo>
                    <a:pt x="44" y="104"/>
                    <a:pt x="41" y="101"/>
                    <a:pt x="37" y="104"/>
                  </a:cubicBezTo>
                  <a:cubicBezTo>
                    <a:pt x="33" y="107"/>
                    <a:pt x="28" y="105"/>
                    <a:pt x="23" y="109"/>
                  </a:cubicBezTo>
                  <a:cubicBezTo>
                    <a:pt x="18" y="112"/>
                    <a:pt x="13" y="111"/>
                    <a:pt x="13" y="115"/>
                  </a:cubicBezTo>
                  <a:cubicBezTo>
                    <a:pt x="12" y="119"/>
                    <a:pt x="8" y="121"/>
                    <a:pt x="9" y="125"/>
                  </a:cubicBezTo>
                  <a:cubicBezTo>
                    <a:pt x="10" y="129"/>
                    <a:pt x="7" y="128"/>
                    <a:pt x="4" y="131"/>
                  </a:cubicBezTo>
                  <a:cubicBezTo>
                    <a:pt x="1" y="134"/>
                    <a:pt x="4" y="136"/>
                    <a:pt x="2" y="138"/>
                  </a:cubicBezTo>
                  <a:cubicBezTo>
                    <a:pt x="0" y="140"/>
                    <a:pt x="3" y="144"/>
                    <a:pt x="5" y="147"/>
                  </a:cubicBezTo>
                  <a:cubicBezTo>
                    <a:pt x="8" y="151"/>
                    <a:pt x="10" y="153"/>
                    <a:pt x="10" y="157"/>
                  </a:cubicBezTo>
                  <a:cubicBezTo>
                    <a:pt x="10" y="160"/>
                    <a:pt x="12" y="161"/>
                    <a:pt x="16" y="161"/>
                  </a:cubicBezTo>
                  <a:cubicBezTo>
                    <a:pt x="19" y="160"/>
                    <a:pt x="17" y="167"/>
                    <a:pt x="22" y="167"/>
                  </a:cubicBezTo>
                  <a:cubicBezTo>
                    <a:pt x="28" y="167"/>
                    <a:pt x="33" y="168"/>
                    <a:pt x="35" y="165"/>
                  </a:cubicBezTo>
                  <a:cubicBezTo>
                    <a:pt x="36" y="162"/>
                    <a:pt x="40" y="160"/>
                    <a:pt x="40" y="164"/>
                  </a:cubicBezTo>
                  <a:cubicBezTo>
                    <a:pt x="40" y="168"/>
                    <a:pt x="39" y="180"/>
                    <a:pt x="42" y="178"/>
                  </a:cubicBezTo>
                  <a:cubicBezTo>
                    <a:pt x="46" y="177"/>
                    <a:pt x="54" y="177"/>
                    <a:pt x="58" y="179"/>
                  </a:cubicBezTo>
                  <a:cubicBezTo>
                    <a:pt x="61" y="180"/>
                    <a:pt x="65" y="179"/>
                    <a:pt x="68" y="176"/>
                  </a:cubicBezTo>
                  <a:cubicBezTo>
                    <a:pt x="70" y="174"/>
                    <a:pt x="73" y="174"/>
                    <a:pt x="78" y="172"/>
                  </a:cubicBezTo>
                  <a:cubicBezTo>
                    <a:pt x="82" y="169"/>
                    <a:pt x="87" y="166"/>
                    <a:pt x="91" y="166"/>
                  </a:cubicBezTo>
                  <a:cubicBezTo>
                    <a:pt x="96" y="166"/>
                    <a:pt x="104" y="163"/>
                    <a:pt x="102" y="167"/>
                  </a:cubicBezTo>
                  <a:cubicBezTo>
                    <a:pt x="101" y="170"/>
                    <a:pt x="101" y="182"/>
                    <a:pt x="106" y="188"/>
                  </a:cubicBezTo>
                  <a:cubicBezTo>
                    <a:pt x="112" y="194"/>
                    <a:pt x="115" y="196"/>
                    <a:pt x="120" y="195"/>
                  </a:cubicBezTo>
                  <a:cubicBezTo>
                    <a:pt x="125" y="195"/>
                    <a:pt x="125" y="197"/>
                    <a:pt x="128" y="197"/>
                  </a:cubicBezTo>
                  <a:cubicBezTo>
                    <a:pt x="132" y="197"/>
                    <a:pt x="130" y="201"/>
                    <a:pt x="133" y="201"/>
                  </a:cubicBezTo>
                  <a:cubicBezTo>
                    <a:pt x="137" y="201"/>
                    <a:pt x="143" y="201"/>
                    <a:pt x="143" y="205"/>
                  </a:cubicBezTo>
                  <a:cubicBezTo>
                    <a:pt x="143" y="208"/>
                    <a:pt x="153" y="206"/>
                    <a:pt x="156" y="207"/>
                  </a:cubicBezTo>
                  <a:cubicBezTo>
                    <a:pt x="158" y="209"/>
                    <a:pt x="161" y="211"/>
                    <a:pt x="160" y="215"/>
                  </a:cubicBezTo>
                  <a:cubicBezTo>
                    <a:pt x="159" y="219"/>
                    <a:pt x="165" y="221"/>
                    <a:pt x="162" y="223"/>
                  </a:cubicBezTo>
                  <a:cubicBezTo>
                    <a:pt x="158" y="225"/>
                    <a:pt x="163" y="228"/>
                    <a:pt x="163" y="232"/>
                  </a:cubicBezTo>
                  <a:cubicBezTo>
                    <a:pt x="163" y="236"/>
                    <a:pt x="168" y="238"/>
                    <a:pt x="176" y="237"/>
                  </a:cubicBezTo>
                  <a:cubicBezTo>
                    <a:pt x="183" y="237"/>
                    <a:pt x="186" y="238"/>
                    <a:pt x="186" y="243"/>
                  </a:cubicBezTo>
                  <a:cubicBezTo>
                    <a:pt x="186" y="248"/>
                    <a:pt x="191" y="249"/>
                    <a:pt x="192" y="253"/>
                  </a:cubicBezTo>
                  <a:cubicBezTo>
                    <a:pt x="194" y="258"/>
                    <a:pt x="190" y="264"/>
                    <a:pt x="191" y="268"/>
                  </a:cubicBezTo>
                  <a:cubicBezTo>
                    <a:pt x="192" y="270"/>
                    <a:pt x="190" y="274"/>
                    <a:pt x="188" y="275"/>
                  </a:cubicBezTo>
                  <a:cubicBezTo>
                    <a:pt x="190" y="278"/>
                    <a:pt x="190" y="279"/>
                    <a:pt x="188" y="281"/>
                  </a:cubicBezTo>
                  <a:cubicBezTo>
                    <a:pt x="185" y="282"/>
                    <a:pt x="192" y="287"/>
                    <a:pt x="190" y="294"/>
                  </a:cubicBezTo>
                  <a:cubicBezTo>
                    <a:pt x="188" y="301"/>
                    <a:pt x="188" y="302"/>
                    <a:pt x="196" y="303"/>
                  </a:cubicBezTo>
                  <a:cubicBezTo>
                    <a:pt x="204" y="303"/>
                    <a:pt x="203" y="305"/>
                    <a:pt x="206" y="304"/>
                  </a:cubicBezTo>
                  <a:cubicBezTo>
                    <a:pt x="209" y="302"/>
                    <a:pt x="213" y="309"/>
                    <a:pt x="214" y="313"/>
                  </a:cubicBezTo>
                  <a:cubicBezTo>
                    <a:pt x="215" y="316"/>
                    <a:pt x="218" y="325"/>
                    <a:pt x="220" y="325"/>
                  </a:cubicBezTo>
                  <a:cubicBezTo>
                    <a:pt x="221" y="325"/>
                    <a:pt x="225" y="321"/>
                    <a:pt x="230" y="323"/>
                  </a:cubicBezTo>
                  <a:cubicBezTo>
                    <a:pt x="234" y="325"/>
                    <a:pt x="229" y="337"/>
                    <a:pt x="229" y="342"/>
                  </a:cubicBezTo>
                  <a:cubicBezTo>
                    <a:pt x="231" y="342"/>
                    <a:pt x="235" y="342"/>
                    <a:pt x="236" y="343"/>
                  </a:cubicBezTo>
                  <a:cubicBezTo>
                    <a:pt x="238" y="344"/>
                    <a:pt x="239" y="357"/>
                    <a:pt x="238" y="359"/>
                  </a:cubicBezTo>
                  <a:cubicBezTo>
                    <a:pt x="237" y="362"/>
                    <a:pt x="229" y="364"/>
                    <a:pt x="224" y="366"/>
                  </a:cubicBezTo>
                  <a:cubicBezTo>
                    <a:pt x="220" y="369"/>
                    <a:pt x="209" y="379"/>
                    <a:pt x="204" y="386"/>
                  </a:cubicBezTo>
                  <a:cubicBezTo>
                    <a:pt x="201" y="391"/>
                    <a:pt x="197" y="394"/>
                    <a:pt x="194" y="397"/>
                  </a:cubicBezTo>
                  <a:cubicBezTo>
                    <a:pt x="195" y="398"/>
                    <a:pt x="196" y="398"/>
                    <a:pt x="197" y="397"/>
                  </a:cubicBezTo>
                  <a:cubicBezTo>
                    <a:pt x="200" y="396"/>
                    <a:pt x="203" y="396"/>
                    <a:pt x="207" y="401"/>
                  </a:cubicBezTo>
                  <a:cubicBezTo>
                    <a:pt x="211" y="405"/>
                    <a:pt x="211" y="408"/>
                    <a:pt x="212" y="408"/>
                  </a:cubicBezTo>
                  <a:cubicBezTo>
                    <a:pt x="214" y="408"/>
                    <a:pt x="216" y="402"/>
                    <a:pt x="219" y="406"/>
                  </a:cubicBezTo>
                  <a:cubicBezTo>
                    <a:pt x="222" y="411"/>
                    <a:pt x="230" y="414"/>
                    <a:pt x="232" y="416"/>
                  </a:cubicBezTo>
                  <a:cubicBezTo>
                    <a:pt x="234" y="418"/>
                    <a:pt x="240" y="419"/>
                    <a:pt x="240" y="424"/>
                  </a:cubicBezTo>
                  <a:cubicBezTo>
                    <a:pt x="240" y="428"/>
                    <a:pt x="238" y="435"/>
                    <a:pt x="241" y="441"/>
                  </a:cubicBezTo>
                  <a:cubicBezTo>
                    <a:pt x="243" y="439"/>
                    <a:pt x="244" y="437"/>
                    <a:pt x="247" y="4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4" name="Freeform 108"/>
            <p:cNvSpPr>
              <a:spLocks/>
            </p:cNvSpPr>
            <p:nvPr userDrawn="1"/>
          </p:nvSpPr>
          <p:spPr bwMode="auto">
            <a:xfrm>
              <a:off x="5384971" y="5256864"/>
              <a:ext cx="124169" cy="138593"/>
            </a:xfrm>
            <a:custGeom>
              <a:avLst/>
              <a:gdLst>
                <a:gd name="T0" fmla="*/ 57 w 58"/>
                <a:gd name="T1" fmla="*/ 28 h 59"/>
                <a:gd name="T2" fmla="*/ 49 w 58"/>
                <a:gd name="T3" fmla="*/ 20 h 59"/>
                <a:gd name="T4" fmla="*/ 36 w 58"/>
                <a:gd name="T5" fmla="*/ 10 h 59"/>
                <a:gd name="T6" fmla="*/ 29 w 58"/>
                <a:gd name="T7" fmla="*/ 12 h 59"/>
                <a:gd name="T8" fmla="*/ 24 w 58"/>
                <a:gd name="T9" fmla="*/ 5 h 59"/>
                <a:gd name="T10" fmla="*/ 14 w 58"/>
                <a:gd name="T11" fmla="*/ 1 h 59"/>
                <a:gd name="T12" fmla="*/ 11 w 58"/>
                <a:gd name="T13" fmla="*/ 1 h 59"/>
                <a:gd name="T14" fmla="*/ 7 w 58"/>
                <a:gd name="T15" fmla="*/ 8 h 59"/>
                <a:gd name="T16" fmla="*/ 3 w 58"/>
                <a:gd name="T17" fmla="*/ 26 h 59"/>
                <a:gd name="T18" fmla="*/ 0 w 58"/>
                <a:gd name="T19" fmla="*/ 40 h 59"/>
                <a:gd name="T20" fmla="*/ 3 w 58"/>
                <a:gd name="T21" fmla="*/ 47 h 59"/>
                <a:gd name="T22" fmla="*/ 3 w 58"/>
                <a:gd name="T23" fmla="*/ 51 h 59"/>
                <a:gd name="T24" fmla="*/ 7 w 58"/>
                <a:gd name="T25" fmla="*/ 53 h 59"/>
                <a:gd name="T26" fmla="*/ 22 w 58"/>
                <a:gd name="T27" fmla="*/ 57 h 59"/>
                <a:gd name="T28" fmla="*/ 31 w 58"/>
                <a:gd name="T29" fmla="*/ 57 h 59"/>
                <a:gd name="T30" fmla="*/ 49 w 58"/>
                <a:gd name="T31" fmla="*/ 55 h 59"/>
                <a:gd name="T32" fmla="*/ 58 w 58"/>
                <a:gd name="T33" fmla="*/ 45 h 59"/>
                <a:gd name="T34" fmla="*/ 57 w 58"/>
                <a:gd name="T35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9">
                  <a:moveTo>
                    <a:pt x="57" y="28"/>
                  </a:moveTo>
                  <a:cubicBezTo>
                    <a:pt x="57" y="23"/>
                    <a:pt x="51" y="22"/>
                    <a:pt x="49" y="20"/>
                  </a:cubicBezTo>
                  <a:cubicBezTo>
                    <a:pt x="47" y="18"/>
                    <a:pt x="39" y="15"/>
                    <a:pt x="36" y="10"/>
                  </a:cubicBezTo>
                  <a:cubicBezTo>
                    <a:pt x="33" y="6"/>
                    <a:pt x="31" y="12"/>
                    <a:pt x="29" y="12"/>
                  </a:cubicBezTo>
                  <a:cubicBezTo>
                    <a:pt x="28" y="12"/>
                    <a:pt x="28" y="9"/>
                    <a:pt x="24" y="5"/>
                  </a:cubicBezTo>
                  <a:cubicBezTo>
                    <a:pt x="20" y="0"/>
                    <a:pt x="17" y="0"/>
                    <a:pt x="14" y="1"/>
                  </a:cubicBezTo>
                  <a:cubicBezTo>
                    <a:pt x="13" y="2"/>
                    <a:pt x="12" y="2"/>
                    <a:pt x="11" y="1"/>
                  </a:cubicBezTo>
                  <a:cubicBezTo>
                    <a:pt x="9" y="4"/>
                    <a:pt x="7" y="6"/>
                    <a:pt x="7" y="8"/>
                  </a:cubicBezTo>
                  <a:cubicBezTo>
                    <a:pt x="7" y="12"/>
                    <a:pt x="3" y="17"/>
                    <a:pt x="3" y="26"/>
                  </a:cubicBezTo>
                  <a:cubicBezTo>
                    <a:pt x="3" y="35"/>
                    <a:pt x="0" y="33"/>
                    <a:pt x="0" y="40"/>
                  </a:cubicBezTo>
                  <a:cubicBezTo>
                    <a:pt x="0" y="47"/>
                    <a:pt x="2" y="46"/>
                    <a:pt x="3" y="47"/>
                  </a:cubicBezTo>
                  <a:cubicBezTo>
                    <a:pt x="4" y="47"/>
                    <a:pt x="3" y="49"/>
                    <a:pt x="3" y="51"/>
                  </a:cubicBezTo>
                  <a:cubicBezTo>
                    <a:pt x="4" y="52"/>
                    <a:pt x="5" y="54"/>
                    <a:pt x="7" y="53"/>
                  </a:cubicBezTo>
                  <a:cubicBezTo>
                    <a:pt x="12" y="53"/>
                    <a:pt x="17" y="54"/>
                    <a:pt x="22" y="57"/>
                  </a:cubicBezTo>
                  <a:cubicBezTo>
                    <a:pt x="28" y="59"/>
                    <a:pt x="26" y="56"/>
                    <a:pt x="31" y="57"/>
                  </a:cubicBezTo>
                  <a:cubicBezTo>
                    <a:pt x="37" y="58"/>
                    <a:pt x="43" y="58"/>
                    <a:pt x="49" y="55"/>
                  </a:cubicBezTo>
                  <a:cubicBezTo>
                    <a:pt x="53" y="52"/>
                    <a:pt x="55" y="48"/>
                    <a:pt x="58" y="45"/>
                  </a:cubicBezTo>
                  <a:cubicBezTo>
                    <a:pt x="55" y="39"/>
                    <a:pt x="57" y="32"/>
                    <a:pt x="57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5" name="Freeform 109"/>
            <p:cNvSpPr>
              <a:spLocks noEditPoints="1"/>
            </p:cNvSpPr>
            <p:nvPr userDrawn="1"/>
          </p:nvSpPr>
          <p:spPr bwMode="auto">
            <a:xfrm>
              <a:off x="4999041" y="5028916"/>
              <a:ext cx="505066" cy="1006621"/>
            </a:xfrm>
            <a:custGeom>
              <a:avLst/>
              <a:gdLst>
                <a:gd name="T0" fmla="*/ 67 w 236"/>
                <a:gd name="T1" fmla="*/ 409 h 432"/>
                <a:gd name="T2" fmla="*/ 62 w 236"/>
                <a:gd name="T3" fmla="*/ 399 h 432"/>
                <a:gd name="T4" fmla="*/ 58 w 236"/>
                <a:gd name="T5" fmla="*/ 429 h 432"/>
                <a:gd name="T6" fmla="*/ 83 w 236"/>
                <a:gd name="T7" fmla="*/ 430 h 432"/>
                <a:gd name="T8" fmla="*/ 90 w 236"/>
                <a:gd name="T9" fmla="*/ 423 h 432"/>
                <a:gd name="T10" fmla="*/ 226 w 236"/>
                <a:gd name="T11" fmla="*/ 44 h 432"/>
                <a:gd name="T12" fmla="*/ 220 w 236"/>
                <a:gd name="T13" fmla="*/ 61 h 432"/>
                <a:gd name="T14" fmla="*/ 200 w 236"/>
                <a:gd name="T15" fmla="*/ 67 h 432"/>
                <a:gd name="T16" fmla="*/ 178 w 236"/>
                <a:gd name="T17" fmla="*/ 64 h 432"/>
                <a:gd name="T18" fmla="*/ 191 w 236"/>
                <a:gd name="T19" fmla="*/ 42 h 432"/>
                <a:gd name="T20" fmla="*/ 157 w 236"/>
                <a:gd name="T21" fmla="*/ 26 h 432"/>
                <a:gd name="T22" fmla="*/ 128 w 236"/>
                <a:gd name="T23" fmla="*/ 3 h 432"/>
                <a:gd name="T24" fmla="*/ 109 w 236"/>
                <a:gd name="T25" fmla="*/ 10 h 432"/>
                <a:gd name="T26" fmla="*/ 85 w 236"/>
                <a:gd name="T27" fmla="*/ 5 h 432"/>
                <a:gd name="T28" fmla="*/ 74 w 236"/>
                <a:gd name="T29" fmla="*/ 24 h 432"/>
                <a:gd name="T30" fmla="*/ 60 w 236"/>
                <a:gd name="T31" fmla="*/ 42 h 432"/>
                <a:gd name="T32" fmla="*/ 62 w 236"/>
                <a:gd name="T33" fmla="*/ 60 h 432"/>
                <a:gd name="T34" fmla="*/ 51 w 236"/>
                <a:gd name="T35" fmla="*/ 75 h 432"/>
                <a:gd name="T36" fmla="*/ 43 w 236"/>
                <a:gd name="T37" fmla="*/ 90 h 432"/>
                <a:gd name="T38" fmla="*/ 38 w 236"/>
                <a:gd name="T39" fmla="*/ 110 h 432"/>
                <a:gd name="T40" fmla="*/ 42 w 236"/>
                <a:gd name="T41" fmla="*/ 132 h 432"/>
                <a:gd name="T42" fmla="*/ 42 w 236"/>
                <a:gd name="T43" fmla="*/ 151 h 432"/>
                <a:gd name="T44" fmla="*/ 38 w 236"/>
                <a:gd name="T45" fmla="*/ 172 h 432"/>
                <a:gd name="T46" fmla="*/ 30 w 236"/>
                <a:gd name="T47" fmla="*/ 197 h 432"/>
                <a:gd name="T48" fmla="*/ 26 w 236"/>
                <a:gd name="T49" fmla="*/ 207 h 432"/>
                <a:gd name="T50" fmla="*/ 22 w 236"/>
                <a:gd name="T51" fmla="*/ 222 h 432"/>
                <a:gd name="T52" fmla="*/ 21 w 236"/>
                <a:gd name="T53" fmla="*/ 237 h 432"/>
                <a:gd name="T54" fmla="*/ 19 w 236"/>
                <a:gd name="T55" fmla="*/ 260 h 432"/>
                <a:gd name="T56" fmla="*/ 22 w 236"/>
                <a:gd name="T57" fmla="*/ 273 h 432"/>
                <a:gd name="T58" fmla="*/ 27 w 236"/>
                <a:gd name="T59" fmla="*/ 283 h 432"/>
                <a:gd name="T60" fmla="*/ 24 w 236"/>
                <a:gd name="T61" fmla="*/ 293 h 432"/>
                <a:gd name="T62" fmla="*/ 22 w 236"/>
                <a:gd name="T63" fmla="*/ 310 h 432"/>
                <a:gd name="T64" fmla="*/ 14 w 236"/>
                <a:gd name="T65" fmla="*/ 324 h 432"/>
                <a:gd name="T66" fmla="*/ 9 w 236"/>
                <a:gd name="T67" fmla="*/ 340 h 432"/>
                <a:gd name="T68" fmla="*/ 3 w 236"/>
                <a:gd name="T69" fmla="*/ 357 h 432"/>
                <a:gd name="T70" fmla="*/ 16 w 236"/>
                <a:gd name="T71" fmla="*/ 368 h 432"/>
                <a:gd name="T72" fmla="*/ 22 w 236"/>
                <a:gd name="T73" fmla="*/ 385 h 432"/>
                <a:gd name="T74" fmla="*/ 49 w 236"/>
                <a:gd name="T75" fmla="*/ 388 h 432"/>
                <a:gd name="T76" fmla="*/ 54 w 236"/>
                <a:gd name="T77" fmla="*/ 379 h 432"/>
                <a:gd name="T78" fmla="*/ 55 w 236"/>
                <a:gd name="T79" fmla="*/ 361 h 432"/>
                <a:gd name="T80" fmla="*/ 69 w 236"/>
                <a:gd name="T81" fmla="*/ 349 h 432"/>
                <a:gd name="T82" fmla="*/ 91 w 236"/>
                <a:gd name="T83" fmla="*/ 326 h 432"/>
                <a:gd name="T84" fmla="*/ 81 w 236"/>
                <a:gd name="T85" fmla="*/ 313 h 432"/>
                <a:gd name="T86" fmla="*/ 92 w 236"/>
                <a:gd name="T87" fmla="*/ 286 h 432"/>
                <a:gd name="T88" fmla="*/ 98 w 236"/>
                <a:gd name="T89" fmla="*/ 273 h 432"/>
                <a:gd name="T90" fmla="*/ 106 w 236"/>
                <a:gd name="T91" fmla="*/ 258 h 432"/>
                <a:gd name="T92" fmla="*/ 113 w 236"/>
                <a:gd name="T93" fmla="*/ 258 h 432"/>
                <a:gd name="T94" fmla="*/ 109 w 236"/>
                <a:gd name="T95" fmla="*/ 251 h 432"/>
                <a:gd name="T96" fmla="*/ 101 w 236"/>
                <a:gd name="T97" fmla="*/ 240 h 432"/>
                <a:gd name="T98" fmla="*/ 119 w 236"/>
                <a:gd name="T99" fmla="*/ 235 h 432"/>
                <a:gd name="T100" fmla="*/ 134 w 236"/>
                <a:gd name="T101" fmla="*/ 218 h 432"/>
                <a:gd name="T102" fmla="*/ 137 w 236"/>
                <a:gd name="T103" fmla="*/ 206 h 432"/>
                <a:gd name="T104" fmla="*/ 190 w 236"/>
                <a:gd name="T105" fmla="*/ 194 h 432"/>
                <a:gd name="T106" fmla="*/ 195 w 236"/>
                <a:gd name="T107" fmla="*/ 173 h 432"/>
                <a:gd name="T108" fmla="*/ 187 w 236"/>
                <a:gd name="T109" fmla="*/ 157 h 432"/>
                <a:gd name="T110" fmla="*/ 183 w 236"/>
                <a:gd name="T111" fmla="*/ 149 h 432"/>
                <a:gd name="T112" fmla="*/ 180 w 236"/>
                <a:gd name="T113" fmla="*/ 138 h 432"/>
                <a:gd name="T114" fmla="*/ 187 w 236"/>
                <a:gd name="T115" fmla="*/ 106 h 432"/>
                <a:gd name="T116" fmla="*/ 221 w 236"/>
                <a:gd name="T117" fmla="*/ 68 h 432"/>
                <a:gd name="T118" fmla="*/ 233 w 236"/>
                <a:gd name="T119" fmla="*/ 45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6" h="432">
                  <a:moveTo>
                    <a:pt x="90" y="423"/>
                  </a:moveTo>
                  <a:cubicBezTo>
                    <a:pt x="84" y="423"/>
                    <a:pt x="71" y="412"/>
                    <a:pt x="67" y="409"/>
                  </a:cubicBezTo>
                  <a:cubicBezTo>
                    <a:pt x="63" y="406"/>
                    <a:pt x="66" y="403"/>
                    <a:pt x="61" y="404"/>
                  </a:cubicBezTo>
                  <a:cubicBezTo>
                    <a:pt x="57" y="405"/>
                    <a:pt x="60" y="401"/>
                    <a:pt x="62" y="399"/>
                  </a:cubicBezTo>
                  <a:cubicBezTo>
                    <a:pt x="65" y="398"/>
                    <a:pt x="61" y="394"/>
                    <a:pt x="58" y="393"/>
                  </a:cubicBezTo>
                  <a:cubicBezTo>
                    <a:pt x="58" y="400"/>
                    <a:pt x="56" y="429"/>
                    <a:pt x="58" y="429"/>
                  </a:cubicBezTo>
                  <a:cubicBezTo>
                    <a:pt x="60" y="429"/>
                    <a:pt x="74" y="428"/>
                    <a:pt x="78" y="430"/>
                  </a:cubicBezTo>
                  <a:cubicBezTo>
                    <a:pt x="80" y="430"/>
                    <a:pt x="82" y="432"/>
                    <a:pt x="83" y="430"/>
                  </a:cubicBezTo>
                  <a:cubicBezTo>
                    <a:pt x="86" y="427"/>
                    <a:pt x="94" y="429"/>
                    <a:pt x="98" y="426"/>
                  </a:cubicBezTo>
                  <a:cubicBezTo>
                    <a:pt x="102" y="424"/>
                    <a:pt x="96" y="423"/>
                    <a:pt x="90" y="423"/>
                  </a:cubicBezTo>
                  <a:close/>
                  <a:moveTo>
                    <a:pt x="233" y="45"/>
                  </a:moveTo>
                  <a:cubicBezTo>
                    <a:pt x="232" y="44"/>
                    <a:pt x="228" y="44"/>
                    <a:pt x="226" y="44"/>
                  </a:cubicBezTo>
                  <a:cubicBezTo>
                    <a:pt x="226" y="45"/>
                    <a:pt x="226" y="45"/>
                    <a:pt x="226" y="45"/>
                  </a:cubicBezTo>
                  <a:cubicBezTo>
                    <a:pt x="226" y="50"/>
                    <a:pt x="223" y="61"/>
                    <a:pt x="220" y="61"/>
                  </a:cubicBezTo>
                  <a:cubicBezTo>
                    <a:pt x="216" y="61"/>
                    <a:pt x="213" y="66"/>
                    <a:pt x="211" y="65"/>
                  </a:cubicBezTo>
                  <a:cubicBezTo>
                    <a:pt x="208" y="65"/>
                    <a:pt x="204" y="69"/>
                    <a:pt x="200" y="67"/>
                  </a:cubicBezTo>
                  <a:cubicBezTo>
                    <a:pt x="197" y="65"/>
                    <a:pt x="192" y="68"/>
                    <a:pt x="189" y="66"/>
                  </a:cubicBezTo>
                  <a:cubicBezTo>
                    <a:pt x="186" y="65"/>
                    <a:pt x="178" y="66"/>
                    <a:pt x="178" y="64"/>
                  </a:cubicBezTo>
                  <a:cubicBezTo>
                    <a:pt x="178" y="62"/>
                    <a:pt x="182" y="63"/>
                    <a:pt x="182" y="57"/>
                  </a:cubicBezTo>
                  <a:cubicBezTo>
                    <a:pt x="182" y="51"/>
                    <a:pt x="193" y="45"/>
                    <a:pt x="191" y="42"/>
                  </a:cubicBezTo>
                  <a:cubicBezTo>
                    <a:pt x="190" y="40"/>
                    <a:pt x="172" y="35"/>
                    <a:pt x="170" y="32"/>
                  </a:cubicBezTo>
                  <a:cubicBezTo>
                    <a:pt x="167" y="29"/>
                    <a:pt x="164" y="27"/>
                    <a:pt x="157" y="26"/>
                  </a:cubicBezTo>
                  <a:cubicBezTo>
                    <a:pt x="150" y="25"/>
                    <a:pt x="150" y="22"/>
                    <a:pt x="144" y="19"/>
                  </a:cubicBezTo>
                  <a:cubicBezTo>
                    <a:pt x="138" y="16"/>
                    <a:pt x="130" y="8"/>
                    <a:pt x="128" y="3"/>
                  </a:cubicBezTo>
                  <a:cubicBezTo>
                    <a:pt x="123" y="3"/>
                    <a:pt x="117" y="2"/>
                    <a:pt x="116" y="3"/>
                  </a:cubicBezTo>
                  <a:cubicBezTo>
                    <a:pt x="114" y="5"/>
                    <a:pt x="112" y="14"/>
                    <a:pt x="109" y="10"/>
                  </a:cubicBezTo>
                  <a:cubicBezTo>
                    <a:pt x="107" y="5"/>
                    <a:pt x="101" y="5"/>
                    <a:pt x="96" y="5"/>
                  </a:cubicBezTo>
                  <a:cubicBezTo>
                    <a:pt x="91" y="4"/>
                    <a:pt x="91" y="0"/>
                    <a:pt x="85" y="5"/>
                  </a:cubicBezTo>
                  <a:cubicBezTo>
                    <a:pt x="83" y="7"/>
                    <a:pt x="80" y="10"/>
                    <a:pt x="77" y="12"/>
                  </a:cubicBezTo>
                  <a:cubicBezTo>
                    <a:pt x="76" y="17"/>
                    <a:pt x="75" y="22"/>
                    <a:pt x="74" y="24"/>
                  </a:cubicBezTo>
                  <a:cubicBezTo>
                    <a:pt x="73" y="26"/>
                    <a:pt x="61" y="31"/>
                    <a:pt x="61" y="34"/>
                  </a:cubicBezTo>
                  <a:cubicBezTo>
                    <a:pt x="61" y="36"/>
                    <a:pt x="63" y="40"/>
                    <a:pt x="60" y="42"/>
                  </a:cubicBezTo>
                  <a:cubicBezTo>
                    <a:pt x="58" y="43"/>
                    <a:pt x="65" y="51"/>
                    <a:pt x="61" y="53"/>
                  </a:cubicBezTo>
                  <a:cubicBezTo>
                    <a:pt x="58" y="55"/>
                    <a:pt x="64" y="59"/>
                    <a:pt x="62" y="60"/>
                  </a:cubicBezTo>
                  <a:cubicBezTo>
                    <a:pt x="59" y="62"/>
                    <a:pt x="55" y="63"/>
                    <a:pt x="55" y="66"/>
                  </a:cubicBezTo>
                  <a:cubicBezTo>
                    <a:pt x="55" y="68"/>
                    <a:pt x="54" y="73"/>
                    <a:pt x="51" y="75"/>
                  </a:cubicBezTo>
                  <a:cubicBezTo>
                    <a:pt x="48" y="76"/>
                    <a:pt x="46" y="81"/>
                    <a:pt x="46" y="85"/>
                  </a:cubicBezTo>
                  <a:cubicBezTo>
                    <a:pt x="46" y="88"/>
                    <a:pt x="41" y="86"/>
                    <a:pt x="43" y="90"/>
                  </a:cubicBezTo>
                  <a:cubicBezTo>
                    <a:pt x="45" y="95"/>
                    <a:pt x="47" y="100"/>
                    <a:pt x="43" y="101"/>
                  </a:cubicBezTo>
                  <a:cubicBezTo>
                    <a:pt x="39" y="102"/>
                    <a:pt x="40" y="110"/>
                    <a:pt x="38" y="110"/>
                  </a:cubicBezTo>
                  <a:cubicBezTo>
                    <a:pt x="36" y="110"/>
                    <a:pt x="35" y="118"/>
                    <a:pt x="38" y="121"/>
                  </a:cubicBezTo>
                  <a:cubicBezTo>
                    <a:pt x="41" y="125"/>
                    <a:pt x="42" y="129"/>
                    <a:pt x="42" y="132"/>
                  </a:cubicBezTo>
                  <a:cubicBezTo>
                    <a:pt x="42" y="136"/>
                    <a:pt x="46" y="138"/>
                    <a:pt x="45" y="142"/>
                  </a:cubicBezTo>
                  <a:cubicBezTo>
                    <a:pt x="43" y="146"/>
                    <a:pt x="44" y="149"/>
                    <a:pt x="42" y="151"/>
                  </a:cubicBezTo>
                  <a:cubicBezTo>
                    <a:pt x="39" y="152"/>
                    <a:pt x="41" y="157"/>
                    <a:pt x="38" y="158"/>
                  </a:cubicBezTo>
                  <a:cubicBezTo>
                    <a:pt x="35" y="160"/>
                    <a:pt x="40" y="170"/>
                    <a:pt x="38" y="172"/>
                  </a:cubicBezTo>
                  <a:cubicBezTo>
                    <a:pt x="36" y="174"/>
                    <a:pt x="29" y="176"/>
                    <a:pt x="29" y="183"/>
                  </a:cubicBezTo>
                  <a:cubicBezTo>
                    <a:pt x="29" y="190"/>
                    <a:pt x="30" y="194"/>
                    <a:pt x="30" y="197"/>
                  </a:cubicBezTo>
                  <a:cubicBezTo>
                    <a:pt x="29" y="200"/>
                    <a:pt x="33" y="199"/>
                    <a:pt x="32" y="203"/>
                  </a:cubicBezTo>
                  <a:cubicBezTo>
                    <a:pt x="32" y="207"/>
                    <a:pt x="26" y="205"/>
                    <a:pt x="26" y="207"/>
                  </a:cubicBezTo>
                  <a:cubicBezTo>
                    <a:pt x="25" y="210"/>
                    <a:pt x="27" y="215"/>
                    <a:pt x="25" y="216"/>
                  </a:cubicBezTo>
                  <a:cubicBezTo>
                    <a:pt x="23" y="216"/>
                    <a:pt x="22" y="218"/>
                    <a:pt x="22" y="222"/>
                  </a:cubicBezTo>
                  <a:cubicBezTo>
                    <a:pt x="22" y="227"/>
                    <a:pt x="19" y="228"/>
                    <a:pt x="19" y="230"/>
                  </a:cubicBezTo>
                  <a:cubicBezTo>
                    <a:pt x="18" y="232"/>
                    <a:pt x="21" y="235"/>
                    <a:pt x="21" y="237"/>
                  </a:cubicBezTo>
                  <a:cubicBezTo>
                    <a:pt x="21" y="240"/>
                    <a:pt x="23" y="249"/>
                    <a:pt x="21" y="249"/>
                  </a:cubicBezTo>
                  <a:cubicBezTo>
                    <a:pt x="18" y="249"/>
                    <a:pt x="17" y="259"/>
                    <a:pt x="19" y="260"/>
                  </a:cubicBezTo>
                  <a:cubicBezTo>
                    <a:pt x="21" y="262"/>
                    <a:pt x="21" y="264"/>
                    <a:pt x="20" y="266"/>
                  </a:cubicBezTo>
                  <a:cubicBezTo>
                    <a:pt x="19" y="268"/>
                    <a:pt x="25" y="270"/>
                    <a:pt x="22" y="273"/>
                  </a:cubicBezTo>
                  <a:cubicBezTo>
                    <a:pt x="18" y="276"/>
                    <a:pt x="21" y="280"/>
                    <a:pt x="25" y="279"/>
                  </a:cubicBezTo>
                  <a:cubicBezTo>
                    <a:pt x="29" y="278"/>
                    <a:pt x="31" y="283"/>
                    <a:pt x="27" y="283"/>
                  </a:cubicBezTo>
                  <a:cubicBezTo>
                    <a:pt x="23" y="283"/>
                    <a:pt x="19" y="283"/>
                    <a:pt x="22" y="286"/>
                  </a:cubicBezTo>
                  <a:cubicBezTo>
                    <a:pt x="25" y="288"/>
                    <a:pt x="29" y="291"/>
                    <a:pt x="24" y="293"/>
                  </a:cubicBezTo>
                  <a:cubicBezTo>
                    <a:pt x="19" y="294"/>
                    <a:pt x="23" y="297"/>
                    <a:pt x="22" y="301"/>
                  </a:cubicBezTo>
                  <a:cubicBezTo>
                    <a:pt x="21" y="305"/>
                    <a:pt x="25" y="309"/>
                    <a:pt x="22" y="310"/>
                  </a:cubicBezTo>
                  <a:cubicBezTo>
                    <a:pt x="18" y="311"/>
                    <a:pt x="23" y="316"/>
                    <a:pt x="18" y="317"/>
                  </a:cubicBezTo>
                  <a:cubicBezTo>
                    <a:pt x="14" y="318"/>
                    <a:pt x="17" y="322"/>
                    <a:pt x="14" y="324"/>
                  </a:cubicBezTo>
                  <a:cubicBezTo>
                    <a:pt x="10" y="327"/>
                    <a:pt x="18" y="330"/>
                    <a:pt x="14" y="333"/>
                  </a:cubicBezTo>
                  <a:cubicBezTo>
                    <a:pt x="10" y="335"/>
                    <a:pt x="13" y="340"/>
                    <a:pt x="9" y="340"/>
                  </a:cubicBezTo>
                  <a:cubicBezTo>
                    <a:pt x="5" y="340"/>
                    <a:pt x="3" y="345"/>
                    <a:pt x="3" y="347"/>
                  </a:cubicBezTo>
                  <a:cubicBezTo>
                    <a:pt x="2" y="350"/>
                    <a:pt x="0" y="354"/>
                    <a:pt x="3" y="357"/>
                  </a:cubicBezTo>
                  <a:cubicBezTo>
                    <a:pt x="6" y="361"/>
                    <a:pt x="2" y="363"/>
                    <a:pt x="5" y="365"/>
                  </a:cubicBezTo>
                  <a:cubicBezTo>
                    <a:pt x="8" y="366"/>
                    <a:pt x="17" y="364"/>
                    <a:pt x="16" y="368"/>
                  </a:cubicBezTo>
                  <a:cubicBezTo>
                    <a:pt x="15" y="372"/>
                    <a:pt x="15" y="380"/>
                    <a:pt x="17" y="380"/>
                  </a:cubicBezTo>
                  <a:cubicBezTo>
                    <a:pt x="18" y="380"/>
                    <a:pt x="19" y="385"/>
                    <a:pt x="22" y="385"/>
                  </a:cubicBezTo>
                  <a:cubicBezTo>
                    <a:pt x="25" y="384"/>
                    <a:pt x="38" y="383"/>
                    <a:pt x="43" y="384"/>
                  </a:cubicBezTo>
                  <a:cubicBezTo>
                    <a:pt x="46" y="385"/>
                    <a:pt x="48" y="386"/>
                    <a:pt x="49" y="388"/>
                  </a:cubicBezTo>
                  <a:cubicBezTo>
                    <a:pt x="52" y="386"/>
                    <a:pt x="59" y="390"/>
                    <a:pt x="60" y="389"/>
                  </a:cubicBezTo>
                  <a:cubicBezTo>
                    <a:pt x="62" y="387"/>
                    <a:pt x="54" y="381"/>
                    <a:pt x="54" y="379"/>
                  </a:cubicBezTo>
                  <a:cubicBezTo>
                    <a:pt x="54" y="377"/>
                    <a:pt x="53" y="373"/>
                    <a:pt x="53" y="371"/>
                  </a:cubicBezTo>
                  <a:cubicBezTo>
                    <a:pt x="53" y="368"/>
                    <a:pt x="51" y="363"/>
                    <a:pt x="55" y="361"/>
                  </a:cubicBezTo>
                  <a:cubicBezTo>
                    <a:pt x="59" y="358"/>
                    <a:pt x="59" y="356"/>
                    <a:pt x="61" y="356"/>
                  </a:cubicBezTo>
                  <a:cubicBezTo>
                    <a:pt x="64" y="357"/>
                    <a:pt x="68" y="355"/>
                    <a:pt x="69" y="349"/>
                  </a:cubicBezTo>
                  <a:cubicBezTo>
                    <a:pt x="69" y="343"/>
                    <a:pt x="72" y="341"/>
                    <a:pt x="77" y="337"/>
                  </a:cubicBezTo>
                  <a:cubicBezTo>
                    <a:pt x="82" y="332"/>
                    <a:pt x="92" y="328"/>
                    <a:pt x="91" y="326"/>
                  </a:cubicBezTo>
                  <a:cubicBezTo>
                    <a:pt x="89" y="324"/>
                    <a:pt x="93" y="318"/>
                    <a:pt x="93" y="316"/>
                  </a:cubicBezTo>
                  <a:cubicBezTo>
                    <a:pt x="93" y="313"/>
                    <a:pt x="84" y="314"/>
                    <a:pt x="81" y="313"/>
                  </a:cubicBezTo>
                  <a:cubicBezTo>
                    <a:pt x="78" y="312"/>
                    <a:pt x="68" y="305"/>
                    <a:pt x="73" y="296"/>
                  </a:cubicBezTo>
                  <a:cubicBezTo>
                    <a:pt x="78" y="287"/>
                    <a:pt x="89" y="286"/>
                    <a:pt x="92" y="286"/>
                  </a:cubicBezTo>
                  <a:cubicBezTo>
                    <a:pt x="95" y="286"/>
                    <a:pt x="92" y="282"/>
                    <a:pt x="95" y="280"/>
                  </a:cubicBezTo>
                  <a:cubicBezTo>
                    <a:pt x="97" y="279"/>
                    <a:pt x="98" y="277"/>
                    <a:pt x="98" y="273"/>
                  </a:cubicBezTo>
                  <a:cubicBezTo>
                    <a:pt x="98" y="269"/>
                    <a:pt x="98" y="262"/>
                    <a:pt x="103" y="262"/>
                  </a:cubicBezTo>
                  <a:cubicBezTo>
                    <a:pt x="107" y="262"/>
                    <a:pt x="109" y="259"/>
                    <a:pt x="106" y="258"/>
                  </a:cubicBezTo>
                  <a:cubicBezTo>
                    <a:pt x="103" y="258"/>
                    <a:pt x="102" y="255"/>
                    <a:pt x="106" y="254"/>
                  </a:cubicBezTo>
                  <a:cubicBezTo>
                    <a:pt x="111" y="254"/>
                    <a:pt x="109" y="258"/>
                    <a:pt x="113" y="258"/>
                  </a:cubicBezTo>
                  <a:cubicBezTo>
                    <a:pt x="116" y="258"/>
                    <a:pt x="122" y="252"/>
                    <a:pt x="117" y="249"/>
                  </a:cubicBezTo>
                  <a:cubicBezTo>
                    <a:pt x="113" y="246"/>
                    <a:pt x="112" y="251"/>
                    <a:pt x="109" y="251"/>
                  </a:cubicBezTo>
                  <a:cubicBezTo>
                    <a:pt x="107" y="252"/>
                    <a:pt x="105" y="248"/>
                    <a:pt x="103" y="248"/>
                  </a:cubicBezTo>
                  <a:cubicBezTo>
                    <a:pt x="101" y="248"/>
                    <a:pt x="102" y="242"/>
                    <a:pt x="101" y="240"/>
                  </a:cubicBezTo>
                  <a:cubicBezTo>
                    <a:pt x="100" y="238"/>
                    <a:pt x="99" y="233"/>
                    <a:pt x="101" y="230"/>
                  </a:cubicBezTo>
                  <a:cubicBezTo>
                    <a:pt x="103" y="227"/>
                    <a:pt x="111" y="234"/>
                    <a:pt x="119" y="235"/>
                  </a:cubicBezTo>
                  <a:cubicBezTo>
                    <a:pt x="127" y="235"/>
                    <a:pt x="133" y="231"/>
                    <a:pt x="133" y="228"/>
                  </a:cubicBezTo>
                  <a:cubicBezTo>
                    <a:pt x="133" y="226"/>
                    <a:pt x="129" y="221"/>
                    <a:pt x="134" y="218"/>
                  </a:cubicBezTo>
                  <a:cubicBezTo>
                    <a:pt x="138" y="215"/>
                    <a:pt x="134" y="214"/>
                    <a:pt x="133" y="210"/>
                  </a:cubicBezTo>
                  <a:cubicBezTo>
                    <a:pt x="132" y="207"/>
                    <a:pt x="135" y="204"/>
                    <a:pt x="137" y="206"/>
                  </a:cubicBezTo>
                  <a:cubicBezTo>
                    <a:pt x="139" y="208"/>
                    <a:pt x="155" y="207"/>
                    <a:pt x="167" y="204"/>
                  </a:cubicBezTo>
                  <a:cubicBezTo>
                    <a:pt x="180" y="202"/>
                    <a:pt x="189" y="198"/>
                    <a:pt x="190" y="194"/>
                  </a:cubicBezTo>
                  <a:cubicBezTo>
                    <a:pt x="190" y="191"/>
                    <a:pt x="198" y="183"/>
                    <a:pt x="200" y="180"/>
                  </a:cubicBezTo>
                  <a:cubicBezTo>
                    <a:pt x="202" y="177"/>
                    <a:pt x="200" y="174"/>
                    <a:pt x="195" y="173"/>
                  </a:cubicBezTo>
                  <a:cubicBezTo>
                    <a:pt x="190" y="172"/>
                    <a:pt x="190" y="167"/>
                    <a:pt x="193" y="164"/>
                  </a:cubicBezTo>
                  <a:cubicBezTo>
                    <a:pt x="196" y="161"/>
                    <a:pt x="192" y="158"/>
                    <a:pt x="187" y="157"/>
                  </a:cubicBezTo>
                  <a:cubicBezTo>
                    <a:pt x="182" y="157"/>
                    <a:pt x="174" y="154"/>
                    <a:pt x="178" y="150"/>
                  </a:cubicBezTo>
                  <a:cubicBezTo>
                    <a:pt x="181" y="148"/>
                    <a:pt x="182" y="148"/>
                    <a:pt x="183" y="149"/>
                  </a:cubicBezTo>
                  <a:cubicBezTo>
                    <a:pt x="183" y="147"/>
                    <a:pt x="184" y="145"/>
                    <a:pt x="183" y="145"/>
                  </a:cubicBezTo>
                  <a:cubicBezTo>
                    <a:pt x="182" y="144"/>
                    <a:pt x="180" y="145"/>
                    <a:pt x="180" y="138"/>
                  </a:cubicBezTo>
                  <a:cubicBezTo>
                    <a:pt x="180" y="131"/>
                    <a:pt x="183" y="133"/>
                    <a:pt x="183" y="124"/>
                  </a:cubicBezTo>
                  <a:cubicBezTo>
                    <a:pt x="183" y="115"/>
                    <a:pt x="187" y="110"/>
                    <a:pt x="187" y="106"/>
                  </a:cubicBezTo>
                  <a:cubicBezTo>
                    <a:pt x="187" y="101"/>
                    <a:pt x="196" y="96"/>
                    <a:pt x="201" y="88"/>
                  </a:cubicBezTo>
                  <a:cubicBezTo>
                    <a:pt x="206" y="81"/>
                    <a:pt x="217" y="71"/>
                    <a:pt x="221" y="68"/>
                  </a:cubicBezTo>
                  <a:cubicBezTo>
                    <a:pt x="226" y="66"/>
                    <a:pt x="234" y="64"/>
                    <a:pt x="235" y="61"/>
                  </a:cubicBezTo>
                  <a:cubicBezTo>
                    <a:pt x="236" y="59"/>
                    <a:pt x="235" y="46"/>
                    <a:pt x="23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6" name="Freeform 110"/>
            <p:cNvSpPr>
              <a:spLocks/>
            </p:cNvSpPr>
            <p:nvPr userDrawn="1"/>
          </p:nvSpPr>
          <p:spPr bwMode="auto">
            <a:xfrm>
              <a:off x="4945346" y="4914029"/>
              <a:ext cx="219813" cy="1139744"/>
            </a:xfrm>
            <a:custGeom>
              <a:avLst/>
              <a:gdLst>
                <a:gd name="T0" fmla="*/ 41 w 103"/>
                <a:gd name="T1" fmla="*/ 417 h 489"/>
                <a:gd name="T2" fmla="*/ 28 w 103"/>
                <a:gd name="T3" fmla="*/ 396 h 489"/>
                <a:gd name="T4" fmla="*/ 39 w 103"/>
                <a:gd name="T5" fmla="*/ 373 h 489"/>
                <a:gd name="T6" fmla="*/ 47 w 103"/>
                <a:gd name="T7" fmla="*/ 350 h 489"/>
                <a:gd name="T8" fmla="*/ 52 w 103"/>
                <a:gd name="T9" fmla="*/ 332 h 489"/>
                <a:gd name="T10" fmla="*/ 45 w 103"/>
                <a:gd name="T11" fmla="*/ 315 h 489"/>
                <a:gd name="T12" fmla="*/ 46 w 103"/>
                <a:gd name="T13" fmla="*/ 286 h 489"/>
                <a:gd name="T14" fmla="*/ 50 w 103"/>
                <a:gd name="T15" fmla="*/ 265 h 489"/>
                <a:gd name="T16" fmla="*/ 55 w 103"/>
                <a:gd name="T17" fmla="*/ 246 h 489"/>
                <a:gd name="T18" fmla="*/ 63 w 103"/>
                <a:gd name="T19" fmla="*/ 207 h 489"/>
                <a:gd name="T20" fmla="*/ 67 w 103"/>
                <a:gd name="T21" fmla="*/ 181 h 489"/>
                <a:gd name="T22" fmla="*/ 68 w 103"/>
                <a:gd name="T23" fmla="*/ 150 h 489"/>
                <a:gd name="T24" fmla="*/ 76 w 103"/>
                <a:gd name="T25" fmla="*/ 124 h 489"/>
                <a:gd name="T26" fmla="*/ 86 w 103"/>
                <a:gd name="T27" fmla="*/ 102 h 489"/>
                <a:gd name="T28" fmla="*/ 99 w 103"/>
                <a:gd name="T29" fmla="*/ 73 h 489"/>
                <a:gd name="T30" fmla="*/ 92 w 103"/>
                <a:gd name="T31" fmla="*/ 51 h 489"/>
                <a:gd name="T32" fmla="*/ 86 w 103"/>
                <a:gd name="T33" fmla="*/ 24 h 489"/>
                <a:gd name="T34" fmla="*/ 73 w 103"/>
                <a:gd name="T35" fmla="*/ 2 h 489"/>
                <a:gd name="T36" fmla="*/ 66 w 103"/>
                <a:gd name="T37" fmla="*/ 22 h 489"/>
                <a:gd name="T38" fmla="*/ 64 w 103"/>
                <a:gd name="T39" fmla="*/ 72 h 489"/>
                <a:gd name="T40" fmla="*/ 54 w 103"/>
                <a:gd name="T41" fmla="*/ 123 h 489"/>
                <a:gd name="T42" fmla="*/ 49 w 103"/>
                <a:gd name="T43" fmla="*/ 157 h 489"/>
                <a:gd name="T44" fmla="*/ 42 w 103"/>
                <a:gd name="T45" fmla="*/ 201 h 489"/>
                <a:gd name="T46" fmla="*/ 26 w 103"/>
                <a:gd name="T47" fmla="*/ 241 h 489"/>
                <a:gd name="T48" fmla="*/ 24 w 103"/>
                <a:gd name="T49" fmla="*/ 275 h 489"/>
                <a:gd name="T50" fmla="*/ 17 w 103"/>
                <a:gd name="T51" fmla="*/ 305 h 489"/>
                <a:gd name="T52" fmla="*/ 32 w 103"/>
                <a:gd name="T53" fmla="*/ 289 h 489"/>
                <a:gd name="T54" fmla="*/ 35 w 103"/>
                <a:gd name="T55" fmla="*/ 307 h 489"/>
                <a:gd name="T56" fmla="*/ 30 w 103"/>
                <a:gd name="T57" fmla="*/ 328 h 489"/>
                <a:gd name="T58" fmla="*/ 25 w 103"/>
                <a:gd name="T59" fmla="*/ 342 h 489"/>
                <a:gd name="T60" fmla="*/ 23 w 103"/>
                <a:gd name="T61" fmla="*/ 339 h 489"/>
                <a:gd name="T62" fmla="*/ 15 w 103"/>
                <a:gd name="T63" fmla="*/ 343 h 489"/>
                <a:gd name="T64" fmla="*/ 1 w 103"/>
                <a:gd name="T65" fmla="*/ 359 h 489"/>
                <a:gd name="T66" fmla="*/ 16 w 103"/>
                <a:gd name="T67" fmla="*/ 360 h 489"/>
                <a:gd name="T68" fmla="*/ 25 w 103"/>
                <a:gd name="T69" fmla="*/ 373 h 489"/>
                <a:gd name="T70" fmla="*/ 10 w 103"/>
                <a:gd name="T71" fmla="*/ 376 h 489"/>
                <a:gd name="T72" fmla="*/ 13 w 103"/>
                <a:gd name="T73" fmla="*/ 384 h 489"/>
                <a:gd name="T74" fmla="*/ 5 w 103"/>
                <a:gd name="T75" fmla="*/ 395 h 489"/>
                <a:gd name="T76" fmla="*/ 14 w 103"/>
                <a:gd name="T77" fmla="*/ 399 h 489"/>
                <a:gd name="T78" fmla="*/ 16 w 103"/>
                <a:gd name="T79" fmla="*/ 410 h 489"/>
                <a:gd name="T80" fmla="*/ 9 w 103"/>
                <a:gd name="T81" fmla="*/ 423 h 489"/>
                <a:gd name="T82" fmla="*/ 23 w 103"/>
                <a:gd name="T83" fmla="*/ 425 h 489"/>
                <a:gd name="T84" fmla="*/ 29 w 103"/>
                <a:gd name="T85" fmla="*/ 430 h 489"/>
                <a:gd name="T86" fmla="*/ 22 w 103"/>
                <a:gd name="T87" fmla="*/ 443 h 489"/>
                <a:gd name="T88" fmla="*/ 42 w 103"/>
                <a:gd name="T89" fmla="*/ 443 h 489"/>
                <a:gd name="T90" fmla="*/ 28 w 103"/>
                <a:gd name="T91" fmla="*/ 452 h 489"/>
                <a:gd name="T92" fmla="*/ 43 w 103"/>
                <a:gd name="T93" fmla="*/ 450 h 489"/>
                <a:gd name="T94" fmla="*/ 26 w 103"/>
                <a:gd name="T95" fmla="*/ 462 h 489"/>
                <a:gd name="T96" fmla="*/ 42 w 103"/>
                <a:gd name="T97" fmla="*/ 463 h 489"/>
                <a:gd name="T98" fmla="*/ 66 w 103"/>
                <a:gd name="T99" fmla="*/ 442 h 489"/>
                <a:gd name="T100" fmla="*/ 73 w 103"/>
                <a:gd name="T101" fmla="*/ 454 h 489"/>
                <a:gd name="T102" fmla="*/ 62 w 103"/>
                <a:gd name="T103" fmla="*/ 457 h 489"/>
                <a:gd name="T104" fmla="*/ 51 w 103"/>
                <a:gd name="T105" fmla="*/ 466 h 489"/>
                <a:gd name="T106" fmla="*/ 59 w 103"/>
                <a:gd name="T107" fmla="*/ 482 h 489"/>
                <a:gd name="T108" fmla="*/ 76 w 103"/>
                <a:gd name="T109" fmla="*/ 480 h 489"/>
                <a:gd name="T110" fmla="*/ 93 w 103"/>
                <a:gd name="T111" fmla="*/ 481 h 489"/>
                <a:gd name="T112" fmla="*/ 83 w 103"/>
                <a:gd name="T113" fmla="*/ 478 h 489"/>
                <a:gd name="T114" fmla="*/ 73 w 103"/>
                <a:gd name="T115" fmla="*/ 438 h 489"/>
                <a:gd name="T116" fmla="*/ 47 w 103"/>
                <a:gd name="T117" fmla="*/ 434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3" h="489">
                  <a:moveTo>
                    <a:pt x="47" y="434"/>
                  </a:moveTo>
                  <a:cubicBezTo>
                    <a:pt x="44" y="434"/>
                    <a:pt x="43" y="429"/>
                    <a:pt x="42" y="429"/>
                  </a:cubicBezTo>
                  <a:cubicBezTo>
                    <a:pt x="40" y="429"/>
                    <a:pt x="40" y="421"/>
                    <a:pt x="41" y="417"/>
                  </a:cubicBezTo>
                  <a:cubicBezTo>
                    <a:pt x="42" y="413"/>
                    <a:pt x="33" y="415"/>
                    <a:pt x="30" y="414"/>
                  </a:cubicBezTo>
                  <a:cubicBezTo>
                    <a:pt x="27" y="412"/>
                    <a:pt x="31" y="410"/>
                    <a:pt x="28" y="406"/>
                  </a:cubicBezTo>
                  <a:cubicBezTo>
                    <a:pt x="25" y="403"/>
                    <a:pt x="27" y="399"/>
                    <a:pt x="28" y="396"/>
                  </a:cubicBezTo>
                  <a:cubicBezTo>
                    <a:pt x="28" y="394"/>
                    <a:pt x="30" y="389"/>
                    <a:pt x="34" y="389"/>
                  </a:cubicBezTo>
                  <a:cubicBezTo>
                    <a:pt x="38" y="389"/>
                    <a:pt x="35" y="384"/>
                    <a:pt x="39" y="382"/>
                  </a:cubicBezTo>
                  <a:cubicBezTo>
                    <a:pt x="43" y="379"/>
                    <a:pt x="35" y="376"/>
                    <a:pt x="39" y="373"/>
                  </a:cubicBezTo>
                  <a:cubicBezTo>
                    <a:pt x="42" y="371"/>
                    <a:pt x="39" y="367"/>
                    <a:pt x="43" y="366"/>
                  </a:cubicBezTo>
                  <a:cubicBezTo>
                    <a:pt x="48" y="365"/>
                    <a:pt x="43" y="360"/>
                    <a:pt x="47" y="359"/>
                  </a:cubicBezTo>
                  <a:cubicBezTo>
                    <a:pt x="50" y="358"/>
                    <a:pt x="46" y="354"/>
                    <a:pt x="47" y="350"/>
                  </a:cubicBezTo>
                  <a:cubicBezTo>
                    <a:pt x="48" y="346"/>
                    <a:pt x="44" y="343"/>
                    <a:pt x="49" y="342"/>
                  </a:cubicBezTo>
                  <a:cubicBezTo>
                    <a:pt x="54" y="340"/>
                    <a:pt x="50" y="337"/>
                    <a:pt x="47" y="335"/>
                  </a:cubicBezTo>
                  <a:cubicBezTo>
                    <a:pt x="44" y="332"/>
                    <a:pt x="48" y="332"/>
                    <a:pt x="52" y="332"/>
                  </a:cubicBezTo>
                  <a:cubicBezTo>
                    <a:pt x="56" y="332"/>
                    <a:pt x="54" y="327"/>
                    <a:pt x="50" y="328"/>
                  </a:cubicBezTo>
                  <a:cubicBezTo>
                    <a:pt x="46" y="329"/>
                    <a:pt x="43" y="325"/>
                    <a:pt x="47" y="322"/>
                  </a:cubicBezTo>
                  <a:cubicBezTo>
                    <a:pt x="50" y="319"/>
                    <a:pt x="44" y="317"/>
                    <a:pt x="45" y="315"/>
                  </a:cubicBezTo>
                  <a:cubicBezTo>
                    <a:pt x="46" y="313"/>
                    <a:pt x="46" y="311"/>
                    <a:pt x="44" y="309"/>
                  </a:cubicBezTo>
                  <a:cubicBezTo>
                    <a:pt x="42" y="308"/>
                    <a:pt x="43" y="298"/>
                    <a:pt x="46" y="298"/>
                  </a:cubicBezTo>
                  <a:cubicBezTo>
                    <a:pt x="48" y="298"/>
                    <a:pt x="46" y="289"/>
                    <a:pt x="46" y="286"/>
                  </a:cubicBezTo>
                  <a:cubicBezTo>
                    <a:pt x="46" y="284"/>
                    <a:pt x="43" y="281"/>
                    <a:pt x="44" y="279"/>
                  </a:cubicBezTo>
                  <a:cubicBezTo>
                    <a:pt x="44" y="277"/>
                    <a:pt x="47" y="276"/>
                    <a:pt x="47" y="271"/>
                  </a:cubicBezTo>
                  <a:cubicBezTo>
                    <a:pt x="47" y="267"/>
                    <a:pt x="48" y="265"/>
                    <a:pt x="50" y="265"/>
                  </a:cubicBezTo>
                  <a:cubicBezTo>
                    <a:pt x="52" y="264"/>
                    <a:pt x="50" y="259"/>
                    <a:pt x="51" y="256"/>
                  </a:cubicBezTo>
                  <a:cubicBezTo>
                    <a:pt x="51" y="254"/>
                    <a:pt x="57" y="256"/>
                    <a:pt x="57" y="252"/>
                  </a:cubicBezTo>
                  <a:cubicBezTo>
                    <a:pt x="58" y="248"/>
                    <a:pt x="54" y="249"/>
                    <a:pt x="55" y="246"/>
                  </a:cubicBezTo>
                  <a:cubicBezTo>
                    <a:pt x="55" y="243"/>
                    <a:pt x="54" y="239"/>
                    <a:pt x="54" y="232"/>
                  </a:cubicBezTo>
                  <a:cubicBezTo>
                    <a:pt x="54" y="225"/>
                    <a:pt x="61" y="223"/>
                    <a:pt x="63" y="221"/>
                  </a:cubicBezTo>
                  <a:cubicBezTo>
                    <a:pt x="65" y="219"/>
                    <a:pt x="60" y="209"/>
                    <a:pt x="63" y="207"/>
                  </a:cubicBezTo>
                  <a:cubicBezTo>
                    <a:pt x="66" y="206"/>
                    <a:pt x="64" y="201"/>
                    <a:pt x="67" y="200"/>
                  </a:cubicBezTo>
                  <a:cubicBezTo>
                    <a:pt x="69" y="198"/>
                    <a:pt x="68" y="195"/>
                    <a:pt x="70" y="191"/>
                  </a:cubicBezTo>
                  <a:cubicBezTo>
                    <a:pt x="71" y="187"/>
                    <a:pt x="67" y="185"/>
                    <a:pt x="67" y="181"/>
                  </a:cubicBezTo>
                  <a:cubicBezTo>
                    <a:pt x="67" y="178"/>
                    <a:pt x="66" y="174"/>
                    <a:pt x="63" y="170"/>
                  </a:cubicBezTo>
                  <a:cubicBezTo>
                    <a:pt x="60" y="167"/>
                    <a:pt x="61" y="159"/>
                    <a:pt x="63" y="159"/>
                  </a:cubicBezTo>
                  <a:cubicBezTo>
                    <a:pt x="65" y="159"/>
                    <a:pt x="64" y="151"/>
                    <a:pt x="68" y="150"/>
                  </a:cubicBezTo>
                  <a:cubicBezTo>
                    <a:pt x="72" y="149"/>
                    <a:pt x="70" y="144"/>
                    <a:pt x="68" y="139"/>
                  </a:cubicBezTo>
                  <a:cubicBezTo>
                    <a:pt x="66" y="135"/>
                    <a:pt x="71" y="137"/>
                    <a:pt x="71" y="134"/>
                  </a:cubicBezTo>
                  <a:cubicBezTo>
                    <a:pt x="71" y="130"/>
                    <a:pt x="73" y="125"/>
                    <a:pt x="76" y="124"/>
                  </a:cubicBezTo>
                  <a:cubicBezTo>
                    <a:pt x="79" y="122"/>
                    <a:pt x="80" y="117"/>
                    <a:pt x="80" y="115"/>
                  </a:cubicBezTo>
                  <a:cubicBezTo>
                    <a:pt x="80" y="112"/>
                    <a:pt x="84" y="111"/>
                    <a:pt x="87" y="109"/>
                  </a:cubicBezTo>
                  <a:cubicBezTo>
                    <a:pt x="89" y="108"/>
                    <a:pt x="83" y="104"/>
                    <a:pt x="86" y="102"/>
                  </a:cubicBezTo>
                  <a:cubicBezTo>
                    <a:pt x="90" y="100"/>
                    <a:pt x="83" y="92"/>
                    <a:pt x="85" y="91"/>
                  </a:cubicBezTo>
                  <a:cubicBezTo>
                    <a:pt x="88" y="89"/>
                    <a:pt x="86" y="85"/>
                    <a:pt x="86" y="83"/>
                  </a:cubicBezTo>
                  <a:cubicBezTo>
                    <a:pt x="86" y="80"/>
                    <a:pt x="98" y="75"/>
                    <a:pt x="99" y="73"/>
                  </a:cubicBezTo>
                  <a:cubicBezTo>
                    <a:pt x="100" y="71"/>
                    <a:pt x="101" y="66"/>
                    <a:pt x="102" y="61"/>
                  </a:cubicBezTo>
                  <a:cubicBezTo>
                    <a:pt x="98" y="63"/>
                    <a:pt x="95" y="64"/>
                    <a:pt x="94" y="63"/>
                  </a:cubicBezTo>
                  <a:cubicBezTo>
                    <a:pt x="93" y="60"/>
                    <a:pt x="95" y="54"/>
                    <a:pt x="92" y="51"/>
                  </a:cubicBezTo>
                  <a:cubicBezTo>
                    <a:pt x="89" y="48"/>
                    <a:pt x="91" y="42"/>
                    <a:pt x="88" y="41"/>
                  </a:cubicBezTo>
                  <a:cubicBezTo>
                    <a:pt x="84" y="40"/>
                    <a:pt x="81" y="34"/>
                    <a:pt x="83" y="32"/>
                  </a:cubicBezTo>
                  <a:cubicBezTo>
                    <a:pt x="86" y="30"/>
                    <a:pt x="83" y="26"/>
                    <a:pt x="86" y="24"/>
                  </a:cubicBezTo>
                  <a:cubicBezTo>
                    <a:pt x="88" y="22"/>
                    <a:pt x="84" y="22"/>
                    <a:pt x="81" y="18"/>
                  </a:cubicBezTo>
                  <a:cubicBezTo>
                    <a:pt x="78" y="14"/>
                    <a:pt x="82" y="10"/>
                    <a:pt x="78" y="7"/>
                  </a:cubicBezTo>
                  <a:cubicBezTo>
                    <a:pt x="74" y="4"/>
                    <a:pt x="74" y="0"/>
                    <a:pt x="73" y="2"/>
                  </a:cubicBezTo>
                  <a:cubicBezTo>
                    <a:pt x="72" y="3"/>
                    <a:pt x="72" y="9"/>
                    <a:pt x="68" y="11"/>
                  </a:cubicBezTo>
                  <a:cubicBezTo>
                    <a:pt x="68" y="11"/>
                    <a:pt x="67" y="11"/>
                    <a:pt x="66" y="12"/>
                  </a:cubicBezTo>
                  <a:cubicBezTo>
                    <a:pt x="66" y="15"/>
                    <a:pt x="65" y="19"/>
                    <a:pt x="66" y="22"/>
                  </a:cubicBezTo>
                  <a:cubicBezTo>
                    <a:pt x="67" y="26"/>
                    <a:pt x="68" y="43"/>
                    <a:pt x="67" y="50"/>
                  </a:cubicBezTo>
                  <a:cubicBezTo>
                    <a:pt x="65" y="56"/>
                    <a:pt x="64" y="62"/>
                    <a:pt x="62" y="66"/>
                  </a:cubicBezTo>
                  <a:cubicBezTo>
                    <a:pt x="60" y="70"/>
                    <a:pt x="66" y="70"/>
                    <a:pt x="64" y="72"/>
                  </a:cubicBezTo>
                  <a:cubicBezTo>
                    <a:pt x="61" y="74"/>
                    <a:pt x="62" y="79"/>
                    <a:pt x="62" y="87"/>
                  </a:cubicBezTo>
                  <a:cubicBezTo>
                    <a:pt x="62" y="94"/>
                    <a:pt x="57" y="107"/>
                    <a:pt x="57" y="111"/>
                  </a:cubicBezTo>
                  <a:cubicBezTo>
                    <a:pt x="57" y="115"/>
                    <a:pt x="53" y="118"/>
                    <a:pt x="54" y="123"/>
                  </a:cubicBezTo>
                  <a:cubicBezTo>
                    <a:pt x="54" y="127"/>
                    <a:pt x="52" y="130"/>
                    <a:pt x="49" y="132"/>
                  </a:cubicBezTo>
                  <a:cubicBezTo>
                    <a:pt x="46" y="134"/>
                    <a:pt x="53" y="141"/>
                    <a:pt x="53" y="145"/>
                  </a:cubicBezTo>
                  <a:cubicBezTo>
                    <a:pt x="53" y="149"/>
                    <a:pt x="48" y="150"/>
                    <a:pt x="49" y="157"/>
                  </a:cubicBezTo>
                  <a:cubicBezTo>
                    <a:pt x="50" y="164"/>
                    <a:pt x="49" y="178"/>
                    <a:pt x="49" y="180"/>
                  </a:cubicBezTo>
                  <a:cubicBezTo>
                    <a:pt x="49" y="183"/>
                    <a:pt x="45" y="183"/>
                    <a:pt x="46" y="188"/>
                  </a:cubicBezTo>
                  <a:cubicBezTo>
                    <a:pt x="47" y="193"/>
                    <a:pt x="43" y="194"/>
                    <a:pt x="42" y="201"/>
                  </a:cubicBezTo>
                  <a:cubicBezTo>
                    <a:pt x="41" y="208"/>
                    <a:pt x="35" y="219"/>
                    <a:pt x="33" y="224"/>
                  </a:cubicBezTo>
                  <a:cubicBezTo>
                    <a:pt x="31" y="230"/>
                    <a:pt x="31" y="233"/>
                    <a:pt x="28" y="233"/>
                  </a:cubicBezTo>
                  <a:cubicBezTo>
                    <a:pt x="24" y="233"/>
                    <a:pt x="24" y="236"/>
                    <a:pt x="26" y="241"/>
                  </a:cubicBezTo>
                  <a:cubicBezTo>
                    <a:pt x="28" y="246"/>
                    <a:pt x="24" y="250"/>
                    <a:pt x="28" y="254"/>
                  </a:cubicBezTo>
                  <a:cubicBezTo>
                    <a:pt x="31" y="259"/>
                    <a:pt x="30" y="261"/>
                    <a:pt x="28" y="265"/>
                  </a:cubicBezTo>
                  <a:cubicBezTo>
                    <a:pt x="27" y="270"/>
                    <a:pt x="24" y="270"/>
                    <a:pt x="24" y="275"/>
                  </a:cubicBezTo>
                  <a:cubicBezTo>
                    <a:pt x="24" y="279"/>
                    <a:pt x="21" y="282"/>
                    <a:pt x="23" y="287"/>
                  </a:cubicBezTo>
                  <a:cubicBezTo>
                    <a:pt x="25" y="292"/>
                    <a:pt x="24" y="294"/>
                    <a:pt x="22" y="294"/>
                  </a:cubicBezTo>
                  <a:cubicBezTo>
                    <a:pt x="19" y="294"/>
                    <a:pt x="18" y="298"/>
                    <a:pt x="17" y="305"/>
                  </a:cubicBezTo>
                  <a:cubicBezTo>
                    <a:pt x="16" y="313"/>
                    <a:pt x="16" y="313"/>
                    <a:pt x="22" y="313"/>
                  </a:cubicBezTo>
                  <a:cubicBezTo>
                    <a:pt x="29" y="312"/>
                    <a:pt x="24" y="293"/>
                    <a:pt x="28" y="293"/>
                  </a:cubicBezTo>
                  <a:cubicBezTo>
                    <a:pt x="31" y="293"/>
                    <a:pt x="28" y="290"/>
                    <a:pt x="32" y="289"/>
                  </a:cubicBezTo>
                  <a:cubicBezTo>
                    <a:pt x="36" y="288"/>
                    <a:pt x="33" y="293"/>
                    <a:pt x="35" y="293"/>
                  </a:cubicBezTo>
                  <a:cubicBezTo>
                    <a:pt x="38" y="294"/>
                    <a:pt x="39" y="296"/>
                    <a:pt x="36" y="298"/>
                  </a:cubicBezTo>
                  <a:cubicBezTo>
                    <a:pt x="32" y="300"/>
                    <a:pt x="37" y="305"/>
                    <a:pt x="35" y="307"/>
                  </a:cubicBezTo>
                  <a:cubicBezTo>
                    <a:pt x="33" y="310"/>
                    <a:pt x="30" y="313"/>
                    <a:pt x="32" y="316"/>
                  </a:cubicBezTo>
                  <a:cubicBezTo>
                    <a:pt x="34" y="319"/>
                    <a:pt x="30" y="319"/>
                    <a:pt x="30" y="323"/>
                  </a:cubicBezTo>
                  <a:cubicBezTo>
                    <a:pt x="30" y="327"/>
                    <a:pt x="32" y="327"/>
                    <a:pt x="30" y="328"/>
                  </a:cubicBezTo>
                  <a:cubicBezTo>
                    <a:pt x="29" y="329"/>
                    <a:pt x="33" y="332"/>
                    <a:pt x="30" y="333"/>
                  </a:cubicBezTo>
                  <a:cubicBezTo>
                    <a:pt x="28" y="333"/>
                    <a:pt x="29" y="336"/>
                    <a:pt x="31" y="339"/>
                  </a:cubicBezTo>
                  <a:cubicBezTo>
                    <a:pt x="32" y="342"/>
                    <a:pt x="27" y="340"/>
                    <a:pt x="25" y="342"/>
                  </a:cubicBezTo>
                  <a:cubicBezTo>
                    <a:pt x="22" y="344"/>
                    <a:pt x="27" y="347"/>
                    <a:pt x="26" y="349"/>
                  </a:cubicBezTo>
                  <a:cubicBezTo>
                    <a:pt x="24" y="352"/>
                    <a:pt x="20" y="348"/>
                    <a:pt x="18" y="346"/>
                  </a:cubicBezTo>
                  <a:cubicBezTo>
                    <a:pt x="16" y="345"/>
                    <a:pt x="21" y="342"/>
                    <a:pt x="23" y="339"/>
                  </a:cubicBezTo>
                  <a:cubicBezTo>
                    <a:pt x="26" y="336"/>
                    <a:pt x="21" y="330"/>
                    <a:pt x="17" y="331"/>
                  </a:cubicBezTo>
                  <a:cubicBezTo>
                    <a:pt x="13" y="333"/>
                    <a:pt x="21" y="337"/>
                    <a:pt x="21" y="340"/>
                  </a:cubicBezTo>
                  <a:cubicBezTo>
                    <a:pt x="21" y="343"/>
                    <a:pt x="15" y="339"/>
                    <a:pt x="15" y="343"/>
                  </a:cubicBezTo>
                  <a:cubicBezTo>
                    <a:pt x="15" y="346"/>
                    <a:pt x="11" y="345"/>
                    <a:pt x="8" y="347"/>
                  </a:cubicBezTo>
                  <a:cubicBezTo>
                    <a:pt x="6" y="350"/>
                    <a:pt x="11" y="352"/>
                    <a:pt x="9" y="352"/>
                  </a:cubicBezTo>
                  <a:cubicBezTo>
                    <a:pt x="6" y="353"/>
                    <a:pt x="2" y="357"/>
                    <a:pt x="1" y="359"/>
                  </a:cubicBezTo>
                  <a:cubicBezTo>
                    <a:pt x="1" y="361"/>
                    <a:pt x="4" y="362"/>
                    <a:pt x="4" y="359"/>
                  </a:cubicBezTo>
                  <a:cubicBezTo>
                    <a:pt x="4" y="357"/>
                    <a:pt x="8" y="356"/>
                    <a:pt x="10" y="359"/>
                  </a:cubicBezTo>
                  <a:cubicBezTo>
                    <a:pt x="11" y="363"/>
                    <a:pt x="13" y="359"/>
                    <a:pt x="16" y="360"/>
                  </a:cubicBezTo>
                  <a:cubicBezTo>
                    <a:pt x="20" y="361"/>
                    <a:pt x="20" y="366"/>
                    <a:pt x="18" y="366"/>
                  </a:cubicBezTo>
                  <a:cubicBezTo>
                    <a:pt x="15" y="365"/>
                    <a:pt x="13" y="369"/>
                    <a:pt x="14" y="372"/>
                  </a:cubicBezTo>
                  <a:cubicBezTo>
                    <a:pt x="14" y="376"/>
                    <a:pt x="22" y="372"/>
                    <a:pt x="25" y="373"/>
                  </a:cubicBezTo>
                  <a:cubicBezTo>
                    <a:pt x="28" y="374"/>
                    <a:pt x="27" y="379"/>
                    <a:pt x="25" y="378"/>
                  </a:cubicBezTo>
                  <a:cubicBezTo>
                    <a:pt x="23" y="376"/>
                    <a:pt x="19" y="373"/>
                    <a:pt x="17" y="376"/>
                  </a:cubicBezTo>
                  <a:cubicBezTo>
                    <a:pt x="15" y="379"/>
                    <a:pt x="13" y="377"/>
                    <a:pt x="10" y="376"/>
                  </a:cubicBezTo>
                  <a:cubicBezTo>
                    <a:pt x="8" y="375"/>
                    <a:pt x="0" y="381"/>
                    <a:pt x="3" y="382"/>
                  </a:cubicBezTo>
                  <a:cubicBezTo>
                    <a:pt x="5" y="384"/>
                    <a:pt x="5" y="387"/>
                    <a:pt x="7" y="387"/>
                  </a:cubicBezTo>
                  <a:cubicBezTo>
                    <a:pt x="9" y="387"/>
                    <a:pt x="12" y="386"/>
                    <a:pt x="13" y="384"/>
                  </a:cubicBezTo>
                  <a:cubicBezTo>
                    <a:pt x="14" y="382"/>
                    <a:pt x="17" y="380"/>
                    <a:pt x="18" y="384"/>
                  </a:cubicBezTo>
                  <a:cubicBezTo>
                    <a:pt x="18" y="389"/>
                    <a:pt x="13" y="387"/>
                    <a:pt x="12" y="389"/>
                  </a:cubicBezTo>
                  <a:cubicBezTo>
                    <a:pt x="11" y="391"/>
                    <a:pt x="8" y="393"/>
                    <a:pt x="5" y="395"/>
                  </a:cubicBezTo>
                  <a:cubicBezTo>
                    <a:pt x="2" y="398"/>
                    <a:pt x="5" y="401"/>
                    <a:pt x="8" y="400"/>
                  </a:cubicBezTo>
                  <a:cubicBezTo>
                    <a:pt x="11" y="399"/>
                    <a:pt x="7" y="403"/>
                    <a:pt x="11" y="403"/>
                  </a:cubicBezTo>
                  <a:cubicBezTo>
                    <a:pt x="14" y="404"/>
                    <a:pt x="15" y="401"/>
                    <a:pt x="14" y="399"/>
                  </a:cubicBezTo>
                  <a:cubicBezTo>
                    <a:pt x="14" y="397"/>
                    <a:pt x="16" y="391"/>
                    <a:pt x="19" y="394"/>
                  </a:cubicBezTo>
                  <a:cubicBezTo>
                    <a:pt x="22" y="397"/>
                    <a:pt x="18" y="399"/>
                    <a:pt x="18" y="402"/>
                  </a:cubicBezTo>
                  <a:cubicBezTo>
                    <a:pt x="18" y="404"/>
                    <a:pt x="16" y="407"/>
                    <a:pt x="16" y="410"/>
                  </a:cubicBezTo>
                  <a:cubicBezTo>
                    <a:pt x="16" y="412"/>
                    <a:pt x="13" y="411"/>
                    <a:pt x="13" y="414"/>
                  </a:cubicBezTo>
                  <a:cubicBezTo>
                    <a:pt x="13" y="417"/>
                    <a:pt x="6" y="415"/>
                    <a:pt x="9" y="417"/>
                  </a:cubicBezTo>
                  <a:cubicBezTo>
                    <a:pt x="12" y="419"/>
                    <a:pt x="7" y="421"/>
                    <a:pt x="9" y="423"/>
                  </a:cubicBezTo>
                  <a:cubicBezTo>
                    <a:pt x="11" y="425"/>
                    <a:pt x="12" y="421"/>
                    <a:pt x="15" y="421"/>
                  </a:cubicBezTo>
                  <a:cubicBezTo>
                    <a:pt x="18" y="422"/>
                    <a:pt x="17" y="423"/>
                    <a:pt x="21" y="422"/>
                  </a:cubicBezTo>
                  <a:cubicBezTo>
                    <a:pt x="24" y="420"/>
                    <a:pt x="27" y="424"/>
                    <a:pt x="23" y="425"/>
                  </a:cubicBezTo>
                  <a:cubicBezTo>
                    <a:pt x="20" y="426"/>
                    <a:pt x="16" y="430"/>
                    <a:pt x="18" y="430"/>
                  </a:cubicBezTo>
                  <a:cubicBezTo>
                    <a:pt x="19" y="431"/>
                    <a:pt x="24" y="428"/>
                    <a:pt x="25" y="431"/>
                  </a:cubicBezTo>
                  <a:cubicBezTo>
                    <a:pt x="26" y="434"/>
                    <a:pt x="28" y="433"/>
                    <a:pt x="29" y="430"/>
                  </a:cubicBezTo>
                  <a:cubicBezTo>
                    <a:pt x="29" y="427"/>
                    <a:pt x="35" y="429"/>
                    <a:pt x="36" y="432"/>
                  </a:cubicBezTo>
                  <a:cubicBezTo>
                    <a:pt x="37" y="435"/>
                    <a:pt x="30" y="437"/>
                    <a:pt x="26" y="436"/>
                  </a:cubicBezTo>
                  <a:cubicBezTo>
                    <a:pt x="22" y="435"/>
                    <a:pt x="20" y="439"/>
                    <a:pt x="22" y="443"/>
                  </a:cubicBezTo>
                  <a:cubicBezTo>
                    <a:pt x="25" y="446"/>
                    <a:pt x="28" y="443"/>
                    <a:pt x="31" y="440"/>
                  </a:cubicBezTo>
                  <a:cubicBezTo>
                    <a:pt x="34" y="437"/>
                    <a:pt x="48" y="438"/>
                    <a:pt x="49" y="441"/>
                  </a:cubicBezTo>
                  <a:cubicBezTo>
                    <a:pt x="50" y="444"/>
                    <a:pt x="42" y="441"/>
                    <a:pt x="42" y="443"/>
                  </a:cubicBezTo>
                  <a:cubicBezTo>
                    <a:pt x="41" y="445"/>
                    <a:pt x="35" y="446"/>
                    <a:pt x="34" y="444"/>
                  </a:cubicBezTo>
                  <a:cubicBezTo>
                    <a:pt x="34" y="442"/>
                    <a:pt x="28" y="445"/>
                    <a:pt x="28" y="448"/>
                  </a:cubicBezTo>
                  <a:cubicBezTo>
                    <a:pt x="28" y="451"/>
                    <a:pt x="23" y="451"/>
                    <a:pt x="28" y="452"/>
                  </a:cubicBezTo>
                  <a:cubicBezTo>
                    <a:pt x="33" y="454"/>
                    <a:pt x="31" y="448"/>
                    <a:pt x="39" y="448"/>
                  </a:cubicBezTo>
                  <a:cubicBezTo>
                    <a:pt x="46" y="449"/>
                    <a:pt x="50" y="442"/>
                    <a:pt x="52" y="446"/>
                  </a:cubicBezTo>
                  <a:cubicBezTo>
                    <a:pt x="54" y="450"/>
                    <a:pt x="46" y="453"/>
                    <a:pt x="43" y="450"/>
                  </a:cubicBezTo>
                  <a:cubicBezTo>
                    <a:pt x="40" y="448"/>
                    <a:pt x="37" y="452"/>
                    <a:pt x="37" y="456"/>
                  </a:cubicBezTo>
                  <a:cubicBezTo>
                    <a:pt x="37" y="459"/>
                    <a:pt x="29" y="455"/>
                    <a:pt x="25" y="454"/>
                  </a:cubicBezTo>
                  <a:cubicBezTo>
                    <a:pt x="21" y="454"/>
                    <a:pt x="22" y="458"/>
                    <a:pt x="26" y="462"/>
                  </a:cubicBezTo>
                  <a:cubicBezTo>
                    <a:pt x="30" y="465"/>
                    <a:pt x="32" y="461"/>
                    <a:pt x="36" y="464"/>
                  </a:cubicBezTo>
                  <a:cubicBezTo>
                    <a:pt x="41" y="466"/>
                    <a:pt x="41" y="469"/>
                    <a:pt x="44" y="467"/>
                  </a:cubicBezTo>
                  <a:cubicBezTo>
                    <a:pt x="47" y="464"/>
                    <a:pt x="44" y="464"/>
                    <a:pt x="42" y="463"/>
                  </a:cubicBezTo>
                  <a:cubicBezTo>
                    <a:pt x="39" y="462"/>
                    <a:pt x="41" y="458"/>
                    <a:pt x="46" y="460"/>
                  </a:cubicBezTo>
                  <a:cubicBezTo>
                    <a:pt x="51" y="462"/>
                    <a:pt x="57" y="458"/>
                    <a:pt x="55" y="452"/>
                  </a:cubicBezTo>
                  <a:cubicBezTo>
                    <a:pt x="54" y="446"/>
                    <a:pt x="60" y="444"/>
                    <a:pt x="66" y="442"/>
                  </a:cubicBezTo>
                  <a:cubicBezTo>
                    <a:pt x="72" y="440"/>
                    <a:pt x="68" y="445"/>
                    <a:pt x="64" y="447"/>
                  </a:cubicBezTo>
                  <a:cubicBezTo>
                    <a:pt x="60" y="449"/>
                    <a:pt x="59" y="450"/>
                    <a:pt x="62" y="453"/>
                  </a:cubicBezTo>
                  <a:cubicBezTo>
                    <a:pt x="66" y="457"/>
                    <a:pt x="70" y="451"/>
                    <a:pt x="73" y="454"/>
                  </a:cubicBezTo>
                  <a:cubicBezTo>
                    <a:pt x="76" y="456"/>
                    <a:pt x="68" y="456"/>
                    <a:pt x="66" y="459"/>
                  </a:cubicBezTo>
                  <a:cubicBezTo>
                    <a:pt x="65" y="461"/>
                    <a:pt x="71" y="464"/>
                    <a:pt x="67" y="466"/>
                  </a:cubicBezTo>
                  <a:cubicBezTo>
                    <a:pt x="63" y="468"/>
                    <a:pt x="65" y="458"/>
                    <a:pt x="62" y="457"/>
                  </a:cubicBezTo>
                  <a:cubicBezTo>
                    <a:pt x="59" y="456"/>
                    <a:pt x="57" y="459"/>
                    <a:pt x="60" y="464"/>
                  </a:cubicBezTo>
                  <a:cubicBezTo>
                    <a:pt x="62" y="470"/>
                    <a:pt x="57" y="465"/>
                    <a:pt x="54" y="462"/>
                  </a:cubicBezTo>
                  <a:cubicBezTo>
                    <a:pt x="51" y="460"/>
                    <a:pt x="48" y="463"/>
                    <a:pt x="51" y="466"/>
                  </a:cubicBezTo>
                  <a:cubicBezTo>
                    <a:pt x="54" y="469"/>
                    <a:pt x="45" y="466"/>
                    <a:pt x="45" y="471"/>
                  </a:cubicBezTo>
                  <a:cubicBezTo>
                    <a:pt x="45" y="475"/>
                    <a:pt x="49" y="471"/>
                    <a:pt x="53" y="472"/>
                  </a:cubicBezTo>
                  <a:cubicBezTo>
                    <a:pt x="58" y="473"/>
                    <a:pt x="56" y="479"/>
                    <a:pt x="59" y="482"/>
                  </a:cubicBezTo>
                  <a:cubicBezTo>
                    <a:pt x="63" y="484"/>
                    <a:pt x="60" y="474"/>
                    <a:pt x="64" y="474"/>
                  </a:cubicBezTo>
                  <a:cubicBezTo>
                    <a:pt x="67" y="473"/>
                    <a:pt x="64" y="481"/>
                    <a:pt x="72" y="484"/>
                  </a:cubicBezTo>
                  <a:cubicBezTo>
                    <a:pt x="80" y="486"/>
                    <a:pt x="72" y="482"/>
                    <a:pt x="76" y="480"/>
                  </a:cubicBezTo>
                  <a:cubicBezTo>
                    <a:pt x="80" y="477"/>
                    <a:pt x="84" y="487"/>
                    <a:pt x="88" y="488"/>
                  </a:cubicBezTo>
                  <a:cubicBezTo>
                    <a:pt x="92" y="489"/>
                    <a:pt x="89" y="484"/>
                    <a:pt x="87" y="481"/>
                  </a:cubicBezTo>
                  <a:cubicBezTo>
                    <a:pt x="84" y="478"/>
                    <a:pt x="89" y="479"/>
                    <a:pt x="93" y="481"/>
                  </a:cubicBezTo>
                  <a:cubicBezTo>
                    <a:pt x="97" y="482"/>
                    <a:pt x="100" y="482"/>
                    <a:pt x="101" y="480"/>
                  </a:cubicBezTo>
                  <a:cubicBezTo>
                    <a:pt x="101" y="479"/>
                    <a:pt x="102" y="479"/>
                    <a:pt x="103" y="479"/>
                  </a:cubicBezTo>
                  <a:cubicBezTo>
                    <a:pt x="99" y="477"/>
                    <a:pt x="85" y="478"/>
                    <a:pt x="83" y="478"/>
                  </a:cubicBezTo>
                  <a:cubicBezTo>
                    <a:pt x="81" y="478"/>
                    <a:pt x="83" y="449"/>
                    <a:pt x="83" y="442"/>
                  </a:cubicBezTo>
                  <a:cubicBezTo>
                    <a:pt x="83" y="442"/>
                    <a:pt x="83" y="442"/>
                    <a:pt x="82" y="442"/>
                  </a:cubicBezTo>
                  <a:cubicBezTo>
                    <a:pt x="79" y="442"/>
                    <a:pt x="72" y="443"/>
                    <a:pt x="73" y="438"/>
                  </a:cubicBezTo>
                  <a:cubicBezTo>
                    <a:pt x="73" y="437"/>
                    <a:pt x="74" y="437"/>
                    <a:pt x="74" y="437"/>
                  </a:cubicBezTo>
                  <a:cubicBezTo>
                    <a:pt x="73" y="435"/>
                    <a:pt x="71" y="434"/>
                    <a:pt x="68" y="433"/>
                  </a:cubicBezTo>
                  <a:cubicBezTo>
                    <a:pt x="63" y="432"/>
                    <a:pt x="50" y="433"/>
                    <a:pt x="47" y="4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7" name="Freeform 111"/>
            <p:cNvSpPr>
              <a:spLocks/>
            </p:cNvSpPr>
            <p:nvPr userDrawn="1"/>
          </p:nvSpPr>
          <p:spPr bwMode="auto">
            <a:xfrm>
              <a:off x="5272548" y="4965089"/>
              <a:ext cx="221490" cy="224302"/>
            </a:xfrm>
            <a:custGeom>
              <a:avLst/>
              <a:gdLst>
                <a:gd name="T0" fmla="*/ 99 w 103"/>
                <a:gd name="T1" fmla="*/ 52 h 96"/>
                <a:gd name="T2" fmla="*/ 89 w 103"/>
                <a:gd name="T3" fmla="*/ 54 h 96"/>
                <a:gd name="T4" fmla="*/ 83 w 103"/>
                <a:gd name="T5" fmla="*/ 42 h 96"/>
                <a:gd name="T6" fmla="*/ 75 w 103"/>
                <a:gd name="T7" fmla="*/ 33 h 96"/>
                <a:gd name="T8" fmla="*/ 65 w 103"/>
                <a:gd name="T9" fmla="*/ 32 h 96"/>
                <a:gd name="T10" fmla="*/ 59 w 103"/>
                <a:gd name="T11" fmla="*/ 23 h 96"/>
                <a:gd name="T12" fmla="*/ 57 w 103"/>
                <a:gd name="T13" fmla="*/ 10 h 96"/>
                <a:gd name="T14" fmla="*/ 57 w 103"/>
                <a:gd name="T15" fmla="*/ 4 h 96"/>
                <a:gd name="T16" fmla="*/ 55 w 103"/>
                <a:gd name="T17" fmla="*/ 5 h 96"/>
                <a:gd name="T18" fmla="*/ 44 w 103"/>
                <a:gd name="T19" fmla="*/ 0 h 96"/>
                <a:gd name="T20" fmla="*/ 30 w 103"/>
                <a:gd name="T21" fmla="*/ 1 h 96"/>
                <a:gd name="T22" fmla="*/ 16 w 103"/>
                <a:gd name="T23" fmla="*/ 4 h 96"/>
                <a:gd name="T24" fmla="*/ 7 w 103"/>
                <a:gd name="T25" fmla="*/ 14 h 96"/>
                <a:gd name="T26" fmla="*/ 4 w 103"/>
                <a:gd name="T27" fmla="*/ 30 h 96"/>
                <a:gd name="T28" fmla="*/ 0 w 103"/>
                <a:gd name="T29" fmla="*/ 30 h 96"/>
                <a:gd name="T30" fmla="*/ 16 w 103"/>
                <a:gd name="T31" fmla="*/ 46 h 96"/>
                <a:gd name="T32" fmla="*/ 29 w 103"/>
                <a:gd name="T33" fmla="*/ 53 h 96"/>
                <a:gd name="T34" fmla="*/ 42 w 103"/>
                <a:gd name="T35" fmla="*/ 59 h 96"/>
                <a:gd name="T36" fmla="*/ 63 w 103"/>
                <a:gd name="T37" fmla="*/ 69 h 96"/>
                <a:gd name="T38" fmla="*/ 54 w 103"/>
                <a:gd name="T39" fmla="*/ 84 h 96"/>
                <a:gd name="T40" fmla="*/ 50 w 103"/>
                <a:gd name="T41" fmla="*/ 91 h 96"/>
                <a:gd name="T42" fmla="*/ 61 w 103"/>
                <a:gd name="T43" fmla="*/ 93 h 96"/>
                <a:gd name="T44" fmla="*/ 72 w 103"/>
                <a:gd name="T45" fmla="*/ 94 h 96"/>
                <a:gd name="T46" fmla="*/ 83 w 103"/>
                <a:gd name="T47" fmla="*/ 92 h 96"/>
                <a:gd name="T48" fmla="*/ 92 w 103"/>
                <a:gd name="T49" fmla="*/ 88 h 96"/>
                <a:gd name="T50" fmla="*/ 98 w 103"/>
                <a:gd name="T51" fmla="*/ 72 h 96"/>
                <a:gd name="T52" fmla="*/ 99 w 103"/>
                <a:gd name="T53" fmla="*/ 5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3" h="96">
                  <a:moveTo>
                    <a:pt x="99" y="52"/>
                  </a:moveTo>
                  <a:cubicBezTo>
                    <a:pt x="94" y="50"/>
                    <a:pt x="90" y="54"/>
                    <a:pt x="89" y="54"/>
                  </a:cubicBezTo>
                  <a:cubicBezTo>
                    <a:pt x="87" y="54"/>
                    <a:pt x="84" y="45"/>
                    <a:pt x="83" y="42"/>
                  </a:cubicBezTo>
                  <a:cubicBezTo>
                    <a:pt x="82" y="38"/>
                    <a:pt x="78" y="31"/>
                    <a:pt x="75" y="33"/>
                  </a:cubicBezTo>
                  <a:cubicBezTo>
                    <a:pt x="72" y="34"/>
                    <a:pt x="73" y="32"/>
                    <a:pt x="65" y="32"/>
                  </a:cubicBezTo>
                  <a:cubicBezTo>
                    <a:pt x="57" y="31"/>
                    <a:pt x="57" y="30"/>
                    <a:pt x="59" y="23"/>
                  </a:cubicBezTo>
                  <a:cubicBezTo>
                    <a:pt x="61" y="16"/>
                    <a:pt x="54" y="11"/>
                    <a:pt x="57" y="10"/>
                  </a:cubicBezTo>
                  <a:cubicBezTo>
                    <a:pt x="59" y="8"/>
                    <a:pt x="59" y="7"/>
                    <a:pt x="57" y="4"/>
                  </a:cubicBezTo>
                  <a:cubicBezTo>
                    <a:pt x="56" y="4"/>
                    <a:pt x="55" y="5"/>
                    <a:pt x="55" y="5"/>
                  </a:cubicBezTo>
                  <a:cubicBezTo>
                    <a:pt x="52" y="5"/>
                    <a:pt x="48" y="0"/>
                    <a:pt x="44" y="0"/>
                  </a:cubicBezTo>
                  <a:cubicBezTo>
                    <a:pt x="39" y="0"/>
                    <a:pt x="34" y="0"/>
                    <a:pt x="30" y="1"/>
                  </a:cubicBezTo>
                  <a:cubicBezTo>
                    <a:pt x="27" y="3"/>
                    <a:pt x="20" y="1"/>
                    <a:pt x="16" y="4"/>
                  </a:cubicBezTo>
                  <a:cubicBezTo>
                    <a:pt x="12" y="6"/>
                    <a:pt x="7" y="12"/>
                    <a:pt x="7" y="14"/>
                  </a:cubicBezTo>
                  <a:cubicBezTo>
                    <a:pt x="7" y="16"/>
                    <a:pt x="6" y="30"/>
                    <a:pt x="4" y="30"/>
                  </a:cubicBezTo>
                  <a:cubicBezTo>
                    <a:pt x="3" y="31"/>
                    <a:pt x="1" y="30"/>
                    <a:pt x="0" y="30"/>
                  </a:cubicBezTo>
                  <a:cubicBezTo>
                    <a:pt x="2" y="35"/>
                    <a:pt x="10" y="43"/>
                    <a:pt x="16" y="46"/>
                  </a:cubicBezTo>
                  <a:cubicBezTo>
                    <a:pt x="22" y="49"/>
                    <a:pt x="22" y="52"/>
                    <a:pt x="29" y="53"/>
                  </a:cubicBezTo>
                  <a:cubicBezTo>
                    <a:pt x="36" y="54"/>
                    <a:pt x="39" y="56"/>
                    <a:pt x="42" y="59"/>
                  </a:cubicBezTo>
                  <a:cubicBezTo>
                    <a:pt x="44" y="62"/>
                    <a:pt x="62" y="67"/>
                    <a:pt x="63" y="69"/>
                  </a:cubicBezTo>
                  <a:cubicBezTo>
                    <a:pt x="65" y="72"/>
                    <a:pt x="54" y="78"/>
                    <a:pt x="54" y="84"/>
                  </a:cubicBezTo>
                  <a:cubicBezTo>
                    <a:pt x="54" y="90"/>
                    <a:pt x="50" y="89"/>
                    <a:pt x="50" y="91"/>
                  </a:cubicBezTo>
                  <a:cubicBezTo>
                    <a:pt x="50" y="93"/>
                    <a:pt x="58" y="92"/>
                    <a:pt x="61" y="93"/>
                  </a:cubicBezTo>
                  <a:cubicBezTo>
                    <a:pt x="64" y="95"/>
                    <a:pt x="69" y="92"/>
                    <a:pt x="72" y="94"/>
                  </a:cubicBezTo>
                  <a:cubicBezTo>
                    <a:pt x="76" y="96"/>
                    <a:pt x="80" y="92"/>
                    <a:pt x="83" y="92"/>
                  </a:cubicBezTo>
                  <a:cubicBezTo>
                    <a:pt x="85" y="93"/>
                    <a:pt x="88" y="88"/>
                    <a:pt x="92" y="88"/>
                  </a:cubicBezTo>
                  <a:cubicBezTo>
                    <a:pt x="95" y="88"/>
                    <a:pt x="98" y="77"/>
                    <a:pt x="98" y="72"/>
                  </a:cubicBezTo>
                  <a:cubicBezTo>
                    <a:pt x="97" y="68"/>
                    <a:pt x="103" y="54"/>
                    <a:pt x="99" y="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8" name="Freeform 112"/>
            <p:cNvSpPr>
              <a:spLocks/>
            </p:cNvSpPr>
            <p:nvPr userDrawn="1"/>
          </p:nvSpPr>
          <p:spPr bwMode="auto">
            <a:xfrm>
              <a:off x="4691975" y="4184593"/>
              <a:ext cx="82220" cy="71121"/>
            </a:xfrm>
            <a:custGeom>
              <a:avLst/>
              <a:gdLst>
                <a:gd name="T0" fmla="*/ 36 w 38"/>
                <a:gd name="T1" fmla="*/ 24 h 30"/>
                <a:gd name="T2" fmla="*/ 38 w 38"/>
                <a:gd name="T3" fmla="*/ 17 h 30"/>
                <a:gd name="T4" fmla="*/ 27 w 38"/>
                <a:gd name="T5" fmla="*/ 3 h 30"/>
                <a:gd name="T6" fmla="*/ 21 w 38"/>
                <a:gd name="T7" fmla="*/ 3 h 30"/>
                <a:gd name="T8" fmla="*/ 9 w 38"/>
                <a:gd name="T9" fmla="*/ 1 h 30"/>
                <a:gd name="T10" fmla="*/ 3 w 38"/>
                <a:gd name="T11" fmla="*/ 1 h 30"/>
                <a:gd name="T12" fmla="*/ 2 w 38"/>
                <a:gd name="T13" fmla="*/ 5 h 30"/>
                <a:gd name="T14" fmla="*/ 5 w 38"/>
                <a:gd name="T15" fmla="*/ 14 h 30"/>
                <a:gd name="T16" fmla="*/ 12 w 38"/>
                <a:gd name="T17" fmla="*/ 13 h 30"/>
                <a:gd name="T18" fmla="*/ 17 w 38"/>
                <a:gd name="T19" fmla="*/ 17 h 30"/>
                <a:gd name="T20" fmla="*/ 25 w 38"/>
                <a:gd name="T21" fmla="*/ 24 h 30"/>
                <a:gd name="T22" fmla="*/ 32 w 38"/>
                <a:gd name="T23" fmla="*/ 29 h 30"/>
                <a:gd name="T24" fmla="*/ 35 w 38"/>
                <a:gd name="T25" fmla="*/ 30 h 30"/>
                <a:gd name="T26" fmla="*/ 36 w 38"/>
                <a:gd name="T27" fmla="*/ 2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30">
                  <a:moveTo>
                    <a:pt x="36" y="24"/>
                  </a:moveTo>
                  <a:cubicBezTo>
                    <a:pt x="36" y="22"/>
                    <a:pt x="36" y="19"/>
                    <a:pt x="38" y="17"/>
                  </a:cubicBezTo>
                  <a:cubicBezTo>
                    <a:pt x="34" y="12"/>
                    <a:pt x="29" y="7"/>
                    <a:pt x="27" y="3"/>
                  </a:cubicBezTo>
                  <a:cubicBezTo>
                    <a:pt x="24" y="4"/>
                    <a:pt x="22" y="4"/>
                    <a:pt x="21" y="3"/>
                  </a:cubicBezTo>
                  <a:cubicBezTo>
                    <a:pt x="18" y="1"/>
                    <a:pt x="12" y="2"/>
                    <a:pt x="9" y="1"/>
                  </a:cubicBezTo>
                  <a:cubicBezTo>
                    <a:pt x="8" y="0"/>
                    <a:pt x="6" y="0"/>
                    <a:pt x="3" y="1"/>
                  </a:cubicBezTo>
                  <a:cubicBezTo>
                    <a:pt x="4" y="2"/>
                    <a:pt x="3" y="4"/>
                    <a:pt x="2" y="5"/>
                  </a:cubicBezTo>
                  <a:cubicBezTo>
                    <a:pt x="0" y="6"/>
                    <a:pt x="0" y="12"/>
                    <a:pt x="5" y="14"/>
                  </a:cubicBezTo>
                  <a:cubicBezTo>
                    <a:pt x="11" y="16"/>
                    <a:pt x="9" y="13"/>
                    <a:pt x="12" y="13"/>
                  </a:cubicBezTo>
                  <a:cubicBezTo>
                    <a:pt x="15" y="13"/>
                    <a:pt x="15" y="17"/>
                    <a:pt x="17" y="17"/>
                  </a:cubicBezTo>
                  <a:cubicBezTo>
                    <a:pt x="20" y="17"/>
                    <a:pt x="26" y="20"/>
                    <a:pt x="25" y="24"/>
                  </a:cubicBezTo>
                  <a:cubicBezTo>
                    <a:pt x="25" y="28"/>
                    <a:pt x="27" y="29"/>
                    <a:pt x="32" y="29"/>
                  </a:cubicBezTo>
                  <a:cubicBezTo>
                    <a:pt x="33" y="29"/>
                    <a:pt x="34" y="29"/>
                    <a:pt x="35" y="30"/>
                  </a:cubicBezTo>
                  <a:cubicBezTo>
                    <a:pt x="36" y="27"/>
                    <a:pt x="37" y="25"/>
                    <a:pt x="36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9" name="Freeform 113"/>
            <p:cNvSpPr>
              <a:spLocks/>
            </p:cNvSpPr>
            <p:nvPr userDrawn="1"/>
          </p:nvSpPr>
          <p:spPr bwMode="auto">
            <a:xfrm>
              <a:off x="4767482" y="4217418"/>
              <a:ext cx="145983" cy="72944"/>
            </a:xfrm>
            <a:custGeom>
              <a:avLst/>
              <a:gdLst>
                <a:gd name="T0" fmla="*/ 61 w 68"/>
                <a:gd name="T1" fmla="*/ 10 h 31"/>
                <a:gd name="T2" fmla="*/ 44 w 68"/>
                <a:gd name="T3" fmla="*/ 2 h 31"/>
                <a:gd name="T4" fmla="*/ 28 w 68"/>
                <a:gd name="T5" fmla="*/ 8 h 31"/>
                <a:gd name="T6" fmla="*/ 9 w 68"/>
                <a:gd name="T7" fmla="*/ 8 h 31"/>
                <a:gd name="T8" fmla="*/ 3 w 68"/>
                <a:gd name="T9" fmla="*/ 3 h 31"/>
                <a:gd name="T10" fmla="*/ 1 w 68"/>
                <a:gd name="T11" fmla="*/ 10 h 31"/>
                <a:gd name="T12" fmla="*/ 0 w 68"/>
                <a:gd name="T13" fmla="*/ 16 h 31"/>
                <a:gd name="T14" fmla="*/ 15 w 68"/>
                <a:gd name="T15" fmla="*/ 22 h 31"/>
                <a:gd name="T16" fmla="*/ 23 w 68"/>
                <a:gd name="T17" fmla="*/ 27 h 31"/>
                <a:gd name="T18" fmla="*/ 33 w 68"/>
                <a:gd name="T19" fmla="*/ 25 h 31"/>
                <a:gd name="T20" fmla="*/ 29 w 68"/>
                <a:gd name="T21" fmla="*/ 19 h 31"/>
                <a:gd name="T22" fmla="*/ 35 w 68"/>
                <a:gd name="T23" fmla="*/ 14 h 31"/>
                <a:gd name="T24" fmla="*/ 48 w 68"/>
                <a:gd name="T25" fmla="*/ 10 h 31"/>
                <a:gd name="T26" fmla="*/ 52 w 68"/>
                <a:gd name="T27" fmla="*/ 17 h 31"/>
                <a:gd name="T28" fmla="*/ 59 w 68"/>
                <a:gd name="T29" fmla="*/ 29 h 31"/>
                <a:gd name="T30" fmla="*/ 66 w 68"/>
                <a:gd name="T31" fmla="*/ 21 h 31"/>
                <a:gd name="T32" fmla="*/ 68 w 68"/>
                <a:gd name="T33" fmla="*/ 18 h 31"/>
                <a:gd name="T34" fmla="*/ 61 w 68"/>
                <a:gd name="T35" fmla="*/ 1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31">
                  <a:moveTo>
                    <a:pt x="61" y="10"/>
                  </a:moveTo>
                  <a:cubicBezTo>
                    <a:pt x="57" y="4"/>
                    <a:pt x="49" y="4"/>
                    <a:pt x="44" y="2"/>
                  </a:cubicBezTo>
                  <a:cubicBezTo>
                    <a:pt x="40" y="0"/>
                    <a:pt x="34" y="3"/>
                    <a:pt x="28" y="8"/>
                  </a:cubicBezTo>
                  <a:cubicBezTo>
                    <a:pt x="22" y="13"/>
                    <a:pt x="14" y="10"/>
                    <a:pt x="9" y="8"/>
                  </a:cubicBezTo>
                  <a:cubicBezTo>
                    <a:pt x="8" y="7"/>
                    <a:pt x="6" y="5"/>
                    <a:pt x="3" y="3"/>
                  </a:cubicBezTo>
                  <a:cubicBezTo>
                    <a:pt x="1" y="5"/>
                    <a:pt x="1" y="8"/>
                    <a:pt x="1" y="10"/>
                  </a:cubicBezTo>
                  <a:cubicBezTo>
                    <a:pt x="2" y="11"/>
                    <a:pt x="1" y="13"/>
                    <a:pt x="0" y="16"/>
                  </a:cubicBezTo>
                  <a:cubicBezTo>
                    <a:pt x="5" y="16"/>
                    <a:pt x="12" y="18"/>
                    <a:pt x="15" y="22"/>
                  </a:cubicBezTo>
                  <a:cubicBezTo>
                    <a:pt x="19" y="26"/>
                    <a:pt x="21" y="23"/>
                    <a:pt x="23" y="27"/>
                  </a:cubicBezTo>
                  <a:cubicBezTo>
                    <a:pt x="26" y="31"/>
                    <a:pt x="31" y="27"/>
                    <a:pt x="33" y="25"/>
                  </a:cubicBezTo>
                  <a:cubicBezTo>
                    <a:pt x="34" y="23"/>
                    <a:pt x="30" y="22"/>
                    <a:pt x="29" y="19"/>
                  </a:cubicBezTo>
                  <a:cubicBezTo>
                    <a:pt x="29" y="16"/>
                    <a:pt x="34" y="17"/>
                    <a:pt x="35" y="14"/>
                  </a:cubicBezTo>
                  <a:cubicBezTo>
                    <a:pt x="36" y="10"/>
                    <a:pt x="45" y="8"/>
                    <a:pt x="48" y="10"/>
                  </a:cubicBezTo>
                  <a:cubicBezTo>
                    <a:pt x="52" y="11"/>
                    <a:pt x="55" y="14"/>
                    <a:pt x="52" y="17"/>
                  </a:cubicBezTo>
                  <a:cubicBezTo>
                    <a:pt x="49" y="20"/>
                    <a:pt x="54" y="25"/>
                    <a:pt x="59" y="29"/>
                  </a:cubicBezTo>
                  <a:cubicBezTo>
                    <a:pt x="62" y="26"/>
                    <a:pt x="65" y="22"/>
                    <a:pt x="66" y="21"/>
                  </a:cubicBezTo>
                  <a:cubicBezTo>
                    <a:pt x="67" y="21"/>
                    <a:pt x="68" y="20"/>
                    <a:pt x="68" y="18"/>
                  </a:cubicBezTo>
                  <a:cubicBezTo>
                    <a:pt x="66" y="17"/>
                    <a:pt x="64" y="14"/>
                    <a:pt x="61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0" name="Freeform 114"/>
            <p:cNvSpPr>
              <a:spLocks/>
            </p:cNvSpPr>
            <p:nvPr userDrawn="1"/>
          </p:nvSpPr>
          <p:spPr bwMode="auto">
            <a:xfrm>
              <a:off x="4866482" y="4144474"/>
              <a:ext cx="298677" cy="430367"/>
            </a:xfrm>
            <a:custGeom>
              <a:avLst/>
              <a:gdLst>
                <a:gd name="T0" fmla="*/ 22 w 140"/>
                <a:gd name="T1" fmla="*/ 135 h 184"/>
                <a:gd name="T2" fmla="*/ 31 w 140"/>
                <a:gd name="T3" fmla="*/ 135 h 184"/>
                <a:gd name="T4" fmla="*/ 39 w 140"/>
                <a:gd name="T5" fmla="*/ 141 h 184"/>
                <a:gd name="T6" fmla="*/ 40 w 140"/>
                <a:gd name="T7" fmla="*/ 141 h 184"/>
                <a:gd name="T8" fmla="*/ 50 w 140"/>
                <a:gd name="T9" fmla="*/ 141 h 184"/>
                <a:gd name="T10" fmla="*/ 57 w 140"/>
                <a:gd name="T11" fmla="*/ 150 h 184"/>
                <a:gd name="T12" fmla="*/ 64 w 140"/>
                <a:gd name="T13" fmla="*/ 157 h 184"/>
                <a:gd name="T14" fmla="*/ 68 w 140"/>
                <a:gd name="T15" fmla="*/ 163 h 184"/>
                <a:gd name="T16" fmla="*/ 82 w 140"/>
                <a:gd name="T17" fmla="*/ 165 h 184"/>
                <a:gd name="T18" fmla="*/ 89 w 140"/>
                <a:gd name="T19" fmla="*/ 164 h 184"/>
                <a:gd name="T20" fmla="*/ 96 w 140"/>
                <a:gd name="T21" fmla="*/ 164 h 184"/>
                <a:gd name="T22" fmla="*/ 105 w 140"/>
                <a:gd name="T23" fmla="*/ 170 h 184"/>
                <a:gd name="T24" fmla="*/ 99 w 140"/>
                <a:gd name="T25" fmla="*/ 179 h 184"/>
                <a:gd name="T26" fmla="*/ 106 w 140"/>
                <a:gd name="T27" fmla="*/ 184 h 184"/>
                <a:gd name="T28" fmla="*/ 106 w 140"/>
                <a:gd name="T29" fmla="*/ 184 h 184"/>
                <a:gd name="T30" fmla="*/ 111 w 140"/>
                <a:gd name="T31" fmla="*/ 170 h 184"/>
                <a:gd name="T32" fmla="*/ 113 w 140"/>
                <a:gd name="T33" fmla="*/ 155 h 184"/>
                <a:gd name="T34" fmla="*/ 106 w 140"/>
                <a:gd name="T35" fmla="*/ 137 h 184"/>
                <a:gd name="T36" fmla="*/ 114 w 140"/>
                <a:gd name="T37" fmla="*/ 131 h 184"/>
                <a:gd name="T38" fmla="*/ 111 w 140"/>
                <a:gd name="T39" fmla="*/ 127 h 184"/>
                <a:gd name="T40" fmla="*/ 108 w 140"/>
                <a:gd name="T41" fmla="*/ 121 h 184"/>
                <a:gd name="T42" fmla="*/ 126 w 140"/>
                <a:gd name="T43" fmla="*/ 120 h 184"/>
                <a:gd name="T44" fmla="*/ 139 w 140"/>
                <a:gd name="T45" fmla="*/ 116 h 184"/>
                <a:gd name="T46" fmla="*/ 137 w 140"/>
                <a:gd name="T47" fmla="*/ 110 h 184"/>
                <a:gd name="T48" fmla="*/ 137 w 140"/>
                <a:gd name="T49" fmla="*/ 102 h 184"/>
                <a:gd name="T50" fmla="*/ 133 w 140"/>
                <a:gd name="T51" fmla="*/ 94 h 184"/>
                <a:gd name="T52" fmla="*/ 136 w 140"/>
                <a:gd name="T53" fmla="*/ 74 h 184"/>
                <a:gd name="T54" fmla="*/ 122 w 140"/>
                <a:gd name="T55" fmla="*/ 71 h 184"/>
                <a:gd name="T56" fmla="*/ 106 w 140"/>
                <a:gd name="T57" fmla="*/ 64 h 184"/>
                <a:gd name="T58" fmla="*/ 86 w 140"/>
                <a:gd name="T59" fmla="*/ 63 h 184"/>
                <a:gd name="T60" fmla="*/ 78 w 140"/>
                <a:gd name="T61" fmla="*/ 48 h 184"/>
                <a:gd name="T62" fmla="*/ 73 w 140"/>
                <a:gd name="T63" fmla="*/ 41 h 184"/>
                <a:gd name="T64" fmla="*/ 67 w 140"/>
                <a:gd name="T65" fmla="*/ 39 h 184"/>
                <a:gd name="T66" fmla="*/ 69 w 140"/>
                <a:gd name="T67" fmla="*/ 34 h 184"/>
                <a:gd name="T68" fmla="*/ 71 w 140"/>
                <a:gd name="T69" fmla="*/ 26 h 184"/>
                <a:gd name="T70" fmla="*/ 81 w 140"/>
                <a:gd name="T71" fmla="*/ 14 h 184"/>
                <a:gd name="T72" fmla="*/ 85 w 140"/>
                <a:gd name="T73" fmla="*/ 12 h 184"/>
                <a:gd name="T74" fmla="*/ 88 w 140"/>
                <a:gd name="T75" fmla="*/ 9 h 184"/>
                <a:gd name="T76" fmla="*/ 90 w 140"/>
                <a:gd name="T77" fmla="*/ 3 h 184"/>
                <a:gd name="T78" fmla="*/ 77 w 140"/>
                <a:gd name="T79" fmla="*/ 8 h 184"/>
                <a:gd name="T80" fmla="*/ 67 w 140"/>
                <a:gd name="T81" fmla="*/ 14 h 184"/>
                <a:gd name="T82" fmla="*/ 57 w 140"/>
                <a:gd name="T83" fmla="*/ 17 h 184"/>
                <a:gd name="T84" fmla="*/ 51 w 140"/>
                <a:gd name="T85" fmla="*/ 16 h 184"/>
                <a:gd name="T86" fmla="*/ 40 w 140"/>
                <a:gd name="T87" fmla="*/ 26 h 184"/>
                <a:gd name="T88" fmla="*/ 36 w 140"/>
                <a:gd name="T89" fmla="*/ 36 h 184"/>
                <a:gd name="T90" fmla="*/ 25 w 140"/>
                <a:gd name="T91" fmla="*/ 49 h 184"/>
                <a:gd name="T92" fmla="*/ 22 w 140"/>
                <a:gd name="T93" fmla="*/ 49 h 184"/>
                <a:gd name="T94" fmla="*/ 20 w 140"/>
                <a:gd name="T95" fmla="*/ 52 h 184"/>
                <a:gd name="T96" fmla="*/ 13 w 140"/>
                <a:gd name="T97" fmla="*/ 60 h 184"/>
                <a:gd name="T98" fmla="*/ 16 w 140"/>
                <a:gd name="T99" fmla="*/ 63 h 184"/>
                <a:gd name="T100" fmla="*/ 19 w 140"/>
                <a:gd name="T101" fmla="*/ 71 h 184"/>
                <a:gd name="T102" fmla="*/ 19 w 140"/>
                <a:gd name="T103" fmla="*/ 77 h 184"/>
                <a:gd name="T104" fmla="*/ 21 w 140"/>
                <a:gd name="T105" fmla="*/ 94 h 184"/>
                <a:gd name="T106" fmla="*/ 18 w 140"/>
                <a:gd name="T107" fmla="*/ 103 h 184"/>
                <a:gd name="T108" fmla="*/ 8 w 140"/>
                <a:gd name="T109" fmla="*/ 111 h 184"/>
                <a:gd name="T110" fmla="*/ 3 w 140"/>
                <a:gd name="T111" fmla="*/ 118 h 184"/>
                <a:gd name="T112" fmla="*/ 0 w 140"/>
                <a:gd name="T113" fmla="*/ 122 h 184"/>
                <a:gd name="T114" fmla="*/ 15 w 140"/>
                <a:gd name="T115" fmla="*/ 130 h 184"/>
                <a:gd name="T116" fmla="*/ 22 w 140"/>
                <a:gd name="T117" fmla="*/ 135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0" h="184">
                  <a:moveTo>
                    <a:pt x="22" y="135"/>
                  </a:moveTo>
                  <a:cubicBezTo>
                    <a:pt x="25" y="136"/>
                    <a:pt x="30" y="136"/>
                    <a:pt x="31" y="135"/>
                  </a:cubicBezTo>
                  <a:cubicBezTo>
                    <a:pt x="32" y="133"/>
                    <a:pt x="35" y="136"/>
                    <a:pt x="39" y="141"/>
                  </a:cubicBezTo>
                  <a:cubicBezTo>
                    <a:pt x="39" y="141"/>
                    <a:pt x="39" y="141"/>
                    <a:pt x="40" y="141"/>
                  </a:cubicBezTo>
                  <a:cubicBezTo>
                    <a:pt x="43" y="140"/>
                    <a:pt x="48" y="140"/>
                    <a:pt x="50" y="141"/>
                  </a:cubicBezTo>
                  <a:cubicBezTo>
                    <a:pt x="53" y="143"/>
                    <a:pt x="52" y="149"/>
                    <a:pt x="57" y="150"/>
                  </a:cubicBezTo>
                  <a:cubicBezTo>
                    <a:pt x="61" y="150"/>
                    <a:pt x="64" y="154"/>
                    <a:pt x="64" y="157"/>
                  </a:cubicBezTo>
                  <a:cubicBezTo>
                    <a:pt x="64" y="159"/>
                    <a:pt x="69" y="160"/>
                    <a:pt x="68" y="163"/>
                  </a:cubicBezTo>
                  <a:cubicBezTo>
                    <a:pt x="68" y="167"/>
                    <a:pt x="80" y="166"/>
                    <a:pt x="82" y="165"/>
                  </a:cubicBezTo>
                  <a:cubicBezTo>
                    <a:pt x="83" y="164"/>
                    <a:pt x="87" y="163"/>
                    <a:pt x="89" y="164"/>
                  </a:cubicBezTo>
                  <a:cubicBezTo>
                    <a:pt x="91" y="165"/>
                    <a:pt x="94" y="163"/>
                    <a:pt x="96" y="164"/>
                  </a:cubicBezTo>
                  <a:cubicBezTo>
                    <a:pt x="98" y="164"/>
                    <a:pt x="107" y="167"/>
                    <a:pt x="105" y="170"/>
                  </a:cubicBezTo>
                  <a:cubicBezTo>
                    <a:pt x="103" y="173"/>
                    <a:pt x="98" y="177"/>
                    <a:pt x="99" y="179"/>
                  </a:cubicBezTo>
                  <a:cubicBezTo>
                    <a:pt x="100" y="181"/>
                    <a:pt x="104" y="182"/>
                    <a:pt x="106" y="184"/>
                  </a:cubicBezTo>
                  <a:cubicBezTo>
                    <a:pt x="106" y="184"/>
                    <a:pt x="106" y="184"/>
                    <a:pt x="106" y="184"/>
                  </a:cubicBezTo>
                  <a:cubicBezTo>
                    <a:pt x="109" y="184"/>
                    <a:pt x="111" y="173"/>
                    <a:pt x="111" y="170"/>
                  </a:cubicBezTo>
                  <a:cubicBezTo>
                    <a:pt x="111" y="166"/>
                    <a:pt x="112" y="158"/>
                    <a:pt x="113" y="155"/>
                  </a:cubicBezTo>
                  <a:cubicBezTo>
                    <a:pt x="115" y="149"/>
                    <a:pt x="106" y="144"/>
                    <a:pt x="106" y="137"/>
                  </a:cubicBezTo>
                  <a:cubicBezTo>
                    <a:pt x="106" y="130"/>
                    <a:pt x="109" y="134"/>
                    <a:pt x="114" y="131"/>
                  </a:cubicBezTo>
                  <a:cubicBezTo>
                    <a:pt x="118" y="129"/>
                    <a:pt x="113" y="127"/>
                    <a:pt x="111" y="127"/>
                  </a:cubicBezTo>
                  <a:cubicBezTo>
                    <a:pt x="109" y="127"/>
                    <a:pt x="108" y="123"/>
                    <a:pt x="108" y="121"/>
                  </a:cubicBezTo>
                  <a:cubicBezTo>
                    <a:pt x="109" y="119"/>
                    <a:pt x="122" y="120"/>
                    <a:pt x="126" y="120"/>
                  </a:cubicBezTo>
                  <a:cubicBezTo>
                    <a:pt x="130" y="120"/>
                    <a:pt x="139" y="116"/>
                    <a:pt x="139" y="116"/>
                  </a:cubicBezTo>
                  <a:cubicBezTo>
                    <a:pt x="139" y="115"/>
                    <a:pt x="140" y="113"/>
                    <a:pt x="137" y="110"/>
                  </a:cubicBezTo>
                  <a:cubicBezTo>
                    <a:pt x="134" y="108"/>
                    <a:pt x="135" y="105"/>
                    <a:pt x="137" y="102"/>
                  </a:cubicBezTo>
                  <a:cubicBezTo>
                    <a:pt x="140" y="100"/>
                    <a:pt x="136" y="97"/>
                    <a:pt x="133" y="94"/>
                  </a:cubicBezTo>
                  <a:cubicBezTo>
                    <a:pt x="130" y="91"/>
                    <a:pt x="132" y="79"/>
                    <a:pt x="136" y="74"/>
                  </a:cubicBezTo>
                  <a:cubicBezTo>
                    <a:pt x="139" y="69"/>
                    <a:pt x="128" y="70"/>
                    <a:pt x="122" y="71"/>
                  </a:cubicBezTo>
                  <a:cubicBezTo>
                    <a:pt x="115" y="72"/>
                    <a:pt x="110" y="69"/>
                    <a:pt x="106" y="64"/>
                  </a:cubicBezTo>
                  <a:cubicBezTo>
                    <a:pt x="101" y="59"/>
                    <a:pt x="96" y="62"/>
                    <a:pt x="86" y="63"/>
                  </a:cubicBezTo>
                  <a:cubicBezTo>
                    <a:pt x="76" y="63"/>
                    <a:pt x="78" y="52"/>
                    <a:pt x="78" y="48"/>
                  </a:cubicBezTo>
                  <a:cubicBezTo>
                    <a:pt x="79" y="44"/>
                    <a:pt x="73" y="44"/>
                    <a:pt x="73" y="41"/>
                  </a:cubicBezTo>
                  <a:cubicBezTo>
                    <a:pt x="73" y="39"/>
                    <a:pt x="70" y="39"/>
                    <a:pt x="67" y="39"/>
                  </a:cubicBezTo>
                  <a:cubicBezTo>
                    <a:pt x="65" y="39"/>
                    <a:pt x="67" y="36"/>
                    <a:pt x="69" y="34"/>
                  </a:cubicBezTo>
                  <a:cubicBezTo>
                    <a:pt x="71" y="32"/>
                    <a:pt x="71" y="30"/>
                    <a:pt x="71" y="26"/>
                  </a:cubicBezTo>
                  <a:cubicBezTo>
                    <a:pt x="71" y="22"/>
                    <a:pt x="78" y="18"/>
                    <a:pt x="81" y="14"/>
                  </a:cubicBezTo>
                  <a:cubicBezTo>
                    <a:pt x="82" y="13"/>
                    <a:pt x="83" y="12"/>
                    <a:pt x="85" y="12"/>
                  </a:cubicBezTo>
                  <a:cubicBezTo>
                    <a:pt x="85" y="11"/>
                    <a:pt x="86" y="10"/>
                    <a:pt x="88" y="9"/>
                  </a:cubicBezTo>
                  <a:cubicBezTo>
                    <a:pt x="93" y="8"/>
                    <a:pt x="95" y="5"/>
                    <a:pt x="90" y="3"/>
                  </a:cubicBezTo>
                  <a:cubicBezTo>
                    <a:pt x="86" y="0"/>
                    <a:pt x="83" y="8"/>
                    <a:pt x="77" y="8"/>
                  </a:cubicBezTo>
                  <a:cubicBezTo>
                    <a:pt x="72" y="9"/>
                    <a:pt x="71" y="12"/>
                    <a:pt x="67" y="14"/>
                  </a:cubicBezTo>
                  <a:cubicBezTo>
                    <a:pt x="64" y="16"/>
                    <a:pt x="57" y="14"/>
                    <a:pt x="57" y="17"/>
                  </a:cubicBezTo>
                  <a:cubicBezTo>
                    <a:pt x="56" y="20"/>
                    <a:pt x="54" y="17"/>
                    <a:pt x="51" y="16"/>
                  </a:cubicBezTo>
                  <a:cubicBezTo>
                    <a:pt x="48" y="16"/>
                    <a:pt x="40" y="22"/>
                    <a:pt x="40" y="26"/>
                  </a:cubicBezTo>
                  <a:cubicBezTo>
                    <a:pt x="41" y="29"/>
                    <a:pt x="42" y="33"/>
                    <a:pt x="36" y="36"/>
                  </a:cubicBezTo>
                  <a:cubicBezTo>
                    <a:pt x="30" y="39"/>
                    <a:pt x="27" y="46"/>
                    <a:pt x="25" y="49"/>
                  </a:cubicBezTo>
                  <a:cubicBezTo>
                    <a:pt x="24" y="49"/>
                    <a:pt x="23" y="49"/>
                    <a:pt x="22" y="49"/>
                  </a:cubicBezTo>
                  <a:cubicBezTo>
                    <a:pt x="22" y="51"/>
                    <a:pt x="21" y="52"/>
                    <a:pt x="20" y="52"/>
                  </a:cubicBezTo>
                  <a:cubicBezTo>
                    <a:pt x="19" y="53"/>
                    <a:pt x="16" y="57"/>
                    <a:pt x="13" y="60"/>
                  </a:cubicBezTo>
                  <a:cubicBezTo>
                    <a:pt x="14" y="61"/>
                    <a:pt x="15" y="62"/>
                    <a:pt x="16" y="63"/>
                  </a:cubicBezTo>
                  <a:cubicBezTo>
                    <a:pt x="20" y="66"/>
                    <a:pt x="18" y="69"/>
                    <a:pt x="19" y="71"/>
                  </a:cubicBezTo>
                  <a:cubicBezTo>
                    <a:pt x="20" y="73"/>
                    <a:pt x="21" y="76"/>
                    <a:pt x="19" y="77"/>
                  </a:cubicBezTo>
                  <a:cubicBezTo>
                    <a:pt x="17" y="78"/>
                    <a:pt x="18" y="92"/>
                    <a:pt x="21" y="94"/>
                  </a:cubicBezTo>
                  <a:cubicBezTo>
                    <a:pt x="23" y="96"/>
                    <a:pt x="21" y="99"/>
                    <a:pt x="18" y="103"/>
                  </a:cubicBezTo>
                  <a:cubicBezTo>
                    <a:pt x="15" y="108"/>
                    <a:pt x="13" y="110"/>
                    <a:pt x="8" y="111"/>
                  </a:cubicBezTo>
                  <a:cubicBezTo>
                    <a:pt x="4" y="111"/>
                    <a:pt x="4" y="118"/>
                    <a:pt x="3" y="118"/>
                  </a:cubicBezTo>
                  <a:cubicBezTo>
                    <a:pt x="1" y="118"/>
                    <a:pt x="0" y="120"/>
                    <a:pt x="0" y="122"/>
                  </a:cubicBezTo>
                  <a:cubicBezTo>
                    <a:pt x="5" y="125"/>
                    <a:pt x="12" y="130"/>
                    <a:pt x="15" y="130"/>
                  </a:cubicBezTo>
                  <a:cubicBezTo>
                    <a:pt x="17" y="130"/>
                    <a:pt x="19" y="133"/>
                    <a:pt x="22" y="13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1" name="Freeform 115"/>
            <p:cNvSpPr>
              <a:spLocks/>
            </p:cNvSpPr>
            <p:nvPr userDrawn="1"/>
          </p:nvSpPr>
          <p:spPr bwMode="auto">
            <a:xfrm>
              <a:off x="5101397" y="4713434"/>
              <a:ext cx="307067" cy="351953"/>
            </a:xfrm>
            <a:custGeom>
              <a:avLst/>
              <a:gdLst>
                <a:gd name="T0" fmla="*/ 141 w 143"/>
                <a:gd name="T1" fmla="*/ 90 h 151"/>
                <a:gd name="T2" fmla="*/ 135 w 143"/>
                <a:gd name="T3" fmla="*/ 80 h 151"/>
                <a:gd name="T4" fmla="*/ 125 w 143"/>
                <a:gd name="T5" fmla="*/ 74 h 151"/>
                <a:gd name="T6" fmla="*/ 112 w 143"/>
                <a:gd name="T7" fmla="*/ 69 h 151"/>
                <a:gd name="T8" fmla="*/ 111 w 143"/>
                <a:gd name="T9" fmla="*/ 60 h 151"/>
                <a:gd name="T10" fmla="*/ 109 w 143"/>
                <a:gd name="T11" fmla="*/ 52 h 151"/>
                <a:gd name="T12" fmla="*/ 105 w 143"/>
                <a:gd name="T13" fmla="*/ 44 h 151"/>
                <a:gd name="T14" fmla="*/ 92 w 143"/>
                <a:gd name="T15" fmla="*/ 42 h 151"/>
                <a:gd name="T16" fmla="*/ 82 w 143"/>
                <a:gd name="T17" fmla="*/ 38 h 151"/>
                <a:gd name="T18" fmla="*/ 77 w 143"/>
                <a:gd name="T19" fmla="*/ 34 h 151"/>
                <a:gd name="T20" fmla="*/ 69 w 143"/>
                <a:gd name="T21" fmla="*/ 32 h 151"/>
                <a:gd name="T22" fmla="*/ 55 w 143"/>
                <a:gd name="T23" fmla="*/ 25 h 151"/>
                <a:gd name="T24" fmla="*/ 51 w 143"/>
                <a:gd name="T25" fmla="*/ 4 h 151"/>
                <a:gd name="T26" fmla="*/ 40 w 143"/>
                <a:gd name="T27" fmla="*/ 3 h 151"/>
                <a:gd name="T28" fmla="*/ 27 w 143"/>
                <a:gd name="T29" fmla="*/ 9 h 151"/>
                <a:gd name="T30" fmla="*/ 17 w 143"/>
                <a:gd name="T31" fmla="*/ 13 h 151"/>
                <a:gd name="T32" fmla="*/ 7 w 143"/>
                <a:gd name="T33" fmla="*/ 16 h 151"/>
                <a:gd name="T34" fmla="*/ 3 w 143"/>
                <a:gd name="T35" fmla="*/ 15 h 151"/>
                <a:gd name="T36" fmla="*/ 11 w 143"/>
                <a:gd name="T37" fmla="*/ 30 h 151"/>
                <a:gd name="T38" fmla="*/ 8 w 143"/>
                <a:gd name="T39" fmla="*/ 36 h 151"/>
                <a:gd name="T40" fmla="*/ 9 w 143"/>
                <a:gd name="T41" fmla="*/ 51 h 151"/>
                <a:gd name="T42" fmla="*/ 6 w 143"/>
                <a:gd name="T43" fmla="*/ 60 h 151"/>
                <a:gd name="T44" fmla="*/ 3 w 143"/>
                <a:gd name="T45" fmla="*/ 69 h 151"/>
                <a:gd name="T46" fmla="*/ 8 w 143"/>
                <a:gd name="T47" fmla="*/ 74 h 151"/>
                <a:gd name="T48" fmla="*/ 1 w 143"/>
                <a:gd name="T49" fmla="*/ 83 h 151"/>
                <a:gd name="T50" fmla="*/ 0 w 143"/>
                <a:gd name="T51" fmla="*/ 88 h 151"/>
                <a:gd name="T52" fmla="*/ 5 w 143"/>
                <a:gd name="T53" fmla="*/ 93 h 151"/>
                <a:gd name="T54" fmla="*/ 8 w 143"/>
                <a:gd name="T55" fmla="*/ 104 h 151"/>
                <a:gd name="T56" fmla="*/ 13 w 143"/>
                <a:gd name="T57" fmla="*/ 110 h 151"/>
                <a:gd name="T58" fmla="*/ 10 w 143"/>
                <a:gd name="T59" fmla="*/ 118 h 151"/>
                <a:gd name="T60" fmla="*/ 15 w 143"/>
                <a:gd name="T61" fmla="*/ 127 h 151"/>
                <a:gd name="T62" fmla="*/ 19 w 143"/>
                <a:gd name="T63" fmla="*/ 137 h 151"/>
                <a:gd name="T64" fmla="*/ 21 w 143"/>
                <a:gd name="T65" fmla="*/ 149 h 151"/>
                <a:gd name="T66" fmla="*/ 37 w 143"/>
                <a:gd name="T67" fmla="*/ 140 h 151"/>
                <a:gd name="T68" fmla="*/ 48 w 143"/>
                <a:gd name="T69" fmla="*/ 140 h 151"/>
                <a:gd name="T70" fmla="*/ 61 w 143"/>
                <a:gd name="T71" fmla="*/ 145 h 151"/>
                <a:gd name="T72" fmla="*/ 68 w 143"/>
                <a:gd name="T73" fmla="*/ 138 h 151"/>
                <a:gd name="T74" fmla="*/ 84 w 143"/>
                <a:gd name="T75" fmla="*/ 138 h 151"/>
                <a:gd name="T76" fmla="*/ 87 w 143"/>
                <a:gd name="T77" fmla="*/ 122 h 151"/>
                <a:gd name="T78" fmla="*/ 96 w 143"/>
                <a:gd name="T79" fmla="*/ 112 h 151"/>
                <a:gd name="T80" fmla="*/ 110 w 143"/>
                <a:gd name="T81" fmla="*/ 109 h 151"/>
                <a:gd name="T82" fmla="*/ 124 w 143"/>
                <a:gd name="T83" fmla="*/ 108 h 151"/>
                <a:gd name="T84" fmla="*/ 135 w 143"/>
                <a:gd name="T85" fmla="*/ 113 h 151"/>
                <a:gd name="T86" fmla="*/ 140 w 143"/>
                <a:gd name="T87" fmla="*/ 105 h 151"/>
                <a:gd name="T88" fmla="*/ 141 w 143"/>
                <a:gd name="T89" fmla="*/ 9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3" h="151">
                  <a:moveTo>
                    <a:pt x="141" y="90"/>
                  </a:moveTo>
                  <a:cubicBezTo>
                    <a:pt x="140" y="86"/>
                    <a:pt x="135" y="85"/>
                    <a:pt x="135" y="80"/>
                  </a:cubicBezTo>
                  <a:cubicBezTo>
                    <a:pt x="135" y="75"/>
                    <a:pt x="132" y="74"/>
                    <a:pt x="125" y="74"/>
                  </a:cubicBezTo>
                  <a:cubicBezTo>
                    <a:pt x="117" y="75"/>
                    <a:pt x="112" y="73"/>
                    <a:pt x="112" y="69"/>
                  </a:cubicBezTo>
                  <a:cubicBezTo>
                    <a:pt x="112" y="65"/>
                    <a:pt x="107" y="62"/>
                    <a:pt x="111" y="60"/>
                  </a:cubicBezTo>
                  <a:cubicBezTo>
                    <a:pt x="114" y="58"/>
                    <a:pt x="108" y="56"/>
                    <a:pt x="109" y="52"/>
                  </a:cubicBezTo>
                  <a:cubicBezTo>
                    <a:pt x="110" y="48"/>
                    <a:pt x="107" y="46"/>
                    <a:pt x="105" y="44"/>
                  </a:cubicBezTo>
                  <a:cubicBezTo>
                    <a:pt x="102" y="43"/>
                    <a:pt x="92" y="45"/>
                    <a:pt x="92" y="42"/>
                  </a:cubicBezTo>
                  <a:cubicBezTo>
                    <a:pt x="92" y="38"/>
                    <a:pt x="86" y="38"/>
                    <a:pt x="82" y="38"/>
                  </a:cubicBezTo>
                  <a:cubicBezTo>
                    <a:pt x="79" y="38"/>
                    <a:pt x="81" y="34"/>
                    <a:pt x="77" y="34"/>
                  </a:cubicBezTo>
                  <a:cubicBezTo>
                    <a:pt x="74" y="34"/>
                    <a:pt x="74" y="32"/>
                    <a:pt x="69" y="32"/>
                  </a:cubicBezTo>
                  <a:cubicBezTo>
                    <a:pt x="64" y="33"/>
                    <a:pt x="61" y="31"/>
                    <a:pt x="55" y="25"/>
                  </a:cubicBezTo>
                  <a:cubicBezTo>
                    <a:pt x="50" y="19"/>
                    <a:pt x="50" y="7"/>
                    <a:pt x="51" y="4"/>
                  </a:cubicBezTo>
                  <a:cubicBezTo>
                    <a:pt x="53" y="0"/>
                    <a:pt x="45" y="3"/>
                    <a:pt x="40" y="3"/>
                  </a:cubicBezTo>
                  <a:cubicBezTo>
                    <a:pt x="36" y="3"/>
                    <a:pt x="31" y="6"/>
                    <a:pt x="27" y="9"/>
                  </a:cubicBezTo>
                  <a:cubicBezTo>
                    <a:pt x="22" y="11"/>
                    <a:pt x="19" y="11"/>
                    <a:pt x="17" y="13"/>
                  </a:cubicBezTo>
                  <a:cubicBezTo>
                    <a:pt x="14" y="16"/>
                    <a:pt x="10" y="17"/>
                    <a:pt x="7" y="16"/>
                  </a:cubicBezTo>
                  <a:cubicBezTo>
                    <a:pt x="6" y="15"/>
                    <a:pt x="4" y="15"/>
                    <a:pt x="3" y="15"/>
                  </a:cubicBezTo>
                  <a:cubicBezTo>
                    <a:pt x="5" y="20"/>
                    <a:pt x="10" y="27"/>
                    <a:pt x="11" y="30"/>
                  </a:cubicBezTo>
                  <a:cubicBezTo>
                    <a:pt x="12" y="34"/>
                    <a:pt x="9" y="35"/>
                    <a:pt x="8" y="36"/>
                  </a:cubicBezTo>
                  <a:cubicBezTo>
                    <a:pt x="6" y="37"/>
                    <a:pt x="8" y="49"/>
                    <a:pt x="9" y="51"/>
                  </a:cubicBezTo>
                  <a:cubicBezTo>
                    <a:pt x="9" y="54"/>
                    <a:pt x="4" y="58"/>
                    <a:pt x="6" y="60"/>
                  </a:cubicBezTo>
                  <a:cubicBezTo>
                    <a:pt x="8" y="62"/>
                    <a:pt x="3" y="66"/>
                    <a:pt x="3" y="69"/>
                  </a:cubicBezTo>
                  <a:cubicBezTo>
                    <a:pt x="3" y="72"/>
                    <a:pt x="8" y="72"/>
                    <a:pt x="8" y="74"/>
                  </a:cubicBezTo>
                  <a:cubicBezTo>
                    <a:pt x="8" y="77"/>
                    <a:pt x="4" y="82"/>
                    <a:pt x="1" y="83"/>
                  </a:cubicBezTo>
                  <a:cubicBezTo>
                    <a:pt x="0" y="84"/>
                    <a:pt x="0" y="86"/>
                    <a:pt x="0" y="88"/>
                  </a:cubicBezTo>
                  <a:cubicBezTo>
                    <a:pt x="1" y="87"/>
                    <a:pt x="2" y="90"/>
                    <a:pt x="5" y="93"/>
                  </a:cubicBezTo>
                  <a:cubicBezTo>
                    <a:pt x="9" y="96"/>
                    <a:pt x="5" y="100"/>
                    <a:pt x="8" y="104"/>
                  </a:cubicBezTo>
                  <a:cubicBezTo>
                    <a:pt x="11" y="108"/>
                    <a:pt x="15" y="108"/>
                    <a:pt x="13" y="110"/>
                  </a:cubicBezTo>
                  <a:cubicBezTo>
                    <a:pt x="10" y="112"/>
                    <a:pt x="13" y="116"/>
                    <a:pt x="10" y="118"/>
                  </a:cubicBezTo>
                  <a:cubicBezTo>
                    <a:pt x="8" y="120"/>
                    <a:pt x="11" y="126"/>
                    <a:pt x="15" y="127"/>
                  </a:cubicBezTo>
                  <a:cubicBezTo>
                    <a:pt x="18" y="128"/>
                    <a:pt x="16" y="134"/>
                    <a:pt x="19" y="137"/>
                  </a:cubicBezTo>
                  <a:cubicBezTo>
                    <a:pt x="22" y="140"/>
                    <a:pt x="20" y="146"/>
                    <a:pt x="21" y="149"/>
                  </a:cubicBezTo>
                  <a:cubicBezTo>
                    <a:pt x="23" y="151"/>
                    <a:pt x="32" y="145"/>
                    <a:pt x="37" y="140"/>
                  </a:cubicBezTo>
                  <a:cubicBezTo>
                    <a:pt x="43" y="135"/>
                    <a:pt x="43" y="139"/>
                    <a:pt x="48" y="140"/>
                  </a:cubicBezTo>
                  <a:cubicBezTo>
                    <a:pt x="53" y="140"/>
                    <a:pt x="59" y="140"/>
                    <a:pt x="61" y="145"/>
                  </a:cubicBezTo>
                  <a:cubicBezTo>
                    <a:pt x="64" y="149"/>
                    <a:pt x="66" y="140"/>
                    <a:pt x="68" y="138"/>
                  </a:cubicBezTo>
                  <a:cubicBezTo>
                    <a:pt x="70" y="136"/>
                    <a:pt x="81" y="139"/>
                    <a:pt x="84" y="138"/>
                  </a:cubicBezTo>
                  <a:cubicBezTo>
                    <a:pt x="86" y="138"/>
                    <a:pt x="87" y="124"/>
                    <a:pt x="87" y="122"/>
                  </a:cubicBezTo>
                  <a:cubicBezTo>
                    <a:pt x="87" y="120"/>
                    <a:pt x="92" y="114"/>
                    <a:pt x="96" y="112"/>
                  </a:cubicBezTo>
                  <a:cubicBezTo>
                    <a:pt x="100" y="109"/>
                    <a:pt x="107" y="111"/>
                    <a:pt x="110" y="109"/>
                  </a:cubicBezTo>
                  <a:cubicBezTo>
                    <a:pt x="114" y="108"/>
                    <a:pt x="119" y="108"/>
                    <a:pt x="124" y="108"/>
                  </a:cubicBezTo>
                  <a:cubicBezTo>
                    <a:pt x="128" y="108"/>
                    <a:pt x="132" y="113"/>
                    <a:pt x="135" y="113"/>
                  </a:cubicBezTo>
                  <a:cubicBezTo>
                    <a:pt x="137" y="113"/>
                    <a:pt x="141" y="108"/>
                    <a:pt x="140" y="105"/>
                  </a:cubicBezTo>
                  <a:cubicBezTo>
                    <a:pt x="139" y="101"/>
                    <a:pt x="143" y="95"/>
                    <a:pt x="141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2" name="Freeform 116"/>
            <p:cNvSpPr>
              <a:spLocks/>
            </p:cNvSpPr>
            <p:nvPr userDrawn="1"/>
          </p:nvSpPr>
          <p:spPr bwMode="auto">
            <a:xfrm>
              <a:off x="4804397" y="4470897"/>
              <a:ext cx="322168" cy="472310"/>
            </a:xfrm>
            <a:custGeom>
              <a:avLst/>
              <a:gdLst>
                <a:gd name="T0" fmla="*/ 139 w 151"/>
                <a:gd name="T1" fmla="*/ 192 h 202"/>
                <a:gd name="T2" fmla="*/ 139 w 151"/>
                <a:gd name="T3" fmla="*/ 192 h 202"/>
                <a:gd name="T4" fmla="*/ 140 w 151"/>
                <a:gd name="T5" fmla="*/ 187 h 202"/>
                <a:gd name="T6" fmla="*/ 147 w 151"/>
                <a:gd name="T7" fmla="*/ 178 h 202"/>
                <a:gd name="T8" fmla="*/ 142 w 151"/>
                <a:gd name="T9" fmla="*/ 173 h 202"/>
                <a:gd name="T10" fmla="*/ 145 w 151"/>
                <a:gd name="T11" fmla="*/ 164 h 202"/>
                <a:gd name="T12" fmla="*/ 148 w 151"/>
                <a:gd name="T13" fmla="*/ 155 h 202"/>
                <a:gd name="T14" fmla="*/ 147 w 151"/>
                <a:gd name="T15" fmla="*/ 140 h 202"/>
                <a:gd name="T16" fmla="*/ 150 w 151"/>
                <a:gd name="T17" fmla="*/ 134 h 202"/>
                <a:gd name="T18" fmla="*/ 142 w 151"/>
                <a:gd name="T19" fmla="*/ 119 h 202"/>
                <a:gd name="T20" fmla="*/ 130 w 151"/>
                <a:gd name="T21" fmla="*/ 119 h 202"/>
                <a:gd name="T22" fmla="*/ 128 w 151"/>
                <a:gd name="T23" fmla="*/ 105 h 202"/>
                <a:gd name="T24" fmla="*/ 123 w 151"/>
                <a:gd name="T25" fmla="*/ 106 h 202"/>
                <a:gd name="T26" fmla="*/ 110 w 151"/>
                <a:gd name="T27" fmla="*/ 108 h 202"/>
                <a:gd name="T28" fmla="*/ 104 w 151"/>
                <a:gd name="T29" fmla="*/ 102 h 202"/>
                <a:gd name="T30" fmla="*/ 98 w 151"/>
                <a:gd name="T31" fmla="*/ 98 h 202"/>
                <a:gd name="T32" fmla="*/ 93 w 151"/>
                <a:gd name="T33" fmla="*/ 88 h 202"/>
                <a:gd name="T34" fmla="*/ 90 w 151"/>
                <a:gd name="T35" fmla="*/ 79 h 202"/>
                <a:gd name="T36" fmla="*/ 92 w 151"/>
                <a:gd name="T37" fmla="*/ 72 h 202"/>
                <a:gd name="T38" fmla="*/ 97 w 151"/>
                <a:gd name="T39" fmla="*/ 66 h 202"/>
                <a:gd name="T40" fmla="*/ 101 w 151"/>
                <a:gd name="T41" fmla="*/ 56 h 202"/>
                <a:gd name="T42" fmla="*/ 111 w 151"/>
                <a:gd name="T43" fmla="*/ 50 h 202"/>
                <a:gd name="T44" fmla="*/ 125 w 151"/>
                <a:gd name="T45" fmla="*/ 45 h 202"/>
                <a:gd name="T46" fmla="*/ 135 w 151"/>
                <a:gd name="T47" fmla="*/ 44 h 202"/>
                <a:gd name="T48" fmla="*/ 128 w 151"/>
                <a:gd name="T49" fmla="*/ 39 h 202"/>
                <a:gd name="T50" fmla="*/ 134 w 151"/>
                <a:gd name="T51" fmla="*/ 30 h 202"/>
                <a:gd name="T52" fmla="*/ 125 w 151"/>
                <a:gd name="T53" fmla="*/ 24 h 202"/>
                <a:gd name="T54" fmla="*/ 118 w 151"/>
                <a:gd name="T55" fmla="*/ 24 h 202"/>
                <a:gd name="T56" fmla="*/ 111 w 151"/>
                <a:gd name="T57" fmla="*/ 25 h 202"/>
                <a:gd name="T58" fmla="*/ 97 w 151"/>
                <a:gd name="T59" fmla="*/ 23 h 202"/>
                <a:gd name="T60" fmla="*/ 93 w 151"/>
                <a:gd name="T61" fmla="*/ 17 h 202"/>
                <a:gd name="T62" fmla="*/ 86 w 151"/>
                <a:gd name="T63" fmla="*/ 10 h 202"/>
                <a:gd name="T64" fmla="*/ 79 w 151"/>
                <a:gd name="T65" fmla="*/ 1 h 202"/>
                <a:gd name="T66" fmla="*/ 69 w 151"/>
                <a:gd name="T67" fmla="*/ 1 h 202"/>
                <a:gd name="T68" fmla="*/ 71 w 151"/>
                <a:gd name="T69" fmla="*/ 9 h 202"/>
                <a:gd name="T70" fmla="*/ 65 w 151"/>
                <a:gd name="T71" fmla="*/ 20 h 202"/>
                <a:gd name="T72" fmla="*/ 42 w 151"/>
                <a:gd name="T73" fmla="*/ 31 h 202"/>
                <a:gd name="T74" fmla="*/ 31 w 151"/>
                <a:gd name="T75" fmla="*/ 48 h 202"/>
                <a:gd name="T76" fmla="*/ 23 w 151"/>
                <a:gd name="T77" fmla="*/ 49 h 202"/>
                <a:gd name="T78" fmla="*/ 14 w 151"/>
                <a:gd name="T79" fmla="*/ 47 h 202"/>
                <a:gd name="T80" fmla="*/ 14 w 151"/>
                <a:gd name="T81" fmla="*/ 41 h 202"/>
                <a:gd name="T82" fmla="*/ 12 w 151"/>
                <a:gd name="T83" fmla="*/ 36 h 202"/>
                <a:gd name="T84" fmla="*/ 2 w 151"/>
                <a:gd name="T85" fmla="*/ 45 h 202"/>
                <a:gd name="T86" fmla="*/ 7 w 151"/>
                <a:gd name="T87" fmla="*/ 60 h 202"/>
                <a:gd name="T88" fmla="*/ 3 w 151"/>
                <a:gd name="T89" fmla="*/ 63 h 202"/>
                <a:gd name="T90" fmla="*/ 16 w 151"/>
                <a:gd name="T91" fmla="*/ 72 h 202"/>
                <a:gd name="T92" fmla="*/ 27 w 151"/>
                <a:gd name="T93" fmla="*/ 87 h 202"/>
                <a:gd name="T94" fmla="*/ 36 w 151"/>
                <a:gd name="T95" fmla="*/ 104 h 202"/>
                <a:gd name="T96" fmla="*/ 54 w 151"/>
                <a:gd name="T97" fmla="*/ 135 h 202"/>
                <a:gd name="T98" fmla="*/ 61 w 151"/>
                <a:gd name="T99" fmla="*/ 149 h 202"/>
                <a:gd name="T100" fmla="*/ 65 w 151"/>
                <a:gd name="T101" fmla="*/ 159 h 202"/>
                <a:gd name="T102" fmla="*/ 84 w 151"/>
                <a:gd name="T103" fmla="*/ 171 h 202"/>
                <a:gd name="T104" fmla="*/ 117 w 151"/>
                <a:gd name="T105" fmla="*/ 190 h 202"/>
                <a:gd name="T106" fmla="*/ 131 w 151"/>
                <a:gd name="T107" fmla="*/ 200 h 202"/>
                <a:gd name="T108" fmla="*/ 132 w 151"/>
                <a:gd name="T109" fmla="*/ 202 h 202"/>
                <a:gd name="T110" fmla="*/ 134 w 151"/>
                <a:gd name="T111" fmla="*/ 201 h 202"/>
                <a:gd name="T112" fmla="*/ 139 w 151"/>
                <a:gd name="T113" fmla="*/ 19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1" h="202">
                  <a:moveTo>
                    <a:pt x="139" y="192"/>
                  </a:moveTo>
                  <a:cubicBezTo>
                    <a:pt x="139" y="192"/>
                    <a:pt x="139" y="192"/>
                    <a:pt x="139" y="192"/>
                  </a:cubicBezTo>
                  <a:cubicBezTo>
                    <a:pt x="139" y="190"/>
                    <a:pt x="139" y="188"/>
                    <a:pt x="140" y="187"/>
                  </a:cubicBezTo>
                  <a:cubicBezTo>
                    <a:pt x="143" y="186"/>
                    <a:pt x="147" y="181"/>
                    <a:pt x="147" y="178"/>
                  </a:cubicBezTo>
                  <a:cubicBezTo>
                    <a:pt x="147" y="176"/>
                    <a:pt x="142" y="176"/>
                    <a:pt x="142" y="173"/>
                  </a:cubicBezTo>
                  <a:cubicBezTo>
                    <a:pt x="142" y="170"/>
                    <a:pt x="147" y="166"/>
                    <a:pt x="145" y="164"/>
                  </a:cubicBezTo>
                  <a:cubicBezTo>
                    <a:pt x="143" y="162"/>
                    <a:pt x="148" y="158"/>
                    <a:pt x="148" y="155"/>
                  </a:cubicBezTo>
                  <a:cubicBezTo>
                    <a:pt x="147" y="153"/>
                    <a:pt x="145" y="141"/>
                    <a:pt x="147" y="140"/>
                  </a:cubicBezTo>
                  <a:cubicBezTo>
                    <a:pt x="148" y="139"/>
                    <a:pt x="151" y="138"/>
                    <a:pt x="150" y="134"/>
                  </a:cubicBezTo>
                  <a:cubicBezTo>
                    <a:pt x="149" y="131"/>
                    <a:pt x="144" y="124"/>
                    <a:pt x="142" y="119"/>
                  </a:cubicBezTo>
                  <a:cubicBezTo>
                    <a:pt x="138" y="118"/>
                    <a:pt x="133" y="118"/>
                    <a:pt x="130" y="119"/>
                  </a:cubicBezTo>
                  <a:cubicBezTo>
                    <a:pt x="127" y="121"/>
                    <a:pt x="128" y="109"/>
                    <a:pt x="128" y="105"/>
                  </a:cubicBezTo>
                  <a:cubicBezTo>
                    <a:pt x="128" y="101"/>
                    <a:pt x="124" y="103"/>
                    <a:pt x="123" y="106"/>
                  </a:cubicBezTo>
                  <a:cubicBezTo>
                    <a:pt x="121" y="109"/>
                    <a:pt x="116" y="108"/>
                    <a:pt x="110" y="108"/>
                  </a:cubicBezTo>
                  <a:cubicBezTo>
                    <a:pt x="105" y="108"/>
                    <a:pt x="107" y="101"/>
                    <a:pt x="104" y="102"/>
                  </a:cubicBezTo>
                  <a:cubicBezTo>
                    <a:pt x="100" y="102"/>
                    <a:pt x="98" y="101"/>
                    <a:pt x="98" y="98"/>
                  </a:cubicBezTo>
                  <a:cubicBezTo>
                    <a:pt x="98" y="94"/>
                    <a:pt x="96" y="92"/>
                    <a:pt x="93" y="88"/>
                  </a:cubicBezTo>
                  <a:cubicBezTo>
                    <a:pt x="91" y="85"/>
                    <a:pt x="88" y="81"/>
                    <a:pt x="90" y="79"/>
                  </a:cubicBezTo>
                  <a:cubicBezTo>
                    <a:pt x="92" y="77"/>
                    <a:pt x="89" y="75"/>
                    <a:pt x="92" y="72"/>
                  </a:cubicBezTo>
                  <a:cubicBezTo>
                    <a:pt x="95" y="69"/>
                    <a:pt x="98" y="70"/>
                    <a:pt x="97" y="66"/>
                  </a:cubicBezTo>
                  <a:cubicBezTo>
                    <a:pt x="96" y="62"/>
                    <a:pt x="100" y="60"/>
                    <a:pt x="101" y="56"/>
                  </a:cubicBezTo>
                  <a:cubicBezTo>
                    <a:pt x="101" y="52"/>
                    <a:pt x="106" y="53"/>
                    <a:pt x="111" y="50"/>
                  </a:cubicBezTo>
                  <a:cubicBezTo>
                    <a:pt x="116" y="46"/>
                    <a:pt x="121" y="48"/>
                    <a:pt x="125" y="45"/>
                  </a:cubicBezTo>
                  <a:cubicBezTo>
                    <a:pt x="129" y="42"/>
                    <a:pt x="132" y="44"/>
                    <a:pt x="135" y="44"/>
                  </a:cubicBezTo>
                  <a:cubicBezTo>
                    <a:pt x="133" y="42"/>
                    <a:pt x="129" y="41"/>
                    <a:pt x="128" y="39"/>
                  </a:cubicBezTo>
                  <a:cubicBezTo>
                    <a:pt x="127" y="37"/>
                    <a:pt x="132" y="33"/>
                    <a:pt x="134" y="30"/>
                  </a:cubicBezTo>
                  <a:cubicBezTo>
                    <a:pt x="136" y="27"/>
                    <a:pt x="127" y="24"/>
                    <a:pt x="125" y="24"/>
                  </a:cubicBezTo>
                  <a:cubicBezTo>
                    <a:pt x="123" y="23"/>
                    <a:pt x="120" y="25"/>
                    <a:pt x="118" y="24"/>
                  </a:cubicBezTo>
                  <a:cubicBezTo>
                    <a:pt x="116" y="23"/>
                    <a:pt x="112" y="24"/>
                    <a:pt x="111" y="25"/>
                  </a:cubicBezTo>
                  <a:cubicBezTo>
                    <a:pt x="109" y="26"/>
                    <a:pt x="97" y="27"/>
                    <a:pt x="97" y="23"/>
                  </a:cubicBezTo>
                  <a:cubicBezTo>
                    <a:pt x="98" y="20"/>
                    <a:pt x="93" y="19"/>
                    <a:pt x="93" y="17"/>
                  </a:cubicBezTo>
                  <a:cubicBezTo>
                    <a:pt x="93" y="14"/>
                    <a:pt x="90" y="10"/>
                    <a:pt x="86" y="10"/>
                  </a:cubicBezTo>
                  <a:cubicBezTo>
                    <a:pt x="81" y="9"/>
                    <a:pt x="82" y="3"/>
                    <a:pt x="79" y="1"/>
                  </a:cubicBezTo>
                  <a:cubicBezTo>
                    <a:pt x="77" y="0"/>
                    <a:pt x="72" y="0"/>
                    <a:pt x="69" y="1"/>
                  </a:cubicBezTo>
                  <a:cubicBezTo>
                    <a:pt x="73" y="5"/>
                    <a:pt x="74" y="7"/>
                    <a:pt x="71" y="9"/>
                  </a:cubicBezTo>
                  <a:cubicBezTo>
                    <a:pt x="68" y="11"/>
                    <a:pt x="71" y="12"/>
                    <a:pt x="65" y="20"/>
                  </a:cubicBezTo>
                  <a:cubicBezTo>
                    <a:pt x="58" y="28"/>
                    <a:pt x="47" y="30"/>
                    <a:pt x="42" y="31"/>
                  </a:cubicBezTo>
                  <a:cubicBezTo>
                    <a:pt x="37" y="33"/>
                    <a:pt x="34" y="42"/>
                    <a:pt x="31" y="48"/>
                  </a:cubicBezTo>
                  <a:cubicBezTo>
                    <a:pt x="29" y="55"/>
                    <a:pt x="26" y="53"/>
                    <a:pt x="23" y="49"/>
                  </a:cubicBezTo>
                  <a:cubicBezTo>
                    <a:pt x="20" y="45"/>
                    <a:pt x="18" y="50"/>
                    <a:pt x="14" y="47"/>
                  </a:cubicBezTo>
                  <a:cubicBezTo>
                    <a:pt x="11" y="44"/>
                    <a:pt x="12" y="44"/>
                    <a:pt x="14" y="41"/>
                  </a:cubicBezTo>
                  <a:cubicBezTo>
                    <a:pt x="15" y="40"/>
                    <a:pt x="14" y="38"/>
                    <a:pt x="12" y="36"/>
                  </a:cubicBezTo>
                  <a:cubicBezTo>
                    <a:pt x="8" y="36"/>
                    <a:pt x="4" y="41"/>
                    <a:pt x="2" y="45"/>
                  </a:cubicBezTo>
                  <a:cubicBezTo>
                    <a:pt x="0" y="49"/>
                    <a:pt x="6" y="57"/>
                    <a:pt x="7" y="60"/>
                  </a:cubicBezTo>
                  <a:cubicBezTo>
                    <a:pt x="7" y="63"/>
                    <a:pt x="4" y="60"/>
                    <a:pt x="3" y="63"/>
                  </a:cubicBezTo>
                  <a:cubicBezTo>
                    <a:pt x="3" y="66"/>
                    <a:pt x="12" y="69"/>
                    <a:pt x="16" y="72"/>
                  </a:cubicBezTo>
                  <a:cubicBezTo>
                    <a:pt x="20" y="75"/>
                    <a:pt x="24" y="83"/>
                    <a:pt x="27" y="87"/>
                  </a:cubicBezTo>
                  <a:cubicBezTo>
                    <a:pt x="31" y="91"/>
                    <a:pt x="32" y="94"/>
                    <a:pt x="36" y="104"/>
                  </a:cubicBezTo>
                  <a:cubicBezTo>
                    <a:pt x="40" y="113"/>
                    <a:pt x="48" y="129"/>
                    <a:pt x="54" y="135"/>
                  </a:cubicBezTo>
                  <a:cubicBezTo>
                    <a:pt x="59" y="142"/>
                    <a:pt x="62" y="147"/>
                    <a:pt x="61" y="149"/>
                  </a:cubicBezTo>
                  <a:cubicBezTo>
                    <a:pt x="59" y="151"/>
                    <a:pt x="61" y="157"/>
                    <a:pt x="65" y="159"/>
                  </a:cubicBezTo>
                  <a:cubicBezTo>
                    <a:pt x="69" y="162"/>
                    <a:pt x="73" y="166"/>
                    <a:pt x="84" y="171"/>
                  </a:cubicBezTo>
                  <a:cubicBezTo>
                    <a:pt x="94" y="176"/>
                    <a:pt x="114" y="186"/>
                    <a:pt x="117" y="190"/>
                  </a:cubicBezTo>
                  <a:cubicBezTo>
                    <a:pt x="120" y="195"/>
                    <a:pt x="129" y="199"/>
                    <a:pt x="131" y="200"/>
                  </a:cubicBezTo>
                  <a:cubicBezTo>
                    <a:pt x="132" y="200"/>
                    <a:pt x="132" y="201"/>
                    <a:pt x="132" y="202"/>
                  </a:cubicBezTo>
                  <a:cubicBezTo>
                    <a:pt x="133" y="201"/>
                    <a:pt x="134" y="201"/>
                    <a:pt x="134" y="201"/>
                  </a:cubicBezTo>
                  <a:cubicBezTo>
                    <a:pt x="138" y="199"/>
                    <a:pt x="138" y="193"/>
                    <a:pt x="139" y="1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3" name="Freeform 117"/>
            <p:cNvSpPr>
              <a:spLocks/>
            </p:cNvSpPr>
            <p:nvPr userDrawn="1"/>
          </p:nvSpPr>
          <p:spPr bwMode="auto">
            <a:xfrm>
              <a:off x="5005752" y="4159063"/>
              <a:ext cx="347338" cy="293598"/>
            </a:xfrm>
            <a:custGeom>
              <a:avLst/>
              <a:gdLst>
                <a:gd name="T0" fmla="*/ 16 w 162"/>
                <a:gd name="T1" fmla="*/ 8 h 126"/>
                <a:gd name="T2" fmla="*/ 6 w 162"/>
                <a:gd name="T3" fmla="*/ 20 h 126"/>
                <a:gd name="T4" fmla="*/ 4 w 162"/>
                <a:gd name="T5" fmla="*/ 28 h 126"/>
                <a:gd name="T6" fmla="*/ 2 w 162"/>
                <a:gd name="T7" fmla="*/ 33 h 126"/>
                <a:gd name="T8" fmla="*/ 8 w 162"/>
                <a:gd name="T9" fmla="*/ 35 h 126"/>
                <a:gd name="T10" fmla="*/ 13 w 162"/>
                <a:gd name="T11" fmla="*/ 42 h 126"/>
                <a:gd name="T12" fmla="*/ 21 w 162"/>
                <a:gd name="T13" fmla="*/ 57 h 126"/>
                <a:gd name="T14" fmla="*/ 41 w 162"/>
                <a:gd name="T15" fmla="*/ 58 h 126"/>
                <a:gd name="T16" fmla="*/ 57 w 162"/>
                <a:gd name="T17" fmla="*/ 65 h 126"/>
                <a:gd name="T18" fmla="*/ 71 w 162"/>
                <a:gd name="T19" fmla="*/ 68 h 126"/>
                <a:gd name="T20" fmla="*/ 68 w 162"/>
                <a:gd name="T21" fmla="*/ 88 h 126"/>
                <a:gd name="T22" fmla="*/ 72 w 162"/>
                <a:gd name="T23" fmla="*/ 96 h 126"/>
                <a:gd name="T24" fmla="*/ 72 w 162"/>
                <a:gd name="T25" fmla="*/ 104 h 126"/>
                <a:gd name="T26" fmla="*/ 74 w 162"/>
                <a:gd name="T27" fmla="*/ 110 h 126"/>
                <a:gd name="T28" fmla="*/ 72 w 162"/>
                <a:gd name="T29" fmla="*/ 111 h 126"/>
                <a:gd name="T30" fmla="*/ 81 w 162"/>
                <a:gd name="T31" fmla="*/ 122 h 126"/>
                <a:gd name="T32" fmla="*/ 88 w 162"/>
                <a:gd name="T33" fmla="*/ 124 h 126"/>
                <a:gd name="T34" fmla="*/ 95 w 162"/>
                <a:gd name="T35" fmla="*/ 123 h 126"/>
                <a:gd name="T36" fmla="*/ 103 w 162"/>
                <a:gd name="T37" fmla="*/ 119 h 126"/>
                <a:gd name="T38" fmla="*/ 110 w 162"/>
                <a:gd name="T39" fmla="*/ 116 h 126"/>
                <a:gd name="T40" fmla="*/ 117 w 162"/>
                <a:gd name="T41" fmla="*/ 110 h 126"/>
                <a:gd name="T42" fmla="*/ 118 w 162"/>
                <a:gd name="T43" fmla="*/ 105 h 126"/>
                <a:gd name="T44" fmla="*/ 112 w 162"/>
                <a:gd name="T45" fmla="*/ 104 h 126"/>
                <a:gd name="T46" fmla="*/ 109 w 162"/>
                <a:gd name="T47" fmla="*/ 97 h 126"/>
                <a:gd name="T48" fmla="*/ 105 w 162"/>
                <a:gd name="T49" fmla="*/ 89 h 126"/>
                <a:gd name="T50" fmla="*/ 112 w 162"/>
                <a:gd name="T51" fmla="*/ 88 h 126"/>
                <a:gd name="T52" fmla="*/ 123 w 162"/>
                <a:gd name="T53" fmla="*/ 91 h 126"/>
                <a:gd name="T54" fmla="*/ 127 w 162"/>
                <a:gd name="T55" fmla="*/ 92 h 126"/>
                <a:gd name="T56" fmla="*/ 135 w 162"/>
                <a:gd name="T57" fmla="*/ 87 h 126"/>
                <a:gd name="T58" fmla="*/ 149 w 162"/>
                <a:gd name="T59" fmla="*/ 82 h 126"/>
                <a:gd name="T60" fmla="*/ 153 w 162"/>
                <a:gd name="T61" fmla="*/ 78 h 126"/>
                <a:gd name="T62" fmla="*/ 145 w 162"/>
                <a:gd name="T63" fmla="*/ 70 h 126"/>
                <a:gd name="T64" fmla="*/ 146 w 162"/>
                <a:gd name="T65" fmla="*/ 64 h 126"/>
                <a:gd name="T66" fmla="*/ 152 w 162"/>
                <a:gd name="T67" fmla="*/ 59 h 126"/>
                <a:gd name="T68" fmla="*/ 153 w 162"/>
                <a:gd name="T69" fmla="*/ 53 h 126"/>
                <a:gd name="T70" fmla="*/ 158 w 162"/>
                <a:gd name="T71" fmla="*/ 45 h 126"/>
                <a:gd name="T72" fmla="*/ 162 w 162"/>
                <a:gd name="T73" fmla="*/ 40 h 126"/>
                <a:gd name="T74" fmla="*/ 145 w 162"/>
                <a:gd name="T75" fmla="*/ 39 h 126"/>
                <a:gd name="T76" fmla="*/ 148 w 162"/>
                <a:gd name="T77" fmla="*/ 30 h 126"/>
                <a:gd name="T78" fmla="*/ 131 w 162"/>
                <a:gd name="T79" fmla="*/ 24 h 126"/>
                <a:gd name="T80" fmla="*/ 132 w 162"/>
                <a:gd name="T81" fmla="*/ 18 h 126"/>
                <a:gd name="T82" fmla="*/ 122 w 162"/>
                <a:gd name="T83" fmla="*/ 15 h 126"/>
                <a:gd name="T84" fmla="*/ 100 w 162"/>
                <a:gd name="T85" fmla="*/ 23 h 126"/>
                <a:gd name="T86" fmla="*/ 78 w 162"/>
                <a:gd name="T87" fmla="*/ 17 h 126"/>
                <a:gd name="T88" fmla="*/ 63 w 162"/>
                <a:gd name="T89" fmla="*/ 14 h 126"/>
                <a:gd name="T90" fmla="*/ 54 w 162"/>
                <a:gd name="T91" fmla="*/ 6 h 126"/>
                <a:gd name="T92" fmla="*/ 44 w 162"/>
                <a:gd name="T93" fmla="*/ 0 h 126"/>
                <a:gd name="T94" fmla="*/ 40 w 162"/>
                <a:gd name="T95" fmla="*/ 7 h 126"/>
                <a:gd name="T96" fmla="*/ 25 w 162"/>
                <a:gd name="T97" fmla="*/ 15 h 126"/>
                <a:gd name="T98" fmla="*/ 29 w 162"/>
                <a:gd name="T99" fmla="*/ 31 h 126"/>
                <a:gd name="T100" fmla="*/ 16 w 162"/>
                <a:gd name="T101" fmla="*/ 27 h 126"/>
                <a:gd name="T102" fmla="*/ 21 w 162"/>
                <a:gd name="T103" fmla="*/ 13 h 126"/>
                <a:gd name="T104" fmla="*/ 20 w 162"/>
                <a:gd name="T105" fmla="*/ 6 h 126"/>
                <a:gd name="T106" fmla="*/ 16 w 162"/>
                <a:gd name="T107" fmla="*/ 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2" h="126">
                  <a:moveTo>
                    <a:pt x="16" y="8"/>
                  </a:moveTo>
                  <a:cubicBezTo>
                    <a:pt x="13" y="12"/>
                    <a:pt x="6" y="16"/>
                    <a:pt x="6" y="20"/>
                  </a:cubicBezTo>
                  <a:cubicBezTo>
                    <a:pt x="6" y="24"/>
                    <a:pt x="6" y="26"/>
                    <a:pt x="4" y="28"/>
                  </a:cubicBezTo>
                  <a:cubicBezTo>
                    <a:pt x="2" y="30"/>
                    <a:pt x="0" y="33"/>
                    <a:pt x="2" y="33"/>
                  </a:cubicBezTo>
                  <a:cubicBezTo>
                    <a:pt x="5" y="33"/>
                    <a:pt x="8" y="33"/>
                    <a:pt x="8" y="35"/>
                  </a:cubicBezTo>
                  <a:cubicBezTo>
                    <a:pt x="8" y="38"/>
                    <a:pt x="14" y="38"/>
                    <a:pt x="13" y="42"/>
                  </a:cubicBezTo>
                  <a:cubicBezTo>
                    <a:pt x="13" y="46"/>
                    <a:pt x="11" y="57"/>
                    <a:pt x="21" y="57"/>
                  </a:cubicBezTo>
                  <a:cubicBezTo>
                    <a:pt x="31" y="56"/>
                    <a:pt x="36" y="53"/>
                    <a:pt x="41" y="58"/>
                  </a:cubicBezTo>
                  <a:cubicBezTo>
                    <a:pt x="45" y="63"/>
                    <a:pt x="50" y="66"/>
                    <a:pt x="57" y="65"/>
                  </a:cubicBezTo>
                  <a:cubicBezTo>
                    <a:pt x="63" y="64"/>
                    <a:pt x="74" y="63"/>
                    <a:pt x="71" y="68"/>
                  </a:cubicBezTo>
                  <a:cubicBezTo>
                    <a:pt x="67" y="73"/>
                    <a:pt x="65" y="85"/>
                    <a:pt x="68" y="88"/>
                  </a:cubicBezTo>
                  <a:cubicBezTo>
                    <a:pt x="71" y="91"/>
                    <a:pt x="75" y="94"/>
                    <a:pt x="72" y="96"/>
                  </a:cubicBezTo>
                  <a:cubicBezTo>
                    <a:pt x="70" y="99"/>
                    <a:pt x="69" y="102"/>
                    <a:pt x="72" y="104"/>
                  </a:cubicBezTo>
                  <a:cubicBezTo>
                    <a:pt x="75" y="107"/>
                    <a:pt x="74" y="109"/>
                    <a:pt x="74" y="110"/>
                  </a:cubicBezTo>
                  <a:cubicBezTo>
                    <a:pt x="74" y="110"/>
                    <a:pt x="73" y="110"/>
                    <a:pt x="72" y="111"/>
                  </a:cubicBezTo>
                  <a:cubicBezTo>
                    <a:pt x="77" y="115"/>
                    <a:pt x="79" y="120"/>
                    <a:pt x="81" y="122"/>
                  </a:cubicBezTo>
                  <a:cubicBezTo>
                    <a:pt x="85" y="124"/>
                    <a:pt x="86" y="126"/>
                    <a:pt x="88" y="124"/>
                  </a:cubicBezTo>
                  <a:cubicBezTo>
                    <a:pt x="91" y="123"/>
                    <a:pt x="92" y="122"/>
                    <a:pt x="95" y="123"/>
                  </a:cubicBezTo>
                  <a:cubicBezTo>
                    <a:pt x="97" y="125"/>
                    <a:pt x="99" y="122"/>
                    <a:pt x="103" y="119"/>
                  </a:cubicBezTo>
                  <a:cubicBezTo>
                    <a:pt x="106" y="117"/>
                    <a:pt x="109" y="119"/>
                    <a:pt x="110" y="116"/>
                  </a:cubicBezTo>
                  <a:cubicBezTo>
                    <a:pt x="111" y="113"/>
                    <a:pt x="113" y="111"/>
                    <a:pt x="117" y="110"/>
                  </a:cubicBezTo>
                  <a:cubicBezTo>
                    <a:pt x="121" y="109"/>
                    <a:pt x="121" y="105"/>
                    <a:pt x="118" y="105"/>
                  </a:cubicBezTo>
                  <a:cubicBezTo>
                    <a:pt x="116" y="105"/>
                    <a:pt x="112" y="108"/>
                    <a:pt x="112" y="104"/>
                  </a:cubicBezTo>
                  <a:cubicBezTo>
                    <a:pt x="112" y="100"/>
                    <a:pt x="109" y="101"/>
                    <a:pt x="109" y="97"/>
                  </a:cubicBezTo>
                  <a:cubicBezTo>
                    <a:pt x="109" y="94"/>
                    <a:pt x="109" y="92"/>
                    <a:pt x="105" y="89"/>
                  </a:cubicBezTo>
                  <a:cubicBezTo>
                    <a:pt x="100" y="87"/>
                    <a:pt x="110" y="86"/>
                    <a:pt x="112" y="88"/>
                  </a:cubicBezTo>
                  <a:cubicBezTo>
                    <a:pt x="114" y="90"/>
                    <a:pt x="122" y="88"/>
                    <a:pt x="123" y="91"/>
                  </a:cubicBezTo>
                  <a:cubicBezTo>
                    <a:pt x="123" y="94"/>
                    <a:pt x="127" y="95"/>
                    <a:pt x="127" y="92"/>
                  </a:cubicBezTo>
                  <a:cubicBezTo>
                    <a:pt x="127" y="88"/>
                    <a:pt x="132" y="87"/>
                    <a:pt x="135" y="87"/>
                  </a:cubicBezTo>
                  <a:cubicBezTo>
                    <a:pt x="139" y="88"/>
                    <a:pt x="146" y="83"/>
                    <a:pt x="149" y="82"/>
                  </a:cubicBezTo>
                  <a:cubicBezTo>
                    <a:pt x="151" y="82"/>
                    <a:pt x="152" y="80"/>
                    <a:pt x="153" y="78"/>
                  </a:cubicBezTo>
                  <a:cubicBezTo>
                    <a:pt x="150" y="75"/>
                    <a:pt x="147" y="71"/>
                    <a:pt x="145" y="70"/>
                  </a:cubicBezTo>
                  <a:cubicBezTo>
                    <a:pt x="142" y="68"/>
                    <a:pt x="147" y="66"/>
                    <a:pt x="146" y="64"/>
                  </a:cubicBezTo>
                  <a:cubicBezTo>
                    <a:pt x="146" y="61"/>
                    <a:pt x="146" y="59"/>
                    <a:pt x="152" y="59"/>
                  </a:cubicBezTo>
                  <a:cubicBezTo>
                    <a:pt x="157" y="58"/>
                    <a:pt x="156" y="54"/>
                    <a:pt x="153" y="53"/>
                  </a:cubicBezTo>
                  <a:cubicBezTo>
                    <a:pt x="150" y="51"/>
                    <a:pt x="155" y="47"/>
                    <a:pt x="158" y="45"/>
                  </a:cubicBezTo>
                  <a:cubicBezTo>
                    <a:pt x="159" y="45"/>
                    <a:pt x="160" y="43"/>
                    <a:pt x="162" y="40"/>
                  </a:cubicBezTo>
                  <a:cubicBezTo>
                    <a:pt x="156" y="38"/>
                    <a:pt x="148" y="38"/>
                    <a:pt x="145" y="39"/>
                  </a:cubicBezTo>
                  <a:cubicBezTo>
                    <a:pt x="141" y="39"/>
                    <a:pt x="148" y="34"/>
                    <a:pt x="148" y="30"/>
                  </a:cubicBezTo>
                  <a:cubicBezTo>
                    <a:pt x="148" y="25"/>
                    <a:pt x="136" y="25"/>
                    <a:pt x="131" y="24"/>
                  </a:cubicBezTo>
                  <a:cubicBezTo>
                    <a:pt x="126" y="23"/>
                    <a:pt x="127" y="18"/>
                    <a:pt x="132" y="18"/>
                  </a:cubicBezTo>
                  <a:cubicBezTo>
                    <a:pt x="137" y="18"/>
                    <a:pt x="129" y="14"/>
                    <a:pt x="122" y="15"/>
                  </a:cubicBezTo>
                  <a:cubicBezTo>
                    <a:pt x="115" y="16"/>
                    <a:pt x="106" y="20"/>
                    <a:pt x="100" y="23"/>
                  </a:cubicBezTo>
                  <a:cubicBezTo>
                    <a:pt x="94" y="25"/>
                    <a:pt x="84" y="14"/>
                    <a:pt x="78" y="17"/>
                  </a:cubicBezTo>
                  <a:cubicBezTo>
                    <a:pt x="71" y="19"/>
                    <a:pt x="62" y="19"/>
                    <a:pt x="63" y="14"/>
                  </a:cubicBezTo>
                  <a:cubicBezTo>
                    <a:pt x="63" y="9"/>
                    <a:pt x="60" y="5"/>
                    <a:pt x="54" y="6"/>
                  </a:cubicBezTo>
                  <a:cubicBezTo>
                    <a:pt x="47" y="6"/>
                    <a:pt x="49" y="0"/>
                    <a:pt x="44" y="0"/>
                  </a:cubicBezTo>
                  <a:cubicBezTo>
                    <a:pt x="39" y="0"/>
                    <a:pt x="44" y="5"/>
                    <a:pt x="40" y="7"/>
                  </a:cubicBezTo>
                  <a:cubicBezTo>
                    <a:pt x="37" y="8"/>
                    <a:pt x="25" y="11"/>
                    <a:pt x="25" y="15"/>
                  </a:cubicBezTo>
                  <a:cubicBezTo>
                    <a:pt x="24" y="20"/>
                    <a:pt x="31" y="27"/>
                    <a:pt x="29" y="31"/>
                  </a:cubicBezTo>
                  <a:cubicBezTo>
                    <a:pt x="26" y="35"/>
                    <a:pt x="18" y="32"/>
                    <a:pt x="16" y="27"/>
                  </a:cubicBezTo>
                  <a:cubicBezTo>
                    <a:pt x="14" y="23"/>
                    <a:pt x="23" y="16"/>
                    <a:pt x="21" y="13"/>
                  </a:cubicBezTo>
                  <a:cubicBezTo>
                    <a:pt x="20" y="11"/>
                    <a:pt x="19" y="8"/>
                    <a:pt x="20" y="6"/>
                  </a:cubicBezTo>
                  <a:cubicBezTo>
                    <a:pt x="18" y="6"/>
                    <a:pt x="17" y="7"/>
                    <a:pt x="1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4" name="Freeform 118"/>
            <p:cNvSpPr>
              <a:spLocks/>
            </p:cNvSpPr>
            <p:nvPr userDrawn="1"/>
          </p:nvSpPr>
          <p:spPr bwMode="auto">
            <a:xfrm>
              <a:off x="5393361" y="4308597"/>
              <a:ext cx="107389" cy="114887"/>
            </a:xfrm>
            <a:custGeom>
              <a:avLst/>
              <a:gdLst>
                <a:gd name="T0" fmla="*/ 12 w 50"/>
                <a:gd name="T1" fmla="*/ 10 h 49"/>
                <a:gd name="T2" fmla="*/ 7 w 50"/>
                <a:gd name="T3" fmla="*/ 15 h 49"/>
                <a:gd name="T4" fmla="*/ 2 w 50"/>
                <a:gd name="T5" fmla="*/ 25 h 49"/>
                <a:gd name="T6" fmla="*/ 12 w 50"/>
                <a:gd name="T7" fmla="*/ 36 h 49"/>
                <a:gd name="T8" fmla="*/ 19 w 50"/>
                <a:gd name="T9" fmla="*/ 48 h 49"/>
                <a:gd name="T10" fmla="*/ 24 w 50"/>
                <a:gd name="T11" fmla="*/ 48 h 49"/>
                <a:gd name="T12" fmla="*/ 29 w 50"/>
                <a:gd name="T13" fmla="*/ 41 h 49"/>
                <a:gd name="T14" fmla="*/ 42 w 50"/>
                <a:gd name="T15" fmla="*/ 42 h 49"/>
                <a:gd name="T16" fmla="*/ 43 w 50"/>
                <a:gd name="T17" fmla="*/ 43 h 49"/>
                <a:gd name="T18" fmla="*/ 47 w 50"/>
                <a:gd name="T19" fmla="*/ 38 h 49"/>
                <a:gd name="T20" fmla="*/ 46 w 50"/>
                <a:gd name="T21" fmla="*/ 24 h 49"/>
                <a:gd name="T22" fmla="*/ 48 w 50"/>
                <a:gd name="T23" fmla="*/ 11 h 49"/>
                <a:gd name="T24" fmla="*/ 50 w 50"/>
                <a:gd name="T25" fmla="*/ 5 h 49"/>
                <a:gd name="T26" fmla="*/ 38 w 50"/>
                <a:gd name="T27" fmla="*/ 3 h 49"/>
                <a:gd name="T28" fmla="*/ 23 w 50"/>
                <a:gd name="T29" fmla="*/ 3 h 49"/>
                <a:gd name="T30" fmla="*/ 15 w 50"/>
                <a:gd name="T31" fmla="*/ 3 h 49"/>
                <a:gd name="T32" fmla="*/ 13 w 50"/>
                <a:gd name="T33" fmla="*/ 3 h 49"/>
                <a:gd name="T34" fmla="*/ 12 w 50"/>
                <a:gd name="T35" fmla="*/ 1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49">
                  <a:moveTo>
                    <a:pt x="12" y="10"/>
                  </a:moveTo>
                  <a:cubicBezTo>
                    <a:pt x="14" y="13"/>
                    <a:pt x="10" y="15"/>
                    <a:pt x="7" y="15"/>
                  </a:cubicBezTo>
                  <a:cubicBezTo>
                    <a:pt x="3" y="16"/>
                    <a:pt x="4" y="23"/>
                    <a:pt x="2" y="25"/>
                  </a:cubicBezTo>
                  <a:cubicBezTo>
                    <a:pt x="0" y="26"/>
                    <a:pt x="10" y="32"/>
                    <a:pt x="12" y="36"/>
                  </a:cubicBezTo>
                  <a:cubicBezTo>
                    <a:pt x="13" y="38"/>
                    <a:pt x="16" y="44"/>
                    <a:pt x="19" y="48"/>
                  </a:cubicBezTo>
                  <a:cubicBezTo>
                    <a:pt x="21" y="48"/>
                    <a:pt x="23" y="49"/>
                    <a:pt x="24" y="48"/>
                  </a:cubicBezTo>
                  <a:cubicBezTo>
                    <a:pt x="28" y="47"/>
                    <a:pt x="25" y="41"/>
                    <a:pt x="29" y="41"/>
                  </a:cubicBezTo>
                  <a:cubicBezTo>
                    <a:pt x="34" y="42"/>
                    <a:pt x="41" y="39"/>
                    <a:pt x="42" y="42"/>
                  </a:cubicBezTo>
                  <a:cubicBezTo>
                    <a:pt x="43" y="42"/>
                    <a:pt x="43" y="43"/>
                    <a:pt x="43" y="43"/>
                  </a:cubicBezTo>
                  <a:cubicBezTo>
                    <a:pt x="45" y="41"/>
                    <a:pt x="46" y="39"/>
                    <a:pt x="47" y="38"/>
                  </a:cubicBezTo>
                  <a:cubicBezTo>
                    <a:pt x="48" y="37"/>
                    <a:pt x="48" y="28"/>
                    <a:pt x="46" y="24"/>
                  </a:cubicBezTo>
                  <a:cubicBezTo>
                    <a:pt x="44" y="19"/>
                    <a:pt x="45" y="13"/>
                    <a:pt x="48" y="11"/>
                  </a:cubicBezTo>
                  <a:cubicBezTo>
                    <a:pt x="48" y="11"/>
                    <a:pt x="49" y="8"/>
                    <a:pt x="50" y="5"/>
                  </a:cubicBezTo>
                  <a:cubicBezTo>
                    <a:pt x="46" y="4"/>
                    <a:pt x="42" y="3"/>
                    <a:pt x="38" y="3"/>
                  </a:cubicBezTo>
                  <a:cubicBezTo>
                    <a:pt x="32" y="4"/>
                    <a:pt x="26" y="6"/>
                    <a:pt x="23" y="3"/>
                  </a:cubicBezTo>
                  <a:cubicBezTo>
                    <a:pt x="21" y="0"/>
                    <a:pt x="18" y="1"/>
                    <a:pt x="15" y="3"/>
                  </a:cubicBezTo>
                  <a:cubicBezTo>
                    <a:pt x="14" y="3"/>
                    <a:pt x="14" y="3"/>
                    <a:pt x="13" y="3"/>
                  </a:cubicBezTo>
                  <a:cubicBezTo>
                    <a:pt x="12" y="6"/>
                    <a:pt x="11" y="9"/>
                    <a:pt x="12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5" name="Freeform 119"/>
            <p:cNvSpPr>
              <a:spLocks/>
            </p:cNvSpPr>
            <p:nvPr userDrawn="1"/>
          </p:nvSpPr>
          <p:spPr bwMode="auto">
            <a:xfrm>
              <a:off x="5309463" y="4252067"/>
              <a:ext cx="124169" cy="187830"/>
            </a:xfrm>
            <a:custGeom>
              <a:avLst/>
              <a:gdLst>
                <a:gd name="T0" fmla="*/ 16 w 58"/>
                <a:gd name="T1" fmla="*/ 5 h 80"/>
                <a:gd name="T2" fmla="*/ 11 w 58"/>
                <a:gd name="T3" fmla="*/ 13 h 80"/>
                <a:gd name="T4" fmla="*/ 10 w 58"/>
                <a:gd name="T5" fmla="*/ 19 h 80"/>
                <a:gd name="T6" fmla="*/ 4 w 58"/>
                <a:gd name="T7" fmla="*/ 24 h 80"/>
                <a:gd name="T8" fmla="*/ 3 w 58"/>
                <a:gd name="T9" fmla="*/ 30 h 80"/>
                <a:gd name="T10" fmla="*/ 11 w 58"/>
                <a:gd name="T11" fmla="*/ 38 h 80"/>
                <a:gd name="T12" fmla="*/ 15 w 58"/>
                <a:gd name="T13" fmla="*/ 36 h 80"/>
                <a:gd name="T14" fmla="*/ 20 w 58"/>
                <a:gd name="T15" fmla="*/ 45 h 80"/>
                <a:gd name="T16" fmla="*/ 21 w 58"/>
                <a:gd name="T17" fmla="*/ 54 h 80"/>
                <a:gd name="T18" fmla="*/ 23 w 58"/>
                <a:gd name="T19" fmla="*/ 73 h 80"/>
                <a:gd name="T20" fmla="*/ 36 w 58"/>
                <a:gd name="T21" fmla="*/ 77 h 80"/>
                <a:gd name="T22" fmla="*/ 44 w 58"/>
                <a:gd name="T23" fmla="*/ 75 h 80"/>
                <a:gd name="T24" fmla="*/ 49 w 58"/>
                <a:gd name="T25" fmla="*/ 72 h 80"/>
                <a:gd name="T26" fmla="*/ 58 w 58"/>
                <a:gd name="T27" fmla="*/ 72 h 80"/>
                <a:gd name="T28" fmla="*/ 51 w 58"/>
                <a:gd name="T29" fmla="*/ 60 h 80"/>
                <a:gd name="T30" fmla="*/ 41 w 58"/>
                <a:gd name="T31" fmla="*/ 49 h 80"/>
                <a:gd name="T32" fmla="*/ 46 w 58"/>
                <a:gd name="T33" fmla="*/ 39 h 80"/>
                <a:gd name="T34" fmla="*/ 51 w 58"/>
                <a:gd name="T35" fmla="*/ 34 h 80"/>
                <a:gd name="T36" fmla="*/ 52 w 58"/>
                <a:gd name="T37" fmla="*/ 27 h 80"/>
                <a:gd name="T38" fmla="*/ 42 w 58"/>
                <a:gd name="T39" fmla="*/ 18 h 80"/>
                <a:gd name="T40" fmla="*/ 36 w 58"/>
                <a:gd name="T41" fmla="*/ 12 h 80"/>
                <a:gd name="T42" fmla="*/ 24 w 58"/>
                <a:gd name="T43" fmla="*/ 3 h 80"/>
                <a:gd name="T44" fmla="*/ 20 w 58"/>
                <a:gd name="T45" fmla="*/ 0 h 80"/>
                <a:gd name="T46" fmla="*/ 16 w 58"/>
                <a:gd name="T47" fmla="*/ 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8" h="80">
                  <a:moveTo>
                    <a:pt x="16" y="5"/>
                  </a:moveTo>
                  <a:cubicBezTo>
                    <a:pt x="13" y="7"/>
                    <a:pt x="8" y="11"/>
                    <a:pt x="11" y="13"/>
                  </a:cubicBezTo>
                  <a:cubicBezTo>
                    <a:pt x="14" y="14"/>
                    <a:pt x="15" y="18"/>
                    <a:pt x="10" y="19"/>
                  </a:cubicBezTo>
                  <a:cubicBezTo>
                    <a:pt x="4" y="19"/>
                    <a:pt x="4" y="21"/>
                    <a:pt x="4" y="24"/>
                  </a:cubicBezTo>
                  <a:cubicBezTo>
                    <a:pt x="5" y="26"/>
                    <a:pt x="0" y="28"/>
                    <a:pt x="3" y="30"/>
                  </a:cubicBezTo>
                  <a:cubicBezTo>
                    <a:pt x="5" y="31"/>
                    <a:pt x="8" y="35"/>
                    <a:pt x="11" y="38"/>
                  </a:cubicBezTo>
                  <a:cubicBezTo>
                    <a:pt x="11" y="37"/>
                    <a:pt x="12" y="36"/>
                    <a:pt x="15" y="36"/>
                  </a:cubicBezTo>
                  <a:cubicBezTo>
                    <a:pt x="20" y="37"/>
                    <a:pt x="16" y="43"/>
                    <a:pt x="20" y="45"/>
                  </a:cubicBezTo>
                  <a:cubicBezTo>
                    <a:pt x="24" y="47"/>
                    <a:pt x="24" y="52"/>
                    <a:pt x="21" y="54"/>
                  </a:cubicBezTo>
                  <a:cubicBezTo>
                    <a:pt x="18" y="56"/>
                    <a:pt x="17" y="67"/>
                    <a:pt x="23" y="73"/>
                  </a:cubicBezTo>
                  <a:cubicBezTo>
                    <a:pt x="30" y="80"/>
                    <a:pt x="34" y="79"/>
                    <a:pt x="36" y="77"/>
                  </a:cubicBezTo>
                  <a:cubicBezTo>
                    <a:pt x="37" y="76"/>
                    <a:pt x="42" y="77"/>
                    <a:pt x="44" y="75"/>
                  </a:cubicBezTo>
                  <a:cubicBezTo>
                    <a:pt x="45" y="72"/>
                    <a:pt x="47" y="75"/>
                    <a:pt x="49" y="72"/>
                  </a:cubicBezTo>
                  <a:cubicBezTo>
                    <a:pt x="51" y="70"/>
                    <a:pt x="54" y="71"/>
                    <a:pt x="58" y="72"/>
                  </a:cubicBezTo>
                  <a:cubicBezTo>
                    <a:pt x="55" y="68"/>
                    <a:pt x="52" y="62"/>
                    <a:pt x="51" y="60"/>
                  </a:cubicBezTo>
                  <a:cubicBezTo>
                    <a:pt x="49" y="56"/>
                    <a:pt x="39" y="50"/>
                    <a:pt x="41" y="49"/>
                  </a:cubicBezTo>
                  <a:cubicBezTo>
                    <a:pt x="43" y="47"/>
                    <a:pt x="42" y="40"/>
                    <a:pt x="46" y="39"/>
                  </a:cubicBezTo>
                  <a:cubicBezTo>
                    <a:pt x="49" y="39"/>
                    <a:pt x="53" y="37"/>
                    <a:pt x="51" y="34"/>
                  </a:cubicBezTo>
                  <a:cubicBezTo>
                    <a:pt x="50" y="33"/>
                    <a:pt x="51" y="30"/>
                    <a:pt x="52" y="27"/>
                  </a:cubicBezTo>
                  <a:cubicBezTo>
                    <a:pt x="49" y="27"/>
                    <a:pt x="44" y="18"/>
                    <a:pt x="42" y="18"/>
                  </a:cubicBezTo>
                  <a:cubicBezTo>
                    <a:pt x="39" y="18"/>
                    <a:pt x="35" y="16"/>
                    <a:pt x="36" y="12"/>
                  </a:cubicBezTo>
                  <a:cubicBezTo>
                    <a:pt x="37" y="8"/>
                    <a:pt x="29" y="7"/>
                    <a:pt x="24" y="3"/>
                  </a:cubicBezTo>
                  <a:cubicBezTo>
                    <a:pt x="23" y="2"/>
                    <a:pt x="22" y="1"/>
                    <a:pt x="20" y="0"/>
                  </a:cubicBezTo>
                  <a:cubicBezTo>
                    <a:pt x="18" y="3"/>
                    <a:pt x="17" y="5"/>
                    <a:pt x="16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6" name="Freeform 120"/>
            <p:cNvSpPr>
              <a:spLocks/>
            </p:cNvSpPr>
            <p:nvPr userDrawn="1"/>
          </p:nvSpPr>
          <p:spPr bwMode="auto">
            <a:xfrm>
              <a:off x="5485648" y="4319539"/>
              <a:ext cx="78865" cy="98474"/>
            </a:xfrm>
            <a:custGeom>
              <a:avLst/>
              <a:gdLst>
                <a:gd name="T0" fmla="*/ 3 w 37"/>
                <a:gd name="T1" fmla="*/ 19 h 42"/>
                <a:gd name="T2" fmla="*/ 4 w 37"/>
                <a:gd name="T3" fmla="*/ 33 h 42"/>
                <a:gd name="T4" fmla="*/ 0 w 37"/>
                <a:gd name="T5" fmla="*/ 38 h 42"/>
                <a:gd name="T6" fmla="*/ 11 w 37"/>
                <a:gd name="T7" fmla="*/ 40 h 42"/>
                <a:gd name="T8" fmla="*/ 23 w 37"/>
                <a:gd name="T9" fmla="*/ 35 h 42"/>
                <a:gd name="T10" fmla="*/ 37 w 37"/>
                <a:gd name="T11" fmla="*/ 18 h 42"/>
                <a:gd name="T12" fmla="*/ 37 w 37"/>
                <a:gd name="T13" fmla="*/ 18 h 42"/>
                <a:gd name="T14" fmla="*/ 17 w 37"/>
                <a:gd name="T15" fmla="*/ 3 h 42"/>
                <a:gd name="T16" fmla="*/ 7 w 37"/>
                <a:gd name="T17" fmla="*/ 0 h 42"/>
                <a:gd name="T18" fmla="*/ 5 w 37"/>
                <a:gd name="T19" fmla="*/ 6 h 42"/>
                <a:gd name="T20" fmla="*/ 3 w 37"/>
                <a:gd name="T21" fmla="*/ 1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42">
                  <a:moveTo>
                    <a:pt x="3" y="19"/>
                  </a:moveTo>
                  <a:cubicBezTo>
                    <a:pt x="5" y="23"/>
                    <a:pt x="5" y="32"/>
                    <a:pt x="4" y="33"/>
                  </a:cubicBezTo>
                  <a:cubicBezTo>
                    <a:pt x="3" y="34"/>
                    <a:pt x="2" y="36"/>
                    <a:pt x="0" y="38"/>
                  </a:cubicBezTo>
                  <a:cubicBezTo>
                    <a:pt x="2" y="40"/>
                    <a:pt x="5" y="42"/>
                    <a:pt x="11" y="40"/>
                  </a:cubicBezTo>
                  <a:cubicBezTo>
                    <a:pt x="18" y="38"/>
                    <a:pt x="21" y="42"/>
                    <a:pt x="23" y="35"/>
                  </a:cubicBezTo>
                  <a:cubicBezTo>
                    <a:pt x="25" y="30"/>
                    <a:pt x="32" y="23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2" y="16"/>
                    <a:pt x="24" y="5"/>
                    <a:pt x="17" y="3"/>
                  </a:cubicBezTo>
                  <a:cubicBezTo>
                    <a:pt x="14" y="3"/>
                    <a:pt x="10" y="2"/>
                    <a:pt x="7" y="0"/>
                  </a:cubicBezTo>
                  <a:cubicBezTo>
                    <a:pt x="6" y="3"/>
                    <a:pt x="5" y="6"/>
                    <a:pt x="5" y="6"/>
                  </a:cubicBezTo>
                  <a:cubicBezTo>
                    <a:pt x="2" y="8"/>
                    <a:pt x="1" y="14"/>
                    <a:pt x="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7" name="Freeform 121"/>
            <p:cNvSpPr>
              <a:spLocks/>
            </p:cNvSpPr>
            <p:nvPr userDrawn="1"/>
          </p:nvSpPr>
          <p:spPr bwMode="auto">
            <a:xfrm>
              <a:off x="4723855" y="3861818"/>
              <a:ext cx="263440" cy="93004"/>
            </a:xfrm>
            <a:custGeom>
              <a:avLst/>
              <a:gdLst>
                <a:gd name="T0" fmla="*/ 100 w 123"/>
                <a:gd name="T1" fmla="*/ 26 h 40"/>
                <a:gd name="T2" fmla="*/ 43 w 123"/>
                <a:gd name="T3" fmla="*/ 4 h 40"/>
                <a:gd name="T4" fmla="*/ 2 w 123"/>
                <a:gd name="T5" fmla="*/ 18 h 40"/>
                <a:gd name="T6" fmla="*/ 22 w 123"/>
                <a:gd name="T7" fmla="*/ 9 h 40"/>
                <a:gd name="T8" fmla="*/ 33 w 123"/>
                <a:gd name="T9" fmla="*/ 14 h 40"/>
                <a:gd name="T10" fmla="*/ 53 w 123"/>
                <a:gd name="T11" fmla="*/ 18 h 40"/>
                <a:gd name="T12" fmla="*/ 78 w 123"/>
                <a:gd name="T13" fmla="*/ 30 h 40"/>
                <a:gd name="T14" fmla="*/ 84 w 123"/>
                <a:gd name="T15" fmla="*/ 38 h 40"/>
                <a:gd name="T16" fmla="*/ 121 w 123"/>
                <a:gd name="T17" fmla="*/ 37 h 40"/>
                <a:gd name="T18" fmla="*/ 100 w 123"/>
                <a:gd name="T19" fmla="*/ 2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40">
                  <a:moveTo>
                    <a:pt x="100" y="26"/>
                  </a:moveTo>
                  <a:cubicBezTo>
                    <a:pt x="92" y="26"/>
                    <a:pt x="66" y="9"/>
                    <a:pt x="43" y="4"/>
                  </a:cubicBezTo>
                  <a:cubicBezTo>
                    <a:pt x="20" y="0"/>
                    <a:pt x="0" y="15"/>
                    <a:pt x="2" y="18"/>
                  </a:cubicBezTo>
                  <a:cubicBezTo>
                    <a:pt x="5" y="22"/>
                    <a:pt x="16" y="13"/>
                    <a:pt x="22" y="9"/>
                  </a:cubicBezTo>
                  <a:cubicBezTo>
                    <a:pt x="28" y="5"/>
                    <a:pt x="33" y="11"/>
                    <a:pt x="33" y="14"/>
                  </a:cubicBezTo>
                  <a:cubicBezTo>
                    <a:pt x="34" y="16"/>
                    <a:pt x="41" y="17"/>
                    <a:pt x="53" y="18"/>
                  </a:cubicBezTo>
                  <a:cubicBezTo>
                    <a:pt x="65" y="18"/>
                    <a:pt x="66" y="27"/>
                    <a:pt x="78" y="30"/>
                  </a:cubicBezTo>
                  <a:cubicBezTo>
                    <a:pt x="89" y="32"/>
                    <a:pt x="78" y="37"/>
                    <a:pt x="84" y="38"/>
                  </a:cubicBezTo>
                  <a:cubicBezTo>
                    <a:pt x="89" y="40"/>
                    <a:pt x="119" y="40"/>
                    <a:pt x="121" y="37"/>
                  </a:cubicBezTo>
                  <a:cubicBezTo>
                    <a:pt x="123" y="35"/>
                    <a:pt x="107" y="26"/>
                    <a:pt x="10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8" name="Freeform 122"/>
            <p:cNvSpPr>
              <a:spLocks/>
            </p:cNvSpPr>
            <p:nvPr userDrawn="1"/>
          </p:nvSpPr>
          <p:spPr bwMode="auto">
            <a:xfrm>
              <a:off x="4812788" y="4428954"/>
              <a:ext cx="149339" cy="171417"/>
            </a:xfrm>
            <a:custGeom>
              <a:avLst/>
              <a:gdLst>
                <a:gd name="T0" fmla="*/ 64 w 70"/>
                <a:gd name="T1" fmla="*/ 19 h 73"/>
                <a:gd name="T2" fmla="*/ 56 w 70"/>
                <a:gd name="T3" fmla="*/ 13 h 73"/>
                <a:gd name="T4" fmla="*/ 47 w 70"/>
                <a:gd name="T5" fmla="*/ 13 h 73"/>
                <a:gd name="T6" fmla="*/ 40 w 70"/>
                <a:gd name="T7" fmla="*/ 8 h 73"/>
                <a:gd name="T8" fmla="*/ 25 w 70"/>
                <a:gd name="T9" fmla="*/ 0 h 73"/>
                <a:gd name="T10" fmla="*/ 25 w 70"/>
                <a:gd name="T11" fmla="*/ 2 h 73"/>
                <a:gd name="T12" fmla="*/ 17 w 70"/>
                <a:gd name="T13" fmla="*/ 5 h 73"/>
                <a:gd name="T14" fmla="*/ 13 w 70"/>
                <a:gd name="T15" fmla="*/ 13 h 73"/>
                <a:gd name="T16" fmla="*/ 8 w 70"/>
                <a:gd name="T17" fmla="*/ 20 h 73"/>
                <a:gd name="T18" fmla="*/ 5 w 70"/>
                <a:gd name="T19" fmla="*/ 25 h 73"/>
                <a:gd name="T20" fmla="*/ 2 w 70"/>
                <a:gd name="T21" fmla="*/ 33 h 73"/>
                <a:gd name="T22" fmla="*/ 2 w 70"/>
                <a:gd name="T23" fmla="*/ 40 h 73"/>
                <a:gd name="T24" fmla="*/ 8 w 70"/>
                <a:gd name="T25" fmla="*/ 46 h 73"/>
                <a:gd name="T26" fmla="*/ 14 w 70"/>
                <a:gd name="T27" fmla="*/ 47 h 73"/>
                <a:gd name="T28" fmla="*/ 9 w 70"/>
                <a:gd name="T29" fmla="*/ 54 h 73"/>
                <a:gd name="T30" fmla="*/ 8 w 70"/>
                <a:gd name="T31" fmla="*/ 54 h 73"/>
                <a:gd name="T32" fmla="*/ 10 w 70"/>
                <a:gd name="T33" fmla="*/ 59 h 73"/>
                <a:gd name="T34" fmla="*/ 10 w 70"/>
                <a:gd name="T35" fmla="*/ 65 h 73"/>
                <a:gd name="T36" fmla="*/ 19 w 70"/>
                <a:gd name="T37" fmla="*/ 67 h 73"/>
                <a:gd name="T38" fmla="*/ 27 w 70"/>
                <a:gd name="T39" fmla="*/ 66 h 73"/>
                <a:gd name="T40" fmla="*/ 38 w 70"/>
                <a:gd name="T41" fmla="*/ 49 h 73"/>
                <a:gd name="T42" fmla="*/ 61 w 70"/>
                <a:gd name="T43" fmla="*/ 38 h 73"/>
                <a:gd name="T44" fmla="*/ 67 w 70"/>
                <a:gd name="T45" fmla="*/ 27 h 73"/>
                <a:gd name="T46" fmla="*/ 64 w 70"/>
                <a:gd name="T47" fmla="*/ 1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" h="73">
                  <a:moveTo>
                    <a:pt x="64" y="19"/>
                  </a:moveTo>
                  <a:cubicBezTo>
                    <a:pt x="60" y="14"/>
                    <a:pt x="57" y="11"/>
                    <a:pt x="56" y="13"/>
                  </a:cubicBezTo>
                  <a:cubicBezTo>
                    <a:pt x="55" y="14"/>
                    <a:pt x="50" y="14"/>
                    <a:pt x="47" y="13"/>
                  </a:cubicBezTo>
                  <a:cubicBezTo>
                    <a:pt x="44" y="11"/>
                    <a:pt x="42" y="8"/>
                    <a:pt x="40" y="8"/>
                  </a:cubicBezTo>
                  <a:cubicBezTo>
                    <a:pt x="37" y="8"/>
                    <a:pt x="30" y="3"/>
                    <a:pt x="25" y="0"/>
                  </a:cubicBezTo>
                  <a:cubicBezTo>
                    <a:pt x="25" y="1"/>
                    <a:pt x="25" y="1"/>
                    <a:pt x="25" y="2"/>
                  </a:cubicBezTo>
                  <a:cubicBezTo>
                    <a:pt x="25" y="4"/>
                    <a:pt x="22" y="5"/>
                    <a:pt x="17" y="5"/>
                  </a:cubicBezTo>
                  <a:cubicBezTo>
                    <a:pt x="13" y="6"/>
                    <a:pt x="13" y="10"/>
                    <a:pt x="13" y="13"/>
                  </a:cubicBezTo>
                  <a:cubicBezTo>
                    <a:pt x="13" y="16"/>
                    <a:pt x="10" y="16"/>
                    <a:pt x="8" y="20"/>
                  </a:cubicBezTo>
                  <a:cubicBezTo>
                    <a:pt x="7" y="23"/>
                    <a:pt x="9" y="24"/>
                    <a:pt x="5" y="25"/>
                  </a:cubicBezTo>
                  <a:cubicBezTo>
                    <a:pt x="1" y="27"/>
                    <a:pt x="0" y="30"/>
                    <a:pt x="2" y="33"/>
                  </a:cubicBezTo>
                  <a:cubicBezTo>
                    <a:pt x="5" y="36"/>
                    <a:pt x="2" y="38"/>
                    <a:pt x="2" y="40"/>
                  </a:cubicBezTo>
                  <a:cubicBezTo>
                    <a:pt x="1" y="42"/>
                    <a:pt x="5" y="43"/>
                    <a:pt x="8" y="46"/>
                  </a:cubicBezTo>
                  <a:cubicBezTo>
                    <a:pt x="12" y="49"/>
                    <a:pt x="13" y="44"/>
                    <a:pt x="14" y="47"/>
                  </a:cubicBezTo>
                  <a:cubicBezTo>
                    <a:pt x="16" y="49"/>
                    <a:pt x="13" y="54"/>
                    <a:pt x="9" y="54"/>
                  </a:cubicBezTo>
                  <a:cubicBezTo>
                    <a:pt x="9" y="54"/>
                    <a:pt x="8" y="54"/>
                    <a:pt x="8" y="54"/>
                  </a:cubicBezTo>
                  <a:cubicBezTo>
                    <a:pt x="10" y="56"/>
                    <a:pt x="11" y="58"/>
                    <a:pt x="10" y="59"/>
                  </a:cubicBezTo>
                  <a:cubicBezTo>
                    <a:pt x="8" y="62"/>
                    <a:pt x="7" y="62"/>
                    <a:pt x="10" y="65"/>
                  </a:cubicBezTo>
                  <a:cubicBezTo>
                    <a:pt x="14" y="68"/>
                    <a:pt x="16" y="63"/>
                    <a:pt x="19" y="67"/>
                  </a:cubicBezTo>
                  <a:cubicBezTo>
                    <a:pt x="22" y="71"/>
                    <a:pt x="25" y="73"/>
                    <a:pt x="27" y="66"/>
                  </a:cubicBezTo>
                  <a:cubicBezTo>
                    <a:pt x="30" y="60"/>
                    <a:pt x="33" y="51"/>
                    <a:pt x="38" y="49"/>
                  </a:cubicBezTo>
                  <a:cubicBezTo>
                    <a:pt x="43" y="48"/>
                    <a:pt x="54" y="46"/>
                    <a:pt x="61" y="38"/>
                  </a:cubicBezTo>
                  <a:cubicBezTo>
                    <a:pt x="67" y="30"/>
                    <a:pt x="64" y="29"/>
                    <a:pt x="67" y="27"/>
                  </a:cubicBezTo>
                  <a:cubicBezTo>
                    <a:pt x="70" y="25"/>
                    <a:pt x="68" y="23"/>
                    <a:pt x="64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9" name="Freeform 123"/>
            <p:cNvSpPr>
              <a:spLocks noEditPoints="1"/>
            </p:cNvSpPr>
            <p:nvPr userDrawn="1"/>
          </p:nvSpPr>
          <p:spPr bwMode="auto">
            <a:xfrm>
              <a:off x="5025888" y="1573213"/>
              <a:ext cx="1530298" cy="1154333"/>
            </a:xfrm>
            <a:custGeom>
              <a:avLst/>
              <a:gdLst>
                <a:gd name="T0" fmla="*/ 626 w 714"/>
                <a:gd name="T1" fmla="*/ 58 h 495"/>
                <a:gd name="T2" fmla="*/ 574 w 714"/>
                <a:gd name="T3" fmla="*/ 80 h 495"/>
                <a:gd name="T4" fmla="*/ 571 w 714"/>
                <a:gd name="T5" fmla="*/ 50 h 495"/>
                <a:gd name="T6" fmla="*/ 511 w 714"/>
                <a:gd name="T7" fmla="*/ 46 h 495"/>
                <a:gd name="T8" fmla="*/ 570 w 714"/>
                <a:gd name="T9" fmla="*/ 37 h 495"/>
                <a:gd name="T10" fmla="*/ 565 w 714"/>
                <a:gd name="T11" fmla="*/ 17 h 495"/>
                <a:gd name="T12" fmla="*/ 482 w 714"/>
                <a:gd name="T13" fmla="*/ 1 h 495"/>
                <a:gd name="T14" fmla="*/ 406 w 714"/>
                <a:gd name="T15" fmla="*/ 10 h 495"/>
                <a:gd name="T16" fmla="*/ 348 w 714"/>
                <a:gd name="T17" fmla="*/ 11 h 495"/>
                <a:gd name="T18" fmla="*/ 300 w 714"/>
                <a:gd name="T19" fmla="*/ 31 h 495"/>
                <a:gd name="T20" fmla="*/ 289 w 714"/>
                <a:gd name="T21" fmla="*/ 36 h 495"/>
                <a:gd name="T22" fmla="*/ 255 w 714"/>
                <a:gd name="T23" fmla="*/ 46 h 495"/>
                <a:gd name="T24" fmla="*/ 223 w 714"/>
                <a:gd name="T25" fmla="*/ 56 h 495"/>
                <a:gd name="T26" fmla="*/ 167 w 714"/>
                <a:gd name="T27" fmla="*/ 46 h 495"/>
                <a:gd name="T28" fmla="*/ 137 w 714"/>
                <a:gd name="T29" fmla="*/ 68 h 495"/>
                <a:gd name="T30" fmla="*/ 91 w 714"/>
                <a:gd name="T31" fmla="*/ 95 h 495"/>
                <a:gd name="T32" fmla="*/ 0 w 714"/>
                <a:gd name="T33" fmla="*/ 137 h 495"/>
                <a:gd name="T34" fmla="*/ 58 w 714"/>
                <a:gd name="T35" fmla="*/ 152 h 495"/>
                <a:gd name="T36" fmla="*/ 16 w 714"/>
                <a:gd name="T37" fmla="*/ 166 h 495"/>
                <a:gd name="T38" fmla="*/ 51 w 714"/>
                <a:gd name="T39" fmla="*/ 187 h 495"/>
                <a:gd name="T40" fmla="*/ 98 w 714"/>
                <a:gd name="T41" fmla="*/ 185 h 495"/>
                <a:gd name="T42" fmla="*/ 168 w 714"/>
                <a:gd name="T43" fmla="*/ 203 h 495"/>
                <a:gd name="T44" fmla="*/ 203 w 714"/>
                <a:gd name="T45" fmla="*/ 246 h 495"/>
                <a:gd name="T46" fmla="*/ 209 w 714"/>
                <a:gd name="T47" fmla="*/ 286 h 495"/>
                <a:gd name="T48" fmla="*/ 253 w 714"/>
                <a:gd name="T49" fmla="*/ 299 h 495"/>
                <a:gd name="T50" fmla="*/ 248 w 714"/>
                <a:gd name="T51" fmla="*/ 315 h 495"/>
                <a:gd name="T52" fmla="*/ 241 w 714"/>
                <a:gd name="T53" fmla="*/ 342 h 495"/>
                <a:gd name="T54" fmla="*/ 234 w 714"/>
                <a:gd name="T55" fmla="*/ 375 h 495"/>
                <a:gd name="T56" fmla="*/ 243 w 714"/>
                <a:gd name="T57" fmla="*/ 419 h 495"/>
                <a:gd name="T58" fmla="*/ 265 w 714"/>
                <a:gd name="T59" fmla="*/ 445 h 495"/>
                <a:gd name="T60" fmla="*/ 296 w 714"/>
                <a:gd name="T61" fmla="*/ 478 h 495"/>
                <a:gd name="T62" fmla="*/ 342 w 714"/>
                <a:gd name="T63" fmla="*/ 494 h 495"/>
                <a:gd name="T64" fmla="*/ 355 w 714"/>
                <a:gd name="T65" fmla="*/ 452 h 495"/>
                <a:gd name="T66" fmla="*/ 375 w 714"/>
                <a:gd name="T67" fmla="*/ 431 h 495"/>
                <a:gd name="T68" fmla="*/ 377 w 714"/>
                <a:gd name="T69" fmla="*/ 410 h 495"/>
                <a:gd name="T70" fmla="*/ 397 w 714"/>
                <a:gd name="T71" fmla="*/ 397 h 495"/>
                <a:gd name="T72" fmla="*/ 415 w 714"/>
                <a:gd name="T73" fmla="*/ 393 h 495"/>
                <a:gd name="T74" fmla="*/ 477 w 714"/>
                <a:gd name="T75" fmla="*/ 355 h 495"/>
                <a:gd name="T76" fmla="*/ 516 w 714"/>
                <a:gd name="T77" fmla="*/ 344 h 495"/>
                <a:gd name="T78" fmla="*/ 596 w 714"/>
                <a:gd name="T79" fmla="*/ 313 h 495"/>
                <a:gd name="T80" fmla="*/ 553 w 714"/>
                <a:gd name="T81" fmla="*/ 304 h 495"/>
                <a:gd name="T82" fmla="*/ 597 w 714"/>
                <a:gd name="T83" fmla="*/ 306 h 495"/>
                <a:gd name="T84" fmla="*/ 588 w 714"/>
                <a:gd name="T85" fmla="*/ 269 h 495"/>
                <a:gd name="T86" fmla="*/ 566 w 714"/>
                <a:gd name="T87" fmla="*/ 251 h 495"/>
                <a:gd name="T88" fmla="*/ 616 w 714"/>
                <a:gd name="T89" fmla="*/ 244 h 495"/>
                <a:gd name="T90" fmla="*/ 629 w 714"/>
                <a:gd name="T91" fmla="*/ 221 h 495"/>
                <a:gd name="T92" fmla="*/ 623 w 714"/>
                <a:gd name="T93" fmla="*/ 186 h 495"/>
                <a:gd name="T94" fmla="*/ 609 w 714"/>
                <a:gd name="T95" fmla="*/ 171 h 495"/>
                <a:gd name="T96" fmla="*/ 615 w 714"/>
                <a:gd name="T97" fmla="*/ 156 h 495"/>
                <a:gd name="T98" fmla="*/ 598 w 714"/>
                <a:gd name="T99" fmla="*/ 148 h 495"/>
                <a:gd name="T100" fmla="*/ 645 w 714"/>
                <a:gd name="T101" fmla="*/ 103 h 495"/>
                <a:gd name="T102" fmla="*/ 634 w 714"/>
                <a:gd name="T103" fmla="*/ 91 h 495"/>
                <a:gd name="T104" fmla="*/ 647 w 714"/>
                <a:gd name="T105" fmla="*/ 79 h 495"/>
                <a:gd name="T106" fmla="*/ 714 w 714"/>
                <a:gd name="T107" fmla="*/ 57 h 495"/>
                <a:gd name="T108" fmla="*/ 235 w 714"/>
                <a:gd name="T109" fmla="*/ 316 h 495"/>
                <a:gd name="T110" fmla="*/ 223 w 714"/>
                <a:gd name="T111" fmla="*/ 329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14" h="495">
                  <a:moveTo>
                    <a:pt x="674" y="46"/>
                  </a:moveTo>
                  <a:cubicBezTo>
                    <a:pt x="661" y="46"/>
                    <a:pt x="651" y="48"/>
                    <a:pt x="650" y="56"/>
                  </a:cubicBezTo>
                  <a:cubicBezTo>
                    <a:pt x="649" y="65"/>
                    <a:pt x="633" y="55"/>
                    <a:pt x="626" y="58"/>
                  </a:cubicBezTo>
                  <a:cubicBezTo>
                    <a:pt x="619" y="60"/>
                    <a:pt x="623" y="51"/>
                    <a:pt x="616" y="54"/>
                  </a:cubicBezTo>
                  <a:cubicBezTo>
                    <a:pt x="609" y="57"/>
                    <a:pt x="602" y="65"/>
                    <a:pt x="593" y="68"/>
                  </a:cubicBezTo>
                  <a:cubicBezTo>
                    <a:pt x="585" y="71"/>
                    <a:pt x="579" y="79"/>
                    <a:pt x="574" y="80"/>
                  </a:cubicBezTo>
                  <a:cubicBezTo>
                    <a:pt x="568" y="81"/>
                    <a:pt x="585" y="65"/>
                    <a:pt x="593" y="58"/>
                  </a:cubicBezTo>
                  <a:cubicBezTo>
                    <a:pt x="601" y="50"/>
                    <a:pt x="597" y="41"/>
                    <a:pt x="586" y="42"/>
                  </a:cubicBezTo>
                  <a:cubicBezTo>
                    <a:pt x="575" y="43"/>
                    <a:pt x="577" y="49"/>
                    <a:pt x="571" y="50"/>
                  </a:cubicBezTo>
                  <a:cubicBezTo>
                    <a:pt x="565" y="52"/>
                    <a:pt x="535" y="66"/>
                    <a:pt x="534" y="61"/>
                  </a:cubicBezTo>
                  <a:cubicBezTo>
                    <a:pt x="532" y="57"/>
                    <a:pt x="558" y="50"/>
                    <a:pt x="558" y="47"/>
                  </a:cubicBezTo>
                  <a:cubicBezTo>
                    <a:pt x="557" y="44"/>
                    <a:pt x="525" y="44"/>
                    <a:pt x="511" y="46"/>
                  </a:cubicBezTo>
                  <a:cubicBezTo>
                    <a:pt x="496" y="48"/>
                    <a:pt x="471" y="56"/>
                    <a:pt x="470" y="52"/>
                  </a:cubicBezTo>
                  <a:cubicBezTo>
                    <a:pt x="470" y="48"/>
                    <a:pt x="500" y="43"/>
                    <a:pt x="515" y="41"/>
                  </a:cubicBezTo>
                  <a:cubicBezTo>
                    <a:pt x="531" y="39"/>
                    <a:pt x="558" y="42"/>
                    <a:pt x="570" y="37"/>
                  </a:cubicBezTo>
                  <a:cubicBezTo>
                    <a:pt x="582" y="33"/>
                    <a:pt x="599" y="33"/>
                    <a:pt x="602" y="29"/>
                  </a:cubicBezTo>
                  <a:cubicBezTo>
                    <a:pt x="605" y="26"/>
                    <a:pt x="589" y="21"/>
                    <a:pt x="580" y="21"/>
                  </a:cubicBezTo>
                  <a:cubicBezTo>
                    <a:pt x="572" y="21"/>
                    <a:pt x="564" y="20"/>
                    <a:pt x="565" y="17"/>
                  </a:cubicBezTo>
                  <a:cubicBezTo>
                    <a:pt x="565" y="13"/>
                    <a:pt x="552" y="12"/>
                    <a:pt x="551" y="9"/>
                  </a:cubicBezTo>
                  <a:cubicBezTo>
                    <a:pt x="549" y="6"/>
                    <a:pt x="523" y="8"/>
                    <a:pt x="518" y="5"/>
                  </a:cubicBezTo>
                  <a:cubicBezTo>
                    <a:pt x="512" y="2"/>
                    <a:pt x="496" y="0"/>
                    <a:pt x="482" y="1"/>
                  </a:cubicBezTo>
                  <a:cubicBezTo>
                    <a:pt x="468" y="2"/>
                    <a:pt x="440" y="2"/>
                    <a:pt x="434" y="3"/>
                  </a:cubicBezTo>
                  <a:cubicBezTo>
                    <a:pt x="427" y="3"/>
                    <a:pt x="423" y="5"/>
                    <a:pt x="417" y="5"/>
                  </a:cubicBezTo>
                  <a:cubicBezTo>
                    <a:pt x="411" y="5"/>
                    <a:pt x="402" y="7"/>
                    <a:pt x="406" y="10"/>
                  </a:cubicBezTo>
                  <a:cubicBezTo>
                    <a:pt x="412" y="17"/>
                    <a:pt x="396" y="19"/>
                    <a:pt x="397" y="14"/>
                  </a:cubicBezTo>
                  <a:cubicBezTo>
                    <a:pt x="398" y="10"/>
                    <a:pt x="384" y="7"/>
                    <a:pt x="380" y="11"/>
                  </a:cubicBezTo>
                  <a:cubicBezTo>
                    <a:pt x="374" y="15"/>
                    <a:pt x="351" y="7"/>
                    <a:pt x="348" y="11"/>
                  </a:cubicBezTo>
                  <a:cubicBezTo>
                    <a:pt x="344" y="15"/>
                    <a:pt x="317" y="14"/>
                    <a:pt x="309" y="15"/>
                  </a:cubicBezTo>
                  <a:cubicBezTo>
                    <a:pt x="301" y="16"/>
                    <a:pt x="322" y="22"/>
                    <a:pt x="321" y="25"/>
                  </a:cubicBezTo>
                  <a:cubicBezTo>
                    <a:pt x="320" y="28"/>
                    <a:pt x="295" y="25"/>
                    <a:pt x="300" y="31"/>
                  </a:cubicBezTo>
                  <a:cubicBezTo>
                    <a:pt x="305" y="36"/>
                    <a:pt x="322" y="41"/>
                    <a:pt x="330" y="48"/>
                  </a:cubicBezTo>
                  <a:cubicBezTo>
                    <a:pt x="338" y="55"/>
                    <a:pt x="324" y="51"/>
                    <a:pt x="315" y="45"/>
                  </a:cubicBezTo>
                  <a:cubicBezTo>
                    <a:pt x="306" y="40"/>
                    <a:pt x="294" y="42"/>
                    <a:pt x="289" y="36"/>
                  </a:cubicBezTo>
                  <a:cubicBezTo>
                    <a:pt x="283" y="31"/>
                    <a:pt x="263" y="27"/>
                    <a:pt x="257" y="30"/>
                  </a:cubicBezTo>
                  <a:cubicBezTo>
                    <a:pt x="251" y="34"/>
                    <a:pt x="272" y="41"/>
                    <a:pt x="272" y="45"/>
                  </a:cubicBezTo>
                  <a:cubicBezTo>
                    <a:pt x="272" y="49"/>
                    <a:pt x="258" y="44"/>
                    <a:pt x="255" y="46"/>
                  </a:cubicBezTo>
                  <a:cubicBezTo>
                    <a:pt x="253" y="47"/>
                    <a:pt x="241" y="35"/>
                    <a:pt x="234" y="35"/>
                  </a:cubicBezTo>
                  <a:cubicBezTo>
                    <a:pt x="227" y="35"/>
                    <a:pt x="233" y="41"/>
                    <a:pt x="233" y="49"/>
                  </a:cubicBezTo>
                  <a:cubicBezTo>
                    <a:pt x="233" y="57"/>
                    <a:pt x="220" y="61"/>
                    <a:pt x="223" y="56"/>
                  </a:cubicBezTo>
                  <a:cubicBezTo>
                    <a:pt x="227" y="50"/>
                    <a:pt x="224" y="36"/>
                    <a:pt x="217" y="34"/>
                  </a:cubicBezTo>
                  <a:cubicBezTo>
                    <a:pt x="210" y="31"/>
                    <a:pt x="191" y="39"/>
                    <a:pt x="182" y="39"/>
                  </a:cubicBezTo>
                  <a:cubicBezTo>
                    <a:pt x="172" y="39"/>
                    <a:pt x="159" y="42"/>
                    <a:pt x="167" y="46"/>
                  </a:cubicBezTo>
                  <a:cubicBezTo>
                    <a:pt x="176" y="50"/>
                    <a:pt x="167" y="53"/>
                    <a:pt x="160" y="48"/>
                  </a:cubicBezTo>
                  <a:cubicBezTo>
                    <a:pt x="153" y="43"/>
                    <a:pt x="129" y="48"/>
                    <a:pt x="134" y="51"/>
                  </a:cubicBezTo>
                  <a:cubicBezTo>
                    <a:pt x="139" y="55"/>
                    <a:pt x="140" y="64"/>
                    <a:pt x="137" y="68"/>
                  </a:cubicBezTo>
                  <a:cubicBezTo>
                    <a:pt x="134" y="72"/>
                    <a:pt x="124" y="64"/>
                    <a:pt x="115" y="65"/>
                  </a:cubicBezTo>
                  <a:cubicBezTo>
                    <a:pt x="105" y="65"/>
                    <a:pt x="59" y="86"/>
                    <a:pt x="62" y="91"/>
                  </a:cubicBezTo>
                  <a:cubicBezTo>
                    <a:pt x="65" y="97"/>
                    <a:pt x="84" y="92"/>
                    <a:pt x="91" y="95"/>
                  </a:cubicBezTo>
                  <a:cubicBezTo>
                    <a:pt x="97" y="98"/>
                    <a:pt x="89" y="110"/>
                    <a:pt x="81" y="115"/>
                  </a:cubicBezTo>
                  <a:cubicBezTo>
                    <a:pt x="73" y="120"/>
                    <a:pt x="45" y="115"/>
                    <a:pt x="44" y="121"/>
                  </a:cubicBezTo>
                  <a:cubicBezTo>
                    <a:pt x="44" y="127"/>
                    <a:pt x="0" y="128"/>
                    <a:pt x="0" y="137"/>
                  </a:cubicBezTo>
                  <a:cubicBezTo>
                    <a:pt x="0" y="141"/>
                    <a:pt x="2" y="144"/>
                    <a:pt x="7" y="145"/>
                  </a:cubicBezTo>
                  <a:cubicBezTo>
                    <a:pt x="13" y="146"/>
                    <a:pt x="21" y="144"/>
                    <a:pt x="26" y="150"/>
                  </a:cubicBezTo>
                  <a:cubicBezTo>
                    <a:pt x="32" y="156"/>
                    <a:pt x="47" y="156"/>
                    <a:pt x="58" y="152"/>
                  </a:cubicBezTo>
                  <a:cubicBezTo>
                    <a:pt x="69" y="149"/>
                    <a:pt x="76" y="153"/>
                    <a:pt x="76" y="159"/>
                  </a:cubicBezTo>
                  <a:cubicBezTo>
                    <a:pt x="76" y="165"/>
                    <a:pt x="52" y="157"/>
                    <a:pt x="45" y="161"/>
                  </a:cubicBezTo>
                  <a:cubicBezTo>
                    <a:pt x="38" y="165"/>
                    <a:pt x="15" y="161"/>
                    <a:pt x="16" y="166"/>
                  </a:cubicBezTo>
                  <a:cubicBezTo>
                    <a:pt x="17" y="170"/>
                    <a:pt x="28" y="169"/>
                    <a:pt x="37" y="171"/>
                  </a:cubicBezTo>
                  <a:cubicBezTo>
                    <a:pt x="46" y="173"/>
                    <a:pt x="38" y="176"/>
                    <a:pt x="38" y="180"/>
                  </a:cubicBezTo>
                  <a:cubicBezTo>
                    <a:pt x="37" y="183"/>
                    <a:pt x="42" y="182"/>
                    <a:pt x="51" y="187"/>
                  </a:cubicBezTo>
                  <a:cubicBezTo>
                    <a:pt x="60" y="191"/>
                    <a:pt x="75" y="193"/>
                    <a:pt x="70" y="189"/>
                  </a:cubicBezTo>
                  <a:cubicBezTo>
                    <a:pt x="65" y="184"/>
                    <a:pt x="80" y="184"/>
                    <a:pt x="82" y="187"/>
                  </a:cubicBezTo>
                  <a:cubicBezTo>
                    <a:pt x="84" y="190"/>
                    <a:pt x="91" y="183"/>
                    <a:pt x="98" y="185"/>
                  </a:cubicBezTo>
                  <a:cubicBezTo>
                    <a:pt x="104" y="186"/>
                    <a:pt x="106" y="179"/>
                    <a:pt x="112" y="182"/>
                  </a:cubicBezTo>
                  <a:cubicBezTo>
                    <a:pt x="117" y="185"/>
                    <a:pt x="141" y="187"/>
                    <a:pt x="149" y="191"/>
                  </a:cubicBezTo>
                  <a:cubicBezTo>
                    <a:pt x="157" y="196"/>
                    <a:pt x="169" y="197"/>
                    <a:pt x="168" y="203"/>
                  </a:cubicBezTo>
                  <a:cubicBezTo>
                    <a:pt x="167" y="209"/>
                    <a:pt x="175" y="213"/>
                    <a:pt x="184" y="217"/>
                  </a:cubicBezTo>
                  <a:cubicBezTo>
                    <a:pt x="193" y="221"/>
                    <a:pt x="195" y="229"/>
                    <a:pt x="195" y="235"/>
                  </a:cubicBezTo>
                  <a:cubicBezTo>
                    <a:pt x="194" y="240"/>
                    <a:pt x="205" y="244"/>
                    <a:pt x="203" y="246"/>
                  </a:cubicBezTo>
                  <a:cubicBezTo>
                    <a:pt x="201" y="249"/>
                    <a:pt x="203" y="252"/>
                    <a:pt x="209" y="258"/>
                  </a:cubicBezTo>
                  <a:cubicBezTo>
                    <a:pt x="215" y="263"/>
                    <a:pt x="199" y="267"/>
                    <a:pt x="203" y="271"/>
                  </a:cubicBezTo>
                  <a:cubicBezTo>
                    <a:pt x="207" y="275"/>
                    <a:pt x="197" y="284"/>
                    <a:pt x="209" y="286"/>
                  </a:cubicBezTo>
                  <a:cubicBezTo>
                    <a:pt x="220" y="287"/>
                    <a:pt x="218" y="279"/>
                    <a:pt x="226" y="279"/>
                  </a:cubicBezTo>
                  <a:cubicBezTo>
                    <a:pt x="234" y="279"/>
                    <a:pt x="226" y="285"/>
                    <a:pt x="230" y="290"/>
                  </a:cubicBezTo>
                  <a:cubicBezTo>
                    <a:pt x="235" y="294"/>
                    <a:pt x="244" y="293"/>
                    <a:pt x="253" y="299"/>
                  </a:cubicBezTo>
                  <a:cubicBezTo>
                    <a:pt x="261" y="306"/>
                    <a:pt x="256" y="309"/>
                    <a:pt x="248" y="304"/>
                  </a:cubicBezTo>
                  <a:cubicBezTo>
                    <a:pt x="240" y="298"/>
                    <a:pt x="217" y="300"/>
                    <a:pt x="217" y="302"/>
                  </a:cubicBezTo>
                  <a:cubicBezTo>
                    <a:pt x="217" y="304"/>
                    <a:pt x="242" y="317"/>
                    <a:pt x="248" y="315"/>
                  </a:cubicBezTo>
                  <a:cubicBezTo>
                    <a:pt x="254" y="313"/>
                    <a:pt x="262" y="323"/>
                    <a:pt x="259" y="326"/>
                  </a:cubicBezTo>
                  <a:cubicBezTo>
                    <a:pt x="255" y="329"/>
                    <a:pt x="257" y="337"/>
                    <a:pt x="256" y="341"/>
                  </a:cubicBezTo>
                  <a:cubicBezTo>
                    <a:pt x="255" y="345"/>
                    <a:pt x="247" y="341"/>
                    <a:pt x="241" y="342"/>
                  </a:cubicBezTo>
                  <a:cubicBezTo>
                    <a:pt x="236" y="343"/>
                    <a:pt x="232" y="344"/>
                    <a:pt x="232" y="350"/>
                  </a:cubicBezTo>
                  <a:cubicBezTo>
                    <a:pt x="232" y="355"/>
                    <a:pt x="223" y="359"/>
                    <a:pt x="222" y="366"/>
                  </a:cubicBezTo>
                  <a:cubicBezTo>
                    <a:pt x="221" y="372"/>
                    <a:pt x="229" y="372"/>
                    <a:pt x="234" y="375"/>
                  </a:cubicBezTo>
                  <a:cubicBezTo>
                    <a:pt x="238" y="378"/>
                    <a:pt x="225" y="380"/>
                    <a:pt x="225" y="384"/>
                  </a:cubicBezTo>
                  <a:cubicBezTo>
                    <a:pt x="224" y="389"/>
                    <a:pt x="236" y="398"/>
                    <a:pt x="241" y="400"/>
                  </a:cubicBezTo>
                  <a:cubicBezTo>
                    <a:pt x="245" y="402"/>
                    <a:pt x="241" y="413"/>
                    <a:pt x="243" y="419"/>
                  </a:cubicBezTo>
                  <a:cubicBezTo>
                    <a:pt x="245" y="424"/>
                    <a:pt x="251" y="417"/>
                    <a:pt x="250" y="424"/>
                  </a:cubicBezTo>
                  <a:cubicBezTo>
                    <a:pt x="249" y="431"/>
                    <a:pt x="255" y="431"/>
                    <a:pt x="256" y="435"/>
                  </a:cubicBezTo>
                  <a:cubicBezTo>
                    <a:pt x="256" y="439"/>
                    <a:pt x="267" y="439"/>
                    <a:pt x="265" y="445"/>
                  </a:cubicBezTo>
                  <a:cubicBezTo>
                    <a:pt x="263" y="450"/>
                    <a:pt x="268" y="454"/>
                    <a:pt x="270" y="458"/>
                  </a:cubicBezTo>
                  <a:cubicBezTo>
                    <a:pt x="273" y="461"/>
                    <a:pt x="282" y="466"/>
                    <a:pt x="283" y="470"/>
                  </a:cubicBezTo>
                  <a:cubicBezTo>
                    <a:pt x="285" y="475"/>
                    <a:pt x="290" y="480"/>
                    <a:pt x="296" y="478"/>
                  </a:cubicBezTo>
                  <a:cubicBezTo>
                    <a:pt x="303" y="477"/>
                    <a:pt x="303" y="482"/>
                    <a:pt x="308" y="482"/>
                  </a:cubicBezTo>
                  <a:cubicBezTo>
                    <a:pt x="313" y="481"/>
                    <a:pt x="320" y="484"/>
                    <a:pt x="322" y="487"/>
                  </a:cubicBezTo>
                  <a:cubicBezTo>
                    <a:pt x="323" y="491"/>
                    <a:pt x="338" y="494"/>
                    <a:pt x="342" y="494"/>
                  </a:cubicBezTo>
                  <a:cubicBezTo>
                    <a:pt x="346" y="495"/>
                    <a:pt x="347" y="488"/>
                    <a:pt x="351" y="486"/>
                  </a:cubicBezTo>
                  <a:cubicBezTo>
                    <a:pt x="354" y="484"/>
                    <a:pt x="353" y="470"/>
                    <a:pt x="356" y="469"/>
                  </a:cubicBezTo>
                  <a:cubicBezTo>
                    <a:pt x="360" y="468"/>
                    <a:pt x="359" y="453"/>
                    <a:pt x="355" y="452"/>
                  </a:cubicBezTo>
                  <a:cubicBezTo>
                    <a:pt x="352" y="451"/>
                    <a:pt x="353" y="446"/>
                    <a:pt x="361" y="447"/>
                  </a:cubicBezTo>
                  <a:cubicBezTo>
                    <a:pt x="369" y="448"/>
                    <a:pt x="366" y="440"/>
                    <a:pt x="370" y="439"/>
                  </a:cubicBezTo>
                  <a:cubicBezTo>
                    <a:pt x="374" y="438"/>
                    <a:pt x="372" y="432"/>
                    <a:pt x="375" y="431"/>
                  </a:cubicBezTo>
                  <a:cubicBezTo>
                    <a:pt x="378" y="430"/>
                    <a:pt x="377" y="426"/>
                    <a:pt x="375" y="423"/>
                  </a:cubicBezTo>
                  <a:cubicBezTo>
                    <a:pt x="373" y="421"/>
                    <a:pt x="376" y="419"/>
                    <a:pt x="380" y="418"/>
                  </a:cubicBezTo>
                  <a:cubicBezTo>
                    <a:pt x="384" y="418"/>
                    <a:pt x="383" y="412"/>
                    <a:pt x="377" y="410"/>
                  </a:cubicBezTo>
                  <a:cubicBezTo>
                    <a:pt x="372" y="408"/>
                    <a:pt x="374" y="403"/>
                    <a:pt x="379" y="406"/>
                  </a:cubicBezTo>
                  <a:cubicBezTo>
                    <a:pt x="385" y="410"/>
                    <a:pt x="389" y="407"/>
                    <a:pt x="386" y="403"/>
                  </a:cubicBezTo>
                  <a:cubicBezTo>
                    <a:pt x="383" y="399"/>
                    <a:pt x="390" y="398"/>
                    <a:pt x="397" y="397"/>
                  </a:cubicBezTo>
                  <a:cubicBezTo>
                    <a:pt x="404" y="396"/>
                    <a:pt x="408" y="393"/>
                    <a:pt x="406" y="388"/>
                  </a:cubicBezTo>
                  <a:cubicBezTo>
                    <a:pt x="405" y="383"/>
                    <a:pt x="415" y="383"/>
                    <a:pt x="412" y="387"/>
                  </a:cubicBezTo>
                  <a:cubicBezTo>
                    <a:pt x="410" y="392"/>
                    <a:pt x="411" y="396"/>
                    <a:pt x="415" y="393"/>
                  </a:cubicBezTo>
                  <a:cubicBezTo>
                    <a:pt x="418" y="390"/>
                    <a:pt x="425" y="392"/>
                    <a:pt x="436" y="389"/>
                  </a:cubicBezTo>
                  <a:cubicBezTo>
                    <a:pt x="448" y="386"/>
                    <a:pt x="459" y="377"/>
                    <a:pt x="462" y="368"/>
                  </a:cubicBezTo>
                  <a:cubicBezTo>
                    <a:pt x="465" y="360"/>
                    <a:pt x="478" y="360"/>
                    <a:pt x="477" y="355"/>
                  </a:cubicBezTo>
                  <a:cubicBezTo>
                    <a:pt x="475" y="349"/>
                    <a:pt x="479" y="347"/>
                    <a:pt x="488" y="351"/>
                  </a:cubicBezTo>
                  <a:cubicBezTo>
                    <a:pt x="496" y="354"/>
                    <a:pt x="489" y="348"/>
                    <a:pt x="499" y="348"/>
                  </a:cubicBezTo>
                  <a:cubicBezTo>
                    <a:pt x="509" y="348"/>
                    <a:pt x="507" y="345"/>
                    <a:pt x="516" y="344"/>
                  </a:cubicBezTo>
                  <a:cubicBezTo>
                    <a:pt x="526" y="344"/>
                    <a:pt x="550" y="340"/>
                    <a:pt x="558" y="334"/>
                  </a:cubicBezTo>
                  <a:cubicBezTo>
                    <a:pt x="566" y="328"/>
                    <a:pt x="584" y="322"/>
                    <a:pt x="591" y="318"/>
                  </a:cubicBezTo>
                  <a:cubicBezTo>
                    <a:pt x="598" y="314"/>
                    <a:pt x="600" y="310"/>
                    <a:pt x="596" y="313"/>
                  </a:cubicBezTo>
                  <a:cubicBezTo>
                    <a:pt x="591" y="315"/>
                    <a:pt x="582" y="315"/>
                    <a:pt x="575" y="314"/>
                  </a:cubicBezTo>
                  <a:cubicBezTo>
                    <a:pt x="568" y="312"/>
                    <a:pt x="557" y="306"/>
                    <a:pt x="549" y="311"/>
                  </a:cubicBezTo>
                  <a:cubicBezTo>
                    <a:pt x="541" y="315"/>
                    <a:pt x="546" y="305"/>
                    <a:pt x="553" y="304"/>
                  </a:cubicBezTo>
                  <a:cubicBezTo>
                    <a:pt x="559" y="303"/>
                    <a:pt x="556" y="300"/>
                    <a:pt x="555" y="293"/>
                  </a:cubicBezTo>
                  <a:cubicBezTo>
                    <a:pt x="553" y="287"/>
                    <a:pt x="566" y="291"/>
                    <a:pt x="571" y="298"/>
                  </a:cubicBezTo>
                  <a:cubicBezTo>
                    <a:pt x="577" y="306"/>
                    <a:pt x="587" y="309"/>
                    <a:pt x="597" y="306"/>
                  </a:cubicBezTo>
                  <a:cubicBezTo>
                    <a:pt x="606" y="304"/>
                    <a:pt x="597" y="297"/>
                    <a:pt x="601" y="292"/>
                  </a:cubicBezTo>
                  <a:cubicBezTo>
                    <a:pt x="605" y="287"/>
                    <a:pt x="572" y="272"/>
                    <a:pt x="570" y="267"/>
                  </a:cubicBezTo>
                  <a:cubicBezTo>
                    <a:pt x="569" y="262"/>
                    <a:pt x="579" y="266"/>
                    <a:pt x="588" y="269"/>
                  </a:cubicBezTo>
                  <a:cubicBezTo>
                    <a:pt x="597" y="273"/>
                    <a:pt x="599" y="262"/>
                    <a:pt x="599" y="258"/>
                  </a:cubicBezTo>
                  <a:cubicBezTo>
                    <a:pt x="599" y="253"/>
                    <a:pt x="579" y="253"/>
                    <a:pt x="571" y="258"/>
                  </a:cubicBezTo>
                  <a:cubicBezTo>
                    <a:pt x="562" y="262"/>
                    <a:pt x="554" y="252"/>
                    <a:pt x="566" y="251"/>
                  </a:cubicBezTo>
                  <a:cubicBezTo>
                    <a:pt x="577" y="249"/>
                    <a:pt x="567" y="245"/>
                    <a:pt x="570" y="242"/>
                  </a:cubicBezTo>
                  <a:cubicBezTo>
                    <a:pt x="574" y="238"/>
                    <a:pt x="588" y="251"/>
                    <a:pt x="596" y="249"/>
                  </a:cubicBezTo>
                  <a:cubicBezTo>
                    <a:pt x="604" y="246"/>
                    <a:pt x="609" y="249"/>
                    <a:pt x="616" y="244"/>
                  </a:cubicBezTo>
                  <a:cubicBezTo>
                    <a:pt x="622" y="239"/>
                    <a:pt x="604" y="235"/>
                    <a:pt x="600" y="231"/>
                  </a:cubicBezTo>
                  <a:cubicBezTo>
                    <a:pt x="596" y="227"/>
                    <a:pt x="619" y="228"/>
                    <a:pt x="626" y="228"/>
                  </a:cubicBezTo>
                  <a:cubicBezTo>
                    <a:pt x="633" y="229"/>
                    <a:pt x="635" y="219"/>
                    <a:pt x="629" y="221"/>
                  </a:cubicBezTo>
                  <a:cubicBezTo>
                    <a:pt x="624" y="223"/>
                    <a:pt x="604" y="215"/>
                    <a:pt x="608" y="209"/>
                  </a:cubicBezTo>
                  <a:cubicBezTo>
                    <a:pt x="612" y="203"/>
                    <a:pt x="620" y="210"/>
                    <a:pt x="628" y="206"/>
                  </a:cubicBezTo>
                  <a:cubicBezTo>
                    <a:pt x="637" y="202"/>
                    <a:pt x="629" y="186"/>
                    <a:pt x="623" y="186"/>
                  </a:cubicBezTo>
                  <a:cubicBezTo>
                    <a:pt x="617" y="186"/>
                    <a:pt x="602" y="184"/>
                    <a:pt x="602" y="181"/>
                  </a:cubicBezTo>
                  <a:cubicBezTo>
                    <a:pt x="602" y="178"/>
                    <a:pt x="590" y="176"/>
                    <a:pt x="594" y="173"/>
                  </a:cubicBezTo>
                  <a:cubicBezTo>
                    <a:pt x="597" y="170"/>
                    <a:pt x="602" y="176"/>
                    <a:pt x="609" y="171"/>
                  </a:cubicBezTo>
                  <a:cubicBezTo>
                    <a:pt x="617" y="166"/>
                    <a:pt x="634" y="172"/>
                    <a:pt x="641" y="171"/>
                  </a:cubicBezTo>
                  <a:cubicBezTo>
                    <a:pt x="648" y="170"/>
                    <a:pt x="638" y="157"/>
                    <a:pt x="634" y="159"/>
                  </a:cubicBezTo>
                  <a:cubicBezTo>
                    <a:pt x="630" y="162"/>
                    <a:pt x="616" y="162"/>
                    <a:pt x="615" y="156"/>
                  </a:cubicBezTo>
                  <a:cubicBezTo>
                    <a:pt x="614" y="149"/>
                    <a:pt x="628" y="156"/>
                    <a:pt x="630" y="152"/>
                  </a:cubicBezTo>
                  <a:cubicBezTo>
                    <a:pt x="633" y="149"/>
                    <a:pt x="610" y="141"/>
                    <a:pt x="607" y="148"/>
                  </a:cubicBezTo>
                  <a:cubicBezTo>
                    <a:pt x="604" y="154"/>
                    <a:pt x="591" y="152"/>
                    <a:pt x="598" y="148"/>
                  </a:cubicBezTo>
                  <a:cubicBezTo>
                    <a:pt x="604" y="144"/>
                    <a:pt x="606" y="134"/>
                    <a:pt x="605" y="128"/>
                  </a:cubicBezTo>
                  <a:cubicBezTo>
                    <a:pt x="604" y="123"/>
                    <a:pt x="628" y="122"/>
                    <a:pt x="626" y="113"/>
                  </a:cubicBezTo>
                  <a:cubicBezTo>
                    <a:pt x="623" y="105"/>
                    <a:pt x="637" y="103"/>
                    <a:pt x="645" y="103"/>
                  </a:cubicBezTo>
                  <a:cubicBezTo>
                    <a:pt x="653" y="103"/>
                    <a:pt x="645" y="93"/>
                    <a:pt x="637" y="94"/>
                  </a:cubicBezTo>
                  <a:cubicBezTo>
                    <a:pt x="629" y="95"/>
                    <a:pt x="622" y="103"/>
                    <a:pt x="618" y="100"/>
                  </a:cubicBezTo>
                  <a:cubicBezTo>
                    <a:pt x="614" y="97"/>
                    <a:pt x="627" y="91"/>
                    <a:pt x="634" y="91"/>
                  </a:cubicBezTo>
                  <a:cubicBezTo>
                    <a:pt x="640" y="91"/>
                    <a:pt x="657" y="90"/>
                    <a:pt x="663" y="87"/>
                  </a:cubicBezTo>
                  <a:cubicBezTo>
                    <a:pt x="669" y="84"/>
                    <a:pt x="653" y="81"/>
                    <a:pt x="642" y="82"/>
                  </a:cubicBezTo>
                  <a:cubicBezTo>
                    <a:pt x="630" y="83"/>
                    <a:pt x="630" y="79"/>
                    <a:pt x="647" y="79"/>
                  </a:cubicBezTo>
                  <a:cubicBezTo>
                    <a:pt x="664" y="78"/>
                    <a:pt x="661" y="75"/>
                    <a:pt x="673" y="74"/>
                  </a:cubicBezTo>
                  <a:cubicBezTo>
                    <a:pt x="684" y="73"/>
                    <a:pt x="680" y="68"/>
                    <a:pt x="688" y="68"/>
                  </a:cubicBezTo>
                  <a:cubicBezTo>
                    <a:pt x="695" y="67"/>
                    <a:pt x="714" y="60"/>
                    <a:pt x="714" y="57"/>
                  </a:cubicBezTo>
                  <a:cubicBezTo>
                    <a:pt x="714" y="53"/>
                    <a:pt x="687" y="46"/>
                    <a:pt x="674" y="46"/>
                  </a:cubicBezTo>
                  <a:close/>
                  <a:moveTo>
                    <a:pt x="244" y="324"/>
                  </a:moveTo>
                  <a:cubicBezTo>
                    <a:pt x="245" y="319"/>
                    <a:pt x="239" y="322"/>
                    <a:pt x="235" y="316"/>
                  </a:cubicBezTo>
                  <a:cubicBezTo>
                    <a:pt x="232" y="310"/>
                    <a:pt x="214" y="308"/>
                    <a:pt x="212" y="313"/>
                  </a:cubicBezTo>
                  <a:cubicBezTo>
                    <a:pt x="212" y="314"/>
                    <a:pt x="206" y="317"/>
                    <a:pt x="211" y="322"/>
                  </a:cubicBezTo>
                  <a:cubicBezTo>
                    <a:pt x="215" y="326"/>
                    <a:pt x="218" y="324"/>
                    <a:pt x="223" y="329"/>
                  </a:cubicBezTo>
                  <a:cubicBezTo>
                    <a:pt x="229" y="333"/>
                    <a:pt x="244" y="329"/>
                    <a:pt x="244" y="3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0" name="Freeform 124"/>
            <p:cNvSpPr>
              <a:spLocks noEditPoints="1"/>
            </p:cNvSpPr>
            <p:nvPr userDrawn="1"/>
          </p:nvSpPr>
          <p:spPr bwMode="auto">
            <a:xfrm>
              <a:off x="3307659" y="1595096"/>
              <a:ext cx="2226651" cy="1730587"/>
            </a:xfrm>
            <a:custGeom>
              <a:avLst/>
              <a:gdLst>
                <a:gd name="T0" fmla="*/ 212 w 1039"/>
                <a:gd name="T1" fmla="*/ 655 h 742"/>
                <a:gd name="T2" fmla="*/ 195 w 1039"/>
                <a:gd name="T3" fmla="*/ 218 h 742"/>
                <a:gd name="T4" fmla="*/ 400 w 1039"/>
                <a:gd name="T5" fmla="*/ 241 h 742"/>
                <a:gd name="T6" fmla="*/ 266 w 1039"/>
                <a:gd name="T7" fmla="*/ 258 h 742"/>
                <a:gd name="T8" fmla="*/ 400 w 1039"/>
                <a:gd name="T9" fmla="*/ 321 h 742"/>
                <a:gd name="T10" fmla="*/ 246 w 1039"/>
                <a:gd name="T11" fmla="*/ 186 h 742"/>
                <a:gd name="T12" fmla="*/ 216 w 1039"/>
                <a:gd name="T13" fmla="*/ 178 h 742"/>
                <a:gd name="T14" fmla="*/ 382 w 1039"/>
                <a:gd name="T15" fmla="*/ 204 h 742"/>
                <a:gd name="T16" fmla="*/ 308 w 1039"/>
                <a:gd name="T17" fmla="*/ 138 h 742"/>
                <a:gd name="T18" fmla="*/ 427 w 1039"/>
                <a:gd name="T19" fmla="*/ 115 h 742"/>
                <a:gd name="T20" fmla="*/ 431 w 1039"/>
                <a:gd name="T21" fmla="*/ 155 h 742"/>
                <a:gd name="T22" fmla="*/ 434 w 1039"/>
                <a:gd name="T23" fmla="*/ 177 h 742"/>
                <a:gd name="T24" fmla="*/ 561 w 1039"/>
                <a:gd name="T25" fmla="*/ 141 h 742"/>
                <a:gd name="T26" fmla="*/ 509 w 1039"/>
                <a:gd name="T27" fmla="*/ 223 h 742"/>
                <a:gd name="T28" fmla="*/ 710 w 1039"/>
                <a:gd name="T29" fmla="*/ 211 h 742"/>
                <a:gd name="T30" fmla="*/ 600 w 1039"/>
                <a:gd name="T31" fmla="*/ 145 h 742"/>
                <a:gd name="T32" fmla="*/ 618 w 1039"/>
                <a:gd name="T33" fmla="*/ 80 h 742"/>
                <a:gd name="T34" fmla="*/ 607 w 1039"/>
                <a:gd name="T35" fmla="*/ 64 h 742"/>
                <a:gd name="T36" fmla="*/ 656 w 1039"/>
                <a:gd name="T37" fmla="*/ 115 h 742"/>
                <a:gd name="T38" fmla="*/ 722 w 1039"/>
                <a:gd name="T39" fmla="*/ 173 h 742"/>
                <a:gd name="T40" fmla="*/ 823 w 1039"/>
                <a:gd name="T41" fmla="*/ 83 h 742"/>
                <a:gd name="T42" fmla="*/ 786 w 1039"/>
                <a:gd name="T43" fmla="*/ 9 h 742"/>
                <a:gd name="T44" fmla="*/ 588 w 1039"/>
                <a:gd name="T45" fmla="*/ 44 h 742"/>
                <a:gd name="T46" fmla="*/ 646 w 1039"/>
                <a:gd name="T47" fmla="*/ 422 h 742"/>
                <a:gd name="T48" fmla="*/ 856 w 1039"/>
                <a:gd name="T49" fmla="*/ 326 h 742"/>
                <a:gd name="T50" fmla="*/ 771 w 1039"/>
                <a:gd name="T51" fmla="*/ 261 h 742"/>
                <a:gd name="T52" fmla="*/ 646 w 1039"/>
                <a:gd name="T53" fmla="*/ 240 h 742"/>
                <a:gd name="T54" fmla="*/ 729 w 1039"/>
                <a:gd name="T55" fmla="*/ 296 h 742"/>
                <a:gd name="T56" fmla="*/ 762 w 1039"/>
                <a:gd name="T57" fmla="*/ 393 h 742"/>
                <a:gd name="T58" fmla="*/ 879 w 1039"/>
                <a:gd name="T59" fmla="*/ 402 h 742"/>
                <a:gd name="T60" fmla="*/ 706 w 1039"/>
                <a:gd name="T61" fmla="*/ 231 h 742"/>
                <a:gd name="T62" fmla="*/ 996 w 1039"/>
                <a:gd name="T63" fmla="*/ 615 h 742"/>
                <a:gd name="T64" fmla="*/ 114 w 1039"/>
                <a:gd name="T65" fmla="*/ 603 h 742"/>
                <a:gd name="T66" fmla="*/ 849 w 1039"/>
                <a:gd name="T67" fmla="*/ 658 h 742"/>
                <a:gd name="T68" fmla="*/ 996 w 1039"/>
                <a:gd name="T69" fmla="*/ 584 h 742"/>
                <a:gd name="T70" fmla="*/ 926 w 1039"/>
                <a:gd name="T71" fmla="*/ 537 h 742"/>
                <a:gd name="T72" fmla="*/ 873 w 1039"/>
                <a:gd name="T73" fmla="*/ 506 h 742"/>
                <a:gd name="T74" fmla="*/ 789 w 1039"/>
                <a:gd name="T75" fmla="*/ 444 h 742"/>
                <a:gd name="T76" fmla="*/ 752 w 1039"/>
                <a:gd name="T77" fmla="*/ 521 h 742"/>
                <a:gd name="T78" fmla="*/ 689 w 1039"/>
                <a:gd name="T79" fmla="*/ 592 h 742"/>
                <a:gd name="T80" fmla="*/ 557 w 1039"/>
                <a:gd name="T81" fmla="*/ 504 h 742"/>
                <a:gd name="T82" fmla="*/ 599 w 1039"/>
                <a:gd name="T83" fmla="*/ 413 h 742"/>
                <a:gd name="T84" fmla="*/ 671 w 1039"/>
                <a:gd name="T85" fmla="*/ 371 h 742"/>
                <a:gd name="T86" fmla="*/ 658 w 1039"/>
                <a:gd name="T87" fmla="*/ 326 h 742"/>
                <a:gd name="T88" fmla="*/ 599 w 1039"/>
                <a:gd name="T89" fmla="*/ 330 h 742"/>
                <a:gd name="T90" fmla="*/ 555 w 1039"/>
                <a:gd name="T91" fmla="*/ 260 h 742"/>
                <a:gd name="T92" fmla="*/ 536 w 1039"/>
                <a:gd name="T93" fmla="*/ 280 h 742"/>
                <a:gd name="T94" fmla="*/ 525 w 1039"/>
                <a:gd name="T95" fmla="*/ 349 h 742"/>
                <a:gd name="T96" fmla="*/ 509 w 1039"/>
                <a:gd name="T97" fmla="*/ 334 h 742"/>
                <a:gd name="T98" fmla="*/ 413 w 1039"/>
                <a:gd name="T99" fmla="*/ 334 h 742"/>
                <a:gd name="T100" fmla="*/ 277 w 1039"/>
                <a:gd name="T101" fmla="*/ 326 h 742"/>
                <a:gd name="T102" fmla="*/ 100 w 1039"/>
                <a:gd name="T103" fmla="*/ 327 h 742"/>
                <a:gd name="T104" fmla="*/ 49 w 1039"/>
                <a:gd name="T105" fmla="*/ 327 h 742"/>
                <a:gd name="T106" fmla="*/ 131 w 1039"/>
                <a:gd name="T107" fmla="*/ 564 h 742"/>
                <a:gd name="T108" fmla="*/ 188 w 1039"/>
                <a:gd name="T109" fmla="*/ 631 h 742"/>
                <a:gd name="T110" fmla="*/ 644 w 1039"/>
                <a:gd name="T111" fmla="*/ 661 h 742"/>
                <a:gd name="T112" fmla="*/ 725 w 1039"/>
                <a:gd name="T113" fmla="*/ 734 h 742"/>
                <a:gd name="T114" fmla="*/ 895 w 1039"/>
                <a:gd name="T115" fmla="*/ 692 h 742"/>
                <a:gd name="T116" fmla="*/ 251 w 1039"/>
                <a:gd name="T117" fmla="*/ 390 h 742"/>
                <a:gd name="T118" fmla="*/ 249 w 1039"/>
                <a:gd name="T119" fmla="*/ 376 h 742"/>
                <a:gd name="T120" fmla="*/ 521 w 1039"/>
                <a:gd name="T121" fmla="*/ 629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39" h="742">
                  <a:moveTo>
                    <a:pt x="205" y="651"/>
                  </a:moveTo>
                  <a:cubicBezTo>
                    <a:pt x="202" y="647"/>
                    <a:pt x="193" y="648"/>
                    <a:pt x="192" y="645"/>
                  </a:cubicBezTo>
                  <a:cubicBezTo>
                    <a:pt x="190" y="642"/>
                    <a:pt x="182" y="631"/>
                    <a:pt x="178" y="631"/>
                  </a:cubicBezTo>
                  <a:cubicBezTo>
                    <a:pt x="174" y="631"/>
                    <a:pt x="168" y="631"/>
                    <a:pt x="163" y="628"/>
                  </a:cubicBezTo>
                  <a:cubicBezTo>
                    <a:pt x="158" y="624"/>
                    <a:pt x="154" y="624"/>
                    <a:pt x="151" y="626"/>
                  </a:cubicBezTo>
                  <a:cubicBezTo>
                    <a:pt x="147" y="628"/>
                    <a:pt x="155" y="629"/>
                    <a:pt x="154" y="631"/>
                  </a:cubicBezTo>
                  <a:cubicBezTo>
                    <a:pt x="154" y="633"/>
                    <a:pt x="157" y="635"/>
                    <a:pt x="160" y="634"/>
                  </a:cubicBezTo>
                  <a:cubicBezTo>
                    <a:pt x="163" y="634"/>
                    <a:pt x="165" y="640"/>
                    <a:pt x="168" y="640"/>
                  </a:cubicBezTo>
                  <a:cubicBezTo>
                    <a:pt x="171" y="640"/>
                    <a:pt x="172" y="645"/>
                    <a:pt x="175" y="645"/>
                  </a:cubicBezTo>
                  <a:cubicBezTo>
                    <a:pt x="179" y="645"/>
                    <a:pt x="180" y="649"/>
                    <a:pt x="182" y="651"/>
                  </a:cubicBezTo>
                  <a:cubicBezTo>
                    <a:pt x="183" y="653"/>
                    <a:pt x="188" y="651"/>
                    <a:pt x="188" y="653"/>
                  </a:cubicBezTo>
                  <a:cubicBezTo>
                    <a:pt x="188" y="655"/>
                    <a:pt x="192" y="657"/>
                    <a:pt x="193" y="659"/>
                  </a:cubicBezTo>
                  <a:cubicBezTo>
                    <a:pt x="200" y="660"/>
                    <a:pt x="206" y="661"/>
                    <a:pt x="211" y="659"/>
                  </a:cubicBezTo>
                  <a:cubicBezTo>
                    <a:pt x="211" y="658"/>
                    <a:pt x="212" y="656"/>
                    <a:pt x="212" y="655"/>
                  </a:cubicBezTo>
                  <a:cubicBezTo>
                    <a:pt x="214" y="652"/>
                    <a:pt x="209" y="654"/>
                    <a:pt x="205" y="651"/>
                  </a:cubicBezTo>
                  <a:close/>
                  <a:moveTo>
                    <a:pt x="196" y="270"/>
                  </a:moveTo>
                  <a:cubicBezTo>
                    <a:pt x="206" y="272"/>
                    <a:pt x="207" y="287"/>
                    <a:pt x="213" y="287"/>
                  </a:cubicBezTo>
                  <a:cubicBezTo>
                    <a:pt x="217" y="287"/>
                    <a:pt x="214" y="282"/>
                    <a:pt x="221" y="282"/>
                  </a:cubicBezTo>
                  <a:cubicBezTo>
                    <a:pt x="227" y="282"/>
                    <a:pt x="226" y="279"/>
                    <a:pt x="232" y="279"/>
                  </a:cubicBezTo>
                  <a:cubicBezTo>
                    <a:pt x="238" y="280"/>
                    <a:pt x="243" y="278"/>
                    <a:pt x="243" y="271"/>
                  </a:cubicBezTo>
                  <a:cubicBezTo>
                    <a:pt x="243" y="265"/>
                    <a:pt x="248" y="262"/>
                    <a:pt x="254" y="261"/>
                  </a:cubicBezTo>
                  <a:cubicBezTo>
                    <a:pt x="261" y="259"/>
                    <a:pt x="255" y="252"/>
                    <a:pt x="264" y="250"/>
                  </a:cubicBezTo>
                  <a:cubicBezTo>
                    <a:pt x="272" y="248"/>
                    <a:pt x="297" y="239"/>
                    <a:pt x="301" y="236"/>
                  </a:cubicBezTo>
                  <a:cubicBezTo>
                    <a:pt x="305" y="233"/>
                    <a:pt x="296" y="229"/>
                    <a:pt x="286" y="224"/>
                  </a:cubicBezTo>
                  <a:cubicBezTo>
                    <a:pt x="277" y="219"/>
                    <a:pt x="270" y="217"/>
                    <a:pt x="263" y="221"/>
                  </a:cubicBezTo>
                  <a:cubicBezTo>
                    <a:pt x="255" y="226"/>
                    <a:pt x="261" y="217"/>
                    <a:pt x="255" y="219"/>
                  </a:cubicBezTo>
                  <a:cubicBezTo>
                    <a:pt x="250" y="221"/>
                    <a:pt x="234" y="215"/>
                    <a:pt x="232" y="213"/>
                  </a:cubicBezTo>
                  <a:cubicBezTo>
                    <a:pt x="230" y="210"/>
                    <a:pt x="202" y="218"/>
                    <a:pt x="195" y="218"/>
                  </a:cubicBezTo>
                  <a:cubicBezTo>
                    <a:pt x="189" y="218"/>
                    <a:pt x="196" y="225"/>
                    <a:pt x="201" y="228"/>
                  </a:cubicBezTo>
                  <a:cubicBezTo>
                    <a:pt x="205" y="231"/>
                    <a:pt x="189" y="242"/>
                    <a:pt x="192" y="244"/>
                  </a:cubicBezTo>
                  <a:cubicBezTo>
                    <a:pt x="195" y="247"/>
                    <a:pt x="189" y="253"/>
                    <a:pt x="182" y="261"/>
                  </a:cubicBezTo>
                  <a:cubicBezTo>
                    <a:pt x="175" y="268"/>
                    <a:pt x="187" y="268"/>
                    <a:pt x="196" y="270"/>
                  </a:cubicBezTo>
                  <a:close/>
                  <a:moveTo>
                    <a:pt x="455" y="309"/>
                  </a:moveTo>
                  <a:cubicBezTo>
                    <a:pt x="458" y="306"/>
                    <a:pt x="471" y="316"/>
                    <a:pt x="472" y="309"/>
                  </a:cubicBezTo>
                  <a:cubicBezTo>
                    <a:pt x="472" y="301"/>
                    <a:pt x="457" y="298"/>
                    <a:pt x="451" y="294"/>
                  </a:cubicBezTo>
                  <a:cubicBezTo>
                    <a:pt x="445" y="290"/>
                    <a:pt x="442" y="292"/>
                    <a:pt x="432" y="286"/>
                  </a:cubicBezTo>
                  <a:cubicBezTo>
                    <a:pt x="422" y="279"/>
                    <a:pt x="435" y="276"/>
                    <a:pt x="428" y="270"/>
                  </a:cubicBezTo>
                  <a:cubicBezTo>
                    <a:pt x="420" y="265"/>
                    <a:pt x="418" y="251"/>
                    <a:pt x="423" y="246"/>
                  </a:cubicBezTo>
                  <a:cubicBezTo>
                    <a:pt x="428" y="241"/>
                    <a:pt x="434" y="234"/>
                    <a:pt x="424" y="231"/>
                  </a:cubicBezTo>
                  <a:cubicBezTo>
                    <a:pt x="415" y="227"/>
                    <a:pt x="400" y="233"/>
                    <a:pt x="402" y="235"/>
                  </a:cubicBezTo>
                  <a:cubicBezTo>
                    <a:pt x="403" y="237"/>
                    <a:pt x="416" y="244"/>
                    <a:pt x="416" y="247"/>
                  </a:cubicBezTo>
                  <a:cubicBezTo>
                    <a:pt x="416" y="250"/>
                    <a:pt x="404" y="239"/>
                    <a:pt x="400" y="241"/>
                  </a:cubicBezTo>
                  <a:cubicBezTo>
                    <a:pt x="396" y="243"/>
                    <a:pt x="391" y="236"/>
                    <a:pt x="388" y="241"/>
                  </a:cubicBezTo>
                  <a:cubicBezTo>
                    <a:pt x="384" y="246"/>
                    <a:pt x="392" y="263"/>
                    <a:pt x="395" y="267"/>
                  </a:cubicBezTo>
                  <a:cubicBezTo>
                    <a:pt x="399" y="272"/>
                    <a:pt x="392" y="272"/>
                    <a:pt x="388" y="273"/>
                  </a:cubicBezTo>
                  <a:cubicBezTo>
                    <a:pt x="384" y="274"/>
                    <a:pt x="384" y="260"/>
                    <a:pt x="379" y="254"/>
                  </a:cubicBezTo>
                  <a:cubicBezTo>
                    <a:pt x="375" y="249"/>
                    <a:pt x="359" y="243"/>
                    <a:pt x="358" y="247"/>
                  </a:cubicBezTo>
                  <a:cubicBezTo>
                    <a:pt x="357" y="251"/>
                    <a:pt x="368" y="251"/>
                    <a:pt x="367" y="256"/>
                  </a:cubicBezTo>
                  <a:cubicBezTo>
                    <a:pt x="365" y="261"/>
                    <a:pt x="359" y="253"/>
                    <a:pt x="353" y="257"/>
                  </a:cubicBezTo>
                  <a:cubicBezTo>
                    <a:pt x="347" y="261"/>
                    <a:pt x="348" y="258"/>
                    <a:pt x="349" y="254"/>
                  </a:cubicBezTo>
                  <a:cubicBezTo>
                    <a:pt x="350" y="250"/>
                    <a:pt x="341" y="245"/>
                    <a:pt x="331" y="246"/>
                  </a:cubicBezTo>
                  <a:cubicBezTo>
                    <a:pt x="321" y="247"/>
                    <a:pt x="326" y="254"/>
                    <a:pt x="323" y="256"/>
                  </a:cubicBezTo>
                  <a:cubicBezTo>
                    <a:pt x="320" y="258"/>
                    <a:pt x="304" y="254"/>
                    <a:pt x="314" y="253"/>
                  </a:cubicBezTo>
                  <a:cubicBezTo>
                    <a:pt x="324" y="251"/>
                    <a:pt x="320" y="245"/>
                    <a:pt x="316" y="240"/>
                  </a:cubicBezTo>
                  <a:cubicBezTo>
                    <a:pt x="313" y="235"/>
                    <a:pt x="303" y="241"/>
                    <a:pt x="287" y="246"/>
                  </a:cubicBezTo>
                  <a:cubicBezTo>
                    <a:pt x="271" y="252"/>
                    <a:pt x="264" y="257"/>
                    <a:pt x="266" y="258"/>
                  </a:cubicBezTo>
                  <a:cubicBezTo>
                    <a:pt x="268" y="258"/>
                    <a:pt x="268" y="261"/>
                    <a:pt x="262" y="266"/>
                  </a:cubicBezTo>
                  <a:cubicBezTo>
                    <a:pt x="256" y="270"/>
                    <a:pt x="262" y="275"/>
                    <a:pt x="268" y="275"/>
                  </a:cubicBezTo>
                  <a:cubicBezTo>
                    <a:pt x="273" y="275"/>
                    <a:pt x="268" y="279"/>
                    <a:pt x="272" y="280"/>
                  </a:cubicBezTo>
                  <a:cubicBezTo>
                    <a:pt x="276" y="281"/>
                    <a:pt x="295" y="273"/>
                    <a:pt x="300" y="277"/>
                  </a:cubicBezTo>
                  <a:cubicBezTo>
                    <a:pt x="305" y="280"/>
                    <a:pt x="269" y="282"/>
                    <a:pt x="269" y="288"/>
                  </a:cubicBezTo>
                  <a:cubicBezTo>
                    <a:pt x="269" y="293"/>
                    <a:pt x="289" y="297"/>
                    <a:pt x="303" y="294"/>
                  </a:cubicBezTo>
                  <a:cubicBezTo>
                    <a:pt x="318" y="292"/>
                    <a:pt x="343" y="296"/>
                    <a:pt x="343" y="300"/>
                  </a:cubicBezTo>
                  <a:cubicBezTo>
                    <a:pt x="343" y="303"/>
                    <a:pt x="326" y="302"/>
                    <a:pt x="313" y="301"/>
                  </a:cubicBezTo>
                  <a:cubicBezTo>
                    <a:pt x="300" y="301"/>
                    <a:pt x="278" y="305"/>
                    <a:pt x="279" y="309"/>
                  </a:cubicBezTo>
                  <a:cubicBezTo>
                    <a:pt x="280" y="313"/>
                    <a:pt x="282" y="313"/>
                    <a:pt x="295" y="319"/>
                  </a:cubicBezTo>
                  <a:cubicBezTo>
                    <a:pt x="309" y="324"/>
                    <a:pt x="323" y="316"/>
                    <a:pt x="322" y="324"/>
                  </a:cubicBezTo>
                  <a:cubicBezTo>
                    <a:pt x="322" y="332"/>
                    <a:pt x="329" y="334"/>
                    <a:pt x="347" y="335"/>
                  </a:cubicBezTo>
                  <a:cubicBezTo>
                    <a:pt x="365" y="335"/>
                    <a:pt x="374" y="327"/>
                    <a:pt x="383" y="327"/>
                  </a:cubicBezTo>
                  <a:cubicBezTo>
                    <a:pt x="391" y="328"/>
                    <a:pt x="395" y="326"/>
                    <a:pt x="400" y="321"/>
                  </a:cubicBezTo>
                  <a:cubicBezTo>
                    <a:pt x="404" y="315"/>
                    <a:pt x="407" y="318"/>
                    <a:pt x="408" y="321"/>
                  </a:cubicBezTo>
                  <a:cubicBezTo>
                    <a:pt x="409" y="324"/>
                    <a:pt x="421" y="324"/>
                    <a:pt x="423" y="326"/>
                  </a:cubicBezTo>
                  <a:cubicBezTo>
                    <a:pt x="430" y="332"/>
                    <a:pt x="452" y="330"/>
                    <a:pt x="460" y="326"/>
                  </a:cubicBezTo>
                  <a:cubicBezTo>
                    <a:pt x="468" y="323"/>
                    <a:pt x="457" y="312"/>
                    <a:pt x="452" y="317"/>
                  </a:cubicBezTo>
                  <a:cubicBezTo>
                    <a:pt x="448" y="322"/>
                    <a:pt x="445" y="319"/>
                    <a:pt x="444" y="316"/>
                  </a:cubicBezTo>
                  <a:cubicBezTo>
                    <a:pt x="443" y="314"/>
                    <a:pt x="452" y="312"/>
                    <a:pt x="455" y="309"/>
                  </a:cubicBezTo>
                  <a:close/>
                  <a:moveTo>
                    <a:pt x="258" y="191"/>
                  </a:moveTo>
                  <a:cubicBezTo>
                    <a:pt x="268" y="192"/>
                    <a:pt x="277" y="184"/>
                    <a:pt x="277" y="180"/>
                  </a:cubicBezTo>
                  <a:cubicBezTo>
                    <a:pt x="276" y="176"/>
                    <a:pt x="254" y="191"/>
                    <a:pt x="258" y="191"/>
                  </a:cubicBezTo>
                  <a:close/>
                  <a:moveTo>
                    <a:pt x="216" y="178"/>
                  </a:moveTo>
                  <a:cubicBezTo>
                    <a:pt x="219" y="179"/>
                    <a:pt x="216" y="186"/>
                    <a:pt x="220" y="184"/>
                  </a:cubicBezTo>
                  <a:cubicBezTo>
                    <a:pt x="224" y="182"/>
                    <a:pt x="225" y="182"/>
                    <a:pt x="228" y="183"/>
                  </a:cubicBezTo>
                  <a:cubicBezTo>
                    <a:pt x="234" y="184"/>
                    <a:pt x="235" y="180"/>
                    <a:pt x="237" y="177"/>
                  </a:cubicBezTo>
                  <a:cubicBezTo>
                    <a:pt x="240" y="175"/>
                    <a:pt x="239" y="186"/>
                    <a:pt x="246" y="186"/>
                  </a:cubicBezTo>
                  <a:cubicBezTo>
                    <a:pt x="251" y="186"/>
                    <a:pt x="250" y="174"/>
                    <a:pt x="255" y="178"/>
                  </a:cubicBezTo>
                  <a:cubicBezTo>
                    <a:pt x="261" y="181"/>
                    <a:pt x="262" y="176"/>
                    <a:pt x="263" y="173"/>
                  </a:cubicBezTo>
                  <a:cubicBezTo>
                    <a:pt x="264" y="170"/>
                    <a:pt x="264" y="164"/>
                    <a:pt x="270" y="163"/>
                  </a:cubicBezTo>
                  <a:cubicBezTo>
                    <a:pt x="276" y="162"/>
                    <a:pt x="271" y="168"/>
                    <a:pt x="273" y="173"/>
                  </a:cubicBezTo>
                  <a:cubicBezTo>
                    <a:pt x="277" y="179"/>
                    <a:pt x="284" y="173"/>
                    <a:pt x="284" y="170"/>
                  </a:cubicBezTo>
                  <a:cubicBezTo>
                    <a:pt x="285" y="167"/>
                    <a:pt x="294" y="169"/>
                    <a:pt x="294" y="166"/>
                  </a:cubicBezTo>
                  <a:cubicBezTo>
                    <a:pt x="293" y="162"/>
                    <a:pt x="296" y="161"/>
                    <a:pt x="294" y="158"/>
                  </a:cubicBezTo>
                  <a:cubicBezTo>
                    <a:pt x="291" y="154"/>
                    <a:pt x="298" y="155"/>
                    <a:pt x="301" y="152"/>
                  </a:cubicBezTo>
                  <a:cubicBezTo>
                    <a:pt x="304" y="149"/>
                    <a:pt x="297" y="151"/>
                    <a:pt x="292" y="147"/>
                  </a:cubicBezTo>
                  <a:cubicBezTo>
                    <a:pt x="286" y="143"/>
                    <a:pt x="284" y="149"/>
                    <a:pt x="284" y="151"/>
                  </a:cubicBezTo>
                  <a:cubicBezTo>
                    <a:pt x="284" y="154"/>
                    <a:pt x="274" y="152"/>
                    <a:pt x="269" y="150"/>
                  </a:cubicBezTo>
                  <a:cubicBezTo>
                    <a:pt x="263" y="148"/>
                    <a:pt x="256" y="156"/>
                    <a:pt x="248" y="160"/>
                  </a:cubicBezTo>
                  <a:cubicBezTo>
                    <a:pt x="239" y="164"/>
                    <a:pt x="239" y="171"/>
                    <a:pt x="231" y="170"/>
                  </a:cubicBezTo>
                  <a:cubicBezTo>
                    <a:pt x="223" y="170"/>
                    <a:pt x="212" y="176"/>
                    <a:pt x="216" y="178"/>
                  </a:cubicBezTo>
                  <a:close/>
                  <a:moveTo>
                    <a:pt x="296" y="175"/>
                  </a:moveTo>
                  <a:cubicBezTo>
                    <a:pt x="289" y="176"/>
                    <a:pt x="289" y="183"/>
                    <a:pt x="298" y="183"/>
                  </a:cubicBezTo>
                  <a:cubicBezTo>
                    <a:pt x="306" y="183"/>
                    <a:pt x="309" y="185"/>
                    <a:pt x="297" y="184"/>
                  </a:cubicBezTo>
                  <a:cubicBezTo>
                    <a:pt x="285" y="184"/>
                    <a:pt x="280" y="194"/>
                    <a:pt x="288" y="192"/>
                  </a:cubicBezTo>
                  <a:cubicBezTo>
                    <a:pt x="296" y="190"/>
                    <a:pt x="306" y="190"/>
                    <a:pt x="300" y="192"/>
                  </a:cubicBezTo>
                  <a:cubicBezTo>
                    <a:pt x="294" y="194"/>
                    <a:pt x="277" y="195"/>
                    <a:pt x="279" y="198"/>
                  </a:cubicBezTo>
                  <a:cubicBezTo>
                    <a:pt x="281" y="200"/>
                    <a:pt x="287" y="199"/>
                    <a:pt x="294" y="202"/>
                  </a:cubicBezTo>
                  <a:cubicBezTo>
                    <a:pt x="301" y="204"/>
                    <a:pt x="305" y="206"/>
                    <a:pt x="310" y="200"/>
                  </a:cubicBezTo>
                  <a:cubicBezTo>
                    <a:pt x="315" y="195"/>
                    <a:pt x="322" y="190"/>
                    <a:pt x="319" y="197"/>
                  </a:cubicBezTo>
                  <a:cubicBezTo>
                    <a:pt x="317" y="204"/>
                    <a:pt x="328" y="199"/>
                    <a:pt x="342" y="198"/>
                  </a:cubicBezTo>
                  <a:cubicBezTo>
                    <a:pt x="356" y="198"/>
                    <a:pt x="339" y="206"/>
                    <a:pt x="325" y="207"/>
                  </a:cubicBezTo>
                  <a:cubicBezTo>
                    <a:pt x="310" y="208"/>
                    <a:pt x="313" y="215"/>
                    <a:pt x="324" y="217"/>
                  </a:cubicBezTo>
                  <a:cubicBezTo>
                    <a:pt x="335" y="219"/>
                    <a:pt x="360" y="210"/>
                    <a:pt x="365" y="205"/>
                  </a:cubicBezTo>
                  <a:cubicBezTo>
                    <a:pt x="371" y="200"/>
                    <a:pt x="376" y="208"/>
                    <a:pt x="382" y="204"/>
                  </a:cubicBezTo>
                  <a:cubicBezTo>
                    <a:pt x="388" y="200"/>
                    <a:pt x="399" y="205"/>
                    <a:pt x="408" y="203"/>
                  </a:cubicBezTo>
                  <a:cubicBezTo>
                    <a:pt x="418" y="201"/>
                    <a:pt x="420" y="184"/>
                    <a:pt x="413" y="181"/>
                  </a:cubicBezTo>
                  <a:cubicBezTo>
                    <a:pt x="405" y="178"/>
                    <a:pt x="405" y="184"/>
                    <a:pt x="400" y="185"/>
                  </a:cubicBezTo>
                  <a:cubicBezTo>
                    <a:pt x="394" y="186"/>
                    <a:pt x="391" y="179"/>
                    <a:pt x="386" y="175"/>
                  </a:cubicBezTo>
                  <a:cubicBezTo>
                    <a:pt x="382" y="171"/>
                    <a:pt x="385" y="162"/>
                    <a:pt x="378" y="163"/>
                  </a:cubicBezTo>
                  <a:cubicBezTo>
                    <a:pt x="371" y="164"/>
                    <a:pt x="357" y="174"/>
                    <a:pt x="365" y="175"/>
                  </a:cubicBezTo>
                  <a:cubicBezTo>
                    <a:pt x="374" y="176"/>
                    <a:pt x="371" y="181"/>
                    <a:pt x="367" y="183"/>
                  </a:cubicBezTo>
                  <a:cubicBezTo>
                    <a:pt x="362" y="184"/>
                    <a:pt x="377" y="188"/>
                    <a:pt x="375" y="191"/>
                  </a:cubicBezTo>
                  <a:cubicBezTo>
                    <a:pt x="373" y="194"/>
                    <a:pt x="349" y="191"/>
                    <a:pt x="348" y="186"/>
                  </a:cubicBezTo>
                  <a:cubicBezTo>
                    <a:pt x="347" y="182"/>
                    <a:pt x="329" y="173"/>
                    <a:pt x="321" y="175"/>
                  </a:cubicBezTo>
                  <a:cubicBezTo>
                    <a:pt x="313" y="177"/>
                    <a:pt x="316" y="169"/>
                    <a:pt x="309" y="169"/>
                  </a:cubicBezTo>
                  <a:cubicBezTo>
                    <a:pt x="301" y="168"/>
                    <a:pt x="303" y="175"/>
                    <a:pt x="296" y="175"/>
                  </a:cubicBezTo>
                  <a:close/>
                  <a:moveTo>
                    <a:pt x="323" y="141"/>
                  </a:moveTo>
                  <a:cubicBezTo>
                    <a:pt x="326" y="135"/>
                    <a:pt x="306" y="136"/>
                    <a:pt x="308" y="138"/>
                  </a:cubicBezTo>
                  <a:cubicBezTo>
                    <a:pt x="311" y="142"/>
                    <a:pt x="321" y="147"/>
                    <a:pt x="323" y="141"/>
                  </a:cubicBezTo>
                  <a:close/>
                  <a:moveTo>
                    <a:pt x="366" y="138"/>
                  </a:moveTo>
                  <a:cubicBezTo>
                    <a:pt x="373" y="138"/>
                    <a:pt x="370" y="133"/>
                    <a:pt x="359" y="134"/>
                  </a:cubicBezTo>
                  <a:cubicBezTo>
                    <a:pt x="348" y="136"/>
                    <a:pt x="329" y="136"/>
                    <a:pt x="329" y="143"/>
                  </a:cubicBezTo>
                  <a:cubicBezTo>
                    <a:pt x="329" y="149"/>
                    <a:pt x="333" y="151"/>
                    <a:pt x="345" y="152"/>
                  </a:cubicBezTo>
                  <a:cubicBezTo>
                    <a:pt x="357" y="153"/>
                    <a:pt x="367" y="143"/>
                    <a:pt x="361" y="143"/>
                  </a:cubicBezTo>
                  <a:cubicBezTo>
                    <a:pt x="356" y="143"/>
                    <a:pt x="359" y="139"/>
                    <a:pt x="366" y="138"/>
                  </a:cubicBezTo>
                  <a:close/>
                  <a:moveTo>
                    <a:pt x="341" y="129"/>
                  </a:moveTo>
                  <a:cubicBezTo>
                    <a:pt x="346" y="131"/>
                    <a:pt x="351" y="125"/>
                    <a:pt x="355" y="128"/>
                  </a:cubicBezTo>
                  <a:cubicBezTo>
                    <a:pt x="358" y="131"/>
                    <a:pt x="374" y="133"/>
                    <a:pt x="374" y="126"/>
                  </a:cubicBezTo>
                  <a:cubicBezTo>
                    <a:pt x="374" y="118"/>
                    <a:pt x="354" y="117"/>
                    <a:pt x="349" y="120"/>
                  </a:cubicBezTo>
                  <a:cubicBezTo>
                    <a:pt x="344" y="123"/>
                    <a:pt x="320" y="124"/>
                    <a:pt x="327" y="128"/>
                  </a:cubicBezTo>
                  <a:cubicBezTo>
                    <a:pt x="331" y="131"/>
                    <a:pt x="335" y="127"/>
                    <a:pt x="341" y="129"/>
                  </a:cubicBezTo>
                  <a:close/>
                  <a:moveTo>
                    <a:pt x="427" y="115"/>
                  </a:moveTo>
                  <a:cubicBezTo>
                    <a:pt x="433" y="111"/>
                    <a:pt x="445" y="117"/>
                    <a:pt x="443" y="121"/>
                  </a:cubicBezTo>
                  <a:cubicBezTo>
                    <a:pt x="440" y="126"/>
                    <a:pt x="423" y="120"/>
                    <a:pt x="424" y="124"/>
                  </a:cubicBezTo>
                  <a:cubicBezTo>
                    <a:pt x="424" y="126"/>
                    <a:pt x="427" y="131"/>
                    <a:pt x="439" y="128"/>
                  </a:cubicBezTo>
                  <a:cubicBezTo>
                    <a:pt x="451" y="125"/>
                    <a:pt x="462" y="127"/>
                    <a:pt x="470" y="133"/>
                  </a:cubicBezTo>
                  <a:cubicBezTo>
                    <a:pt x="478" y="139"/>
                    <a:pt x="486" y="142"/>
                    <a:pt x="492" y="136"/>
                  </a:cubicBezTo>
                  <a:cubicBezTo>
                    <a:pt x="497" y="129"/>
                    <a:pt x="484" y="128"/>
                    <a:pt x="487" y="124"/>
                  </a:cubicBezTo>
                  <a:cubicBezTo>
                    <a:pt x="490" y="119"/>
                    <a:pt x="479" y="116"/>
                    <a:pt x="473" y="116"/>
                  </a:cubicBezTo>
                  <a:cubicBezTo>
                    <a:pt x="467" y="116"/>
                    <a:pt x="465" y="106"/>
                    <a:pt x="461" y="108"/>
                  </a:cubicBezTo>
                  <a:cubicBezTo>
                    <a:pt x="456" y="110"/>
                    <a:pt x="453" y="114"/>
                    <a:pt x="453" y="107"/>
                  </a:cubicBezTo>
                  <a:cubicBezTo>
                    <a:pt x="453" y="101"/>
                    <a:pt x="426" y="101"/>
                    <a:pt x="419" y="103"/>
                  </a:cubicBezTo>
                  <a:cubicBezTo>
                    <a:pt x="413" y="105"/>
                    <a:pt x="421" y="118"/>
                    <a:pt x="427" y="115"/>
                  </a:cubicBezTo>
                  <a:close/>
                  <a:moveTo>
                    <a:pt x="431" y="155"/>
                  </a:moveTo>
                  <a:cubicBezTo>
                    <a:pt x="435" y="150"/>
                    <a:pt x="414" y="135"/>
                    <a:pt x="413" y="142"/>
                  </a:cubicBezTo>
                  <a:cubicBezTo>
                    <a:pt x="412" y="149"/>
                    <a:pt x="426" y="160"/>
                    <a:pt x="431" y="155"/>
                  </a:cubicBezTo>
                  <a:close/>
                  <a:moveTo>
                    <a:pt x="498" y="92"/>
                  </a:moveTo>
                  <a:cubicBezTo>
                    <a:pt x="501" y="86"/>
                    <a:pt x="476" y="82"/>
                    <a:pt x="482" y="87"/>
                  </a:cubicBezTo>
                  <a:cubicBezTo>
                    <a:pt x="486" y="90"/>
                    <a:pt x="494" y="98"/>
                    <a:pt x="498" y="92"/>
                  </a:cubicBezTo>
                  <a:close/>
                  <a:moveTo>
                    <a:pt x="439" y="201"/>
                  </a:moveTo>
                  <a:cubicBezTo>
                    <a:pt x="443" y="197"/>
                    <a:pt x="432" y="189"/>
                    <a:pt x="429" y="196"/>
                  </a:cubicBezTo>
                  <a:cubicBezTo>
                    <a:pt x="425" y="202"/>
                    <a:pt x="436" y="205"/>
                    <a:pt x="439" y="201"/>
                  </a:cubicBezTo>
                  <a:close/>
                  <a:moveTo>
                    <a:pt x="498" y="167"/>
                  </a:moveTo>
                  <a:cubicBezTo>
                    <a:pt x="497" y="172"/>
                    <a:pt x="485" y="166"/>
                    <a:pt x="476" y="163"/>
                  </a:cubicBezTo>
                  <a:cubicBezTo>
                    <a:pt x="467" y="160"/>
                    <a:pt x="473" y="170"/>
                    <a:pt x="480" y="175"/>
                  </a:cubicBezTo>
                  <a:cubicBezTo>
                    <a:pt x="487" y="181"/>
                    <a:pt x="476" y="178"/>
                    <a:pt x="466" y="172"/>
                  </a:cubicBezTo>
                  <a:cubicBezTo>
                    <a:pt x="457" y="166"/>
                    <a:pt x="458" y="176"/>
                    <a:pt x="462" y="180"/>
                  </a:cubicBezTo>
                  <a:cubicBezTo>
                    <a:pt x="467" y="183"/>
                    <a:pt x="461" y="188"/>
                    <a:pt x="455" y="180"/>
                  </a:cubicBezTo>
                  <a:cubicBezTo>
                    <a:pt x="449" y="173"/>
                    <a:pt x="446" y="164"/>
                    <a:pt x="436" y="164"/>
                  </a:cubicBezTo>
                  <a:cubicBezTo>
                    <a:pt x="426" y="163"/>
                    <a:pt x="430" y="173"/>
                    <a:pt x="434" y="177"/>
                  </a:cubicBezTo>
                  <a:cubicBezTo>
                    <a:pt x="439" y="184"/>
                    <a:pt x="445" y="185"/>
                    <a:pt x="453" y="189"/>
                  </a:cubicBezTo>
                  <a:cubicBezTo>
                    <a:pt x="461" y="194"/>
                    <a:pt x="475" y="187"/>
                    <a:pt x="481" y="189"/>
                  </a:cubicBezTo>
                  <a:cubicBezTo>
                    <a:pt x="487" y="190"/>
                    <a:pt x="474" y="197"/>
                    <a:pt x="478" y="202"/>
                  </a:cubicBezTo>
                  <a:cubicBezTo>
                    <a:pt x="482" y="207"/>
                    <a:pt x="494" y="204"/>
                    <a:pt x="503" y="203"/>
                  </a:cubicBezTo>
                  <a:cubicBezTo>
                    <a:pt x="511" y="203"/>
                    <a:pt x="507" y="198"/>
                    <a:pt x="512" y="195"/>
                  </a:cubicBezTo>
                  <a:cubicBezTo>
                    <a:pt x="518" y="191"/>
                    <a:pt x="507" y="192"/>
                    <a:pt x="511" y="184"/>
                  </a:cubicBezTo>
                  <a:cubicBezTo>
                    <a:pt x="515" y="175"/>
                    <a:pt x="498" y="162"/>
                    <a:pt x="498" y="167"/>
                  </a:cubicBezTo>
                  <a:close/>
                  <a:moveTo>
                    <a:pt x="520" y="139"/>
                  </a:moveTo>
                  <a:cubicBezTo>
                    <a:pt x="527" y="139"/>
                    <a:pt x="534" y="138"/>
                    <a:pt x="540" y="136"/>
                  </a:cubicBezTo>
                  <a:cubicBezTo>
                    <a:pt x="547" y="133"/>
                    <a:pt x="537" y="133"/>
                    <a:pt x="541" y="127"/>
                  </a:cubicBezTo>
                  <a:cubicBezTo>
                    <a:pt x="546" y="122"/>
                    <a:pt x="530" y="121"/>
                    <a:pt x="529" y="123"/>
                  </a:cubicBezTo>
                  <a:cubicBezTo>
                    <a:pt x="528" y="125"/>
                    <a:pt x="508" y="112"/>
                    <a:pt x="505" y="116"/>
                  </a:cubicBezTo>
                  <a:cubicBezTo>
                    <a:pt x="501" y="120"/>
                    <a:pt x="512" y="139"/>
                    <a:pt x="520" y="139"/>
                  </a:cubicBezTo>
                  <a:close/>
                  <a:moveTo>
                    <a:pt x="561" y="141"/>
                  </a:moveTo>
                  <a:cubicBezTo>
                    <a:pt x="560" y="138"/>
                    <a:pt x="521" y="143"/>
                    <a:pt x="527" y="147"/>
                  </a:cubicBezTo>
                  <a:cubicBezTo>
                    <a:pt x="538" y="154"/>
                    <a:pt x="563" y="144"/>
                    <a:pt x="561" y="141"/>
                  </a:cubicBezTo>
                  <a:close/>
                  <a:moveTo>
                    <a:pt x="556" y="211"/>
                  </a:moveTo>
                  <a:cubicBezTo>
                    <a:pt x="565" y="211"/>
                    <a:pt x="560" y="200"/>
                    <a:pt x="550" y="193"/>
                  </a:cubicBezTo>
                  <a:cubicBezTo>
                    <a:pt x="540" y="186"/>
                    <a:pt x="517" y="201"/>
                    <a:pt x="521" y="204"/>
                  </a:cubicBezTo>
                  <a:cubicBezTo>
                    <a:pt x="525" y="207"/>
                    <a:pt x="546" y="212"/>
                    <a:pt x="556" y="211"/>
                  </a:cubicBezTo>
                  <a:close/>
                  <a:moveTo>
                    <a:pt x="490" y="278"/>
                  </a:moveTo>
                  <a:cubicBezTo>
                    <a:pt x="501" y="286"/>
                    <a:pt x="497" y="273"/>
                    <a:pt x="510" y="273"/>
                  </a:cubicBezTo>
                  <a:cubicBezTo>
                    <a:pt x="523" y="274"/>
                    <a:pt x="524" y="254"/>
                    <a:pt x="526" y="247"/>
                  </a:cubicBezTo>
                  <a:cubicBezTo>
                    <a:pt x="528" y="240"/>
                    <a:pt x="515" y="240"/>
                    <a:pt x="519" y="245"/>
                  </a:cubicBezTo>
                  <a:cubicBezTo>
                    <a:pt x="522" y="251"/>
                    <a:pt x="518" y="256"/>
                    <a:pt x="517" y="250"/>
                  </a:cubicBezTo>
                  <a:cubicBezTo>
                    <a:pt x="516" y="243"/>
                    <a:pt x="506" y="249"/>
                    <a:pt x="503" y="244"/>
                  </a:cubicBezTo>
                  <a:cubicBezTo>
                    <a:pt x="499" y="240"/>
                    <a:pt x="514" y="239"/>
                    <a:pt x="518" y="233"/>
                  </a:cubicBezTo>
                  <a:cubicBezTo>
                    <a:pt x="521" y="227"/>
                    <a:pt x="506" y="228"/>
                    <a:pt x="509" y="223"/>
                  </a:cubicBezTo>
                  <a:cubicBezTo>
                    <a:pt x="513" y="218"/>
                    <a:pt x="486" y="223"/>
                    <a:pt x="494" y="226"/>
                  </a:cubicBezTo>
                  <a:cubicBezTo>
                    <a:pt x="502" y="229"/>
                    <a:pt x="495" y="233"/>
                    <a:pt x="488" y="228"/>
                  </a:cubicBezTo>
                  <a:cubicBezTo>
                    <a:pt x="480" y="223"/>
                    <a:pt x="460" y="231"/>
                    <a:pt x="467" y="237"/>
                  </a:cubicBezTo>
                  <a:cubicBezTo>
                    <a:pt x="473" y="241"/>
                    <a:pt x="490" y="234"/>
                    <a:pt x="480" y="246"/>
                  </a:cubicBezTo>
                  <a:cubicBezTo>
                    <a:pt x="470" y="259"/>
                    <a:pt x="466" y="243"/>
                    <a:pt x="457" y="244"/>
                  </a:cubicBezTo>
                  <a:cubicBezTo>
                    <a:pt x="448" y="246"/>
                    <a:pt x="452" y="256"/>
                    <a:pt x="466" y="260"/>
                  </a:cubicBezTo>
                  <a:cubicBezTo>
                    <a:pt x="480" y="264"/>
                    <a:pt x="478" y="271"/>
                    <a:pt x="490" y="278"/>
                  </a:cubicBezTo>
                  <a:close/>
                  <a:moveTo>
                    <a:pt x="574" y="202"/>
                  </a:moveTo>
                  <a:cubicBezTo>
                    <a:pt x="578" y="211"/>
                    <a:pt x="582" y="205"/>
                    <a:pt x="587" y="208"/>
                  </a:cubicBezTo>
                  <a:cubicBezTo>
                    <a:pt x="593" y="212"/>
                    <a:pt x="602" y="215"/>
                    <a:pt x="606" y="211"/>
                  </a:cubicBezTo>
                  <a:cubicBezTo>
                    <a:pt x="611" y="207"/>
                    <a:pt x="613" y="204"/>
                    <a:pt x="615" y="208"/>
                  </a:cubicBezTo>
                  <a:cubicBezTo>
                    <a:pt x="617" y="213"/>
                    <a:pt x="629" y="214"/>
                    <a:pt x="654" y="214"/>
                  </a:cubicBezTo>
                  <a:cubicBezTo>
                    <a:pt x="678" y="215"/>
                    <a:pt x="672" y="205"/>
                    <a:pt x="679" y="208"/>
                  </a:cubicBezTo>
                  <a:cubicBezTo>
                    <a:pt x="687" y="212"/>
                    <a:pt x="703" y="212"/>
                    <a:pt x="710" y="211"/>
                  </a:cubicBezTo>
                  <a:cubicBezTo>
                    <a:pt x="718" y="209"/>
                    <a:pt x="721" y="199"/>
                    <a:pt x="721" y="194"/>
                  </a:cubicBezTo>
                  <a:cubicBezTo>
                    <a:pt x="720" y="188"/>
                    <a:pt x="665" y="184"/>
                    <a:pt x="655" y="189"/>
                  </a:cubicBezTo>
                  <a:cubicBezTo>
                    <a:pt x="645" y="195"/>
                    <a:pt x="630" y="187"/>
                    <a:pt x="622" y="191"/>
                  </a:cubicBezTo>
                  <a:cubicBezTo>
                    <a:pt x="614" y="195"/>
                    <a:pt x="617" y="186"/>
                    <a:pt x="603" y="185"/>
                  </a:cubicBezTo>
                  <a:cubicBezTo>
                    <a:pt x="589" y="185"/>
                    <a:pt x="604" y="178"/>
                    <a:pt x="606" y="175"/>
                  </a:cubicBezTo>
                  <a:cubicBezTo>
                    <a:pt x="609" y="173"/>
                    <a:pt x="585" y="165"/>
                    <a:pt x="575" y="167"/>
                  </a:cubicBezTo>
                  <a:cubicBezTo>
                    <a:pt x="566" y="169"/>
                    <a:pt x="560" y="164"/>
                    <a:pt x="551" y="160"/>
                  </a:cubicBezTo>
                  <a:cubicBezTo>
                    <a:pt x="541" y="156"/>
                    <a:pt x="516" y="157"/>
                    <a:pt x="521" y="164"/>
                  </a:cubicBezTo>
                  <a:cubicBezTo>
                    <a:pt x="525" y="169"/>
                    <a:pt x="555" y="179"/>
                    <a:pt x="558" y="174"/>
                  </a:cubicBezTo>
                  <a:cubicBezTo>
                    <a:pt x="561" y="169"/>
                    <a:pt x="569" y="180"/>
                    <a:pt x="573" y="185"/>
                  </a:cubicBezTo>
                  <a:cubicBezTo>
                    <a:pt x="578" y="190"/>
                    <a:pt x="570" y="192"/>
                    <a:pt x="574" y="202"/>
                  </a:cubicBezTo>
                  <a:close/>
                  <a:moveTo>
                    <a:pt x="600" y="145"/>
                  </a:moveTo>
                  <a:cubicBezTo>
                    <a:pt x="591" y="141"/>
                    <a:pt x="579" y="150"/>
                    <a:pt x="589" y="153"/>
                  </a:cubicBezTo>
                  <a:cubicBezTo>
                    <a:pt x="597" y="156"/>
                    <a:pt x="610" y="150"/>
                    <a:pt x="600" y="145"/>
                  </a:cubicBezTo>
                  <a:close/>
                  <a:moveTo>
                    <a:pt x="526" y="92"/>
                  </a:moveTo>
                  <a:cubicBezTo>
                    <a:pt x="533" y="95"/>
                    <a:pt x="529" y="100"/>
                    <a:pt x="537" y="103"/>
                  </a:cubicBezTo>
                  <a:cubicBezTo>
                    <a:pt x="545" y="106"/>
                    <a:pt x="569" y="99"/>
                    <a:pt x="571" y="104"/>
                  </a:cubicBezTo>
                  <a:cubicBezTo>
                    <a:pt x="573" y="109"/>
                    <a:pt x="547" y="110"/>
                    <a:pt x="551" y="113"/>
                  </a:cubicBezTo>
                  <a:cubicBezTo>
                    <a:pt x="554" y="116"/>
                    <a:pt x="569" y="122"/>
                    <a:pt x="567" y="125"/>
                  </a:cubicBezTo>
                  <a:cubicBezTo>
                    <a:pt x="565" y="127"/>
                    <a:pt x="592" y="136"/>
                    <a:pt x="595" y="132"/>
                  </a:cubicBezTo>
                  <a:cubicBezTo>
                    <a:pt x="597" y="128"/>
                    <a:pt x="604" y="129"/>
                    <a:pt x="611" y="131"/>
                  </a:cubicBezTo>
                  <a:cubicBezTo>
                    <a:pt x="618" y="134"/>
                    <a:pt x="618" y="116"/>
                    <a:pt x="623" y="119"/>
                  </a:cubicBezTo>
                  <a:cubicBezTo>
                    <a:pt x="628" y="122"/>
                    <a:pt x="627" y="113"/>
                    <a:pt x="635" y="110"/>
                  </a:cubicBezTo>
                  <a:cubicBezTo>
                    <a:pt x="643" y="107"/>
                    <a:pt x="654" y="107"/>
                    <a:pt x="655" y="104"/>
                  </a:cubicBezTo>
                  <a:cubicBezTo>
                    <a:pt x="655" y="102"/>
                    <a:pt x="652" y="98"/>
                    <a:pt x="643" y="99"/>
                  </a:cubicBezTo>
                  <a:cubicBezTo>
                    <a:pt x="634" y="100"/>
                    <a:pt x="628" y="97"/>
                    <a:pt x="632" y="92"/>
                  </a:cubicBezTo>
                  <a:cubicBezTo>
                    <a:pt x="636" y="87"/>
                    <a:pt x="621" y="86"/>
                    <a:pt x="627" y="82"/>
                  </a:cubicBezTo>
                  <a:cubicBezTo>
                    <a:pt x="632" y="78"/>
                    <a:pt x="617" y="74"/>
                    <a:pt x="618" y="80"/>
                  </a:cubicBezTo>
                  <a:cubicBezTo>
                    <a:pt x="620" y="86"/>
                    <a:pt x="609" y="80"/>
                    <a:pt x="608" y="75"/>
                  </a:cubicBezTo>
                  <a:cubicBezTo>
                    <a:pt x="606" y="70"/>
                    <a:pt x="585" y="68"/>
                    <a:pt x="571" y="57"/>
                  </a:cubicBezTo>
                  <a:cubicBezTo>
                    <a:pt x="557" y="45"/>
                    <a:pt x="542" y="53"/>
                    <a:pt x="551" y="54"/>
                  </a:cubicBezTo>
                  <a:cubicBezTo>
                    <a:pt x="559" y="56"/>
                    <a:pt x="558" y="59"/>
                    <a:pt x="552" y="59"/>
                  </a:cubicBezTo>
                  <a:cubicBezTo>
                    <a:pt x="545" y="58"/>
                    <a:pt x="533" y="59"/>
                    <a:pt x="544" y="63"/>
                  </a:cubicBezTo>
                  <a:cubicBezTo>
                    <a:pt x="555" y="67"/>
                    <a:pt x="543" y="68"/>
                    <a:pt x="534" y="68"/>
                  </a:cubicBezTo>
                  <a:cubicBezTo>
                    <a:pt x="525" y="68"/>
                    <a:pt x="525" y="79"/>
                    <a:pt x="536" y="80"/>
                  </a:cubicBezTo>
                  <a:cubicBezTo>
                    <a:pt x="548" y="82"/>
                    <a:pt x="539" y="88"/>
                    <a:pt x="530" y="86"/>
                  </a:cubicBezTo>
                  <a:cubicBezTo>
                    <a:pt x="521" y="83"/>
                    <a:pt x="518" y="88"/>
                    <a:pt x="526" y="92"/>
                  </a:cubicBezTo>
                  <a:close/>
                  <a:moveTo>
                    <a:pt x="588" y="44"/>
                  </a:moveTo>
                  <a:cubicBezTo>
                    <a:pt x="596" y="40"/>
                    <a:pt x="601" y="43"/>
                    <a:pt x="595" y="45"/>
                  </a:cubicBezTo>
                  <a:cubicBezTo>
                    <a:pt x="589" y="48"/>
                    <a:pt x="591" y="50"/>
                    <a:pt x="600" y="50"/>
                  </a:cubicBezTo>
                  <a:cubicBezTo>
                    <a:pt x="609" y="49"/>
                    <a:pt x="596" y="52"/>
                    <a:pt x="596" y="57"/>
                  </a:cubicBezTo>
                  <a:cubicBezTo>
                    <a:pt x="596" y="62"/>
                    <a:pt x="606" y="59"/>
                    <a:pt x="607" y="64"/>
                  </a:cubicBezTo>
                  <a:cubicBezTo>
                    <a:pt x="608" y="68"/>
                    <a:pt x="630" y="70"/>
                    <a:pt x="636" y="65"/>
                  </a:cubicBezTo>
                  <a:cubicBezTo>
                    <a:pt x="643" y="59"/>
                    <a:pt x="641" y="66"/>
                    <a:pt x="640" y="70"/>
                  </a:cubicBezTo>
                  <a:cubicBezTo>
                    <a:pt x="640" y="74"/>
                    <a:pt x="672" y="77"/>
                    <a:pt x="673" y="72"/>
                  </a:cubicBezTo>
                  <a:cubicBezTo>
                    <a:pt x="675" y="68"/>
                    <a:pt x="679" y="69"/>
                    <a:pt x="686" y="71"/>
                  </a:cubicBezTo>
                  <a:cubicBezTo>
                    <a:pt x="692" y="72"/>
                    <a:pt x="722" y="66"/>
                    <a:pt x="723" y="60"/>
                  </a:cubicBezTo>
                  <a:cubicBezTo>
                    <a:pt x="723" y="54"/>
                    <a:pt x="733" y="63"/>
                    <a:pt x="723" y="69"/>
                  </a:cubicBezTo>
                  <a:cubicBezTo>
                    <a:pt x="713" y="75"/>
                    <a:pt x="693" y="74"/>
                    <a:pt x="685" y="77"/>
                  </a:cubicBezTo>
                  <a:cubicBezTo>
                    <a:pt x="676" y="79"/>
                    <a:pt x="690" y="85"/>
                    <a:pt x="699" y="91"/>
                  </a:cubicBezTo>
                  <a:cubicBezTo>
                    <a:pt x="708" y="97"/>
                    <a:pt x="688" y="94"/>
                    <a:pt x="679" y="86"/>
                  </a:cubicBezTo>
                  <a:cubicBezTo>
                    <a:pt x="671" y="78"/>
                    <a:pt x="652" y="78"/>
                    <a:pt x="643" y="78"/>
                  </a:cubicBezTo>
                  <a:cubicBezTo>
                    <a:pt x="633" y="79"/>
                    <a:pt x="636" y="95"/>
                    <a:pt x="643" y="95"/>
                  </a:cubicBezTo>
                  <a:cubicBezTo>
                    <a:pt x="650" y="95"/>
                    <a:pt x="658" y="98"/>
                    <a:pt x="665" y="108"/>
                  </a:cubicBezTo>
                  <a:cubicBezTo>
                    <a:pt x="672" y="119"/>
                    <a:pt x="688" y="116"/>
                    <a:pt x="688" y="121"/>
                  </a:cubicBezTo>
                  <a:cubicBezTo>
                    <a:pt x="688" y="126"/>
                    <a:pt x="667" y="117"/>
                    <a:pt x="656" y="115"/>
                  </a:cubicBezTo>
                  <a:cubicBezTo>
                    <a:pt x="645" y="114"/>
                    <a:pt x="627" y="120"/>
                    <a:pt x="626" y="128"/>
                  </a:cubicBezTo>
                  <a:cubicBezTo>
                    <a:pt x="626" y="136"/>
                    <a:pt x="643" y="135"/>
                    <a:pt x="654" y="128"/>
                  </a:cubicBezTo>
                  <a:cubicBezTo>
                    <a:pt x="665" y="122"/>
                    <a:pt x="657" y="130"/>
                    <a:pt x="651" y="135"/>
                  </a:cubicBezTo>
                  <a:cubicBezTo>
                    <a:pt x="646" y="140"/>
                    <a:pt x="665" y="144"/>
                    <a:pt x="665" y="150"/>
                  </a:cubicBezTo>
                  <a:cubicBezTo>
                    <a:pt x="665" y="155"/>
                    <a:pt x="651" y="153"/>
                    <a:pt x="649" y="148"/>
                  </a:cubicBezTo>
                  <a:cubicBezTo>
                    <a:pt x="648" y="143"/>
                    <a:pt x="643" y="138"/>
                    <a:pt x="629" y="138"/>
                  </a:cubicBezTo>
                  <a:cubicBezTo>
                    <a:pt x="616" y="139"/>
                    <a:pt x="619" y="148"/>
                    <a:pt x="628" y="149"/>
                  </a:cubicBezTo>
                  <a:cubicBezTo>
                    <a:pt x="636" y="150"/>
                    <a:pt x="636" y="156"/>
                    <a:pt x="627" y="156"/>
                  </a:cubicBezTo>
                  <a:cubicBezTo>
                    <a:pt x="618" y="156"/>
                    <a:pt x="597" y="161"/>
                    <a:pt x="603" y="167"/>
                  </a:cubicBezTo>
                  <a:cubicBezTo>
                    <a:pt x="611" y="173"/>
                    <a:pt x="637" y="167"/>
                    <a:pt x="642" y="171"/>
                  </a:cubicBezTo>
                  <a:cubicBezTo>
                    <a:pt x="646" y="174"/>
                    <a:pt x="659" y="176"/>
                    <a:pt x="662" y="172"/>
                  </a:cubicBezTo>
                  <a:cubicBezTo>
                    <a:pt x="665" y="167"/>
                    <a:pt x="676" y="169"/>
                    <a:pt x="686" y="169"/>
                  </a:cubicBezTo>
                  <a:cubicBezTo>
                    <a:pt x="696" y="169"/>
                    <a:pt x="699" y="171"/>
                    <a:pt x="704" y="174"/>
                  </a:cubicBezTo>
                  <a:cubicBezTo>
                    <a:pt x="708" y="178"/>
                    <a:pt x="717" y="177"/>
                    <a:pt x="722" y="173"/>
                  </a:cubicBezTo>
                  <a:cubicBezTo>
                    <a:pt x="728" y="169"/>
                    <a:pt x="728" y="169"/>
                    <a:pt x="735" y="169"/>
                  </a:cubicBezTo>
                  <a:cubicBezTo>
                    <a:pt x="742" y="169"/>
                    <a:pt x="744" y="165"/>
                    <a:pt x="740" y="160"/>
                  </a:cubicBezTo>
                  <a:cubicBezTo>
                    <a:pt x="737" y="154"/>
                    <a:pt x="727" y="163"/>
                    <a:pt x="726" y="160"/>
                  </a:cubicBezTo>
                  <a:cubicBezTo>
                    <a:pt x="725" y="155"/>
                    <a:pt x="717" y="153"/>
                    <a:pt x="702" y="155"/>
                  </a:cubicBezTo>
                  <a:cubicBezTo>
                    <a:pt x="688" y="157"/>
                    <a:pt x="694" y="147"/>
                    <a:pt x="703" y="149"/>
                  </a:cubicBezTo>
                  <a:cubicBezTo>
                    <a:pt x="711" y="151"/>
                    <a:pt x="723" y="150"/>
                    <a:pt x="733" y="148"/>
                  </a:cubicBezTo>
                  <a:cubicBezTo>
                    <a:pt x="743" y="146"/>
                    <a:pt x="735" y="141"/>
                    <a:pt x="735" y="138"/>
                  </a:cubicBezTo>
                  <a:cubicBezTo>
                    <a:pt x="735" y="134"/>
                    <a:pt x="748" y="136"/>
                    <a:pt x="757" y="136"/>
                  </a:cubicBezTo>
                  <a:cubicBezTo>
                    <a:pt x="766" y="136"/>
                    <a:pt x="780" y="122"/>
                    <a:pt x="780" y="114"/>
                  </a:cubicBezTo>
                  <a:cubicBezTo>
                    <a:pt x="781" y="106"/>
                    <a:pt x="760" y="108"/>
                    <a:pt x="749" y="108"/>
                  </a:cubicBezTo>
                  <a:cubicBezTo>
                    <a:pt x="739" y="108"/>
                    <a:pt x="756" y="101"/>
                    <a:pt x="776" y="102"/>
                  </a:cubicBezTo>
                  <a:cubicBezTo>
                    <a:pt x="795" y="103"/>
                    <a:pt x="786" y="94"/>
                    <a:pt x="790" y="92"/>
                  </a:cubicBezTo>
                  <a:cubicBezTo>
                    <a:pt x="794" y="89"/>
                    <a:pt x="803" y="95"/>
                    <a:pt x="813" y="93"/>
                  </a:cubicBezTo>
                  <a:cubicBezTo>
                    <a:pt x="823" y="91"/>
                    <a:pt x="816" y="83"/>
                    <a:pt x="823" y="83"/>
                  </a:cubicBezTo>
                  <a:cubicBezTo>
                    <a:pt x="827" y="83"/>
                    <a:pt x="838" y="77"/>
                    <a:pt x="859" y="66"/>
                  </a:cubicBezTo>
                  <a:cubicBezTo>
                    <a:pt x="881" y="55"/>
                    <a:pt x="897" y="57"/>
                    <a:pt x="898" y="50"/>
                  </a:cubicBezTo>
                  <a:cubicBezTo>
                    <a:pt x="899" y="44"/>
                    <a:pt x="869" y="50"/>
                    <a:pt x="863" y="48"/>
                  </a:cubicBezTo>
                  <a:cubicBezTo>
                    <a:pt x="858" y="46"/>
                    <a:pt x="885" y="41"/>
                    <a:pt x="891" y="43"/>
                  </a:cubicBezTo>
                  <a:cubicBezTo>
                    <a:pt x="897" y="44"/>
                    <a:pt x="905" y="43"/>
                    <a:pt x="927" y="33"/>
                  </a:cubicBezTo>
                  <a:cubicBezTo>
                    <a:pt x="948" y="23"/>
                    <a:pt x="938" y="21"/>
                    <a:pt x="930" y="22"/>
                  </a:cubicBezTo>
                  <a:cubicBezTo>
                    <a:pt x="921" y="24"/>
                    <a:pt x="911" y="21"/>
                    <a:pt x="912" y="16"/>
                  </a:cubicBezTo>
                  <a:cubicBezTo>
                    <a:pt x="912" y="10"/>
                    <a:pt x="899" y="15"/>
                    <a:pt x="898" y="12"/>
                  </a:cubicBezTo>
                  <a:cubicBezTo>
                    <a:pt x="898" y="10"/>
                    <a:pt x="885" y="11"/>
                    <a:pt x="872" y="16"/>
                  </a:cubicBezTo>
                  <a:cubicBezTo>
                    <a:pt x="858" y="21"/>
                    <a:pt x="871" y="11"/>
                    <a:pt x="876" y="9"/>
                  </a:cubicBezTo>
                  <a:cubicBezTo>
                    <a:pt x="882" y="7"/>
                    <a:pt x="842" y="9"/>
                    <a:pt x="836" y="5"/>
                  </a:cubicBezTo>
                  <a:cubicBezTo>
                    <a:pt x="829" y="0"/>
                    <a:pt x="821" y="12"/>
                    <a:pt x="815" y="6"/>
                  </a:cubicBezTo>
                  <a:cubicBezTo>
                    <a:pt x="809" y="0"/>
                    <a:pt x="793" y="5"/>
                    <a:pt x="795" y="10"/>
                  </a:cubicBezTo>
                  <a:cubicBezTo>
                    <a:pt x="797" y="14"/>
                    <a:pt x="792" y="14"/>
                    <a:pt x="786" y="9"/>
                  </a:cubicBezTo>
                  <a:cubicBezTo>
                    <a:pt x="780" y="4"/>
                    <a:pt x="768" y="10"/>
                    <a:pt x="757" y="8"/>
                  </a:cubicBezTo>
                  <a:cubicBezTo>
                    <a:pt x="746" y="7"/>
                    <a:pt x="751" y="16"/>
                    <a:pt x="739" y="11"/>
                  </a:cubicBezTo>
                  <a:cubicBezTo>
                    <a:pt x="727" y="7"/>
                    <a:pt x="714" y="9"/>
                    <a:pt x="718" y="10"/>
                  </a:cubicBezTo>
                  <a:cubicBezTo>
                    <a:pt x="721" y="12"/>
                    <a:pt x="717" y="15"/>
                    <a:pt x="711" y="13"/>
                  </a:cubicBezTo>
                  <a:cubicBezTo>
                    <a:pt x="706" y="12"/>
                    <a:pt x="702" y="14"/>
                    <a:pt x="704" y="19"/>
                  </a:cubicBezTo>
                  <a:cubicBezTo>
                    <a:pt x="707" y="23"/>
                    <a:pt x="685" y="17"/>
                    <a:pt x="685" y="22"/>
                  </a:cubicBezTo>
                  <a:cubicBezTo>
                    <a:pt x="685" y="28"/>
                    <a:pt x="677" y="31"/>
                    <a:pt x="671" y="26"/>
                  </a:cubicBezTo>
                  <a:cubicBezTo>
                    <a:pt x="665" y="21"/>
                    <a:pt x="645" y="20"/>
                    <a:pt x="651" y="24"/>
                  </a:cubicBezTo>
                  <a:cubicBezTo>
                    <a:pt x="657" y="28"/>
                    <a:pt x="633" y="26"/>
                    <a:pt x="640" y="30"/>
                  </a:cubicBezTo>
                  <a:cubicBezTo>
                    <a:pt x="646" y="34"/>
                    <a:pt x="632" y="38"/>
                    <a:pt x="632" y="35"/>
                  </a:cubicBezTo>
                  <a:cubicBezTo>
                    <a:pt x="632" y="33"/>
                    <a:pt x="619" y="29"/>
                    <a:pt x="614" y="33"/>
                  </a:cubicBezTo>
                  <a:cubicBezTo>
                    <a:pt x="609" y="37"/>
                    <a:pt x="607" y="43"/>
                    <a:pt x="604" y="40"/>
                  </a:cubicBezTo>
                  <a:cubicBezTo>
                    <a:pt x="602" y="37"/>
                    <a:pt x="590" y="38"/>
                    <a:pt x="580" y="42"/>
                  </a:cubicBezTo>
                  <a:cubicBezTo>
                    <a:pt x="569" y="45"/>
                    <a:pt x="581" y="48"/>
                    <a:pt x="588" y="44"/>
                  </a:cubicBezTo>
                  <a:close/>
                  <a:moveTo>
                    <a:pt x="719" y="458"/>
                  </a:moveTo>
                  <a:cubicBezTo>
                    <a:pt x="722" y="457"/>
                    <a:pt x="730" y="445"/>
                    <a:pt x="720" y="446"/>
                  </a:cubicBezTo>
                  <a:cubicBezTo>
                    <a:pt x="711" y="446"/>
                    <a:pt x="713" y="458"/>
                    <a:pt x="719" y="458"/>
                  </a:cubicBezTo>
                  <a:close/>
                  <a:moveTo>
                    <a:pt x="673" y="447"/>
                  </a:moveTo>
                  <a:cubicBezTo>
                    <a:pt x="681" y="452"/>
                    <a:pt x="694" y="439"/>
                    <a:pt x="693" y="435"/>
                  </a:cubicBezTo>
                  <a:cubicBezTo>
                    <a:pt x="692" y="431"/>
                    <a:pt x="663" y="441"/>
                    <a:pt x="673" y="447"/>
                  </a:cubicBezTo>
                  <a:close/>
                  <a:moveTo>
                    <a:pt x="710" y="421"/>
                  </a:moveTo>
                  <a:cubicBezTo>
                    <a:pt x="711" y="416"/>
                    <a:pt x="693" y="414"/>
                    <a:pt x="694" y="409"/>
                  </a:cubicBezTo>
                  <a:cubicBezTo>
                    <a:pt x="695" y="404"/>
                    <a:pt x="677" y="399"/>
                    <a:pt x="672" y="396"/>
                  </a:cubicBezTo>
                  <a:cubicBezTo>
                    <a:pt x="666" y="394"/>
                    <a:pt x="657" y="392"/>
                    <a:pt x="657" y="386"/>
                  </a:cubicBezTo>
                  <a:cubicBezTo>
                    <a:pt x="657" y="381"/>
                    <a:pt x="645" y="385"/>
                    <a:pt x="644" y="394"/>
                  </a:cubicBezTo>
                  <a:cubicBezTo>
                    <a:pt x="644" y="402"/>
                    <a:pt x="639" y="400"/>
                    <a:pt x="641" y="408"/>
                  </a:cubicBezTo>
                  <a:cubicBezTo>
                    <a:pt x="644" y="417"/>
                    <a:pt x="630" y="418"/>
                    <a:pt x="631" y="423"/>
                  </a:cubicBezTo>
                  <a:cubicBezTo>
                    <a:pt x="633" y="427"/>
                    <a:pt x="640" y="422"/>
                    <a:pt x="646" y="422"/>
                  </a:cubicBezTo>
                  <a:cubicBezTo>
                    <a:pt x="652" y="422"/>
                    <a:pt x="644" y="430"/>
                    <a:pt x="652" y="431"/>
                  </a:cubicBezTo>
                  <a:cubicBezTo>
                    <a:pt x="658" y="431"/>
                    <a:pt x="669" y="425"/>
                    <a:pt x="672" y="421"/>
                  </a:cubicBezTo>
                  <a:cubicBezTo>
                    <a:pt x="674" y="417"/>
                    <a:pt x="679" y="416"/>
                    <a:pt x="687" y="420"/>
                  </a:cubicBezTo>
                  <a:cubicBezTo>
                    <a:pt x="694" y="425"/>
                    <a:pt x="709" y="426"/>
                    <a:pt x="710" y="421"/>
                  </a:cubicBezTo>
                  <a:close/>
                  <a:moveTo>
                    <a:pt x="880" y="379"/>
                  </a:moveTo>
                  <a:cubicBezTo>
                    <a:pt x="886" y="379"/>
                    <a:pt x="887" y="386"/>
                    <a:pt x="897" y="394"/>
                  </a:cubicBezTo>
                  <a:cubicBezTo>
                    <a:pt x="906" y="402"/>
                    <a:pt x="907" y="396"/>
                    <a:pt x="909" y="391"/>
                  </a:cubicBezTo>
                  <a:cubicBezTo>
                    <a:pt x="911" y="386"/>
                    <a:pt x="921" y="390"/>
                    <a:pt x="921" y="385"/>
                  </a:cubicBezTo>
                  <a:cubicBezTo>
                    <a:pt x="920" y="380"/>
                    <a:pt x="930" y="373"/>
                    <a:pt x="936" y="371"/>
                  </a:cubicBezTo>
                  <a:cubicBezTo>
                    <a:pt x="942" y="369"/>
                    <a:pt x="931" y="363"/>
                    <a:pt x="922" y="363"/>
                  </a:cubicBezTo>
                  <a:cubicBezTo>
                    <a:pt x="914" y="364"/>
                    <a:pt x="913" y="359"/>
                    <a:pt x="913" y="355"/>
                  </a:cubicBezTo>
                  <a:cubicBezTo>
                    <a:pt x="913" y="352"/>
                    <a:pt x="897" y="344"/>
                    <a:pt x="892" y="345"/>
                  </a:cubicBezTo>
                  <a:cubicBezTo>
                    <a:pt x="887" y="347"/>
                    <a:pt x="878" y="339"/>
                    <a:pt x="871" y="338"/>
                  </a:cubicBezTo>
                  <a:cubicBezTo>
                    <a:pt x="865" y="338"/>
                    <a:pt x="855" y="333"/>
                    <a:pt x="856" y="326"/>
                  </a:cubicBezTo>
                  <a:cubicBezTo>
                    <a:pt x="857" y="320"/>
                    <a:pt x="869" y="328"/>
                    <a:pt x="872" y="323"/>
                  </a:cubicBezTo>
                  <a:cubicBezTo>
                    <a:pt x="874" y="318"/>
                    <a:pt x="859" y="321"/>
                    <a:pt x="858" y="317"/>
                  </a:cubicBezTo>
                  <a:cubicBezTo>
                    <a:pt x="858" y="313"/>
                    <a:pt x="862" y="314"/>
                    <a:pt x="865" y="312"/>
                  </a:cubicBezTo>
                  <a:cubicBezTo>
                    <a:pt x="868" y="310"/>
                    <a:pt x="862" y="305"/>
                    <a:pt x="859" y="303"/>
                  </a:cubicBezTo>
                  <a:cubicBezTo>
                    <a:pt x="855" y="301"/>
                    <a:pt x="854" y="307"/>
                    <a:pt x="851" y="307"/>
                  </a:cubicBezTo>
                  <a:cubicBezTo>
                    <a:pt x="847" y="307"/>
                    <a:pt x="850" y="301"/>
                    <a:pt x="853" y="298"/>
                  </a:cubicBezTo>
                  <a:cubicBezTo>
                    <a:pt x="855" y="295"/>
                    <a:pt x="841" y="291"/>
                    <a:pt x="835" y="293"/>
                  </a:cubicBezTo>
                  <a:cubicBezTo>
                    <a:pt x="828" y="295"/>
                    <a:pt x="826" y="291"/>
                    <a:pt x="826" y="288"/>
                  </a:cubicBezTo>
                  <a:cubicBezTo>
                    <a:pt x="826" y="284"/>
                    <a:pt x="815" y="288"/>
                    <a:pt x="811" y="290"/>
                  </a:cubicBezTo>
                  <a:cubicBezTo>
                    <a:pt x="807" y="293"/>
                    <a:pt x="802" y="288"/>
                    <a:pt x="807" y="287"/>
                  </a:cubicBezTo>
                  <a:cubicBezTo>
                    <a:pt x="812" y="287"/>
                    <a:pt x="818" y="283"/>
                    <a:pt x="817" y="278"/>
                  </a:cubicBezTo>
                  <a:cubicBezTo>
                    <a:pt x="815" y="274"/>
                    <a:pt x="802" y="274"/>
                    <a:pt x="799" y="279"/>
                  </a:cubicBezTo>
                  <a:cubicBezTo>
                    <a:pt x="797" y="284"/>
                    <a:pt x="786" y="273"/>
                    <a:pt x="786" y="269"/>
                  </a:cubicBezTo>
                  <a:cubicBezTo>
                    <a:pt x="786" y="265"/>
                    <a:pt x="769" y="268"/>
                    <a:pt x="771" y="261"/>
                  </a:cubicBezTo>
                  <a:cubicBezTo>
                    <a:pt x="773" y="254"/>
                    <a:pt x="752" y="252"/>
                    <a:pt x="747" y="252"/>
                  </a:cubicBezTo>
                  <a:cubicBezTo>
                    <a:pt x="741" y="252"/>
                    <a:pt x="733" y="256"/>
                    <a:pt x="734" y="261"/>
                  </a:cubicBezTo>
                  <a:cubicBezTo>
                    <a:pt x="735" y="266"/>
                    <a:pt x="727" y="264"/>
                    <a:pt x="726" y="259"/>
                  </a:cubicBezTo>
                  <a:cubicBezTo>
                    <a:pt x="725" y="254"/>
                    <a:pt x="711" y="265"/>
                    <a:pt x="707" y="265"/>
                  </a:cubicBezTo>
                  <a:cubicBezTo>
                    <a:pt x="703" y="265"/>
                    <a:pt x="710" y="251"/>
                    <a:pt x="708" y="246"/>
                  </a:cubicBezTo>
                  <a:cubicBezTo>
                    <a:pt x="706" y="242"/>
                    <a:pt x="703" y="241"/>
                    <a:pt x="700" y="233"/>
                  </a:cubicBezTo>
                  <a:cubicBezTo>
                    <a:pt x="696" y="226"/>
                    <a:pt x="681" y="229"/>
                    <a:pt x="677" y="233"/>
                  </a:cubicBezTo>
                  <a:cubicBezTo>
                    <a:pt x="673" y="238"/>
                    <a:pt x="659" y="236"/>
                    <a:pt x="652" y="243"/>
                  </a:cubicBezTo>
                  <a:cubicBezTo>
                    <a:pt x="645" y="249"/>
                    <a:pt x="652" y="256"/>
                    <a:pt x="656" y="258"/>
                  </a:cubicBezTo>
                  <a:cubicBezTo>
                    <a:pt x="659" y="261"/>
                    <a:pt x="645" y="265"/>
                    <a:pt x="649" y="268"/>
                  </a:cubicBezTo>
                  <a:cubicBezTo>
                    <a:pt x="654" y="272"/>
                    <a:pt x="661" y="270"/>
                    <a:pt x="662" y="277"/>
                  </a:cubicBezTo>
                  <a:cubicBezTo>
                    <a:pt x="662" y="283"/>
                    <a:pt x="645" y="275"/>
                    <a:pt x="642" y="269"/>
                  </a:cubicBezTo>
                  <a:cubicBezTo>
                    <a:pt x="640" y="264"/>
                    <a:pt x="643" y="259"/>
                    <a:pt x="640" y="255"/>
                  </a:cubicBezTo>
                  <a:cubicBezTo>
                    <a:pt x="636" y="252"/>
                    <a:pt x="639" y="247"/>
                    <a:pt x="646" y="240"/>
                  </a:cubicBezTo>
                  <a:cubicBezTo>
                    <a:pt x="652" y="233"/>
                    <a:pt x="658" y="234"/>
                    <a:pt x="658" y="231"/>
                  </a:cubicBezTo>
                  <a:cubicBezTo>
                    <a:pt x="658" y="227"/>
                    <a:pt x="629" y="227"/>
                    <a:pt x="612" y="241"/>
                  </a:cubicBezTo>
                  <a:cubicBezTo>
                    <a:pt x="595" y="255"/>
                    <a:pt x="600" y="275"/>
                    <a:pt x="601" y="278"/>
                  </a:cubicBezTo>
                  <a:cubicBezTo>
                    <a:pt x="602" y="282"/>
                    <a:pt x="617" y="280"/>
                    <a:pt x="626" y="283"/>
                  </a:cubicBezTo>
                  <a:cubicBezTo>
                    <a:pt x="634" y="285"/>
                    <a:pt x="630" y="289"/>
                    <a:pt x="623" y="288"/>
                  </a:cubicBezTo>
                  <a:cubicBezTo>
                    <a:pt x="616" y="287"/>
                    <a:pt x="605" y="285"/>
                    <a:pt x="605" y="289"/>
                  </a:cubicBezTo>
                  <a:cubicBezTo>
                    <a:pt x="606" y="293"/>
                    <a:pt x="620" y="301"/>
                    <a:pt x="628" y="300"/>
                  </a:cubicBezTo>
                  <a:cubicBezTo>
                    <a:pt x="636" y="298"/>
                    <a:pt x="636" y="298"/>
                    <a:pt x="640" y="302"/>
                  </a:cubicBezTo>
                  <a:cubicBezTo>
                    <a:pt x="644" y="306"/>
                    <a:pt x="654" y="305"/>
                    <a:pt x="663" y="305"/>
                  </a:cubicBezTo>
                  <a:cubicBezTo>
                    <a:pt x="673" y="306"/>
                    <a:pt x="685" y="309"/>
                    <a:pt x="689" y="310"/>
                  </a:cubicBezTo>
                  <a:cubicBezTo>
                    <a:pt x="694" y="310"/>
                    <a:pt x="700" y="307"/>
                    <a:pt x="701" y="305"/>
                  </a:cubicBezTo>
                  <a:cubicBezTo>
                    <a:pt x="703" y="302"/>
                    <a:pt x="722" y="309"/>
                    <a:pt x="727" y="308"/>
                  </a:cubicBezTo>
                  <a:cubicBezTo>
                    <a:pt x="733" y="308"/>
                    <a:pt x="730" y="303"/>
                    <a:pt x="726" y="301"/>
                  </a:cubicBezTo>
                  <a:cubicBezTo>
                    <a:pt x="722" y="300"/>
                    <a:pt x="724" y="294"/>
                    <a:pt x="729" y="296"/>
                  </a:cubicBezTo>
                  <a:cubicBezTo>
                    <a:pt x="733" y="299"/>
                    <a:pt x="741" y="300"/>
                    <a:pt x="742" y="304"/>
                  </a:cubicBezTo>
                  <a:cubicBezTo>
                    <a:pt x="744" y="308"/>
                    <a:pt x="748" y="306"/>
                    <a:pt x="749" y="310"/>
                  </a:cubicBezTo>
                  <a:cubicBezTo>
                    <a:pt x="749" y="313"/>
                    <a:pt x="766" y="317"/>
                    <a:pt x="766" y="321"/>
                  </a:cubicBezTo>
                  <a:cubicBezTo>
                    <a:pt x="767" y="324"/>
                    <a:pt x="750" y="326"/>
                    <a:pt x="755" y="330"/>
                  </a:cubicBezTo>
                  <a:cubicBezTo>
                    <a:pt x="760" y="333"/>
                    <a:pt x="767" y="325"/>
                    <a:pt x="773" y="325"/>
                  </a:cubicBezTo>
                  <a:cubicBezTo>
                    <a:pt x="779" y="324"/>
                    <a:pt x="779" y="337"/>
                    <a:pt x="784" y="335"/>
                  </a:cubicBezTo>
                  <a:cubicBezTo>
                    <a:pt x="790" y="333"/>
                    <a:pt x="795" y="338"/>
                    <a:pt x="801" y="346"/>
                  </a:cubicBezTo>
                  <a:cubicBezTo>
                    <a:pt x="808" y="354"/>
                    <a:pt x="801" y="362"/>
                    <a:pt x="801" y="365"/>
                  </a:cubicBezTo>
                  <a:cubicBezTo>
                    <a:pt x="802" y="368"/>
                    <a:pt x="814" y="367"/>
                    <a:pt x="821" y="363"/>
                  </a:cubicBezTo>
                  <a:cubicBezTo>
                    <a:pt x="827" y="360"/>
                    <a:pt x="833" y="367"/>
                    <a:pt x="839" y="371"/>
                  </a:cubicBezTo>
                  <a:cubicBezTo>
                    <a:pt x="844" y="376"/>
                    <a:pt x="820" y="383"/>
                    <a:pt x="822" y="379"/>
                  </a:cubicBezTo>
                  <a:cubicBezTo>
                    <a:pt x="824" y="375"/>
                    <a:pt x="807" y="364"/>
                    <a:pt x="792" y="369"/>
                  </a:cubicBezTo>
                  <a:cubicBezTo>
                    <a:pt x="777" y="374"/>
                    <a:pt x="787" y="382"/>
                    <a:pt x="789" y="387"/>
                  </a:cubicBezTo>
                  <a:cubicBezTo>
                    <a:pt x="791" y="392"/>
                    <a:pt x="776" y="397"/>
                    <a:pt x="762" y="393"/>
                  </a:cubicBezTo>
                  <a:cubicBezTo>
                    <a:pt x="748" y="388"/>
                    <a:pt x="752" y="395"/>
                    <a:pt x="746" y="395"/>
                  </a:cubicBezTo>
                  <a:cubicBezTo>
                    <a:pt x="740" y="395"/>
                    <a:pt x="734" y="404"/>
                    <a:pt x="739" y="409"/>
                  </a:cubicBezTo>
                  <a:cubicBezTo>
                    <a:pt x="745" y="414"/>
                    <a:pt x="756" y="409"/>
                    <a:pt x="765" y="410"/>
                  </a:cubicBezTo>
                  <a:cubicBezTo>
                    <a:pt x="775" y="410"/>
                    <a:pt x="776" y="413"/>
                    <a:pt x="777" y="408"/>
                  </a:cubicBezTo>
                  <a:cubicBezTo>
                    <a:pt x="778" y="403"/>
                    <a:pt x="787" y="405"/>
                    <a:pt x="794" y="407"/>
                  </a:cubicBezTo>
                  <a:cubicBezTo>
                    <a:pt x="801" y="408"/>
                    <a:pt x="799" y="417"/>
                    <a:pt x="808" y="418"/>
                  </a:cubicBezTo>
                  <a:cubicBezTo>
                    <a:pt x="816" y="419"/>
                    <a:pt x="809" y="427"/>
                    <a:pt x="814" y="432"/>
                  </a:cubicBezTo>
                  <a:cubicBezTo>
                    <a:pt x="820" y="437"/>
                    <a:pt x="836" y="434"/>
                    <a:pt x="842" y="440"/>
                  </a:cubicBezTo>
                  <a:cubicBezTo>
                    <a:pt x="848" y="446"/>
                    <a:pt x="875" y="457"/>
                    <a:pt x="878" y="453"/>
                  </a:cubicBezTo>
                  <a:cubicBezTo>
                    <a:pt x="883" y="448"/>
                    <a:pt x="856" y="426"/>
                    <a:pt x="848" y="424"/>
                  </a:cubicBezTo>
                  <a:cubicBezTo>
                    <a:pt x="840" y="422"/>
                    <a:pt x="856" y="420"/>
                    <a:pt x="866" y="427"/>
                  </a:cubicBezTo>
                  <a:cubicBezTo>
                    <a:pt x="875" y="434"/>
                    <a:pt x="890" y="438"/>
                    <a:pt x="897" y="429"/>
                  </a:cubicBezTo>
                  <a:cubicBezTo>
                    <a:pt x="904" y="420"/>
                    <a:pt x="891" y="423"/>
                    <a:pt x="891" y="417"/>
                  </a:cubicBezTo>
                  <a:cubicBezTo>
                    <a:pt x="891" y="410"/>
                    <a:pt x="886" y="402"/>
                    <a:pt x="879" y="402"/>
                  </a:cubicBezTo>
                  <a:cubicBezTo>
                    <a:pt x="872" y="402"/>
                    <a:pt x="853" y="388"/>
                    <a:pt x="860" y="385"/>
                  </a:cubicBezTo>
                  <a:cubicBezTo>
                    <a:pt x="867" y="382"/>
                    <a:pt x="858" y="379"/>
                    <a:pt x="863" y="373"/>
                  </a:cubicBezTo>
                  <a:cubicBezTo>
                    <a:pt x="868" y="368"/>
                    <a:pt x="873" y="378"/>
                    <a:pt x="880" y="379"/>
                  </a:cubicBezTo>
                  <a:close/>
                  <a:moveTo>
                    <a:pt x="770" y="356"/>
                  </a:moveTo>
                  <a:cubicBezTo>
                    <a:pt x="777" y="355"/>
                    <a:pt x="775" y="346"/>
                    <a:pt x="772" y="341"/>
                  </a:cubicBezTo>
                  <a:cubicBezTo>
                    <a:pt x="769" y="338"/>
                    <a:pt x="763" y="337"/>
                    <a:pt x="757" y="338"/>
                  </a:cubicBezTo>
                  <a:cubicBezTo>
                    <a:pt x="751" y="338"/>
                    <a:pt x="741" y="347"/>
                    <a:pt x="747" y="355"/>
                  </a:cubicBezTo>
                  <a:cubicBezTo>
                    <a:pt x="752" y="363"/>
                    <a:pt x="764" y="357"/>
                    <a:pt x="770" y="356"/>
                  </a:cubicBezTo>
                  <a:close/>
                  <a:moveTo>
                    <a:pt x="706" y="231"/>
                  </a:moveTo>
                  <a:cubicBezTo>
                    <a:pt x="703" y="237"/>
                    <a:pt x="712" y="237"/>
                    <a:pt x="713" y="244"/>
                  </a:cubicBezTo>
                  <a:cubicBezTo>
                    <a:pt x="714" y="252"/>
                    <a:pt x="723" y="254"/>
                    <a:pt x="731" y="250"/>
                  </a:cubicBezTo>
                  <a:cubicBezTo>
                    <a:pt x="738" y="245"/>
                    <a:pt x="759" y="251"/>
                    <a:pt x="759" y="245"/>
                  </a:cubicBezTo>
                  <a:cubicBezTo>
                    <a:pt x="759" y="240"/>
                    <a:pt x="737" y="231"/>
                    <a:pt x="729" y="232"/>
                  </a:cubicBezTo>
                  <a:cubicBezTo>
                    <a:pt x="721" y="233"/>
                    <a:pt x="709" y="225"/>
                    <a:pt x="706" y="231"/>
                  </a:cubicBezTo>
                  <a:close/>
                  <a:moveTo>
                    <a:pt x="900" y="639"/>
                  </a:moveTo>
                  <a:cubicBezTo>
                    <a:pt x="901" y="643"/>
                    <a:pt x="931" y="654"/>
                    <a:pt x="932" y="649"/>
                  </a:cubicBezTo>
                  <a:cubicBezTo>
                    <a:pt x="933" y="644"/>
                    <a:pt x="899" y="636"/>
                    <a:pt x="900" y="639"/>
                  </a:cubicBezTo>
                  <a:close/>
                  <a:moveTo>
                    <a:pt x="1031" y="668"/>
                  </a:moveTo>
                  <a:cubicBezTo>
                    <a:pt x="1029" y="671"/>
                    <a:pt x="1026" y="665"/>
                    <a:pt x="1030" y="662"/>
                  </a:cubicBezTo>
                  <a:cubicBezTo>
                    <a:pt x="1035" y="659"/>
                    <a:pt x="1029" y="657"/>
                    <a:pt x="1025" y="659"/>
                  </a:cubicBezTo>
                  <a:cubicBezTo>
                    <a:pt x="1021" y="661"/>
                    <a:pt x="1022" y="651"/>
                    <a:pt x="1026" y="649"/>
                  </a:cubicBezTo>
                  <a:cubicBezTo>
                    <a:pt x="1030" y="647"/>
                    <a:pt x="1017" y="643"/>
                    <a:pt x="1017" y="646"/>
                  </a:cubicBezTo>
                  <a:cubicBezTo>
                    <a:pt x="1017" y="650"/>
                    <a:pt x="1007" y="648"/>
                    <a:pt x="1006" y="645"/>
                  </a:cubicBezTo>
                  <a:cubicBezTo>
                    <a:pt x="1005" y="641"/>
                    <a:pt x="999" y="640"/>
                    <a:pt x="1001" y="638"/>
                  </a:cubicBezTo>
                  <a:cubicBezTo>
                    <a:pt x="1004" y="636"/>
                    <a:pt x="993" y="635"/>
                    <a:pt x="992" y="638"/>
                  </a:cubicBezTo>
                  <a:cubicBezTo>
                    <a:pt x="991" y="642"/>
                    <a:pt x="988" y="636"/>
                    <a:pt x="993" y="631"/>
                  </a:cubicBezTo>
                  <a:cubicBezTo>
                    <a:pt x="998" y="626"/>
                    <a:pt x="997" y="621"/>
                    <a:pt x="1002" y="619"/>
                  </a:cubicBezTo>
                  <a:cubicBezTo>
                    <a:pt x="1006" y="616"/>
                    <a:pt x="1001" y="613"/>
                    <a:pt x="996" y="615"/>
                  </a:cubicBezTo>
                  <a:cubicBezTo>
                    <a:pt x="991" y="617"/>
                    <a:pt x="977" y="635"/>
                    <a:pt x="977" y="639"/>
                  </a:cubicBezTo>
                  <a:cubicBezTo>
                    <a:pt x="977" y="644"/>
                    <a:pt x="977" y="650"/>
                    <a:pt x="972" y="650"/>
                  </a:cubicBezTo>
                  <a:cubicBezTo>
                    <a:pt x="967" y="649"/>
                    <a:pt x="962" y="653"/>
                    <a:pt x="965" y="656"/>
                  </a:cubicBezTo>
                  <a:cubicBezTo>
                    <a:pt x="969" y="659"/>
                    <a:pt x="955" y="666"/>
                    <a:pt x="962" y="669"/>
                  </a:cubicBezTo>
                  <a:cubicBezTo>
                    <a:pt x="966" y="671"/>
                    <a:pt x="974" y="668"/>
                    <a:pt x="980" y="669"/>
                  </a:cubicBezTo>
                  <a:cubicBezTo>
                    <a:pt x="986" y="669"/>
                    <a:pt x="991" y="670"/>
                    <a:pt x="996" y="666"/>
                  </a:cubicBezTo>
                  <a:cubicBezTo>
                    <a:pt x="1002" y="663"/>
                    <a:pt x="1002" y="669"/>
                    <a:pt x="1007" y="669"/>
                  </a:cubicBezTo>
                  <a:cubicBezTo>
                    <a:pt x="1013" y="668"/>
                    <a:pt x="1004" y="673"/>
                    <a:pt x="1004" y="676"/>
                  </a:cubicBezTo>
                  <a:cubicBezTo>
                    <a:pt x="1005" y="680"/>
                    <a:pt x="1010" y="675"/>
                    <a:pt x="1014" y="673"/>
                  </a:cubicBezTo>
                  <a:cubicBezTo>
                    <a:pt x="1018" y="671"/>
                    <a:pt x="1024" y="673"/>
                    <a:pt x="1022" y="676"/>
                  </a:cubicBezTo>
                  <a:cubicBezTo>
                    <a:pt x="1019" y="679"/>
                    <a:pt x="1033" y="682"/>
                    <a:pt x="1036" y="677"/>
                  </a:cubicBezTo>
                  <a:cubicBezTo>
                    <a:pt x="1039" y="672"/>
                    <a:pt x="1033" y="664"/>
                    <a:pt x="1031" y="668"/>
                  </a:cubicBezTo>
                  <a:close/>
                  <a:moveTo>
                    <a:pt x="96" y="579"/>
                  </a:moveTo>
                  <a:cubicBezTo>
                    <a:pt x="87" y="584"/>
                    <a:pt x="109" y="606"/>
                    <a:pt x="114" y="603"/>
                  </a:cubicBezTo>
                  <a:cubicBezTo>
                    <a:pt x="117" y="601"/>
                    <a:pt x="108" y="592"/>
                    <a:pt x="108" y="586"/>
                  </a:cubicBezTo>
                  <a:cubicBezTo>
                    <a:pt x="108" y="581"/>
                    <a:pt x="105" y="575"/>
                    <a:pt x="96" y="579"/>
                  </a:cubicBezTo>
                  <a:close/>
                  <a:moveTo>
                    <a:pt x="948" y="689"/>
                  </a:moveTo>
                  <a:cubicBezTo>
                    <a:pt x="945" y="689"/>
                    <a:pt x="948" y="684"/>
                    <a:pt x="948" y="681"/>
                  </a:cubicBezTo>
                  <a:cubicBezTo>
                    <a:pt x="949" y="679"/>
                    <a:pt x="940" y="683"/>
                    <a:pt x="940" y="686"/>
                  </a:cubicBezTo>
                  <a:cubicBezTo>
                    <a:pt x="940" y="689"/>
                    <a:pt x="934" y="690"/>
                    <a:pt x="934" y="692"/>
                  </a:cubicBezTo>
                  <a:cubicBezTo>
                    <a:pt x="934" y="698"/>
                    <a:pt x="933" y="695"/>
                    <a:pt x="929" y="696"/>
                  </a:cubicBezTo>
                  <a:cubicBezTo>
                    <a:pt x="925" y="698"/>
                    <a:pt x="909" y="696"/>
                    <a:pt x="908" y="693"/>
                  </a:cubicBezTo>
                  <a:cubicBezTo>
                    <a:pt x="908" y="690"/>
                    <a:pt x="896" y="688"/>
                    <a:pt x="896" y="684"/>
                  </a:cubicBezTo>
                  <a:cubicBezTo>
                    <a:pt x="895" y="679"/>
                    <a:pt x="890" y="678"/>
                    <a:pt x="894" y="672"/>
                  </a:cubicBezTo>
                  <a:cubicBezTo>
                    <a:pt x="899" y="667"/>
                    <a:pt x="893" y="665"/>
                    <a:pt x="889" y="669"/>
                  </a:cubicBezTo>
                  <a:cubicBezTo>
                    <a:pt x="885" y="673"/>
                    <a:pt x="882" y="667"/>
                    <a:pt x="888" y="665"/>
                  </a:cubicBezTo>
                  <a:cubicBezTo>
                    <a:pt x="894" y="662"/>
                    <a:pt x="905" y="660"/>
                    <a:pt x="899" y="651"/>
                  </a:cubicBezTo>
                  <a:cubicBezTo>
                    <a:pt x="894" y="641"/>
                    <a:pt x="858" y="654"/>
                    <a:pt x="849" y="658"/>
                  </a:cubicBezTo>
                  <a:cubicBezTo>
                    <a:pt x="840" y="663"/>
                    <a:pt x="829" y="678"/>
                    <a:pt x="824" y="678"/>
                  </a:cubicBezTo>
                  <a:cubicBezTo>
                    <a:pt x="819" y="678"/>
                    <a:pt x="832" y="670"/>
                    <a:pt x="834" y="667"/>
                  </a:cubicBezTo>
                  <a:cubicBezTo>
                    <a:pt x="836" y="664"/>
                    <a:pt x="834" y="661"/>
                    <a:pt x="837" y="662"/>
                  </a:cubicBezTo>
                  <a:cubicBezTo>
                    <a:pt x="839" y="663"/>
                    <a:pt x="847" y="652"/>
                    <a:pt x="853" y="648"/>
                  </a:cubicBezTo>
                  <a:cubicBezTo>
                    <a:pt x="858" y="644"/>
                    <a:pt x="864" y="648"/>
                    <a:pt x="865" y="645"/>
                  </a:cubicBezTo>
                  <a:cubicBezTo>
                    <a:pt x="866" y="642"/>
                    <a:pt x="868" y="639"/>
                    <a:pt x="874" y="635"/>
                  </a:cubicBezTo>
                  <a:cubicBezTo>
                    <a:pt x="879" y="631"/>
                    <a:pt x="941" y="632"/>
                    <a:pt x="946" y="632"/>
                  </a:cubicBezTo>
                  <a:cubicBezTo>
                    <a:pt x="952" y="632"/>
                    <a:pt x="964" y="625"/>
                    <a:pt x="967" y="620"/>
                  </a:cubicBezTo>
                  <a:cubicBezTo>
                    <a:pt x="971" y="615"/>
                    <a:pt x="975" y="615"/>
                    <a:pt x="983" y="615"/>
                  </a:cubicBezTo>
                  <a:cubicBezTo>
                    <a:pt x="992" y="616"/>
                    <a:pt x="996" y="609"/>
                    <a:pt x="1000" y="606"/>
                  </a:cubicBezTo>
                  <a:cubicBezTo>
                    <a:pt x="1004" y="604"/>
                    <a:pt x="1002" y="603"/>
                    <a:pt x="999" y="602"/>
                  </a:cubicBezTo>
                  <a:cubicBezTo>
                    <a:pt x="995" y="601"/>
                    <a:pt x="992" y="599"/>
                    <a:pt x="995" y="599"/>
                  </a:cubicBezTo>
                  <a:cubicBezTo>
                    <a:pt x="999" y="598"/>
                    <a:pt x="1001" y="597"/>
                    <a:pt x="1002" y="592"/>
                  </a:cubicBezTo>
                  <a:cubicBezTo>
                    <a:pt x="1004" y="588"/>
                    <a:pt x="1001" y="590"/>
                    <a:pt x="996" y="584"/>
                  </a:cubicBezTo>
                  <a:cubicBezTo>
                    <a:pt x="991" y="578"/>
                    <a:pt x="989" y="586"/>
                    <a:pt x="984" y="585"/>
                  </a:cubicBezTo>
                  <a:cubicBezTo>
                    <a:pt x="979" y="585"/>
                    <a:pt x="987" y="579"/>
                    <a:pt x="983" y="577"/>
                  </a:cubicBezTo>
                  <a:cubicBezTo>
                    <a:pt x="979" y="574"/>
                    <a:pt x="971" y="576"/>
                    <a:pt x="965" y="581"/>
                  </a:cubicBezTo>
                  <a:cubicBezTo>
                    <a:pt x="959" y="585"/>
                    <a:pt x="959" y="580"/>
                    <a:pt x="954" y="585"/>
                  </a:cubicBezTo>
                  <a:cubicBezTo>
                    <a:pt x="948" y="590"/>
                    <a:pt x="948" y="583"/>
                    <a:pt x="951" y="581"/>
                  </a:cubicBezTo>
                  <a:cubicBezTo>
                    <a:pt x="953" y="579"/>
                    <a:pt x="955" y="581"/>
                    <a:pt x="958" y="578"/>
                  </a:cubicBezTo>
                  <a:cubicBezTo>
                    <a:pt x="960" y="575"/>
                    <a:pt x="962" y="578"/>
                    <a:pt x="968" y="575"/>
                  </a:cubicBezTo>
                  <a:cubicBezTo>
                    <a:pt x="974" y="571"/>
                    <a:pt x="979" y="573"/>
                    <a:pt x="981" y="570"/>
                  </a:cubicBezTo>
                  <a:cubicBezTo>
                    <a:pt x="983" y="568"/>
                    <a:pt x="978" y="564"/>
                    <a:pt x="973" y="565"/>
                  </a:cubicBezTo>
                  <a:cubicBezTo>
                    <a:pt x="967" y="566"/>
                    <a:pt x="963" y="558"/>
                    <a:pt x="959" y="560"/>
                  </a:cubicBezTo>
                  <a:cubicBezTo>
                    <a:pt x="956" y="563"/>
                    <a:pt x="957" y="557"/>
                    <a:pt x="952" y="559"/>
                  </a:cubicBezTo>
                  <a:cubicBezTo>
                    <a:pt x="948" y="562"/>
                    <a:pt x="946" y="558"/>
                    <a:pt x="944" y="554"/>
                  </a:cubicBezTo>
                  <a:cubicBezTo>
                    <a:pt x="942" y="549"/>
                    <a:pt x="931" y="542"/>
                    <a:pt x="924" y="540"/>
                  </a:cubicBezTo>
                  <a:cubicBezTo>
                    <a:pt x="918" y="538"/>
                    <a:pt x="922" y="535"/>
                    <a:pt x="926" y="537"/>
                  </a:cubicBezTo>
                  <a:cubicBezTo>
                    <a:pt x="929" y="539"/>
                    <a:pt x="934" y="535"/>
                    <a:pt x="935" y="532"/>
                  </a:cubicBezTo>
                  <a:cubicBezTo>
                    <a:pt x="937" y="530"/>
                    <a:pt x="933" y="528"/>
                    <a:pt x="930" y="527"/>
                  </a:cubicBezTo>
                  <a:cubicBezTo>
                    <a:pt x="928" y="527"/>
                    <a:pt x="928" y="524"/>
                    <a:pt x="929" y="522"/>
                  </a:cubicBezTo>
                  <a:cubicBezTo>
                    <a:pt x="929" y="519"/>
                    <a:pt x="922" y="516"/>
                    <a:pt x="921" y="514"/>
                  </a:cubicBezTo>
                  <a:cubicBezTo>
                    <a:pt x="921" y="511"/>
                    <a:pt x="917" y="510"/>
                    <a:pt x="917" y="508"/>
                  </a:cubicBezTo>
                  <a:cubicBezTo>
                    <a:pt x="917" y="505"/>
                    <a:pt x="913" y="502"/>
                    <a:pt x="913" y="499"/>
                  </a:cubicBezTo>
                  <a:cubicBezTo>
                    <a:pt x="913" y="497"/>
                    <a:pt x="905" y="491"/>
                    <a:pt x="905" y="487"/>
                  </a:cubicBezTo>
                  <a:cubicBezTo>
                    <a:pt x="904" y="484"/>
                    <a:pt x="900" y="482"/>
                    <a:pt x="899" y="478"/>
                  </a:cubicBezTo>
                  <a:cubicBezTo>
                    <a:pt x="897" y="474"/>
                    <a:pt x="895" y="475"/>
                    <a:pt x="893" y="481"/>
                  </a:cubicBezTo>
                  <a:cubicBezTo>
                    <a:pt x="892" y="487"/>
                    <a:pt x="886" y="487"/>
                    <a:pt x="888" y="489"/>
                  </a:cubicBezTo>
                  <a:cubicBezTo>
                    <a:pt x="891" y="493"/>
                    <a:pt x="889" y="493"/>
                    <a:pt x="886" y="495"/>
                  </a:cubicBezTo>
                  <a:cubicBezTo>
                    <a:pt x="884" y="498"/>
                    <a:pt x="888" y="501"/>
                    <a:pt x="884" y="501"/>
                  </a:cubicBezTo>
                  <a:cubicBezTo>
                    <a:pt x="880" y="501"/>
                    <a:pt x="882" y="509"/>
                    <a:pt x="880" y="505"/>
                  </a:cubicBezTo>
                  <a:cubicBezTo>
                    <a:pt x="878" y="502"/>
                    <a:pt x="873" y="503"/>
                    <a:pt x="873" y="506"/>
                  </a:cubicBezTo>
                  <a:cubicBezTo>
                    <a:pt x="873" y="510"/>
                    <a:pt x="865" y="513"/>
                    <a:pt x="861" y="512"/>
                  </a:cubicBezTo>
                  <a:cubicBezTo>
                    <a:pt x="858" y="512"/>
                    <a:pt x="858" y="506"/>
                    <a:pt x="855" y="508"/>
                  </a:cubicBezTo>
                  <a:cubicBezTo>
                    <a:pt x="852" y="510"/>
                    <a:pt x="853" y="502"/>
                    <a:pt x="848" y="502"/>
                  </a:cubicBezTo>
                  <a:cubicBezTo>
                    <a:pt x="844" y="503"/>
                    <a:pt x="841" y="502"/>
                    <a:pt x="842" y="498"/>
                  </a:cubicBezTo>
                  <a:cubicBezTo>
                    <a:pt x="844" y="495"/>
                    <a:pt x="835" y="493"/>
                    <a:pt x="838" y="491"/>
                  </a:cubicBezTo>
                  <a:cubicBezTo>
                    <a:pt x="840" y="489"/>
                    <a:pt x="837" y="485"/>
                    <a:pt x="836" y="479"/>
                  </a:cubicBezTo>
                  <a:cubicBezTo>
                    <a:pt x="836" y="473"/>
                    <a:pt x="840" y="472"/>
                    <a:pt x="840" y="470"/>
                  </a:cubicBezTo>
                  <a:cubicBezTo>
                    <a:pt x="840" y="467"/>
                    <a:pt x="837" y="467"/>
                    <a:pt x="834" y="469"/>
                  </a:cubicBezTo>
                  <a:cubicBezTo>
                    <a:pt x="831" y="471"/>
                    <a:pt x="831" y="467"/>
                    <a:pt x="828" y="467"/>
                  </a:cubicBezTo>
                  <a:cubicBezTo>
                    <a:pt x="824" y="467"/>
                    <a:pt x="814" y="467"/>
                    <a:pt x="814" y="462"/>
                  </a:cubicBezTo>
                  <a:cubicBezTo>
                    <a:pt x="813" y="458"/>
                    <a:pt x="810" y="460"/>
                    <a:pt x="808" y="456"/>
                  </a:cubicBezTo>
                  <a:cubicBezTo>
                    <a:pt x="807" y="452"/>
                    <a:pt x="802" y="455"/>
                    <a:pt x="802" y="452"/>
                  </a:cubicBezTo>
                  <a:cubicBezTo>
                    <a:pt x="802" y="449"/>
                    <a:pt x="801" y="448"/>
                    <a:pt x="798" y="448"/>
                  </a:cubicBezTo>
                  <a:cubicBezTo>
                    <a:pt x="794" y="448"/>
                    <a:pt x="793" y="445"/>
                    <a:pt x="789" y="444"/>
                  </a:cubicBezTo>
                  <a:cubicBezTo>
                    <a:pt x="785" y="444"/>
                    <a:pt x="780" y="447"/>
                    <a:pt x="778" y="448"/>
                  </a:cubicBezTo>
                  <a:cubicBezTo>
                    <a:pt x="775" y="449"/>
                    <a:pt x="769" y="444"/>
                    <a:pt x="767" y="446"/>
                  </a:cubicBezTo>
                  <a:cubicBezTo>
                    <a:pt x="765" y="448"/>
                    <a:pt x="764" y="445"/>
                    <a:pt x="758" y="443"/>
                  </a:cubicBezTo>
                  <a:cubicBezTo>
                    <a:pt x="751" y="441"/>
                    <a:pt x="743" y="441"/>
                    <a:pt x="742" y="443"/>
                  </a:cubicBezTo>
                  <a:cubicBezTo>
                    <a:pt x="742" y="445"/>
                    <a:pt x="737" y="446"/>
                    <a:pt x="737" y="451"/>
                  </a:cubicBezTo>
                  <a:cubicBezTo>
                    <a:pt x="738" y="456"/>
                    <a:pt x="744" y="455"/>
                    <a:pt x="745" y="458"/>
                  </a:cubicBezTo>
                  <a:cubicBezTo>
                    <a:pt x="746" y="462"/>
                    <a:pt x="742" y="461"/>
                    <a:pt x="742" y="464"/>
                  </a:cubicBezTo>
                  <a:cubicBezTo>
                    <a:pt x="742" y="467"/>
                    <a:pt x="738" y="467"/>
                    <a:pt x="738" y="469"/>
                  </a:cubicBezTo>
                  <a:cubicBezTo>
                    <a:pt x="738" y="471"/>
                    <a:pt x="741" y="470"/>
                    <a:pt x="742" y="475"/>
                  </a:cubicBezTo>
                  <a:cubicBezTo>
                    <a:pt x="743" y="479"/>
                    <a:pt x="746" y="479"/>
                    <a:pt x="747" y="485"/>
                  </a:cubicBezTo>
                  <a:cubicBezTo>
                    <a:pt x="747" y="490"/>
                    <a:pt x="745" y="489"/>
                    <a:pt x="742" y="490"/>
                  </a:cubicBezTo>
                  <a:cubicBezTo>
                    <a:pt x="739" y="491"/>
                    <a:pt x="742" y="493"/>
                    <a:pt x="739" y="497"/>
                  </a:cubicBezTo>
                  <a:cubicBezTo>
                    <a:pt x="735" y="501"/>
                    <a:pt x="732" y="505"/>
                    <a:pt x="735" y="508"/>
                  </a:cubicBezTo>
                  <a:cubicBezTo>
                    <a:pt x="738" y="510"/>
                    <a:pt x="748" y="514"/>
                    <a:pt x="752" y="521"/>
                  </a:cubicBezTo>
                  <a:cubicBezTo>
                    <a:pt x="756" y="527"/>
                    <a:pt x="756" y="537"/>
                    <a:pt x="755" y="544"/>
                  </a:cubicBezTo>
                  <a:cubicBezTo>
                    <a:pt x="754" y="551"/>
                    <a:pt x="745" y="553"/>
                    <a:pt x="738" y="559"/>
                  </a:cubicBezTo>
                  <a:cubicBezTo>
                    <a:pt x="732" y="566"/>
                    <a:pt x="725" y="565"/>
                    <a:pt x="722" y="565"/>
                  </a:cubicBezTo>
                  <a:cubicBezTo>
                    <a:pt x="719" y="565"/>
                    <a:pt x="721" y="571"/>
                    <a:pt x="725" y="575"/>
                  </a:cubicBezTo>
                  <a:cubicBezTo>
                    <a:pt x="730" y="580"/>
                    <a:pt x="726" y="581"/>
                    <a:pt x="728" y="586"/>
                  </a:cubicBezTo>
                  <a:cubicBezTo>
                    <a:pt x="731" y="591"/>
                    <a:pt x="728" y="595"/>
                    <a:pt x="732" y="599"/>
                  </a:cubicBezTo>
                  <a:cubicBezTo>
                    <a:pt x="735" y="603"/>
                    <a:pt x="733" y="605"/>
                    <a:pt x="729" y="608"/>
                  </a:cubicBezTo>
                  <a:cubicBezTo>
                    <a:pt x="725" y="611"/>
                    <a:pt x="731" y="610"/>
                    <a:pt x="731" y="614"/>
                  </a:cubicBezTo>
                  <a:cubicBezTo>
                    <a:pt x="731" y="618"/>
                    <a:pt x="729" y="615"/>
                    <a:pt x="726" y="613"/>
                  </a:cubicBezTo>
                  <a:cubicBezTo>
                    <a:pt x="722" y="611"/>
                    <a:pt x="719" y="617"/>
                    <a:pt x="719" y="620"/>
                  </a:cubicBezTo>
                  <a:cubicBezTo>
                    <a:pt x="719" y="623"/>
                    <a:pt x="711" y="616"/>
                    <a:pt x="709" y="617"/>
                  </a:cubicBezTo>
                  <a:cubicBezTo>
                    <a:pt x="708" y="617"/>
                    <a:pt x="710" y="613"/>
                    <a:pt x="705" y="609"/>
                  </a:cubicBezTo>
                  <a:cubicBezTo>
                    <a:pt x="701" y="606"/>
                    <a:pt x="697" y="605"/>
                    <a:pt x="697" y="602"/>
                  </a:cubicBezTo>
                  <a:cubicBezTo>
                    <a:pt x="697" y="598"/>
                    <a:pt x="689" y="596"/>
                    <a:pt x="689" y="592"/>
                  </a:cubicBezTo>
                  <a:cubicBezTo>
                    <a:pt x="689" y="588"/>
                    <a:pt x="690" y="579"/>
                    <a:pt x="688" y="576"/>
                  </a:cubicBezTo>
                  <a:cubicBezTo>
                    <a:pt x="686" y="573"/>
                    <a:pt x="688" y="570"/>
                    <a:pt x="689" y="567"/>
                  </a:cubicBezTo>
                  <a:cubicBezTo>
                    <a:pt x="691" y="564"/>
                    <a:pt x="688" y="560"/>
                    <a:pt x="683" y="560"/>
                  </a:cubicBezTo>
                  <a:cubicBezTo>
                    <a:pt x="678" y="560"/>
                    <a:pt x="672" y="559"/>
                    <a:pt x="665" y="559"/>
                  </a:cubicBezTo>
                  <a:cubicBezTo>
                    <a:pt x="659" y="560"/>
                    <a:pt x="655" y="559"/>
                    <a:pt x="653" y="557"/>
                  </a:cubicBezTo>
                  <a:cubicBezTo>
                    <a:pt x="651" y="556"/>
                    <a:pt x="645" y="552"/>
                    <a:pt x="637" y="550"/>
                  </a:cubicBezTo>
                  <a:cubicBezTo>
                    <a:pt x="629" y="548"/>
                    <a:pt x="626" y="544"/>
                    <a:pt x="625" y="542"/>
                  </a:cubicBezTo>
                  <a:cubicBezTo>
                    <a:pt x="624" y="540"/>
                    <a:pt x="616" y="538"/>
                    <a:pt x="614" y="536"/>
                  </a:cubicBezTo>
                  <a:cubicBezTo>
                    <a:pt x="612" y="534"/>
                    <a:pt x="605" y="533"/>
                    <a:pt x="602" y="533"/>
                  </a:cubicBezTo>
                  <a:cubicBezTo>
                    <a:pt x="598" y="534"/>
                    <a:pt x="591" y="527"/>
                    <a:pt x="586" y="527"/>
                  </a:cubicBezTo>
                  <a:cubicBezTo>
                    <a:pt x="581" y="528"/>
                    <a:pt x="571" y="532"/>
                    <a:pt x="569" y="532"/>
                  </a:cubicBezTo>
                  <a:cubicBezTo>
                    <a:pt x="567" y="533"/>
                    <a:pt x="569" y="529"/>
                    <a:pt x="570" y="527"/>
                  </a:cubicBezTo>
                  <a:cubicBezTo>
                    <a:pt x="572" y="525"/>
                    <a:pt x="566" y="518"/>
                    <a:pt x="565" y="513"/>
                  </a:cubicBezTo>
                  <a:cubicBezTo>
                    <a:pt x="564" y="509"/>
                    <a:pt x="562" y="503"/>
                    <a:pt x="557" y="504"/>
                  </a:cubicBezTo>
                  <a:cubicBezTo>
                    <a:pt x="551" y="505"/>
                    <a:pt x="545" y="502"/>
                    <a:pt x="544" y="501"/>
                  </a:cubicBezTo>
                  <a:cubicBezTo>
                    <a:pt x="542" y="500"/>
                    <a:pt x="542" y="486"/>
                    <a:pt x="543" y="481"/>
                  </a:cubicBezTo>
                  <a:cubicBezTo>
                    <a:pt x="544" y="475"/>
                    <a:pt x="551" y="466"/>
                    <a:pt x="551" y="463"/>
                  </a:cubicBezTo>
                  <a:cubicBezTo>
                    <a:pt x="551" y="459"/>
                    <a:pt x="556" y="457"/>
                    <a:pt x="559" y="457"/>
                  </a:cubicBezTo>
                  <a:cubicBezTo>
                    <a:pt x="563" y="456"/>
                    <a:pt x="560" y="449"/>
                    <a:pt x="564" y="448"/>
                  </a:cubicBezTo>
                  <a:cubicBezTo>
                    <a:pt x="568" y="448"/>
                    <a:pt x="568" y="446"/>
                    <a:pt x="569" y="443"/>
                  </a:cubicBezTo>
                  <a:cubicBezTo>
                    <a:pt x="570" y="440"/>
                    <a:pt x="574" y="442"/>
                    <a:pt x="572" y="440"/>
                  </a:cubicBezTo>
                  <a:cubicBezTo>
                    <a:pt x="569" y="438"/>
                    <a:pt x="571" y="437"/>
                    <a:pt x="577" y="437"/>
                  </a:cubicBezTo>
                  <a:cubicBezTo>
                    <a:pt x="583" y="437"/>
                    <a:pt x="592" y="435"/>
                    <a:pt x="591" y="429"/>
                  </a:cubicBezTo>
                  <a:cubicBezTo>
                    <a:pt x="589" y="424"/>
                    <a:pt x="574" y="428"/>
                    <a:pt x="574" y="423"/>
                  </a:cubicBezTo>
                  <a:cubicBezTo>
                    <a:pt x="574" y="419"/>
                    <a:pt x="554" y="419"/>
                    <a:pt x="556" y="416"/>
                  </a:cubicBezTo>
                  <a:cubicBezTo>
                    <a:pt x="557" y="413"/>
                    <a:pt x="575" y="418"/>
                    <a:pt x="582" y="420"/>
                  </a:cubicBezTo>
                  <a:cubicBezTo>
                    <a:pt x="589" y="423"/>
                    <a:pt x="590" y="423"/>
                    <a:pt x="596" y="422"/>
                  </a:cubicBezTo>
                  <a:cubicBezTo>
                    <a:pt x="601" y="422"/>
                    <a:pt x="598" y="416"/>
                    <a:pt x="599" y="413"/>
                  </a:cubicBezTo>
                  <a:cubicBezTo>
                    <a:pt x="600" y="410"/>
                    <a:pt x="610" y="417"/>
                    <a:pt x="616" y="416"/>
                  </a:cubicBezTo>
                  <a:cubicBezTo>
                    <a:pt x="622" y="414"/>
                    <a:pt x="628" y="403"/>
                    <a:pt x="633" y="400"/>
                  </a:cubicBezTo>
                  <a:cubicBezTo>
                    <a:pt x="637" y="397"/>
                    <a:pt x="633" y="394"/>
                    <a:pt x="624" y="394"/>
                  </a:cubicBezTo>
                  <a:cubicBezTo>
                    <a:pt x="614" y="395"/>
                    <a:pt x="609" y="392"/>
                    <a:pt x="603" y="388"/>
                  </a:cubicBezTo>
                  <a:cubicBezTo>
                    <a:pt x="598" y="385"/>
                    <a:pt x="599" y="382"/>
                    <a:pt x="604" y="382"/>
                  </a:cubicBezTo>
                  <a:cubicBezTo>
                    <a:pt x="610" y="383"/>
                    <a:pt x="623" y="393"/>
                    <a:pt x="627" y="393"/>
                  </a:cubicBezTo>
                  <a:cubicBezTo>
                    <a:pt x="632" y="393"/>
                    <a:pt x="641" y="384"/>
                    <a:pt x="645" y="381"/>
                  </a:cubicBezTo>
                  <a:cubicBezTo>
                    <a:pt x="649" y="378"/>
                    <a:pt x="641" y="377"/>
                    <a:pt x="638" y="375"/>
                  </a:cubicBezTo>
                  <a:cubicBezTo>
                    <a:pt x="635" y="373"/>
                    <a:pt x="643" y="371"/>
                    <a:pt x="647" y="371"/>
                  </a:cubicBezTo>
                  <a:cubicBezTo>
                    <a:pt x="651" y="371"/>
                    <a:pt x="653" y="375"/>
                    <a:pt x="655" y="376"/>
                  </a:cubicBezTo>
                  <a:cubicBezTo>
                    <a:pt x="656" y="378"/>
                    <a:pt x="664" y="375"/>
                    <a:pt x="667" y="375"/>
                  </a:cubicBezTo>
                  <a:cubicBezTo>
                    <a:pt x="671" y="375"/>
                    <a:pt x="667" y="370"/>
                    <a:pt x="661" y="367"/>
                  </a:cubicBezTo>
                  <a:cubicBezTo>
                    <a:pt x="655" y="365"/>
                    <a:pt x="661" y="361"/>
                    <a:pt x="663" y="364"/>
                  </a:cubicBezTo>
                  <a:cubicBezTo>
                    <a:pt x="665" y="368"/>
                    <a:pt x="669" y="367"/>
                    <a:pt x="671" y="371"/>
                  </a:cubicBezTo>
                  <a:cubicBezTo>
                    <a:pt x="674" y="377"/>
                    <a:pt x="676" y="373"/>
                    <a:pt x="681" y="371"/>
                  </a:cubicBezTo>
                  <a:cubicBezTo>
                    <a:pt x="686" y="370"/>
                    <a:pt x="689" y="367"/>
                    <a:pt x="692" y="364"/>
                  </a:cubicBezTo>
                  <a:cubicBezTo>
                    <a:pt x="694" y="361"/>
                    <a:pt x="695" y="364"/>
                    <a:pt x="698" y="360"/>
                  </a:cubicBezTo>
                  <a:cubicBezTo>
                    <a:pt x="702" y="355"/>
                    <a:pt x="697" y="351"/>
                    <a:pt x="693" y="348"/>
                  </a:cubicBezTo>
                  <a:cubicBezTo>
                    <a:pt x="688" y="345"/>
                    <a:pt x="693" y="342"/>
                    <a:pt x="689" y="340"/>
                  </a:cubicBezTo>
                  <a:cubicBezTo>
                    <a:pt x="685" y="338"/>
                    <a:pt x="684" y="335"/>
                    <a:pt x="689" y="336"/>
                  </a:cubicBezTo>
                  <a:cubicBezTo>
                    <a:pt x="694" y="337"/>
                    <a:pt x="698" y="335"/>
                    <a:pt x="701" y="332"/>
                  </a:cubicBezTo>
                  <a:cubicBezTo>
                    <a:pt x="703" y="329"/>
                    <a:pt x="693" y="328"/>
                    <a:pt x="697" y="325"/>
                  </a:cubicBezTo>
                  <a:cubicBezTo>
                    <a:pt x="702" y="323"/>
                    <a:pt x="698" y="321"/>
                    <a:pt x="694" y="321"/>
                  </a:cubicBezTo>
                  <a:cubicBezTo>
                    <a:pt x="689" y="321"/>
                    <a:pt x="685" y="318"/>
                    <a:pt x="685" y="315"/>
                  </a:cubicBezTo>
                  <a:cubicBezTo>
                    <a:pt x="685" y="311"/>
                    <a:pt x="677" y="314"/>
                    <a:pt x="672" y="312"/>
                  </a:cubicBezTo>
                  <a:cubicBezTo>
                    <a:pt x="667" y="309"/>
                    <a:pt x="656" y="310"/>
                    <a:pt x="653" y="310"/>
                  </a:cubicBezTo>
                  <a:cubicBezTo>
                    <a:pt x="651" y="310"/>
                    <a:pt x="650" y="320"/>
                    <a:pt x="654" y="320"/>
                  </a:cubicBezTo>
                  <a:cubicBezTo>
                    <a:pt x="658" y="321"/>
                    <a:pt x="661" y="324"/>
                    <a:pt x="658" y="326"/>
                  </a:cubicBezTo>
                  <a:cubicBezTo>
                    <a:pt x="655" y="327"/>
                    <a:pt x="658" y="331"/>
                    <a:pt x="656" y="330"/>
                  </a:cubicBezTo>
                  <a:cubicBezTo>
                    <a:pt x="653" y="330"/>
                    <a:pt x="649" y="329"/>
                    <a:pt x="648" y="335"/>
                  </a:cubicBezTo>
                  <a:cubicBezTo>
                    <a:pt x="648" y="341"/>
                    <a:pt x="647" y="344"/>
                    <a:pt x="643" y="346"/>
                  </a:cubicBezTo>
                  <a:cubicBezTo>
                    <a:pt x="638" y="348"/>
                    <a:pt x="642" y="339"/>
                    <a:pt x="637" y="339"/>
                  </a:cubicBezTo>
                  <a:cubicBezTo>
                    <a:pt x="633" y="340"/>
                    <a:pt x="633" y="347"/>
                    <a:pt x="636" y="348"/>
                  </a:cubicBezTo>
                  <a:cubicBezTo>
                    <a:pt x="639" y="348"/>
                    <a:pt x="640" y="351"/>
                    <a:pt x="640" y="354"/>
                  </a:cubicBezTo>
                  <a:cubicBezTo>
                    <a:pt x="641" y="358"/>
                    <a:pt x="635" y="355"/>
                    <a:pt x="632" y="360"/>
                  </a:cubicBezTo>
                  <a:cubicBezTo>
                    <a:pt x="629" y="364"/>
                    <a:pt x="629" y="358"/>
                    <a:pt x="626" y="355"/>
                  </a:cubicBezTo>
                  <a:cubicBezTo>
                    <a:pt x="622" y="352"/>
                    <a:pt x="618" y="347"/>
                    <a:pt x="618" y="344"/>
                  </a:cubicBezTo>
                  <a:cubicBezTo>
                    <a:pt x="618" y="341"/>
                    <a:pt x="620" y="339"/>
                    <a:pt x="623" y="339"/>
                  </a:cubicBezTo>
                  <a:cubicBezTo>
                    <a:pt x="626" y="338"/>
                    <a:pt x="623" y="336"/>
                    <a:pt x="623" y="332"/>
                  </a:cubicBezTo>
                  <a:cubicBezTo>
                    <a:pt x="622" y="327"/>
                    <a:pt x="619" y="329"/>
                    <a:pt x="615" y="324"/>
                  </a:cubicBezTo>
                  <a:cubicBezTo>
                    <a:pt x="611" y="320"/>
                    <a:pt x="606" y="320"/>
                    <a:pt x="604" y="322"/>
                  </a:cubicBezTo>
                  <a:cubicBezTo>
                    <a:pt x="602" y="324"/>
                    <a:pt x="603" y="328"/>
                    <a:pt x="599" y="330"/>
                  </a:cubicBezTo>
                  <a:cubicBezTo>
                    <a:pt x="596" y="331"/>
                    <a:pt x="597" y="338"/>
                    <a:pt x="594" y="338"/>
                  </a:cubicBezTo>
                  <a:cubicBezTo>
                    <a:pt x="591" y="339"/>
                    <a:pt x="593" y="326"/>
                    <a:pt x="590" y="325"/>
                  </a:cubicBezTo>
                  <a:cubicBezTo>
                    <a:pt x="588" y="324"/>
                    <a:pt x="588" y="321"/>
                    <a:pt x="592" y="321"/>
                  </a:cubicBezTo>
                  <a:cubicBezTo>
                    <a:pt x="596" y="320"/>
                    <a:pt x="598" y="316"/>
                    <a:pt x="595" y="316"/>
                  </a:cubicBezTo>
                  <a:cubicBezTo>
                    <a:pt x="591" y="316"/>
                    <a:pt x="586" y="313"/>
                    <a:pt x="583" y="312"/>
                  </a:cubicBezTo>
                  <a:cubicBezTo>
                    <a:pt x="581" y="311"/>
                    <a:pt x="577" y="316"/>
                    <a:pt x="574" y="314"/>
                  </a:cubicBezTo>
                  <a:cubicBezTo>
                    <a:pt x="572" y="312"/>
                    <a:pt x="575" y="307"/>
                    <a:pt x="575" y="305"/>
                  </a:cubicBezTo>
                  <a:cubicBezTo>
                    <a:pt x="575" y="302"/>
                    <a:pt x="579" y="306"/>
                    <a:pt x="582" y="303"/>
                  </a:cubicBezTo>
                  <a:cubicBezTo>
                    <a:pt x="584" y="299"/>
                    <a:pt x="574" y="299"/>
                    <a:pt x="574" y="296"/>
                  </a:cubicBezTo>
                  <a:cubicBezTo>
                    <a:pt x="574" y="292"/>
                    <a:pt x="567" y="291"/>
                    <a:pt x="564" y="290"/>
                  </a:cubicBezTo>
                  <a:cubicBezTo>
                    <a:pt x="561" y="289"/>
                    <a:pt x="566" y="283"/>
                    <a:pt x="565" y="280"/>
                  </a:cubicBezTo>
                  <a:cubicBezTo>
                    <a:pt x="563" y="278"/>
                    <a:pt x="554" y="270"/>
                    <a:pt x="550" y="271"/>
                  </a:cubicBezTo>
                  <a:cubicBezTo>
                    <a:pt x="545" y="272"/>
                    <a:pt x="544" y="266"/>
                    <a:pt x="547" y="266"/>
                  </a:cubicBezTo>
                  <a:cubicBezTo>
                    <a:pt x="549" y="266"/>
                    <a:pt x="551" y="265"/>
                    <a:pt x="555" y="260"/>
                  </a:cubicBezTo>
                  <a:cubicBezTo>
                    <a:pt x="560" y="256"/>
                    <a:pt x="560" y="254"/>
                    <a:pt x="557" y="253"/>
                  </a:cubicBezTo>
                  <a:cubicBezTo>
                    <a:pt x="554" y="252"/>
                    <a:pt x="552" y="249"/>
                    <a:pt x="558" y="250"/>
                  </a:cubicBezTo>
                  <a:cubicBezTo>
                    <a:pt x="563" y="250"/>
                    <a:pt x="573" y="253"/>
                    <a:pt x="576" y="251"/>
                  </a:cubicBezTo>
                  <a:cubicBezTo>
                    <a:pt x="579" y="249"/>
                    <a:pt x="589" y="235"/>
                    <a:pt x="593" y="230"/>
                  </a:cubicBezTo>
                  <a:cubicBezTo>
                    <a:pt x="597" y="225"/>
                    <a:pt x="590" y="224"/>
                    <a:pt x="581" y="225"/>
                  </a:cubicBezTo>
                  <a:cubicBezTo>
                    <a:pt x="571" y="226"/>
                    <a:pt x="569" y="222"/>
                    <a:pt x="561" y="221"/>
                  </a:cubicBezTo>
                  <a:cubicBezTo>
                    <a:pt x="554" y="221"/>
                    <a:pt x="539" y="223"/>
                    <a:pt x="537" y="225"/>
                  </a:cubicBezTo>
                  <a:cubicBezTo>
                    <a:pt x="535" y="227"/>
                    <a:pt x="541" y="229"/>
                    <a:pt x="540" y="231"/>
                  </a:cubicBezTo>
                  <a:cubicBezTo>
                    <a:pt x="540" y="234"/>
                    <a:pt x="535" y="230"/>
                    <a:pt x="533" y="231"/>
                  </a:cubicBezTo>
                  <a:cubicBezTo>
                    <a:pt x="531" y="231"/>
                    <a:pt x="534" y="235"/>
                    <a:pt x="533" y="243"/>
                  </a:cubicBezTo>
                  <a:cubicBezTo>
                    <a:pt x="532" y="251"/>
                    <a:pt x="535" y="252"/>
                    <a:pt x="537" y="255"/>
                  </a:cubicBezTo>
                  <a:cubicBezTo>
                    <a:pt x="540" y="258"/>
                    <a:pt x="539" y="262"/>
                    <a:pt x="539" y="267"/>
                  </a:cubicBezTo>
                  <a:cubicBezTo>
                    <a:pt x="539" y="273"/>
                    <a:pt x="534" y="272"/>
                    <a:pt x="532" y="274"/>
                  </a:cubicBezTo>
                  <a:cubicBezTo>
                    <a:pt x="530" y="275"/>
                    <a:pt x="537" y="277"/>
                    <a:pt x="536" y="280"/>
                  </a:cubicBezTo>
                  <a:cubicBezTo>
                    <a:pt x="535" y="283"/>
                    <a:pt x="529" y="278"/>
                    <a:pt x="526" y="279"/>
                  </a:cubicBezTo>
                  <a:cubicBezTo>
                    <a:pt x="523" y="280"/>
                    <a:pt x="520" y="288"/>
                    <a:pt x="524" y="291"/>
                  </a:cubicBezTo>
                  <a:cubicBezTo>
                    <a:pt x="527" y="294"/>
                    <a:pt x="528" y="293"/>
                    <a:pt x="526" y="296"/>
                  </a:cubicBezTo>
                  <a:cubicBezTo>
                    <a:pt x="523" y="299"/>
                    <a:pt x="520" y="304"/>
                    <a:pt x="527" y="308"/>
                  </a:cubicBezTo>
                  <a:cubicBezTo>
                    <a:pt x="533" y="313"/>
                    <a:pt x="544" y="312"/>
                    <a:pt x="550" y="316"/>
                  </a:cubicBezTo>
                  <a:cubicBezTo>
                    <a:pt x="556" y="320"/>
                    <a:pt x="548" y="318"/>
                    <a:pt x="550" y="322"/>
                  </a:cubicBezTo>
                  <a:cubicBezTo>
                    <a:pt x="552" y="326"/>
                    <a:pt x="546" y="327"/>
                    <a:pt x="546" y="330"/>
                  </a:cubicBezTo>
                  <a:cubicBezTo>
                    <a:pt x="546" y="333"/>
                    <a:pt x="549" y="332"/>
                    <a:pt x="552" y="326"/>
                  </a:cubicBezTo>
                  <a:cubicBezTo>
                    <a:pt x="555" y="321"/>
                    <a:pt x="557" y="328"/>
                    <a:pt x="557" y="332"/>
                  </a:cubicBezTo>
                  <a:cubicBezTo>
                    <a:pt x="557" y="337"/>
                    <a:pt x="552" y="334"/>
                    <a:pt x="549" y="339"/>
                  </a:cubicBezTo>
                  <a:cubicBezTo>
                    <a:pt x="546" y="343"/>
                    <a:pt x="543" y="344"/>
                    <a:pt x="538" y="343"/>
                  </a:cubicBezTo>
                  <a:cubicBezTo>
                    <a:pt x="533" y="342"/>
                    <a:pt x="536" y="350"/>
                    <a:pt x="538" y="354"/>
                  </a:cubicBezTo>
                  <a:cubicBezTo>
                    <a:pt x="540" y="358"/>
                    <a:pt x="537" y="359"/>
                    <a:pt x="531" y="358"/>
                  </a:cubicBezTo>
                  <a:cubicBezTo>
                    <a:pt x="526" y="356"/>
                    <a:pt x="522" y="353"/>
                    <a:pt x="525" y="349"/>
                  </a:cubicBezTo>
                  <a:cubicBezTo>
                    <a:pt x="528" y="345"/>
                    <a:pt x="530" y="340"/>
                    <a:pt x="527" y="341"/>
                  </a:cubicBezTo>
                  <a:cubicBezTo>
                    <a:pt x="523" y="341"/>
                    <a:pt x="516" y="340"/>
                    <a:pt x="513" y="337"/>
                  </a:cubicBezTo>
                  <a:cubicBezTo>
                    <a:pt x="511" y="334"/>
                    <a:pt x="515" y="335"/>
                    <a:pt x="522" y="336"/>
                  </a:cubicBezTo>
                  <a:cubicBezTo>
                    <a:pt x="529" y="336"/>
                    <a:pt x="523" y="331"/>
                    <a:pt x="528" y="331"/>
                  </a:cubicBezTo>
                  <a:cubicBezTo>
                    <a:pt x="533" y="331"/>
                    <a:pt x="537" y="334"/>
                    <a:pt x="542" y="330"/>
                  </a:cubicBezTo>
                  <a:cubicBezTo>
                    <a:pt x="546" y="327"/>
                    <a:pt x="539" y="320"/>
                    <a:pt x="535" y="321"/>
                  </a:cubicBezTo>
                  <a:cubicBezTo>
                    <a:pt x="531" y="322"/>
                    <a:pt x="526" y="324"/>
                    <a:pt x="526" y="320"/>
                  </a:cubicBezTo>
                  <a:cubicBezTo>
                    <a:pt x="526" y="317"/>
                    <a:pt x="532" y="319"/>
                    <a:pt x="535" y="319"/>
                  </a:cubicBezTo>
                  <a:cubicBezTo>
                    <a:pt x="539" y="318"/>
                    <a:pt x="534" y="314"/>
                    <a:pt x="528" y="315"/>
                  </a:cubicBezTo>
                  <a:cubicBezTo>
                    <a:pt x="523" y="316"/>
                    <a:pt x="520" y="316"/>
                    <a:pt x="515" y="312"/>
                  </a:cubicBezTo>
                  <a:cubicBezTo>
                    <a:pt x="511" y="308"/>
                    <a:pt x="504" y="306"/>
                    <a:pt x="502" y="315"/>
                  </a:cubicBezTo>
                  <a:cubicBezTo>
                    <a:pt x="500" y="324"/>
                    <a:pt x="493" y="319"/>
                    <a:pt x="490" y="323"/>
                  </a:cubicBezTo>
                  <a:cubicBezTo>
                    <a:pt x="487" y="326"/>
                    <a:pt x="493" y="328"/>
                    <a:pt x="500" y="328"/>
                  </a:cubicBezTo>
                  <a:cubicBezTo>
                    <a:pt x="507" y="328"/>
                    <a:pt x="513" y="334"/>
                    <a:pt x="509" y="334"/>
                  </a:cubicBezTo>
                  <a:cubicBezTo>
                    <a:pt x="506" y="334"/>
                    <a:pt x="507" y="339"/>
                    <a:pt x="504" y="337"/>
                  </a:cubicBezTo>
                  <a:cubicBezTo>
                    <a:pt x="500" y="335"/>
                    <a:pt x="497" y="337"/>
                    <a:pt x="499" y="340"/>
                  </a:cubicBezTo>
                  <a:cubicBezTo>
                    <a:pt x="502" y="343"/>
                    <a:pt x="498" y="344"/>
                    <a:pt x="498" y="347"/>
                  </a:cubicBezTo>
                  <a:cubicBezTo>
                    <a:pt x="499" y="350"/>
                    <a:pt x="493" y="347"/>
                    <a:pt x="488" y="347"/>
                  </a:cubicBezTo>
                  <a:cubicBezTo>
                    <a:pt x="482" y="346"/>
                    <a:pt x="472" y="348"/>
                    <a:pt x="465" y="349"/>
                  </a:cubicBezTo>
                  <a:cubicBezTo>
                    <a:pt x="458" y="351"/>
                    <a:pt x="450" y="348"/>
                    <a:pt x="446" y="345"/>
                  </a:cubicBezTo>
                  <a:cubicBezTo>
                    <a:pt x="443" y="342"/>
                    <a:pt x="439" y="343"/>
                    <a:pt x="434" y="343"/>
                  </a:cubicBezTo>
                  <a:cubicBezTo>
                    <a:pt x="429" y="343"/>
                    <a:pt x="430" y="338"/>
                    <a:pt x="424" y="338"/>
                  </a:cubicBezTo>
                  <a:cubicBezTo>
                    <a:pt x="417" y="338"/>
                    <a:pt x="418" y="332"/>
                    <a:pt x="418" y="329"/>
                  </a:cubicBezTo>
                  <a:cubicBezTo>
                    <a:pt x="417" y="326"/>
                    <a:pt x="404" y="327"/>
                    <a:pt x="399" y="330"/>
                  </a:cubicBezTo>
                  <a:cubicBezTo>
                    <a:pt x="394" y="333"/>
                    <a:pt x="384" y="332"/>
                    <a:pt x="382" y="337"/>
                  </a:cubicBezTo>
                  <a:cubicBezTo>
                    <a:pt x="379" y="342"/>
                    <a:pt x="384" y="341"/>
                    <a:pt x="387" y="341"/>
                  </a:cubicBezTo>
                  <a:cubicBezTo>
                    <a:pt x="391" y="341"/>
                    <a:pt x="390" y="337"/>
                    <a:pt x="398" y="338"/>
                  </a:cubicBezTo>
                  <a:cubicBezTo>
                    <a:pt x="405" y="339"/>
                    <a:pt x="410" y="331"/>
                    <a:pt x="413" y="334"/>
                  </a:cubicBezTo>
                  <a:cubicBezTo>
                    <a:pt x="416" y="337"/>
                    <a:pt x="401" y="342"/>
                    <a:pt x="394" y="343"/>
                  </a:cubicBezTo>
                  <a:cubicBezTo>
                    <a:pt x="387" y="344"/>
                    <a:pt x="389" y="349"/>
                    <a:pt x="395" y="358"/>
                  </a:cubicBezTo>
                  <a:cubicBezTo>
                    <a:pt x="402" y="367"/>
                    <a:pt x="392" y="362"/>
                    <a:pt x="392" y="366"/>
                  </a:cubicBezTo>
                  <a:cubicBezTo>
                    <a:pt x="392" y="371"/>
                    <a:pt x="380" y="365"/>
                    <a:pt x="385" y="364"/>
                  </a:cubicBezTo>
                  <a:cubicBezTo>
                    <a:pt x="390" y="362"/>
                    <a:pt x="388" y="358"/>
                    <a:pt x="384" y="355"/>
                  </a:cubicBezTo>
                  <a:cubicBezTo>
                    <a:pt x="380" y="352"/>
                    <a:pt x="377" y="355"/>
                    <a:pt x="378" y="352"/>
                  </a:cubicBezTo>
                  <a:cubicBezTo>
                    <a:pt x="378" y="348"/>
                    <a:pt x="374" y="352"/>
                    <a:pt x="370" y="349"/>
                  </a:cubicBezTo>
                  <a:cubicBezTo>
                    <a:pt x="367" y="347"/>
                    <a:pt x="365" y="344"/>
                    <a:pt x="360" y="347"/>
                  </a:cubicBezTo>
                  <a:cubicBezTo>
                    <a:pt x="355" y="349"/>
                    <a:pt x="349" y="348"/>
                    <a:pt x="338" y="350"/>
                  </a:cubicBezTo>
                  <a:cubicBezTo>
                    <a:pt x="327" y="352"/>
                    <a:pt x="308" y="351"/>
                    <a:pt x="304" y="348"/>
                  </a:cubicBezTo>
                  <a:cubicBezTo>
                    <a:pt x="300" y="345"/>
                    <a:pt x="313" y="339"/>
                    <a:pt x="317" y="340"/>
                  </a:cubicBezTo>
                  <a:cubicBezTo>
                    <a:pt x="321" y="341"/>
                    <a:pt x="319" y="336"/>
                    <a:pt x="313" y="331"/>
                  </a:cubicBezTo>
                  <a:cubicBezTo>
                    <a:pt x="307" y="327"/>
                    <a:pt x="294" y="324"/>
                    <a:pt x="294" y="327"/>
                  </a:cubicBezTo>
                  <a:cubicBezTo>
                    <a:pt x="294" y="330"/>
                    <a:pt x="286" y="327"/>
                    <a:pt x="277" y="326"/>
                  </a:cubicBezTo>
                  <a:cubicBezTo>
                    <a:pt x="267" y="324"/>
                    <a:pt x="266" y="321"/>
                    <a:pt x="260" y="321"/>
                  </a:cubicBezTo>
                  <a:cubicBezTo>
                    <a:pt x="254" y="320"/>
                    <a:pt x="244" y="319"/>
                    <a:pt x="237" y="313"/>
                  </a:cubicBezTo>
                  <a:cubicBezTo>
                    <a:pt x="230" y="308"/>
                    <a:pt x="213" y="310"/>
                    <a:pt x="211" y="314"/>
                  </a:cubicBezTo>
                  <a:cubicBezTo>
                    <a:pt x="209" y="319"/>
                    <a:pt x="203" y="319"/>
                    <a:pt x="197" y="319"/>
                  </a:cubicBezTo>
                  <a:cubicBezTo>
                    <a:pt x="191" y="319"/>
                    <a:pt x="200" y="313"/>
                    <a:pt x="198" y="312"/>
                  </a:cubicBezTo>
                  <a:cubicBezTo>
                    <a:pt x="195" y="311"/>
                    <a:pt x="198" y="304"/>
                    <a:pt x="194" y="304"/>
                  </a:cubicBezTo>
                  <a:cubicBezTo>
                    <a:pt x="190" y="303"/>
                    <a:pt x="186" y="319"/>
                    <a:pt x="178" y="319"/>
                  </a:cubicBezTo>
                  <a:cubicBezTo>
                    <a:pt x="170" y="318"/>
                    <a:pt x="167" y="302"/>
                    <a:pt x="160" y="297"/>
                  </a:cubicBezTo>
                  <a:cubicBezTo>
                    <a:pt x="154" y="293"/>
                    <a:pt x="148" y="293"/>
                    <a:pt x="153" y="299"/>
                  </a:cubicBezTo>
                  <a:cubicBezTo>
                    <a:pt x="159" y="306"/>
                    <a:pt x="149" y="301"/>
                    <a:pt x="149" y="306"/>
                  </a:cubicBezTo>
                  <a:cubicBezTo>
                    <a:pt x="150" y="310"/>
                    <a:pt x="141" y="315"/>
                    <a:pt x="141" y="312"/>
                  </a:cubicBezTo>
                  <a:cubicBezTo>
                    <a:pt x="141" y="310"/>
                    <a:pt x="136" y="307"/>
                    <a:pt x="129" y="314"/>
                  </a:cubicBezTo>
                  <a:cubicBezTo>
                    <a:pt x="123" y="321"/>
                    <a:pt x="119" y="320"/>
                    <a:pt x="118" y="318"/>
                  </a:cubicBezTo>
                  <a:cubicBezTo>
                    <a:pt x="118" y="315"/>
                    <a:pt x="99" y="324"/>
                    <a:pt x="100" y="327"/>
                  </a:cubicBezTo>
                  <a:cubicBezTo>
                    <a:pt x="101" y="330"/>
                    <a:pt x="97" y="332"/>
                    <a:pt x="92" y="331"/>
                  </a:cubicBezTo>
                  <a:cubicBezTo>
                    <a:pt x="88" y="331"/>
                    <a:pt x="91" y="327"/>
                    <a:pt x="95" y="325"/>
                  </a:cubicBezTo>
                  <a:cubicBezTo>
                    <a:pt x="100" y="323"/>
                    <a:pt x="112" y="314"/>
                    <a:pt x="118" y="313"/>
                  </a:cubicBezTo>
                  <a:cubicBezTo>
                    <a:pt x="124" y="312"/>
                    <a:pt x="136" y="308"/>
                    <a:pt x="136" y="305"/>
                  </a:cubicBezTo>
                  <a:cubicBezTo>
                    <a:pt x="136" y="303"/>
                    <a:pt x="130" y="305"/>
                    <a:pt x="126" y="304"/>
                  </a:cubicBezTo>
                  <a:cubicBezTo>
                    <a:pt x="122" y="303"/>
                    <a:pt x="115" y="308"/>
                    <a:pt x="108" y="311"/>
                  </a:cubicBezTo>
                  <a:cubicBezTo>
                    <a:pt x="101" y="313"/>
                    <a:pt x="93" y="312"/>
                    <a:pt x="95" y="316"/>
                  </a:cubicBezTo>
                  <a:cubicBezTo>
                    <a:pt x="97" y="320"/>
                    <a:pt x="88" y="316"/>
                    <a:pt x="87" y="318"/>
                  </a:cubicBezTo>
                  <a:cubicBezTo>
                    <a:pt x="85" y="321"/>
                    <a:pt x="81" y="318"/>
                    <a:pt x="84" y="317"/>
                  </a:cubicBezTo>
                  <a:cubicBezTo>
                    <a:pt x="87" y="315"/>
                    <a:pt x="78" y="313"/>
                    <a:pt x="78" y="314"/>
                  </a:cubicBezTo>
                  <a:cubicBezTo>
                    <a:pt x="78" y="316"/>
                    <a:pt x="76" y="318"/>
                    <a:pt x="70" y="318"/>
                  </a:cubicBezTo>
                  <a:cubicBezTo>
                    <a:pt x="64" y="318"/>
                    <a:pt x="58" y="322"/>
                    <a:pt x="62" y="325"/>
                  </a:cubicBezTo>
                  <a:cubicBezTo>
                    <a:pt x="66" y="328"/>
                    <a:pt x="68" y="330"/>
                    <a:pt x="66" y="331"/>
                  </a:cubicBezTo>
                  <a:cubicBezTo>
                    <a:pt x="64" y="333"/>
                    <a:pt x="58" y="326"/>
                    <a:pt x="49" y="327"/>
                  </a:cubicBezTo>
                  <a:cubicBezTo>
                    <a:pt x="40" y="328"/>
                    <a:pt x="22" y="318"/>
                    <a:pt x="22" y="315"/>
                  </a:cubicBezTo>
                  <a:cubicBezTo>
                    <a:pt x="22" y="313"/>
                    <a:pt x="9" y="315"/>
                    <a:pt x="0" y="314"/>
                  </a:cubicBezTo>
                  <a:cubicBezTo>
                    <a:pt x="0" y="479"/>
                    <a:pt x="0" y="479"/>
                    <a:pt x="0" y="479"/>
                  </a:cubicBezTo>
                  <a:cubicBezTo>
                    <a:pt x="0" y="479"/>
                    <a:pt x="5" y="483"/>
                    <a:pt x="6" y="481"/>
                  </a:cubicBezTo>
                  <a:cubicBezTo>
                    <a:pt x="8" y="479"/>
                    <a:pt x="11" y="481"/>
                    <a:pt x="17" y="479"/>
                  </a:cubicBezTo>
                  <a:cubicBezTo>
                    <a:pt x="23" y="476"/>
                    <a:pt x="25" y="482"/>
                    <a:pt x="25" y="484"/>
                  </a:cubicBezTo>
                  <a:cubicBezTo>
                    <a:pt x="25" y="487"/>
                    <a:pt x="33" y="491"/>
                    <a:pt x="37" y="495"/>
                  </a:cubicBezTo>
                  <a:cubicBezTo>
                    <a:pt x="40" y="499"/>
                    <a:pt x="42" y="503"/>
                    <a:pt x="46" y="500"/>
                  </a:cubicBezTo>
                  <a:cubicBezTo>
                    <a:pt x="49" y="498"/>
                    <a:pt x="56" y="497"/>
                    <a:pt x="56" y="493"/>
                  </a:cubicBezTo>
                  <a:cubicBezTo>
                    <a:pt x="56" y="489"/>
                    <a:pt x="72" y="488"/>
                    <a:pt x="72" y="493"/>
                  </a:cubicBezTo>
                  <a:cubicBezTo>
                    <a:pt x="72" y="499"/>
                    <a:pt x="88" y="505"/>
                    <a:pt x="97" y="520"/>
                  </a:cubicBezTo>
                  <a:cubicBezTo>
                    <a:pt x="106" y="535"/>
                    <a:pt x="105" y="538"/>
                    <a:pt x="118" y="543"/>
                  </a:cubicBezTo>
                  <a:cubicBezTo>
                    <a:pt x="131" y="547"/>
                    <a:pt x="131" y="550"/>
                    <a:pt x="129" y="554"/>
                  </a:cubicBezTo>
                  <a:cubicBezTo>
                    <a:pt x="127" y="558"/>
                    <a:pt x="137" y="560"/>
                    <a:pt x="131" y="564"/>
                  </a:cubicBezTo>
                  <a:cubicBezTo>
                    <a:pt x="129" y="565"/>
                    <a:pt x="126" y="567"/>
                    <a:pt x="123" y="569"/>
                  </a:cubicBezTo>
                  <a:cubicBezTo>
                    <a:pt x="124" y="571"/>
                    <a:pt x="126" y="573"/>
                    <a:pt x="128" y="575"/>
                  </a:cubicBezTo>
                  <a:cubicBezTo>
                    <a:pt x="131" y="577"/>
                    <a:pt x="123" y="577"/>
                    <a:pt x="125" y="579"/>
                  </a:cubicBezTo>
                  <a:cubicBezTo>
                    <a:pt x="128" y="581"/>
                    <a:pt x="125" y="585"/>
                    <a:pt x="127" y="587"/>
                  </a:cubicBezTo>
                  <a:cubicBezTo>
                    <a:pt x="130" y="590"/>
                    <a:pt x="135" y="589"/>
                    <a:pt x="137" y="587"/>
                  </a:cubicBezTo>
                  <a:cubicBezTo>
                    <a:pt x="140" y="585"/>
                    <a:pt x="142" y="590"/>
                    <a:pt x="140" y="593"/>
                  </a:cubicBezTo>
                  <a:cubicBezTo>
                    <a:pt x="138" y="597"/>
                    <a:pt x="143" y="599"/>
                    <a:pt x="145" y="597"/>
                  </a:cubicBezTo>
                  <a:cubicBezTo>
                    <a:pt x="147" y="594"/>
                    <a:pt x="152" y="601"/>
                    <a:pt x="155" y="602"/>
                  </a:cubicBezTo>
                  <a:cubicBezTo>
                    <a:pt x="157" y="603"/>
                    <a:pt x="159" y="607"/>
                    <a:pt x="155" y="607"/>
                  </a:cubicBezTo>
                  <a:cubicBezTo>
                    <a:pt x="151" y="607"/>
                    <a:pt x="152" y="613"/>
                    <a:pt x="155" y="614"/>
                  </a:cubicBezTo>
                  <a:cubicBezTo>
                    <a:pt x="158" y="614"/>
                    <a:pt x="157" y="617"/>
                    <a:pt x="157" y="619"/>
                  </a:cubicBezTo>
                  <a:cubicBezTo>
                    <a:pt x="157" y="621"/>
                    <a:pt x="166" y="625"/>
                    <a:pt x="170" y="624"/>
                  </a:cubicBezTo>
                  <a:cubicBezTo>
                    <a:pt x="173" y="623"/>
                    <a:pt x="176" y="626"/>
                    <a:pt x="178" y="628"/>
                  </a:cubicBezTo>
                  <a:cubicBezTo>
                    <a:pt x="179" y="631"/>
                    <a:pt x="186" y="633"/>
                    <a:pt x="188" y="631"/>
                  </a:cubicBezTo>
                  <a:cubicBezTo>
                    <a:pt x="190" y="629"/>
                    <a:pt x="192" y="634"/>
                    <a:pt x="192" y="638"/>
                  </a:cubicBezTo>
                  <a:cubicBezTo>
                    <a:pt x="193" y="641"/>
                    <a:pt x="198" y="639"/>
                    <a:pt x="201" y="639"/>
                  </a:cubicBezTo>
                  <a:cubicBezTo>
                    <a:pt x="204" y="638"/>
                    <a:pt x="206" y="643"/>
                    <a:pt x="208" y="642"/>
                  </a:cubicBezTo>
                  <a:cubicBezTo>
                    <a:pt x="213" y="640"/>
                    <a:pt x="214" y="648"/>
                    <a:pt x="217" y="652"/>
                  </a:cubicBezTo>
                  <a:cubicBezTo>
                    <a:pt x="538" y="650"/>
                    <a:pt x="538" y="650"/>
                    <a:pt x="538" y="650"/>
                  </a:cubicBezTo>
                  <a:cubicBezTo>
                    <a:pt x="538" y="650"/>
                    <a:pt x="539" y="643"/>
                    <a:pt x="542" y="645"/>
                  </a:cubicBezTo>
                  <a:cubicBezTo>
                    <a:pt x="546" y="648"/>
                    <a:pt x="543" y="652"/>
                    <a:pt x="547" y="654"/>
                  </a:cubicBezTo>
                  <a:cubicBezTo>
                    <a:pt x="552" y="655"/>
                    <a:pt x="555" y="658"/>
                    <a:pt x="557" y="657"/>
                  </a:cubicBezTo>
                  <a:cubicBezTo>
                    <a:pt x="560" y="656"/>
                    <a:pt x="564" y="653"/>
                    <a:pt x="568" y="657"/>
                  </a:cubicBezTo>
                  <a:cubicBezTo>
                    <a:pt x="572" y="662"/>
                    <a:pt x="575" y="658"/>
                    <a:pt x="578" y="661"/>
                  </a:cubicBezTo>
                  <a:cubicBezTo>
                    <a:pt x="580" y="664"/>
                    <a:pt x="584" y="666"/>
                    <a:pt x="588" y="662"/>
                  </a:cubicBezTo>
                  <a:cubicBezTo>
                    <a:pt x="590" y="660"/>
                    <a:pt x="600" y="663"/>
                    <a:pt x="604" y="665"/>
                  </a:cubicBezTo>
                  <a:cubicBezTo>
                    <a:pt x="610" y="660"/>
                    <a:pt x="614" y="651"/>
                    <a:pt x="619" y="651"/>
                  </a:cubicBezTo>
                  <a:cubicBezTo>
                    <a:pt x="626" y="651"/>
                    <a:pt x="643" y="653"/>
                    <a:pt x="644" y="661"/>
                  </a:cubicBezTo>
                  <a:cubicBezTo>
                    <a:pt x="645" y="669"/>
                    <a:pt x="656" y="661"/>
                    <a:pt x="657" y="669"/>
                  </a:cubicBezTo>
                  <a:cubicBezTo>
                    <a:pt x="658" y="676"/>
                    <a:pt x="664" y="681"/>
                    <a:pt x="663" y="684"/>
                  </a:cubicBezTo>
                  <a:cubicBezTo>
                    <a:pt x="665" y="685"/>
                    <a:pt x="668" y="687"/>
                    <a:pt x="670" y="689"/>
                  </a:cubicBezTo>
                  <a:cubicBezTo>
                    <a:pt x="673" y="687"/>
                    <a:pt x="682" y="689"/>
                    <a:pt x="688" y="691"/>
                  </a:cubicBezTo>
                  <a:cubicBezTo>
                    <a:pt x="695" y="693"/>
                    <a:pt x="706" y="688"/>
                    <a:pt x="709" y="696"/>
                  </a:cubicBezTo>
                  <a:cubicBezTo>
                    <a:pt x="713" y="704"/>
                    <a:pt x="721" y="710"/>
                    <a:pt x="714" y="711"/>
                  </a:cubicBezTo>
                  <a:cubicBezTo>
                    <a:pt x="707" y="711"/>
                    <a:pt x="698" y="703"/>
                    <a:pt x="699" y="707"/>
                  </a:cubicBezTo>
                  <a:cubicBezTo>
                    <a:pt x="699" y="712"/>
                    <a:pt x="695" y="710"/>
                    <a:pt x="695" y="717"/>
                  </a:cubicBezTo>
                  <a:cubicBezTo>
                    <a:pt x="695" y="724"/>
                    <a:pt x="690" y="734"/>
                    <a:pt x="687" y="734"/>
                  </a:cubicBezTo>
                  <a:cubicBezTo>
                    <a:pt x="687" y="734"/>
                    <a:pt x="686" y="734"/>
                    <a:pt x="686" y="734"/>
                  </a:cubicBezTo>
                  <a:cubicBezTo>
                    <a:pt x="686" y="736"/>
                    <a:pt x="686" y="740"/>
                    <a:pt x="688" y="742"/>
                  </a:cubicBezTo>
                  <a:cubicBezTo>
                    <a:pt x="692" y="740"/>
                    <a:pt x="698" y="735"/>
                    <a:pt x="703" y="735"/>
                  </a:cubicBezTo>
                  <a:cubicBezTo>
                    <a:pt x="710" y="736"/>
                    <a:pt x="712" y="740"/>
                    <a:pt x="718" y="737"/>
                  </a:cubicBezTo>
                  <a:cubicBezTo>
                    <a:pt x="723" y="733"/>
                    <a:pt x="724" y="732"/>
                    <a:pt x="725" y="734"/>
                  </a:cubicBezTo>
                  <a:cubicBezTo>
                    <a:pt x="725" y="735"/>
                    <a:pt x="725" y="735"/>
                    <a:pt x="725" y="735"/>
                  </a:cubicBezTo>
                  <a:cubicBezTo>
                    <a:pt x="727" y="734"/>
                    <a:pt x="728" y="733"/>
                    <a:pt x="728" y="733"/>
                  </a:cubicBezTo>
                  <a:cubicBezTo>
                    <a:pt x="728" y="732"/>
                    <a:pt x="728" y="730"/>
                    <a:pt x="728" y="728"/>
                  </a:cubicBezTo>
                  <a:cubicBezTo>
                    <a:pt x="722" y="729"/>
                    <a:pt x="721" y="730"/>
                    <a:pt x="719" y="726"/>
                  </a:cubicBezTo>
                  <a:cubicBezTo>
                    <a:pt x="717" y="721"/>
                    <a:pt x="735" y="717"/>
                    <a:pt x="743" y="718"/>
                  </a:cubicBezTo>
                  <a:cubicBezTo>
                    <a:pt x="751" y="718"/>
                    <a:pt x="756" y="713"/>
                    <a:pt x="759" y="716"/>
                  </a:cubicBezTo>
                  <a:cubicBezTo>
                    <a:pt x="764" y="712"/>
                    <a:pt x="773" y="706"/>
                    <a:pt x="775" y="706"/>
                  </a:cubicBezTo>
                  <a:cubicBezTo>
                    <a:pt x="778" y="706"/>
                    <a:pt x="815" y="705"/>
                    <a:pt x="815" y="705"/>
                  </a:cubicBezTo>
                  <a:cubicBezTo>
                    <a:pt x="815" y="705"/>
                    <a:pt x="827" y="698"/>
                    <a:pt x="829" y="691"/>
                  </a:cubicBezTo>
                  <a:cubicBezTo>
                    <a:pt x="831" y="684"/>
                    <a:pt x="839" y="668"/>
                    <a:pt x="844" y="672"/>
                  </a:cubicBezTo>
                  <a:cubicBezTo>
                    <a:pt x="849" y="676"/>
                    <a:pt x="859" y="673"/>
                    <a:pt x="860" y="676"/>
                  </a:cubicBezTo>
                  <a:cubicBezTo>
                    <a:pt x="860" y="679"/>
                    <a:pt x="856" y="690"/>
                    <a:pt x="869" y="706"/>
                  </a:cubicBezTo>
                  <a:cubicBezTo>
                    <a:pt x="874" y="703"/>
                    <a:pt x="879" y="701"/>
                    <a:pt x="882" y="701"/>
                  </a:cubicBezTo>
                  <a:cubicBezTo>
                    <a:pt x="886" y="702"/>
                    <a:pt x="893" y="696"/>
                    <a:pt x="895" y="692"/>
                  </a:cubicBezTo>
                  <a:cubicBezTo>
                    <a:pt x="897" y="689"/>
                    <a:pt x="900" y="696"/>
                    <a:pt x="896" y="697"/>
                  </a:cubicBezTo>
                  <a:cubicBezTo>
                    <a:pt x="892" y="698"/>
                    <a:pt x="899" y="701"/>
                    <a:pt x="907" y="701"/>
                  </a:cubicBezTo>
                  <a:cubicBezTo>
                    <a:pt x="914" y="701"/>
                    <a:pt x="903" y="703"/>
                    <a:pt x="898" y="703"/>
                  </a:cubicBezTo>
                  <a:cubicBezTo>
                    <a:pt x="892" y="703"/>
                    <a:pt x="890" y="703"/>
                    <a:pt x="883" y="710"/>
                  </a:cubicBezTo>
                  <a:cubicBezTo>
                    <a:pt x="876" y="717"/>
                    <a:pt x="877" y="719"/>
                    <a:pt x="882" y="722"/>
                  </a:cubicBezTo>
                  <a:cubicBezTo>
                    <a:pt x="886" y="725"/>
                    <a:pt x="891" y="724"/>
                    <a:pt x="897" y="719"/>
                  </a:cubicBezTo>
                  <a:cubicBezTo>
                    <a:pt x="903" y="715"/>
                    <a:pt x="902" y="710"/>
                    <a:pt x="908" y="711"/>
                  </a:cubicBezTo>
                  <a:cubicBezTo>
                    <a:pt x="914" y="711"/>
                    <a:pt x="928" y="706"/>
                    <a:pt x="935" y="704"/>
                  </a:cubicBezTo>
                  <a:cubicBezTo>
                    <a:pt x="941" y="702"/>
                    <a:pt x="937" y="701"/>
                    <a:pt x="937" y="698"/>
                  </a:cubicBezTo>
                  <a:cubicBezTo>
                    <a:pt x="937" y="696"/>
                    <a:pt x="949" y="696"/>
                    <a:pt x="953" y="693"/>
                  </a:cubicBezTo>
                  <a:cubicBezTo>
                    <a:pt x="957" y="690"/>
                    <a:pt x="952" y="688"/>
                    <a:pt x="948" y="689"/>
                  </a:cubicBezTo>
                  <a:close/>
                  <a:moveTo>
                    <a:pt x="275" y="378"/>
                  </a:moveTo>
                  <a:cubicBezTo>
                    <a:pt x="269" y="386"/>
                    <a:pt x="266" y="387"/>
                    <a:pt x="259" y="386"/>
                  </a:cubicBezTo>
                  <a:cubicBezTo>
                    <a:pt x="252" y="385"/>
                    <a:pt x="248" y="388"/>
                    <a:pt x="251" y="390"/>
                  </a:cubicBezTo>
                  <a:cubicBezTo>
                    <a:pt x="255" y="393"/>
                    <a:pt x="255" y="395"/>
                    <a:pt x="248" y="396"/>
                  </a:cubicBezTo>
                  <a:cubicBezTo>
                    <a:pt x="241" y="398"/>
                    <a:pt x="236" y="403"/>
                    <a:pt x="233" y="402"/>
                  </a:cubicBezTo>
                  <a:cubicBezTo>
                    <a:pt x="230" y="402"/>
                    <a:pt x="245" y="391"/>
                    <a:pt x="242" y="389"/>
                  </a:cubicBezTo>
                  <a:cubicBezTo>
                    <a:pt x="238" y="386"/>
                    <a:pt x="228" y="393"/>
                    <a:pt x="228" y="397"/>
                  </a:cubicBezTo>
                  <a:cubicBezTo>
                    <a:pt x="228" y="400"/>
                    <a:pt x="221" y="400"/>
                    <a:pt x="217" y="400"/>
                  </a:cubicBezTo>
                  <a:cubicBezTo>
                    <a:pt x="213" y="400"/>
                    <a:pt x="208" y="396"/>
                    <a:pt x="212" y="396"/>
                  </a:cubicBezTo>
                  <a:cubicBezTo>
                    <a:pt x="216" y="395"/>
                    <a:pt x="213" y="391"/>
                    <a:pt x="219" y="390"/>
                  </a:cubicBezTo>
                  <a:cubicBezTo>
                    <a:pt x="224" y="388"/>
                    <a:pt x="218" y="385"/>
                    <a:pt x="219" y="383"/>
                  </a:cubicBezTo>
                  <a:cubicBezTo>
                    <a:pt x="221" y="381"/>
                    <a:pt x="232" y="385"/>
                    <a:pt x="232" y="381"/>
                  </a:cubicBezTo>
                  <a:cubicBezTo>
                    <a:pt x="232" y="377"/>
                    <a:pt x="221" y="374"/>
                    <a:pt x="218" y="376"/>
                  </a:cubicBezTo>
                  <a:cubicBezTo>
                    <a:pt x="214" y="379"/>
                    <a:pt x="205" y="384"/>
                    <a:pt x="195" y="380"/>
                  </a:cubicBezTo>
                  <a:cubicBezTo>
                    <a:pt x="192" y="378"/>
                    <a:pt x="221" y="375"/>
                    <a:pt x="226" y="371"/>
                  </a:cubicBezTo>
                  <a:cubicBezTo>
                    <a:pt x="231" y="367"/>
                    <a:pt x="253" y="362"/>
                    <a:pt x="255" y="366"/>
                  </a:cubicBezTo>
                  <a:cubicBezTo>
                    <a:pt x="256" y="370"/>
                    <a:pt x="243" y="372"/>
                    <a:pt x="249" y="376"/>
                  </a:cubicBezTo>
                  <a:cubicBezTo>
                    <a:pt x="256" y="379"/>
                    <a:pt x="266" y="377"/>
                    <a:pt x="269" y="373"/>
                  </a:cubicBezTo>
                  <a:cubicBezTo>
                    <a:pt x="271" y="370"/>
                    <a:pt x="282" y="370"/>
                    <a:pt x="275" y="378"/>
                  </a:cubicBezTo>
                  <a:close/>
                  <a:moveTo>
                    <a:pt x="341" y="455"/>
                  </a:moveTo>
                  <a:cubicBezTo>
                    <a:pt x="333" y="462"/>
                    <a:pt x="333" y="460"/>
                    <a:pt x="326" y="461"/>
                  </a:cubicBezTo>
                  <a:cubicBezTo>
                    <a:pt x="319" y="462"/>
                    <a:pt x="325" y="469"/>
                    <a:pt x="316" y="469"/>
                  </a:cubicBezTo>
                  <a:cubicBezTo>
                    <a:pt x="308" y="470"/>
                    <a:pt x="288" y="471"/>
                    <a:pt x="285" y="466"/>
                  </a:cubicBezTo>
                  <a:cubicBezTo>
                    <a:pt x="284" y="465"/>
                    <a:pt x="296" y="466"/>
                    <a:pt x="297" y="463"/>
                  </a:cubicBezTo>
                  <a:cubicBezTo>
                    <a:pt x="298" y="459"/>
                    <a:pt x="301" y="454"/>
                    <a:pt x="306" y="454"/>
                  </a:cubicBezTo>
                  <a:cubicBezTo>
                    <a:pt x="311" y="454"/>
                    <a:pt x="311" y="448"/>
                    <a:pt x="302" y="444"/>
                  </a:cubicBezTo>
                  <a:cubicBezTo>
                    <a:pt x="294" y="440"/>
                    <a:pt x="314" y="438"/>
                    <a:pt x="319" y="444"/>
                  </a:cubicBezTo>
                  <a:cubicBezTo>
                    <a:pt x="324" y="450"/>
                    <a:pt x="332" y="454"/>
                    <a:pt x="337" y="450"/>
                  </a:cubicBezTo>
                  <a:cubicBezTo>
                    <a:pt x="342" y="446"/>
                    <a:pt x="369" y="433"/>
                    <a:pt x="369" y="439"/>
                  </a:cubicBezTo>
                  <a:cubicBezTo>
                    <a:pt x="369" y="445"/>
                    <a:pt x="349" y="449"/>
                    <a:pt x="341" y="455"/>
                  </a:cubicBezTo>
                  <a:close/>
                  <a:moveTo>
                    <a:pt x="521" y="629"/>
                  </a:moveTo>
                  <a:cubicBezTo>
                    <a:pt x="515" y="630"/>
                    <a:pt x="521" y="615"/>
                    <a:pt x="511" y="610"/>
                  </a:cubicBezTo>
                  <a:cubicBezTo>
                    <a:pt x="499" y="604"/>
                    <a:pt x="493" y="592"/>
                    <a:pt x="493" y="586"/>
                  </a:cubicBezTo>
                  <a:cubicBezTo>
                    <a:pt x="493" y="580"/>
                    <a:pt x="504" y="577"/>
                    <a:pt x="508" y="582"/>
                  </a:cubicBezTo>
                  <a:cubicBezTo>
                    <a:pt x="512" y="587"/>
                    <a:pt x="518" y="606"/>
                    <a:pt x="522" y="613"/>
                  </a:cubicBezTo>
                  <a:cubicBezTo>
                    <a:pt x="525" y="619"/>
                    <a:pt x="525" y="629"/>
                    <a:pt x="521" y="6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1" name="Freeform 125"/>
            <p:cNvSpPr>
              <a:spLocks noEditPoints="1"/>
            </p:cNvSpPr>
            <p:nvPr userDrawn="1"/>
          </p:nvSpPr>
          <p:spPr bwMode="auto">
            <a:xfrm>
              <a:off x="2631442" y="2249765"/>
              <a:ext cx="2538751" cy="1573758"/>
            </a:xfrm>
            <a:custGeom>
              <a:avLst/>
              <a:gdLst>
                <a:gd name="T0" fmla="*/ 362 w 1185"/>
                <a:gd name="T1" fmla="*/ 219 h 675"/>
                <a:gd name="T2" fmla="*/ 316 w 1185"/>
                <a:gd name="T3" fmla="*/ 33 h 675"/>
                <a:gd name="T4" fmla="*/ 191 w 1185"/>
                <a:gd name="T5" fmla="*/ 19 h 675"/>
                <a:gd name="T6" fmla="*/ 139 w 1185"/>
                <a:gd name="T7" fmla="*/ 9 h 675"/>
                <a:gd name="T8" fmla="*/ 96 w 1185"/>
                <a:gd name="T9" fmla="*/ 20 h 675"/>
                <a:gd name="T10" fmla="*/ 19 w 1185"/>
                <a:gd name="T11" fmla="*/ 56 h 675"/>
                <a:gd name="T12" fmla="*/ 73 w 1185"/>
                <a:gd name="T13" fmla="*/ 98 h 675"/>
                <a:gd name="T14" fmla="*/ 17 w 1185"/>
                <a:gd name="T15" fmla="*/ 101 h 675"/>
                <a:gd name="T16" fmla="*/ 60 w 1185"/>
                <a:gd name="T17" fmla="*/ 130 h 675"/>
                <a:gd name="T18" fmla="*/ 44 w 1185"/>
                <a:gd name="T19" fmla="*/ 151 h 675"/>
                <a:gd name="T20" fmla="*/ 46 w 1185"/>
                <a:gd name="T21" fmla="*/ 209 h 675"/>
                <a:gd name="T22" fmla="*/ 98 w 1185"/>
                <a:gd name="T23" fmla="*/ 225 h 675"/>
                <a:gd name="T24" fmla="*/ 105 w 1185"/>
                <a:gd name="T25" fmla="*/ 257 h 675"/>
                <a:gd name="T26" fmla="*/ 87 w 1185"/>
                <a:gd name="T27" fmla="*/ 275 h 675"/>
                <a:gd name="T28" fmla="*/ 151 w 1185"/>
                <a:gd name="T29" fmla="*/ 239 h 675"/>
                <a:gd name="T30" fmla="*/ 178 w 1185"/>
                <a:gd name="T31" fmla="*/ 204 h 675"/>
                <a:gd name="T32" fmla="*/ 197 w 1185"/>
                <a:gd name="T33" fmla="*/ 192 h 675"/>
                <a:gd name="T34" fmla="*/ 233 w 1185"/>
                <a:gd name="T35" fmla="*/ 205 h 675"/>
                <a:gd name="T36" fmla="*/ 256 w 1185"/>
                <a:gd name="T37" fmla="*/ 193 h 675"/>
                <a:gd name="T38" fmla="*/ 285 w 1185"/>
                <a:gd name="T39" fmla="*/ 203 h 675"/>
                <a:gd name="T40" fmla="*/ 352 w 1185"/>
                <a:gd name="T41" fmla="*/ 222 h 675"/>
                <a:gd name="T42" fmla="*/ 388 w 1185"/>
                <a:gd name="T43" fmla="*/ 237 h 675"/>
                <a:gd name="T44" fmla="*/ 389 w 1185"/>
                <a:gd name="T45" fmla="*/ 250 h 675"/>
                <a:gd name="T46" fmla="*/ 402 w 1185"/>
                <a:gd name="T47" fmla="*/ 251 h 675"/>
                <a:gd name="T48" fmla="*/ 414 w 1185"/>
                <a:gd name="T49" fmla="*/ 262 h 675"/>
                <a:gd name="T50" fmla="*/ 409 w 1185"/>
                <a:gd name="T51" fmla="*/ 287 h 675"/>
                <a:gd name="T52" fmla="*/ 435 w 1185"/>
                <a:gd name="T53" fmla="*/ 286 h 675"/>
                <a:gd name="T54" fmla="*/ 15 w 1185"/>
                <a:gd name="T55" fmla="*/ 299 h 675"/>
                <a:gd name="T56" fmla="*/ 184 w 1185"/>
                <a:gd name="T57" fmla="*/ 229 h 675"/>
                <a:gd name="T58" fmla="*/ 182 w 1185"/>
                <a:gd name="T59" fmla="*/ 245 h 675"/>
                <a:gd name="T60" fmla="*/ 25 w 1185"/>
                <a:gd name="T61" fmla="*/ 209 h 675"/>
                <a:gd name="T62" fmla="*/ 1131 w 1185"/>
                <a:gd name="T63" fmla="*/ 424 h 675"/>
                <a:gd name="T64" fmla="*/ 1044 w 1185"/>
                <a:gd name="T65" fmla="*/ 452 h 675"/>
                <a:gd name="T66" fmla="*/ 1002 w 1185"/>
                <a:gd name="T67" fmla="*/ 453 h 675"/>
                <a:gd name="T68" fmla="*/ 957 w 1185"/>
                <a:gd name="T69" fmla="*/ 450 h 675"/>
                <a:gd name="T70" fmla="*/ 986 w 1185"/>
                <a:gd name="T71" fmla="*/ 408 h 675"/>
                <a:gd name="T72" fmla="*/ 932 w 1185"/>
                <a:gd name="T73" fmla="*/ 392 h 675"/>
                <a:gd name="T74" fmla="*/ 894 w 1185"/>
                <a:gd name="T75" fmla="*/ 380 h 675"/>
                <a:gd name="T76" fmla="*/ 533 w 1185"/>
                <a:gd name="T77" fmla="*/ 371 h 675"/>
                <a:gd name="T78" fmla="*/ 527 w 1185"/>
                <a:gd name="T79" fmla="*/ 378 h 675"/>
                <a:gd name="T80" fmla="*/ 518 w 1185"/>
                <a:gd name="T81" fmla="*/ 417 h 675"/>
                <a:gd name="T82" fmla="*/ 530 w 1185"/>
                <a:gd name="T83" fmla="*/ 516 h 675"/>
                <a:gd name="T84" fmla="*/ 575 w 1185"/>
                <a:gd name="T85" fmla="*/ 565 h 675"/>
                <a:gd name="T86" fmla="*/ 668 w 1185"/>
                <a:gd name="T87" fmla="*/ 598 h 675"/>
                <a:gd name="T88" fmla="*/ 749 w 1185"/>
                <a:gd name="T89" fmla="*/ 620 h 675"/>
                <a:gd name="T90" fmla="*/ 809 w 1185"/>
                <a:gd name="T91" fmla="*/ 657 h 675"/>
                <a:gd name="T92" fmla="*/ 845 w 1185"/>
                <a:gd name="T93" fmla="*/ 630 h 675"/>
                <a:gd name="T94" fmla="*/ 891 w 1185"/>
                <a:gd name="T95" fmla="*/ 617 h 675"/>
                <a:gd name="T96" fmla="*/ 919 w 1185"/>
                <a:gd name="T97" fmla="*/ 614 h 675"/>
                <a:gd name="T98" fmla="*/ 976 w 1185"/>
                <a:gd name="T99" fmla="*/ 617 h 675"/>
                <a:gd name="T100" fmla="*/ 1017 w 1185"/>
                <a:gd name="T101" fmla="*/ 670 h 675"/>
                <a:gd name="T102" fmla="*/ 1028 w 1185"/>
                <a:gd name="T103" fmla="*/ 583 h 675"/>
                <a:gd name="T104" fmla="*/ 1071 w 1185"/>
                <a:gd name="T105" fmla="*/ 547 h 675"/>
                <a:gd name="T106" fmla="*/ 1066 w 1185"/>
                <a:gd name="T107" fmla="*/ 516 h 675"/>
                <a:gd name="T108" fmla="*/ 1084 w 1185"/>
                <a:gd name="T109" fmla="*/ 518 h 675"/>
                <a:gd name="T110" fmla="*/ 1124 w 1185"/>
                <a:gd name="T111" fmla="*/ 478 h 675"/>
                <a:gd name="T112" fmla="*/ 1139 w 1185"/>
                <a:gd name="T113" fmla="*/ 454 h 675"/>
                <a:gd name="T114" fmla="*/ 1176 w 1185"/>
                <a:gd name="T115" fmla="*/ 395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85" h="675">
                  <a:moveTo>
                    <a:pt x="445" y="273"/>
                  </a:moveTo>
                  <a:cubicBezTo>
                    <a:pt x="447" y="269"/>
                    <a:pt x="447" y="266"/>
                    <a:pt x="434" y="262"/>
                  </a:cubicBezTo>
                  <a:cubicBezTo>
                    <a:pt x="421" y="257"/>
                    <a:pt x="422" y="254"/>
                    <a:pt x="413" y="239"/>
                  </a:cubicBezTo>
                  <a:cubicBezTo>
                    <a:pt x="404" y="224"/>
                    <a:pt x="388" y="218"/>
                    <a:pt x="388" y="212"/>
                  </a:cubicBezTo>
                  <a:cubicBezTo>
                    <a:pt x="388" y="207"/>
                    <a:pt x="372" y="208"/>
                    <a:pt x="372" y="212"/>
                  </a:cubicBezTo>
                  <a:cubicBezTo>
                    <a:pt x="372" y="216"/>
                    <a:pt x="365" y="217"/>
                    <a:pt x="362" y="219"/>
                  </a:cubicBezTo>
                  <a:cubicBezTo>
                    <a:pt x="358" y="222"/>
                    <a:pt x="356" y="218"/>
                    <a:pt x="353" y="214"/>
                  </a:cubicBezTo>
                  <a:cubicBezTo>
                    <a:pt x="349" y="210"/>
                    <a:pt x="341" y="206"/>
                    <a:pt x="341" y="203"/>
                  </a:cubicBezTo>
                  <a:cubicBezTo>
                    <a:pt x="341" y="201"/>
                    <a:pt x="339" y="195"/>
                    <a:pt x="333" y="198"/>
                  </a:cubicBezTo>
                  <a:cubicBezTo>
                    <a:pt x="327" y="200"/>
                    <a:pt x="324" y="198"/>
                    <a:pt x="322" y="200"/>
                  </a:cubicBezTo>
                  <a:cubicBezTo>
                    <a:pt x="321" y="202"/>
                    <a:pt x="316" y="198"/>
                    <a:pt x="316" y="198"/>
                  </a:cubicBezTo>
                  <a:cubicBezTo>
                    <a:pt x="316" y="33"/>
                    <a:pt x="316" y="33"/>
                    <a:pt x="316" y="33"/>
                  </a:cubicBezTo>
                  <a:cubicBezTo>
                    <a:pt x="314" y="33"/>
                    <a:pt x="312" y="32"/>
                    <a:pt x="311" y="32"/>
                  </a:cubicBezTo>
                  <a:cubicBezTo>
                    <a:pt x="303" y="29"/>
                    <a:pt x="292" y="24"/>
                    <a:pt x="286" y="25"/>
                  </a:cubicBezTo>
                  <a:cubicBezTo>
                    <a:pt x="280" y="27"/>
                    <a:pt x="268" y="28"/>
                    <a:pt x="264" y="26"/>
                  </a:cubicBezTo>
                  <a:cubicBezTo>
                    <a:pt x="260" y="24"/>
                    <a:pt x="254" y="23"/>
                    <a:pt x="246" y="24"/>
                  </a:cubicBezTo>
                  <a:cubicBezTo>
                    <a:pt x="237" y="25"/>
                    <a:pt x="232" y="20"/>
                    <a:pt x="221" y="17"/>
                  </a:cubicBezTo>
                  <a:cubicBezTo>
                    <a:pt x="210" y="15"/>
                    <a:pt x="195" y="18"/>
                    <a:pt x="191" y="19"/>
                  </a:cubicBezTo>
                  <a:cubicBezTo>
                    <a:pt x="188" y="20"/>
                    <a:pt x="188" y="15"/>
                    <a:pt x="184" y="16"/>
                  </a:cubicBezTo>
                  <a:cubicBezTo>
                    <a:pt x="179" y="16"/>
                    <a:pt x="183" y="14"/>
                    <a:pt x="180" y="10"/>
                  </a:cubicBezTo>
                  <a:cubicBezTo>
                    <a:pt x="178" y="7"/>
                    <a:pt x="165" y="10"/>
                    <a:pt x="160" y="11"/>
                  </a:cubicBezTo>
                  <a:cubicBezTo>
                    <a:pt x="155" y="11"/>
                    <a:pt x="154" y="8"/>
                    <a:pt x="154" y="6"/>
                  </a:cubicBezTo>
                  <a:cubicBezTo>
                    <a:pt x="155" y="4"/>
                    <a:pt x="150" y="5"/>
                    <a:pt x="148" y="8"/>
                  </a:cubicBezTo>
                  <a:cubicBezTo>
                    <a:pt x="147" y="11"/>
                    <a:pt x="141" y="11"/>
                    <a:pt x="139" y="9"/>
                  </a:cubicBezTo>
                  <a:cubicBezTo>
                    <a:pt x="137" y="7"/>
                    <a:pt x="144" y="7"/>
                    <a:pt x="144" y="4"/>
                  </a:cubicBezTo>
                  <a:cubicBezTo>
                    <a:pt x="144" y="2"/>
                    <a:pt x="137" y="1"/>
                    <a:pt x="135" y="0"/>
                  </a:cubicBezTo>
                  <a:cubicBezTo>
                    <a:pt x="132" y="0"/>
                    <a:pt x="128" y="3"/>
                    <a:pt x="122" y="7"/>
                  </a:cubicBezTo>
                  <a:cubicBezTo>
                    <a:pt x="117" y="12"/>
                    <a:pt x="109" y="11"/>
                    <a:pt x="104" y="11"/>
                  </a:cubicBezTo>
                  <a:cubicBezTo>
                    <a:pt x="99" y="10"/>
                    <a:pt x="93" y="11"/>
                    <a:pt x="93" y="14"/>
                  </a:cubicBezTo>
                  <a:cubicBezTo>
                    <a:pt x="94" y="17"/>
                    <a:pt x="99" y="16"/>
                    <a:pt x="96" y="20"/>
                  </a:cubicBezTo>
                  <a:cubicBezTo>
                    <a:pt x="92" y="23"/>
                    <a:pt x="91" y="15"/>
                    <a:pt x="87" y="19"/>
                  </a:cubicBezTo>
                  <a:cubicBezTo>
                    <a:pt x="84" y="22"/>
                    <a:pt x="73" y="22"/>
                    <a:pt x="70" y="22"/>
                  </a:cubicBezTo>
                  <a:cubicBezTo>
                    <a:pt x="68" y="21"/>
                    <a:pt x="59" y="30"/>
                    <a:pt x="57" y="32"/>
                  </a:cubicBezTo>
                  <a:cubicBezTo>
                    <a:pt x="54" y="35"/>
                    <a:pt x="59" y="37"/>
                    <a:pt x="52" y="44"/>
                  </a:cubicBezTo>
                  <a:cubicBezTo>
                    <a:pt x="45" y="51"/>
                    <a:pt x="26" y="49"/>
                    <a:pt x="22" y="49"/>
                  </a:cubicBezTo>
                  <a:cubicBezTo>
                    <a:pt x="18" y="49"/>
                    <a:pt x="21" y="53"/>
                    <a:pt x="19" y="56"/>
                  </a:cubicBezTo>
                  <a:cubicBezTo>
                    <a:pt x="17" y="59"/>
                    <a:pt x="21" y="61"/>
                    <a:pt x="32" y="64"/>
                  </a:cubicBezTo>
                  <a:cubicBezTo>
                    <a:pt x="43" y="66"/>
                    <a:pt x="50" y="79"/>
                    <a:pt x="51" y="82"/>
                  </a:cubicBezTo>
                  <a:cubicBezTo>
                    <a:pt x="52" y="85"/>
                    <a:pt x="66" y="82"/>
                    <a:pt x="71" y="83"/>
                  </a:cubicBezTo>
                  <a:cubicBezTo>
                    <a:pt x="76" y="83"/>
                    <a:pt x="70" y="90"/>
                    <a:pt x="75" y="92"/>
                  </a:cubicBezTo>
                  <a:cubicBezTo>
                    <a:pt x="79" y="94"/>
                    <a:pt x="86" y="91"/>
                    <a:pt x="87" y="95"/>
                  </a:cubicBezTo>
                  <a:cubicBezTo>
                    <a:pt x="88" y="98"/>
                    <a:pt x="78" y="95"/>
                    <a:pt x="73" y="98"/>
                  </a:cubicBezTo>
                  <a:cubicBezTo>
                    <a:pt x="68" y="102"/>
                    <a:pt x="65" y="103"/>
                    <a:pt x="63" y="101"/>
                  </a:cubicBezTo>
                  <a:cubicBezTo>
                    <a:pt x="61" y="98"/>
                    <a:pt x="53" y="100"/>
                    <a:pt x="48" y="100"/>
                  </a:cubicBezTo>
                  <a:cubicBezTo>
                    <a:pt x="44" y="101"/>
                    <a:pt x="48" y="95"/>
                    <a:pt x="48" y="93"/>
                  </a:cubicBezTo>
                  <a:cubicBezTo>
                    <a:pt x="49" y="90"/>
                    <a:pt x="42" y="89"/>
                    <a:pt x="34" y="93"/>
                  </a:cubicBezTo>
                  <a:cubicBezTo>
                    <a:pt x="25" y="98"/>
                    <a:pt x="28" y="96"/>
                    <a:pt x="27" y="100"/>
                  </a:cubicBezTo>
                  <a:cubicBezTo>
                    <a:pt x="26" y="103"/>
                    <a:pt x="23" y="98"/>
                    <a:pt x="17" y="101"/>
                  </a:cubicBezTo>
                  <a:cubicBezTo>
                    <a:pt x="12" y="104"/>
                    <a:pt x="3" y="106"/>
                    <a:pt x="1" y="109"/>
                  </a:cubicBezTo>
                  <a:cubicBezTo>
                    <a:pt x="0" y="112"/>
                    <a:pt x="13" y="114"/>
                    <a:pt x="18" y="115"/>
                  </a:cubicBezTo>
                  <a:cubicBezTo>
                    <a:pt x="23" y="116"/>
                    <a:pt x="12" y="119"/>
                    <a:pt x="16" y="121"/>
                  </a:cubicBezTo>
                  <a:cubicBezTo>
                    <a:pt x="20" y="122"/>
                    <a:pt x="19" y="125"/>
                    <a:pt x="25" y="129"/>
                  </a:cubicBezTo>
                  <a:cubicBezTo>
                    <a:pt x="31" y="132"/>
                    <a:pt x="46" y="129"/>
                    <a:pt x="50" y="129"/>
                  </a:cubicBezTo>
                  <a:cubicBezTo>
                    <a:pt x="54" y="129"/>
                    <a:pt x="57" y="133"/>
                    <a:pt x="60" y="130"/>
                  </a:cubicBezTo>
                  <a:cubicBezTo>
                    <a:pt x="64" y="127"/>
                    <a:pt x="75" y="118"/>
                    <a:pt x="81" y="123"/>
                  </a:cubicBezTo>
                  <a:cubicBezTo>
                    <a:pt x="87" y="128"/>
                    <a:pt x="75" y="127"/>
                    <a:pt x="78" y="130"/>
                  </a:cubicBezTo>
                  <a:cubicBezTo>
                    <a:pt x="81" y="134"/>
                    <a:pt x="85" y="141"/>
                    <a:pt x="79" y="145"/>
                  </a:cubicBezTo>
                  <a:cubicBezTo>
                    <a:pt x="73" y="149"/>
                    <a:pt x="68" y="146"/>
                    <a:pt x="65" y="146"/>
                  </a:cubicBezTo>
                  <a:cubicBezTo>
                    <a:pt x="62" y="146"/>
                    <a:pt x="64" y="151"/>
                    <a:pt x="59" y="155"/>
                  </a:cubicBezTo>
                  <a:cubicBezTo>
                    <a:pt x="54" y="158"/>
                    <a:pt x="50" y="151"/>
                    <a:pt x="44" y="151"/>
                  </a:cubicBezTo>
                  <a:cubicBezTo>
                    <a:pt x="38" y="151"/>
                    <a:pt x="39" y="158"/>
                    <a:pt x="39" y="162"/>
                  </a:cubicBezTo>
                  <a:cubicBezTo>
                    <a:pt x="39" y="165"/>
                    <a:pt x="30" y="161"/>
                    <a:pt x="28" y="170"/>
                  </a:cubicBezTo>
                  <a:cubicBezTo>
                    <a:pt x="25" y="178"/>
                    <a:pt x="15" y="171"/>
                    <a:pt x="22" y="179"/>
                  </a:cubicBezTo>
                  <a:cubicBezTo>
                    <a:pt x="28" y="188"/>
                    <a:pt x="27" y="182"/>
                    <a:pt x="33" y="186"/>
                  </a:cubicBezTo>
                  <a:cubicBezTo>
                    <a:pt x="38" y="189"/>
                    <a:pt x="27" y="195"/>
                    <a:pt x="32" y="196"/>
                  </a:cubicBezTo>
                  <a:cubicBezTo>
                    <a:pt x="37" y="197"/>
                    <a:pt x="43" y="206"/>
                    <a:pt x="46" y="209"/>
                  </a:cubicBezTo>
                  <a:cubicBezTo>
                    <a:pt x="50" y="212"/>
                    <a:pt x="55" y="207"/>
                    <a:pt x="60" y="207"/>
                  </a:cubicBezTo>
                  <a:cubicBezTo>
                    <a:pt x="66" y="207"/>
                    <a:pt x="63" y="200"/>
                    <a:pt x="66" y="202"/>
                  </a:cubicBezTo>
                  <a:cubicBezTo>
                    <a:pt x="69" y="205"/>
                    <a:pt x="74" y="213"/>
                    <a:pt x="71" y="215"/>
                  </a:cubicBezTo>
                  <a:cubicBezTo>
                    <a:pt x="68" y="217"/>
                    <a:pt x="70" y="223"/>
                    <a:pt x="70" y="225"/>
                  </a:cubicBezTo>
                  <a:cubicBezTo>
                    <a:pt x="69" y="228"/>
                    <a:pt x="82" y="227"/>
                    <a:pt x="82" y="224"/>
                  </a:cubicBezTo>
                  <a:cubicBezTo>
                    <a:pt x="83" y="221"/>
                    <a:pt x="93" y="220"/>
                    <a:pt x="98" y="225"/>
                  </a:cubicBezTo>
                  <a:cubicBezTo>
                    <a:pt x="104" y="231"/>
                    <a:pt x="106" y="232"/>
                    <a:pt x="106" y="227"/>
                  </a:cubicBezTo>
                  <a:cubicBezTo>
                    <a:pt x="106" y="223"/>
                    <a:pt x="110" y="218"/>
                    <a:pt x="111" y="222"/>
                  </a:cubicBezTo>
                  <a:cubicBezTo>
                    <a:pt x="111" y="225"/>
                    <a:pt x="115" y="226"/>
                    <a:pt x="123" y="223"/>
                  </a:cubicBezTo>
                  <a:cubicBezTo>
                    <a:pt x="131" y="220"/>
                    <a:pt x="128" y="223"/>
                    <a:pt x="124" y="228"/>
                  </a:cubicBezTo>
                  <a:cubicBezTo>
                    <a:pt x="118" y="235"/>
                    <a:pt x="124" y="244"/>
                    <a:pt x="119" y="245"/>
                  </a:cubicBezTo>
                  <a:cubicBezTo>
                    <a:pt x="115" y="246"/>
                    <a:pt x="112" y="256"/>
                    <a:pt x="105" y="257"/>
                  </a:cubicBezTo>
                  <a:cubicBezTo>
                    <a:pt x="98" y="258"/>
                    <a:pt x="87" y="269"/>
                    <a:pt x="86" y="271"/>
                  </a:cubicBezTo>
                  <a:cubicBezTo>
                    <a:pt x="84" y="273"/>
                    <a:pt x="69" y="267"/>
                    <a:pt x="67" y="273"/>
                  </a:cubicBezTo>
                  <a:cubicBezTo>
                    <a:pt x="65" y="278"/>
                    <a:pt x="57" y="282"/>
                    <a:pt x="59" y="285"/>
                  </a:cubicBezTo>
                  <a:cubicBezTo>
                    <a:pt x="60" y="286"/>
                    <a:pt x="72" y="281"/>
                    <a:pt x="73" y="278"/>
                  </a:cubicBezTo>
                  <a:cubicBezTo>
                    <a:pt x="73" y="275"/>
                    <a:pt x="75" y="275"/>
                    <a:pt x="77" y="277"/>
                  </a:cubicBezTo>
                  <a:cubicBezTo>
                    <a:pt x="79" y="280"/>
                    <a:pt x="84" y="276"/>
                    <a:pt x="87" y="275"/>
                  </a:cubicBezTo>
                  <a:cubicBezTo>
                    <a:pt x="89" y="273"/>
                    <a:pt x="93" y="273"/>
                    <a:pt x="95" y="274"/>
                  </a:cubicBezTo>
                  <a:cubicBezTo>
                    <a:pt x="97" y="274"/>
                    <a:pt x="98" y="271"/>
                    <a:pt x="105" y="270"/>
                  </a:cubicBezTo>
                  <a:cubicBezTo>
                    <a:pt x="112" y="269"/>
                    <a:pt x="111" y="267"/>
                    <a:pt x="112" y="263"/>
                  </a:cubicBezTo>
                  <a:cubicBezTo>
                    <a:pt x="114" y="260"/>
                    <a:pt x="131" y="253"/>
                    <a:pt x="134" y="252"/>
                  </a:cubicBezTo>
                  <a:cubicBezTo>
                    <a:pt x="137" y="251"/>
                    <a:pt x="135" y="246"/>
                    <a:pt x="138" y="246"/>
                  </a:cubicBezTo>
                  <a:cubicBezTo>
                    <a:pt x="142" y="246"/>
                    <a:pt x="147" y="242"/>
                    <a:pt x="151" y="239"/>
                  </a:cubicBezTo>
                  <a:cubicBezTo>
                    <a:pt x="156" y="235"/>
                    <a:pt x="157" y="237"/>
                    <a:pt x="160" y="236"/>
                  </a:cubicBezTo>
                  <a:cubicBezTo>
                    <a:pt x="163" y="234"/>
                    <a:pt x="161" y="228"/>
                    <a:pt x="164" y="228"/>
                  </a:cubicBezTo>
                  <a:cubicBezTo>
                    <a:pt x="167" y="227"/>
                    <a:pt x="170" y="225"/>
                    <a:pt x="170" y="222"/>
                  </a:cubicBezTo>
                  <a:cubicBezTo>
                    <a:pt x="170" y="220"/>
                    <a:pt x="162" y="220"/>
                    <a:pt x="161" y="218"/>
                  </a:cubicBezTo>
                  <a:cubicBezTo>
                    <a:pt x="160" y="216"/>
                    <a:pt x="167" y="210"/>
                    <a:pt x="170" y="210"/>
                  </a:cubicBezTo>
                  <a:cubicBezTo>
                    <a:pt x="173" y="211"/>
                    <a:pt x="178" y="208"/>
                    <a:pt x="178" y="204"/>
                  </a:cubicBezTo>
                  <a:cubicBezTo>
                    <a:pt x="178" y="200"/>
                    <a:pt x="182" y="199"/>
                    <a:pt x="186" y="196"/>
                  </a:cubicBezTo>
                  <a:cubicBezTo>
                    <a:pt x="189" y="193"/>
                    <a:pt x="188" y="190"/>
                    <a:pt x="192" y="189"/>
                  </a:cubicBezTo>
                  <a:cubicBezTo>
                    <a:pt x="195" y="189"/>
                    <a:pt x="198" y="185"/>
                    <a:pt x="202" y="183"/>
                  </a:cubicBezTo>
                  <a:cubicBezTo>
                    <a:pt x="205" y="181"/>
                    <a:pt x="202" y="185"/>
                    <a:pt x="209" y="186"/>
                  </a:cubicBezTo>
                  <a:cubicBezTo>
                    <a:pt x="216" y="186"/>
                    <a:pt x="214" y="192"/>
                    <a:pt x="209" y="190"/>
                  </a:cubicBezTo>
                  <a:cubicBezTo>
                    <a:pt x="204" y="188"/>
                    <a:pt x="202" y="188"/>
                    <a:pt x="197" y="192"/>
                  </a:cubicBezTo>
                  <a:cubicBezTo>
                    <a:pt x="192" y="196"/>
                    <a:pt x="196" y="197"/>
                    <a:pt x="192" y="202"/>
                  </a:cubicBezTo>
                  <a:cubicBezTo>
                    <a:pt x="189" y="206"/>
                    <a:pt x="188" y="209"/>
                    <a:pt x="193" y="210"/>
                  </a:cubicBezTo>
                  <a:cubicBezTo>
                    <a:pt x="198" y="210"/>
                    <a:pt x="193" y="213"/>
                    <a:pt x="189" y="214"/>
                  </a:cubicBezTo>
                  <a:cubicBezTo>
                    <a:pt x="185" y="216"/>
                    <a:pt x="188" y="218"/>
                    <a:pt x="194" y="218"/>
                  </a:cubicBezTo>
                  <a:cubicBezTo>
                    <a:pt x="200" y="218"/>
                    <a:pt x="208" y="210"/>
                    <a:pt x="217" y="206"/>
                  </a:cubicBezTo>
                  <a:cubicBezTo>
                    <a:pt x="225" y="202"/>
                    <a:pt x="231" y="206"/>
                    <a:pt x="233" y="205"/>
                  </a:cubicBezTo>
                  <a:cubicBezTo>
                    <a:pt x="236" y="205"/>
                    <a:pt x="231" y="201"/>
                    <a:pt x="234" y="200"/>
                  </a:cubicBezTo>
                  <a:cubicBezTo>
                    <a:pt x="237" y="199"/>
                    <a:pt x="230" y="198"/>
                    <a:pt x="228" y="194"/>
                  </a:cubicBezTo>
                  <a:cubicBezTo>
                    <a:pt x="227" y="189"/>
                    <a:pt x="231" y="192"/>
                    <a:pt x="232" y="188"/>
                  </a:cubicBezTo>
                  <a:cubicBezTo>
                    <a:pt x="233" y="185"/>
                    <a:pt x="236" y="186"/>
                    <a:pt x="239" y="188"/>
                  </a:cubicBezTo>
                  <a:cubicBezTo>
                    <a:pt x="241" y="189"/>
                    <a:pt x="245" y="186"/>
                    <a:pt x="247" y="191"/>
                  </a:cubicBezTo>
                  <a:cubicBezTo>
                    <a:pt x="250" y="195"/>
                    <a:pt x="252" y="189"/>
                    <a:pt x="256" y="193"/>
                  </a:cubicBezTo>
                  <a:cubicBezTo>
                    <a:pt x="261" y="196"/>
                    <a:pt x="256" y="195"/>
                    <a:pt x="251" y="196"/>
                  </a:cubicBezTo>
                  <a:cubicBezTo>
                    <a:pt x="247" y="197"/>
                    <a:pt x="249" y="203"/>
                    <a:pt x="253" y="200"/>
                  </a:cubicBezTo>
                  <a:cubicBezTo>
                    <a:pt x="256" y="197"/>
                    <a:pt x="259" y="196"/>
                    <a:pt x="262" y="198"/>
                  </a:cubicBezTo>
                  <a:cubicBezTo>
                    <a:pt x="265" y="201"/>
                    <a:pt x="266" y="200"/>
                    <a:pt x="269" y="197"/>
                  </a:cubicBezTo>
                  <a:cubicBezTo>
                    <a:pt x="271" y="195"/>
                    <a:pt x="271" y="198"/>
                    <a:pt x="271" y="200"/>
                  </a:cubicBezTo>
                  <a:cubicBezTo>
                    <a:pt x="271" y="201"/>
                    <a:pt x="277" y="202"/>
                    <a:pt x="285" y="203"/>
                  </a:cubicBezTo>
                  <a:cubicBezTo>
                    <a:pt x="292" y="205"/>
                    <a:pt x="306" y="203"/>
                    <a:pt x="310" y="203"/>
                  </a:cubicBezTo>
                  <a:cubicBezTo>
                    <a:pt x="314" y="202"/>
                    <a:pt x="312" y="208"/>
                    <a:pt x="320" y="209"/>
                  </a:cubicBezTo>
                  <a:cubicBezTo>
                    <a:pt x="328" y="211"/>
                    <a:pt x="330" y="202"/>
                    <a:pt x="335" y="205"/>
                  </a:cubicBezTo>
                  <a:cubicBezTo>
                    <a:pt x="339" y="208"/>
                    <a:pt x="335" y="209"/>
                    <a:pt x="332" y="211"/>
                  </a:cubicBezTo>
                  <a:cubicBezTo>
                    <a:pt x="330" y="214"/>
                    <a:pt x="335" y="214"/>
                    <a:pt x="338" y="215"/>
                  </a:cubicBezTo>
                  <a:cubicBezTo>
                    <a:pt x="341" y="217"/>
                    <a:pt x="348" y="218"/>
                    <a:pt x="352" y="222"/>
                  </a:cubicBezTo>
                  <a:cubicBezTo>
                    <a:pt x="355" y="225"/>
                    <a:pt x="357" y="228"/>
                    <a:pt x="365" y="232"/>
                  </a:cubicBezTo>
                  <a:cubicBezTo>
                    <a:pt x="374" y="236"/>
                    <a:pt x="366" y="222"/>
                    <a:pt x="372" y="227"/>
                  </a:cubicBezTo>
                  <a:cubicBezTo>
                    <a:pt x="378" y="231"/>
                    <a:pt x="376" y="227"/>
                    <a:pt x="381" y="231"/>
                  </a:cubicBezTo>
                  <a:cubicBezTo>
                    <a:pt x="386" y="235"/>
                    <a:pt x="385" y="229"/>
                    <a:pt x="382" y="222"/>
                  </a:cubicBezTo>
                  <a:cubicBezTo>
                    <a:pt x="380" y="215"/>
                    <a:pt x="385" y="220"/>
                    <a:pt x="387" y="223"/>
                  </a:cubicBezTo>
                  <a:cubicBezTo>
                    <a:pt x="389" y="226"/>
                    <a:pt x="389" y="233"/>
                    <a:pt x="388" y="237"/>
                  </a:cubicBezTo>
                  <a:cubicBezTo>
                    <a:pt x="386" y="241"/>
                    <a:pt x="378" y="238"/>
                    <a:pt x="379" y="235"/>
                  </a:cubicBezTo>
                  <a:cubicBezTo>
                    <a:pt x="380" y="233"/>
                    <a:pt x="371" y="234"/>
                    <a:pt x="371" y="237"/>
                  </a:cubicBezTo>
                  <a:cubicBezTo>
                    <a:pt x="371" y="241"/>
                    <a:pt x="377" y="247"/>
                    <a:pt x="381" y="248"/>
                  </a:cubicBezTo>
                  <a:cubicBezTo>
                    <a:pt x="385" y="249"/>
                    <a:pt x="382" y="255"/>
                    <a:pt x="384" y="255"/>
                  </a:cubicBezTo>
                  <a:cubicBezTo>
                    <a:pt x="388" y="256"/>
                    <a:pt x="388" y="263"/>
                    <a:pt x="390" y="262"/>
                  </a:cubicBezTo>
                  <a:cubicBezTo>
                    <a:pt x="392" y="261"/>
                    <a:pt x="391" y="253"/>
                    <a:pt x="389" y="250"/>
                  </a:cubicBezTo>
                  <a:cubicBezTo>
                    <a:pt x="386" y="246"/>
                    <a:pt x="388" y="242"/>
                    <a:pt x="391" y="243"/>
                  </a:cubicBezTo>
                  <a:cubicBezTo>
                    <a:pt x="394" y="244"/>
                    <a:pt x="391" y="249"/>
                    <a:pt x="392" y="250"/>
                  </a:cubicBezTo>
                  <a:cubicBezTo>
                    <a:pt x="394" y="252"/>
                    <a:pt x="396" y="249"/>
                    <a:pt x="399" y="247"/>
                  </a:cubicBezTo>
                  <a:cubicBezTo>
                    <a:pt x="403" y="245"/>
                    <a:pt x="398" y="239"/>
                    <a:pt x="399" y="236"/>
                  </a:cubicBezTo>
                  <a:cubicBezTo>
                    <a:pt x="400" y="234"/>
                    <a:pt x="404" y="239"/>
                    <a:pt x="406" y="244"/>
                  </a:cubicBezTo>
                  <a:cubicBezTo>
                    <a:pt x="407" y="249"/>
                    <a:pt x="402" y="249"/>
                    <a:pt x="402" y="251"/>
                  </a:cubicBezTo>
                  <a:cubicBezTo>
                    <a:pt x="402" y="254"/>
                    <a:pt x="397" y="253"/>
                    <a:pt x="396" y="254"/>
                  </a:cubicBezTo>
                  <a:cubicBezTo>
                    <a:pt x="394" y="256"/>
                    <a:pt x="395" y="265"/>
                    <a:pt x="397" y="265"/>
                  </a:cubicBezTo>
                  <a:cubicBezTo>
                    <a:pt x="399" y="266"/>
                    <a:pt x="400" y="258"/>
                    <a:pt x="401" y="262"/>
                  </a:cubicBezTo>
                  <a:cubicBezTo>
                    <a:pt x="403" y="266"/>
                    <a:pt x="408" y="256"/>
                    <a:pt x="409" y="260"/>
                  </a:cubicBezTo>
                  <a:cubicBezTo>
                    <a:pt x="410" y="264"/>
                    <a:pt x="416" y="268"/>
                    <a:pt x="419" y="267"/>
                  </a:cubicBezTo>
                  <a:cubicBezTo>
                    <a:pt x="421" y="266"/>
                    <a:pt x="418" y="262"/>
                    <a:pt x="414" y="262"/>
                  </a:cubicBezTo>
                  <a:cubicBezTo>
                    <a:pt x="411" y="262"/>
                    <a:pt x="411" y="256"/>
                    <a:pt x="414" y="256"/>
                  </a:cubicBezTo>
                  <a:cubicBezTo>
                    <a:pt x="418" y="256"/>
                    <a:pt x="424" y="264"/>
                    <a:pt x="423" y="267"/>
                  </a:cubicBezTo>
                  <a:cubicBezTo>
                    <a:pt x="423" y="270"/>
                    <a:pt x="420" y="269"/>
                    <a:pt x="418" y="272"/>
                  </a:cubicBezTo>
                  <a:cubicBezTo>
                    <a:pt x="415" y="275"/>
                    <a:pt x="411" y="268"/>
                    <a:pt x="407" y="268"/>
                  </a:cubicBezTo>
                  <a:cubicBezTo>
                    <a:pt x="404" y="268"/>
                    <a:pt x="407" y="273"/>
                    <a:pt x="409" y="276"/>
                  </a:cubicBezTo>
                  <a:cubicBezTo>
                    <a:pt x="411" y="280"/>
                    <a:pt x="405" y="284"/>
                    <a:pt x="409" y="287"/>
                  </a:cubicBezTo>
                  <a:cubicBezTo>
                    <a:pt x="414" y="289"/>
                    <a:pt x="412" y="285"/>
                    <a:pt x="413" y="283"/>
                  </a:cubicBezTo>
                  <a:cubicBezTo>
                    <a:pt x="414" y="281"/>
                    <a:pt x="417" y="284"/>
                    <a:pt x="420" y="285"/>
                  </a:cubicBezTo>
                  <a:cubicBezTo>
                    <a:pt x="422" y="287"/>
                    <a:pt x="422" y="281"/>
                    <a:pt x="422" y="279"/>
                  </a:cubicBezTo>
                  <a:cubicBezTo>
                    <a:pt x="422" y="277"/>
                    <a:pt x="426" y="278"/>
                    <a:pt x="428" y="281"/>
                  </a:cubicBezTo>
                  <a:cubicBezTo>
                    <a:pt x="430" y="284"/>
                    <a:pt x="430" y="278"/>
                    <a:pt x="434" y="279"/>
                  </a:cubicBezTo>
                  <a:cubicBezTo>
                    <a:pt x="437" y="279"/>
                    <a:pt x="435" y="284"/>
                    <a:pt x="435" y="286"/>
                  </a:cubicBezTo>
                  <a:cubicBezTo>
                    <a:pt x="435" y="289"/>
                    <a:pt x="440" y="284"/>
                    <a:pt x="439" y="287"/>
                  </a:cubicBezTo>
                  <a:cubicBezTo>
                    <a:pt x="439" y="287"/>
                    <a:pt x="439" y="288"/>
                    <a:pt x="439" y="288"/>
                  </a:cubicBezTo>
                  <a:cubicBezTo>
                    <a:pt x="442" y="286"/>
                    <a:pt x="445" y="284"/>
                    <a:pt x="447" y="283"/>
                  </a:cubicBezTo>
                  <a:cubicBezTo>
                    <a:pt x="453" y="279"/>
                    <a:pt x="443" y="277"/>
                    <a:pt x="445" y="273"/>
                  </a:cubicBezTo>
                  <a:close/>
                  <a:moveTo>
                    <a:pt x="9" y="307"/>
                  </a:moveTo>
                  <a:cubicBezTo>
                    <a:pt x="15" y="305"/>
                    <a:pt x="18" y="302"/>
                    <a:pt x="15" y="299"/>
                  </a:cubicBezTo>
                  <a:cubicBezTo>
                    <a:pt x="12" y="296"/>
                    <a:pt x="4" y="309"/>
                    <a:pt x="9" y="307"/>
                  </a:cubicBezTo>
                  <a:close/>
                  <a:moveTo>
                    <a:pt x="53" y="286"/>
                  </a:moveTo>
                  <a:cubicBezTo>
                    <a:pt x="47" y="284"/>
                    <a:pt x="32" y="292"/>
                    <a:pt x="37" y="293"/>
                  </a:cubicBezTo>
                  <a:cubicBezTo>
                    <a:pt x="41" y="293"/>
                    <a:pt x="42" y="290"/>
                    <a:pt x="46" y="290"/>
                  </a:cubicBezTo>
                  <a:cubicBezTo>
                    <a:pt x="51" y="290"/>
                    <a:pt x="58" y="287"/>
                    <a:pt x="53" y="286"/>
                  </a:cubicBezTo>
                  <a:close/>
                  <a:moveTo>
                    <a:pt x="184" y="229"/>
                  </a:moveTo>
                  <a:cubicBezTo>
                    <a:pt x="184" y="227"/>
                    <a:pt x="180" y="227"/>
                    <a:pt x="175" y="232"/>
                  </a:cubicBezTo>
                  <a:cubicBezTo>
                    <a:pt x="170" y="238"/>
                    <a:pt x="165" y="241"/>
                    <a:pt x="164" y="243"/>
                  </a:cubicBezTo>
                  <a:cubicBezTo>
                    <a:pt x="164" y="246"/>
                    <a:pt x="158" y="243"/>
                    <a:pt x="156" y="246"/>
                  </a:cubicBezTo>
                  <a:cubicBezTo>
                    <a:pt x="154" y="250"/>
                    <a:pt x="157" y="257"/>
                    <a:pt x="161" y="255"/>
                  </a:cubicBezTo>
                  <a:cubicBezTo>
                    <a:pt x="164" y="252"/>
                    <a:pt x="165" y="255"/>
                    <a:pt x="167" y="255"/>
                  </a:cubicBezTo>
                  <a:cubicBezTo>
                    <a:pt x="169" y="255"/>
                    <a:pt x="180" y="248"/>
                    <a:pt x="182" y="245"/>
                  </a:cubicBezTo>
                  <a:cubicBezTo>
                    <a:pt x="185" y="241"/>
                    <a:pt x="178" y="240"/>
                    <a:pt x="178" y="238"/>
                  </a:cubicBezTo>
                  <a:cubicBezTo>
                    <a:pt x="178" y="236"/>
                    <a:pt x="183" y="236"/>
                    <a:pt x="186" y="234"/>
                  </a:cubicBezTo>
                  <a:cubicBezTo>
                    <a:pt x="189" y="233"/>
                    <a:pt x="184" y="232"/>
                    <a:pt x="184" y="229"/>
                  </a:cubicBezTo>
                  <a:close/>
                  <a:moveTo>
                    <a:pt x="19" y="201"/>
                  </a:moveTo>
                  <a:cubicBezTo>
                    <a:pt x="19" y="197"/>
                    <a:pt x="7" y="201"/>
                    <a:pt x="9" y="204"/>
                  </a:cubicBezTo>
                  <a:cubicBezTo>
                    <a:pt x="10" y="208"/>
                    <a:pt x="21" y="210"/>
                    <a:pt x="25" y="209"/>
                  </a:cubicBezTo>
                  <a:cubicBezTo>
                    <a:pt x="29" y="208"/>
                    <a:pt x="30" y="204"/>
                    <a:pt x="27" y="201"/>
                  </a:cubicBezTo>
                  <a:cubicBezTo>
                    <a:pt x="24" y="199"/>
                    <a:pt x="20" y="205"/>
                    <a:pt x="19" y="201"/>
                  </a:cubicBezTo>
                  <a:close/>
                  <a:moveTo>
                    <a:pt x="1176" y="395"/>
                  </a:moveTo>
                  <a:cubicBezTo>
                    <a:pt x="1175" y="392"/>
                    <a:pt x="1165" y="395"/>
                    <a:pt x="1160" y="391"/>
                  </a:cubicBezTo>
                  <a:cubicBezTo>
                    <a:pt x="1155" y="387"/>
                    <a:pt x="1147" y="403"/>
                    <a:pt x="1145" y="410"/>
                  </a:cubicBezTo>
                  <a:cubicBezTo>
                    <a:pt x="1143" y="417"/>
                    <a:pt x="1131" y="424"/>
                    <a:pt x="1131" y="424"/>
                  </a:cubicBezTo>
                  <a:cubicBezTo>
                    <a:pt x="1131" y="424"/>
                    <a:pt x="1094" y="425"/>
                    <a:pt x="1091" y="425"/>
                  </a:cubicBezTo>
                  <a:cubicBezTo>
                    <a:pt x="1089" y="425"/>
                    <a:pt x="1080" y="431"/>
                    <a:pt x="1075" y="435"/>
                  </a:cubicBezTo>
                  <a:cubicBezTo>
                    <a:pt x="1075" y="436"/>
                    <a:pt x="1075" y="436"/>
                    <a:pt x="1076" y="436"/>
                  </a:cubicBezTo>
                  <a:cubicBezTo>
                    <a:pt x="1079" y="442"/>
                    <a:pt x="1066" y="446"/>
                    <a:pt x="1053" y="447"/>
                  </a:cubicBezTo>
                  <a:cubicBezTo>
                    <a:pt x="1049" y="447"/>
                    <a:pt x="1046" y="447"/>
                    <a:pt x="1044" y="447"/>
                  </a:cubicBezTo>
                  <a:cubicBezTo>
                    <a:pt x="1044" y="449"/>
                    <a:pt x="1044" y="451"/>
                    <a:pt x="1044" y="452"/>
                  </a:cubicBezTo>
                  <a:cubicBezTo>
                    <a:pt x="1044" y="452"/>
                    <a:pt x="1043" y="453"/>
                    <a:pt x="1041" y="454"/>
                  </a:cubicBezTo>
                  <a:cubicBezTo>
                    <a:pt x="1039" y="458"/>
                    <a:pt x="1023" y="465"/>
                    <a:pt x="1014" y="470"/>
                  </a:cubicBezTo>
                  <a:cubicBezTo>
                    <a:pt x="1004" y="474"/>
                    <a:pt x="991" y="472"/>
                    <a:pt x="991" y="465"/>
                  </a:cubicBezTo>
                  <a:cubicBezTo>
                    <a:pt x="991" y="458"/>
                    <a:pt x="998" y="459"/>
                    <a:pt x="1000" y="462"/>
                  </a:cubicBezTo>
                  <a:cubicBezTo>
                    <a:pt x="1000" y="464"/>
                    <a:pt x="1002" y="463"/>
                    <a:pt x="1004" y="461"/>
                  </a:cubicBezTo>
                  <a:cubicBezTo>
                    <a:pt x="1002" y="459"/>
                    <a:pt x="1002" y="455"/>
                    <a:pt x="1002" y="453"/>
                  </a:cubicBezTo>
                  <a:cubicBezTo>
                    <a:pt x="999" y="452"/>
                    <a:pt x="1004" y="441"/>
                    <a:pt x="998" y="439"/>
                  </a:cubicBezTo>
                  <a:cubicBezTo>
                    <a:pt x="992" y="437"/>
                    <a:pt x="985" y="447"/>
                    <a:pt x="986" y="441"/>
                  </a:cubicBezTo>
                  <a:cubicBezTo>
                    <a:pt x="987" y="435"/>
                    <a:pt x="996" y="429"/>
                    <a:pt x="990" y="421"/>
                  </a:cubicBezTo>
                  <a:cubicBezTo>
                    <a:pt x="985" y="413"/>
                    <a:pt x="974" y="413"/>
                    <a:pt x="972" y="419"/>
                  </a:cubicBezTo>
                  <a:cubicBezTo>
                    <a:pt x="970" y="426"/>
                    <a:pt x="963" y="423"/>
                    <a:pt x="960" y="427"/>
                  </a:cubicBezTo>
                  <a:cubicBezTo>
                    <a:pt x="958" y="432"/>
                    <a:pt x="955" y="443"/>
                    <a:pt x="957" y="450"/>
                  </a:cubicBezTo>
                  <a:cubicBezTo>
                    <a:pt x="959" y="458"/>
                    <a:pt x="957" y="462"/>
                    <a:pt x="949" y="466"/>
                  </a:cubicBezTo>
                  <a:cubicBezTo>
                    <a:pt x="941" y="471"/>
                    <a:pt x="937" y="460"/>
                    <a:pt x="940" y="446"/>
                  </a:cubicBezTo>
                  <a:cubicBezTo>
                    <a:pt x="942" y="436"/>
                    <a:pt x="948" y="427"/>
                    <a:pt x="943" y="427"/>
                  </a:cubicBezTo>
                  <a:cubicBezTo>
                    <a:pt x="937" y="427"/>
                    <a:pt x="949" y="415"/>
                    <a:pt x="960" y="413"/>
                  </a:cubicBezTo>
                  <a:cubicBezTo>
                    <a:pt x="971" y="411"/>
                    <a:pt x="985" y="412"/>
                    <a:pt x="985" y="409"/>
                  </a:cubicBezTo>
                  <a:cubicBezTo>
                    <a:pt x="985" y="408"/>
                    <a:pt x="985" y="408"/>
                    <a:pt x="986" y="408"/>
                  </a:cubicBezTo>
                  <a:cubicBezTo>
                    <a:pt x="984" y="406"/>
                    <a:pt x="981" y="404"/>
                    <a:pt x="979" y="403"/>
                  </a:cubicBezTo>
                  <a:cubicBezTo>
                    <a:pt x="979" y="404"/>
                    <a:pt x="979" y="404"/>
                    <a:pt x="978" y="405"/>
                  </a:cubicBezTo>
                  <a:cubicBezTo>
                    <a:pt x="974" y="408"/>
                    <a:pt x="975" y="401"/>
                    <a:pt x="967" y="401"/>
                  </a:cubicBezTo>
                  <a:cubicBezTo>
                    <a:pt x="959" y="401"/>
                    <a:pt x="951" y="407"/>
                    <a:pt x="945" y="404"/>
                  </a:cubicBezTo>
                  <a:cubicBezTo>
                    <a:pt x="939" y="402"/>
                    <a:pt x="942" y="398"/>
                    <a:pt x="936" y="398"/>
                  </a:cubicBezTo>
                  <a:cubicBezTo>
                    <a:pt x="931" y="398"/>
                    <a:pt x="941" y="388"/>
                    <a:pt x="932" y="392"/>
                  </a:cubicBezTo>
                  <a:cubicBezTo>
                    <a:pt x="924" y="396"/>
                    <a:pt x="912" y="407"/>
                    <a:pt x="906" y="402"/>
                  </a:cubicBezTo>
                  <a:cubicBezTo>
                    <a:pt x="900" y="397"/>
                    <a:pt x="895" y="403"/>
                    <a:pt x="891" y="400"/>
                  </a:cubicBezTo>
                  <a:cubicBezTo>
                    <a:pt x="887" y="396"/>
                    <a:pt x="905" y="385"/>
                    <a:pt x="914" y="386"/>
                  </a:cubicBezTo>
                  <a:cubicBezTo>
                    <a:pt x="916" y="386"/>
                    <a:pt x="918" y="385"/>
                    <a:pt x="920" y="384"/>
                  </a:cubicBezTo>
                  <a:cubicBezTo>
                    <a:pt x="916" y="382"/>
                    <a:pt x="906" y="379"/>
                    <a:pt x="904" y="381"/>
                  </a:cubicBezTo>
                  <a:cubicBezTo>
                    <a:pt x="900" y="385"/>
                    <a:pt x="896" y="383"/>
                    <a:pt x="894" y="380"/>
                  </a:cubicBezTo>
                  <a:cubicBezTo>
                    <a:pt x="891" y="377"/>
                    <a:pt x="888" y="381"/>
                    <a:pt x="884" y="376"/>
                  </a:cubicBezTo>
                  <a:cubicBezTo>
                    <a:pt x="880" y="372"/>
                    <a:pt x="876" y="375"/>
                    <a:pt x="873" y="376"/>
                  </a:cubicBezTo>
                  <a:cubicBezTo>
                    <a:pt x="871" y="377"/>
                    <a:pt x="868" y="374"/>
                    <a:pt x="863" y="373"/>
                  </a:cubicBezTo>
                  <a:cubicBezTo>
                    <a:pt x="859" y="371"/>
                    <a:pt x="862" y="367"/>
                    <a:pt x="858" y="364"/>
                  </a:cubicBezTo>
                  <a:cubicBezTo>
                    <a:pt x="855" y="362"/>
                    <a:pt x="854" y="369"/>
                    <a:pt x="854" y="369"/>
                  </a:cubicBezTo>
                  <a:cubicBezTo>
                    <a:pt x="533" y="371"/>
                    <a:pt x="533" y="371"/>
                    <a:pt x="533" y="371"/>
                  </a:cubicBezTo>
                  <a:cubicBezTo>
                    <a:pt x="533" y="371"/>
                    <a:pt x="534" y="372"/>
                    <a:pt x="534" y="372"/>
                  </a:cubicBezTo>
                  <a:cubicBezTo>
                    <a:pt x="538" y="376"/>
                    <a:pt x="535" y="379"/>
                    <a:pt x="536" y="384"/>
                  </a:cubicBezTo>
                  <a:cubicBezTo>
                    <a:pt x="537" y="388"/>
                    <a:pt x="536" y="395"/>
                    <a:pt x="533" y="395"/>
                  </a:cubicBezTo>
                  <a:cubicBezTo>
                    <a:pt x="529" y="395"/>
                    <a:pt x="528" y="391"/>
                    <a:pt x="531" y="389"/>
                  </a:cubicBezTo>
                  <a:cubicBezTo>
                    <a:pt x="534" y="388"/>
                    <a:pt x="532" y="382"/>
                    <a:pt x="529" y="382"/>
                  </a:cubicBezTo>
                  <a:cubicBezTo>
                    <a:pt x="528" y="382"/>
                    <a:pt x="527" y="381"/>
                    <a:pt x="527" y="378"/>
                  </a:cubicBezTo>
                  <a:cubicBezTo>
                    <a:pt x="522" y="380"/>
                    <a:pt x="516" y="379"/>
                    <a:pt x="509" y="378"/>
                  </a:cubicBezTo>
                  <a:cubicBezTo>
                    <a:pt x="509" y="379"/>
                    <a:pt x="509" y="379"/>
                    <a:pt x="509" y="379"/>
                  </a:cubicBezTo>
                  <a:cubicBezTo>
                    <a:pt x="509" y="382"/>
                    <a:pt x="511" y="389"/>
                    <a:pt x="515" y="394"/>
                  </a:cubicBezTo>
                  <a:cubicBezTo>
                    <a:pt x="519" y="399"/>
                    <a:pt x="516" y="402"/>
                    <a:pt x="520" y="404"/>
                  </a:cubicBezTo>
                  <a:cubicBezTo>
                    <a:pt x="524" y="406"/>
                    <a:pt x="524" y="408"/>
                    <a:pt x="520" y="407"/>
                  </a:cubicBezTo>
                  <a:cubicBezTo>
                    <a:pt x="517" y="407"/>
                    <a:pt x="519" y="410"/>
                    <a:pt x="518" y="417"/>
                  </a:cubicBezTo>
                  <a:cubicBezTo>
                    <a:pt x="517" y="424"/>
                    <a:pt x="517" y="439"/>
                    <a:pt x="516" y="444"/>
                  </a:cubicBezTo>
                  <a:cubicBezTo>
                    <a:pt x="515" y="448"/>
                    <a:pt x="510" y="456"/>
                    <a:pt x="513" y="461"/>
                  </a:cubicBezTo>
                  <a:cubicBezTo>
                    <a:pt x="516" y="465"/>
                    <a:pt x="519" y="472"/>
                    <a:pt x="517" y="478"/>
                  </a:cubicBezTo>
                  <a:cubicBezTo>
                    <a:pt x="515" y="484"/>
                    <a:pt x="515" y="488"/>
                    <a:pt x="518" y="492"/>
                  </a:cubicBezTo>
                  <a:cubicBezTo>
                    <a:pt x="521" y="497"/>
                    <a:pt x="519" y="505"/>
                    <a:pt x="522" y="506"/>
                  </a:cubicBezTo>
                  <a:cubicBezTo>
                    <a:pt x="525" y="508"/>
                    <a:pt x="528" y="511"/>
                    <a:pt x="530" y="516"/>
                  </a:cubicBezTo>
                  <a:cubicBezTo>
                    <a:pt x="533" y="520"/>
                    <a:pt x="536" y="517"/>
                    <a:pt x="536" y="522"/>
                  </a:cubicBezTo>
                  <a:cubicBezTo>
                    <a:pt x="537" y="526"/>
                    <a:pt x="537" y="527"/>
                    <a:pt x="541" y="528"/>
                  </a:cubicBezTo>
                  <a:cubicBezTo>
                    <a:pt x="545" y="530"/>
                    <a:pt x="543" y="534"/>
                    <a:pt x="543" y="537"/>
                  </a:cubicBezTo>
                  <a:cubicBezTo>
                    <a:pt x="543" y="539"/>
                    <a:pt x="548" y="543"/>
                    <a:pt x="555" y="549"/>
                  </a:cubicBezTo>
                  <a:cubicBezTo>
                    <a:pt x="562" y="554"/>
                    <a:pt x="556" y="559"/>
                    <a:pt x="561" y="559"/>
                  </a:cubicBezTo>
                  <a:cubicBezTo>
                    <a:pt x="566" y="559"/>
                    <a:pt x="570" y="562"/>
                    <a:pt x="575" y="565"/>
                  </a:cubicBezTo>
                  <a:cubicBezTo>
                    <a:pt x="580" y="567"/>
                    <a:pt x="582" y="566"/>
                    <a:pt x="585" y="566"/>
                  </a:cubicBezTo>
                  <a:cubicBezTo>
                    <a:pt x="588" y="567"/>
                    <a:pt x="595" y="574"/>
                    <a:pt x="596" y="578"/>
                  </a:cubicBezTo>
                  <a:cubicBezTo>
                    <a:pt x="597" y="581"/>
                    <a:pt x="597" y="583"/>
                    <a:pt x="599" y="585"/>
                  </a:cubicBezTo>
                  <a:cubicBezTo>
                    <a:pt x="625" y="582"/>
                    <a:pt x="625" y="582"/>
                    <a:pt x="625" y="582"/>
                  </a:cubicBezTo>
                  <a:cubicBezTo>
                    <a:pt x="625" y="582"/>
                    <a:pt x="634" y="587"/>
                    <a:pt x="638" y="588"/>
                  </a:cubicBezTo>
                  <a:cubicBezTo>
                    <a:pt x="643" y="589"/>
                    <a:pt x="668" y="598"/>
                    <a:pt x="668" y="598"/>
                  </a:cubicBezTo>
                  <a:cubicBezTo>
                    <a:pt x="702" y="598"/>
                    <a:pt x="702" y="598"/>
                    <a:pt x="702" y="598"/>
                  </a:cubicBezTo>
                  <a:cubicBezTo>
                    <a:pt x="705" y="593"/>
                    <a:pt x="705" y="593"/>
                    <a:pt x="705" y="593"/>
                  </a:cubicBezTo>
                  <a:cubicBezTo>
                    <a:pt x="724" y="593"/>
                    <a:pt x="724" y="593"/>
                    <a:pt x="724" y="593"/>
                  </a:cubicBezTo>
                  <a:cubicBezTo>
                    <a:pt x="724" y="593"/>
                    <a:pt x="735" y="604"/>
                    <a:pt x="737" y="604"/>
                  </a:cubicBezTo>
                  <a:cubicBezTo>
                    <a:pt x="739" y="605"/>
                    <a:pt x="744" y="610"/>
                    <a:pt x="744" y="613"/>
                  </a:cubicBezTo>
                  <a:cubicBezTo>
                    <a:pt x="744" y="616"/>
                    <a:pt x="746" y="618"/>
                    <a:pt x="749" y="620"/>
                  </a:cubicBezTo>
                  <a:cubicBezTo>
                    <a:pt x="751" y="621"/>
                    <a:pt x="761" y="627"/>
                    <a:pt x="762" y="626"/>
                  </a:cubicBezTo>
                  <a:cubicBezTo>
                    <a:pt x="763" y="626"/>
                    <a:pt x="766" y="616"/>
                    <a:pt x="771" y="616"/>
                  </a:cubicBezTo>
                  <a:cubicBezTo>
                    <a:pt x="776" y="616"/>
                    <a:pt x="790" y="620"/>
                    <a:pt x="792" y="627"/>
                  </a:cubicBezTo>
                  <a:cubicBezTo>
                    <a:pt x="794" y="634"/>
                    <a:pt x="801" y="640"/>
                    <a:pt x="803" y="642"/>
                  </a:cubicBezTo>
                  <a:cubicBezTo>
                    <a:pt x="805" y="643"/>
                    <a:pt x="804" y="648"/>
                    <a:pt x="806" y="650"/>
                  </a:cubicBezTo>
                  <a:cubicBezTo>
                    <a:pt x="807" y="652"/>
                    <a:pt x="807" y="657"/>
                    <a:pt x="809" y="657"/>
                  </a:cubicBezTo>
                  <a:cubicBezTo>
                    <a:pt x="811" y="657"/>
                    <a:pt x="821" y="662"/>
                    <a:pt x="825" y="662"/>
                  </a:cubicBezTo>
                  <a:cubicBezTo>
                    <a:pt x="827" y="662"/>
                    <a:pt x="828" y="663"/>
                    <a:pt x="830" y="664"/>
                  </a:cubicBezTo>
                  <a:cubicBezTo>
                    <a:pt x="831" y="655"/>
                    <a:pt x="821" y="654"/>
                    <a:pt x="827" y="650"/>
                  </a:cubicBezTo>
                  <a:cubicBezTo>
                    <a:pt x="833" y="645"/>
                    <a:pt x="827" y="641"/>
                    <a:pt x="830" y="639"/>
                  </a:cubicBezTo>
                  <a:cubicBezTo>
                    <a:pt x="833" y="637"/>
                    <a:pt x="838" y="635"/>
                    <a:pt x="838" y="633"/>
                  </a:cubicBezTo>
                  <a:cubicBezTo>
                    <a:pt x="838" y="630"/>
                    <a:pt x="841" y="630"/>
                    <a:pt x="845" y="630"/>
                  </a:cubicBezTo>
                  <a:cubicBezTo>
                    <a:pt x="849" y="631"/>
                    <a:pt x="857" y="624"/>
                    <a:pt x="857" y="621"/>
                  </a:cubicBezTo>
                  <a:cubicBezTo>
                    <a:pt x="856" y="619"/>
                    <a:pt x="857" y="618"/>
                    <a:pt x="862" y="619"/>
                  </a:cubicBezTo>
                  <a:cubicBezTo>
                    <a:pt x="867" y="620"/>
                    <a:pt x="866" y="614"/>
                    <a:pt x="869" y="615"/>
                  </a:cubicBezTo>
                  <a:cubicBezTo>
                    <a:pt x="873" y="616"/>
                    <a:pt x="875" y="618"/>
                    <a:pt x="875" y="615"/>
                  </a:cubicBezTo>
                  <a:cubicBezTo>
                    <a:pt x="876" y="613"/>
                    <a:pt x="879" y="614"/>
                    <a:pt x="881" y="617"/>
                  </a:cubicBezTo>
                  <a:cubicBezTo>
                    <a:pt x="883" y="619"/>
                    <a:pt x="890" y="620"/>
                    <a:pt x="891" y="617"/>
                  </a:cubicBezTo>
                  <a:cubicBezTo>
                    <a:pt x="891" y="613"/>
                    <a:pt x="895" y="617"/>
                    <a:pt x="898" y="620"/>
                  </a:cubicBezTo>
                  <a:cubicBezTo>
                    <a:pt x="902" y="624"/>
                    <a:pt x="903" y="623"/>
                    <a:pt x="908" y="623"/>
                  </a:cubicBezTo>
                  <a:cubicBezTo>
                    <a:pt x="913" y="623"/>
                    <a:pt x="913" y="622"/>
                    <a:pt x="913" y="619"/>
                  </a:cubicBezTo>
                  <a:cubicBezTo>
                    <a:pt x="914" y="616"/>
                    <a:pt x="919" y="625"/>
                    <a:pt x="924" y="626"/>
                  </a:cubicBezTo>
                  <a:cubicBezTo>
                    <a:pt x="929" y="626"/>
                    <a:pt x="925" y="623"/>
                    <a:pt x="921" y="620"/>
                  </a:cubicBezTo>
                  <a:cubicBezTo>
                    <a:pt x="918" y="618"/>
                    <a:pt x="922" y="616"/>
                    <a:pt x="919" y="614"/>
                  </a:cubicBezTo>
                  <a:cubicBezTo>
                    <a:pt x="916" y="612"/>
                    <a:pt x="923" y="609"/>
                    <a:pt x="929" y="609"/>
                  </a:cubicBezTo>
                  <a:cubicBezTo>
                    <a:pt x="935" y="610"/>
                    <a:pt x="935" y="611"/>
                    <a:pt x="937" y="608"/>
                  </a:cubicBezTo>
                  <a:cubicBezTo>
                    <a:pt x="940" y="604"/>
                    <a:pt x="942" y="608"/>
                    <a:pt x="942" y="611"/>
                  </a:cubicBezTo>
                  <a:cubicBezTo>
                    <a:pt x="942" y="613"/>
                    <a:pt x="952" y="609"/>
                    <a:pt x="957" y="609"/>
                  </a:cubicBezTo>
                  <a:cubicBezTo>
                    <a:pt x="963" y="609"/>
                    <a:pt x="968" y="613"/>
                    <a:pt x="968" y="616"/>
                  </a:cubicBezTo>
                  <a:cubicBezTo>
                    <a:pt x="969" y="619"/>
                    <a:pt x="972" y="620"/>
                    <a:pt x="976" y="617"/>
                  </a:cubicBezTo>
                  <a:cubicBezTo>
                    <a:pt x="980" y="614"/>
                    <a:pt x="983" y="611"/>
                    <a:pt x="987" y="614"/>
                  </a:cubicBezTo>
                  <a:cubicBezTo>
                    <a:pt x="991" y="617"/>
                    <a:pt x="994" y="622"/>
                    <a:pt x="999" y="626"/>
                  </a:cubicBezTo>
                  <a:cubicBezTo>
                    <a:pt x="1003" y="630"/>
                    <a:pt x="997" y="635"/>
                    <a:pt x="999" y="638"/>
                  </a:cubicBezTo>
                  <a:cubicBezTo>
                    <a:pt x="1001" y="641"/>
                    <a:pt x="999" y="646"/>
                    <a:pt x="1004" y="649"/>
                  </a:cubicBezTo>
                  <a:cubicBezTo>
                    <a:pt x="1009" y="652"/>
                    <a:pt x="1004" y="659"/>
                    <a:pt x="1009" y="660"/>
                  </a:cubicBezTo>
                  <a:cubicBezTo>
                    <a:pt x="1013" y="661"/>
                    <a:pt x="1016" y="667"/>
                    <a:pt x="1017" y="670"/>
                  </a:cubicBezTo>
                  <a:cubicBezTo>
                    <a:pt x="1017" y="672"/>
                    <a:pt x="1025" y="675"/>
                    <a:pt x="1025" y="671"/>
                  </a:cubicBezTo>
                  <a:cubicBezTo>
                    <a:pt x="1026" y="667"/>
                    <a:pt x="1030" y="662"/>
                    <a:pt x="1031" y="658"/>
                  </a:cubicBezTo>
                  <a:cubicBezTo>
                    <a:pt x="1031" y="654"/>
                    <a:pt x="1027" y="641"/>
                    <a:pt x="1024" y="636"/>
                  </a:cubicBezTo>
                  <a:cubicBezTo>
                    <a:pt x="1021" y="632"/>
                    <a:pt x="1025" y="631"/>
                    <a:pt x="1021" y="626"/>
                  </a:cubicBezTo>
                  <a:cubicBezTo>
                    <a:pt x="1017" y="621"/>
                    <a:pt x="1014" y="612"/>
                    <a:pt x="1014" y="605"/>
                  </a:cubicBezTo>
                  <a:cubicBezTo>
                    <a:pt x="1015" y="598"/>
                    <a:pt x="1024" y="586"/>
                    <a:pt x="1028" y="583"/>
                  </a:cubicBezTo>
                  <a:cubicBezTo>
                    <a:pt x="1032" y="579"/>
                    <a:pt x="1037" y="581"/>
                    <a:pt x="1038" y="577"/>
                  </a:cubicBezTo>
                  <a:cubicBezTo>
                    <a:pt x="1039" y="573"/>
                    <a:pt x="1045" y="568"/>
                    <a:pt x="1048" y="568"/>
                  </a:cubicBezTo>
                  <a:cubicBezTo>
                    <a:pt x="1051" y="568"/>
                    <a:pt x="1054" y="569"/>
                    <a:pt x="1055" y="566"/>
                  </a:cubicBezTo>
                  <a:cubicBezTo>
                    <a:pt x="1055" y="563"/>
                    <a:pt x="1061" y="559"/>
                    <a:pt x="1067" y="558"/>
                  </a:cubicBezTo>
                  <a:cubicBezTo>
                    <a:pt x="1074" y="557"/>
                    <a:pt x="1070" y="554"/>
                    <a:pt x="1068" y="551"/>
                  </a:cubicBezTo>
                  <a:cubicBezTo>
                    <a:pt x="1066" y="548"/>
                    <a:pt x="1070" y="545"/>
                    <a:pt x="1071" y="547"/>
                  </a:cubicBezTo>
                  <a:cubicBezTo>
                    <a:pt x="1072" y="549"/>
                    <a:pt x="1077" y="549"/>
                    <a:pt x="1079" y="548"/>
                  </a:cubicBezTo>
                  <a:cubicBezTo>
                    <a:pt x="1082" y="546"/>
                    <a:pt x="1088" y="541"/>
                    <a:pt x="1082" y="541"/>
                  </a:cubicBezTo>
                  <a:cubicBezTo>
                    <a:pt x="1076" y="541"/>
                    <a:pt x="1075" y="539"/>
                    <a:pt x="1078" y="537"/>
                  </a:cubicBezTo>
                  <a:cubicBezTo>
                    <a:pt x="1082" y="536"/>
                    <a:pt x="1079" y="531"/>
                    <a:pt x="1074" y="530"/>
                  </a:cubicBezTo>
                  <a:cubicBezTo>
                    <a:pt x="1070" y="530"/>
                    <a:pt x="1071" y="527"/>
                    <a:pt x="1074" y="525"/>
                  </a:cubicBezTo>
                  <a:cubicBezTo>
                    <a:pt x="1077" y="522"/>
                    <a:pt x="1070" y="518"/>
                    <a:pt x="1066" y="516"/>
                  </a:cubicBezTo>
                  <a:cubicBezTo>
                    <a:pt x="1063" y="513"/>
                    <a:pt x="1069" y="512"/>
                    <a:pt x="1071" y="512"/>
                  </a:cubicBezTo>
                  <a:cubicBezTo>
                    <a:pt x="1074" y="511"/>
                    <a:pt x="1072" y="500"/>
                    <a:pt x="1073" y="498"/>
                  </a:cubicBezTo>
                  <a:cubicBezTo>
                    <a:pt x="1074" y="495"/>
                    <a:pt x="1079" y="495"/>
                    <a:pt x="1077" y="498"/>
                  </a:cubicBezTo>
                  <a:cubicBezTo>
                    <a:pt x="1075" y="500"/>
                    <a:pt x="1072" y="505"/>
                    <a:pt x="1076" y="508"/>
                  </a:cubicBezTo>
                  <a:cubicBezTo>
                    <a:pt x="1079" y="512"/>
                    <a:pt x="1080" y="516"/>
                    <a:pt x="1079" y="521"/>
                  </a:cubicBezTo>
                  <a:cubicBezTo>
                    <a:pt x="1078" y="527"/>
                    <a:pt x="1080" y="525"/>
                    <a:pt x="1084" y="518"/>
                  </a:cubicBezTo>
                  <a:cubicBezTo>
                    <a:pt x="1088" y="511"/>
                    <a:pt x="1088" y="505"/>
                    <a:pt x="1086" y="504"/>
                  </a:cubicBezTo>
                  <a:cubicBezTo>
                    <a:pt x="1083" y="503"/>
                    <a:pt x="1084" y="496"/>
                    <a:pt x="1086" y="499"/>
                  </a:cubicBezTo>
                  <a:cubicBezTo>
                    <a:pt x="1089" y="503"/>
                    <a:pt x="1090" y="503"/>
                    <a:pt x="1095" y="499"/>
                  </a:cubicBezTo>
                  <a:cubicBezTo>
                    <a:pt x="1099" y="495"/>
                    <a:pt x="1104" y="487"/>
                    <a:pt x="1101" y="485"/>
                  </a:cubicBezTo>
                  <a:cubicBezTo>
                    <a:pt x="1098" y="484"/>
                    <a:pt x="1102" y="482"/>
                    <a:pt x="1107" y="482"/>
                  </a:cubicBezTo>
                  <a:cubicBezTo>
                    <a:pt x="1113" y="483"/>
                    <a:pt x="1124" y="479"/>
                    <a:pt x="1124" y="478"/>
                  </a:cubicBezTo>
                  <a:cubicBezTo>
                    <a:pt x="1127" y="473"/>
                    <a:pt x="1107" y="480"/>
                    <a:pt x="1107" y="478"/>
                  </a:cubicBezTo>
                  <a:cubicBezTo>
                    <a:pt x="1107" y="475"/>
                    <a:pt x="1119" y="472"/>
                    <a:pt x="1125" y="472"/>
                  </a:cubicBezTo>
                  <a:cubicBezTo>
                    <a:pt x="1131" y="472"/>
                    <a:pt x="1129" y="464"/>
                    <a:pt x="1131" y="467"/>
                  </a:cubicBezTo>
                  <a:cubicBezTo>
                    <a:pt x="1134" y="471"/>
                    <a:pt x="1138" y="470"/>
                    <a:pt x="1141" y="468"/>
                  </a:cubicBezTo>
                  <a:cubicBezTo>
                    <a:pt x="1144" y="466"/>
                    <a:pt x="1142" y="461"/>
                    <a:pt x="1138" y="460"/>
                  </a:cubicBezTo>
                  <a:cubicBezTo>
                    <a:pt x="1134" y="459"/>
                    <a:pt x="1141" y="456"/>
                    <a:pt x="1139" y="454"/>
                  </a:cubicBezTo>
                  <a:cubicBezTo>
                    <a:pt x="1138" y="452"/>
                    <a:pt x="1142" y="444"/>
                    <a:pt x="1147" y="443"/>
                  </a:cubicBezTo>
                  <a:cubicBezTo>
                    <a:pt x="1152" y="442"/>
                    <a:pt x="1149" y="439"/>
                    <a:pt x="1154" y="439"/>
                  </a:cubicBezTo>
                  <a:cubicBezTo>
                    <a:pt x="1158" y="439"/>
                    <a:pt x="1159" y="434"/>
                    <a:pt x="1162" y="431"/>
                  </a:cubicBezTo>
                  <a:cubicBezTo>
                    <a:pt x="1166" y="427"/>
                    <a:pt x="1171" y="436"/>
                    <a:pt x="1177" y="431"/>
                  </a:cubicBezTo>
                  <a:cubicBezTo>
                    <a:pt x="1179" y="429"/>
                    <a:pt x="1182" y="427"/>
                    <a:pt x="1185" y="425"/>
                  </a:cubicBezTo>
                  <a:cubicBezTo>
                    <a:pt x="1172" y="409"/>
                    <a:pt x="1176" y="398"/>
                    <a:pt x="1176" y="39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2" name="Freeform 126"/>
            <p:cNvSpPr>
              <a:spLocks noEditPoints="1"/>
            </p:cNvSpPr>
            <p:nvPr userDrawn="1"/>
          </p:nvSpPr>
          <p:spPr bwMode="auto">
            <a:xfrm>
              <a:off x="-2650769" y="3278270"/>
              <a:ext cx="322168" cy="229772"/>
            </a:xfrm>
            <a:custGeom>
              <a:avLst/>
              <a:gdLst>
                <a:gd name="T0" fmla="*/ 148 w 150"/>
                <a:gd name="T1" fmla="*/ 18 h 99"/>
                <a:gd name="T2" fmla="*/ 136 w 150"/>
                <a:gd name="T3" fmla="*/ 17 h 99"/>
                <a:gd name="T4" fmla="*/ 123 w 150"/>
                <a:gd name="T5" fmla="*/ 14 h 99"/>
                <a:gd name="T6" fmla="*/ 117 w 150"/>
                <a:gd name="T7" fmla="*/ 13 h 99"/>
                <a:gd name="T8" fmla="*/ 108 w 150"/>
                <a:gd name="T9" fmla="*/ 14 h 99"/>
                <a:gd name="T10" fmla="*/ 97 w 150"/>
                <a:gd name="T11" fmla="*/ 9 h 99"/>
                <a:gd name="T12" fmla="*/ 90 w 150"/>
                <a:gd name="T13" fmla="*/ 6 h 99"/>
                <a:gd name="T14" fmla="*/ 70 w 150"/>
                <a:gd name="T15" fmla="*/ 4 h 99"/>
                <a:gd name="T16" fmla="*/ 31 w 150"/>
                <a:gd name="T17" fmla="*/ 3 h 99"/>
                <a:gd name="T18" fmla="*/ 17 w 150"/>
                <a:gd name="T19" fmla="*/ 0 h 99"/>
                <a:gd name="T20" fmla="*/ 8 w 150"/>
                <a:gd name="T21" fmla="*/ 6 h 99"/>
                <a:gd name="T22" fmla="*/ 5 w 150"/>
                <a:gd name="T23" fmla="*/ 13 h 99"/>
                <a:gd name="T24" fmla="*/ 7 w 150"/>
                <a:gd name="T25" fmla="*/ 24 h 99"/>
                <a:gd name="T26" fmla="*/ 10 w 150"/>
                <a:gd name="T27" fmla="*/ 23 h 99"/>
                <a:gd name="T28" fmla="*/ 14 w 150"/>
                <a:gd name="T29" fmla="*/ 23 h 99"/>
                <a:gd name="T30" fmla="*/ 22 w 150"/>
                <a:gd name="T31" fmla="*/ 25 h 99"/>
                <a:gd name="T32" fmla="*/ 26 w 150"/>
                <a:gd name="T33" fmla="*/ 25 h 99"/>
                <a:gd name="T34" fmla="*/ 33 w 150"/>
                <a:gd name="T35" fmla="*/ 26 h 99"/>
                <a:gd name="T36" fmla="*/ 36 w 150"/>
                <a:gd name="T37" fmla="*/ 30 h 99"/>
                <a:gd name="T38" fmla="*/ 29 w 150"/>
                <a:gd name="T39" fmla="*/ 36 h 99"/>
                <a:gd name="T40" fmla="*/ 30 w 150"/>
                <a:gd name="T41" fmla="*/ 47 h 99"/>
                <a:gd name="T42" fmla="*/ 27 w 150"/>
                <a:gd name="T43" fmla="*/ 54 h 99"/>
                <a:gd name="T44" fmla="*/ 24 w 150"/>
                <a:gd name="T45" fmla="*/ 58 h 99"/>
                <a:gd name="T46" fmla="*/ 28 w 150"/>
                <a:gd name="T47" fmla="*/ 64 h 99"/>
                <a:gd name="T48" fmla="*/ 25 w 150"/>
                <a:gd name="T49" fmla="*/ 70 h 99"/>
                <a:gd name="T50" fmla="*/ 27 w 150"/>
                <a:gd name="T51" fmla="*/ 75 h 99"/>
                <a:gd name="T52" fmla="*/ 23 w 150"/>
                <a:gd name="T53" fmla="*/ 82 h 99"/>
                <a:gd name="T54" fmla="*/ 24 w 150"/>
                <a:gd name="T55" fmla="*/ 85 h 99"/>
                <a:gd name="T56" fmla="*/ 31 w 150"/>
                <a:gd name="T57" fmla="*/ 86 h 99"/>
                <a:gd name="T58" fmla="*/ 45 w 150"/>
                <a:gd name="T59" fmla="*/ 98 h 99"/>
                <a:gd name="T60" fmla="*/ 48 w 150"/>
                <a:gd name="T61" fmla="*/ 95 h 99"/>
                <a:gd name="T62" fmla="*/ 54 w 150"/>
                <a:gd name="T63" fmla="*/ 94 h 99"/>
                <a:gd name="T64" fmla="*/ 65 w 150"/>
                <a:gd name="T65" fmla="*/ 91 h 99"/>
                <a:gd name="T66" fmla="*/ 80 w 150"/>
                <a:gd name="T67" fmla="*/ 90 h 99"/>
                <a:gd name="T68" fmla="*/ 88 w 150"/>
                <a:gd name="T69" fmla="*/ 86 h 99"/>
                <a:gd name="T70" fmla="*/ 97 w 150"/>
                <a:gd name="T71" fmla="*/ 81 h 99"/>
                <a:gd name="T72" fmla="*/ 102 w 150"/>
                <a:gd name="T73" fmla="*/ 73 h 99"/>
                <a:gd name="T74" fmla="*/ 110 w 150"/>
                <a:gd name="T75" fmla="*/ 65 h 99"/>
                <a:gd name="T76" fmla="*/ 111 w 150"/>
                <a:gd name="T77" fmla="*/ 49 h 99"/>
                <a:gd name="T78" fmla="*/ 120 w 150"/>
                <a:gd name="T79" fmla="*/ 38 h 99"/>
                <a:gd name="T80" fmla="*/ 131 w 150"/>
                <a:gd name="T81" fmla="*/ 33 h 99"/>
                <a:gd name="T82" fmla="*/ 144 w 150"/>
                <a:gd name="T83" fmla="*/ 27 h 99"/>
                <a:gd name="T84" fmla="*/ 148 w 150"/>
                <a:gd name="T85" fmla="*/ 18 h 99"/>
                <a:gd name="T86" fmla="*/ 149 w 150"/>
                <a:gd name="T87" fmla="*/ 53 h 99"/>
                <a:gd name="T88" fmla="*/ 139 w 150"/>
                <a:gd name="T89" fmla="*/ 56 h 99"/>
                <a:gd name="T90" fmla="*/ 149 w 150"/>
                <a:gd name="T9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0" h="99">
                  <a:moveTo>
                    <a:pt x="148" y="18"/>
                  </a:moveTo>
                  <a:cubicBezTo>
                    <a:pt x="144" y="18"/>
                    <a:pt x="140" y="18"/>
                    <a:pt x="136" y="17"/>
                  </a:cubicBezTo>
                  <a:cubicBezTo>
                    <a:pt x="133" y="17"/>
                    <a:pt x="125" y="16"/>
                    <a:pt x="123" y="14"/>
                  </a:cubicBezTo>
                  <a:cubicBezTo>
                    <a:pt x="121" y="12"/>
                    <a:pt x="117" y="11"/>
                    <a:pt x="117" y="13"/>
                  </a:cubicBezTo>
                  <a:cubicBezTo>
                    <a:pt x="117" y="15"/>
                    <a:pt x="111" y="16"/>
                    <a:pt x="108" y="14"/>
                  </a:cubicBezTo>
                  <a:cubicBezTo>
                    <a:pt x="105" y="12"/>
                    <a:pt x="99" y="10"/>
                    <a:pt x="97" y="9"/>
                  </a:cubicBezTo>
                  <a:cubicBezTo>
                    <a:pt x="95" y="8"/>
                    <a:pt x="93" y="7"/>
                    <a:pt x="90" y="6"/>
                  </a:cubicBezTo>
                  <a:cubicBezTo>
                    <a:pt x="86" y="6"/>
                    <a:pt x="76" y="3"/>
                    <a:pt x="70" y="4"/>
                  </a:cubicBezTo>
                  <a:cubicBezTo>
                    <a:pt x="63" y="4"/>
                    <a:pt x="40" y="3"/>
                    <a:pt x="31" y="3"/>
                  </a:cubicBezTo>
                  <a:cubicBezTo>
                    <a:pt x="23" y="4"/>
                    <a:pt x="22" y="0"/>
                    <a:pt x="17" y="0"/>
                  </a:cubicBezTo>
                  <a:cubicBezTo>
                    <a:pt x="12" y="0"/>
                    <a:pt x="14" y="5"/>
                    <a:pt x="8" y="6"/>
                  </a:cubicBezTo>
                  <a:cubicBezTo>
                    <a:pt x="1" y="6"/>
                    <a:pt x="0" y="10"/>
                    <a:pt x="5" y="13"/>
                  </a:cubicBezTo>
                  <a:cubicBezTo>
                    <a:pt x="8" y="16"/>
                    <a:pt x="8" y="20"/>
                    <a:pt x="7" y="24"/>
                  </a:cubicBezTo>
                  <a:cubicBezTo>
                    <a:pt x="9" y="24"/>
                    <a:pt x="10" y="23"/>
                    <a:pt x="10" y="23"/>
                  </a:cubicBezTo>
                  <a:cubicBezTo>
                    <a:pt x="12" y="20"/>
                    <a:pt x="14" y="21"/>
                    <a:pt x="14" y="23"/>
                  </a:cubicBezTo>
                  <a:cubicBezTo>
                    <a:pt x="14" y="26"/>
                    <a:pt x="19" y="25"/>
                    <a:pt x="22" y="25"/>
                  </a:cubicBezTo>
                  <a:cubicBezTo>
                    <a:pt x="24" y="25"/>
                    <a:pt x="23" y="27"/>
                    <a:pt x="26" y="25"/>
                  </a:cubicBezTo>
                  <a:cubicBezTo>
                    <a:pt x="29" y="23"/>
                    <a:pt x="33" y="24"/>
                    <a:pt x="33" y="26"/>
                  </a:cubicBezTo>
                  <a:cubicBezTo>
                    <a:pt x="33" y="28"/>
                    <a:pt x="40" y="27"/>
                    <a:pt x="36" y="30"/>
                  </a:cubicBezTo>
                  <a:cubicBezTo>
                    <a:pt x="33" y="33"/>
                    <a:pt x="29" y="34"/>
                    <a:pt x="29" y="36"/>
                  </a:cubicBezTo>
                  <a:cubicBezTo>
                    <a:pt x="29" y="39"/>
                    <a:pt x="32" y="44"/>
                    <a:pt x="30" y="47"/>
                  </a:cubicBezTo>
                  <a:cubicBezTo>
                    <a:pt x="27" y="49"/>
                    <a:pt x="30" y="54"/>
                    <a:pt x="27" y="54"/>
                  </a:cubicBezTo>
                  <a:cubicBezTo>
                    <a:pt x="24" y="54"/>
                    <a:pt x="21" y="55"/>
                    <a:pt x="24" y="58"/>
                  </a:cubicBezTo>
                  <a:cubicBezTo>
                    <a:pt x="28" y="61"/>
                    <a:pt x="30" y="64"/>
                    <a:pt x="28" y="64"/>
                  </a:cubicBezTo>
                  <a:cubicBezTo>
                    <a:pt x="25" y="64"/>
                    <a:pt x="24" y="69"/>
                    <a:pt x="25" y="70"/>
                  </a:cubicBezTo>
                  <a:cubicBezTo>
                    <a:pt x="26" y="71"/>
                    <a:pt x="32" y="75"/>
                    <a:pt x="27" y="75"/>
                  </a:cubicBezTo>
                  <a:cubicBezTo>
                    <a:pt x="23" y="76"/>
                    <a:pt x="23" y="80"/>
                    <a:pt x="23" y="82"/>
                  </a:cubicBezTo>
                  <a:cubicBezTo>
                    <a:pt x="23" y="83"/>
                    <a:pt x="24" y="84"/>
                    <a:pt x="24" y="85"/>
                  </a:cubicBezTo>
                  <a:cubicBezTo>
                    <a:pt x="27" y="85"/>
                    <a:pt x="29" y="85"/>
                    <a:pt x="31" y="86"/>
                  </a:cubicBezTo>
                  <a:cubicBezTo>
                    <a:pt x="36" y="88"/>
                    <a:pt x="38" y="99"/>
                    <a:pt x="45" y="98"/>
                  </a:cubicBezTo>
                  <a:cubicBezTo>
                    <a:pt x="48" y="98"/>
                    <a:pt x="46" y="96"/>
                    <a:pt x="48" y="95"/>
                  </a:cubicBezTo>
                  <a:cubicBezTo>
                    <a:pt x="49" y="94"/>
                    <a:pt x="52" y="94"/>
                    <a:pt x="54" y="94"/>
                  </a:cubicBezTo>
                  <a:cubicBezTo>
                    <a:pt x="57" y="94"/>
                    <a:pt x="58" y="91"/>
                    <a:pt x="65" y="91"/>
                  </a:cubicBezTo>
                  <a:cubicBezTo>
                    <a:pt x="72" y="90"/>
                    <a:pt x="76" y="90"/>
                    <a:pt x="80" y="90"/>
                  </a:cubicBezTo>
                  <a:cubicBezTo>
                    <a:pt x="84" y="90"/>
                    <a:pt x="87" y="89"/>
                    <a:pt x="88" y="86"/>
                  </a:cubicBezTo>
                  <a:cubicBezTo>
                    <a:pt x="89" y="84"/>
                    <a:pt x="93" y="81"/>
                    <a:pt x="97" y="81"/>
                  </a:cubicBezTo>
                  <a:cubicBezTo>
                    <a:pt x="102" y="80"/>
                    <a:pt x="101" y="75"/>
                    <a:pt x="102" y="73"/>
                  </a:cubicBezTo>
                  <a:cubicBezTo>
                    <a:pt x="102" y="70"/>
                    <a:pt x="110" y="66"/>
                    <a:pt x="110" y="65"/>
                  </a:cubicBezTo>
                  <a:cubicBezTo>
                    <a:pt x="111" y="63"/>
                    <a:pt x="106" y="55"/>
                    <a:pt x="111" y="49"/>
                  </a:cubicBezTo>
                  <a:cubicBezTo>
                    <a:pt x="115" y="42"/>
                    <a:pt x="120" y="42"/>
                    <a:pt x="120" y="38"/>
                  </a:cubicBezTo>
                  <a:cubicBezTo>
                    <a:pt x="120" y="35"/>
                    <a:pt x="125" y="34"/>
                    <a:pt x="131" y="33"/>
                  </a:cubicBezTo>
                  <a:cubicBezTo>
                    <a:pt x="137" y="32"/>
                    <a:pt x="139" y="29"/>
                    <a:pt x="144" y="27"/>
                  </a:cubicBezTo>
                  <a:cubicBezTo>
                    <a:pt x="148" y="25"/>
                    <a:pt x="149" y="22"/>
                    <a:pt x="148" y="18"/>
                  </a:cubicBezTo>
                  <a:close/>
                  <a:moveTo>
                    <a:pt x="149" y="53"/>
                  </a:moveTo>
                  <a:cubicBezTo>
                    <a:pt x="149" y="47"/>
                    <a:pt x="137" y="54"/>
                    <a:pt x="139" y="56"/>
                  </a:cubicBezTo>
                  <a:cubicBezTo>
                    <a:pt x="144" y="59"/>
                    <a:pt x="150" y="58"/>
                    <a:pt x="149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3" name="Freeform 127"/>
            <p:cNvSpPr>
              <a:spLocks/>
            </p:cNvSpPr>
            <p:nvPr userDrawn="1"/>
          </p:nvSpPr>
          <p:spPr bwMode="auto">
            <a:xfrm>
              <a:off x="-2092010" y="3177972"/>
              <a:ext cx="83898" cy="49237"/>
            </a:xfrm>
            <a:custGeom>
              <a:avLst/>
              <a:gdLst>
                <a:gd name="T0" fmla="*/ 0 w 39"/>
                <a:gd name="T1" fmla="*/ 18 h 21"/>
                <a:gd name="T2" fmla="*/ 7 w 39"/>
                <a:gd name="T3" fmla="*/ 17 h 21"/>
                <a:gd name="T4" fmla="*/ 9 w 39"/>
                <a:gd name="T5" fmla="*/ 20 h 21"/>
                <a:gd name="T6" fmla="*/ 18 w 39"/>
                <a:gd name="T7" fmla="*/ 19 h 21"/>
                <a:gd name="T8" fmla="*/ 25 w 39"/>
                <a:gd name="T9" fmla="*/ 19 h 21"/>
                <a:gd name="T10" fmla="*/ 29 w 39"/>
                <a:gd name="T11" fmla="*/ 14 h 21"/>
                <a:gd name="T12" fmla="*/ 32 w 39"/>
                <a:gd name="T13" fmla="*/ 9 h 21"/>
                <a:gd name="T14" fmla="*/ 39 w 39"/>
                <a:gd name="T15" fmla="*/ 5 h 21"/>
                <a:gd name="T16" fmla="*/ 36 w 39"/>
                <a:gd name="T17" fmla="*/ 0 h 21"/>
                <a:gd name="T18" fmla="*/ 28 w 39"/>
                <a:gd name="T19" fmla="*/ 3 h 21"/>
                <a:gd name="T20" fmla="*/ 18 w 39"/>
                <a:gd name="T21" fmla="*/ 6 h 21"/>
                <a:gd name="T22" fmla="*/ 5 w 39"/>
                <a:gd name="T23" fmla="*/ 4 h 21"/>
                <a:gd name="T24" fmla="*/ 1 w 39"/>
                <a:gd name="T25" fmla="*/ 4 h 21"/>
                <a:gd name="T26" fmla="*/ 0 w 39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1">
                  <a:moveTo>
                    <a:pt x="0" y="18"/>
                  </a:moveTo>
                  <a:cubicBezTo>
                    <a:pt x="3" y="17"/>
                    <a:pt x="6" y="17"/>
                    <a:pt x="7" y="17"/>
                  </a:cubicBezTo>
                  <a:cubicBezTo>
                    <a:pt x="9" y="18"/>
                    <a:pt x="9" y="19"/>
                    <a:pt x="9" y="20"/>
                  </a:cubicBezTo>
                  <a:cubicBezTo>
                    <a:pt x="12" y="20"/>
                    <a:pt x="16" y="19"/>
                    <a:pt x="18" y="19"/>
                  </a:cubicBezTo>
                  <a:cubicBezTo>
                    <a:pt x="20" y="18"/>
                    <a:pt x="24" y="21"/>
                    <a:pt x="25" y="19"/>
                  </a:cubicBezTo>
                  <a:cubicBezTo>
                    <a:pt x="25" y="18"/>
                    <a:pt x="27" y="14"/>
                    <a:pt x="29" y="14"/>
                  </a:cubicBezTo>
                  <a:cubicBezTo>
                    <a:pt x="31" y="14"/>
                    <a:pt x="30" y="9"/>
                    <a:pt x="32" y="9"/>
                  </a:cubicBezTo>
                  <a:cubicBezTo>
                    <a:pt x="34" y="9"/>
                    <a:pt x="39" y="5"/>
                    <a:pt x="39" y="5"/>
                  </a:cubicBezTo>
                  <a:cubicBezTo>
                    <a:pt x="39" y="5"/>
                    <a:pt x="37" y="1"/>
                    <a:pt x="36" y="0"/>
                  </a:cubicBezTo>
                  <a:cubicBezTo>
                    <a:pt x="35" y="0"/>
                    <a:pt x="33" y="3"/>
                    <a:pt x="28" y="3"/>
                  </a:cubicBezTo>
                  <a:cubicBezTo>
                    <a:pt x="24" y="3"/>
                    <a:pt x="20" y="6"/>
                    <a:pt x="18" y="6"/>
                  </a:cubicBezTo>
                  <a:cubicBezTo>
                    <a:pt x="16" y="6"/>
                    <a:pt x="10" y="4"/>
                    <a:pt x="5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4" name="Freeform 128"/>
            <p:cNvSpPr>
              <a:spLocks noEditPoints="1"/>
            </p:cNvSpPr>
            <p:nvPr userDrawn="1"/>
          </p:nvSpPr>
          <p:spPr bwMode="auto">
            <a:xfrm>
              <a:off x="-1919180" y="3338448"/>
              <a:ext cx="157728" cy="200595"/>
            </a:xfrm>
            <a:custGeom>
              <a:avLst/>
              <a:gdLst>
                <a:gd name="T0" fmla="*/ 73 w 74"/>
                <a:gd name="T1" fmla="*/ 0 h 86"/>
                <a:gd name="T2" fmla="*/ 68 w 74"/>
                <a:gd name="T3" fmla="*/ 2 h 86"/>
                <a:gd name="T4" fmla="*/ 63 w 74"/>
                <a:gd name="T5" fmla="*/ 5 h 86"/>
                <a:gd name="T6" fmla="*/ 51 w 74"/>
                <a:gd name="T7" fmla="*/ 3 h 86"/>
                <a:gd name="T8" fmla="*/ 35 w 74"/>
                <a:gd name="T9" fmla="*/ 3 h 86"/>
                <a:gd name="T10" fmla="*/ 35 w 74"/>
                <a:gd name="T11" fmla="*/ 3 h 86"/>
                <a:gd name="T12" fmla="*/ 24 w 74"/>
                <a:gd name="T13" fmla="*/ 8 h 86"/>
                <a:gd name="T14" fmla="*/ 19 w 74"/>
                <a:gd name="T15" fmla="*/ 11 h 86"/>
                <a:gd name="T16" fmla="*/ 11 w 74"/>
                <a:gd name="T17" fmla="*/ 12 h 86"/>
                <a:gd name="T18" fmla="*/ 7 w 74"/>
                <a:gd name="T19" fmla="*/ 18 h 86"/>
                <a:gd name="T20" fmla="*/ 4 w 74"/>
                <a:gd name="T21" fmla="*/ 22 h 86"/>
                <a:gd name="T22" fmla="*/ 0 w 74"/>
                <a:gd name="T23" fmla="*/ 28 h 86"/>
                <a:gd name="T24" fmla="*/ 1 w 74"/>
                <a:gd name="T25" fmla="*/ 28 h 86"/>
                <a:gd name="T26" fmla="*/ 7 w 74"/>
                <a:gd name="T27" fmla="*/ 38 h 86"/>
                <a:gd name="T28" fmla="*/ 15 w 74"/>
                <a:gd name="T29" fmla="*/ 40 h 86"/>
                <a:gd name="T30" fmla="*/ 26 w 74"/>
                <a:gd name="T31" fmla="*/ 44 h 86"/>
                <a:gd name="T32" fmla="*/ 14 w 74"/>
                <a:gd name="T33" fmla="*/ 45 h 86"/>
                <a:gd name="T34" fmla="*/ 16 w 74"/>
                <a:gd name="T35" fmla="*/ 54 h 86"/>
                <a:gd name="T36" fmla="*/ 22 w 74"/>
                <a:gd name="T37" fmla="*/ 61 h 86"/>
                <a:gd name="T38" fmla="*/ 33 w 74"/>
                <a:gd name="T39" fmla="*/ 66 h 86"/>
                <a:gd name="T40" fmla="*/ 31 w 74"/>
                <a:gd name="T41" fmla="*/ 55 h 86"/>
                <a:gd name="T42" fmla="*/ 39 w 74"/>
                <a:gd name="T43" fmla="*/ 55 h 86"/>
                <a:gd name="T44" fmla="*/ 34 w 74"/>
                <a:gd name="T45" fmla="*/ 51 h 86"/>
                <a:gd name="T46" fmla="*/ 38 w 74"/>
                <a:gd name="T47" fmla="*/ 48 h 86"/>
                <a:gd name="T48" fmla="*/ 46 w 74"/>
                <a:gd name="T49" fmla="*/ 48 h 86"/>
                <a:gd name="T50" fmla="*/ 42 w 74"/>
                <a:gd name="T51" fmla="*/ 39 h 86"/>
                <a:gd name="T52" fmla="*/ 33 w 74"/>
                <a:gd name="T53" fmla="*/ 39 h 86"/>
                <a:gd name="T54" fmla="*/ 37 w 74"/>
                <a:gd name="T55" fmla="*/ 33 h 86"/>
                <a:gd name="T56" fmla="*/ 27 w 74"/>
                <a:gd name="T57" fmla="*/ 21 h 86"/>
                <a:gd name="T58" fmla="*/ 33 w 74"/>
                <a:gd name="T59" fmla="*/ 18 h 86"/>
                <a:gd name="T60" fmla="*/ 42 w 74"/>
                <a:gd name="T61" fmla="*/ 19 h 86"/>
                <a:gd name="T62" fmla="*/ 45 w 74"/>
                <a:gd name="T63" fmla="*/ 11 h 86"/>
                <a:gd name="T64" fmla="*/ 52 w 74"/>
                <a:gd name="T65" fmla="*/ 13 h 86"/>
                <a:gd name="T66" fmla="*/ 60 w 74"/>
                <a:gd name="T67" fmla="*/ 9 h 86"/>
                <a:gd name="T68" fmla="*/ 68 w 74"/>
                <a:gd name="T69" fmla="*/ 13 h 86"/>
                <a:gd name="T70" fmla="*/ 71 w 74"/>
                <a:gd name="T71" fmla="*/ 9 h 86"/>
                <a:gd name="T72" fmla="*/ 74 w 74"/>
                <a:gd name="T73" fmla="*/ 4 h 86"/>
                <a:gd name="T74" fmla="*/ 73 w 74"/>
                <a:gd name="T75" fmla="*/ 0 h 86"/>
                <a:gd name="T76" fmla="*/ 64 w 74"/>
                <a:gd name="T77" fmla="*/ 80 h 86"/>
                <a:gd name="T78" fmla="*/ 45 w 74"/>
                <a:gd name="T79" fmla="*/ 79 h 86"/>
                <a:gd name="T80" fmla="*/ 38 w 74"/>
                <a:gd name="T81" fmla="*/ 81 h 86"/>
                <a:gd name="T82" fmla="*/ 55 w 74"/>
                <a:gd name="T83" fmla="*/ 85 h 86"/>
                <a:gd name="T84" fmla="*/ 71 w 74"/>
                <a:gd name="T85" fmla="*/ 81 h 86"/>
                <a:gd name="T86" fmla="*/ 64 w 74"/>
                <a:gd name="T8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86">
                  <a:moveTo>
                    <a:pt x="73" y="0"/>
                  </a:moveTo>
                  <a:cubicBezTo>
                    <a:pt x="71" y="0"/>
                    <a:pt x="67" y="1"/>
                    <a:pt x="68" y="2"/>
                  </a:cubicBezTo>
                  <a:cubicBezTo>
                    <a:pt x="69" y="4"/>
                    <a:pt x="66" y="5"/>
                    <a:pt x="63" y="5"/>
                  </a:cubicBezTo>
                  <a:cubicBezTo>
                    <a:pt x="63" y="5"/>
                    <a:pt x="54" y="4"/>
                    <a:pt x="51" y="3"/>
                  </a:cubicBezTo>
                  <a:cubicBezTo>
                    <a:pt x="49" y="2"/>
                    <a:pt x="40" y="2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5"/>
                    <a:pt x="26" y="9"/>
                    <a:pt x="24" y="8"/>
                  </a:cubicBezTo>
                  <a:cubicBezTo>
                    <a:pt x="23" y="7"/>
                    <a:pt x="22" y="10"/>
                    <a:pt x="19" y="11"/>
                  </a:cubicBezTo>
                  <a:cubicBezTo>
                    <a:pt x="16" y="12"/>
                    <a:pt x="11" y="11"/>
                    <a:pt x="11" y="12"/>
                  </a:cubicBezTo>
                  <a:cubicBezTo>
                    <a:pt x="11" y="13"/>
                    <a:pt x="9" y="17"/>
                    <a:pt x="7" y="18"/>
                  </a:cubicBezTo>
                  <a:cubicBezTo>
                    <a:pt x="5" y="20"/>
                    <a:pt x="6" y="22"/>
                    <a:pt x="4" y="22"/>
                  </a:cubicBezTo>
                  <a:cubicBezTo>
                    <a:pt x="2" y="23"/>
                    <a:pt x="1" y="26"/>
                    <a:pt x="0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5" y="29"/>
                    <a:pt x="8" y="34"/>
                    <a:pt x="7" y="38"/>
                  </a:cubicBezTo>
                  <a:cubicBezTo>
                    <a:pt x="7" y="42"/>
                    <a:pt x="13" y="43"/>
                    <a:pt x="15" y="40"/>
                  </a:cubicBezTo>
                  <a:cubicBezTo>
                    <a:pt x="18" y="37"/>
                    <a:pt x="26" y="42"/>
                    <a:pt x="26" y="44"/>
                  </a:cubicBezTo>
                  <a:cubicBezTo>
                    <a:pt x="26" y="46"/>
                    <a:pt x="18" y="42"/>
                    <a:pt x="14" y="45"/>
                  </a:cubicBezTo>
                  <a:cubicBezTo>
                    <a:pt x="9" y="48"/>
                    <a:pt x="17" y="51"/>
                    <a:pt x="16" y="54"/>
                  </a:cubicBezTo>
                  <a:cubicBezTo>
                    <a:pt x="15" y="57"/>
                    <a:pt x="18" y="61"/>
                    <a:pt x="22" y="61"/>
                  </a:cubicBezTo>
                  <a:cubicBezTo>
                    <a:pt x="26" y="61"/>
                    <a:pt x="30" y="67"/>
                    <a:pt x="33" y="66"/>
                  </a:cubicBezTo>
                  <a:cubicBezTo>
                    <a:pt x="35" y="65"/>
                    <a:pt x="30" y="56"/>
                    <a:pt x="31" y="55"/>
                  </a:cubicBezTo>
                  <a:cubicBezTo>
                    <a:pt x="32" y="54"/>
                    <a:pt x="37" y="57"/>
                    <a:pt x="39" y="55"/>
                  </a:cubicBezTo>
                  <a:cubicBezTo>
                    <a:pt x="41" y="52"/>
                    <a:pt x="37" y="50"/>
                    <a:pt x="34" y="51"/>
                  </a:cubicBezTo>
                  <a:cubicBezTo>
                    <a:pt x="30" y="51"/>
                    <a:pt x="33" y="46"/>
                    <a:pt x="38" y="48"/>
                  </a:cubicBezTo>
                  <a:cubicBezTo>
                    <a:pt x="42" y="51"/>
                    <a:pt x="44" y="48"/>
                    <a:pt x="46" y="48"/>
                  </a:cubicBezTo>
                  <a:cubicBezTo>
                    <a:pt x="48" y="47"/>
                    <a:pt x="49" y="40"/>
                    <a:pt x="42" y="39"/>
                  </a:cubicBezTo>
                  <a:cubicBezTo>
                    <a:pt x="36" y="37"/>
                    <a:pt x="37" y="43"/>
                    <a:pt x="33" y="39"/>
                  </a:cubicBezTo>
                  <a:cubicBezTo>
                    <a:pt x="29" y="35"/>
                    <a:pt x="37" y="37"/>
                    <a:pt x="37" y="33"/>
                  </a:cubicBezTo>
                  <a:cubicBezTo>
                    <a:pt x="37" y="30"/>
                    <a:pt x="30" y="25"/>
                    <a:pt x="27" y="21"/>
                  </a:cubicBezTo>
                  <a:cubicBezTo>
                    <a:pt x="24" y="17"/>
                    <a:pt x="31" y="15"/>
                    <a:pt x="33" y="18"/>
                  </a:cubicBezTo>
                  <a:cubicBezTo>
                    <a:pt x="35" y="21"/>
                    <a:pt x="39" y="21"/>
                    <a:pt x="42" y="19"/>
                  </a:cubicBezTo>
                  <a:cubicBezTo>
                    <a:pt x="45" y="18"/>
                    <a:pt x="39" y="13"/>
                    <a:pt x="45" y="11"/>
                  </a:cubicBezTo>
                  <a:cubicBezTo>
                    <a:pt x="50" y="9"/>
                    <a:pt x="50" y="13"/>
                    <a:pt x="52" y="13"/>
                  </a:cubicBezTo>
                  <a:cubicBezTo>
                    <a:pt x="53" y="14"/>
                    <a:pt x="55" y="9"/>
                    <a:pt x="60" y="9"/>
                  </a:cubicBezTo>
                  <a:cubicBezTo>
                    <a:pt x="63" y="9"/>
                    <a:pt x="66" y="11"/>
                    <a:pt x="68" y="13"/>
                  </a:cubicBezTo>
                  <a:cubicBezTo>
                    <a:pt x="70" y="11"/>
                    <a:pt x="71" y="10"/>
                    <a:pt x="71" y="9"/>
                  </a:cubicBezTo>
                  <a:cubicBezTo>
                    <a:pt x="71" y="7"/>
                    <a:pt x="74" y="7"/>
                    <a:pt x="74" y="4"/>
                  </a:cubicBezTo>
                  <a:cubicBezTo>
                    <a:pt x="74" y="3"/>
                    <a:pt x="74" y="1"/>
                    <a:pt x="73" y="0"/>
                  </a:cubicBezTo>
                  <a:close/>
                  <a:moveTo>
                    <a:pt x="64" y="80"/>
                  </a:moveTo>
                  <a:cubicBezTo>
                    <a:pt x="61" y="79"/>
                    <a:pt x="49" y="81"/>
                    <a:pt x="45" y="79"/>
                  </a:cubicBezTo>
                  <a:cubicBezTo>
                    <a:pt x="42" y="76"/>
                    <a:pt x="35" y="81"/>
                    <a:pt x="38" y="81"/>
                  </a:cubicBezTo>
                  <a:cubicBezTo>
                    <a:pt x="42" y="82"/>
                    <a:pt x="49" y="85"/>
                    <a:pt x="55" y="85"/>
                  </a:cubicBezTo>
                  <a:cubicBezTo>
                    <a:pt x="62" y="86"/>
                    <a:pt x="71" y="83"/>
                    <a:pt x="71" y="81"/>
                  </a:cubicBezTo>
                  <a:cubicBezTo>
                    <a:pt x="71" y="79"/>
                    <a:pt x="67" y="82"/>
                    <a:pt x="64" y="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5" name="Freeform 129"/>
            <p:cNvSpPr>
              <a:spLocks/>
            </p:cNvSpPr>
            <p:nvPr userDrawn="1"/>
          </p:nvSpPr>
          <p:spPr bwMode="auto">
            <a:xfrm>
              <a:off x="-1623859" y="3511689"/>
              <a:ext cx="65441" cy="41943"/>
            </a:xfrm>
            <a:custGeom>
              <a:avLst/>
              <a:gdLst>
                <a:gd name="T0" fmla="*/ 20 w 31"/>
                <a:gd name="T1" fmla="*/ 11 h 18"/>
                <a:gd name="T2" fmla="*/ 27 w 31"/>
                <a:gd name="T3" fmla="*/ 4 h 18"/>
                <a:gd name="T4" fmla="*/ 26 w 31"/>
                <a:gd name="T5" fmla="*/ 2 h 18"/>
                <a:gd name="T6" fmla="*/ 10 w 31"/>
                <a:gd name="T7" fmla="*/ 7 h 18"/>
                <a:gd name="T8" fmla="*/ 5 w 31"/>
                <a:gd name="T9" fmla="*/ 14 h 18"/>
                <a:gd name="T10" fmla="*/ 20 w 31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0" y="11"/>
                  </a:moveTo>
                  <a:cubicBezTo>
                    <a:pt x="20" y="9"/>
                    <a:pt x="23" y="5"/>
                    <a:pt x="27" y="4"/>
                  </a:cubicBezTo>
                  <a:cubicBezTo>
                    <a:pt x="31" y="3"/>
                    <a:pt x="29" y="0"/>
                    <a:pt x="26" y="2"/>
                  </a:cubicBezTo>
                  <a:cubicBezTo>
                    <a:pt x="24" y="4"/>
                    <a:pt x="18" y="6"/>
                    <a:pt x="10" y="7"/>
                  </a:cubicBezTo>
                  <a:cubicBezTo>
                    <a:pt x="2" y="7"/>
                    <a:pt x="0" y="12"/>
                    <a:pt x="5" y="14"/>
                  </a:cubicBezTo>
                  <a:cubicBezTo>
                    <a:pt x="11" y="18"/>
                    <a:pt x="21" y="13"/>
                    <a:pt x="20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6" name="Freeform 130"/>
            <p:cNvSpPr>
              <a:spLocks/>
            </p:cNvSpPr>
            <p:nvPr userDrawn="1"/>
          </p:nvSpPr>
          <p:spPr bwMode="auto">
            <a:xfrm>
              <a:off x="6252476" y="2459478"/>
              <a:ext cx="266796" cy="134946"/>
            </a:xfrm>
            <a:custGeom>
              <a:avLst/>
              <a:gdLst>
                <a:gd name="T0" fmla="*/ 105 w 125"/>
                <a:gd name="T1" fmla="*/ 41 h 58"/>
                <a:gd name="T2" fmla="*/ 114 w 125"/>
                <a:gd name="T3" fmla="*/ 34 h 58"/>
                <a:gd name="T4" fmla="*/ 123 w 125"/>
                <a:gd name="T5" fmla="*/ 26 h 58"/>
                <a:gd name="T6" fmla="*/ 117 w 125"/>
                <a:gd name="T7" fmla="*/ 17 h 58"/>
                <a:gd name="T8" fmla="*/ 111 w 125"/>
                <a:gd name="T9" fmla="*/ 12 h 58"/>
                <a:gd name="T10" fmla="*/ 109 w 125"/>
                <a:gd name="T11" fmla="*/ 5 h 58"/>
                <a:gd name="T12" fmla="*/ 101 w 125"/>
                <a:gd name="T13" fmla="*/ 6 h 58"/>
                <a:gd name="T14" fmla="*/ 90 w 125"/>
                <a:gd name="T15" fmla="*/ 1 h 58"/>
                <a:gd name="T16" fmla="*/ 88 w 125"/>
                <a:gd name="T17" fmla="*/ 7 h 58"/>
                <a:gd name="T18" fmla="*/ 81 w 125"/>
                <a:gd name="T19" fmla="*/ 8 h 58"/>
                <a:gd name="T20" fmla="*/ 77 w 125"/>
                <a:gd name="T21" fmla="*/ 8 h 58"/>
                <a:gd name="T22" fmla="*/ 70 w 125"/>
                <a:gd name="T23" fmla="*/ 9 h 58"/>
                <a:gd name="T24" fmla="*/ 64 w 125"/>
                <a:gd name="T25" fmla="*/ 7 h 58"/>
                <a:gd name="T26" fmla="*/ 56 w 125"/>
                <a:gd name="T27" fmla="*/ 12 h 58"/>
                <a:gd name="T28" fmla="*/ 52 w 125"/>
                <a:gd name="T29" fmla="*/ 10 h 58"/>
                <a:gd name="T30" fmla="*/ 46 w 125"/>
                <a:gd name="T31" fmla="*/ 13 h 58"/>
                <a:gd name="T32" fmla="*/ 45 w 125"/>
                <a:gd name="T33" fmla="*/ 18 h 58"/>
                <a:gd name="T34" fmla="*/ 37 w 125"/>
                <a:gd name="T35" fmla="*/ 21 h 58"/>
                <a:gd name="T36" fmla="*/ 34 w 125"/>
                <a:gd name="T37" fmla="*/ 13 h 58"/>
                <a:gd name="T38" fmla="*/ 16 w 125"/>
                <a:gd name="T39" fmla="*/ 2 h 58"/>
                <a:gd name="T40" fmla="*/ 18 w 125"/>
                <a:gd name="T41" fmla="*/ 8 h 58"/>
                <a:gd name="T42" fmla="*/ 14 w 125"/>
                <a:gd name="T43" fmla="*/ 8 h 58"/>
                <a:gd name="T44" fmla="*/ 6 w 125"/>
                <a:gd name="T45" fmla="*/ 10 h 58"/>
                <a:gd name="T46" fmla="*/ 0 w 125"/>
                <a:gd name="T47" fmla="*/ 18 h 58"/>
                <a:gd name="T48" fmla="*/ 11 w 125"/>
                <a:gd name="T49" fmla="*/ 20 h 58"/>
                <a:gd name="T50" fmla="*/ 26 w 125"/>
                <a:gd name="T51" fmla="*/ 20 h 58"/>
                <a:gd name="T52" fmla="*/ 23 w 125"/>
                <a:gd name="T53" fmla="*/ 25 h 58"/>
                <a:gd name="T54" fmla="*/ 17 w 125"/>
                <a:gd name="T55" fmla="*/ 28 h 58"/>
                <a:gd name="T56" fmla="*/ 4 w 125"/>
                <a:gd name="T57" fmla="*/ 32 h 58"/>
                <a:gd name="T58" fmla="*/ 21 w 125"/>
                <a:gd name="T59" fmla="*/ 32 h 58"/>
                <a:gd name="T60" fmla="*/ 25 w 125"/>
                <a:gd name="T61" fmla="*/ 36 h 58"/>
                <a:gd name="T62" fmla="*/ 28 w 125"/>
                <a:gd name="T63" fmla="*/ 40 h 58"/>
                <a:gd name="T64" fmla="*/ 25 w 125"/>
                <a:gd name="T65" fmla="*/ 45 h 58"/>
                <a:gd name="T66" fmla="*/ 19 w 125"/>
                <a:gd name="T67" fmla="*/ 48 h 58"/>
                <a:gd name="T68" fmla="*/ 33 w 125"/>
                <a:gd name="T69" fmla="*/ 48 h 58"/>
                <a:gd name="T70" fmla="*/ 55 w 125"/>
                <a:gd name="T71" fmla="*/ 56 h 58"/>
                <a:gd name="T72" fmla="*/ 75 w 125"/>
                <a:gd name="T73" fmla="*/ 51 h 58"/>
                <a:gd name="T74" fmla="*/ 89 w 125"/>
                <a:gd name="T75" fmla="*/ 47 h 58"/>
                <a:gd name="T76" fmla="*/ 105 w 125"/>
                <a:gd name="T77" fmla="*/ 4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5" h="58">
                  <a:moveTo>
                    <a:pt x="105" y="41"/>
                  </a:moveTo>
                  <a:cubicBezTo>
                    <a:pt x="112" y="41"/>
                    <a:pt x="112" y="34"/>
                    <a:pt x="114" y="34"/>
                  </a:cubicBezTo>
                  <a:cubicBezTo>
                    <a:pt x="117" y="35"/>
                    <a:pt x="122" y="30"/>
                    <a:pt x="123" y="26"/>
                  </a:cubicBezTo>
                  <a:cubicBezTo>
                    <a:pt x="125" y="23"/>
                    <a:pt x="121" y="17"/>
                    <a:pt x="117" y="17"/>
                  </a:cubicBezTo>
                  <a:cubicBezTo>
                    <a:pt x="113" y="17"/>
                    <a:pt x="110" y="14"/>
                    <a:pt x="111" y="12"/>
                  </a:cubicBezTo>
                  <a:cubicBezTo>
                    <a:pt x="112" y="10"/>
                    <a:pt x="109" y="7"/>
                    <a:pt x="109" y="5"/>
                  </a:cubicBezTo>
                  <a:cubicBezTo>
                    <a:pt x="109" y="4"/>
                    <a:pt x="104" y="5"/>
                    <a:pt x="101" y="6"/>
                  </a:cubicBezTo>
                  <a:cubicBezTo>
                    <a:pt x="98" y="7"/>
                    <a:pt x="92" y="0"/>
                    <a:pt x="90" y="1"/>
                  </a:cubicBezTo>
                  <a:cubicBezTo>
                    <a:pt x="87" y="2"/>
                    <a:pt x="89" y="6"/>
                    <a:pt x="88" y="7"/>
                  </a:cubicBezTo>
                  <a:cubicBezTo>
                    <a:pt x="88" y="9"/>
                    <a:pt x="81" y="6"/>
                    <a:pt x="81" y="8"/>
                  </a:cubicBezTo>
                  <a:cubicBezTo>
                    <a:pt x="81" y="10"/>
                    <a:pt x="79" y="11"/>
                    <a:pt x="77" y="8"/>
                  </a:cubicBezTo>
                  <a:cubicBezTo>
                    <a:pt x="75" y="6"/>
                    <a:pt x="70" y="7"/>
                    <a:pt x="70" y="9"/>
                  </a:cubicBezTo>
                  <a:cubicBezTo>
                    <a:pt x="70" y="11"/>
                    <a:pt x="68" y="9"/>
                    <a:pt x="64" y="7"/>
                  </a:cubicBezTo>
                  <a:cubicBezTo>
                    <a:pt x="60" y="5"/>
                    <a:pt x="56" y="10"/>
                    <a:pt x="56" y="12"/>
                  </a:cubicBezTo>
                  <a:cubicBezTo>
                    <a:pt x="57" y="15"/>
                    <a:pt x="55" y="15"/>
                    <a:pt x="52" y="10"/>
                  </a:cubicBezTo>
                  <a:cubicBezTo>
                    <a:pt x="48" y="5"/>
                    <a:pt x="45" y="10"/>
                    <a:pt x="46" y="13"/>
                  </a:cubicBezTo>
                  <a:cubicBezTo>
                    <a:pt x="48" y="16"/>
                    <a:pt x="47" y="20"/>
                    <a:pt x="45" y="18"/>
                  </a:cubicBezTo>
                  <a:cubicBezTo>
                    <a:pt x="42" y="17"/>
                    <a:pt x="39" y="19"/>
                    <a:pt x="37" y="21"/>
                  </a:cubicBezTo>
                  <a:cubicBezTo>
                    <a:pt x="36" y="24"/>
                    <a:pt x="30" y="15"/>
                    <a:pt x="34" y="13"/>
                  </a:cubicBezTo>
                  <a:cubicBezTo>
                    <a:pt x="38" y="11"/>
                    <a:pt x="21" y="2"/>
                    <a:pt x="16" y="2"/>
                  </a:cubicBezTo>
                  <a:cubicBezTo>
                    <a:pt x="11" y="2"/>
                    <a:pt x="15" y="5"/>
                    <a:pt x="18" y="8"/>
                  </a:cubicBezTo>
                  <a:cubicBezTo>
                    <a:pt x="21" y="11"/>
                    <a:pt x="16" y="10"/>
                    <a:pt x="14" y="8"/>
                  </a:cubicBezTo>
                  <a:cubicBezTo>
                    <a:pt x="12" y="5"/>
                    <a:pt x="8" y="7"/>
                    <a:pt x="6" y="10"/>
                  </a:cubicBezTo>
                  <a:cubicBezTo>
                    <a:pt x="4" y="14"/>
                    <a:pt x="1" y="15"/>
                    <a:pt x="0" y="18"/>
                  </a:cubicBezTo>
                  <a:cubicBezTo>
                    <a:pt x="0" y="20"/>
                    <a:pt x="6" y="22"/>
                    <a:pt x="11" y="20"/>
                  </a:cubicBezTo>
                  <a:cubicBezTo>
                    <a:pt x="17" y="18"/>
                    <a:pt x="23" y="18"/>
                    <a:pt x="26" y="20"/>
                  </a:cubicBezTo>
                  <a:cubicBezTo>
                    <a:pt x="28" y="23"/>
                    <a:pt x="21" y="23"/>
                    <a:pt x="23" y="25"/>
                  </a:cubicBezTo>
                  <a:cubicBezTo>
                    <a:pt x="26" y="27"/>
                    <a:pt x="24" y="29"/>
                    <a:pt x="17" y="28"/>
                  </a:cubicBezTo>
                  <a:cubicBezTo>
                    <a:pt x="11" y="28"/>
                    <a:pt x="3" y="30"/>
                    <a:pt x="4" y="32"/>
                  </a:cubicBezTo>
                  <a:cubicBezTo>
                    <a:pt x="5" y="34"/>
                    <a:pt x="21" y="30"/>
                    <a:pt x="21" y="32"/>
                  </a:cubicBezTo>
                  <a:cubicBezTo>
                    <a:pt x="21" y="34"/>
                    <a:pt x="21" y="38"/>
                    <a:pt x="25" y="36"/>
                  </a:cubicBezTo>
                  <a:cubicBezTo>
                    <a:pt x="29" y="34"/>
                    <a:pt x="26" y="39"/>
                    <a:pt x="28" y="40"/>
                  </a:cubicBezTo>
                  <a:cubicBezTo>
                    <a:pt x="31" y="41"/>
                    <a:pt x="30" y="44"/>
                    <a:pt x="25" y="45"/>
                  </a:cubicBezTo>
                  <a:cubicBezTo>
                    <a:pt x="19" y="45"/>
                    <a:pt x="16" y="46"/>
                    <a:pt x="19" y="48"/>
                  </a:cubicBezTo>
                  <a:cubicBezTo>
                    <a:pt x="22" y="51"/>
                    <a:pt x="28" y="49"/>
                    <a:pt x="33" y="48"/>
                  </a:cubicBezTo>
                  <a:cubicBezTo>
                    <a:pt x="39" y="46"/>
                    <a:pt x="48" y="53"/>
                    <a:pt x="55" y="56"/>
                  </a:cubicBezTo>
                  <a:cubicBezTo>
                    <a:pt x="62" y="58"/>
                    <a:pt x="73" y="55"/>
                    <a:pt x="75" y="51"/>
                  </a:cubicBezTo>
                  <a:cubicBezTo>
                    <a:pt x="76" y="48"/>
                    <a:pt x="86" y="49"/>
                    <a:pt x="89" y="47"/>
                  </a:cubicBezTo>
                  <a:cubicBezTo>
                    <a:pt x="93" y="44"/>
                    <a:pt x="98" y="42"/>
                    <a:pt x="10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7" name="Freeform 131"/>
            <p:cNvSpPr>
              <a:spLocks/>
            </p:cNvSpPr>
            <p:nvPr userDrawn="1"/>
          </p:nvSpPr>
          <p:spPr bwMode="auto">
            <a:xfrm>
              <a:off x="-2675939" y="2900786"/>
              <a:ext cx="110745" cy="125828"/>
            </a:xfrm>
            <a:custGeom>
              <a:avLst/>
              <a:gdLst>
                <a:gd name="T0" fmla="*/ 47 w 52"/>
                <a:gd name="T1" fmla="*/ 17 h 54"/>
                <a:gd name="T2" fmla="*/ 43 w 52"/>
                <a:gd name="T3" fmla="*/ 14 h 54"/>
                <a:gd name="T4" fmla="*/ 36 w 52"/>
                <a:gd name="T5" fmla="*/ 16 h 54"/>
                <a:gd name="T6" fmla="*/ 29 w 52"/>
                <a:gd name="T7" fmla="*/ 14 h 54"/>
                <a:gd name="T8" fmla="*/ 31 w 52"/>
                <a:gd name="T9" fmla="*/ 8 h 54"/>
                <a:gd name="T10" fmla="*/ 35 w 52"/>
                <a:gd name="T11" fmla="*/ 2 h 54"/>
                <a:gd name="T12" fmla="*/ 33 w 52"/>
                <a:gd name="T13" fmla="*/ 2 h 54"/>
                <a:gd name="T14" fmla="*/ 21 w 52"/>
                <a:gd name="T15" fmla="*/ 4 h 54"/>
                <a:gd name="T16" fmla="*/ 27 w 52"/>
                <a:gd name="T17" fmla="*/ 9 h 54"/>
                <a:gd name="T18" fmla="*/ 18 w 52"/>
                <a:gd name="T19" fmla="*/ 13 h 54"/>
                <a:gd name="T20" fmla="*/ 5 w 52"/>
                <a:gd name="T21" fmla="*/ 14 h 54"/>
                <a:gd name="T22" fmla="*/ 6 w 52"/>
                <a:gd name="T23" fmla="*/ 22 h 54"/>
                <a:gd name="T24" fmla="*/ 12 w 52"/>
                <a:gd name="T25" fmla="*/ 29 h 54"/>
                <a:gd name="T26" fmla="*/ 9 w 52"/>
                <a:gd name="T27" fmla="*/ 39 h 54"/>
                <a:gd name="T28" fmla="*/ 1 w 52"/>
                <a:gd name="T29" fmla="*/ 46 h 54"/>
                <a:gd name="T30" fmla="*/ 13 w 52"/>
                <a:gd name="T31" fmla="*/ 54 h 54"/>
                <a:gd name="T32" fmla="*/ 33 w 52"/>
                <a:gd name="T33" fmla="*/ 47 h 54"/>
                <a:gd name="T34" fmla="*/ 47 w 52"/>
                <a:gd name="T35" fmla="*/ 44 h 54"/>
                <a:gd name="T36" fmla="*/ 47 w 52"/>
                <a:gd name="T37" fmla="*/ 19 h 54"/>
                <a:gd name="T38" fmla="*/ 47 w 52"/>
                <a:gd name="T39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54">
                  <a:moveTo>
                    <a:pt x="47" y="17"/>
                  </a:moveTo>
                  <a:cubicBezTo>
                    <a:pt x="45" y="16"/>
                    <a:pt x="44" y="15"/>
                    <a:pt x="43" y="14"/>
                  </a:cubicBezTo>
                  <a:cubicBezTo>
                    <a:pt x="39" y="9"/>
                    <a:pt x="37" y="13"/>
                    <a:pt x="36" y="16"/>
                  </a:cubicBezTo>
                  <a:cubicBezTo>
                    <a:pt x="36" y="19"/>
                    <a:pt x="31" y="15"/>
                    <a:pt x="29" y="14"/>
                  </a:cubicBezTo>
                  <a:cubicBezTo>
                    <a:pt x="26" y="14"/>
                    <a:pt x="30" y="9"/>
                    <a:pt x="31" y="8"/>
                  </a:cubicBezTo>
                  <a:cubicBezTo>
                    <a:pt x="33" y="7"/>
                    <a:pt x="34" y="5"/>
                    <a:pt x="35" y="2"/>
                  </a:cubicBezTo>
                  <a:cubicBezTo>
                    <a:pt x="34" y="2"/>
                    <a:pt x="34" y="2"/>
                    <a:pt x="33" y="2"/>
                  </a:cubicBezTo>
                  <a:cubicBezTo>
                    <a:pt x="28" y="0"/>
                    <a:pt x="22" y="0"/>
                    <a:pt x="21" y="4"/>
                  </a:cubicBezTo>
                  <a:cubicBezTo>
                    <a:pt x="21" y="8"/>
                    <a:pt x="27" y="6"/>
                    <a:pt x="27" y="9"/>
                  </a:cubicBezTo>
                  <a:cubicBezTo>
                    <a:pt x="27" y="12"/>
                    <a:pt x="21" y="11"/>
                    <a:pt x="18" y="13"/>
                  </a:cubicBezTo>
                  <a:cubicBezTo>
                    <a:pt x="14" y="16"/>
                    <a:pt x="9" y="12"/>
                    <a:pt x="5" y="14"/>
                  </a:cubicBezTo>
                  <a:cubicBezTo>
                    <a:pt x="1" y="16"/>
                    <a:pt x="10" y="18"/>
                    <a:pt x="6" y="22"/>
                  </a:cubicBezTo>
                  <a:cubicBezTo>
                    <a:pt x="3" y="26"/>
                    <a:pt x="7" y="26"/>
                    <a:pt x="12" y="29"/>
                  </a:cubicBezTo>
                  <a:cubicBezTo>
                    <a:pt x="17" y="33"/>
                    <a:pt x="9" y="34"/>
                    <a:pt x="9" y="39"/>
                  </a:cubicBezTo>
                  <a:cubicBezTo>
                    <a:pt x="9" y="43"/>
                    <a:pt x="2" y="43"/>
                    <a:pt x="1" y="46"/>
                  </a:cubicBezTo>
                  <a:cubicBezTo>
                    <a:pt x="0" y="48"/>
                    <a:pt x="6" y="54"/>
                    <a:pt x="13" y="54"/>
                  </a:cubicBezTo>
                  <a:cubicBezTo>
                    <a:pt x="17" y="54"/>
                    <a:pt x="27" y="52"/>
                    <a:pt x="33" y="47"/>
                  </a:cubicBezTo>
                  <a:cubicBezTo>
                    <a:pt x="39" y="41"/>
                    <a:pt x="42" y="46"/>
                    <a:pt x="47" y="44"/>
                  </a:cubicBezTo>
                  <a:cubicBezTo>
                    <a:pt x="52" y="41"/>
                    <a:pt x="49" y="23"/>
                    <a:pt x="47" y="19"/>
                  </a:cubicBezTo>
                  <a:cubicBezTo>
                    <a:pt x="47" y="18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8" name="Freeform 132"/>
            <p:cNvSpPr>
              <a:spLocks noEditPoints="1"/>
            </p:cNvSpPr>
            <p:nvPr userDrawn="1"/>
          </p:nvSpPr>
          <p:spPr bwMode="auto">
            <a:xfrm>
              <a:off x="-2620566" y="2760370"/>
              <a:ext cx="253372" cy="322776"/>
            </a:xfrm>
            <a:custGeom>
              <a:avLst/>
              <a:gdLst>
                <a:gd name="T0" fmla="*/ 9 w 118"/>
                <a:gd name="T1" fmla="*/ 62 h 138"/>
                <a:gd name="T2" fmla="*/ 3 w 118"/>
                <a:gd name="T3" fmla="*/ 74 h 138"/>
                <a:gd name="T4" fmla="*/ 17 w 118"/>
                <a:gd name="T5" fmla="*/ 74 h 138"/>
                <a:gd name="T6" fmla="*/ 30 w 118"/>
                <a:gd name="T7" fmla="*/ 72 h 138"/>
                <a:gd name="T8" fmla="*/ 118 w 118"/>
                <a:gd name="T9" fmla="*/ 99 h 138"/>
                <a:gd name="T10" fmla="*/ 100 w 118"/>
                <a:gd name="T11" fmla="*/ 93 h 138"/>
                <a:gd name="T12" fmla="*/ 96 w 118"/>
                <a:gd name="T13" fmla="*/ 81 h 138"/>
                <a:gd name="T14" fmla="*/ 79 w 118"/>
                <a:gd name="T15" fmla="*/ 55 h 138"/>
                <a:gd name="T16" fmla="*/ 61 w 118"/>
                <a:gd name="T17" fmla="*/ 48 h 138"/>
                <a:gd name="T18" fmla="*/ 74 w 118"/>
                <a:gd name="T19" fmla="*/ 22 h 138"/>
                <a:gd name="T20" fmla="*/ 48 w 118"/>
                <a:gd name="T21" fmla="*/ 18 h 138"/>
                <a:gd name="T22" fmla="*/ 59 w 118"/>
                <a:gd name="T23" fmla="*/ 2 h 138"/>
                <a:gd name="T24" fmla="*/ 41 w 118"/>
                <a:gd name="T25" fmla="*/ 7 h 138"/>
                <a:gd name="T26" fmla="*/ 29 w 118"/>
                <a:gd name="T27" fmla="*/ 23 h 138"/>
                <a:gd name="T28" fmla="*/ 19 w 118"/>
                <a:gd name="T29" fmla="*/ 24 h 138"/>
                <a:gd name="T30" fmla="*/ 23 w 118"/>
                <a:gd name="T31" fmla="*/ 38 h 138"/>
                <a:gd name="T32" fmla="*/ 19 w 118"/>
                <a:gd name="T33" fmla="*/ 51 h 138"/>
                <a:gd name="T34" fmla="*/ 33 w 118"/>
                <a:gd name="T35" fmla="*/ 55 h 138"/>
                <a:gd name="T36" fmla="*/ 40 w 118"/>
                <a:gd name="T37" fmla="*/ 54 h 138"/>
                <a:gd name="T38" fmla="*/ 53 w 118"/>
                <a:gd name="T39" fmla="*/ 63 h 138"/>
                <a:gd name="T40" fmla="*/ 58 w 118"/>
                <a:gd name="T41" fmla="*/ 73 h 138"/>
                <a:gd name="T42" fmla="*/ 60 w 118"/>
                <a:gd name="T43" fmla="*/ 87 h 138"/>
                <a:gd name="T44" fmla="*/ 44 w 118"/>
                <a:gd name="T45" fmla="*/ 89 h 138"/>
                <a:gd name="T46" fmla="*/ 48 w 118"/>
                <a:gd name="T47" fmla="*/ 100 h 138"/>
                <a:gd name="T48" fmla="*/ 41 w 118"/>
                <a:gd name="T49" fmla="*/ 112 h 138"/>
                <a:gd name="T50" fmla="*/ 60 w 118"/>
                <a:gd name="T51" fmla="*/ 115 h 138"/>
                <a:gd name="T52" fmla="*/ 48 w 118"/>
                <a:gd name="T53" fmla="*/ 119 h 138"/>
                <a:gd name="T54" fmla="*/ 42 w 118"/>
                <a:gd name="T55" fmla="*/ 131 h 138"/>
                <a:gd name="T56" fmla="*/ 56 w 118"/>
                <a:gd name="T57" fmla="*/ 128 h 138"/>
                <a:gd name="T58" fmla="*/ 73 w 118"/>
                <a:gd name="T59" fmla="*/ 125 h 138"/>
                <a:gd name="T60" fmla="*/ 96 w 118"/>
                <a:gd name="T61" fmla="*/ 125 h 138"/>
                <a:gd name="T62" fmla="*/ 107 w 118"/>
                <a:gd name="T63" fmla="*/ 116 h 138"/>
                <a:gd name="T64" fmla="*/ 118 w 118"/>
                <a:gd name="T65" fmla="*/ 99 h 138"/>
                <a:gd name="T66" fmla="*/ 22 w 118"/>
                <a:gd name="T67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8" h="138">
                  <a:moveTo>
                    <a:pt x="23" y="60"/>
                  </a:moveTo>
                  <a:cubicBezTo>
                    <a:pt x="19" y="56"/>
                    <a:pt x="13" y="62"/>
                    <a:pt x="9" y="62"/>
                  </a:cubicBezTo>
                  <a:cubicBezTo>
                    <a:pt x="8" y="65"/>
                    <a:pt x="7" y="67"/>
                    <a:pt x="5" y="68"/>
                  </a:cubicBezTo>
                  <a:cubicBezTo>
                    <a:pt x="4" y="69"/>
                    <a:pt x="0" y="74"/>
                    <a:pt x="3" y="74"/>
                  </a:cubicBezTo>
                  <a:cubicBezTo>
                    <a:pt x="5" y="75"/>
                    <a:pt x="10" y="79"/>
                    <a:pt x="10" y="76"/>
                  </a:cubicBezTo>
                  <a:cubicBezTo>
                    <a:pt x="11" y="73"/>
                    <a:pt x="13" y="69"/>
                    <a:pt x="17" y="74"/>
                  </a:cubicBezTo>
                  <a:cubicBezTo>
                    <a:pt x="18" y="75"/>
                    <a:pt x="19" y="76"/>
                    <a:pt x="21" y="77"/>
                  </a:cubicBezTo>
                  <a:cubicBezTo>
                    <a:pt x="22" y="75"/>
                    <a:pt x="27" y="74"/>
                    <a:pt x="30" y="72"/>
                  </a:cubicBezTo>
                  <a:cubicBezTo>
                    <a:pt x="33" y="69"/>
                    <a:pt x="28" y="64"/>
                    <a:pt x="23" y="60"/>
                  </a:cubicBezTo>
                  <a:close/>
                  <a:moveTo>
                    <a:pt x="118" y="99"/>
                  </a:moveTo>
                  <a:cubicBezTo>
                    <a:pt x="118" y="95"/>
                    <a:pt x="107" y="91"/>
                    <a:pt x="105" y="94"/>
                  </a:cubicBezTo>
                  <a:cubicBezTo>
                    <a:pt x="104" y="96"/>
                    <a:pt x="102" y="96"/>
                    <a:pt x="100" y="93"/>
                  </a:cubicBezTo>
                  <a:cubicBezTo>
                    <a:pt x="98" y="90"/>
                    <a:pt x="101" y="87"/>
                    <a:pt x="99" y="87"/>
                  </a:cubicBezTo>
                  <a:cubicBezTo>
                    <a:pt x="98" y="87"/>
                    <a:pt x="95" y="83"/>
                    <a:pt x="96" y="81"/>
                  </a:cubicBezTo>
                  <a:cubicBezTo>
                    <a:pt x="96" y="80"/>
                    <a:pt x="93" y="69"/>
                    <a:pt x="87" y="68"/>
                  </a:cubicBezTo>
                  <a:cubicBezTo>
                    <a:pt x="81" y="67"/>
                    <a:pt x="80" y="59"/>
                    <a:pt x="79" y="55"/>
                  </a:cubicBezTo>
                  <a:cubicBezTo>
                    <a:pt x="78" y="51"/>
                    <a:pt x="74" y="53"/>
                    <a:pt x="71" y="50"/>
                  </a:cubicBezTo>
                  <a:cubicBezTo>
                    <a:pt x="68" y="46"/>
                    <a:pt x="63" y="48"/>
                    <a:pt x="61" y="48"/>
                  </a:cubicBezTo>
                  <a:cubicBezTo>
                    <a:pt x="58" y="48"/>
                    <a:pt x="61" y="44"/>
                    <a:pt x="65" y="41"/>
                  </a:cubicBezTo>
                  <a:cubicBezTo>
                    <a:pt x="69" y="38"/>
                    <a:pt x="74" y="25"/>
                    <a:pt x="74" y="22"/>
                  </a:cubicBezTo>
                  <a:cubicBezTo>
                    <a:pt x="74" y="19"/>
                    <a:pt x="56" y="20"/>
                    <a:pt x="52" y="21"/>
                  </a:cubicBezTo>
                  <a:cubicBezTo>
                    <a:pt x="49" y="23"/>
                    <a:pt x="45" y="19"/>
                    <a:pt x="48" y="18"/>
                  </a:cubicBezTo>
                  <a:cubicBezTo>
                    <a:pt x="51" y="17"/>
                    <a:pt x="58" y="11"/>
                    <a:pt x="57" y="9"/>
                  </a:cubicBezTo>
                  <a:cubicBezTo>
                    <a:pt x="57" y="6"/>
                    <a:pt x="62" y="4"/>
                    <a:pt x="59" y="2"/>
                  </a:cubicBezTo>
                  <a:cubicBezTo>
                    <a:pt x="56" y="0"/>
                    <a:pt x="56" y="5"/>
                    <a:pt x="54" y="7"/>
                  </a:cubicBezTo>
                  <a:cubicBezTo>
                    <a:pt x="52" y="8"/>
                    <a:pt x="47" y="8"/>
                    <a:pt x="41" y="7"/>
                  </a:cubicBezTo>
                  <a:cubicBezTo>
                    <a:pt x="36" y="6"/>
                    <a:pt x="34" y="13"/>
                    <a:pt x="34" y="16"/>
                  </a:cubicBezTo>
                  <a:cubicBezTo>
                    <a:pt x="34" y="19"/>
                    <a:pt x="28" y="21"/>
                    <a:pt x="29" y="23"/>
                  </a:cubicBezTo>
                  <a:cubicBezTo>
                    <a:pt x="30" y="26"/>
                    <a:pt x="28" y="28"/>
                    <a:pt x="26" y="26"/>
                  </a:cubicBezTo>
                  <a:cubicBezTo>
                    <a:pt x="24" y="25"/>
                    <a:pt x="22" y="21"/>
                    <a:pt x="19" y="24"/>
                  </a:cubicBezTo>
                  <a:cubicBezTo>
                    <a:pt x="15" y="26"/>
                    <a:pt x="23" y="30"/>
                    <a:pt x="27" y="30"/>
                  </a:cubicBezTo>
                  <a:cubicBezTo>
                    <a:pt x="32" y="31"/>
                    <a:pt x="24" y="34"/>
                    <a:pt x="23" y="38"/>
                  </a:cubicBezTo>
                  <a:cubicBezTo>
                    <a:pt x="22" y="43"/>
                    <a:pt x="29" y="41"/>
                    <a:pt x="29" y="44"/>
                  </a:cubicBezTo>
                  <a:cubicBezTo>
                    <a:pt x="29" y="47"/>
                    <a:pt x="19" y="48"/>
                    <a:pt x="19" y="51"/>
                  </a:cubicBezTo>
                  <a:cubicBezTo>
                    <a:pt x="19" y="54"/>
                    <a:pt x="25" y="49"/>
                    <a:pt x="28" y="48"/>
                  </a:cubicBezTo>
                  <a:cubicBezTo>
                    <a:pt x="30" y="47"/>
                    <a:pt x="26" y="56"/>
                    <a:pt x="33" y="55"/>
                  </a:cubicBezTo>
                  <a:cubicBezTo>
                    <a:pt x="39" y="54"/>
                    <a:pt x="37" y="46"/>
                    <a:pt x="39" y="46"/>
                  </a:cubicBezTo>
                  <a:cubicBezTo>
                    <a:pt x="42" y="46"/>
                    <a:pt x="38" y="50"/>
                    <a:pt x="40" y="54"/>
                  </a:cubicBezTo>
                  <a:cubicBezTo>
                    <a:pt x="42" y="57"/>
                    <a:pt x="36" y="62"/>
                    <a:pt x="36" y="64"/>
                  </a:cubicBezTo>
                  <a:cubicBezTo>
                    <a:pt x="36" y="67"/>
                    <a:pt x="49" y="67"/>
                    <a:pt x="53" y="63"/>
                  </a:cubicBezTo>
                  <a:cubicBezTo>
                    <a:pt x="57" y="59"/>
                    <a:pt x="59" y="63"/>
                    <a:pt x="56" y="66"/>
                  </a:cubicBezTo>
                  <a:cubicBezTo>
                    <a:pt x="53" y="69"/>
                    <a:pt x="54" y="72"/>
                    <a:pt x="58" y="73"/>
                  </a:cubicBezTo>
                  <a:cubicBezTo>
                    <a:pt x="61" y="74"/>
                    <a:pt x="62" y="74"/>
                    <a:pt x="61" y="77"/>
                  </a:cubicBezTo>
                  <a:cubicBezTo>
                    <a:pt x="59" y="80"/>
                    <a:pt x="61" y="84"/>
                    <a:pt x="60" y="87"/>
                  </a:cubicBezTo>
                  <a:cubicBezTo>
                    <a:pt x="59" y="89"/>
                    <a:pt x="48" y="89"/>
                    <a:pt x="48" y="87"/>
                  </a:cubicBezTo>
                  <a:cubicBezTo>
                    <a:pt x="48" y="86"/>
                    <a:pt x="43" y="87"/>
                    <a:pt x="44" y="89"/>
                  </a:cubicBezTo>
                  <a:cubicBezTo>
                    <a:pt x="45" y="91"/>
                    <a:pt x="40" y="94"/>
                    <a:pt x="41" y="96"/>
                  </a:cubicBezTo>
                  <a:cubicBezTo>
                    <a:pt x="41" y="98"/>
                    <a:pt x="48" y="97"/>
                    <a:pt x="48" y="100"/>
                  </a:cubicBezTo>
                  <a:cubicBezTo>
                    <a:pt x="48" y="102"/>
                    <a:pt x="43" y="105"/>
                    <a:pt x="37" y="107"/>
                  </a:cubicBezTo>
                  <a:cubicBezTo>
                    <a:pt x="30" y="109"/>
                    <a:pt x="38" y="114"/>
                    <a:pt x="41" y="112"/>
                  </a:cubicBezTo>
                  <a:cubicBezTo>
                    <a:pt x="44" y="110"/>
                    <a:pt x="43" y="113"/>
                    <a:pt x="48" y="113"/>
                  </a:cubicBezTo>
                  <a:cubicBezTo>
                    <a:pt x="52" y="113"/>
                    <a:pt x="55" y="116"/>
                    <a:pt x="60" y="115"/>
                  </a:cubicBezTo>
                  <a:cubicBezTo>
                    <a:pt x="65" y="113"/>
                    <a:pt x="65" y="115"/>
                    <a:pt x="61" y="117"/>
                  </a:cubicBezTo>
                  <a:cubicBezTo>
                    <a:pt x="57" y="120"/>
                    <a:pt x="52" y="117"/>
                    <a:pt x="48" y="119"/>
                  </a:cubicBezTo>
                  <a:cubicBezTo>
                    <a:pt x="45" y="121"/>
                    <a:pt x="31" y="133"/>
                    <a:pt x="33" y="136"/>
                  </a:cubicBezTo>
                  <a:cubicBezTo>
                    <a:pt x="35" y="138"/>
                    <a:pt x="37" y="133"/>
                    <a:pt x="42" y="131"/>
                  </a:cubicBezTo>
                  <a:cubicBezTo>
                    <a:pt x="47" y="130"/>
                    <a:pt x="48" y="133"/>
                    <a:pt x="51" y="133"/>
                  </a:cubicBezTo>
                  <a:cubicBezTo>
                    <a:pt x="53" y="133"/>
                    <a:pt x="54" y="128"/>
                    <a:pt x="56" y="128"/>
                  </a:cubicBezTo>
                  <a:cubicBezTo>
                    <a:pt x="58" y="129"/>
                    <a:pt x="60" y="126"/>
                    <a:pt x="64" y="127"/>
                  </a:cubicBezTo>
                  <a:cubicBezTo>
                    <a:pt x="68" y="128"/>
                    <a:pt x="71" y="126"/>
                    <a:pt x="73" y="125"/>
                  </a:cubicBezTo>
                  <a:cubicBezTo>
                    <a:pt x="75" y="123"/>
                    <a:pt x="81" y="128"/>
                    <a:pt x="83" y="127"/>
                  </a:cubicBezTo>
                  <a:cubicBezTo>
                    <a:pt x="84" y="126"/>
                    <a:pt x="92" y="124"/>
                    <a:pt x="96" y="125"/>
                  </a:cubicBezTo>
                  <a:cubicBezTo>
                    <a:pt x="100" y="125"/>
                    <a:pt x="109" y="121"/>
                    <a:pt x="112" y="118"/>
                  </a:cubicBezTo>
                  <a:cubicBezTo>
                    <a:pt x="115" y="116"/>
                    <a:pt x="110" y="116"/>
                    <a:pt x="107" y="116"/>
                  </a:cubicBezTo>
                  <a:cubicBezTo>
                    <a:pt x="104" y="117"/>
                    <a:pt x="104" y="113"/>
                    <a:pt x="108" y="110"/>
                  </a:cubicBezTo>
                  <a:cubicBezTo>
                    <a:pt x="112" y="107"/>
                    <a:pt x="117" y="104"/>
                    <a:pt x="118" y="99"/>
                  </a:cubicBezTo>
                  <a:close/>
                  <a:moveTo>
                    <a:pt x="14" y="19"/>
                  </a:moveTo>
                  <a:cubicBezTo>
                    <a:pt x="19" y="19"/>
                    <a:pt x="24" y="12"/>
                    <a:pt x="22" y="10"/>
                  </a:cubicBezTo>
                  <a:cubicBezTo>
                    <a:pt x="19" y="7"/>
                    <a:pt x="10" y="19"/>
                    <a:pt x="14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0" name="Freeform 134"/>
            <p:cNvSpPr>
              <a:spLocks noEditPoints="1"/>
            </p:cNvSpPr>
            <p:nvPr userDrawn="1"/>
          </p:nvSpPr>
          <p:spPr bwMode="auto">
            <a:xfrm>
              <a:off x="-2212823" y="2804136"/>
              <a:ext cx="119136" cy="116710"/>
            </a:xfrm>
            <a:custGeom>
              <a:avLst/>
              <a:gdLst>
                <a:gd name="T0" fmla="*/ 28 w 56"/>
                <a:gd name="T1" fmla="*/ 19 h 50"/>
                <a:gd name="T2" fmla="*/ 28 w 56"/>
                <a:gd name="T3" fmla="*/ 11 h 50"/>
                <a:gd name="T4" fmla="*/ 29 w 56"/>
                <a:gd name="T5" fmla="*/ 2 h 50"/>
                <a:gd name="T6" fmla="*/ 21 w 56"/>
                <a:gd name="T7" fmla="*/ 6 h 50"/>
                <a:gd name="T8" fmla="*/ 14 w 56"/>
                <a:gd name="T9" fmla="*/ 10 h 50"/>
                <a:gd name="T10" fmla="*/ 14 w 56"/>
                <a:gd name="T11" fmla="*/ 14 h 50"/>
                <a:gd name="T12" fmla="*/ 8 w 56"/>
                <a:gd name="T13" fmla="*/ 11 h 50"/>
                <a:gd name="T14" fmla="*/ 2 w 56"/>
                <a:gd name="T15" fmla="*/ 19 h 50"/>
                <a:gd name="T16" fmla="*/ 2 w 56"/>
                <a:gd name="T17" fmla="*/ 31 h 50"/>
                <a:gd name="T18" fmla="*/ 6 w 56"/>
                <a:gd name="T19" fmla="*/ 41 h 50"/>
                <a:gd name="T20" fmla="*/ 8 w 56"/>
                <a:gd name="T21" fmla="*/ 46 h 50"/>
                <a:gd name="T22" fmla="*/ 19 w 56"/>
                <a:gd name="T23" fmla="*/ 47 h 50"/>
                <a:gd name="T24" fmla="*/ 23 w 56"/>
                <a:gd name="T25" fmla="*/ 47 h 50"/>
                <a:gd name="T26" fmla="*/ 18 w 56"/>
                <a:gd name="T27" fmla="*/ 41 h 50"/>
                <a:gd name="T28" fmla="*/ 24 w 56"/>
                <a:gd name="T29" fmla="*/ 42 h 50"/>
                <a:gd name="T30" fmla="*/ 33 w 56"/>
                <a:gd name="T31" fmla="*/ 42 h 50"/>
                <a:gd name="T32" fmla="*/ 29 w 56"/>
                <a:gd name="T33" fmla="*/ 35 h 50"/>
                <a:gd name="T34" fmla="*/ 23 w 56"/>
                <a:gd name="T35" fmla="*/ 34 h 50"/>
                <a:gd name="T36" fmla="*/ 26 w 56"/>
                <a:gd name="T37" fmla="*/ 28 h 50"/>
                <a:gd name="T38" fmla="*/ 34 w 56"/>
                <a:gd name="T39" fmla="*/ 24 h 50"/>
                <a:gd name="T40" fmla="*/ 28 w 56"/>
                <a:gd name="T41" fmla="*/ 19 h 50"/>
                <a:gd name="T42" fmla="*/ 54 w 56"/>
                <a:gd name="T43" fmla="*/ 29 h 50"/>
                <a:gd name="T44" fmla="*/ 50 w 56"/>
                <a:gd name="T45" fmla="*/ 31 h 50"/>
                <a:gd name="T46" fmla="*/ 46 w 56"/>
                <a:gd name="T47" fmla="*/ 29 h 50"/>
                <a:gd name="T48" fmla="*/ 39 w 56"/>
                <a:gd name="T49" fmla="*/ 32 h 50"/>
                <a:gd name="T50" fmla="*/ 43 w 56"/>
                <a:gd name="T51" fmla="*/ 41 h 50"/>
                <a:gd name="T52" fmla="*/ 40 w 56"/>
                <a:gd name="T53" fmla="*/ 44 h 50"/>
                <a:gd name="T54" fmla="*/ 43 w 56"/>
                <a:gd name="T55" fmla="*/ 49 h 50"/>
                <a:gd name="T56" fmla="*/ 52 w 56"/>
                <a:gd name="T57" fmla="*/ 40 h 50"/>
                <a:gd name="T58" fmla="*/ 54 w 56"/>
                <a:gd name="T5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0">
                  <a:moveTo>
                    <a:pt x="28" y="19"/>
                  </a:moveTo>
                  <a:cubicBezTo>
                    <a:pt x="27" y="18"/>
                    <a:pt x="26" y="13"/>
                    <a:pt x="28" y="11"/>
                  </a:cubicBezTo>
                  <a:cubicBezTo>
                    <a:pt x="30" y="10"/>
                    <a:pt x="31" y="4"/>
                    <a:pt x="29" y="2"/>
                  </a:cubicBezTo>
                  <a:cubicBezTo>
                    <a:pt x="28" y="0"/>
                    <a:pt x="21" y="2"/>
                    <a:pt x="21" y="6"/>
                  </a:cubicBezTo>
                  <a:cubicBezTo>
                    <a:pt x="20" y="11"/>
                    <a:pt x="15" y="9"/>
                    <a:pt x="14" y="10"/>
                  </a:cubicBezTo>
                  <a:cubicBezTo>
                    <a:pt x="13" y="11"/>
                    <a:pt x="17" y="13"/>
                    <a:pt x="14" y="14"/>
                  </a:cubicBezTo>
                  <a:cubicBezTo>
                    <a:pt x="12" y="16"/>
                    <a:pt x="11" y="12"/>
                    <a:pt x="8" y="11"/>
                  </a:cubicBezTo>
                  <a:cubicBezTo>
                    <a:pt x="4" y="11"/>
                    <a:pt x="4" y="16"/>
                    <a:pt x="2" y="19"/>
                  </a:cubicBezTo>
                  <a:cubicBezTo>
                    <a:pt x="0" y="22"/>
                    <a:pt x="1" y="28"/>
                    <a:pt x="2" y="31"/>
                  </a:cubicBezTo>
                  <a:cubicBezTo>
                    <a:pt x="3" y="35"/>
                    <a:pt x="8" y="38"/>
                    <a:pt x="6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13" y="46"/>
                    <a:pt x="17" y="46"/>
                    <a:pt x="19" y="47"/>
                  </a:cubicBezTo>
                  <a:cubicBezTo>
                    <a:pt x="19" y="47"/>
                    <a:pt x="21" y="47"/>
                    <a:pt x="23" y="47"/>
                  </a:cubicBezTo>
                  <a:cubicBezTo>
                    <a:pt x="22" y="44"/>
                    <a:pt x="18" y="42"/>
                    <a:pt x="18" y="41"/>
                  </a:cubicBezTo>
                  <a:cubicBezTo>
                    <a:pt x="19" y="38"/>
                    <a:pt x="22" y="40"/>
                    <a:pt x="24" y="42"/>
                  </a:cubicBezTo>
                  <a:cubicBezTo>
                    <a:pt x="27" y="44"/>
                    <a:pt x="32" y="44"/>
                    <a:pt x="33" y="42"/>
                  </a:cubicBezTo>
                  <a:cubicBezTo>
                    <a:pt x="33" y="40"/>
                    <a:pt x="32" y="33"/>
                    <a:pt x="29" y="35"/>
                  </a:cubicBezTo>
                  <a:cubicBezTo>
                    <a:pt x="25" y="37"/>
                    <a:pt x="24" y="36"/>
                    <a:pt x="23" y="34"/>
                  </a:cubicBezTo>
                  <a:cubicBezTo>
                    <a:pt x="22" y="33"/>
                    <a:pt x="26" y="30"/>
                    <a:pt x="26" y="28"/>
                  </a:cubicBezTo>
                  <a:cubicBezTo>
                    <a:pt x="27" y="25"/>
                    <a:pt x="33" y="26"/>
                    <a:pt x="34" y="24"/>
                  </a:cubicBezTo>
                  <a:cubicBezTo>
                    <a:pt x="35" y="22"/>
                    <a:pt x="30" y="20"/>
                    <a:pt x="28" y="19"/>
                  </a:cubicBezTo>
                  <a:close/>
                  <a:moveTo>
                    <a:pt x="54" y="29"/>
                  </a:moveTo>
                  <a:cubicBezTo>
                    <a:pt x="53" y="28"/>
                    <a:pt x="52" y="31"/>
                    <a:pt x="50" y="31"/>
                  </a:cubicBezTo>
                  <a:cubicBezTo>
                    <a:pt x="49" y="31"/>
                    <a:pt x="47" y="25"/>
                    <a:pt x="46" y="29"/>
                  </a:cubicBezTo>
                  <a:cubicBezTo>
                    <a:pt x="46" y="32"/>
                    <a:pt x="42" y="27"/>
                    <a:pt x="39" y="32"/>
                  </a:cubicBezTo>
                  <a:cubicBezTo>
                    <a:pt x="35" y="36"/>
                    <a:pt x="41" y="40"/>
                    <a:pt x="43" y="41"/>
                  </a:cubicBezTo>
                  <a:cubicBezTo>
                    <a:pt x="46" y="43"/>
                    <a:pt x="43" y="45"/>
                    <a:pt x="40" y="44"/>
                  </a:cubicBezTo>
                  <a:cubicBezTo>
                    <a:pt x="37" y="44"/>
                    <a:pt x="39" y="49"/>
                    <a:pt x="43" y="49"/>
                  </a:cubicBezTo>
                  <a:cubicBezTo>
                    <a:pt x="48" y="50"/>
                    <a:pt x="52" y="42"/>
                    <a:pt x="52" y="40"/>
                  </a:cubicBezTo>
                  <a:cubicBezTo>
                    <a:pt x="51" y="38"/>
                    <a:pt x="56" y="29"/>
                    <a:pt x="54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1" name="Freeform 135"/>
            <p:cNvSpPr>
              <a:spLocks noEditPoints="1"/>
            </p:cNvSpPr>
            <p:nvPr userDrawn="1"/>
          </p:nvSpPr>
          <p:spPr bwMode="auto">
            <a:xfrm>
              <a:off x="-2132281" y="2346415"/>
              <a:ext cx="313779" cy="548901"/>
            </a:xfrm>
            <a:custGeom>
              <a:avLst/>
              <a:gdLst>
                <a:gd name="T0" fmla="*/ 142 w 146"/>
                <a:gd name="T1" fmla="*/ 50 h 236"/>
                <a:gd name="T2" fmla="*/ 140 w 146"/>
                <a:gd name="T3" fmla="*/ 31 h 236"/>
                <a:gd name="T4" fmla="*/ 122 w 146"/>
                <a:gd name="T5" fmla="*/ 11 h 236"/>
                <a:gd name="T6" fmla="*/ 102 w 146"/>
                <a:gd name="T7" fmla="*/ 10 h 236"/>
                <a:gd name="T8" fmla="*/ 82 w 146"/>
                <a:gd name="T9" fmla="*/ 10 h 236"/>
                <a:gd name="T10" fmla="*/ 70 w 146"/>
                <a:gd name="T11" fmla="*/ 21 h 236"/>
                <a:gd name="T12" fmla="*/ 58 w 146"/>
                <a:gd name="T13" fmla="*/ 35 h 236"/>
                <a:gd name="T14" fmla="*/ 49 w 146"/>
                <a:gd name="T15" fmla="*/ 49 h 236"/>
                <a:gd name="T16" fmla="*/ 38 w 146"/>
                <a:gd name="T17" fmla="*/ 57 h 236"/>
                <a:gd name="T18" fmla="*/ 30 w 146"/>
                <a:gd name="T19" fmla="*/ 81 h 236"/>
                <a:gd name="T20" fmla="*/ 33 w 146"/>
                <a:gd name="T21" fmla="*/ 93 h 236"/>
                <a:gd name="T22" fmla="*/ 13 w 146"/>
                <a:gd name="T23" fmla="*/ 100 h 236"/>
                <a:gd name="T24" fmla="*/ 12 w 146"/>
                <a:gd name="T25" fmla="*/ 122 h 236"/>
                <a:gd name="T26" fmla="*/ 19 w 146"/>
                <a:gd name="T27" fmla="*/ 140 h 236"/>
                <a:gd name="T28" fmla="*/ 15 w 146"/>
                <a:gd name="T29" fmla="*/ 151 h 236"/>
                <a:gd name="T30" fmla="*/ 8 w 146"/>
                <a:gd name="T31" fmla="*/ 163 h 236"/>
                <a:gd name="T32" fmla="*/ 4 w 146"/>
                <a:gd name="T33" fmla="*/ 179 h 236"/>
                <a:gd name="T34" fmla="*/ 0 w 146"/>
                <a:gd name="T35" fmla="*/ 180 h 236"/>
                <a:gd name="T36" fmla="*/ 10 w 146"/>
                <a:gd name="T37" fmla="*/ 202 h 236"/>
                <a:gd name="T38" fmla="*/ 18 w 146"/>
                <a:gd name="T39" fmla="*/ 220 h 236"/>
                <a:gd name="T40" fmla="*/ 21 w 146"/>
                <a:gd name="T41" fmla="*/ 234 h 236"/>
                <a:gd name="T42" fmla="*/ 35 w 146"/>
                <a:gd name="T43" fmla="*/ 227 h 236"/>
                <a:gd name="T44" fmla="*/ 48 w 146"/>
                <a:gd name="T45" fmla="*/ 223 h 236"/>
                <a:gd name="T46" fmla="*/ 59 w 146"/>
                <a:gd name="T47" fmla="*/ 220 h 236"/>
                <a:gd name="T48" fmla="*/ 61 w 146"/>
                <a:gd name="T49" fmla="*/ 210 h 236"/>
                <a:gd name="T50" fmla="*/ 63 w 146"/>
                <a:gd name="T51" fmla="*/ 187 h 236"/>
                <a:gd name="T52" fmla="*/ 80 w 146"/>
                <a:gd name="T53" fmla="*/ 172 h 236"/>
                <a:gd name="T54" fmla="*/ 76 w 146"/>
                <a:gd name="T55" fmla="*/ 151 h 236"/>
                <a:gd name="T56" fmla="*/ 66 w 146"/>
                <a:gd name="T57" fmla="*/ 137 h 236"/>
                <a:gd name="T58" fmla="*/ 74 w 146"/>
                <a:gd name="T59" fmla="*/ 118 h 236"/>
                <a:gd name="T60" fmla="*/ 87 w 146"/>
                <a:gd name="T61" fmla="*/ 105 h 236"/>
                <a:gd name="T62" fmla="*/ 116 w 146"/>
                <a:gd name="T63" fmla="*/ 87 h 236"/>
                <a:gd name="T64" fmla="*/ 119 w 146"/>
                <a:gd name="T65" fmla="*/ 67 h 236"/>
                <a:gd name="T66" fmla="*/ 139 w 146"/>
                <a:gd name="T67" fmla="*/ 61 h 236"/>
                <a:gd name="T68" fmla="*/ 144 w 146"/>
                <a:gd name="T69" fmla="*/ 56 h 236"/>
                <a:gd name="T70" fmla="*/ 78 w 146"/>
                <a:gd name="T71" fmla="*/ 2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236">
                  <a:moveTo>
                    <a:pt x="144" y="56"/>
                  </a:moveTo>
                  <a:cubicBezTo>
                    <a:pt x="142" y="54"/>
                    <a:pt x="139" y="50"/>
                    <a:pt x="142" y="50"/>
                  </a:cubicBezTo>
                  <a:cubicBezTo>
                    <a:pt x="145" y="50"/>
                    <a:pt x="146" y="42"/>
                    <a:pt x="142" y="41"/>
                  </a:cubicBezTo>
                  <a:cubicBezTo>
                    <a:pt x="139" y="39"/>
                    <a:pt x="142" y="32"/>
                    <a:pt x="140" y="31"/>
                  </a:cubicBezTo>
                  <a:cubicBezTo>
                    <a:pt x="137" y="29"/>
                    <a:pt x="138" y="24"/>
                    <a:pt x="139" y="21"/>
                  </a:cubicBezTo>
                  <a:cubicBezTo>
                    <a:pt x="140" y="17"/>
                    <a:pt x="128" y="14"/>
                    <a:pt x="122" y="11"/>
                  </a:cubicBezTo>
                  <a:cubicBezTo>
                    <a:pt x="116" y="9"/>
                    <a:pt x="114" y="5"/>
                    <a:pt x="109" y="2"/>
                  </a:cubicBezTo>
                  <a:cubicBezTo>
                    <a:pt x="104" y="0"/>
                    <a:pt x="102" y="6"/>
                    <a:pt x="102" y="10"/>
                  </a:cubicBezTo>
                  <a:cubicBezTo>
                    <a:pt x="102" y="15"/>
                    <a:pt x="97" y="15"/>
                    <a:pt x="94" y="12"/>
                  </a:cubicBezTo>
                  <a:cubicBezTo>
                    <a:pt x="91" y="10"/>
                    <a:pt x="87" y="12"/>
                    <a:pt x="82" y="10"/>
                  </a:cubicBezTo>
                  <a:cubicBezTo>
                    <a:pt x="77" y="8"/>
                    <a:pt x="79" y="15"/>
                    <a:pt x="79" y="18"/>
                  </a:cubicBezTo>
                  <a:cubicBezTo>
                    <a:pt x="79" y="21"/>
                    <a:pt x="74" y="21"/>
                    <a:pt x="70" y="21"/>
                  </a:cubicBezTo>
                  <a:cubicBezTo>
                    <a:pt x="67" y="21"/>
                    <a:pt x="61" y="24"/>
                    <a:pt x="61" y="27"/>
                  </a:cubicBezTo>
                  <a:cubicBezTo>
                    <a:pt x="61" y="31"/>
                    <a:pt x="56" y="33"/>
                    <a:pt x="58" y="35"/>
                  </a:cubicBezTo>
                  <a:cubicBezTo>
                    <a:pt x="60" y="37"/>
                    <a:pt x="58" y="39"/>
                    <a:pt x="55" y="41"/>
                  </a:cubicBezTo>
                  <a:cubicBezTo>
                    <a:pt x="53" y="42"/>
                    <a:pt x="51" y="47"/>
                    <a:pt x="49" y="49"/>
                  </a:cubicBezTo>
                  <a:cubicBezTo>
                    <a:pt x="48" y="50"/>
                    <a:pt x="50" y="53"/>
                    <a:pt x="47" y="55"/>
                  </a:cubicBezTo>
                  <a:cubicBezTo>
                    <a:pt x="44" y="57"/>
                    <a:pt x="40" y="56"/>
                    <a:pt x="38" y="57"/>
                  </a:cubicBezTo>
                  <a:cubicBezTo>
                    <a:pt x="37" y="59"/>
                    <a:pt x="38" y="62"/>
                    <a:pt x="38" y="67"/>
                  </a:cubicBezTo>
                  <a:cubicBezTo>
                    <a:pt x="37" y="71"/>
                    <a:pt x="33" y="77"/>
                    <a:pt x="30" y="81"/>
                  </a:cubicBezTo>
                  <a:cubicBezTo>
                    <a:pt x="27" y="85"/>
                    <a:pt x="31" y="86"/>
                    <a:pt x="33" y="86"/>
                  </a:cubicBezTo>
                  <a:cubicBezTo>
                    <a:pt x="34" y="87"/>
                    <a:pt x="34" y="89"/>
                    <a:pt x="33" y="93"/>
                  </a:cubicBezTo>
                  <a:cubicBezTo>
                    <a:pt x="31" y="96"/>
                    <a:pt x="27" y="94"/>
                    <a:pt x="25" y="93"/>
                  </a:cubicBezTo>
                  <a:cubicBezTo>
                    <a:pt x="23" y="93"/>
                    <a:pt x="17" y="95"/>
                    <a:pt x="13" y="100"/>
                  </a:cubicBezTo>
                  <a:cubicBezTo>
                    <a:pt x="10" y="105"/>
                    <a:pt x="11" y="108"/>
                    <a:pt x="12" y="111"/>
                  </a:cubicBezTo>
                  <a:cubicBezTo>
                    <a:pt x="13" y="114"/>
                    <a:pt x="9" y="117"/>
                    <a:pt x="12" y="122"/>
                  </a:cubicBezTo>
                  <a:cubicBezTo>
                    <a:pt x="15" y="127"/>
                    <a:pt x="11" y="128"/>
                    <a:pt x="12" y="132"/>
                  </a:cubicBezTo>
                  <a:cubicBezTo>
                    <a:pt x="12" y="136"/>
                    <a:pt x="19" y="136"/>
                    <a:pt x="19" y="140"/>
                  </a:cubicBezTo>
                  <a:cubicBezTo>
                    <a:pt x="20" y="144"/>
                    <a:pt x="17" y="145"/>
                    <a:pt x="15" y="145"/>
                  </a:cubicBezTo>
                  <a:cubicBezTo>
                    <a:pt x="13" y="145"/>
                    <a:pt x="13" y="150"/>
                    <a:pt x="15" y="151"/>
                  </a:cubicBezTo>
                  <a:cubicBezTo>
                    <a:pt x="18" y="152"/>
                    <a:pt x="17" y="159"/>
                    <a:pt x="16" y="161"/>
                  </a:cubicBezTo>
                  <a:cubicBezTo>
                    <a:pt x="15" y="163"/>
                    <a:pt x="8" y="161"/>
                    <a:pt x="8" y="163"/>
                  </a:cubicBezTo>
                  <a:cubicBezTo>
                    <a:pt x="9" y="166"/>
                    <a:pt x="7" y="170"/>
                    <a:pt x="7" y="172"/>
                  </a:cubicBezTo>
                  <a:cubicBezTo>
                    <a:pt x="7" y="174"/>
                    <a:pt x="6" y="181"/>
                    <a:pt x="4" y="179"/>
                  </a:cubicBezTo>
                  <a:cubicBezTo>
                    <a:pt x="3" y="179"/>
                    <a:pt x="2" y="179"/>
                    <a:pt x="0" y="179"/>
                  </a:cubicBezTo>
                  <a:cubicBezTo>
                    <a:pt x="0" y="179"/>
                    <a:pt x="0" y="179"/>
                    <a:pt x="0" y="180"/>
                  </a:cubicBezTo>
                  <a:cubicBezTo>
                    <a:pt x="0" y="184"/>
                    <a:pt x="2" y="188"/>
                    <a:pt x="5" y="191"/>
                  </a:cubicBezTo>
                  <a:cubicBezTo>
                    <a:pt x="9" y="194"/>
                    <a:pt x="6" y="198"/>
                    <a:pt x="10" y="202"/>
                  </a:cubicBezTo>
                  <a:cubicBezTo>
                    <a:pt x="13" y="206"/>
                    <a:pt x="12" y="209"/>
                    <a:pt x="15" y="212"/>
                  </a:cubicBezTo>
                  <a:cubicBezTo>
                    <a:pt x="19" y="215"/>
                    <a:pt x="19" y="216"/>
                    <a:pt x="18" y="220"/>
                  </a:cubicBezTo>
                  <a:cubicBezTo>
                    <a:pt x="16" y="223"/>
                    <a:pt x="21" y="222"/>
                    <a:pt x="21" y="225"/>
                  </a:cubicBezTo>
                  <a:cubicBezTo>
                    <a:pt x="21" y="227"/>
                    <a:pt x="20" y="232"/>
                    <a:pt x="21" y="234"/>
                  </a:cubicBezTo>
                  <a:cubicBezTo>
                    <a:pt x="22" y="236"/>
                    <a:pt x="25" y="234"/>
                    <a:pt x="30" y="234"/>
                  </a:cubicBezTo>
                  <a:cubicBezTo>
                    <a:pt x="36" y="234"/>
                    <a:pt x="35" y="230"/>
                    <a:pt x="35" y="227"/>
                  </a:cubicBezTo>
                  <a:cubicBezTo>
                    <a:pt x="35" y="224"/>
                    <a:pt x="38" y="226"/>
                    <a:pt x="38" y="224"/>
                  </a:cubicBezTo>
                  <a:cubicBezTo>
                    <a:pt x="39" y="222"/>
                    <a:pt x="44" y="221"/>
                    <a:pt x="48" y="223"/>
                  </a:cubicBezTo>
                  <a:cubicBezTo>
                    <a:pt x="52" y="225"/>
                    <a:pt x="54" y="222"/>
                    <a:pt x="55" y="218"/>
                  </a:cubicBezTo>
                  <a:cubicBezTo>
                    <a:pt x="55" y="214"/>
                    <a:pt x="58" y="219"/>
                    <a:pt x="59" y="220"/>
                  </a:cubicBezTo>
                  <a:cubicBezTo>
                    <a:pt x="60" y="220"/>
                    <a:pt x="64" y="214"/>
                    <a:pt x="65" y="209"/>
                  </a:cubicBezTo>
                  <a:cubicBezTo>
                    <a:pt x="67" y="205"/>
                    <a:pt x="65" y="206"/>
                    <a:pt x="61" y="210"/>
                  </a:cubicBezTo>
                  <a:cubicBezTo>
                    <a:pt x="57" y="214"/>
                    <a:pt x="59" y="206"/>
                    <a:pt x="61" y="203"/>
                  </a:cubicBezTo>
                  <a:cubicBezTo>
                    <a:pt x="63" y="199"/>
                    <a:pt x="62" y="189"/>
                    <a:pt x="63" y="187"/>
                  </a:cubicBezTo>
                  <a:cubicBezTo>
                    <a:pt x="63" y="185"/>
                    <a:pt x="64" y="182"/>
                    <a:pt x="69" y="181"/>
                  </a:cubicBezTo>
                  <a:cubicBezTo>
                    <a:pt x="74" y="180"/>
                    <a:pt x="81" y="174"/>
                    <a:pt x="80" y="172"/>
                  </a:cubicBezTo>
                  <a:cubicBezTo>
                    <a:pt x="79" y="169"/>
                    <a:pt x="87" y="165"/>
                    <a:pt x="87" y="163"/>
                  </a:cubicBezTo>
                  <a:cubicBezTo>
                    <a:pt x="87" y="160"/>
                    <a:pt x="79" y="153"/>
                    <a:pt x="76" y="151"/>
                  </a:cubicBezTo>
                  <a:cubicBezTo>
                    <a:pt x="73" y="150"/>
                    <a:pt x="67" y="151"/>
                    <a:pt x="68" y="149"/>
                  </a:cubicBezTo>
                  <a:cubicBezTo>
                    <a:pt x="68" y="148"/>
                    <a:pt x="67" y="141"/>
                    <a:pt x="66" y="137"/>
                  </a:cubicBezTo>
                  <a:cubicBezTo>
                    <a:pt x="66" y="134"/>
                    <a:pt x="71" y="130"/>
                    <a:pt x="71" y="127"/>
                  </a:cubicBezTo>
                  <a:cubicBezTo>
                    <a:pt x="71" y="123"/>
                    <a:pt x="70" y="119"/>
                    <a:pt x="74" y="118"/>
                  </a:cubicBezTo>
                  <a:cubicBezTo>
                    <a:pt x="77" y="117"/>
                    <a:pt x="75" y="114"/>
                    <a:pt x="79" y="113"/>
                  </a:cubicBezTo>
                  <a:cubicBezTo>
                    <a:pt x="83" y="112"/>
                    <a:pt x="83" y="107"/>
                    <a:pt x="87" y="105"/>
                  </a:cubicBezTo>
                  <a:cubicBezTo>
                    <a:pt x="92" y="103"/>
                    <a:pt x="92" y="102"/>
                    <a:pt x="98" y="99"/>
                  </a:cubicBezTo>
                  <a:cubicBezTo>
                    <a:pt x="104" y="96"/>
                    <a:pt x="114" y="90"/>
                    <a:pt x="116" y="87"/>
                  </a:cubicBezTo>
                  <a:cubicBezTo>
                    <a:pt x="118" y="83"/>
                    <a:pt x="110" y="80"/>
                    <a:pt x="115" y="76"/>
                  </a:cubicBezTo>
                  <a:cubicBezTo>
                    <a:pt x="120" y="73"/>
                    <a:pt x="116" y="69"/>
                    <a:pt x="119" y="67"/>
                  </a:cubicBezTo>
                  <a:cubicBezTo>
                    <a:pt x="123" y="66"/>
                    <a:pt x="124" y="64"/>
                    <a:pt x="127" y="62"/>
                  </a:cubicBezTo>
                  <a:cubicBezTo>
                    <a:pt x="130" y="59"/>
                    <a:pt x="133" y="62"/>
                    <a:pt x="139" y="61"/>
                  </a:cubicBezTo>
                  <a:cubicBezTo>
                    <a:pt x="142" y="60"/>
                    <a:pt x="144" y="60"/>
                    <a:pt x="146" y="61"/>
                  </a:cubicBezTo>
                  <a:cubicBezTo>
                    <a:pt x="145" y="58"/>
                    <a:pt x="145" y="56"/>
                    <a:pt x="144" y="56"/>
                  </a:cubicBezTo>
                  <a:close/>
                  <a:moveTo>
                    <a:pt x="86" y="196"/>
                  </a:moveTo>
                  <a:cubicBezTo>
                    <a:pt x="79" y="196"/>
                    <a:pt x="76" y="208"/>
                    <a:pt x="78" y="210"/>
                  </a:cubicBezTo>
                  <a:cubicBezTo>
                    <a:pt x="79" y="212"/>
                    <a:pt x="92" y="196"/>
                    <a:pt x="86" y="1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2" name="Freeform 136"/>
            <p:cNvSpPr>
              <a:spLocks noEditPoints="1"/>
            </p:cNvSpPr>
            <p:nvPr userDrawn="1"/>
          </p:nvSpPr>
          <p:spPr bwMode="auto">
            <a:xfrm>
              <a:off x="-1875553" y="2734840"/>
              <a:ext cx="157728" cy="76591"/>
            </a:xfrm>
            <a:custGeom>
              <a:avLst/>
              <a:gdLst>
                <a:gd name="T0" fmla="*/ 68 w 73"/>
                <a:gd name="T1" fmla="*/ 9 h 33"/>
                <a:gd name="T2" fmla="*/ 70 w 73"/>
                <a:gd name="T3" fmla="*/ 2 h 33"/>
                <a:gd name="T4" fmla="*/ 68 w 73"/>
                <a:gd name="T5" fmla="*/ 3 h 33"/>
                <a:gd name="T6" fmla="*/ 46 w 73"/>
                <a:gd name="T7" fmla="*/ 1 h 33"/>
                <a:gd name="T8" fmla="*/ 24 w 73"/>
                <a:gd name="T9" fmla="*/ 5 h 33"/>
                <a:gd name="T10" fmla="*/ 17 w 73"/>
                <a:gd name="T11" fmla="*/ 11 h 33"/>
                <a:gd name="T12" fmla="*/ 19 w 73"/>
                <a:gd name="T13" fmla="*/ 18 h 33"/>
                <a:gd name="T14" fmla="*/ 26 w 73"/>
                <a:gd name="T15" fmla="*/ 21 h 33"/>
                <a:gd name="T16" fmla="*/ 29 w 73"/>
                <a:gd name="T17" fmla="*/ 26 h 33"/>
                <a:gd name="T18" fmla="*/ 28 w 73"/>
                <a:gd name="T19" fmla="*/ 26 h 33"/>
                <a:gd name="T20" fmla="*/ 41 w 73"/>
                <a:gd name="T21" fmla="*/ 26 h 33"/>
                <a:gd name="T22" fmla="*/ 53 w 73"/>
                <a:gd name="T23" fmla="*/ 32 h 33"/>
                <a:gd name="T24" fmla="*/ 64 w 73"/>
                <a:gd name="T25" fmla="*/ 33 h 33"/>
                <a:gd name="T26" fmla="*/ 64 w 73"/>
                <a:gd name="T27" fmla="*/ 30 h 33"/>
                <a:gd name="T28" fmla="*/ 67 w 73"/>
                <a:gd name="T29" fmla="*/ 26 h 33"/>
                <a:gd name="T30" fmla="*/ 65 w 73"/>
                <a:gd name="T31" fmla="*/ 21 h 33"/>
                <a:gd name="T32" fmla="*/ 64 w 73"/>
                <a:gd name="T33" fmla="*/ 14 h 33"/>
                <a:gd name="T34" fmla="*/ 68 w 73"/>
                <a:gd name="T35" fmla="*/ 9 h 33"/>
                <a:gd name="T36" fmla="*/ 7 w 73"/>
                <a:gd name="T37" fmla="*/ 17 h 33"/>
                <a:gd name="T38" fmla="*/ 2 w 73"/>
                <a:gd name="T39" fmla="*/ 26 h 33"/>
                <a:gd name="T40" fmla="*/ 14 w 73"/>
                <a:gd name="T41" fmla="*/ 19 h 33"/>
                <a:gd name="T42" fmla="*/ 7 w 73"/>
                <a:gd name="T43" fmla="*/ 17 h 33"/>
                <a:gd name="T44" fmla="*/ 12 w 73"/>
                <a:gd name="T45" fmla="*/ 12 h 33"/>
                <a:gd name="T46" fmla="*/ 5 w 73"/>
                <a:gd name="T47" fmla="*/ 13 h 33"/>
                <a:gd name="T48" fmla="*/ 12 w 73"/>
                <a:gd name="T4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33">
                  <a:moveTo>
                    <a:pt x="68" y="9"/>
                  </a:moveTo>
                  <a:cubicBezTo>
                    <a:pt x="69" y="6"/>
                    <a:pt x="73" y="5"/>
                    <a:pt x="70" y="2"/>
                  </a:cubicBezTo>
                  <a:cubicBezTo>
                    <a:pt x="70" y="2"/>
                    <a:pt x="69" y="2"/>
                    <a:pt x="68" y="3"/>
                  </a:cubicBezTo>
                  <a:cubicBezTo>
                    <a:pt x="63" y="4"/>
                    <a:pt x="52" y="0"/>
                    <a:pt x="46" y="1"/>
                  </a:cubicBezTo>
                  <a:cubicBezTo>
                    <a:pt x="39" y="2"/>
                    <a:pt x="27" y="2"/>
                    <a:pt x="24" y="5"/>
                  </a:cubicBezTo>
                  <a:cubicBezTo>
                    <a:pt x="21" y="8"/>
                    <a:pt x="14" y="8"/>
                    <a:pt x="17" y="11"/>
                  </a:cubicBezTo>
                  <a:cubicBezTo>
                    <a:pt x="20" y="13"/>
                    <a:pt x="17" y="15"/>
                    <a:pt x="19" y="18"/>
                  </a:cubicBezTo>
                  <a:cubicBezTo>
                    <a:pt x="22" y="21"/>
                    <a:pt x="23" y="22"/>
                    <a:pt x="26" y="21"/>
                  </a:cubicBezTo>
                  <a:cubicBezTo>
                    <a:pt x="29" y="21"/>
                    <a:pt x="32" y="22"/>
                    <a:pt x="29" y="26"/>
                  </a:cubicBezTo>
                  <a:cubicBezTo>
                    <a:pt x="29" y="26"/>
                    <a:pt x="29" y="26"/>
                    <a:pt x="28" y="26"/>
                  </a:cubicBezTo>
                  <a:cubicBezTo>
                    <a:pt x="34" y="25"/>
                    <a:pt x="40" y="25"/>
                    <a:pt x="41" y="26"/>
                  </a:cubicBezTo>
                  <a:cubicBezTo>
                    <a:pt x="42" y="27"/>
                    <a:pt x="51" y="33"/>
                    <a:pt x="53" y="32"/>
                  </a:cubicBezTo>
                  <a:cubicBezTo>
                    <a:pt x="54" y="32"/>
                    <a:pt x="60" y="32"/>
                    <a:pt x="64" y="33"/>
                  </a:cubicBezTo>
                  <a:cubicBezTo>
                    <a:pt x="63" y="32"/>
                    <a:pt x="63" y="31"/>
                    <a:pt x="64" y="30"/>
                  </a:cubicBezTo>
                  <a:cubicBezTo>
                    <a:pt x="66" y="29"/>
                    <a:pt x="69" y="29"/>
                    <a:pt x="67" y="26"/>
                  </a:cubicBezTo>
                  <a:cubicBezTo>
                    <a:pt x="66" y="24"/>
                    <a:pt x="65" y="23"/>
                    <a:pt x="65" y="21"/>
                  </a:cubicBezTo>
                  <a:cubicBezTo>
                    <a:pt x="65" y="18"/>
                    <a:pt x="64" y="16"/>
                    <a:pt x="64" y="14"/>
                  </a:cubicBezTo>
                  <a:cubicBezTo>
                    <a:pt x="64" y="12"/>
                    <a:pt x="66" y="12"/>
                    <a:pt x="68" y="9"/>
                  </a:cubicBezTo>
                  <a:close/>
                  <a:moveTo>
                    <a:pt x="7" y="17"/>
                  </a:moveTo>
                  <a:cubicBezTo>
                    <a:pt x="1" y="18"/>
                    <a:pt x="0" y="26"/>
                    <a:pt x="2" y="26"/>
                  </a:cubicBezTo>
                  <a:cubicBezTo>
                    <a:pt x="5" y="26"/>
                    <a:pt x="12" y="20"/>
                    <a:pt x="14" y="19"/>
                  </a:cubicBezTo>
                  <a:cubicBezTo>
                    <a:pt x="16" y="17"/>
                    <a:pt x="13" y="15"/>
                    <a:pt x="7" y="17"/>
                  </a:cubicBezTo>
                  <a:close/>
                  <a:moveTo>
                    <a:pt x="12" y="12"/>
                  </a:moveTo>
                  <a:cubicBezTo>
                    <a:pt x="13" y="9"/>
                    <a:pt x="2" y="11"/>
                    <a:pt x="5" y="13"/>
                  </a:cubicBezTo>
                  <a:cubicBezTo>
                    <a:pt x="7" y="14"/>
                    <a:pt x="11" y="14"/>
                    <a:pt x="12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3" name="Freeform 137"/>
            <p:cNvSpPr>
              <a:spLocks/>
            </p:cNvSpPr>
            <p:nvPr userDrawn="1"/>
          </p:nvSpPr>
          <p:spPr bwMode="auto">
            <a:xfrm>
              <a:off x="-1585267" y="4339599"/>
              <a:ext cx="201355" cy="246185"/>
            </a:xfrm>
            <a:custGeom>
              <a:avLst/>
              <a:gdLst>
                <a:gd name="T0" fmla="*/ 83 w 94"/>
                <a:gd name="T1" fmla="*/ 25 h 106"/>
                <a:gd name="T2" fmla="*/ 88 w 94"/>
                <a:gd name="T3" fmla="*/ 17 h 106"/>
                <a:gd name="T4" fmla="*/ 94 w 94"/>
                <a:gd name="T5" fmla="*/ 9 h 106"/>
                <a:gd name="T6" fmla="*/ 88 w 94"/>
                <a:gd name="T7" fmla="*/ 11 h 106"/>
                <a:gd name="T8" fmla="*/ 82 w 94"/>
                <a:gd name="T9" fmla="*/ 9 h 106"/>
                <a:gd name="T10" fmla="*/ 72 w 94"/>
                <a:gd name="T11" fmla="*/ 11 h 106"/>
                <a:gd name="T12" fmla="*/ 64 w 94"/>
                <a:gd name="T13" fmla="*/ 16 h 106"/>
                <a:gd name="T14" fmla="*/ 51 w 94"/>
                <a:gd name="T15" fmla="*/ 14 h 106"/>
                <a:gd name="T16" fmla="*/ 37 w 94"/>
                <a:gd name="T17" fmla="*/ 7 h 106"/>
                <a:gd name="T18" fmla="*/ 25 w 94"/>
                <a:gd name="T19" fmla="*/ 5 h 106"/>
                <a:gd name="T20" fmla="*/ 19 w 94"/>
                <a:gd name="T21" fmla="*/ 2 h 106"/>
                <a:gd name="T22" fmla="*/ 12 w 94"/>
                <a:gd name="T23" fmla="*/ 1 h 106"/>
                <a:gd name="T24" fmla="*/ 2 w 94"/>
                <a:gd name="T25" fmla="*/ 7 h 106"/>
                <a:gd name="T26" fmla="*/ 1 w 94"/>
                <a:gd name="T27" fmla="*/ 8 h 106"/>
                <a:gd name="T28" fmla="*/ 6 w 94"/>
                <a:gd name="T29" fmla="*/ 13 h 106"/>
                <a:gd name="T30" fmla="*/ 7 w 94"/>
                <a:gd name="T31" fmla="*/ 21 h 106"/>
                <a:gd name="T32" fmla="*/ 12 w 94"/>
                <a:gd name="T33" fmla="*/ 25 h 106"/>
                <a:gd name="T34" fmla="*/ 12 w 94"/>
                <a:gd name="T35" fmla="*/ 33 h 106"/>
                <a:gd name="T36" fmla="*/ 4 w 94"/>
                <a:gd name="T37" fmla="*/ 46 h 106"/>
                <a:gd name="T38" fmla="*/ 0 w 94"/>
                <a:gd name="T39" fmla="*/ 53 h 106"/>
                <a:gd name="T40" fmla="*/ 8 w 94"/>
                <a:gd name="T41" fmla="*/ 57 h 106"/>
                <a:gd name="T42" fmla="*/ 0 w 94"/>
                <a:gd name="T43" fmla="*/ 64 h 106"/>
                <a:gd name="T44" fmla="*/ 0 w 94"/>
                <a:gd name="T45" fmla="*/ 65 h 106"/>
                <a:gd name="T46" fmla="*/ 44 w 94"/>
                <a:gd name="T47" fmla="*/ 87 h 106"/>
                <a:gd name="T48" fmla="*/ 43 w 94"/>
                <a:gd name="T49" fmla="*/ 93 h 106"/>
                <a:gd name="T50" fmla="*/ 63 w 94"/>
                <a:gd name="T51" fmla="*/ 106 h 106"/>
                <a:gd name="T52" fmla="*/ 74 w 94"/>
                <a:gd name="T53" fmla="*/ 83 h 106"/>
                <a:gd name="T54" fmla="*/ 82 w 94"/>
                <a:gd name="T55" fmla="*/ 77 h 106"/>
                <a:gd name="T56" fmla="*/ 88 w 94"/>
                <a:gd name="T57" fmla="*/ 73 h 106"/>
                <a:gd name="T58" fmla="*/ 89 w 94"/>
                <a:gd name="T59" fmla="*/ 72 h 106"/>
                <a:gd name="T60" fmla="*/ 83 w 94"/>
                <a:gd name="T61" fmla="*/ 63 h 106"/>
                <a:gd name="T62" fmla="*/ 83 w 94"/>
                <a:gd name="T6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83" y="25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0"/>
                    <a:pt x="89" y="10"/>
                    <a:pt x="88" y="11"/>
                  </a:cubicBezTo>
                  <a:cubicBezTo>
                    <a:pt x="86" y="12"/>
                    <a:pt x="83" y="10"/>
                    <a:pt x="82" y="9"/>
                  </a:cubicBezTo>
                  <a:cubicBezTo>
                    <a:pt x="81" y="7"/>
                    <a:pt x="76" y="8"/>
                    <a:pt x="72" y="11"/>
                  </a:cubicBezTo>
                  <a:cubicBezTo>
                    <a:pt x="68" y="13"/>
                    <a:pt x="66" y="17"/>
                    <a:pt x="64" y="16"/>
                  </a:cubicBezTo>
                  <a:cubicBezTo>
                    <a:pt x="63" y="15"/>
                    <a:pt x="53" y="14"/>
                    <a:pt x="51" y="14"/>
                  </a:cubicBezTo>
                  <a:cubicBezTo>
                    <a:pt x="48" y="14"/>
                    <a:pt x="40" y="9"/>
                    <a:pt x="37" y="7"/>
                  </a:cubicBezTo>
                  <a:cubicBezTo>
                    <a:pt x="35" y="5"/>
                    <a:pt x="27" y="6"/>
                    <a:pt x="25" y="5"/>
                  </a:cubicBezTo>
                  <a:cubicBezTo>
                    <a:pt x="24" y="4"/>
                    <a:pt x="20" y="3"/>
                    <a:pt x="19" y="2"/>
                  </a:cubicBezTo>
                  <a:cubicBezTo>
                    <a:pt x="17" y="0"/>
                    <a:pt x="14" y="0"/>
                    <a:pt x="12" y="1"/>
                  </a:cubicBezTo>
                  <a:cubicBezTo>
                    <a:pt x="9" y="1"/>
                    <a:pt x="3" y="5"/>
                    <a:pt x="2" y="7"/>
                  </a:cubicBezTo>
                  <a:cubicBezTo>
                    <a:pt x="2" y="7"/>
                    <a:pt x="2" y="8"/>
                    <a:pt x="1" y="8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9"/>
                    <a:pt x="12" y="33"/>
                  </a:cubicBezTo>
                  <a:cubicBezTo>
                    <a:pt x="11" y="38"/>
                    <a:pt x="7" y="43"/>
                    <a:pt x="4" y="46"/>
                  </a:cubicBezTo>
                  <a:cubicBezTo>
                    <a:pt x="3" y="47"/>
                    <a:pt x="2" y="50"/>
                    <a:pt x="0" y="53"/>
                  </a:cubicBezTo>
                  <a:cubicBezTo>
                    <a:pt x="5" y="54"/>
                    <a:pt x="8" y="56"/>
                    <a:pt x="8" y="57"/>
                  </a:cubicBezTo>
                  <a:cubicBezTo>
                    <a:pt x="8" y="59"/>
                    <a:pt x="0" y="58"/>
                    <a:pt x="0" y="64"/>
                  </a:cubicBezTo>
                  <a:cubicBezTo>
                    <a:pt x="0" y="64"/>
                    <a:pt x="0" y="65"/>
                    <a:pt x="0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43" y="93"/>
                    <a:pt x="53" y="100"/>
                    <a:pt x="63" y="106"/>
                  </a:cubicBezTo>
                  <a:cubicBezTo>
                    <a:pt x="67" y="96"/>
                    <a:pt x="73" y="85"/>
                    <a:pt x="74" y="83"/>
                  </a:cubicBezTo>
                  <a:cubicBezTo>
                    <a:pt x="77" y="79"/>
                    <a:pt x="79" y="80"/>
                    <a:pt x="82" y="77"/>
                  </a:cubicBezTo>
                  <a:cubicBezTo>
                    <a:pt x="84" y="74"/>
                    <a:pt x="85" y="78"/>
                    <a:pt x="88" y="73"/>
                  </a:cubicBezTo>
                  <a:cubicBezTo>
                    <a:pt x="88" y="73"/>
                    <a:pt x="89" y="72"/>
                    <a:pt x="89" y="72"/>
                  </a:cubicBezTo>
                  <a:cubicBezTo>
                    <a:pt x="83" y="63"/>
                    <a:pt x="83" y="63"/>
                    <a:pt x="83" y="6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4" name="Freeform 138"/>
            <p:cNvSpPr>
              <a:spLocks/>
            </p:cNvSpPr>
            <p:nvPr userDrawn="1"/>
          </p:nvSpPr>
          <p:spPr bwMode="auto">
            <a:xfrm>
              <a:off x="-1694333" y="4357835"/>
              <a:ext cx="134237" cy="144064"/>
            </a:xfrm>
            <a:custGeom>
              <a:avLst/>
              <a:gdLst>
                <a:gd name="T0" fmla="*/ 58 w 63"/>
                <a:gd name="T1" fmla="*/ 13 h 62"/>
                <a:gd name="T2" fmla="*/ 57 w 63"/>
                <a:gd name="T3" fmla="*/ 5 h 62"/>
                <a:gd name="T4" fmla="*/ 52 w 63"/>
                <a:gd name="T5" fmla="*/ 0 h 62"/>
                <a:gd name="T6" fmla="*/ 48 w 63"/>
                <a:gd name="T7" fmla="*/ 4 h 62"/>
                <a:gd name="T8" fmla="*/ 41 w 63"/>
                <a:gd name="T9" fmla="*/ 4 h 62"/>
                <a:gd name="T10" fmla="*/ 32 w 63"/>
                <a:gd name="T11" fmla="*/ 7 h 62"/>
                <a:gd name="T12" fmla="*/ 25 w 63"/>
                <a:gd name="T13" fmla="*/ 5 h 62"/>
                <a:gd name="T14" fmla="*/ 16 w 63"/>
                <a:gd name="T15" fmla="*/ 7 h 62"/>
                <a:gd name="T16" fmla="*/ 15 w 63"/>
                <a:gd name="T17" fmla="*/ 16 h 62"/>
                <a:gd name="T18" fmla="*/ 19 w 63"/>
                <a:gd name="T19" fmla="*/ 22 h 62"/>
                <a:gd name="T20" fmla="*/ 16 w 63"/>
                <a:gd name="T21" fmla="*/ 27 h 62"/>
                <a:gd name="T22" fmla="*/ 11 w 63"/>
                <a:gd name="T23" fmla="*/ 30 h 62"/>
                <a:gd name="T24" fmla="*/ 6 w 63"/>
                <a:gd name="T25" fmla="*/ 36 h 62"/>
                <a:gd name="T26" fmla="*/ 4 w 63"/>
                <a:gd name="T27" fmla="*/ 44 h 62"/>
                <a:gd name="T28" fmla="*/ 1 w 63"/>
                <a:gd name="T29" fmla="*/ 53 h 62"/>
                <a:gd name="T30" fmla="*/ 0 w 63"/>
                <a:gd name="T31" fmla="*/ 61 h 62"/>
                <a:gd name="T32" fmla="*/ 5 w 63"/>
                <a:gd name="T33" fmla="*/ 60 h 62"/>
                <a:gd name="T34" fmla="*/ 17 w 63"/>
                <a:gd name="T35" fmla="*/ 57 h 62"/>
                <a:gd name="T36" fmla="*/ 27 w 63"/>
                <a:gd name="T37" fmla="*/ 56 h 62"/>
                <a:gd name="T38" fmla="*/ 36 w 63"/>
                <a:gd name="T39" fmla="*/ 45 h 62"/>
                <a:gd name="T40" fmla="*/ 51 w 63"/>
                <a:gd name="T41" fmla="*/ 45 h 62"/>
                <a:gd name="T42" fmla="*/ 55 w 63"/>
                <a:gd name="T43" fmla="*/ 38 h 62"/>
                <a:gd name="T44" fmla="*/ 63 w 63"/>
                <a:gd name="T45" fmla="*/ 25 h 62"/>
                <a:gd name="T46" fmla="*/ 63 w 63"/>
                <a:gd name="T47" fmla="*/ 17 h 62"/>
                <a:gd name="T48" fmla="*/ 58 w 63"/>
                <a:gd name="T49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62">
                  <a:moveTo>
                    <a:pt x="58" y="13"/>
                  </a:moveTo>
                  <a:cubicBezTo>
                    <a:pt x="57" y="5"/>
                    <a:pt x="57" y="5"/>
                    <a:pt x="57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0" y="2"/>
                    <a:pt x="48" y="3"/>
                    <a:pt x="48" y="4"/>
                  </a:cubicBezTo>
                  <a:cubicBezTo>
                    <a:pt x="48" y="6"/>
                    <a:pt x="43" y="5"/>
                    <a:pt x="41" y="4"/>
                  </a:cubicBezTo>
                  <a:cubicBezTo>
                    <a:pt x="39" y="4"/>
                    <a:pt x="33" y="6"/>
                    <a:pt x="32" y="7"/>
                  </a:cubicBezTo>
                  <a:cubicBezTo>
                    <a:pt x="31" y="9"/>
                    <a:pt x="28" y="4"/>
                    <a:pt x="25" y="5"/>
                  </a:cubicBezTo>
                  <a:cubicBezTo>
                    <a:pt x="22" y="5"/>
                    <a:pt x="16" y="7"/>
                    <a:pt x="16" y="7"/>
                  </a:cubicBezTo>
                  <a:cubicBezTo>
                    <a:pt x="16" y="7"/>
                    <a:pt x="15" y="14"/>
                    <a:pt x="15" y="16"/>
                  </a:cubicBezTo>
                  <a:cubicBezTo>
                    <a:pt x="15" y="19"/>
                    <a:pt x="19" y="20"/>
                    <a:pt x="19" y="22"/>
                  </a:cubicBezTo>
                  <a:cubicBezTo>
                    <a:pt x="19" y="24"/>
                    <a:pt x="16" y="26"/>
                    <a:pt x="16" y="27"/>
                  </a:cubicBezTo>
                  <a:cubicBezTo>
                    <a:pt x="15" y="29"/>
                    <a:pt x="13" y="30"/>
                    <a:pt x="11" y="30"/>
                  </a:cubicBezTo>
                  <a:cubicBezTo>
                    <a:pt x="8" y="31"/>
                    <a:pt x="8" y="35"/>
                    <a:pt x="6" y="36"/>
                  </a:cubicBezTo>
                  <a:cubicBezTo>
                    <a:pt x="4" y="38"/>
                    <a:pt x="5" y="41"/>
                    <a:pt x="4" y="44"/>
                  </a:cubicBezTo>
                  <a:cubicBezTo>
                    <a:pt x="2" y="47"/>
                    <a:pt x="1" y="50"/>
                    <a:pt x="1" y="53"/>
                  </a:cubicBezTo>
                  <a:cubicBezTo>
                    <a:pt x="1" y="56"/>
                    <a:pt x="1" y="59"/>
                    <a:pt x="0" y="61"/>
                  </a:cubicBezTo>
                  <a:cubicBezTo>
                    <a:pt x="3" y="62"/>
                    <a:pt x="4" y="61"/>
                    <a:pt x="5" y="60"/>
                  </a:cubicBezTo>
                  <a:cubicBezTo>
                    <a:pt x="8" y="59"/>
                    <a:pt x="17" y="57"/>
                    <a:pt x="17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1"/>
                    <a:pt x="32" y="45"/>
                    <a:pt x="36" y="45"/>
                  </a:cubicBezTo>
                  <a:cubicBezTo>
                    <a:pt x="40" y="43"/>
                    <a:pt x="47" y="44"/>
                    <a:pt x="51" y="45"/>
                  </a:cubicBezTo>
                  <a:cubicBezTo>
                    <a:pt x="53" y="42"/>
                    <a:pt x="54" y="39"/>
                    <a:pt x="55" y="38"/>
                  </a:cubicBezTo>
                  <a:cubicBezTo>
                    <a:pt x="58" y="35"/>
                    <a:pt x="62" y="30"/>
                    <a:pt x="63" y="25"/>
                  </a:cubicBezTo>
                  <a:cubicBezTo>
                    <a:pt x="63" y="21"/>
                    <a:pt x="63" y="17"/>
                    <a:pt x="63" y="17"/>
                  </a:cubicBezTo>
                  <a:lnTo>
                    <a:pt x="58" y="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5" name="Freeform 139"/>
            <p:cNvSpPr>
              <a:spLocks/>
            </p:cNvSpPr>
            <p:nvPr userDrawn="1"/>
          </p:nvSpPr>
          <p:spPr bwMode="auto">
            <a:xfrm>
              <a:off x="-1021473" y="3221738"/>
              <a:ext cx="441303" cy="260774"/>
            </a:xfrm>
            <a:custGeom>
              <a:avLst/>
              <a:gdLst>
                <a:gd name="T0" fmla="*/ 200 w 206"/>
                <a:gd name="T1" fmla="*/ 63 h 112"/>
                <a:gd name="T2" fmla="*/ 184 w 206"/>
                <a:gd name="T3" fmla="*/ 56 h 112"/>
                <a:gd name="T4" fmla="*/ 175 w 206"/>
                <a:gd name="T5" fmla="*/ 56 h 112"/>
                <a:gd name="T6" fmla="*/ 164 w 206"/>
                <a:gd name="T7" fmla="*/ 53 h 112"/>
                <a:gd name="T8" fmla="*/ 152 w 206"/>
                <a:gd name="T9" fmla="*/ 62 h 112"/>
                <a:gd name="T10" fmla="*/ 147 w 206"/>
                <a:gd name="T11" fmla="*/ 64 h 112"/>
                <a:gd name="T12" fmla="*/ 137 w 206"/>
                <a:gd name="T13" fmla="*/ 58 h 112"/>
                <a:gd name="T14" fmla="*/ 127 w 206"/>
                <a:gd name="T15" fmla="*/ 56 h 112"/>
                <a:gd name="T16" fmla="*/ 120 w 206"/>
                <a:gd name="T17" fmla="*/ 45 h 112"/>
                <a:gd name="T18" fmla="*/ 118 w 206"/>
                <a:gd name="T19" fmla="*/ 34 h 112"/>
                <a:gd name="T20" fmla="*/ 108 w 206"/>
                <a:gd name="T21" fmla="*/ 28 h 112"/>
                <a:gd name="T22" fmla="*/ 85 w 206"/>
                <a:gd name="T23" fmla="*/ 27 h 112"/>
                <a:gd name="T24" fmla="*/ 70 w 206"/>
                <a:gd name="T25" fmla="*/ 28 h 112"/>
                <a:gd name="T26" fmla="*/ 56 w 206"/>
                <a:gd name="T27" fmla="*/ 14 h 112"/>
                <a:gd name="T28" fmla="*/ 53 w 206"/>
                <a:gd name="T29" fmla="*/ 19 h 112"/>
                <a:gd name="T30" fmla="*/ 38 w 206"/>
                <a:gd name="T31" fmla="*/ 17 h 112"/>
                <a:gd name="T32" fmla="*/ 37 w 206"/>
                <a:gd name="T33" fmla="*/ 1 h 112"/>
                <a:gd name="T34" fmla="*/ 32 w 206"/>
                <a:gd name="T35" fmla="*/ 17 h 112"/>
                <a:gd name="T36" fmla="*/ 31 w 206"/>
                <a:gd name="T37" fmla="*/ 0 h 112"/>
                <a:gd name="T38" fmla="*/ 1 w 206"/>
                <a:gd name="T39" fmla="*/ 7 h 112"/>
                <a:gd name="T40" fmla="*/ 0 w 206"/>
                <a:gd name="T41" fmla="*/ 55 h 112"/>
                <a:gd name="T42" fmla="*/ 0 w 206"/>
                <a:gd name="T43" fmla="*/ 55 h 112"/>
                <a:gd name="T44" fmla="*/ 8 w 206"/>
                <a:gd name="T45" fmla="*/ 57 h 112"/>
                <a:gd name="T46" fmla="*/ 12 w 206"/>
                <a:gd name="T47" fmla="*/ 52 h 112"/>
                <a:gd name="T48" fmla="*/ 20 w 206"/>
                <a:gd name="T49" fmla="*/ 46 h 112"/>
                <a:gd name="T50" fmla="*/ 24 w 206"/>
                <a:gd name="T51" fmla="*/ 42 h 112"/>
                <a:gd name="T52" fmla="*/ 29 w 206"/>
                <a:gd name="T53" fmla="*/ 40 h 112"/>
                <a:gd name="T54" fmla="*/ 37 w 206"/>
                <a:gd name="T55" fmla="*/ 42 h 112"/>
                <a:gd name="T56" fmla="*/ 46 w 206"/>
                <a:gd name="T57" fmla="*/ 45 h 112"/>
                <a:gd name="T58" fmla="*/ 51 w 206"/>
                <a:gd name="T59" fmla="*/ 56 h 112"/>
                <a:gd name="T60" fmla="*/ 68 w 206"/>
                <a:gd name="T61" fmla="*/ 58 h 112"/>
                <a:gd name="T62" fmla="*/ 73 w 206"/>
                <a:gd name="T63" fmla="*/ 65 h 112"/>
                <a:gd name="T64" fmla="*/ 78 w 206"/>
                <a:gd name="T65" fmla="*/ 74 h 112"/>
                <a:gd name="T66" fmla="*/ 89 w 206"/>
                <a:gd name="T67" fmla="*/ 82 h 112"/>
                <a:gd name="T68" fmla="*/ 103 w 206"/>
                <a:gd name="T69" fmla="*/ 89 h 112"/>
                <a:gd name="T70" fmla="*/ 115 w 206"/>
                <a:gd name="T71" fmla="*/ 97 h 112"/>
                <a:gd name="T72" fmla="*/ 125 w 206"/>
                <a:gd name="T73" fmla="*/ 100 h 112"/>
                <a:gd name="T74" fmla="*/ 126 w 206"/>
                <a:gd name="T75" fmla="*/ 107 h 112"/>
                <a:gd name="T76" fmla="*/ 127 w 206"/>
                <a:gd name="T77" fmla="*/ 107 h 112"/>
                <a:gd name="T78" fmla="*/ 137 w 206"/>
                <a:gd name="T79" fmla="*/ 110 h 112"/>
                <a:gd name="T80" fmla="*/ 142 w 206"/>
                <a:gd name="T81" fmla="*/ 112 h 112"/>
                <a:gd name="T82" fmla="*/ 146 w 206"/>
                <a:gd name="T83" fmla="*/ 101 h 112"/>
                <a:gd name="T84" fmla="*/ 145 w 206"/>
                <a:gd name="T85" fmla="*/ 91 h 112"/>
                <a:gd name="T86" fmla="*/ 138 w 206"/>
                <a:gd name="T87" fmla="*/ 83 h 112"/>
                <a:gd name="T88" fmla="*/ 149 w 206"/>
                <a:gd name="T89" fmla="*/ 79 h 112"/>
                <a:gd name="T90" fmla="*/ 153 w 206"/>
                <a:gd name="T91" fmla="*/ 73 h 112"/>
                <a:gd name="T92" fmla="*/ 158 w 206"/>
                <a:gd name="T93" fmla="*/ 67 h 112"/>
                <a:gd name="T94" fmla="*/ 167 w 206"/>
                <a:gd name="T95" fmla="*/ 65 h 112"/>
                <a:gd name="T96" fmla="*/ 175 w 206"/>
                <a:gd name="T97" fmla="*/ 63 h 112"/>
                <a:gd name="T98" fmla="*/ 171 w 206"/>
                <a:gd name="T99" fmla="*/ 72 h 112"/>
                <a:gd name="T100" fmla="*/ 184 w 206"/>
                <a:gd name="T101" fmla="*/ 70 h 112"/>
                <a:gd name="T102" fmla="*/ 195 w 206"/>
                <a:gd name="T103" fmla="*/ 68 h 112"/>
                <a:gd name="T104" fmla="*/ 200 w 206"/>
                <a:gd name="T105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112">
                  <a:moveTo>
                    <a:pt x="200" y="63"/>
                  </a:moveTo>
                  <a:cubicBezTo>
                    <a:pt x="195" y="59"/>
                    <a:pt x="185" y="53"/>
                    <a:pt x="184" y="56"/>
                  </a:cubicBezTo>
                  <a:cubicBezTo>
                    <a:pt x="183" y="59"/>
                    <a:pt x="177" y="59"/>
                    <a:pt x="175" y="56"/>
                  </a:cubicBezTo>
                  <a:cubicBezTo>
                    <a:pt x="173" y="54"/>
                    <a:pt x="171" y="51"/>
                    <a:pt x="164" y="53"/>
                  </a:cubicBezTo>
                  <a:cubicBezTo>
                    <a:pt x="157" y="56"/>
                    <a:pt x="153" y="59"/>
                    <a:pt x="152" y="62"/>
                  </a:cubicBezTo>
                  <a:cubicBezTo>
                    <a:pt x="152" y="65"/>
                    <a:pt x="147" y="67"/>
                    <a:pt x="147" y="64"/>
                  </a:cubicBezTo>
                  <a:cubicBezTo>
                    <a:pt x="146" y="60"/>
                    <a:pt x="141" y="59"/>
                    <a:pt x="137" y="58"/>
                  </a:cubicBezTo>
                  <a:cubicBezTo>
                    <a:pt x="133" y="57"/>
                    <a:pt x="127" y="59"/>
                    <a:pt x="127" y="56"/>
                  </a:cubicBezTo>
                  <a:cubicBezTo>
                    <a:pt x="126" y="52"/>
                    <a:pt x="121" y="48"/>
                    <a:pt x="120" y="45"/>
                  </a:cubicBezTo>
                  <a:cubicBezTo>
                    <a:pt x="120" y="41"/>
                    <a:pt x="121" y="35"/>
                    <a:pt x="118" y="34"/>
                  </a:cubicBezTo>
                  <a:cubicBezTo>
                    <a:pt x="114" y="33"/>
                    <a:pt x="112" y="28"/>
                    <a:pt x="108" y="28"/>
                  </a:cubicBezTo>
                  <a:cubicBezTo>
                    <a:pt x="105" y="28"/>
                    <a:pt x="87" y="28"/>
                    <a:pt x="85" y="27"/>
                  </a:cubicBezTo>
                  <a:cubicBezTo>
                    <a:pt x="83" y="26"/>
                    <a:pt x="71" y="30"/>
                    <a:pt x="70" y="28"/>
                  </a:cubicBezTo>
                  <a:cubicBezTo>
                    <a:pt x="69" y="26"/>
                    <a:pt x="61" y="18"/>
                    <a:pt x="56" y="14"/>
                  </a:cubicBezTo>
                  <a:cubicBezTo>
                    <a:pt x="56" y="16"/>
                    <a:pt x="54" y="17"/>
                    <a:pt x="53" y="19"/>
                  </a:cubicBezTo>
                  <a:cubicBezTo>
                    <a:pt x="44" y="25"/>
                    <a:pt x="36" y="24"/>
                    <a:pt x="38" y="17"/>
                  </a:cubicBezTo>
                  <a:cubicBezTo>
                    <a:pt x="41" y="9"/>
                    <a:pt x="42" y="1"/>
                    <a:pt x="37" y="1"/>
                  </a:cubicBezTo>
                  <a:cubicBezTo>
                    <a:pt x="33" y="1"/>
                    <a:pt x="36" y="16"/>
                    <a:pt x="32" y="17"/>
                  </a:cubicBezTo>
                  <a:cubicBezTo>
                    <a:pt x="29" y="18"/>
                    <a:pt x="28" y="6"/>
                    <a:pt x="3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2" y="57"/>
                    <a:pt x="6" y="57"/>
                    <a:pt x="8" y="57"/>
                  </a:cubicBezTo>
                  <a:cubicBezTo>
                    <a:pt x="12" y="57"/>
                    <a:pt x="12" y="54"/>
                    <a:pt x="12" y="52"/>
                  </a:cubicBezTo>
                  <a:cubicBezTo>
                    <a:pt x="12" y="50"/>
                    <a:pt x="17" y="46"/>
                    <a:pt x="20" y="46"/>
                  </a:cubicBezTo>
                  <a:cubicBezTo>
                    <a:pt x="24" y="47"/>
                    <a:pt x="23" y="42"/>
                    <a:pt x="24" y="42"/>
                  </a:cubicBezTo>
                  <a:cubicBezTo>
                    <a:pt x="25" y="42"/>
                    <a:pt x="28" y="41"/>
                    <a:pt x="29" y="40"/>
                  </a:cubicBezTo>
                  <a:cubicBezTo>
                    <a:pt x="30" y="38"/>
                    <a:pt x="36" y="40"/>
                    <a:pt x="37" y="42"/>
                  </a:cubicBezTo>
                  <a:cubicBezTo>
                    <a:pt x="39" y="43"/>
                    <a:pt x="43" y="44"/>
                    <a:pt x="46" y="45"/>
                  </a:cubicBezTo>
                  <a:cubicBezTo>
                    <a:pt x="49" y="45"/>
                    <a:pt x="51" y="54"/>
                    <a:pt x="51" y="56"/>
                  </a:cubicBezTo>
                  <a:cubicBezTo>
                    <a:pt x="51" y="58"/>
                    <a:pt x="65" y="58"/>
                    <a:pt x="68" y="58"/>
                  </a:cubicBezTo>
                  <a:cubicBezTo>
                    <a:pt x="70" y="58"/>
                    <a:pt x="70" y="62"/>
                    <a:pt x="73" y="65"/>
                  </a:cubicBezTo>
                  <a:cubicBezTo>
                    <a:pt x="75" y="68"/>
                    <a:pt x="77" y="72"/>
                    <a:pt x="78" y="74"/>
                  </a:cubicBezTo>
                  <a:cubicBezTo>
                    <a:pt x="79" y="76"/>
                    <a:pt x="87" y="79"/>
                    <a:pt x="89" y="82"/>
                  </a:cubicBezTo>
                  <a:cubicBezTo>
                    <a:pt x="92" y="85"/>
                    <a:pt x="98" y="88"/>
                    <a:pt x="103" y="89"/>
                  </a:cubicBezTo>
                  <a:cubicBezTo>
                    <a:pt x="108" y="91"/>
                    <a:pt x="112" y="97"/>
                    <a:pt x="115" y="97"/>
                  </a:cubicBezTo>
                  <a:cubicBezTo>
                    <a:pt x="118" y="96"/>
                    <a:pt x="125" y="100"/>
                    <a:pt x="125" y="10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7" y="107"/>
                    <a:pt x="127" y="107"/>
                    <a:pt x="127" y="107"/>
                  </a:cubicBezTo>
                  <a:cubicBezTo>
                    <a:pt x="131" y="106"/>
                    <a:pt x="134" y="110"/>
                    <a:pt x="137" y="110"/>
                  </a:cubicBezTo>
                  <a:cubicBezTo>
                    <a:pt x="138" y="110"/>
                    <a:pt x="140" y="111"/>
                    <a:pt x="142" y="112"/>
                  </a:cubicBezTo>
                  <a:cubicBezTo>
                    <a:pt x="141" y="106"/>
                    <a:pt x="144" y="102"/>
                    <a:pt x="146" y="101"/>
                  </a:cubicBezTo>
                  <a:cubicBezTo>
                    <a:pt x="149" y="98"/>
                    <a:pt x="144" y="94"/>
                    <a:pt x="145" y="91"/>
                  </a:cubicBezTo>
                  <a:cubicBezTo>
                    <a:pt x="146" y="87"/>
                    <a:pt x="137" y="86"/>
                    <a:pt x="138" y="83"/>
                  </a:cubicBezTo>
                  <a:cubicBezTo>
                    <a:pt x="138" y="80"/>
                    <a:pt x="146" y="80"/>
                    <a:pt x="149" y="79"/>
                  </a:cubicBezTo>
                  <a:cubicBezTo>
                    <a:pt x="152" y="78"/>
                    <a:pt x="149" y="73"/>
                    <a:pt x="153" y="73"/>
                  </a:cubicBezTo>
                  <a:cubicBezTo>
                    <a:pt x="156" y="73"/>
                    <a:pt x="157" y="70"/>
                    <a:pt x="158" y="67"/>
                  </a:cubicBezTo>
                  <a:cubicBezTo>
                    <a:pt x="159" y="64"/>
                    <a:pt x="164" y="67"/>
                    <a:pt x="167" y="65"/>
                  </a:cubicBezTo>
                  <a:cubicBezTo>
                    <a:pt x="170" y="63"/>
                    <a:pt x="174" y="62"/>
                    <a:pt x="175" y="63"/>
                  </a:cubicBezTo>
                  <a:cubicBezTo>
                    <a:pt x="176" y="65"/>
                    <a:pt x="172" y="70"/>
                    <a:pt x="171" y="72"/>
                  </a:cubicBezTo>
                  <a:cubicBezTo>
                    <a:pt x="176" y="72"/>
                    <a:pt x="183" y="71"/>
                    <a:pt x="184" y="70"/>
                  </a:cubicBezTo>
                  <a:cubicBezTo>
                    <a:pt x="186" y="68"/>
                    <a:pt x="193" y="73"/>
                    <a:pt x="195" y="68"/>
                  </a:cubicBezTo>
                  <a:cubicBezTo>
                    <a:pt x="198" y="64"/>
                    <a:pt x="206" y="67"/>
                    <a:pt x="200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6" name="Freeform 140"/>
            <p:cNvSpPr>
              <a:spLocks noEditPoints="1"/>
            </p:cNvSpPr>
            <p:nvPr userDrawn="1"/>
          </p:nvSpPr>
          <p:spPr bwMode="auto">
            <a:xfrm>
              <a:off x="-2290009" y="1764690"/>
              <a:ext cx="646014" cy="1030329"/>
            </a:xfrm>
            <a:custGeom>
              <a:avLst/>
              <a:gdLst>
                <a:gd name="T0" fmla="*/ 285 w 302"/>
                <a:gd name="T1" fmla="*/ 231 h 442"/>
                <a:gd name="T2" fmla="*/ 286 w 302"/>
                <a:gd name="T3" fmla="*/ 218 h 442"/>
                <a:gd name="T4" fmla="*/ 269 w 302"/>
                <a:gd name="T5" fmla="*/ 216 h 442"/>
                <a:gd name="T6" fmla="*/ 251 w 302"/>
                <a:gd name="T7" fmla="*/ 215 h 442"/>
                <a:gd name="T8" fmla="*/ 242 w 302"/>
                <a:gd name="T9" fmla="*/ 214 h 442"/>
                <a:gd name="T10" fmla="*/ 224 w 302"/>
                <a:gd name="T11" fmla="*/ 217 h 442"/>
                <a:gd name="T12" fmla="*/ 209 w 302"/>
                <a:gd name="T13" fmla="*/ 232 h 442"/>
                <a:gd name="T14" fmla="*/ 209 w 302"/>
                <a:gd name="T15" fmla="*/ 216 h 442"/>
                <a:gd name="T16" fmla="*/ 188 w 302"/>
                <a:gd name="T17" fmla="*/ 228 h 442"/>
                <a:gd name="T18" fmla="*/ 179 w 302"/>
                <a:gd name="T19" fmla="*/ 231 h 442"/>
                <a:gd name="T20" fmla="*/ 171 w 302"/>
                <a:gd name="T21" fmla="*/ 229 h 442"/>
                <a:gd name="T22" fmla="*/ 155 w 302"/>
                <a:gd name="T23" fmla="*/ 240 h 442"/>
                <a:gd name="T24" fmla="*/ 144 w 302"/>
                <a:gd name="T25" fmla="*/ 248 h 442"/>
                <a:gd name="T26" fmla="*/ 133 w 302"/>
                <a:gd name="T27" fmla="*/ 253 h 442"/>
                <a:gd name="T28" fmla="*/ 115 w 302"/>
                <a:gd name="T29" fmla="*/ 257 h 442"/>
                <a:gd name="T30" fmla="*/ 109 w 302"/>
                <a:gd name="T31" fmla="*/ 267 h 442"/>
                <a:gd name="T32" fmla="*/ 133 w 302"/>
                <a:gd name="T33" fmla="*/ 267 h 442"/>
                <a:gd name="T34" fmla="*/ 115 w 302"/>
                <a:gd name="T35" fmla="*/ 279 h 442"/>
                <a:gd name="T36" fmla="*/ 89 w 302"/>
                <a:gd name="T37" fmla="*/ 305 h 442"/>
                <a:gd name="T38" fmla="*/ 72 w 302"/>
                <a:gd name="T39" fmla="*/ 326 h 442"/>
                <a:gd name="T40" fmla="*/ 57 w 302"/>
                <a:gd name="T41" fmla="*/ 345 h 442"/>
                <a:gd name="T42" fmla="*/ 37 w 302"/>
                <a:gd name="T43" fmla="*/ 358 h 442"/>
                <a:gd name="T44" fmla="*/ 16 w 302"/>
                <a:gd name="T45" fmla="*/ 370 h 442"/>
                <a:gd name="T46" fmla="*/ 6 w 302"/>
                <a:gd name="T47" fmla="*/ 387 h 442"/>
                <a:gd name="T48" fmla="*/ 2 w 302"/>
                <a:gd name="T49" fmla="*/ 406 h 442"/>
                <a:gd name="T50" fmla="*/ 13 w 302"/>
                <a:gd name="T51" fmla="*/ 413 h 442"/>
                <a:gd name="T52" fmla="*/ 10 w 302"/>
                <a:gd name="T53" fmla="*/ 421 h 442"/>
                <a:gd name="T54" fmla="*/ 20 w 302"/>
                <a:gd name="T55" fmla="*/ 438 h 442"/>
                <a:gd name="T56" fmla="*/ 67 w 302"/>
                <a:gd name="T57" fmla="*/ 417 h 442"/>
                <a:gd name="T58" fmla="*/ 81 w 302"/>
                <a:gd name="T59" fmla="*/ 421 h 442"/>
                <a:gd name="T60" fmla="*/ 89 w 302"/>
                <a:gd name="T61" fmla="*/ 394 h 442"/>
                <a:gd name="T62" fmla="*/ 86 w 302"/>
                <a:gd name="T63" fmla="*/ 360 h 442"/>
                <a:gd name="T64" fmla="*/ 107 w 302"/>
                <a:gd name="T65" fmla="*/ 335 h 442"/>
                <a:gd name="T66" fmla="*/ 121 w 302"/>
                <a:gd name="T67" fmla="*/ 304 h 442"/>
                <a:gd name="T68" fmla="*/ 135 w 302"/>
                <a:gd name="T69" fmla="*/ 276 h 442"/>
                <a:gd name="T70" fmla="*/ 168 w 302"/>
                <a:gd name="T71" fmla="*/ 261 h 442"/>
                <a:gd name="T72" fmla="*/ 191 w 302"/>
                <a:gd name="T73" fmla="*/ 247 h 442"/>
                <a:gd name="T74" fmla="*/ 232 w 302"/>
                <a:gd name="T75" fmla="*/ 258 h 442"/>
                <a:gd name="T76" fmla="*/ 258 w 302"/>
                <a:gd name="T77" fmla="*/ 233 h 442"/>
                <a:gd name="T78" fmla="*/ 285 w 302"/>
                <a:gd name="T79" fmla="*/ 244 h 442"/>
                <a:gd name="T80" fmla="*/ 84 w 302"/>
                <a:gd name="T81" fmla="*/ 31 h 442"/>
                <a:gd name="T82" fmla="*/ 112 w 302"/>
                <a:gd name="T83" fmla="*/ 47 h 442"/>
                <a:gd name="T84" fmla="*/ 133 w 302"/>
                <a:gd name="T85" fmla="*/ 51 h 442"/>
                <a:gd name="T86" fmla="*/ 135 w 302"/>
                <a:gd name="T87" fmla="*/ 65 h 442"/>
                <a:gd name="T88" fmla="*/ 115 w 302"/>
                <a:gd name="T89" fmla="*/ 83 h 442"/>
                <a:gd name="T90" fmla="*/ 138 w 302"/>
                <a:gd name="T91" fmla="*/ 91 h 442"/>
                <a:gd name="T92" fmla="*/ 165 w 302"/>
                <a:gd name="T93" fmla="*/ 49 h 442"/>
                <a:gd name="T94" fmla="*/ 187 w 302"/>
                <a:gd name="T95" fmla="*/ 60 h 442"/>
                <a:gd name="T96" fmla="*/ 217 w 302"/>
                <a:gd name="T97" fmla="*/ 71 h 442"/>
                <a:gd name="T98" fmla="*/ 208 w 302"/>
                <a:gd name="T99" fmla="*/ 57 h 442"/>
                <a:gd name="T100" fmla="*/ 182 w 302"/>
                <a:gd name="T101" fmla="*/ 37 h 442"/>
                <a:gd name="T102" fmla="*/ 155 w 302"/>
                <a:gd name="T103" fmla="*/ 24 h 442"/>
                <a:gd name="T104" fmla="*/ 131 w 302"/>
                <a:gd name="T105" fmla="*/ 11 h 442"/>
                <a:gd name="T106" fmla="*/ 120 w 302"/>
                <a:gd name="T107" fmla="*/ 24 h 442"/>
                <a:gd name="T108" fmla="*/ 96 w 302"/>
                <a:gd name="T109" fmla="*/ 23 h 442"/>
                <a:gd name="T110" fmla="*/ 81 w 302"/>
                <a:gd name="T111" fmla="*/ 18 h 442"/>
                <a:gd name="T112" fmla="*/ 73 w 302"/>
                <a:gd name="T113" fmla="*/ 51 h 442"/>
                <a:gd name="T114" fmla="*/ 73 w 302"/>
                <a:gd name="T115" fmla="*/ 51 h 442"/>
                <a:gd name="T116" fmla="*/ 172 w 302"/>
                <a:gd name="T117" fmla="*/ 25 h 442"/>
                <a:gd name="T118" fmla="*/ 242 w 302"/>
                <a:gd name="T119" fmla="*/ 24 h 442"/>
                <a:gd name="T120" fmla="*/ 211 w 302"/>
                <a:gd name="T121" fmla="*/ 9 h 442"/>
                <a:gd name="T122" fmla="*/ 183 w 302"/>
                <a:gd name="T123" fmla="*/ 7 h 442"/>
                <a:gd name="T124" fmla="*/ 163 w 302"/>
                <a:gd name="T125" fmla="*/ 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442">
                  <a:moveTo>
                    <a:pt x="292" y="236"/>
                  </a:moveTo>
                  <a:cubicBezTo>
                    <a:pt x="292" y="239"/>
                    <a:pt x="287" y="238"/>
                    <a:pt x="287" y="236"/>
                  </a:cubicBezTo>
                  <a:cubicBezTo>
                    <a:pt x="287" y="233"/>
                    <a:pt x="280" y="232"/>
                    <a:pt x="279" y="230"/>
                  </a:cubicBezTo>
                  <a:cubicBezTo>
                    <a:pt x="279" y="229"/>
                    <a:pt x="283" y="229"/>
                    <a:pt x="285" y="231"/>
                  </a:cubicBezTo>
                  <a:cubicBezTo>
                    <a:pt x="288" y="232"/>
                    <a:pt x="290" y="231"/>
                    <a:pt x="293" y="229"/>
                  </a:cubicBezTo>
                  <a:cubicBezTo>
                    <a:pt x="296" y="226"/>
                    <a:pt x="301" y="228"/>
                    <a:pt x="301" y="226"/>
                  </a:cubicBezTo>
                  <a:cubicBezTo>
                    <a:pt x="302" y="223"/>
                    <a:pt x="296" y="222"/>
                    <a:pt x="295" y="220"/>
                  </a:cubicBezTo>
                  <a:cubicBezTo>
                    <a:pt x="294" y="219"/>
                    <a:pt x="290" y="217"/>
                    <a:pt x="286" y="218"/>
                  </a:cubicBezTo>
                  <a:cubicBezTo>
                    <a:pt x="282" y="218"/>
                    <a:pt x="282" y="217"/>
                    <a:pt x="280" y="215"/>
                  </a:cubicBezTo>
                  <a:cubicBezTo>
                    <a:pt x="278" y="213"/>
                    <a:pt x="271" y="216"/>
                    <a:pt x="271" y="221"/>
                  </a:cubicBezTo>
                  <a:cubicBezTo>
                    <a:pt x="271" y="225"/>
                    <a:pt x="267" y="224"/>
                    <a:pt x="268" y="222"/>
                  </a:cubicBezTo>
                  <a:cubicBezTo>
                    <a:pt x="270" y="219"/>
                    <a:pt x="266" y="216"/>
                    <a:pt x="269" y="216"/>
                  </a:cubicBezTo>
                  <a:cubicBezTo>
                    <a:pt x="273" y="215"/>
                    <a:pt x="271" y="210"/>
                    <a:pt x="265" y="209"/>
                  </a:cubicBezTo>
                  <a:cubicBezTo>
                    <a:pt x="258" y="209"/>
                    <a:pt x="256" y="214"/>
                    <a:pt x="257" y="216"/>
                  </a:cubicBezTo>
                  <a:cubicBezTo>
                    <a:pt x="259" y="217"/>
                    <a:pt x="253" y="224"/>
                    <a:pt x="251" y="224"/>
                  </a:cubicBezTo>
                  <a:cubicBezTo>
                    <a:pt x="248" y="224"/>
                    <a:pt x="251" y="218"/>
                    <a:pt x="251" y="215"/>
                  </a:cubicBezTo>
                  <a:cubicBezTo>
                    <a:pt x="251" y="212"/>
                    <a:pt x="248" y="213"/>
                    <a:pt x="243" y="219"/>
                  </a:cubicBezTo>
                  <a:cubicBezTo>
                    <a:pt x="238" y="224"/>
                    <a:pt x="235" y="228"/>
                    <a:pt x="232" y="229"/>
                  </a:cubicBezTo>
                  <a:cubicBezTo>
                    <a:pt x="229" y="229"/>
                    <a:pt x="230" y="224"/>
                    <a:pt x="234" y="222"/>
                  </a:cubicBezTo>
                  <a:cubicBezTo>
                    <a:pt x="239" y="220"/>
                    <a:pt x="239" y="214"/>
                    <a:pt x="242" y="214"/>
                  </a:cubicBezTo>
                  <a:cubicBezTo>
                    <a:pt x="245" y="214"/>
                    <a:pt x="245" y="210"/>
                    <a:pt x="240" y="209"/>
                  </a:cubicBezTo>
                  <a:cubicBezTo>
                    <a:pt x="236" y="208"/>
                    <a:pt x="235" y="213"/>
                    <a:pt x="234" y="214"/>
                  </a:cubicBezTo>
                  <a:cubicBezTo>
                    <a:pt x="233" y="216"/>
                    <a:pt x="226" y="212"/>
                    <a:pt x="226" y="213"/>
                  </a:cubicBezTo>
                  <a:cubicBezTo>
                    <a:pt x="226" y="215"/>
                    <a:pt x="222" y="215"/>
                    <a:pt x="224" y="217"/>
                  </a:cubicBezTo>
                  <a:cubicBezTo>
                    <a:pt x="225" y="220"/>
                    <a:pt x="223" y="222"/>
                    <a:pt x="221" y="219"/>
                  </a:cubicBezTo>
                  <a:cubicBezTo>
                    <a:pt x="219" y="216"/>
                    <a:pt x="215" y="218"/>
                    <a:pt x="213" y="222"/>
                  </a:cubicBezTo>
                  <a:cubicBezTo>
                    <a:pt x="211" y="225"/>
                    <a:pt x="208" y="225"/>
                    <a:pt x="210" y="226"/>
                  </a:cubicBezTo>
                  <a:cubicBezTo>
                    <a:pt x="212" y="227"/>
                    <a:pt x="212" y="231"/>
                    <a:pt x="209" y="232"/>
                  </a:cubicBezTo>
                  <a:cubicBezTo>
                    <a:pt x="206" y="233"/>
                    <a:pt x="207" y="224"/>
                    <a:pt x="205" y="225"/>
                  </a:cubicBezTo>
                  <a:cubicBezTo>
                    <a:pt x="202" y="226"/>
                    <a:pt x="204" y="221"/>
                    <a:pt x="207" y="221"/>
                  </a:cubicBezTo>
                  <a:cubicBezTo>
                    <a:pt x="210" y="221"/>
                    <a:pt x="214" y="216"/>
                    <a:pt x="213" y="215"/>
                  </a:cubicBezTo>
                  <a:cubicBezTo>
                    <a:pt x="213" y="213"/>
                    <a:pt x="209" y="214"/>
                    <a:pt x="209" y="216"/>
                  </a:cubicBezTo>
                  <a:cubicBezTo>
                    <a:pt x="209" y="219"/>
                    <a:pt x="204" y="218"/>
                    <a:pt x="200" y="218"/>
                  </a:cubicBezTo>
                  <a:cubicBezTo>
                    <a:pt x="195" y="218"/>
                    <a:pt x="196" y="223"/>
                    <a:pt x="200" y="225"/>
                  </a:cubicBezTo>
                  <a:cubicBezTo>
                    <a:pt x="205" y="228"/>
                    <a:pt x="200" y="229"/>
                    <a:pt x="197" y="227"/>
                  </a:cubicBezTo>
                  <a:cubicBezTo>
                    <a:pt x="195" y="225"/>
                    <a:pt x="191" y="226"/>
                    <a:pt x="188" y="228"/>
                  </a:cubicBezTo>
                  <a:cubicBezTo>
                    <a:pt x="186" y="229"/>
                    <a:pt x="195" y="232"/>
                    <a:pt x="195" y="233"/>
                  </a:cubicBezTo>
                  <a:cubicBezTo>
                    <a:pt x="195" y="234"/>
                    <a:pt x="190" y="231"/>
                    <a:pt x="189" y="232"/>
                  </a:cubicBezTo>
                  <a:cubicBezTo>
                    <a:pt x="188" y="233"/>
                    <a:pt x="183" y="232"/>
                    <a:pt x="183" y="229"/>
                  </a:cubicBezTo>
                  <a:cubicBezTo>
                    <a:pt x="183" y="226"/>
                    <a:pt x="175" y="230"/>
                    <a:pt x="179" y="231"/>
                  </a:cubicBezTo>
                  <a:cubicBezTo>
                    <a:pt x="184" y="232"/>
                    <a:pt x="182" y="234"/>
                    <a:pt x="182" y="238"/>
                  </a:cubicBezTo>
                  <a:cubicBezTo>
                    <a:pt x="182" y="241"/>
                    <a:pt x="177" y="239"/>
                    <a:pt x="178" y="236"/>
                  </a:cubicBezTo>
                  <a:cubicBezTo>
                    <a:pt x="179" y="233"/>
                    <a:pt x="175" y="233"/>
                    <a:pt x="172" y="235"/>
                  </a:cubicBezTo>
                  <a:cubicBezTo>
                    <a:pt x="168" y="237"/>
                    <a:pt x="172" y="232"/>
                    <a:pt x="171" y="229"/>
                  </a:cubicBezTo>
                  <a:cubicBezTo>
                    <a:pt x="169" y="226"/>
                    <a:pt x="166" y="229"/>
                    <a:pt x="163" y="230"/>
                  </a:cubicBezTo>
                  <a:cubicBezTo>
                    <a:pt x="159" y="230"/>
                    <a:pt x="157" y="230"/>
                    <a:pt x="159" y="233"/>
                  </a:cubicBezTo>
                  <a:cubicBezTo>
                    <a:pt x="162" y="235"/>
                    <a:pt x="161" y="238"/>
                    <a:pt x="158" y="238"/>
                  </a:cubicBezTo>
                  <a:cubicBezTo>
                    <a:pt x="155" y="237"/>
                    <a:pt x="154" y="238"/>
                    <a:pt x="155" y="240"/>
                  </a:cubicBezTo>
                  <a:cubicBezTo>
                    <a:pt x="155" y="243"/>
                    <a:pt x="151" y="243"/>
                    <a:pt x="150" y="241"/>
                  </a:cubicBezTo>
                  <a:cubicBezTo>
                    <a:pt x="150" y="238"/>
                    <a:pt x="144" y="239"/>
                    <a:pt x="142" y="242"/>
                  </a:cubicBezTo>
                  <a:cubicBezTo>
                    <a:pt x="141" y="244"/>
                    <a:pt x="136" y="246"/>
                    <a:pt x="136" y="249"/>
                  </a:cubicBezTo>
                  <a:cubicBezTo>
                    <a:pt x="137" y="252"/>
                    <a:pt x="141" y="247"/>
                    <a:pt x="144" y="248"/>
                  </a:cubicBezTo>
                  <a:cubicBezTo>
                    <a:pt x="147" y="249"/>
                    <a:pt x="144" y="251"/>
                    <a:pt x="145" y="252"/>
                  </a:cubicBezTo>
                  <a:cubicBezTo>
                    <a:pt x="147" y="254"/>
                    <a:pt x="147" y="257"/>
                    <a:pt x="144" y="255"/>
                  </a:cubicBezTo>
                  <a:cubicBezTo>
                    <a:pt x="142" y="253"/>
                    <a:pt x="139" y="252"/>
                    <a:pt x="138" y="256"/>
                  </a:cubicBezTo>
                  <a:cubicBezTo>
                    <a:pt x="138" y="259"/>
                    <a:pt x="135" y="255"/>
                    <a:pt x="133" y="253"/>
                  </a:cubicBezTo>
                  <a:cubicBezTo>
                    <a:pt x="131" y="251"/>
                    <a:pt x="129" y="257"/>
                    <a:pt x="127" y="256"/>
                  </a:cubicBezTo>
                  <a:cubicBezTo>
                    <a:pt x="125" y="254"/>
                    <a:pt x="131" y="249"/>
                    <a:pt x="130" y="247"/>
                  </a:cubicBezTo>
                  <a:cubicBezTo>
                    <a:pt x="128" y="244"/>
                    <a:pt x="127" y="248"/>
                    <a:pt x="123" y="252"/>
                  </a:cubicBezTo>
                  <a:cubicBezTo>
                    <a:pt x="119" y="256"/>
                    <a:pt x="113" y="255"/>
                    <a:pt x="115" y="257"/>
                  </a:cubicBezTo>
                  <a:cubicBezTo>
                    <a:pt x="117" y="259"/>
                    <a:pt x="111" y="260"/>
                    <a:pt x="110" y="263"/>
                  </a:cubicBezTo>
                  <a:cubicBezTo>
                    <a:pt x="109" y="266"/>
                    <a:pt x="101" y="267"/>
                    <a:pt x="96" y="270"/>
                  </a:cubicBezTo>
                  <a:cubicBezTo>
                    <a:pt x="91" y="274"/>
                    <a:pt x="97" y="274"/>
                    <a:pt x="100" y="271"/>
                  </a:cubicBezTo>
                  <a:cubicBezTo>
                    <a:pt x="103" y="268"/>
                    <a:pt x="104" y="269"/>
                    <a:pt x="109" y="267"/>
                  </a:cubicBezTo>
                  <a:cubicBezTo>
                    <a:pt x="113" y="264"/>
                    <a:pt x="118" y="262"/>
                    <a:pt x="120" y="263"/>
                  </a:cubicBezTo>
                  <a:cubicBezTo>
                    <a:pt x="122" y="264"/>
                    <a:pt x="125" y="265"/>
                    <a:pt x="127" y="262"/>
                  </a:cubicBezTo>
                  <a:cubicBezTo>
                    <a:pt x="129" y="259"/>
                    <a:pt x="132" y="260"/>
                    <a:pt x="134" y="261"/>
                  </a:cubicBezTo>
                  <a:cubicBezTo>
                    <a:pt x="136" y="263"/>
                    <a:pt x="130" y="265"/>
                    <a:pt x="133" y="267"/>
                  </a:cubicBezTo>
                  <a:cubicBezTo>
                    <a:pt x="136" y="270"/>
                    <a:pt x="130" y="271"/>
                    <a:pt x="130" y="269"/>
                  </a:cubicBezTo>
                  <a:cubicBezTo>
                    <a:pt x="130" y="267"/>
                    <a:pt x="126" y="265"/>
                    <a:pt x="125" y="267"/>
                  </a:cubicBezTo>
                  <a:cubicBezTo>
                    <a:pt x="124" y="269"/>
                    <a:pt x="122" y="271"/>
                    <a:pt x="120" y="271"/>
                  </a:cubicBezTo>
                  <a:cubicBezTo>
                    <a:pt x="117" y="271"/>
                    <a:pt x="115" y="275"/>
                    <a:pt x="115" y="279"/>
                  </a:cubicBezTo>
                  <a:cubicBezTo>
                    <a:pt x="115" y="283"/>
                    <a:pt x="111" y="279"/>
                    <a:pt x="111" y="282"/>
                  </a:cubicBezTo>
                  <a:cubicBezTo>
                    <a:pt x="110" y="286"/>
                    <a:pt x="105" y="292"/>
                    <a:pt x="100" y="296"/>
                  </a:cubicBezTo>
                  <a:cubicBezTo>
                    <a:pt x="95" y="300"/>
                    <a:pt x="100" y="301"/>
                    <a:pt x="98" y="304"/>
                  </a:cubicBezTo>
                  <a:cubicBezTo>
                    <a:pt x="96" y="307"/>
                    <a:pt x="91" y="304"/>
                    <a:pt x="89" y="305"/>
                  </a:cubicBezTo>
                  <a:cubicBezTo>
                    <a:pt x="87" y="307"/>
                    <a:pt x="90" y="313"/>
                    <a:pt x="87" y="315"/>
                  </a:cubicBezTo>
                  <a:cubicBezTo>
                    <a:pt x="85" y="317"/>
                    <a:pt x="87" y="320"/>
                    <a:pt x="87" y="323"/>
                  </a:cubicBezTo>
                  <a:cubicBezTo>
                    <a:pt x="87" y="325"/>
                    <a:pt x="81" y="321"/>
                    <a:pt x="80" y="324"/>
                  </a:cubicBezTo>
                  <a:cubicBezTo>
                    <a:pt x="80" y="326"/>
                    <a:pt x="74" y="325"/>
                    <a:pt x="72" y="326"/>
                  </a:cubicBezTo>
                  <a:cubicBezTo>
                    <a:pt x="70" y="327"/>
                    <a:pt x="75" y="331"/>
                    <a:pt x="79" y="333"/>
                  </a:cubicBezTo>
                  <a:cubicBezTo>
                    <a:pt x="82" y="335"/>
                    <a:pt x="76" y="337"/>
                    <a:pt x="75" y="334"/>
                  </a:cubicBezTo>
                  <a:cubicBezTo>
                    <a:pt x="74" y="332"/>
                    <a:pt x="70" y="336"/>
                    <a:pt x="65" y="338"/>
                  </a:cubicBezTo>
                  <a:cubicBezTo>
                    <a:pt x="59" y="340"/>
                    <a:pt x="61" y="345"/>
                    <a:pt x="57" y="345"/>
                  </a:cubicBezTo>
                  <a:cubicBezTo>
                    <a:pt x="53" y="345"/>
                    <a:pt x="54" y="351"/>
                    <a:pt x="52" y="353"/>
                  </a:cubicBezTo>
                  <a:cubicBezTo>
                    <a:pt x="49" y="355"/>
                    <a:pt x="50" y="349"/>
                    <a:pt x="45" y="348"/>
                  </a:cubicBezTo>
                  <a:cubicBezTo>
                    <a:pt x="41" y="348"/>
                    <a:pt x="41" y="351"/>
                    <a:pt x="44" y="355"/>
                  </a:cubicBezTo>
                  <a:cubicBezTo>
                    <a:pt x="46" y="358"/>
                    <a:pt x="40" y="355"/>
                    <a:pt x="37" y="358"/>
                  </a:cubicBezTo>
                  <a:cubicBezTo>
                    <a:pt x="35" y="361"/>
                    <a:pt x="28" y="360"/>
                    <a:pt x="26" y="362"/>
                  </a:cubicBezTo>
                  <a:cubicBezTo>
                    <a:pt x="24" y="364"/>
                    <a:pt x="31" y="364"/>
                    <a:pt x="32" y="366"/>
                  </a:cubicBezTo>
                  <a:cubicBezTo>
                    <a:pt x="34" y="368"/>
                    <a:pt x="26" y="367"/>
                    <a:pt x="22" y="367"/>
                  </a:cubicBezTo>
                  <a:cubicBezTo>
                    <a:pt x="19" y="366"/>
                    <a:pt x="20" y="371"/>
                    <a:pt x="16" y="370"/>
                  </a:cubicBezTo>
                  <a:cubicBezTo>
                    <a:pt x="13" y="370"/>
                    <a:pt x="9" y="373"/>
                    <a:pt x="11" y="375"/>
                  </a:cubicBezTo>
                  <a:cubicBezTo>
                    <a:pt x="13" y="378"/>
                    <a:pt x="9" y="378"/>
                    <a:pt x="7" y="376"/>
                  </a:cubicBezTo>
                  <a:cubicBezTo>
                    <a:pt x="4" y="375"/>
                    <a:pt x="2" y="379"/>
                    <a:pt x="1" y="381"/>
                  </a:cubicBezTo>
                  <a:cubicBezTo>
                    <a:pt x="0" y="384"/>
                    <a:pt x="6" y="385"/>
                    <a:pt x="6" y="387"/>
                  </a:cubicBezTo>
                  <a:cubicBezTo>
                    <a:pt x="6" y="388"/>
                    <a:pt x="1" y="390"/>
                    <a:pt x="4" y="391"/>
                  </a:cubicBezTo>
                  <a:cubicBezTo>
                    <a:pt x="7" y="391"/>
                    <a:pt x="5" y="394"/>
                    <a:pt x="3" y="395"/>
                  </a:cubicBezTo>
                  <a:cubicBezTo>
                    <a:pt x="1" y="395"/>
                    <a:pt x="1" y="397"/>
                    <a:pt x="3" y="400"/>
                  </a:cubicBezTo>
                  <a:cubicBezTo>
                    <a:pt x="5" y="402"/>
                    <a:pt x="0" y="403"/>
                    <a:pt x="2" y="406"/>
                  </a:cubicBezTo>
                  <a:cubicBezTo>
                    <a:pt x="5" y="410"/>
                    <a:pt x="7" y="405"/>
                    <a:pt x="8" y="408"/>
                  </a:cubicBezTo>
                  <a:cubicBezTo>
                    <a:pt x="10" y="411"/>
                    <a:pt x="13" y="408"/>
                    <a:pt x="17" y="405"/>
                  </a:cubicBezTo>
                  <a:cubicBezTo>
                    <a:pt x="20" y="402"/>
                    <a:pt x="22" y="409"/>
                    <a:pt x="19" y="409"/>
                  </a:cubicBezTo>
                  <a:cubicBezTo>
                    <a:pt x="16" y="408"/>
                    <a:pt x="12" y="410"/>
                    <a:pt x="13" y="413"/>
                  </a:cubicBezTo>
                  <a:cubicBezTo>
                    <a:pt x="13" y="416"/>
                    <a:pt x="8" y="415"/>
                    <a:pt x="8" y="412"/>
                  </a:cubicBezTo>
                  <a:cubicBezTo>
                    <a:pt x="8" y="408"/>
                    <a:pt x="2" y="413"/>
                    <a:pt x="4" y="415"/>
                  </a:cubicBezTo>
                  <a:cubicBezTo>
                    <a:pt x="6" y="418"/>
                    <a:pt x="3" y="419"/>
                    <a:pt x="3" y="421"/>
                  </a:cubicBezTo>
                  <a:cubicBezTo>
                    <a:pt x="3" y="424"/>
                    <a:pt x="8" y="423"/>
                    <a:pt x="10" y="421"/>
                  </a:cubicBezTo>
                  <a:cubicBezTo>
                    <a:pt x="12" y="418"/>
                    <a:pt x="15" y="419"/>
                    <a:pt x="16" y="421"/>
                  </a:cubicBezTo>
                  <a:cubicBezTo>
                    <a:pt x="17" y="424"/>
                    <a:pt x="13" y="422"/>
                    <a:pt x="13" y="426"/>
                  </a:cubicBezTo>
                  <a:cubicBezTo>
                    <a:pt x="13" y="429"/>
                    <a:pt x="10" y="426"/>
                    <a:pt x="8" y="429"/>
                  </a:cubicBezTo>
                  <a:cubicBezTo>
                    <a:pt x="6" y="432"/>
                    <a:pt x="17" y="437"/>
                    <a:pt x="20" y="438"/>
                  </a:cubicBezTo>
                  <a:cubicBezTo>
                    <a:pt x="24" y="439"/>
                    <a:pt x="27" y="442"/>
                    <a:pt x="34" y="441"/>
                  </a:cubicBezTo>
                  <a:cubicBezTo>
                    <a:pt x="41" y="440"/>
                    <a:pt x="54" y="429"/>
                    <a:pt x="56" y="426"/>
                  </a:cubicBezTo>
                  <a:cubicBezTo>
                    <a:pt x="57" y="424"/>
                    <a:pt x="61" y="427"/>
                    <a:pt x="64" y="425"/>
                  </a:cubicBezTo>
                  <a:cubicBezTo>
                    <a:pt x="66" y="423"/>
                    <a:pt x="65" y="418"/>
                    <a:pt x="67" y="417"/>
                  </a:cubicBezTo>
                  <a:cubicBezTo>
                    <a:pt x="69" y="416"/>
                    <a:pt x="70" y="422"/>
                    <a:pt x="71" y="423"/>
                  </a:cubicBezTo>
                  <a:cubicBezTo>
                    <a:pt x="73" y="424"/>
                    <a:pt x="74" y="425"/>
                    <a:pt x="74" y="428"/>
                  </a:cubicBezTo>
                  <a:cubicBezTo>
                    <a:pt x="76" y="428"/>
                    <a:pt x="77" y="428"/>
                    <a:pt x="78" y="428"/>
                  </a:cubicBezTo>
                  <a:cubicBezTo>
                    <a:pt x="80" y="430"/>
                    <a:pt x="81" y="423"/>
                    <a:pt x="81" y="421"/>
                  </a:cubicBezTo>
                  <a:cubicBezTo>
                    <a:pt x="81" y="419"/>
                    <a:pt x="83" y="415"/>
                    <a:pt x="82" y="412"/>
                  </a:cubicBezTo>
                  <a:cubicBezTo>
                    <a:pt x="82" y="410"/>
                    <a:pt x="89" y="412"/>
                    <a:pt x="90" y="410"/>
                  </a:cubicBezTo>
                  <a:cubicBezTo>
                    <a:pt x="91" y="408"/>
                    <a:pt x="92" y="401"/>
                    <a:pt x="89" y="400"/>
                  </a:cubicBezTo>
                  <a:cubicBezTo>
                    <a:pt x="87" y="399"/>
                    <a:pt x="87" y="394"/>
                    <a:pt x="89" y="394"/>
                  </a:cubicBezTo>
                  <a:cubicBezTo>
                    <a:pt x="91" y="394"/>
                    <a:pt x="94" y="393"/>
                    <a:pt x="93" y="389"/>
                  </a:cubicBezTo>
                  <a:cubicBezTo>
                    <a:pt x="93" y="385"/>
                    <a:pt x="86" y="385"/>
                    <a:pt x="86" y="381"/>
                  </a:cubicBezTo>
                  <a:cubicBezTo>
                    <a:pt x="85" y="377"/>
                    <a:pt x="89" y="376"/>
                    <a:pt x="86" y="371"/>
                  </a:cubicBezTo>
                  <a:cubicBezTo>
                    <a:pt x="83" y="366"/>
                    <a:pt x="87" y="363"/>
                    <a:pt x="86" y="360"/>
                  </a:cubicBezTo>
                  <a:cubicBezTo>
                    <a:pt x="85" y="357"/>
                    <a:pt x="84" y="354"/>
                    <a:pt x="87" y="349"/>
                  </a:cubicBezTo>
                  <a:cubicBezTo>
                    <a:pt x="91" y="344"/>
                    <a:pt x="97" y="342"/>
                    <a:pt x="99" y="342"/>
                  </a:cubicBezTo>
                  <a:cubicBezTo>
                    <a:pt x="101" y="343"/>
                    <a:pt x="105" y="345"/>
                    <a:pt x="107" y="342"/>
                  </a:cubicBezTo>
                  <a:cubicBezTo>
                    <a:pt x="108" y="338"/>
                    <a:pt x="108" y="336"/>
                    <a:pt x="107" y="335"/>
                  </a:cubicBezTo>
                  <a:cubicBezTo>
                    <a:pt x="105" y="335"/>
                    <a:pt x="101" y="334"/>
                    <a:pt x="104" y="330"/>
                  </a:cubicBezTo>
                  <a:cubicBezTo>
                    <a:pt x="107" y="326"/>
                    <a:pt x="111" y="320"/>
                    <a:pt x="112" y="316"/>
                  </a:cubicBezTo>
                  <a:cubicBezTo>
                    <a:pt x="112" y="311"/>
                    <a:pt x="111" y="308"/>
                    <a:pt x="112" y="306"/>
                  </a:cubicBezTo>
                  <a:cubicBezTo>
                    <a:pt x="114" y="305"/>
                    <a:pt x="118" y="306"/>
                    <a:pt x="121" y="304"/>
                  </a:cubicBezTo>
                  <a:cubicBezTo>
                    <a:pt x="124" y="302"/>
                    <a:pt x="122" y="299"/>
                    <a:pt x="123" y="298"/>
                  </a:cubicBezTo>
                  <a:cubicBezTo>
                    <a:pt x="125" y="296"/>
                    <a:pt x="127" y="291"/>
                    <a:pt x="129" y="290"/>
                  </a:cubicBezTo>
                  <a:cubicBezTo>
                    <a:pt x="132" y="288"/>
                    <a:pt x="134" y="286"/>
                    <a:pt x="132" y="284"/>
                  </a:cubicBezTo>
                  <a:cubicBezTo>
                    <a:pt x="130" y="282"/>
                    <a:pt x="135" y="280"/>
                    <a:pt x="135" y="276"/>
                  </a:cubicBezTo>
                  <a:cubicBezTo>
                    <a:pt x="135" y="273"/>
                    <a:pt x="141" y="270"/>
                    <a:pt x="144" y="270"/>
                  </a:cubicBezTo>
                  <a:cubicBezTo>
                    <a:pt x="148" y="270"/>
                    <a:pt x="153" y="270"/>
                    <a:pt x="153" y="267"/>
                  </a:cubicBezTo>
                  <a:cubicBezTo>
                    <a:pt x="153" y="264"/>
                    <a:pt x="151" y="257"/>
                    <a:pt x="156" y="259"/>
                  </a:cubicBezTo>
                  <a:cubicBezTo>
                    <a:pt x="161" y="261"/>
                    <a:pt x="165" y="259"/>
                    <a:pt x="168" y="261"/>
                  </a:cubicBezTo>
                  <a:cubicBezTo>
                    <a:pt x="171" y="264"/>
                    <a:pt x="176" y="264"/>
                    <a:pt x="176" y="259"/>
                  </a:cubicBezTo>
                  <a:cubicBezTo>
                    <a:pt x="176" y="255"/>
                    <a:pt x="178" y="249"/>
                    <a:pt x="183" y="251"/>
                  </a:cubicBezTo>
                  <a:cubicBezTo>
                    <a:pt x="183" y="251"/>
                    <a:pt x="183" y="252"/>
                    <a:pt x="184" y="252"/>
                  </a:cubicBezTo>
                  <a:cubicBezTo>
                    <a:pt x="185" y="248"/>
                    <a:pt x="188" y="246"/>
                    <a:pt x="191" y="247"/>
                  </a:cubicBezTo>
                  <a:cubicBezTo>
                    <a:pt x="196" y="247"/>
                    <a:pt x="199" y="254"/>
                    <a:pt x="204" y="255"/>
                  </a:cubicBezTo>
                  <a:cubicBezTo>
                    <a:pt x="210" y="256"/>
                    <a:pt x="215" y="258"/>
                    <a:pt x="217" y="256"/>
                  </a:cubicBezTo>
                  <a:cubicBezTo>
                    <a:pt x="219" y="253"/>
                    <a:pt x="222" y="257"/>
                    <a:pt x="226" y="256"/>
                  </a:cubicBezTo>
                  <a:cubicBezTo>
                    <a:pt x="229" y="255"/>
                    <a:pt x="229" y="262"/>
                    <a:pt x="232" y="258"/>
                  </a:cubicBezTo>
                  <a:cubicBezTo>
                    <a:pt x="236" y="254"/>
                    <a:pt x="232" y="251"/>
                    <a:pt x="237" y="252"/>
                  </a:cubicBezTo>
                  <a:cubicBezTo>
                    <a:pt x="243" y="252"/>
                    <a:pt x="240" y="246"/>
                    <a:pt x="240" y="242"/>
                  </a:cubicBezTo>
                  <a:cubicBezTo>
                    <a:pt x="240" y="239"/>
                    <a:pt x="247" y="238"/>
                    <a:pt x="247" y="235"/>
                  </a:cubicBezTo>
                  <a:cubicBezTo>
                    <a:pt x="247" y="232"/>
                    <a:pt x="257" y="235"/>
                    <a:pt x="258" y="233"/>
                  </a:cubicBezTo>
                  <a:cubicBezTo>
                    <a:pt x="260" y="231"/>
                    <a:pt x="266" y="229"/>
                    <a:pt x="268" y="233"/>
                  </a:cubicBezTo>
                  <a:cubicBezTo>
                    <a:pt x="270" y="236"/>
                    <a:pt x="279" y="237"/>
                    <a:pt x="280" y="240"/>
                  </a:cubicBezTo>
                  <a:cubicBezTo>
                    <a:pt x="280" y="242"/>
                    <a:pt x="280" y="244"/>
                    <a:pt x="280" y="246"/>
                  </a:cubicBezTo>
                  <a:cubicBezTo>
                    <a:pt x="282" y="245"/>
                    <a:pt x="283" y="244"/>
                    <a:pt x="285" y="244"/>
                  </a:cubicBezTo>
                  <a:cubicBezTo>
                    <a:pt x="289" y="244"/>
                    <a:pt x="292" y="239"/>
                    <a:pt x="295" y="240"/>
                  </a:cubicBezTo>
                  <a:cubicBezTo>
                    <a:pt x="298" y="240"/>
                    <a:pt x="300" y="240"/>
                    <a:pt x="301" y="236"/>
                  </a:cubicBezTo>
                  <a:cubicBezTo>
                    <a:pt x="298" y="234"/>
                    <a:pt x="293" y="234"/>
                    <a:pt x="292" y="236"/>
                  </a:cubicBezTo>
                  <a:close/>
                  <a:moveTo>
                    <a:pt x="84" y="31"/>
                  </a:moveTo>
                  <a:cubicBezTo>
                    <a:pt x="89" y="32"/>
                    <a:pt x="79" y="37"/>
                    <a:pt x="77" y="42"/>
                  </a:cubicBezTo>
                  <a:cubicBezTo>
                    <a:pt x="75" y="47"/>
                    <a:pt x="85" y="51"/>
                    <a:pt x="89" y="54"/>
                  </a:cubicBezTo>
                  <a:cubicBezTo>
                    <a:pt x="93" y="57"/>
                    <a:pt x="102" y="57"/>
                    <a:pt x="105" y="55"/>
                  </a:cubicBezTo>
                  <a:cubicBezTo>
                    <a:pt x="109" y="53"/>
                    <a:pt x="108" y="46"/>
                    <a:pt x="112" y="47"/>
                  </a:cubicBezTo>
                  <a:cubicBezTo>
                    <a:pt x="116" y="47"/>
                    <a:pt x="114" y="43"/>
                    <a:pt x="118" y="42"/>
                  </a:cubicBezTo>
                  <a:cubicBezTo>
                    <a:pt x="121" y="41"/>
                    <a:pt x="122" y="45"/>
                    <a:pt x="119" y="48"/>
                  </a:cubicBezTo>
                  <a:cubicBezTo>
                    <a:pt x="116" y="52"/>
                    <a:pt x="124" y="51"/>
                    <a:pt x="129" y="47"/>
                  </a:cubicBezTo>
                  <a:cubicBezTo>
                    <a:pt x="133" y="43"/>
                    <a:pt x="134" y="47"/>
                    <a:pt x="133" y="51"/>
                  </a:cubicBezTo>
                  <a:cubicBezTo>
                    <a:pt x="132" y="55"/>
                    <a:pt x="123" y="53"/>
                    <a:pt x="119" y="57"/>
                  </a:cubicBezTo>
                  <a:cubicBezTo>
                    <a:pt x="116" y="61"/>
                    <a:pt x="106" y="58"/>
                    <a:pt x="101" y="63"/>
                  </a:cubicBezTo>
                  <a:cubicBezTo>
                    <a:pt x="96" y="67"/>
                    <a:pt x="105" y="68"/>
                    <a:pt x="112" y="66"/>
                  </a:cubicBezTo>
                  <a:cubicBezTo>
                    <a:pt x="118" y="65"/>
                    <a:pt x="130" y="65"/>
                    <a:pt x="135" y="65"/>
                  </a:cubicBezTo>
                  <a:cubicBezTo>
                    <a:pt x="140" y="66"/>
                    <a:pt x="132" y="68"/>
                    <a:pt x="124" y="68"/>
                  </a:cubicBezTo>
                  <a:cubicBezTo>
                    <a:pt x="117" y="68"/>
                    <a:pt x="114" y="70"/>
                    <a:pt x="114" y="72"/>
                  </a:cubicBezTo>
                  <a:cubicBezTo>
                    <a:pt x="115" y="74"/>
                    <a:pt x="103" y="70"/>
                    <a:pt x="103" y="74"/>
                  </a:cubicBezTo>
                  <a:cubicBezTo>
                    <a:pt x="102" y="78"/>
                    <a:pt x="113" y="80"/>
                    <a:pt x="115" y="83"/>
                  </a:cubicBezTo>
                  <a:cubicBezTo>
                    <a:pt x="116" y="85"/>
                    <a:pt x="123" y="83"/>
                    <a:pt x="126" y="84"/>
                  </a:cubicBezTo>
                  <a:cubicBezTo>
                    <a:pt x="129" y="85"/>
                    <a:pt x="121" y="87"/>
                    <a:pt x="120" y="88"/>
                  </a:cubicBezTo>
                  <a:cubicBezTo>
                    <a:pt x="119" y="89"/>
                    <a:pt x="128" y="91"/>
                    <a:pt x="130" y="93"/>
                  </a:cubicBezTo>
                  <a:cubicBezTo>
                    <a:pt x="131" y="96"/>
                    <a:pt x="138" y="94"/>
                    <a:pt x="138" y="91"/>
                  </a:cubicBezTo>
                  <a:cubicBezTo>
                    <a:pt x="137" y="87"/>
                    <a:pt x="143" y="74"/>
                    <a:pt x="151" y="72"/>
                  </a:cubicBezTo>
                  <a:cubicBezTo>
                    <a:pt x="159" y="69"/>
                    <a:pt x="154" y="67"/>
                    <a:pt x="155" y="63"/>
                  </a:cubicBezTo>
                  <a:cubicBezTo>
                    <a:pt x="156" y="59"/>
                    <a:pt x="163" y="62"/>
                    <a:pt x="161" y="59"/>
                  </a:cubicBezTo>
                  <a:cubicBezTo>
                    <a:pt x="159" y="55"/>
                    <a:pt x="160" y="54"/>
                    <a:pt x="165" y="49"/>
                  </a:cubicBezTo>
                  <a:cubicBezTo>
                    <a:pt x="170" y="45"/>
                    <a:pt x="173" y="48"/>
                    <a:pt x="179" y="46"/>
                  </a:cubicBezTo>
                  <a:cubicBezTo>
                    <a:pt x="185" y="43"/>
                    <a:pt x="188" y="48"/>
                    <a:pt x="181" y="48"/>
                  </a:cubicBezTo>
                  <a:cubicBezTo>
                    <a:pt x="176" y="48"/>
                    <a:pt x="178" y="54"/>
                    <a:pt x="183" y="56"/>
                  </a:cubicBezTo>
                  <a:cubicBezTo>
                    <a:pt x="188" y="58"/>
                    <a:pt x="184" y="59"/>
                    <a:pt x="187" y="60"/>
                  </a:cubicBezTo>
                  <a:cubicBezTo>
                    <a:pt x="191" y="61"/>
                    <a:pt x="190" y="66"/>
                    <a:pt x="185" y="70"/>
                  </a:cubicBezTo>
                  <a:cubicBezTo>
                    <a:pt x="180" y="75"/>
                    <a:pt x="186" y="76"/>
                    <a:pt x="196" y="72"/>
                  </a:cubicBezTo>
                  <a:cubicBezTo>
                    <a:pt x="206" y="69"/>
                    <a:pt x="200" y="75"/>
                    <a:pt x="203" y="78"/>
                  </a:cubicBezTo>
                  <a:cubicBezTo>
                    <a:pt x="206" y="81"/>
                    <a:pt x="213" y="76"/>
                    <a:pt x="217" y="71"/>
                  </a:cubicBezTo>
                  <a:cubicBezTo>
                    <a:pt x="222" y="67"/>
                    <a:pt x="228" y="68"/>
                    <a:pt x="228" y="65"/>
                  </a:cubicBezTo>
                  <a:cubicBezTo>
                    <a:pt x="227" y="63"/>
                    <a:pt x="223" y="62"/>
                    <a:pt x="219" y="63"/>
                  </a:cubicBezTo>
                  <a:cubicBezTo>
                    <a:pt x="216" y="65"/>
                    <a:pt x="207" y="64"/>
                    <a:pt x="210" y="61"/>
                  </a:cubicBezTo>
                  <a:cubicBezTo>
                    <a:pt x="213" y="59"/>
                    <a:pt x="212" y="56"/>
                    <a:pt x="208" y="57"/>
                  </a:cubicBezTo>
                  <a:cubicBezTo>
                    <a:pt x="203" y="57"/>
                    <a:pt x="195" y="55"/>
                    <a:pt x="199" y="54"/>
                  </a:cubicBezTo>
                  <a:cubicBezTo>
                    <a:pt x="202" y="52"/>
                    <a:pt x="196" y="48"/>
                    <a:pt x="192" y="48"/>
                  </a:cubicBezTo>
                  <a:cubicBezTo>
                    <a:pt x="188" y="48"/>
                    <a:pt x="190" y="44"/>
                    <a:pt x="190" y="42"/>
                  </a:cubicBezTo>
                  <a:cubicBezTo>
                    <a:pt x="190" y="39"/>
                    <a:pt x="179" y="38"/>
                    <a:pt x="182" y="37"/>
                  </a:cubicBezTo>
                  <a:cubicBezTo>
                    <a:pt x="184" y="36"/>
                    <a:pt x="177" y="34"/>
                    <a:pt x="176" y="36"/>
                  </a:cubicBezTo>
                  <a:cubicBezTo>
                    <a:pt x="174" y="37"/>
                    <a:pt x="171" y="37"/>
                    <a:pt x="171" y="34"/>
                  </a:cubicBezTo>
                  <a:cubicBezTo>
                    <a:pt x="171" y="31"/>
                    <a:pt x="163" y="32"/>
                    <a:pt x="160" y="32"/>
                  </a:cubicBezTo>
                  <a:cubicBezTo>
                    <a:pt x="157" y="32"/>
                    <a:pt x="158" y="26"/>
                    <a:pt x="155" y="24"/>
                  </a:cubicBezTo>
                  <a:cubicBezTo>
                    <a:pt x="152" y="22"/>
                    <a:pt x="148" y="28"/>
                    <a:pt x="146" y="28"/>
                  </a:cubicBezTo>
                  <a:cubicBezTo>
                    <a:pt x="143" y="27"/>
                    <a:pt x="148" y="23"/>
                    <a:pt x="149" y="20"/>
                  </a:cubicBezTo>
                  <a:cubicBezTo>
                    <a:pt x="150" y="17"/>
                    <a:pt x="138" y="13"/>
                    <a:pt x="137" y="16"/>
                  </a:cubicBezTo>
                  <a:cubicBezTo>
                    <a:pt x="135" y="19"/>
                    <a:pt x="133" y="12"/>
                    <a:pt x="131" y="11"/>
                  </a:cubicBezTo>
                  <a:cubicBezTo>
                    <a:pt x="128" y="10"/>
                    <a:pt x="130" y="16"/>
                    <a:pt x="128" y="16"/>
                  </a:cubicBezTo>
                  <a:cubicBezTo>
                    <a:pt x="125" y="17"/>
                    <a:pt x="122" y="19"/>
                    <a:pt x="126" y="21"/>
                  </a:cubicBezTo>
                  <a:cubicBezTo>
                    <a:pt x="130" y="24"/>
                    <a:pt x="134" y="36"/>
                    <a:pt x="133" y="38"/>
                  </a:cubicBezTo>
                  <a:cubicBezTo>
                    <a:pt x="133" y="40"/>
                    <a:pt x="121" y="29"/>
                    <a:pt x="120" y="24"/>
                  </a:cubicBezTo>
                  <a:cubicBezTo>
                    <a:pt x="120" y="19"/>
                    <a:pt x="114" y="15"/>
                    <a:pt x="112" y="19"/>
                  </a:cubicBezTo>
                  <a:cubicBezTo>
                    <a:pt x="111" y="22"/>
                    <a:pt x="107" y="24"/>
                    <a:pt x="108" y="27"/>
                  </a:cubicBezTo>
                  <a:cubicBezTo>
                    <a:pt x="109" y="31"/>
                    <a:pt x="105" y="32"/>
                    <a:pt x="105" y="29"/>
                  </a:cubicBezTo>
                  <a:cubicBezTo>
                    <a:pt x="105" y="26"/>
                    <a:pt x="98" y="23"/>
                    <a:pt x="96" y="23"/>
                  </a:cubicBezTo>
                  <a:cubicBezTo>
                    <a:pt x="94" y="22"/>
                    <a:pt x="102" y="21"/>
                    <a:pt x="106" y="19"/>
                  </a:cubicBezTo>
                  <a:cubicBezTo>
                    <a:pt x="110" y="18"/>
                    <a:pt x="102" y="15"/>
                    <a:pt x="99" y="17"/>
                  </a:cubicBezTo>
                  <a:cubicBezTo>
                    <a:pt x="96" y="19"/>
                    <a:pt x="91" y="16"/>
                    <a:pt x="89" y="19"/>
                  </a:cubicBezTo>
                  <a:cubicBezTo>
                    <a:pt x="87" y="21"/>
                    <a:pt x="85" y="19"/>
                    <a:pt x="81" y="18"/>
                  </a:cubicBezTo>
                  <a:cubicBezTo>
                    <a:pt x="77" y="17"/>
                    <a:pt x="74" y="23"/>
                    <a:pt x="72" y="22"/>
                  </a:cubicBezTo>
                  <a:cubicBezTo>
                    <a:pt x="69" y="21"/>
                    <a:pt x="67" y="26"/>
                    <a:pt x="72" y="32"/>
                  </a:cubicBezTo>
                  <a:cubicBezTo>
                    <a:pt x="76" y="38"/>
                    <a:pt x="79" y="30"/>
                    <a:pt x="84" y="31"/>
                  </a:cubicBezTo>
                  <a:close/>
                  <a:moveTo>
                    <a:pt x="73" y="51"/>
                  </a:moveTo>
                  <a:cubicBezTo>
                    <a:pt x="76" y="52"/>
                    <a:pt x="79" y="56"/>
                    <a:pt x="81" y="56"/>
                  </a:cubicBezTo>
                  <a:cubicBezTo>
                    <a:pt x="83" y="56"/>
                    <a:pt x="77" y="50"/>
                    <a:pt x="74" y="47"/>
                  </a:cubicBezTo>
                  <a:cubicBezTo>
                    <a:pt x="70" y="43"/>
                    <a:pt x="71" y="40"/>
                    <a:pt x="66" y="41"/>
                  </a:cubicBezTo>
                  <a:cubicBezTo>
                    <a:pt x="61" y="42"/>
                    <a:pt x="70" y="50"/>
                    <a:pt x="73" y="51"/>
                  </a:cubicBezTo>
                  <a:close/>
                  <a:moveTo>
                    <a:pt x="155" y="12"/>
                  </a:moveTo>
                  <a:cubicBezTo>
                    <a:pt x="158" y="14"/>
                    <a:pt x="152" y="14"/>
                    <a:pt x="154" y="16"/>
                  </a:cubicBezTo>
                  <a:cubicBezTo>
                    <a:pt x="162" y="23"/>
                    <a:pt x="192" y="15"/>
                    <a:pt x="196" y="17"/>
                  </a:cubicBezTo>
                  <a:cubicBezTo>
                    <a:pt x="201" y="19"/>
                    <a:pt x="171" y="22"/>
                    <a:pt x="172" y="25"/>
                  </a:cubicBezTo>
                  <a:cubicBezTo>
                    <a:pt x="173" y="28"/>
                    <a:pt x="198" y="30"/>
                    <a:pt x="200" y="28"/>
                  </a:cubicBezTo>
                  <a:cubicBezTo>
                    <a:pt x="201" y="26"/>
                    <a:pt x="206" y="32"/>
                    <a:pt x="214" y="33"/>
                  </a:cubicBezTo>
                  <a:cubicBezTo>
                    <a:pt x="222" y="33"/>
                    <a:pt x="221" y="30"/>
                    <a:pt x="227" y="30"/>
                  </a:cubicBezTo>
                  <a:cubicBezTo>
                    <a:pt x="233" y="29"/>
                    <a:pt x="241" y="27"/>
                    <a:pt x="242" y="24"/>
                  </a:cubicBezTo>
                  <a:cubicBezTo>
                    <a:pt x="242" y="20"/>
                    <a:pt x="259" y="17"/>
                    <a:pt x="258" y="11"/>
                  </a:cubicBezTo>
                  <a:cubicBezTo>
                    <a:pt x="256" y="6"/>
                    <a:pt x="239" y="10"/>
                    <a:pt x="235" y="7"/>
                  </a:cubicBezTo>
                  <a:cubicBezTo>
                    <a:pt x="230" y="5"/>
                    <a:pt x="219" y="2"/>
                    <a:pt x="217" y="6"/>
                  </a:cubicBezTo>
                  <a:cubicBezTo>
                    <a:pt x="216" y="9"/>
                    <a:pt x="213" y="10"/>
                    <a:pt x="211" y="9"/>
                  </a:cubicBezTo>
                  <a:cubicBezTo>
                    <a:pt x="209" y="7"/>
                    <a:pt x="212" y="0"/>
                    <a:pt x="204" y="2"/>
                  </a:cubicBezTo>
                  <a:cubicBezTo>
                    <a:pt x="197" y="4"/>
                    <a:pt x="204" y="11"/>
                    <a:pt x="202" y="12"/>
                  </a:cubicBezTo>
                  <a:cubicBezTo>
                    <a:pt x="201" y="13"/>
                    <a:pt x="193" y="11"/>
                    <a:pt x="193" y="7"/>
                  </a:cubicBezTo>
                  <a:cubicBezTo>
                    <a:pt x="192" y="4"/>
                    <a:pt x="184" y="11"/>
                    <a:pt x="183" y="7"/>
                  </a:cubicBezTo>
                  <a:cubicBezTo>
                    <a:pt x="182" y="3"/>
                    <a:pt x="173" y="0"/>
                    <a:pt x="171" y="0"/>
                  </a:cubicBezTo>
                  <a:cubicBezTo>
                    <a:pt x="169" y="1"/>
                    <a:pt x="173" y="3"/>
                    <a:pt x="171" y="5"/>
                  </a:cubicBezTo>
                  <a:cubicBezTo>
                    <a:pt x="170" y="7"/>
                    <a:pt x="165" y="3"/>
                    <a:pt x="163" y="3"/>
                  </a:cubicBezTo>
                  <a:cubicBezTo>
                    <a:pt x="161" y="3"/>
                    <a:pt x="164" y="7"/>
                    <a:pt x="163" y="9"/>
                  </a:cubicBezTo>
                  <a:cubicBezTo>
                    <a:pt x="162" y="11"/>
                    <a:pt x="158" y="3"/>
                    <a:pt x="154" y="3"/>
                  </a:cubicBezTo>
                  <a:cubicBezTo>
                    <a:pt x="151" y="3"/>
                    <a:pt x="152" y="7"/>
                    <a:pt x="149" y="7"/>
                  </a:cubicBezTo>
                  <a:cubicBezTo>
                    <a:pt x="147" y="7"/>
                    <a:pt x="153" y="10"/>
                    <a:pt x="155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7" name="Freeform 141"/>
            <p:cNvSpPr>
              <a:spLocks/>
            </p:cNvSpPr>
            <p:nvPr userDrawn="1"/>
          </p:nvSpPr>
          <p:spPr bwMode="auto">
            <a:xfrm>
              <a:off x="2275715" y="2588953"/>
              <a:ext cx="83898" cy="29177"/>
            </a:xfrm>
            <a:custGeom>
              <a:avLst/>
              <a:gdLst>
                <a:gd name="T0" fmla="*/ 18 w 39"/>
                <a:gd name="T1" fmla="*/ 2 h 13"/>
                <a:gd name="T2" fmla="*/ 4 w 39"/>
                <a:gd name="T3" fmla="*/ 6 h 13"/>
                <a:gd name="T4" fmla="*/ 25 w 39"/>
                <a:gd name="T5" fmla="*/ 10 h 13"/>
                <a:gd name="T6" fmla="*/ 39 w 39"/>
                <a:gd name="T7" fmla="*/ 8 h 13"/>
                <a:gd name="T8" fmla="*/ 18 w 3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18" y="2"/>
                  </a:moveTo>
                  <a:cubicBezTo>
                    <a:pt x="16" y="3"/>
                    <a:pt x="0" y="2"/>
                    <a:pt x="4" y="6"/>
                  </a:cubicBezTo>
                  <a:cubicBezTo>
                    <a:pt x="6" y="9"/>
                    <a:pt x="19" y="7"/>
                    <a:pt x="25" y="10"/>
                  </a:cubicBezTo>
                  <a:cubicBezTo>
                    <a:pt x="31" y="13"/>
                    <a:pt x="39" y="11"/>
                    <a:pt x="39" y="8"/>
                  </a:cubicBezTo>
                  <a:cubicBezTo>
                    <a:pt x="39" y="6"/>
                    <a:pt x="20" y="0"/>
                    <a:pt x="18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8" name="Freeform 142"/>
            <p:cNvSpPr>
              <a:spLocks noEditPoints="1"/>
            </p:cNvSpPr>
            <p:nvPr userDrawn="1"/>
          </p:nvSpPr>
          <p:spPr bwMode="auto">
            <a:xfrm>
              <a:off x="797434" y="3225385"/>
              <a:ext cx="426201" cy="432191"/>
            </a:xfrm>
            <a:custGeom>
              <a:avLst/>
              <a:gdLst>
                <a:gd name="T0" fmla="*/ 176 w 199"/>
                <a:gd name="T1" fmla="*/ 23 h 186"/>
                <a:gd name="T2" fmla="*/ 143 w 199"/>
                <a:gd name="T3" fmla="*/ 9 h 186"/>
                <a:gd name="T4" fmla="*/ 139 w 199"/>
                <a:gd name="T5" fmla="*/ 30 h 186"/>
                <a:gd name="T6" fmla="*/ 125 w 199"/>
                <a:gd name="T7" fmla="*/ 40 h 186"/>
                <a:gd name="T8" fmla="*/ 123 w 199"/>
                <a:gd name="T9" fmla="*/ 55 h 186"/>
                <a:gd name="T10" fmla="*/ 135 w 199"/>
                <a:gd name="T11" fmla="*/ 51 h 186"/>
                <a:gd name="T12" fmla="*/ 138 w 199"/>
                <a:gd name="T13" fmla="*/ 42 h 186"/>
                <a:gd name="T14" fmla="*/ 163 w 199"/>
                <a:gd name="T15" fmla="*/ 43 h 186"/>
                <a:gd name="T16" fmla="*/ 186 w 199"/>
                <a:gd name="T17" fmla="*/ 31 h 186"/>
                <a:gd name="T18" fmla="*/ 188 w 199"/>
                <a:gd name="T19" fmla="*/ 20 h 186"/>
                <a:gd name="T20" fmla="*/ 123 w 199"/>
                <a:gd name="T21" fmla="*/ 78 h 186"/>
                <a:gd name="T22" fmla="*/ 110 w 199"/>
                <a:gd name="T23" fmla="*/ 103 h 186"/>
                <a:gd name="T24" fmla="*/ 91 w 199"/>
                <a:gd name="T25" fmla="*/ 108 h 186"/>
                <a:gd name="T26" fmla="*/ 75 w 199"/>
                <a:gd name="T27" fmla="*/ 127 h 186"/>
                <a:gd name="T28" fmla="*/ 54 w 199"/>
                <a:gd name="T29" fmla="*/ 131 h 186"/>
                <a:gd name="T30" fmla="*/ 19 w 199"/>
                <a:gd name="T31" fmla="*/ 144 h 186"/>
                <a:gd name="T32" fmla="*/ 32 w 199"/>
                <a:gd name="T33" fmla="*/ 148 h 186"/>
                <a:gd name="T34" fmla="*/ 66 w 199"/>
                <a:gd name="T35" fmla="*/ 151 h 186"/>
                <a:gd name="T36" fmla="*/ 84 w 199"/>
                <a:gd name="T37" fmla="*/ 143 h 186"/>
                <a:gd name="T38" fmla="*/ 102 w 199"/>
                <a:gd name="T39" fmla="*/ 140 h 186"/>
                <a:gd name="T40" fmla="*/ 118 w 199"/>
                <a:gd name="T41" fmla="*/ 134 h 186"/>
                <a:gd name="T42" fmla="*/ 132 w 199"/>
                <a:gd name="T43" fmla="*/ 117 h 186"/>
                <a:gd name="T44" fmla="*/ 145 w 199"/>
                <a:gd name="T45" fmla="*/ 89 h 186"/>
                <a:gd name="T46" fmla="*/ 125 w 199"/>
                <a:gd name="T47" fmla="*/ 64 h 186"/>
                <a:gd name="T48" fmla="*/ 38 w 199"/>
                <a:gd name="T49" fmla="*/ 150 h 186"/>
                <a:gd name="T50" fmla="*/ 43 w 199"/>
                <a:gd name="T51" fmla="*/ 162 h 186"/>
                <a:gd name="T52" fmla="*/ 61 w 199"/>
                <a:gd name="T53" fmla="*/ 148 h 186"/>
                <a:gd name="T54" fmla="*/ 25 w 199"/>
                <a:gd name="T55" fmla="*/ 160 h 186"/>
                <a:gd name="T56" fmla="*/ 6 w 199"/>
                <a:gd name="T57" fmla="*/ 156 h 186"/>
                <a:gd name="T58" fmla="*/ 8 w 199"/>
                <a:gd name="T59" fmla="*/ 161 h 186"/>
                <a:gd name="T60" fmla="*/ 14 w 199"/>
                <a:gd name="T61" fmla="*/ 185 h 186"/>
                <a:gd name="T62" fmla="*/ 25 w 199"/>
                <a:gd name="T6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9" h="186">
                  <a:moveTo>
                    <a:pt x="188" y="20"/>
                  </a:moveTo>
                  <a:cubicBezTo>
                    <a:pt x="186" y="17"/>
                    <a:pt x="182" y="22"/>
                    <a:pt x="176" y="23"/>
                  </a:cubicBezTo>
                  <a:cubicBezTo>
                    <a:pt x="171" y="24"/>
                    <a:pt x="155" y="11"/>
                    <a:pt x="151" y="6"/>
                  </a:cubicBezTo>
                  <a:cubicBezTo>
                    <a:pt x="147" y="0"/>
                    <a:pt x="140" y="5"/>
                    <a:pt x="143" y="9"/>
                  </a:cubicBezTo>
                  <a:cubicBezTo>
                    <a:pt x="147" y="13"/>
                    <a:pt x="143" y="14"/>
                    <a:pt x="143" y="20"/>
                  </a:cubicBezTo>
                  <a:cubicBezTo>
                    <a:pt x="143" y="26"/>
                    <a:pt x="139" y="26"/>
                    <a:pt x="139" y="30"/>
                  </a:cubicBezTo>
                  <a:cubicBezTo>
                    <a:pt x="140" y="33"/>
                    <a:pt x="134" y="33"/>
                    <a:pt x="130" y="33"/>
                  </a:cubicBezTo>
                  <a:cubicBezTo>
                    <a:pt x="125" y="34"/>
                    <a:pt x="130" y="38"/>
                    <a:pt x="125" y="40"/>
                  </a:cubicBezTo>
                  <a:cubicBezTo>
                    <a:pt x="120" y="42"/>
                    <a:pt x="121" y="45"/>
                    <a:pt x="123" y="46"/>
                  </a:cubicBezTo>
                  <a:cubicBezTo>
                    <a:pt x="125" y="47"/>
                    <a:pt x="124" y="52"/>
                    <a:pt x="123" y="55"/>
                  </a:cubicBezTo>
                  <a:cubicBezTo>
                    <a:pt x="122" y="57"/>
                    <a:pt x="126" y="55"/>
                    <a:pt x="129" y="52"/>
                  </a:cubicBezTo>
                  <a:cubicBezTo>
                    <a:pt x="132" y="49"/>
                    <a:pt x="135" y="54"/>
                    <a:pt x="135" y="51"/>
                  </a:cubicBezTo>
                  <a:cubicBezTo>
                    <a:pt x="136" y="48"/>
                    <a:pt x="128" y="46"/>
                    <a:pt x="128" y="43"/>
                  </a:cubicBezTo>
                  <a:cubicBezTo>
                    <a:pt x="129" y="40"/>
                    <a:pt x="134" y="44"/>
                    <a:pt x="138" y="42"/>
                  </a:cubicBezTo>
                  <a:cubicBezTo>
                    <a:pt x="142" y="40"/>
                    <a:pt x="150" y="42"/>
                    <a:pt x="155" y="46"/>
                  </a:cubicBezTo>
                  <a:cubicBezTo>
                    <a:pt x="161" y="50"/>
                    <a:pt x="162" y="48"/>
                    <a:pt x="163" y="43"/>
                  </a:cubicBezTo>
                  <a:cubicBezTo>
                    <a:pt x="164" y="38"/>
                    <a:pt x="172" y="36"/>
                    <a:pt x="180" y="36"/>
                  </a:cubicBezTo>
                  <a:cubicBezTo>
                    <a:pt x="188" y="36"/>
                    <a:pt x="189" y="32"/>
                    <a:pt x="186" y="31"/>
                  </a:cubicBezTo>
                  <a:cubicBezTo>
                    <a:pt x="184" y="29"/>
                    <a:pt x="199" y="20"/>
                    <a:pt x="199" y="17"/>
                  </a:cubicBezTo>
                  <a:cubicBezTo>
                    <a:pt x="199" y="15"/>
                    <a:pt x="191" y="23"/>
                    <a:pt x="188" y="20"/>
                  </a:cubicBezTo>
                  <a:close/>
                  <a:moveTo>
                    <a:pt x="125" y="64"/>
                  </a:moveTo>
                  <a:cubicBezTo>
                    <a:pt x="121" y="66"/>
                    <a:pt x="119" y="76"/>
                    <a:pt x="123" y="78"/>
                  </a:cubicBezTo>
                  <a:cubicBezTo>
                    <a:pt x="126" y="81"/>
                    <a:pt x="116" y="87"/>
                    <a:pt x="117" y="93"/>
                  </a:cubicBezTo>
                  <a:cubicBezTo>
                    <a:pt x="117" y="99"/>
                    <a:pt x="111" y="99"/>
                    <a:pt x="110" y="103"/>
                  </a:cubicBezTo>
                  <a:cubicBezTo>
                    <a:pt x="109" y="108"/>
                    <a:pt x="105" y="107"/>
                    <a:pt x="99" y="111"/>
                  </a:cubicBezTo>
                  <a:cubicBezTo>
                    <a:pt x="93" y="115"/>
                    <a:pt x="90" y="110"/>
                    <a:pt x="91" y="108"/>
                  </a:cubicBezTo>
                  <a:cubicBezTo>
                    <a:pt x="93" y="105"/>
                    <a:pt x="82" y="109"/>
                    <a:pt x="83" y="116"/>
                  </a:cubicBezTo>
                  <a:cubicBezTo>
                    <a:pt x="83" y="123"/>
                    <a:pt x="73" y="124"/>
                    <a:pt x="75" y="127"/>
                  </a:cubicBezTo>
                  <a:cubicBezTo>
                    <a:pt x="78" y="130"/>
                    <a:pt x="68" y="132"/>
                    <a:pt x="68" y="129"/>
                  </a:cubicBezTo>
                  <a:cubicBezTo>
                    <a:pt x="69" y="126"/>
                    <a:pt x="62" y="128"/>
                    <a:pt x="54" y="131"/>
                  </a:cubicBezTo>
                  <a:cubicBezTo>
                    <a:pt x="46" y="134"/>
                    <a:pt x="41" y="128"/>
                    <a:pt x="37" y="132"/>
                  </a:cubicBezTo>
                  <a:cubicBezTo>
                    <a:pt x="32" y="136"/>
                    <a:pt x="25" y="143"/>
                    <a:pt x="19" y="144"/>
                  </a:cubicBezTo>
                  <a:cubicBezTo>
                    <a:pt x="13" y="145"/>
                    <a:pt x="16" y="152"/>
                    <a:pt x="19" y="151"/>
                  </a:cubicBezTo>
                  <a:cubicBezTo>
                    <a:pt x="23" y="149"/>
                    <a:pt x="30" y="151"/>
                    <a:pt x="32" y="148"/>
                  </a:cubicBezTo>
                  <a:cubicBezTo>
                    <a:pt x="34" y="145"/>
                    <a:pt x="51" y="141"/>
                    <a:pt x="61" y="141"/>
                  </a:cubicBezTo>
                  <a:cubicBezTo>
                    <a:pt x="71" y="141"/>
                    <a:pt x="65" y="146"/>
                    <a:pt x="66" y="151"/>
                  </a:cubicBezTo>
                  <a:cubicBezTo>
                    <a:pt x="66" y="156"/>
                    <a:pt x="75" y="155"/>
                    <a:pt x="80" y="150"/>
                  </a:cubicBezTo>
                  <a:cubicBezTo>
                    <a:pt x="84" y="145"/>
                    <a:pt x="88" y="146"/>
                    <a:pt x="84" y="143"/>
                  </a:cubicBezTo>
                  <a:cubicBezTo>
                    <a:pt x="80" y="140"/>
                    <a:pt x="84" y="137"/>
                    <a:pt x="87" y="141"/>
                  </a:cubicBezTo>
                  <a:cubicBezTo>
                    <a:pt x="90" y="145"/>
                    <a:pt x="99" y="145"/>
                    <a:pt x="102" y="140"/>
                  </a:cubicBezTo>
                  <a:cubicBezTo>
                    <a:pt x="105" y="135"/>
                    <a:pt x="106" y="141"/>
                    <a:pt x="111" y="141"/>
                  </a:cubicBezTo>
                  <a:cubicBezTo>
                    <a:pt x="115" y="140"/>
                    <a:pt x="117" y="131"/>
                    <a:pt x="118" y="134"/>
                  </a:cubicBezTo>
                  <a:cubicBezTo>
                    <a:pt x="118" y="138"/>
                    <a:pt x="124" y="137"/>
                    <a:pt x="129" y="133"/>
                  </a:cubicBezTo>
                  <a:cubicBezTo>
                    <a:pt x="133" y="129"/>
                    <a:pt x="129" y="121"/>
                    <a:pt x="132" y="117"/>
                  </a:cubicBezTo>
                  <a:cubicBezTo>
                    <a:pt x="134" y="114"/>
                    <a:pt x="137" y="106"/>
                    <a:pt x="134" y="101"/>
                  </a:cubicBezTo>
                  <a:cubicBezTo>
                    <a:pt x="132" y="96"/>
                    <a:pt x="141" y="93"/>
                    <a:pt x="145" y="89"/>
                  </a:cubicBezTo>
                  <a:cubicBezTo>
                    <a:pt x="150" y="85"/>
                    <a:pt x="140" y="66"/>
                    <a:pt x="140" y="60"/>
                  </a:cubicBezTo>
                  <a:cubicBezTo>
                    <a:pt x="139" y="55"/>
                    <a:pt x="128" y="62"/>
                    <a:pt x="125" y="64"/>
                  </a:cubicBezTo>
                  <a:close/>
                  <a:moveTo>
                    <a:pt x="49" y="147"/>
                  </a:moveTo>
                  <a:cubicBezTo>
                    <a:pt x="48" y="151"/>
                    <a:pt x="43" y="149"/>
                    <a:pt x="38" y="150"/>
                  </a:cubicBezTo>
                  <a:cubicBezTo>
                    <a:pt x="32" y="151"/>
                    <a:pt x="32" y="163"/>
                    <a:pt x="36" y="164"/>
                  </a:cubicBezTo>
                  <a:cubicBezTo>
                    <a:pt x="39" y="165"/>
                    <a:pt x="42" y="165"/>
                    <a:pt x="43" y="162"/>
                  </a:cubicBezTo>
                  <a:cubicBezTo>
                    <a:pt x="44" y="158"/>
                    <a:pt x="49" y="156"/>
                    <a:pt x="53" y="158"/>
                  </a:cubicBezTo>
                  <a:cubicBezTo>
                    <a:pt x="56" y="160"/>
                    <a:pt x="61" y="153"/>
                    <a:pt x="61" y="148"/>
                  </a:cubicBezTo>
                  <a:cubicBezTo>
                    <a:pt x="61" y="144"/>
                    <a:pt x="50" y="144"/>
                    <a:pt x="49" y="147"/>
                  </a:cubicBezTo>
                  <a:close/>
                  <a:moveTo>
                    <a:pt x="25" y="160"/>
                  </a:moveTo>
                  <a:cubicBezTo>
                    <a:pt x="25" y="156"/>
                    <a:pt x="18" y="157"/>
                    <a:pt x="17" y="154"/>
                  </a:cubicBezTo>
                  <a:cubicBezTo>
                    <a:pt x="17" y="151"/>
                    <a:pt x="12" y="153"/>
                    <a:pt x="6" y="156"/>
                  </a:cubicBezTo>
                  <a:cubicBezTo>
                    <a:pt x="1" y="160"/>
                    <a:pt x="0" y="161"/>
                    <a:pt x="2" y="164"/>
                  </a:cubicBezTo>
                  <a:cubicBezTo>
                    <a:pt x="4" y="168"/>
                    <a:pt x="7" y="164"/>
                    <a:pt x="8" y="161"/>
                  </a:cubicBezTo>
                  <a:cubicBezTo>
                    <a:pt x="10" y="157"/>
                    <a:pt x="13" y="166"/>
                    <a:pt x="10" y="172"/>
                  </a:cubicBezTo>
                  <a:cubicBezTo>
                    <a:pt x="7" y="178"/>
                    <a:pt x="10" y="186"/>
                    <a:pt x="14" y="185"/>
                  </a:cubicBezTo>
                  <a:cubicBezTo>
                    <a:pt x="18" y="184"/>
                    <a:pt x="22" y="173"/>
                    <a:pt x="28" y="167"/>
                  </a:cubicBezTo>
                  <a:cubicBezTo>
                    <a:pt x="33" y="161"/>
                    <a:pt x="25" y="163"/>
                    <a:pt x="25" y="16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9" name="Freeform 143"/>
            <p:cNvSpPr>
              <a:spLocks noEditPoints="1"/>
            </p:cNvSpPr>
            <p:nvPr userDrawn="1"/>
          </p:nvSpPr>
          <p:spPr bwMode="auto">
            <a:xfrm>
              <a:off x="-570101" y="2962788"/>
              <a:ext cx="1500094" cy="1046740"/>
            </a:xfrm>
            <a:custGeom>
              <a:avLst/>
              <a:gdLst>
                <a:gd name="T0" fmla="*/ 666 w 700"/>
                <a:gd name="T1" fmla="*/ 84 h 449"/>
                <a:gd name="T2" fmla="*/ 632 w 700"/>
                <a:gd name="T3" fmla="*/ 60 h 449"/>
                <a:gd name="T4" fmla="*/ 603 w 700"/>
                <a:gd name="T5" fmla="*/ 25 h 449"/>
                <a:gd name="T6" fmla="*/ 563 w 700"/>
                <a:gd name="T7" fmla="*/ 1 h 449"/>
                <a:gd name="T8" fmla="*/ 535 w 700"/>
                <a:gd name="T9" fmla="*/ 20 h 449"/>
                <a:gd name="T10" fmla="*/ 512 w 700"/>
                <a:gd name="T11" fmla="*/ 52 h 449"/>
                <a:gd name="T12" fmla="*/ 478 w 700"/>
                <a:gd name="T13" fmla="*/ 70 h 449"/>
                <a:gd name="T14" fmla="*/ 499 w 700"/>
                <a:gd name="T15" fmla="*/ 83 h 449"/>
                <a:gd name="T16" fmla="*/ 498 w 700"/>
                <a:gd name="T17" fmla="*/ 100 h 449"/>
                <a:gd name="T18" fmla="*/ 437 w 700"/>
                <a:gd name="T19" fmla="*/ 121 h 449"/>
                <a:gd name="T20" fmla="*/ 394 w 700"/>
                <a:gd name="T21" fmla="*/ 155 h 449"/>
                <a:gd name="T22" fmla="*/ 326 w 700"/>
                <a:gd name="T23" fmla="*/ 159 h 449"/>
                <a:gd name="T24" fmla="*/ 249 w 700"/>
                <a:gd name="T25" fmla="*/ 150 h 449"/>
                <a:gd name="T26" fmla="*/ 217 w 700"/>
                <a:gd name="T27" fmla="*/ 120 h 449"/>
                <a:gd name="T28" fmla="*/ 188 w 700"/>
                <a:gd name="T29" fmla="*/ 86 h 449"/>
                <a:gd name="T30" fmla="*/ 159 w 700"/>
                <a:gd name="T31" fmla="*/ 62 h 449"/>
                <a:gd name="T32" fmla="*/ 143 w 700"/>
                <a:gd name="T33" fmla="*/ 73 h 449"/>
                <a:gd name="T34" fmla="*/ 115 w 700"/>
                <a:gd name="T35" fmla="*/ 92 h 449"/>
                <a:gd name="T36" fmla="*/ 91 w 700"/>
                <a:gd name="T37" fmla="*/ 116 h 449"/>
                <a:gd name="T38" fmla="*/ 81 w 700"/>
                <a:gd name="T39" fmla="*/ 144 h 449"/>
                <a:gd name="T40" fmla="*/ 55 w 700"/>
                <a:gd name="T41" fmla="*/ 168 h 449"/>
                <a:gd name="T42" fmla="*/ 21 w 700"/>
                <a:gd name="T43" fmla="*/ 178 h 449"/>
                <a:gd name="T44" fmla="*/ 0 w 700"/>
                <a:gd name="T45" fmla="*/ 192 h 449"/>
                <a:gd name="T46" fmla="*/ 16 w 700"/>
                <a:gd name="T47" fmla="*/ 223 h 449"/>
                <a:gd name="T48" fmla="*/ 41 w 700"/>
                <a:gd name="T49" fmla="*/ 244 h 449"/>
                <a:gd name="T50" fmla="*/ 62 w 700"/>
                <a:gd name="T51" fmla="*/ 237 h 449"/>
                <a:gd name="T52" fmla="*/ 58 w 700"/>
                <a:gd name="T53" fmla="*/ 265 h 449"/>
                <a:gd name="T54" fmla="*/ 59 w 700"/>
                <a:gd name="T55" fmla="*/ 291 h 449"/>
                <a:gd name="T56" fmla="*/ 80 w 700"/>
                <a:gd name="T57" fmla="*/ 309 h 449"/>
                <a:gd name="T58" fmla="*/ 143 w 700"/>
                <a:gd name="T59" fmla="*/ 333 h 449"/>
                <a:gd name="T60" fmla="*/ 168 w 700"/>
                <a:gd name="T61" fmla="*/ 338 h 449"/>
                <a:gd name="T62" fmla="*/ 190 w 700"/>
                <a:gd name="T63" fmla="*/ 333 h 449"/>
                <a:gd name="T64" fmla="*/ 217 w 700"/>
                <a:gd name="T65" fmla="*/ 326 h 449"/>
                <a:gd name="T66" fmla="*/ 252 w 700"/>
                <a:gd name="T67" fmla="*/ 326 h 449"/>
                <a:gd name="T68" fmla="*/ 271 w 700"/>
                <a:gd name="T69" fmla="*/ 338 h 449"/>
                <a:gd name="T70" fmla="*/ 265 w 700"/>
                <a:gd name="T71" fmla="*/ 379 h 449"/>
                <a:gd name="T72" fmla="*/ 284 w 700"/>
                <a:gd name="T73" fmla="*/ 402 h 449"/>
                <a:gd name="T74" fmla="*/ 308 w 700"/>
                <a:gd name="T75" fmla="*/ 412 h 449"/>
                <a:gd name="T76" fmla="*/ 327 w 700"/>
                <a:gd name="T77" fmla="*/ 395 h 449"/>
                <a:gd name="T78" fmla="*/ 364 w 700"/>
                <a:gd name="T79" fmla="*/ 393 h 449"/>
                <a:gd name="T80" fmla="*/ 388 w 700"/>
                <a:gd name="T81" fmla="*/ 407 h 449"/>
                <a:gd name="T82" fmla="*/ 407 w 700"/>
                <a:gd name="T83" fmla="*/ 422 h 449"/>
                <a:gd name="T84" fmla="*/ 461 w 700"/>
                <a:gd name="T85" fmla="*/ 396 h 449"/>
                <a:gd name="T86" fmla="*/ 501 w 700"/>
                <a:gd name="T87" fmla="*/ 376 h 449"/>
                <a:gd name="T88" fmla="*/ 522 w 700"/>
                <a:gd name="T89" fmla="*/ 353 h 449"/>
                <a:gd name="T90" fmla="*/ 541 w 700"/>
                <a:gd name="T91" fmla="*/ 330 h 449"/>
                <a:gd name="T92" fmla="*/ 546 w 700"/>
                <a:gd name="T93" fmla="*/ 310 h 449"/>
                <a:gd name="T94" fmla="*/ 540 w 700"/>
                <a:gd name="T95" fmla="*/ 294 h 449"/>
                <a:gd name="T96" fmla="*/ 537 w 700"/>
                <a:gd name="T97" fmla="*/ 278 h 449"/>
                <a:gd name="T98" fmla="*/ 522 w 700"/>
                <a:gd name="T99" fmla="*/ 242 h 449"/>
                <a:gd name="T100" fmla="*/ 555 w 700"/>
                <a:gd name="T101" fmla="*/ 225 h 449"/>
                <a:gd name="T102" fmla="*/ 514 w 700"/>
                <a:gd name="T103" fmla="*/ 214 h 449"/>
                <a:gd name="T104" fmla="*/ 530 w 700"/>
                <a:gd name="T105" fmla="*/ 184 h 449"/>
                <a:gd name="T106" fmla="*/ 548 w 700"/>
                <a:gd name="T107" fmla="*/ 200 h 449"/>
                <a:gd name="T108" fmla="*/ 600 w 700"/>
                <a:gd name="T109" fmla="*/ 172 h 449"/>
                <a:gd name="T110" fmla="*/ 627 w 700"/>
                <a:gd name="T111" fmla="*/ 161 h 449"/>
                <a:gd name="T112" fmla="*/ 655 w 700"/>
                <a:gd name="T113" fmla="*/ 151 h 449"/>
                <a:gd name="T114" fmla="*/ 658 w 700"/>
                <a:gd name="T115" fmla="*/ 122 h 449"/>
                <a:gd name="T116" fmla="*/ 691 w 700"/>
                <a:gd name="T117" fmla="*/ 103 h 449"/>
                <a:gd name="T118" fmla="*/ 534 w 700"/>
                <a:gd name="T119" fmla="*/ 401 h 449"/>
                <a:gd name="T120" fmla="*/ 393 w 700"/>
                <a:gd name="T121" fmla="*/ 44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0" h="449">
                  <a:moveTo>
                    <a:pt x="697" y="80"/>
                  </a:moveTo>
                  <a:cubicBezTo>
                    <a:pt x="697" y="74"/>
                    <a:pt x="690" y="76"/>
                    <a:pt x="687" y="78"/>
                  </a:cubicBezTo>
                  <a:cubicBezTo>
                    <a:pt x="685" y="79"/>
                    <a:pt x="678" y="78"/>
                    <a:pt x="676" y="81"/>
                  </a:cubicBezTo>
                  <a:cubicBezTo>
                    <a:pt x="674" y="85"/>
                    <a:pt x="670" y="83"/>
                    <a:pt x="666" y="84"/>
                  </a:cubicBezTo>
                  <a:cubicBezTo>
                    <a:pt x="661" y="84"/>
                    <a:pt x="654" y="82"/>
                    <a:pt x="654" y="80"/>
                  </a:cubicBezTo>
                  <a:cubicBezTo>
                    <a:pt x="655" y="77"/>
                    <a:pt x="651" y="74"/>
                    <a:pt x="652" y="70"/>
                  </a:cubicBezTo>
                  <a:cubicBezTo>
                    <a:pt x="652" y="67"/>
                    <a:pt x="647" y="68"/>
                    <a:pt x="643" y="65"/>
                  </a:cubicBezTo>
                  <a:cubicBezTo>
                    <a:pt x="640" y="62"/>
                    <a:pt x="633" y="60"/>
                    <a:pt x="632" y="60"/>
                  </a:cubicBezTo>
                  <a:cubicBezTo>
                    <a:pt x="630" y="61"/>
                    <a:pt x="626" y="57"/>
                    <a:pt x="620" y="57"/>
                  </a:cubicBezTo>
                  <a:cubicBezTo>
                    <a:pt x="615" y="56"/>
                    <a:pt x="615" y="53"/>
                    <a:pt x="616" y="50"/>
                  </a:cubicBezTo>
                  <a:cubicBezTo>
                    <a:pt x="617" y="48"/>
                    <a:pt x="611" y="41"/>
                    <a:pt x="610" y="37"/>
                  </a:cubicBezTo>
                  <a:cubicBezTo>
                    <a:pt x="609" y="34"/>
                    <a:pt x="605" y="33"/>
                    <a:pt x="603" y="25"/>
                  </a:cubicBezTo>
                  <a:cubicBezTo>
                    <a:pt x="601" y="16"/>
                    <a:pt x="597" y="19"/>
                    <a:pt x="598" y="15"/>
                  </a:cubicBezTo>
                  <a:cubicBezTo>
                    <a:pt x="599" y="11"/>
                    <a:pt x="592" y="9"/>
                    <a:pt x="590" y="7"/>
                  </a:cubicBezTo>
                  <a:cubicBezTo>
                    <a:pt x="588" y="4"/>
                    <a:pt x="581" y="5"/>
                    <a:pt x="576" y="3"/>
                  </a:cubicBezTo>
                  <a:cubicBezTo>
                    <a:pt x="571" y="0"/>
                    <a:pt x="568" y="2"/>
                    <a:pt x="563" y="1"/>
                  </a:cubicBezTo>
                  <a:cubicBezTo>
                    <a:pt x="558" y="0"/>
                    <a:pt x="547" y="2"/>
                    <a:pt x="546" y="2"/>
                  </a:cubicBezTo>
                  <a:cubicBezTo>
                    <a:pt x="544" y="2"/>
                    <a:pt x="536" y="1"/>
                    <a:pt x="531" y="7"/>
                  </a:cubicBezTo>
                  <a:cubicBezTo>
                    <a:pt x="526" y="13"/>
                    <a:pt x="530" y="12"/>
                    <a:pt x="532" y="12"/>
                  </a:cubicBezTo>
                  <a:cubicBezTo>
                    <a:pt x="534" y="12"/>
                    <a:pt x="535" y="18"/>
                    <a:pt x="535" y="20"/>
                  </a:cubicBezTo>
                  <a:cubicBezTo>
                    <a:pt x="536" y="22"/>
                    <a:pt x="532" y="25"/>
                    <a:pt x="530" y="26"/>
                  </a:cubicBezTo>
                  <a:cubicBezTo>
                    <a:pt x="528" y="26"/>
                    <a:pt x="523" y="33"/>
                    <a:pt x="523" y="36"/>
                  </a:cubicBezTo>
                  <a:cubicBezTo>
                    <a:pt x="522" y="38"/>
                    <a:pt x="517" y="45"/>
                    <a:pt x="517" y="47"/>
                  </a:cubicBezTo>
                  <a:cubicBezTo>
                    <a:pt x="518" y="49"/>
                    <a:pt x="515" y="51"/>
                    <a:pt x="512" y="52"/>
                  </a:cubicBezTo>
                  <a:cubicBezTo>
                    <a:pt x="510" y="52"/>
                    <a:pt x="503" y="57"/>
                    <a:pt x="501" y="57"/>
                  </a:cubicBezTo>
                  <a:cubicBezTo>
                    <a:pt x="499" y="58"/>
                    <a:pt x="491" y="57"/>
                    <a:pt x="490" y="54"/>
                  </a:cubicBezTo>
                  <a:cubicBezTo>
                    <a:pt x="489" y="54"/>
                    <a:pt x="488" y="53"/>
                    <a:pt x="487" y="53"/>
                  </a:cubicBezTo>
                  <a:cubicBezTo>
                    <a:pt x="478" y="70"/>
                    <a:pt x="478" y="70"/>
                    <a:pt x="478" y="70"/>
                  </a:cubicBezTo>
                  <a:cubicBezTo>
                    <a:pt x="477" y="75"/>
                    <a:pt x="477" y="75"/>
                    <a:pt x="477" y="75"/>
                  </a:cubicBezTo>
                  <a:cubicBezTo>
                    <a:pt x="477" y="75"/>
                    <a:pt x="471" y="77"/>
                    <a:pt x="476" y="81"/>
                  </a:cubicBezTo>
                  <a:cubicBezTo>
                    <a:pt x="480" y="85"/>
                    <a:pt x="481" y="82"/>
                    <a:pt x="488" y="82"/>
                  </a:cubicBezTo>
                  <a:cubicBezTo>
                    <a:pt x="494" y="82"/>
                    <a:pt x="497" y="87"/>
                    <a:pt x="499" y="83"/>
                  </a:cubicBezTo>
                  <a:cubicBezTo>
                    <a:pt x="500" y="80"/>
                    <a:pt x="506" y="77"/>
                    <a:pt x="510" y="82"/>
                  </a:cubicBezTo>
                  <a:cubicBezTo>
                    <a:pt x="514" y="86"/>
                    <a:pt x="526" y="93"/>
                    <a:pt x="525" y="96"/>
                  </a:cubicBezTo>
                  <a:cubicBezTo>
                    <a:pt x="524" y="100"/>
                    <a:pt x="518" y="99"/>
                    <a:pt x="513" y="98"/>
                  </a:cubicBezTo>
                  <a:cubicBezTo>
                    <a:pt x="509" y="96"/>
                    <a:pt x="503" y="100"/>
                    <a:pt x="498" y="100"/>
                  </a:cubicBezTo>
                  <a:cubicBezTo>
                    <a:pt x="494" y="100"/>
                    <a:pt x="488" y="102"/>
                    <a:pt x="484" y="106"/>
                  </a:cubicBezTo>
                  <a:cubicBezTo>
                    <a:pt x="479" y="110"/>
                    <a:pt x="480" y="114"/>
                    <a:pt x="473" y="115"/>
                  </a:cubicBezTo>
                  <a:cubicBezTo>
                    <a:pt x="467" y="116"/>
                    <a:pt x="464" y="115"/>
                    <a:pt x="456" y="120"/>
                  </a:cubicBezTo>
                  <a:cubicBezTo>
                    <a:pt x="448" y="125"/>
                    <a:pt x="440" y="123"/>
                    <a:pt x="437" y="121"/>
                  </a:cubicBezTo>
                  <a:cubicBezTo>
                    <a:pt x="434" y="120"/>
                    <a:pt x="429" y="119"/>
                    <a:pt x="426" y="124"/>
                  </a:cubicBezTo>
                  <a:cubicBezTo>
                    <a:pt x="423" y="129"/>
                    <a:pt x="430" y="131"/>
                    <a:pt x="429" y="137"/>
                  </a:cubicBezTo>
                  <a:cubicBezTo>
                    <a:pt x="428" y="142"/>
                    <a:pt x="421" y="141"/>
                    <a:pt x="415" y="147"/>
                  </a:cubicBezTo>
                  <a:cubicBezTo>
                    <a:pt x="409" y="153"/>
                    <a:pt x="399" y="156"/>
                    <a:pt x="394" y="155"/>
                  </a:cubicBezTo>
                  <a:cubicBezTo>
                    <a:pt x="388" y="155"/>
                    <a:pt x="377" y="152"/>
                    <a:pt x="367" y="156"/>
                  </a:cubicBezTo>
                  <a:cubicBezTo>
                    <a:pt x="358" y="160"/>
                    <a:pt x="351" y="167"/>
                    <a:pt x="347" y="166"/>
                  </a:cubicBezTo>
                  <a:cubicBezTo>
                    <a:pt x="343" y="165"/>
                    <a:pt x="343" y="161"/>
                    <a:pt x="338" y="162"/>
                  </a:cubicBezTo>
                  <a:cubicBezTo>
                    <a:pt x="333" y="162"/>
                    <a:pt x="330" y="161"/>
                    <a:pt x="326" y="159"/>
                  </a:cubicBezTo>
                  <a:cubicBezTo>
                    <a:pt x="322" y="157"/>
                    <a:pt x="319" y="160"/>
                    <a:pt x="313" y="156"/>
                  </a:cubicBezTo>
                  <a:cubicBezTo>
                    <a:pt x="307" y="152"/>
                    <a:pt x="297" y="153"/>
                    <a:pt x="292" y="152"/>
                  </a:cubicBezTo>
                  <a:cubicBezTo>
                    <a:pt x="288" y="151"/>
                    <a:pt x="270" y="152"/>
                    <a:pt x="264" y="151"/>
                  </a:cubicBezTo>
                  <a:cubicBezTo>
                    <a:pt x="258" y="151"/>
                    <a:pt x="250" y="153"/>
                    <a:pt x="249" y="150"/>
                  </a:cubicBezTo>
                  <a:cubicBezTo>
                    <a:pt x="249" y="147"/>
                    <a:pt x="244" y="145"/>
                    <a:pt x="243" y="139"/>
                  </a:cubicBezTo>
                  <a:cubicBezTo>
                    <a:pt x="241" y="132"/>
                    <a:pt x="237" y="130"/>
                    <a:pt x="234" y="130"/>
                  </a:cubicBezTo>
                  <a:cubicBezTo>
                    <a:pt x="230" y="129"/>
                    <a:pt x="229" y="125"/>
                    <a:pt x="226" y="125"/>
                  </a:cubicBezTo>
                  <a:cubicBezTo>
                    <a:pt x="225" y="125"/>
                    <a:pt x="223" y="120"/>
                    <a:pt x="217" y="120"/>
                  </a:cubicBezTo>
                  <a:cubicBezTo>
                    <a:pt x="212" y="120"/>
                    <a:pt x="194" y="118"/>
                    <a:pt x="191" y="114"/>
                  </a:cubicBezTo>
                  <a:cubicBezTo>
                    <a:pt x="189" y="110"/>
                    <a:pt x="194" y="109"/>
                    <a:pt x="194" y="105"/>
                  </a:cubicBezTo>
                  <a:cubicBezTo>
                    <a:pt x="194" y="101"/>
                    <a:pt x="197" y="96"/>
                    <a:pt x="195" y="94"/>
                  </a:cubicBezTo>
                  <a:cubicBezTo>
                    <a:pt x="192" y="93"/>
                    <a:pt x="189" y="89"/>
                    <a:pt x="188" y="86"/>
                  </a:cubicBezTo>
                  <a:cubicBezTo>
                    <a:pt x="188" y="83"/>
                    <a:pt x="182" y="79"/>
                    <a:pt x="178" y="79"/>
                  </a:cubicBezTo>
                  <a:cubicBezTo>
                    <a:pt x="174" y="78"/>
                    <a:pt x="171" y="76"/>
                    <a:pt x="168" y="73"/>
                  </a:cubicBezTo>
                  <a:cubicBezTo>
                    <a:pt x="164" y="70"/>
                    <a:pt x="161" y="71"/>
                    <a:pt x="159" y="63"/>
                  </a:cubicBezTo>
                  <a:cubicBezTo>
                    <a:pt x="159" y="63"/>
                    <a:pt x="159" y="62"/>
                    <a:pt x="159" y="62"/>
                  </a:cubicBezTo>
                  <a:cubicBezTo>
                    <a:pt x="158" y="62"/>
                    <a:pt x="156" y="61"/>
                    <a:pt x="155" y="61"/>
                  </a:cubicBezTo>
                  <a:cubicBezTo>
                    <a:pt x="154" y="61"/>
                    <a:pt x="153" y="61"/>
                    <a:pt x="152" y="60"/>
                  </a:cubicBezTo>
                  <a:cubicBezTo>
                    <a:pt x="151" y="63"/>
                    <a:pt x="148" y="64"/>
                    <a:pt x="148" y="67"/>
                  </a:cubicBezTo>
                  <a:cubicBezTo>
                    <a:pt x="148" y="69"/>
                    <a:pt x="146" y="73"/>
                    <a:pt x="143" y="73"/>
                  </a:cubicBezTo>
                  <a:cubicBezTo>
                    <a:pt x="139" y="73"/>
                    <a:pt x="135" y="75"/>
                    <a:pt x="135" y="81"/>
                  </a:cubicBezTo>
                  <a:cubicBezTo>
                    <a:pt x="135" y="86"/>
                    <a:pt x="138" y="87"/>
                    <a:pt x="137" y="89"/>
                  </a:cubicBezTo>
                  <a:cubicBezTo>
                    <a:pt x="135" y="92"/>
                    <a:pt x="128" y="94"/>
                    <a:pt x="126" y="93"/>
                  </a:cubicBezTo>
                  <a:cubicBezTo>
                    <a:pt x="123" y="92"/>
                    <a:pt x="119" y="93"/>
                    <a:pt x="115" y="92"/>
                  </a:cubicBezTo>
                  <a:cubicBezTo>
                    <a:pt x="111" y="92"/>
                    <a:pt x="108" y="87"/>
                    <a:pt x="107" y="92"/>
                  </a:cubicBezTo>
                  <a:cubicBezTo>
                    <a:pt x="106" y="97"/>
                    <a:pt x="98" y="112"/>
                    <a:pt x="100" y="113"/>
                  </a:cubicBezTo>
                  <a:cubicBezTo>
                    <a:pt x="102" y="115"/>
                    <a:pt x="103" y="118"/>
                    <a:pt x="100" y="118"/>
                  </a:cubicBezTo>
                  <a:cubicBezTo>
                    <a:pt x="96" y="118"/>
                    <a:pt x="93" y="118"/>
                    <a:pt x="91" y="116"/>
                  </a:cubicBezTo>
                  <a:cubicBezTo>
                    <a:pt x="90" y="115"/>
                    <a:pt x="84" y="118"/>
                    <a:pt x="80" y="118"/>
                  </a:cubicBezTo>
                  <a:cubicBezTo>
                    <a:pt x="79" y="118"/>
                    <a:pt x="71" y="121"/>
                    <a:pt x="74" y="122"/>
                  </a:cubicBezTo>
                  <a:cubicBezTo>
                    <a:pt x="76" y="124"/>
                    <a:pt x="76" y="129"/>
                    <a:pt x="76" y="132"/>
                  </a:cubicBezTo>
                  <a:cubicBezTo>
                    <a:pt x="76" y="134"/>
                    <a:pt x="82" y="141"/>
                    <a:pt x="81" y="144"/>
                  </a:cubicBezTo>
                  <a:cubicBezTo>
                    <a:pt x="80" y="146"/>
                    <a:pt x="75" y="149"/>
                    <a:pt x="75" y="152"/>
                  </a:cubicBezTo>
                  <a:cubicBezTo>
                    <a:pt x="75" y="155"/>
                    <a:pt x="76" y="158"/>
                    <a:pt x="74" y="159"/>
                  </a:cubicBezTo>
                  <a:cubicBezTo>
                    <a:pt x="72" y="159"/>
                    <a:pt x="67" y="161"/>
                    <a:pt x="64" y="163"/>
                  </a:cubicBezTo>
                  <a:cubicBezTo>
                    <a:pt x="61" y="165"/>
                    <a:pt x="56" y="165"/>
                    <a:pt x="55" y="168"/>
                  </a:cubicBezTo>
                  <a:cubicBezTo>
                    <a:pt x="53" y="171"/>
                    <a:pt x="51" y="174"/>
                    <a:pt x="45" y="173"/>
                  </a:cubicBezTo>
                  <a:cubicBezTo>
                    <a:pt x="41" y="172"/>
                    <a:pt x="38" y="172"/>
                    <a:pt x="35" y="176"/>
                  </a:cubicBezTo>
                  <a:cubicBezTo>
                    <a:pt x="31" y="180"/>
                    <a:pt x="30" y="178"/>
                    <a:pt x="28" y="180"/>
                  </a:cubicBezTo>
                  <a:cubicBezTo>
                    <a:pt x="25" y="182"/>
                    <a:pt x="23" y="179"/>
                    <a:pt x="21" y="178"/>
                  </a:cubicBezTo>
                  <a:cubicBezTo>
                    <a:pt x="18" y="177"/>
                    <a:pt x="16" y="180"/>
                    <a:pt x="14" y="180"/>
                  </a:cubicBezTo>
                  <a:cubicBezTo>
                    <a:pt x="11" y="180"/>
                    <a:pt x="10" y="183"/>
                    <a:pt x="7" y="184"/>
                  </a:cubicBezTo>
                  <a:cubicBezTo>
                    <a:pt x="4" y="185"/>
                    <a:pt x="2" y="184"/>
                    <a:pt x="2" y="187"/>
                  </a:cubicBezTo>
                  <a:cubicBezTo>
                    <a:pt x="2" y="189"/>
                    <a:pt x="1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2" y="202"/>
                    <a:pt x="13" y="205"/>
                    <a:pt x="13" y="208"/>
                  </a:cubicBezTo>
                  <a:cubicBezTo>
                    <a:pt x="14" y="212"/>
                    <a:pt x="16" y="223"/>
                    <a:pt x="16" y="223"/>
                  </a:cubicBezTo>
                  <a:cubicBezTo>
                    <a:pt x="16" y="223"/>
                    <a:pt x="16" y="223"/>
                    <a:pt x="15" y="223"/>
                  </a:cubicBezTo>
                  <a:cubicBezTo>
                    <a:pt x="20" y="226"/>
                    <a:pt x="26" y="230"/>
                    <a:pt x="26" y="231"/>
                  </a:cubicBezTo>
                  <a:cubicBezTo>
                    <a:pt x="26" y="232"/>
                    <a:pt x="26" y="237"/>
                    <a:pt x="32" y="239"/>
                  </a:cubicBezTo>
                  <a:cubicBezTo>
                    <a:pt x="35" y="241"/>
                    <a:pt x="39" y="242"/>
                    <a:pt x="41" y="244"/>
                  </a:cubicBezTo>
                  <a:cubicBezTo>
                    <a:pt x="41" y="243"/>
                    <a:pt x="41" y="243"/>
                    <a:pt x="41" y="243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7" y="243"/>
                    <a:pt x="49" y="244"/>
                  </a:cubicBezTo>
                  <a:cubicBezTo>
                    <a:pt x="50" y="241"/>
                    <a:pt x="58" y="237"/>
                    <a:pt x="62" y="237"/>
                  </a:cubicBezTo>
                  <a:cubicBezTo>
                    <a:pt x="66" y="237"/>
                    <a:pt x="76" y="245"/>
                    <a:pt x="75" y="248"/>
                  </a:cubicBezTo>
                  <a:cubicBezTo>
                    <a:pt x="74" y="250"/>
                    <a:pt x="67" y="260"/>
                    <a:pt x="64" y="260"/>
                  </a:cubicBezTo>
                  <a:cubicBezTo>
                    <a:pt x="62" y="261"/>
                    <a:pt x="61" y="261"/>
                    <a:pt x="59" y="261"/>
                  </a:cubicBezTo>
                  <a:cubicBezTo>
                    <a:pt x="58" y="263"/>
                    <a:pt x="58" y="264"/>
                    <a:pt x="58" y="265"/>
                  </a:cubicBezTo>
                  <a:cubicBezTo>
                    <a:pt x="58" y="267"/>
                    <a:pt x="62" y="270"/>
                    <a:pt x="64" y="274"/>
                  </a:cubicBezTo>
                  <a:cubicBezTo>
                    <a:pt x="67" y="278"/>
                    <a:pt x="61" y="281"/>
                    <a:pt x="58" y="278"/>
                  </a:cubicBezTo>
                  <a:cubicBezTo>
                    <a:pt x="54" y="275"/>
                    <a:pt x="53" y="281"/>
                    <a:pt x="55" y="283"/>
                  </a:cubicBezTo>
                  <a:cubicBezTo>
                    <a:pt x="57" y="285"/>
                    <a:pt x="56" y="291"/>
                    <a:pt x="59" y="291"/>
                  </a:cubicBezTo>
                  <a:cubicBezTo>
                    <a:pt x="62" y="292"/>
                    <a:pt x="65" y="298"/>
                    <a:pt x="69" y="298"/>
                  </a:cubicBezTo>
                  <a:cubicBezTo>
                    <a:pt x="72" y="298"/>
                    <a:pt x="75" y="303"/>
                    <a:pt x="75" y="303"/>
                  </a:cubicBezTo>
                  <a:cubicBezTo>
                    <a:pt x="75" y="303"/>
                    <a:pt x="81" y="306"/>
                    <a:pt x="81" y="308"/>
                  </a:cubicBezTo>
                  <a:cubicBezTo>
                    <a:pt x="81" y="308"/>
                    <a:pt x="80" y="308"/>
                    <a:pt x="80" y="309"/>
                  </a:cubicBezTo>
                  <a:cubicBezTo>
                    <a:pt x="84" y="308"/>
                    <a:pt x="87" y="308"/>
                    <a:pt x="87" y="306"/>
                  </a:cubicBezTo>
                  <a:cubicBezTo>
                    <a:pt x="88" y="305"/>
                    <a:pt x="93" y="305"/>
                    <a:pt x="97" y="308"/>
                  </a:cubicBezTo>
                  <a:cubicBezTo>
                    <a:pt x="100" y="312"/>
                    <a:pt x="115" y="320"/>
                    <a:pt x="121" y="324"/>
                  </a:cubicBezTo>
                  <a:cubicBezTo>
                    <a:pt x="126" y="328"/>
                    <a:pt x="139" y="333"/>
                    <a:pt x="143" y="333"/>
                  </a:cubicBezTo>
                  <a:cubicBezTo>
                    <a:pt x="147" y="332"/>
                    <a:pt x="152" y="335"/>
                    <a:pt x="158" y="335"/>
                  </a:cubicBezTo>
                  <a:cubicBezTo>
                    <a:pt x="159" y="335"/>
                    <a:pt x="160" y="335"/>
                    <a:pt x="161" y="335"/>
                  </a:cubicBezTo>
                  <a:cubicBezTo>
                    <a:pt x="162" y="334"/>
                    <a:pt x="164" y="334"/>
                    <a:pt x="165" y="333"/>
                  </a:cubicBezTo>
                  <a:cubicBezTo>
                    <a:pt x="167" y="330"/>
                    <a:pt x="169" y="335"/>
                    <a:pt x="168" y="338"/>
                  </a:cubicBezTo>
                  <a:cubicBezTo>
                    <a:pt x="168" y="340"/>
                    <a:pt x="168" y="342"/>
                    <a:pt x="169" y="343"/>
                  </a:cubicBezTo>
                  <a:cubicBezTo>
                    <a:pt x="170" y="342"/>
                    <a:pt x="171" y="340"/>
                    <a:pt x="172" y="338"/>
                  </a:cubicBezTo>
                  <a:cubicBezTo>
                    <a:pt x="174" y="333"/>
                    <a:pt x="178" y="333"/>
                    <a:pt x="180" y="332"/>
                  </a:cubicBezTo>
                  <a:cubicBezTo>
                    <a:pt x="182" y="330"/>
                    <a:pt x="185" y="331"/>
                    <a:pt x="190" y="333"/>
                  </a:cubicBezTo>
                  <a:cubicBezTo>
                    <a:pt x="194" y="335"/>
                    <a:pt x="196" y="331"/>
                    <a:pt x="203" y="336"/>
                  </a:cubicBezTo>
                  <a:cubicBezTo>
                    <a:pt x="205" y="336"/>
                    <a:pt x="206" y="335"/>
                    <a:pt x="207" y="335"/>
                  </a:cubicBezTo>
                  <a:cubicBezTo>
                    <a:pt x="209" y="335"/>
                    <a:pt x="210" y="333"/>
                    <a:pt x="213" y="330"/>
                  </a:cubicBezTo>
                  <a:cubicBezTo>
                    <a:pt x="215" y="328"/>
                    <a:pt x="215" y="326"/>
                    <a:pt x="217" y="326"/>
                  </a:cubicBezTo>
                  <a:cubicBezTo>
                    <a:pt x="220" y="327"/>
                    <a:pt x="221" y="323"/>
                    <a:pt x="227" y="320"/>
                  </a:cubicBezTo>
                  <a:cubicBezTo>
                    <a:pt x="233" y="317"/>
                    <a:pt x="238" y="322"/>
                    <a:pt x="241" y="320"/>
                  </a:cubicBezTo>
                  <a:cubicBezTo>
                    <a:pt x="244" y="318"/>
                    <a:pt x="247" y="317"/>
                    <a:pt x="247" y="319"/>
                  </a:cubicBezTo>
                  <a:cubicBezTo>
                    <a:pt x="247" y="321"/>
                    <a:pt x="251" y="324"/>
                    <a:pt x="252" y="326"/>
                  </a:cubicBezTo>
                  <a:cubicBezTo>
                    <a:pt x="253" y="329"/>
                    <a:pt x="257" y="329"/>
                    <a:pt x="258" y="330"/>
                  </a:cubicBezTo>
                  <a:cubicBezTo>
                    <a:pt x="259" y="329"/>
                    <a:pt x="260" y="329"/>
                    <a:pt x="260" y="329"/>
                  </a:cubicBezTo>
                  <a:cubicBezTo>
                    <a:pt x="263" y="327"/>
                    <a:pt x="268" y="329"/>
                    <a:pt x="268" y="332"/>
                  </a:cubicBezTo>
                  <a:cubicBezTo>
                    <a:pt x="268" y="335"/>
                    <a:pt x="268" y="338"/>
                    <a:pt x="271" y="338"/>
                  </a:cubicBezTo>
                  <a:cubicBezTo>
                    <a:pt x="273" y="338"/>
                    <a:pt x="275" y="338"/>
                    <a:pt x="275" y="343"/>
                  </a:cubicBezTo>
                  <a:cubicBezTo>
                    <a:pt x="275" y="348"/>
                    <a:pt x="278" y="354"/>
                    <a:pt x="273" y="359"/>
                  </a:cubicBezTo>
                  <a:cubicBezTo>
                    <a:pt x="268" y="363"/>
                    <a:pt x="262" y="371"/>
                    <a:pt x="263" y="374"/>
                  </a:cubicBezTo>
                  <a:cubicBezTo>
                    <a:pt x="264" y="376"/>
                    <a:pt x="261" y="381"/>
                    <a:pt x="265" y="379"/>
                  </a:cubicBezTo>
                  <a:cubicBezTo>
                    <a:pt x="269" y="377"/>
                    <a:pt x="277" y="379"/>
                    <a:pt x="276" y="381"/>
                  </a:cubicBezTo>
                  <a:cubicBezTo>
                    <a:pt x="274" y="383"/>
                    <a:pt x="276" y="390"/>
                    <a:pt x="279" y="390"/>
                  </a:cubicBezTo>
                  <a:cubicBezTo>
                    <a:pt x="283" y="390"/>
                    <a:pt x="285" y="392"/>
                    <a:pt x="284" y="395"/>
                  </a:cubicBezTo>
                  <a:cubicBezTo>
                    <a:pt x="283" y="398"/>
                    <a:pt x="281" y="402"/>
                    <a:pt x="284" y="402"/>
                  </a:cubicBezTo>
                  <a:cubicBezTo>
                    <a:pt x="287" y="402"/>
                    <a:pt x="291" y="402"/>
                    <a:pt x="290" y="405"/>
                  </a:cubicBezTo>
                  <a:cubicBezTo>
                    <a:pt x="290" y="408"/>
                    <a:pt x="292" y="410"/>
                    <a:pt x="297" y="408"/>
                  </a:cubicBezTo>
                  <a:cubicBezTo>
                    <a:pt x="300" y="407"/>
                    <a:pt x="302" y="406"/>
                    <a:pt x="303" y="407"/>
                  </a:cubicBezTo>
                  <a:cubicBezTo>
                    <a:pt x="305" y="407"/>
                    <a:pt x="305" y="412"/>
                    <a:pt x="308" y="412"/>
                  </a:cubicBezTo>
                  <a:cubicBezTo>
                    <a:pt x="312" y="413"/>
                    <a:pt x="310" y="405"/>
                    <a:pt x="309" y="404"/>
                  </a:cubicBezTo>
                  <a:cubicBezTo>
                    <a:pt x="307" y="403"/>
                    <a:pt x="309" y="397"/>
                    <a:pt x="311" y="398"/>
                  </a:cubicBezTo>
                  <a:cubicBezTo>
                    <a:pt x="312" y="400"/>
                    <a:pt x="316" y="398"/>
                    <a:pt x="319" y="396"/>
                  </a:cubicBezTo>
                  <a:cubicBezTo>
                    <a:pt x="321" y="393"/>
                    <a:pt x="325" y="398"/>
                    <a:pt x="327" y="395"/>
                  </a:cubicBezTo>
                  <a:cubicBezTo>
                    <a:pt x="329" y="392"/>
                    <a:pt x="333" y="397"/>
                    <a:pt x="337" y="395"/>
                  </a:cubicBezTo>
                  <a:cubicBezTo>
                    <a:pt x="342" y="393"/>
                    <a:pt x="343" y="397"/>
                    <a:pt x="345" y="394"/>
                  </a:cubicBezTo>
                  <a:cubicBezTo>
                    <a:pt x="347" y="391"/>
                    <a:pt x="353" y="387"/>
                    <a:pt x="354" y="388"/>
                  </a:cubicBezTo>
                  <a:cubicBezTo>
                    <a:pt x="356" y="389"/>
                    <a:pt x="357" y="392"/>
                    <a:pt x="364" y="393"/>
                  </a:cubicBezTo>
                  <a:cubicBezTo>
                    <a:pt x="371" y="394"/>
                    <a:pt x="367" y="397"/>
                    <a:pt x="367" y="399"/>
                  </a:cubicBezTo>
                  <a:cubicBezTo>
                    <a:pt x="367" y="401"/>
                    <a:pt x="376" y="407"/>
                    <a:pt x="379" y="407"/>
                  </a:cubicBezTo>
                  <a:cubicBezTo>
                    <a:pt x="379" y="407"/>
                    <a:pt x="380" y="408"/>
                    <a:pt x="381" y="409"/>
                  </a:cubicBezTo>
                  <a:cubicBezTo>
                    <a:pt x="383" y="408"/>
                    <a:pt x="387" y="410"/>
                    <a:pt x="388" y="407"/>
                  </a:cubicBezTo>
                  <a:cubicBezTo>
                    <a:pt x="389" y="404"/>
                    <a:pt x="393" y="405"/>
                    <a:pt x="395" y="408"/>
                  </a:cubicBezTo>
                  <a:cubicBezTo>
                    <a:pt x="396" y="410"/>
                    <a:pt x="398" y="410"/>
                    <a:pt x="401" y="408"/>
                  </a:cubicBezTo>
                  <a:cubicBezTo>
                    <a:pt x="405" y="405"/>
                    <a:pt x="407" y="410"/>
                    <a:pt x="405" y="412"/>
                  </a:cubicBezTo>
                  <a:cubicBezTo>
                    <a:pt x="402" y="414"/>
                    <a:pt x="404" y="419"/>
                    <a:pt x="407" y="422"/>
                  </a:cubicBezTo>
                  <a:cubicBezTo>
                    <a:pt x="410" y="424"/>
                    <a:pt x="411" y="420"/>
                    <a:pt x="410" y="417"/>
                  </a:cubicBezTo>
                  <a:cubicBezTo>
                    <a:pt x="410" y="414"/>
                    <a:pt x="416" y="411"/>
                    <a:pt x="427" y="408"/>
                  </a:cubicBezTo>
                  <a:cubicBezTo>
                    <a:pt x="437" y="404"/>
                    <a:pt x="449" y="397"/>
                    <a:pt x="449" y="395"/>
                  </a:cubicBezTo>
                  <a:cubicBezTo>
                    <a:pt x="450" y="394"/>
                    <a:pt x="457" y="398"/>
                    <a:pt x="461" y="396"/>
                  </a:cubicBezTo>
                  <a:cubicBezTo>
                    <a:pt x="464" y="393"/>
                    <a:pt x="477" y="393"/>
                    <a:pt x="481" y="393"/>
                  </a:cubicBezTo>
                  <a:cubicBezTo>
                    <a:pt x="484" y="393"/>
                    <a:pt x="484" y="390"/>
                    <a:pt x="488" y="387"/>
                  </a:cubicBezTo>
                  <a:cubicBezTo>
                    <a:pt x="491" y="384"/>
                    <a:pt x="491" y="383"/>
                    <a:pt x="495" y="382"/>
                  </a:cubicBezTo>
                  <a:cubicBezTo>
                    <a:pt x="499" y="381"/>
                    <a:pt x="501" y="377"/>
                    <a:pt x="501" y="376"/>
                  </a:cubicBezTo>
                  <a:cubicBezTo>
                    <a:pt x="501" y="374"/>
                    <a:pt x="509" y="373"/>
                    <a:pt x="509" y="371"/>
                  </a:cubicBezTo>
                  <a:cubicBezTo>
                    <a:pt x="510" y="369"/>
                    <a:pt x="515" y="368"/>
                    <a:pt x="515" y="366"/>
                  </a:cubicBezTo>
                  <a:cubicBezTo>
                    <a:pt x="515" y="363"/>
                    <a:pt x="519" y="364"/>
                    <a:pt x="520" y="362"/>
                  </a:cubicBezTo>
                  <a:cubicBezTo>
                    <a:pt x="522" y="360"/>
                    <a:pt x="519" y="354"/>
                    <a:pt x="522" y="353"/>
                  </a:cubicBezTo>
                  <a:cubicBezTo>
                    <a:pt x="525" y="352"/>
                    <a:pt x="521" y="349"/>
                    <a:pt x="520" y="348"/>
                  </a:cubicBezTo>
                  <a:cubicBezTo>
                    <a:pt x="520" y="347"/>
                    <a:pt x="525" y="346"/>
                    <a:pt x="528" y="345"/>
                  </a:cubicBezTo>
                  <a:cubicBezTo>
                    <a:pt x="531" y="343"/>
                    <a:pt x="533" y="340"/>
                    <a:pt x="534" y="337"/>
                  </a:cubicBezTo>
                  <a:cubicBezTo>
                    <a:pt x="534" y="334"/>
                    <a:pt x="539" y="331"/>
                    <a:pt x="541" y="330"/>
                  </a:cubicBezTo>
                  <a:cubicBezTo>
                    <a:pt x="543" y="330"/>
                    <a:pt x="544" y="325"/>
                    <a:pt x="544" y="322"/>
                  </a:cubicBezTo>
                  <a:cubicBezTo>
                    <a:pt x="543" y="318"/>
                    <a:pt x="548" y="319"/>
                    <a:pt x="546" y="318"/>
                  </a:cubicBezTo>
                  <a:cubicBezTo>
                    <a:pt x="543" y="316"/>
                    <a:pt x="546" y="312"/>
                    <a:pt x="551" y="311"/>
                  </a:cubicBezTo>
                  <a:cubicBezTo>
                    <a:pt x="555" y="310"/>
                    <a:pt x="548" y="308"/>
                    <a:pt x="546" y="310"/>
                  </a:cubicBezTo>
                  <a:cubicBezTo>
                    <a:pt x="543" y="311"/>
                    <a:pt x="541" y="305"/>
                    <a:pt x="539" y="307"/>
                  </a:cubicBezTo>
                  <a:cubicBezTo>
                    <a:pt x="537" y="310"/>
                    <a:pt x="531" y="306"/>
                    <a:pt x="535" y="305"/>
                  </a:cubicBezTo>
                  <a:cubicBezTo>
                    <a:pt x="539" y="304"/>
                    <a:pt x="545" y="300"/>
                    <a:pt x="547" y="300"/>
                  </a:cubicBezTo>
                  <a:cubicBezTo>
                    <a:pt x="550" y="299"/>
                    <a:pt x="543" y="294"/>
                    <a:pt x="540" y="294"/>
                  </a:cubicBezTo>
                  <a:cubicBezTo>
                    <a:pt x="537" y="294"/>
                    <a:pt x="533" y="287"/>
                    <a:pt x="530" y="287"/>
                  </a:cubicBezTo>
                  <a:cubicBezTo>
                    <a:pt x="526" y="287"/>
                    <a:pt x="532" y="284"/>
                    <a:pt x="536" y="286"/>
                  </a:cubicBezTo>
                  <a:cubicBezTo>
                    <a:pt x="540" y="288"/>
                    <a:pt x="545" y="290"/>
                    <a:pt x="547" y="288"/>
                  </a:cubicBezTo>
                  <a:cubicBezTo>
                    <a:pt x="548" y="287"/>
                    <a:pt x="540" y="280"/>
                    <a:pt x="537" y="278"/>
                  </a:cubicBezTo>
                  <a:cubicBezTo>
                    <a:pt x="534" y="276"/>
                    <a:pt x="537" y="273"/>
                    <a:pt x="535" y="271"/>
                  </a:cubicBezTo>
                  <a:cubicBezTo>
                    <a:pt x="533" y="270"/>
                    <a:pt x="529" y="262"/>
                    <a:pt x="527" y="258"/>
                  </a:cubicBezTo>
                  <a:cubicBezTo>
                    <a:pt x="526" y="255"/>
                    <a:pt x="519" y="254"/>
                    <a:pt x="517" y="252"/>
                  </a:cubicBezTo>
                  <a:cubicBezTo>
                    <a:pt x="515" y="249"/>
                    <a:pt x="517" y="244"/>
                    <a:pt x="522" y="242"/>
                  </a:cubicBezTo>
                  <a:cubicBezTo>
                    <a:pt x="528" y="240"/>
                    <a:pt x="526" y="235"/>
                    <a:pt x="528" y="236"/>
                  </a:cubicBezTo>
                  <a:cubicBezTo>
                    <a:pt x="530" y="236"/>
                    <a:pt x="532" y="235"/>
                    <a:pt x="534" y="232"/>
                  </a:cubicBezTo>
                  <a:cubicBezTo>
                    <a:pt x="536" y="228"/>
                    <a:pt x="540" y="230"/>
                    <a:pt x="541" y="228"/>
                  </a:cubicBezTo>
                  <a:cubicBezTo>
                    <a:pt x="543" y="226"/>
                    <a:pt x="552" y="227"/>
                    <a:pt x="555" y="225"/>
                  </a:cubicBezTo>
                  <a:cubicBezTo>
                    <a:pt x="558" y="223"/>
                    <a:pt x="552" y="217"/>
                    <a:pt x="548" y="218"/>
                  </a:cubicBezTo>
                  <a:cubicBezTo>
                    <a:pt x="544" y="219"/>
                    <a:pt x="539" y="217"/>
                    <a:pt x="537" y="213"/>
                  </a:cubicBezTo>
                  <a:cubicBezTo>
                    <a:pt x="534" y="210"/>
                    <a:pt x="527" y="221"/>
                    <a:pt x="521" y="223"/>
                  </a:cubicBezTo>
                  <a:cubicBezTo>
                    <a:pt x="516" y="225"/>
                    <a:pt x="512" y="219"/>
                    <a:pt x="514" y="214"/>
                  </a:cubicBezTo>
                  <a:cubicBezTo>
                    <a:pt x="516" y="210"/>
                    <a:pt x="510" y="210"/>
                    <a:pt x="502" y="210"/>
                  </a:cubicBezTo>
                  <a:cubicBezTo>
                    <a:pt x="494" y="211"/>
                    <a:pt x="497" y="198"/>
                    <a:pt x="502" y="197"/>
                  </a:cubicBezTo>
                  <a:cubicBezTo>
                    <a:pt x="506" y="196"/>
                    <a:pt x="513" y="201"/>
                    <a:pt x="516" y="193"/>
                  </a:cubicBezTo>
                  <a:cubicBezTo>
                    <a:pt x="519" y="185"/>
                    <a:pt x="523" y="191"/>
                    <a:pt x="530" y="184"/>
                  </a:cubicBezTo>
                  <a:cubicBezTo>
                    <a:pt x="536" y="177"/>
                    <a:pt x="544" y="173"/>
                    <a:pt x="550" y="177"/>
                  </a:cubicBezTo>
                  <a:cubicBezTo>
                    <a:pt x="555" y="181"/>
                    <a:pt x="543" y="188"/>
                    <a:pt x="542" y="192"/>
                  </a:cubicBezTo>
                  <a:cubicBezTo>
                    <a:pt x="540" y="196"/>
                    <a:pt x="543" y="197"/>
                    <a:pt x="540" y="200"/>
                  </a:cubicBezTo>
                  <a:cubicBezTo>
                    <a:pt x="536" y="203"/>
                    <a:pt x="541" y="204"/>
                    <a:pt x="548" y="200"/>
                  </a:cubicBezTo>
                  <a:cubicBezTo>
                    <a:pt x="555" y="196"/>
                    <a:pt x="563" y="191"/>
                    <a:pt x="570" y="189"/>
                  </a:cubicBezTo>
                  <a:cubicBezTo>
                    <a:pt x="571" y="188"/>
                    <a:pt x="573" y="188"/>
                    <a:pt x="575" y="188"/>
                  </a:cubicBezTo>
                  <a:cubicBezTo>
                    <a:pt x="576" y="186"/>
                    <a:pt x="577" y="184"/>
                    <a:pt x="578" y="183"/>
                  </a:cubicBezTo>
                  <a:cubicBezTo>
                    <a:pt x="583" y="181"/>
                    <a:pt x="598" y="175"/>
                    <a:pt x="600" y="172"/>
                  </a:cubicBezTo>
                  <a:cubicBezTo>
                    <a:pt x="602" y="169"/>
                    <a:pt x="605" y="165"/>
                    <a:pt x="608" y="165"/>
                  </a:cubicBezTo>
                  <a:cubicBezTo>
                    <a:pt x="611" y="165"/>
                    <a:pt x="611" y="167"/>
                    <a:pt x="615" y="167"/>
                  </a:cubicBezTo>
                  <a:cubicBezTo>
                    <a:pt x="620" y="167"/>
                    <a:pt x="625" y="169"/>
                    <a:pt x="623" y="165"/>
                  </a:cubicBezTo>
                  <a:cubicBezTo>
                    <a:pt x="620" y="162"/>
                    <a:pt x="622" y="162"/>
                    <a:pt x="627" y="161"/>
                  </a:cubicBezTo>
                  <a:cubicBezTo>
                    <a:pt x="633" y="160"/>
                    <a:pt x="632" y="155"/>
                    <a:pt x="636" y="155"/>
                  </a:cubicBezTo>
                  <a:cubicBezTo>
                    <a:pt x="639" y="155"/>
                    <a:pt x="639" y="147"/>
                    <a:pt x="642" y="147"/>
                  </a:cubicBezTo>
                  <a:cubicBezTo>
                    <a:pt x="646" y="147"/>
                    <a:pt x="648" y="152"/>
                    <a:pt x="652" y="151"/>
                  </a:cubicBezTo>
                  <a:cubicBezTo>
                    <a:pt x="653" y="150"/>
                    <a:pt x="654" y="151"/>
                    <a:pt x="655" y="151"/>
                  </a:cubicBezTo>
                  <a:cubicBezTo>
                    <a:pt x="656" y="150"/>
                    <a:pt x="657" y="150"/>
                    <a:pt x="658" y="149"/>
                  </a:cubicBezTo>
                  <a:cubicBezTo>
                    <a:pt x="658" y="145"/>
                    <a:pt x="658" y="141"/>
                    <a:pt x="657" y="139"/>
                  </a:cubicBezTo>
                  <a:cubicBezTo>
                    <a:pt x="656" y="135"/>
                    <a:pt x="657" y="132"/>
                    <a:pt x="657" y="130"/>
                  </a:cubicBezTo>
                  <a:cubicBezTo>
                    <a:pt x="656" y="128"/>
                    <a:pt x="656" y="122"/>
                    <a:pt x="658" y="122"/>
                  </a:cubicBezTo>
                  <a:cubicBezTo>
                    <a:pt x="661" y="122"/>
                    <a:pt x="664" y="116"/>
                    <a:pt x="668" y="118"/>
                  </a:cubicBezTo>
                  <a:cubicBezTo>
                    <a:pt x="671" y="120"/>
                    <a:pt x="678" y="121"/>
                    <a:pt x="678" y="118"/>
                  </a:cubicBezTo>
                  <a:cubicBezTo>
                    <a:pt x="678" y="115"/>
                    <a:pt x="683" y="115"/>
                    <a:pt x="684" y="111"/>
                  </a:cubicBezTo>
                  <a:cubicBezTo>
                    <a:pt x="684" y="107"/>
                    <a:pt x="690" y="106"/>
                    <a:pt x="691" y="103"/>
                  </a:cubicBezTo>
                  <a:cubicBezTo>
                    <a:pt x="692" y="99"/>
                    <a:pt x="693" y="91"/>
                    <a:pt x="697" y="89"/>
                  </a:cubicBezTo>
                  <a:cubicBezTo>
                    <a:pt x="700" y="87"/>
                    <a:pt x="696" y="86"/>
                    <a:pt x="697" y="80"/>
                  </a:cubicBezTo>
                  <a:close/>
                  <a:moveTo>
                    <a:pt x="528" y="383"/>
                  </a:moveTo>
                  <a:cubicBezTo>
                    <a:pt x="524" y="395"/>
                    <a:pt x="533" y="402"/>
                    <a:pt x="534" y="401"/>
                  </a:cubicBezTo>
                  <a:cubicBezTo>
                    <a:pt x="537" y="399"/>
                    <a:pt x="551" y="371"/>
                    <a:pt x="548" y="368"/>
                  </a:cubicBezTo>
                  <a:cubicBezTo>
                    <a:pt x="545" y="364"/>
                    <a:pt x="531" y="370"/>
                    <a:pt x="528" y="383"/>
                  </a:cubicBezTo>
                  <a:close/>
                  <a:moveTo>
                    <a:pt x="405" y="426"/>
                  </a:moveTo>
                  <a:cubicBezTo>
                    <a:pt x="400" y="426"/>
                    <a:pt x="389" y="432"/>
                    <a:pt x="393" y="441"/>
                  </a:cubicBezTo>
                  <a:cubicBezTo>
                    <a:pt x="398" y="449"/>
                    <a:pt x="412" y="444"/>
                    <a:pt x="413" y="440"/>
                  </a:cubicBezTo>
                  <a:cubicBezTo>
                    <a:pt x="413" y="436"/>
                    <a:pt x="420" y="430"/>
                    <a:pt x="419" y="427"/>
                  </a:cubicBezTo>
                  <a:cubicBezTo>
                    <a:pt x="418" y="425"/>
                    <a:pt x="409" y="426"/>
                    <a:pt x="405" y="4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0" name="Freeform 144"/>
            <p:cNvSpPr>
              <a:spLocks noEditPoints="1"/>
            </p:cNvSpPr>
            <p:nvPr userDrawn="1"/>
          </p:nvSpPr>
          <p:spPr bwMode="auto">
            <a:xfrm>
              <a:off x="483656" y="3991293"/>
              <a:ext cx="243304" cy="341012"/>
            </a:xfrm>
            <a:custGeom>
              <a:avLst/>
              <a:gdLst>
                <a:gd name="T0" fmla="*/ 60 w 113"/>
                <a:gd name="T1" fmla="*/ 57 h 146"/>
                <a:gd name="T2" fmla="*/ 74 w 113"/>
                <a:gd name="T3" fmla="*/ 66 h 146"/>
                <a:gd name="T4" fmla="*/ 77 w 113"/>
                <a:gd name="T5" fmla="*/ 76 h 146"/>
                <a:gd name="T6" fmla="*/ 82 w 113"/>
                <a:gd name="T7" fmla="*/ 81 h 146"/>
                <a:gd name="T8" fmla="*/ 88 w 113"/>
                <a:gd name="T9" fmla="*/ 94 h 146"/>
                <a:gd name="T10" fmla="*/ 92 w 113"/>
                <a:gd name="T11" fmla="*/ 91 h 146"/>
                <a:gd name="T12" fmla="*/ 97 w 113"/>
                <a:gd name="T13" fmla="*/ 85 h 146"/>
                <a:gd name="T14" fmla="*/ 94 w 113"/>
                <a:gd name="T15" fmla="*/ 72 h 146"/>
                <a:gd name="T16" fmla="*/ 81 w 113"/>
                <a:gd name="T17" fmla="*/ 63 h 146"/>
                <a:gd name="T18" fmla="*/ 73 w 113"/>
                <a:gd name="T19" fmla="*/ 53 h 146"/>
                <a:gd name="T20" fmla="*/ 57 w 113"/>
                <a:gd name="T21" fmla="*/ 51 h 146"/>
                <a:gd name="T22" fmla="*/ 51 w 113"/>
                <a:gd name="T23" fmla="*/ 41 h 146"/>
                <a:gd name="T24" fmla="*/ 59 w 113"/>
                <a:gd name="T25" fmla="*/ 26 h 146"/>
                <a:gd name="T26" fmla="*/ 58 w 113"/>
                <a:gd name="T27" fmla="*/ 8 h 146"/>
                <a:gd name="T28" fmla="*/ 56 w 113"/>
                <a:gd name="T29" fmla="*/ 4 h 146"/>
                <a:gd name="T30" fmla="*/ 39 w 113"/>
                <a:gd name="T31" fmla="*/ 3 h 146"/>
                <a:gd name="T32" fmla="*/ 37 w 113"/>
                <a:gd name="T33" fmla="*/ 28 h 146"/>
                <a:gd name="T34" fmla="*/ 31 w 113"/>
                <a:gd name="T35" fmla="*/ 27 h 146"/>
                <a:gd name="T36" fmla="*/ 34 w 113"/>
                <a:gd name="T37" fmla="*/ 42 h 146"/>
                <a:gd name="T38" fmla="*/ 37 w 113"/>
                <a:gd name="T39" fmla="*/ 50 h 146"/>
                <a:gd name="T40" fmla="*/ 49 w 113"/>
                <a:gd name="T41" fmla="*/ 53 h 146"/>
                <a:gd name="T42" fmla="*/ 60 w 113"/>
                <a:gd name="T43" fmla="*/ 57 h 146"/>
                <a:gd name="T44" fmla="*/ 38 w 113"/>
                <a:gd name="T45" fmla="*/ 59 h 146"/>
                <a:gd name="T46" fmla="*/ 49 w 113"/>
                <a:gd name="T47" fmla="*/ 71 h 146"/>
                <a:gd name="T48" fmla="*/ 38 w 113"/>
                <a:gd name="T49" fmla="*/ 59 h 146"/>
                <a:gd name="T50" fmla="*/ 57 w 113"/>
                <a:gd name="T51" fmla="*/ 90 h 146"/>
                <a:gd name="T52" fmla="*/ 63 w 113"/>
                <a:gd name="T53" fmla="*/ 87 h 146"/>
                <a:gd name="T54" fmla="*/ 64 w 113"/>
                <a:gd name="T55" fmla="*/ 96 h 146"/>
                <a:gd name="T56" fmla="*/ 66 w 113"/>
                <a:gd name="T57" fmla="*/ 108 h 146"/>
                <a:gd name="T58" fmla="*/ 78 w 113"/>
                <a:gd name="T59" fmla="*/ 90 h 146"/>
                <a:gd name="T60" fmla="*/ 74 w 113"/>
                <a:gd name="T61" fmla="*/ 89 h 146"/>
                <a:gd name="T62" fmla="*/ 56 w 113"/>
                <a:gd name="T63" fmla="*/ 76 h 146"/>
                <a:gd name="T64" fmla="*/ 57 w 113"/>
                <a:gd name="T65" fmla="*/ 90 h 146"/>
                <a:gd name="T66" fmla="*/ 16 w 113"/>
                <a:gd name="T67" fmla="*/ 97 h 146"/>
                <a:gd name="T68" fmla="*/ 2 w 113"/>
                <a:gd name="T69" fmla="*/ 114 h 146"/>
                <a:gd name="T70" fmla="*/ 23 w 113"/>
                <a:gd name="T71" fmla="*/ 96 h 146"/>
                <a:gd name="T72" fmla="*/ 26 w 113"/>
                <a:gd name="T73" fmla="*/ 85 h 146"/>
                <a:gd name="T74" fmla="*/ 16 w 113"/>
                <a:gd name="T75" fmla="*/ 97 h 146"/>
                <a:gd name="T76" fmla="*/ 78 w 113"/>
                <a:gd name="T77" fmla="*/ 103 h 146"/>
                <a:gd name="T78" fmla="*/ 86 w 113"/>
                <a:gd name="T79" fmla="*/ 98 h 146"/>
                <a:gd name="T80" fmla="*/ 78 w 113"/>
                <a:gd name="T81" fmla="*/ 103 h 146"/>
                <a:gd name="T82" fmla="*/ 109 w 113"/>
                <a:gd name="T83" fmla="*/ 128 h 146"/>
                <a:gd name="T84" fmla="*/ 106 w 113"/>
                <a:gd name="T85" fmla="*/ 104 h 146"/>
                <a:gd name="T86" fmla="*/ 98 w 113"/>
                <a:gd name="T87" fmla="*/ 103 h 146"/>
                <a:gd name="T88" fmla="*/ 91 w 113"/>
                <a:gd name="T89" fmla="*/ 109 h 146"/>
                <a:gd name="T90" fmla="*/ 84 w 113"/>
                <a:gd name="T91" fmla="*/ 114 h 146"/>
                <a:gd name="T92" fmla="*/ 74 w 113"/>
                <a:gd name="T93" fmla="*/ 112 h 146"/>
                <a:gd name="T94" fmla="*/ 60 w 113"/>
                <a:gd name="T95" fmla="*/ 119 h 146"/>
                <a:gd name="T96" fmla="*/ 56 w 113"/>
                <a:gd name="T97" fmla="*/ 130 h 146"/>
                <a:gd name="T98" fmla="*/ 66 w 113"/>
                <a:gd name="T99" fmla="*/ 125 h 146"/>
                <a:gd name="T100" fmla="*/ 75 w 113"/>
                <a:gd name="T101" fmla="*/ 122 h 146"/>
                <a:gd name="T102" fmla="*/ 85 w 113"/>
                <a:gd name="T103" fmla="*/ 141 h 146"/>
                <a:gd name="T104" fmla="*/ 97 w 113"/>
                <a:gd name="T105" fmla="*/ 146 h 146"/>
                <a:gd name="T106" fmla="*/ 96 w 113"/>
                <a:gd name="T107" fmla="*/ 133 h 146"/>
                <a:gd name="T108" fmla="*/ 109 w 113"/>
                <a:gd name="T109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146">
                  <a:moveTo>
                    <a:pt x="60" y="57"/>
                  </a:moveTo>
                  <a:cubicBezTo>
                    <a:pt x="66" y="56"/>
                    <a:pt x="75" y="63"/>
                    <a:pt x="74" y="66"/>
                  </a:cubicBezTo>
                  <a:cubicBezTo>
                    <a:pt x="73" y="69"/>
                    <a:pt x="74" y="78"/>
                    <a:pt x="77" y="76"/>
                  </a:cubicBezTo>
                  <a:cubicBezTo>
                    <a:pt x="80" y="73"/>
                    <a:pt x="85" y="76"/>
                    <a:pt x="82" y="81"/>
                  </a:cubicBezTo>
                  <a:cubicBezTo>
                    <a:pt x="79" y="85"/>
                    <a:pt x="87" y="89"/>
                    <a:pt x="88" y="94"/>
                  </a:cubicBezTo>
                  <a:cubicBezTo>
                    <a:pt x="89" y="99"/>
                    <a:pt x="93" y="95"/>
                    <a:pt x="92" y="91"/>
                  </a:cubicBezTo>
                  <a:cubicBezTo>
                    <a:pt x="91" y="87"/>
                    <a:pt x="93" y="88"/>
                    <a:pt x="97" y="85"/>
                  </a:cubicBezTo>
                  <a:cubicBezTo>
                    <a:pt x="101" y="82"/>
                    <a:pt x="97" y="77"/>
                    <a:pt x="94" y="72"/>
                  </a:cubicBezTo>
                  <a:cubicBezTo>
                    <a:pt x="91" y="66"/>
                    <a:pt x="81" y="68"/>
                    <a:pt x="81" y="63"/>
                  </a:cubicBezTo>
                  <a:cubicBezTo>
                    <a:pt x="81" y="58"/>
                    <a:pt x="73" y="56"/>
                    <a:pt x="73" y="53"/>
                  </a:cubicBezTo>
                  <a:cubicBezTo>
                    <a:pt x="73" y="51"/>
                    <a:pt x="63" y="48"/>
                    <a:pt x="57" y="51"/>
                  </a:cubicBezTo>
                  <a:cubicBezTo>
                    <a:pt x="51" y="54"/>
                    <a:pt x="55" y="45"/>
                    <a:pt x="51" y="41"/>
                  </a:cubicBezTo>
                  <a:cubicBezTo>
                    <a:pt x="47" y="37"/>
                    <a:pt x="54" y="31"/>
                    <a:pt x="59" y="26"/>
                  </a:cubicBezTo>
                  <a:cubicBezTo>
                    <a:pt x="64" y="20"/>
                    <a:pt x="57" y="12"/>
                    <a:pt x="58" y="8"/>
                  </a:cubicBezTo>
                  <a:cubicBezTo>
                    <a:pt x="59" y="4"/>
                    <a:pt x="58" y="3"/>
                    <a:pt x="56" y="4"/>
                  </a:cubicBezTo>
                  <a:cubicBezTo>
                    <a:pt x="54" y="5"/>
                    <a:pt x="44" y="0"/>
                    <a:pt x="39" y="3"/>
                  </a:cubicBezTo>
                  <a:cubicBezTo>
                    <a:pt x="35" y="5"/>
                    <a:pt x="39" y="27"/>
                    <a:pt x="37" y="28"/>
                  </a:cubicBezTo>
                  <a:cubicBezTo>
                    <a:pt x="35" y="30"/>
                    <a:pt x="32" y="25"/>
                    <a:pt x="31" y="27"/>
                  </a:cubicBezTo>
                  <a:cubicBezTo>
                    <a:pt x="30" y="30"/>
                    <a:pt x="31" y="42"/>
                    <a:pt x="34" y="42"/>
                  </a:cubicBezTo>
                  <a:cubicBezTo>
                    <a:pt x="37" y="42"/>
                    <a:pt x="39" y="45"/>
                    <a:pt x="37" y="50"/>
                  </a:cubicBezTo>
                  <a:cubicBezTo>
                    <a:pt x="36" y="55"/>
                    <a:pt x="43" y="56"/>
                    <a:pt x="49" y="53"/>
                  </a:cubicBezTo>
                  <a:cubicBezTo>
                    <a:pt x="56" y="51"/>
                    <a:pt x="53" y="58"/>
                    <a:pt x="60" y="57"/>
                  </a:cubicBezTo>
                  <a:close/>
                  <a:moveTo>
                    <a:pt x="38" y="59"/>
                  </a:moveTo>
                  <a:cubicBezTo>
                    <a:pt x="39" y="64"/>
                    <a:pt x="41" y="73"/>
                    <a:pt x="49" y="71"/>
                  </a:cubicBezTo>
                  <a:cubicBezTo>
                    <a:pt x="56" y="69"/>
                    <a:pt x="37" y="56"/>
                    <a:pt x="38" y="59"/>
                  </a:cubicBezTo>
                  <a:close/>
                  <a:moveTo>
                    <a:pt x="57" y="90"/>
                  </a:moveTo>
                  <a:cubicBezTo>
                    <a:pt x="59" y="90"/>
                    <a:pt x="63" y="90"/>
                    <a:pt x="63" y="87"/>
                  </a:cubicBezTo>
                  <a:cubicBezTo>
                    <a:pt x="64" y="84"/>
                    <a:pt x="67" y="93"/>
                    <a:pt x="64" y="96"/>
                  </a:cubicBezTo>
                  <a:cubicBezTo>
                    <a:pt x="61" y="99"/>
                    <a:pt x="61" y="107"/>
                    <a:pt x="66" y="108"/>
                  </a:cubicBezTo>
                  <a:cubicBezTo>
                    <a:pt x="71" y="109"/>
                    <a:pt x="80" y="93"/>
                    <a:pt x="78" y="90"/>
                  </a:cubicBezTo>
                  <a:cubicBezTo>
                    <a:pt x="77" y="88"/>
                    <a:pt x="73" y="92"/>
                    <a:pt x="74" y="89"/>
                  </a:cubicBezTo>
                  <a:cubicBezTo>
                    <a:pt x="75" y="85"/>
                    <a:pt x="61" y="75"/>
                    <a:pt x="56" y="76"/>
                  </a:cubicBezTo>
                  <a:cubicBezTo>
                    <a:pt x="51" y="77"/>
                    <a:pt x="53" y="91"/>
                    <a:pt x="57" y="90"/>
                  </a:cubicBezTo>
                  <a:close/>
                  <a:moveTo>
                    <a:pt x="16" y="97"/>
                  </a:moveTo>
                  <a:cubicBezTo>
                    <a:pt x="12" y="102"/>
                    <a:pt x="0" y="112"/>
                    <a:pt x="2" y="114"/>
                  </a:cubicBezTo>
                  <a:cubicBezTo>
                    <a:pt x="4" y="118"/>
                    <a:pt x="16" y="100"/>
                    <a:pt x="23" y="96"/>
                  </a:cubicBezTo>
                  <a:cubicBezTo>
                    <a:pt x="29" y="92"/>
                    <a:pt x="28" y="89"/>
                    <a:pt x="26" y="85"/>
                  </a:cubicBezTo>
                  <a:cubicBezTo>
                    <a:pt x="24" y="81"/>
                    <a:pt x="21" y="91"/>
                    <a:pt x="16" y="97"/>
                  </a:cubicBezTo>
                  <a:close/>
                  <a:moveTo>
                    <a:pt x="78" y="103"/>
                  </a:moveTo>
                  <a:cubicBezTo>
                    <a:pt x="79" y="106"/>
                    <a:pt x="89" y="101"/>
                    <a:pt x="86" y="98"/>
                  </a:cubicBezTo>
                  <a:cubicBezTo>
                    <a:pt x="84" y="95"/>
                    <a:pt x="77" y="101"/>
                    <a:pt x="78" y="103"/>
                  </a:cubicBezTo>
                  <a:close/>
                  <a:moveTo>
                    <a:pt x="109" y="128"/>
                  </a:moveTo>
                  <a:cubicBezTo>
                    <a:pt x="113" y="123"/>
                    <a:pt x="106" y="112"/>
                    <a:pt x="106" y="104"/>
                  </a:cubicBezTo>
                  <a:cubicBezTo>
                    <a:pt x="106" y="96"/>
                    <a:pt x="95" y="98"/>
                    <a:pt x="98" y="103"/>
                  </a:cubicBezTo>
                  <a:cubicBezTo>
                    <a:pt x="101" y="108"/>
                    <a:pt x="92" y="104"/>
                    <a:pt x="91" y="109"/>
                  </a:cubicBezTo>
                  <a:cubicBezTo>
                    <a:pt x="90" y="114"/>
                    <a:pt x="84" y="110"/>
                    <a:pt x="84" y="114"/>
                  </a:cubicBezTo>
                  <a:cubicBezTo>
                    <a:pt x="85" y="118"/>
                    <a:pt x="77" y="114"/>
                    <a:pt x="74" y="112"/>
                  </a:cubicBezTo>
                  <a:cubicBezTo>
                    <a:pt x="70" y="109"/>
                    <a:pt x="66" y="118"/>
                    <a:pt x="60" y="119"/>
                  </a:cubicBezTo>
                  <a:cubicBezTo>
                    <a:pt x="55" y="120"/>
                    <a:pt x="53" y="130"/>
                    <a:pt x="56" y="130"/>
                  </a:cubicBezTo>
                  <a:cubicBezTo>
                    <a:pt x="60" y="130"/>
                    <a:pt x="62" y="125"/>
                    <a:pt x="66" y="125"/>
                  </a:cubicBezTo>
                  <a:cubicBezTo>
                    <a:pt x="70" y="125"/>
                    <a:pt x="69" y="121"/>
                    <a:pt x="75" y="122"/>
                  </a:cubicBezTo>
                  <a:cubicBezTo>
                    <a:pt x="81" y="123"/>
                    <a:pt x="77" y="139"/>
                    <a:pt x="85" y="141"/>
                  </a:cubicBezTo>
                  <a:cubicBezTo>
                    <a:pt x="93" y="142"/>
                    <a:pt x="93" y="146"/>
                    <a:pt x="97" y="146"/>
                  </a:cubicBezTo>
                  <a:cubicBezTo>
                    <a:pt x="100" y="146"/>
                    <a:pt x="96" y="136"/>
                    <a:pt x="96" y="133"/>
                  </a:cubicBezTo>
                  <a:cubicBezTo>
                    <a:pt x="97" y="129"/>
                    <a:pt x="105" y="132"/>
                    <a:pt x="109" y="1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1" name="Freeform 145"/>
            <p:cNvSpPr>
              <a:spLocks noEditPoints="1"/>
            </p:cNvSpPr>
            <p:nvPr userDrawn="1"/>
          </p:nvSpPr>
          <p:spPr bwMode="auto">
            <a:xfrm>
              <a:off x="1082687" y="4542017"/>
              <a:ext cx="317135" cy="202419"/>
            </a:xfrm>
            <a:custGeom>
              <a:avLst/>
              <a:gdLst>
                <a:gd name="T0" fmla="*/ 106 w 148"/>
                <a:gd name="T1" fmla="*/ 80 h 87"/>
                <a:gd name="T2" fmla="*/ 98 w 148"/>
                <a:gd name="T3" fmla="*/ 73 h 87"/>
                <a:gd name="T4" fmla="*/ 86 w 148"/>
                <a:gd name="T5" fmla="*/ 68 h 87"/>
                <a:gd name="T6" fmla="*/ 78 w 148"/>
                <a:gd name="T7" fmla="*/ 54 h 87"/>
                <a:gd name="T8" fmla="*/ 75 w 148"/>
                <a:gd name="T9" fmla="*/ 45 h 87"/>
                <a:gd name="T10" fmla="*/ 77 w 148"/>
                <a:gd name="T11" fmla="*/ 38 h 87"/>
                <a:gd name="T12" fmla="*/ 54 w 148"/>
                <a:gd name="T13" fmla="*/ 26 h 87"/>
                <a:gd name="T14" fmla="*/ 8 w 148"/>
                <a:gd name="T15" fmla="*/ 2 h 87"/>
                <a:gd name="T16" fmla="*/ 0 w 148"/>
                <a:gd name="T17" fmla="*/ 0 h 87"/>
                <a:gd name="T18" fmla="*/ 0 w 148"/>
                <a:gd name="T19" fmla="*/ 68 h 87"/>
                <a:gd name="T20" fmla="*/ 12 w 148"/>
                <a:gd name="T21" fmla="*/ 72 h 87"/>
                <a:gd name="T22" fmla="*/ 26 w 148"/>
                <a:gd name="T23" fmla="*/ 65 h 87"/>
                <a:gd name="T24" fmla="*/ 33 w 148"/>
                <a:gd name="T25" fmla="*/ 57 h 87"/>
                <a:gd name="T26" fmla="*/ 58 w 148"/>
                <a:gd name="T27" fmla="*/ 62 h 87"/>
                <a:gd name="T28" fmla="*/ 83 w 148"/>
                <a:gd name="T29" fmla="*/ 83 h 87"/>
                <a:gd name="T30" fmla="*/ 108 w 148"/>
                <a:gd name="T31" fmla="*/ 87 h 87"/>
                <a:gd name="T32" fmla="*/ 106 w 148"/>
                <a:gd name="T33" fmla="*/ 80 h 87"/>
                <a:gd name="T34" fmla="*/ 126 w 148"/>
                <a:gd name="T35" fmla="*/ 24 h 87"/>
                <a:gd name="T36" fmla="*/ 111 w 148"/>
                <a:gd name="T37" fmla="*/ 31 h 87"/>
                <a:gd name="T38" fmla="*/ 87 w 148"/>
                <a:gd name="T39" fmla="*/ 32 h 87"/>
                <a:gd name="T40" fmla="*/ 106 w 148"/>
                <a:gd name="T41" fmla="*/ 40 h 87"/>
                <a:gd name="T42" fmla="*/ 130 w 148"/>
                <a:gd name="T43" fmla="*/ 29 h 87"/>
                <a:gd name="T44" fmla="*/ 133 w 148"/>
                <a:gd name="T45" fmla="*/ 19 h 87"/>
                <a:gd name="T46" fmla="*/ 126 w 148"/>
                <a:gd name="T47" fmla="*/ 24 h 87"/>
                <a:gd name="T48" fmla="*/ 137 w 148"/>
                <a:gd name="T49" fmla="*/ 11 h 87"/>
                <a:gd name="T50" fmla="*/ 134 w 148"/>
                <a:gd name="T51" fmla="*/ 12 h 87"/>
                <a:gd name="T52" fmla="*/ 141 w 148"/>
                <a:gd name="T53" fmla="*/ 22 h 87"/>
                <a:gd name="T54" fmla="*/ 137 w 148"/>
                <a:gd name="T5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87">
                  <a:moveTo>
                    <a:pt x="106" y="80"/>
                  </a:moveTo>
                  <a:cubicBezTo>
                    <a:pt x="103" y="79"/>
                    <a:pt x="97" y="76"/>
                    <a:pt x="98" y="73"/>
                  </a:cubicBezTo>
                  <a:cubicBezTo>
                    <a:pt x="98" y="70"/>
                    <a:pt x="91" y="71"/>
                    <a:pt x="86" y="68"/>
                  </a:cubicBezTo>
                  <a:cubicBezTo>
                    <a:pt x="81" y="65"/>
                    <a:pt x="83" y="56"/>
                    <a:pt x="78" y="54"/>
                  </a:cubicBezTo>
                  <a:cubicBezTo>
                    <a:pt x="72" y="51"/>
                    <a:pt x="69" y="44"/>
                    <a:pt x="75" y="45"/>
                  </a:cubicBezTo>
                  <a:cubicBezTo>
                    <a:pt x="81" y="45"/>
                    <a:pt x="82" y="42"/>
                    <a:pt x="77" y="38"/>
                  </a:cubicBezTo>
                  <a:cubicBezTo>
                    <a:pt x="72" y="33"/>
                    <a:pt x="55" y="32"/>
                    <a:pt x="54" y="26"/>
                  </a:cubicBezTo>
                  <a:cubicBezTo>
                    <a:pt x="53" y="20"/>
                    <a:pt x="22" y="5"/>
                    <a:pt x="8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0"/>
                    <a:pt x="7" y="72"/>
                    <a:pt x="12" y="72"/>
                  </a:cubicBezTo>
                  <a:cubicBezTo>
                    <a:pt x="27" y="73"/>
                    <a:pt x="23" y="65"/>
                    <a:pt x="26" y="65"/>
                  </a:cubicBezTo>
                  <a:cubicBezTo>
                    <a:pt x="29" y="65"/>
                    <a:pt x="30" y="60"/>
                    <a:pt x="33" y="57"/>
                  </a:cubicBezTo>
                  <a:cubicBezTo>
                    <a:pt x="36" y="53"/>
                    <a:pt x="50" y="56"/>
                    <a:pt x="58" y="62"/>
                  </a:cubicBezTo>
                  <a:cubicBezTo>
                    <a:pt x="66" y="68"/>
                    <a:pt x="75" y="85"/>
                    <a:pt x="83" y="83"/>
                  </a:cubicBezTo>
                  <a:cubicBezTo>
                    <a:pt x="91" y="81"/>
                    <a:pt x="100" y="87"/>
                    <a:pt x="108" y="87"/>
                  </a:cubicBezTo>
                  <a:cubicBezTo>
                    <a:pt x="115" y="87"/>
                    <a:pt x="108" y="81"/>
                    <a:pt x="106" y="80"/>
                  </a:cubicBezTo>
                  <a:close/>
                  <a:moveTo>
                    <a:pt x="126" y="24"/>
                  </a:moveTo>
                  <a:cubicBezTo>
                    <a:pt x="126" y="26"/>
                    <a:pt x="120" y="28"/>
                    <a:pt x="111" y="31"/>
                  </a:cubicBezTo>
                  <a:cubicBezTo>
                    <a:pt x="103" y="34"/>
                    <a:pt x="87" y="28"/>
                    <a:pt x="87" y="32"/>
                  </a:cubicBezTo>
                  <a:cubicBezTo>
                    <a:pt x="86" y="35"/>
                    <a:pt x="96" y="40"/>
                    <a:pt x="106" y="40"/>
                  </a:cubicBezTo>
                  <a:cubicBezTo>
                    <a:pt x="115" y="40"/>
                    <a:pt x="130" y="32"/>
                    <a:pt x="130" y="29"/>
                  </a:cubicBezTo>
                  <a:cubicBezTo>
                    <a:pt x="130" y="26"/>
                    <a:pt x="136" y="22"/>
                    <a:pt x="133" y="19"/>
                  </a:cubicBezTo>
                  <a:cubicBezTo>
                    <a:pt x="131" y="17"/>
                    <a:pt x="126" y="21"/>
                    <a:pt x="126" y="24"/>
                  </a:cubicBezTo>
                  <a:close/>
                  <a:moveTo>
                    <a:pt x="137" y="11"/>
                  </a:moveTo>
                  <a:cubicBezTo>
                    <a:pt x="132" y="8"/>
                    <a:pt x="127" y="6"/>
                    <a:pt x="134" y="12"/>
                  </a:cubicBezTo>
                  <a:cubicBezTo>
                    <a:pt x="141" y="18"/>
                    <a:pt x="137" y="23"/>
                    <a:pt x="141" y="22"/>
                  </a:cubicBezTo>
                  <a:cubicBezTo>
                    <a:pt x="148" y="21"/>
                    <a:pt x="143" y="15"/>
                    <a:pt x="13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2" name="Freeform 146"/>
            <p:cNvSpPr>
              <a:spLocks/>
            </p:cNvSpPr>
            <p:nvPr userDrawn="1"/>
          </p:nvSpPr>
          <p:spPr bwMode="auto">
            <a:xfrm>
              <a:off x="-429153" y="4224712"/>
              <a:ext cx="57051" cy="103945"/>
            </a:xfrm>
            <a:custGeom>
              <a:avLst/>
              <a:gdLst>
                <a:gd name="T0" fmla="*/ 6 w 26"/>
                <a:gd name="T1" fmla="*/ 0 h 45"/>
                <a:gd name="T2" fmla="*/ 2 w 26"/>
                <a:gd name="T3" fmla="*/ 10 h 45"/>
                <a:gd name="T4" fmla="*/ 1 w 26"/>
                <a:gd name="T5" fmla="*/ 25 h 45"/>
                <a:gd name="T6" fmla="*/ 7 w 26"/>
                <a:gd name="T7" fmla="*/ 41 h 45"/>
                <a:gd name="T8" fmla="*/ 25 w 26"/>
                <a:gd name="T9" fmla="*/ 25 h 45"/>
                <a:gd name="T10" fmla="*/ 6 w 26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45">
                  <a:moveTo>
                    <a:pt x="6" y="0"/>
                  </a:moveTo>
                  <a:cubicBezTo>
                    <a:pt x="3" y="0"/>
                    <a:pt x="4" y="6"/>
                    <a:pt x="2" y="10"/>
                  </a:cubicBezTo>
                  <a:cubicBezTo>
                    <a:pt x="0" y="14"/>
                    <a:pt x="1" y="19"/>
                    <a:pt x="1" y="25"/>
                  </a:cubicBezTo>
                  <a:cubicBezTo>
                    <a:pt x="2" y="31"/>
                    <a:pt x="1" y="37"/>
                    <a:pt x="7" y="41"/>
                  </a:cubicBezTo>
                  <a:cubicBezTo>
                    <a:pt x="14" y="45"/>
                    <a:pt x="25" y="34"/>
                    <a:pt x="25" y="25"/>
                  </a:cubicBezTo>
                  <a:cubicBezTo>
                    <a:pt x="26" y="16"/>
                    <a:pt x="9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3" name="Freeform 147"/>
            <p:cNvSpPr>
              <a:spLocks/>
            </p:cNvSpPr>
            <p:nvPr userDrawn="1"/>
          </p:nvSpPr>
          <p:spPr bwMode="auto">
            <a:xfrm>
              <a:off x="-1357064" y="4762672"/>
              <a:ext cx="187931" cy="370189"/>
            </a:xfrm>
            <a:custGeom>
              <a:avLst/>
              <a:gdLst>
                <a:gd name="T0" fmla="*/ 73 w 87"/>
                <a:gd name="T1" fmla="*/ 5 h 159"/>
                <a:gd name="T2" fmla="*/ 69 w 87"/>
                <a:gd name="T3" fmla="*/ 8 h 159"/>
                <a:gd name="T4" fmla="*/ 67 w 87"/>
                <a:gd name="T5" fmla="*/ 16 h 159"/>
                <a:gd name="T6" fmla="*/ 60 w 87"/>
                <a:gd name="T7" fmla="*/ 21 h 159"/>
                <a:gd name="T8" fmla="*/ 54 w 87"/>
                <a:gd name="T9" fmla="*/ 25 h 159"/>
                <a:gd name="T10" fmla="*/ 54 w 87"/>
                <a:gd name="T11" fmla="*/ 31 h 159"/>
                <a:gd name="T12" fmla="*/ 45 w 87"/>
                <a:gd name="T13" fmla="*/ 38 h 159"/>
                <a:gd name="T14" fmla="*/ 29 w 87"/>
                <a:gd name="T15" fmla="*/ 45 h 159"/>
                <a:gd name="T16" fmla="*/ 14 w 87"/>
                <a:gd name="T17" fmla="*/ 48 h 159"/>
                <a:gd name="T18" fmla="*/ 9 w 87"/>
                <a:gd name="T19" fmla="*/ 62 h 159"/>
                <a:gd name="T20" fmla="*/ 11 w 87"/>
                <a:gd name="T21" fmla="*/ 82 h 159"/>
                <a:gd name="T22" fmla="*/ 8 w 87"/>
                <a:gd name="T23" fmla="*/ 104 h 159"/>
                <a:gd name="T24" fmla="*/ 3 w 87"/>
                <a:gd name="T25" fmla="*/ 130 h 159"/>
                <a:gd name="T26" fmla="*/ 11 w 87"/>
                <a:gd name="T27" fmla="*/ 150 h 159"/>
                <a:gd name="T28" fmla="*/ 32 w 87"/>
                <a:gd name="T29" fmla="*/ 155 h 159"/>
                <a:gd name="T30" fmla="*/ 44 w 87"/>
                <a:gd name="T31" fmla="*/ 151 h 159"/>
                <a:gd name="T32" fmla="*/ 61 w 87"/>
                <a:gd name="T33" fmla="*/ 106 h 159"/>
                <a:gd name="T34" fmla="*/ 73 w 87"/>
                <a:gd name="T35" fmla="*/ 63 h 159"/>
                <a:gd name="T36" fmla="*/ 76 w 87"/>
                <a:gd name="T37" fmla="*/ 51 h 159"/>
                <a:gd name="T38" fmla="*/ 79 w 87"/>
                <a:gd name="T39" fmla="*/ 45 h 159"/>
                <a:gd name="T40" fmla="*/ 86 w 87"/>
                <a:gd name="T41" fmla="*/ 43 h 159"/>
                <a:gd name="T42" fmla="*/ 81 w 87"/>
                <a:gd name="T43" fmla="*/ 23 h 159"/>
                <a:gd name="T44" fmla="*/ 73 w 87"/>
                <a:gd name="T45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59">
                  <a:moveTo>
                    <a:pt x="73" y="5"/>
                  </a:moveTo>
                  <a:cubicBezTo>
                    <a:pt x="71" y="0"/>
                    <a:pt x="70" y="7"/>
                    <a:pt x="69" y="8"/>
                  </a:cubicBezTo>
                  <a:cubicBezTo>
                    <a:pt x="67" y="9"/>
                    <a:pt x="67" y="13"/>
                    <a:pt x="67" y="16"/>
                  </a:cubicBezTo>
                  <a:cubicBezTo>
                    <a:pt x="67" y="18"/>
                    <a:pt x="63" y="21"/>
                    <a:pt x="60" y="21"/>
                  </a:cubicBezTo>
                  <a:cubicBezTo>
                    <a:pt x="57" y="20"/>
                    <a:pt x="53" y="22"/>
                    <a:pt x="54" y="25"/>
                  </a:cubicBezTo>
                  <a:cubicBezTo>
                    <a:pt x="56" y="29"/>
                    <a:pt x="52" y="28"/>
                    <a:pt x="54" y="31"/>
                  </a:cubicBezTo>
                  <a:cubicBezTo>
                    <a:pt x="56" y="34"/>
                    <a:pt x="50" y="37"/>
                    <a:pt x="45" y="38"/>
                  </a:cubicBezTo>
                  <a:cubicBezTo>
                    <a:pt x="40" y="38"/>
                    <a:pt x="34" y="46"/>
                    <a:pt x="29" y="45"/>
                  </a:cubicBezTo>
                  <a:cubicBezTo>
                    <a:pt x="24" y="45"/>
                    <a:pt x="19" y="49"/>
                    <a:pt x="14" y="48"/>
                  </a:cubicBezTo>
                  <a:cubicBezTo>
                    <a:pt x="10" y="47"/>
                    <a:pt x="13" y="57"/>
                    <a:pt x="9" y="62"/>
                  </a:cubicBezTo>
                  <a:cubicBezTo>
                    <a:pt x="6" y="68"/>
                    <a:pt x="8" y="75"/>
                    <a:pt x="11" y="82"/>
                  </a:cubicBezTo>
                  <a:cubicBezTo>
                    <a:pt x="14" y="89"/>
                    <a:pt x="16" y="95"/>
                    <a:pt x="8" y="104"/>
                  </a:cubicBezTo>
                  <a:cubicBezTo>
                    <a:pt x="0" y="113"/>
                    <a:pt x="0" y="123"/>
                    <a:pt x="3" y="130"/>
                  </a:cubicBezTo>
                  <a:cubicBezTo>
                    <a:pt x="7" y="136"/>
                    <a:pt x="7" y="146"/>
                    <a:pt x="11" y="150"/>
                  </a:cubicBezTo>
                  <a:cubicBezTo>
                    <a:pt x="16" y="155"/>
                    <a:pt x="28" y="159"/>
                    <a:pt x="32" y="155"/>
                  </a:cubicBezTo>
                  <a:cubicBezTo>
                    <a:pt x="36" y="152"/>
                    <a:pt x="40" y="156"/>
                    <a:pt x="44" y="151"/>
                  </a:cubicBezTo>
                  <a:cubicBezTo>
                    <a:pt x="48" y="146"/>
                    <a:pt x="55" y="122"/>
                    <a:pt x="61" y="106"/>
                  </a:cubicBezTo>
                  <a:cubicBezTo>
                    <a:pt x="67" y="89"/>
                    <a:pt x="74" y="68"/>
                    <a:pt x="73" y="63"/>
                  </a:cubicBezTo>
                  <a:cubicBezTo>
                    <a:pt x="73" y="59"/>
                    <a:pt x="78" y="56"/>
                    <a:pt x="76" y="51"/>
                  </a:cubicBezTo>
                  <a:cubicBezTo>
                    <a:pt x="73" y="46"/>
                    <a:pt x="76" y="41"/>
                    <a:pt x="79" y="45"/>
                  </a:cubicBezTo>
                  <a:cubicBezTo>
                    <a:pt x="81" y="48"/>
                    <a:pt x="84" y="48"/>
                    <a:pt x="86" y="43"/>
                  </a:cubicBezTo>
                  <a:cubicBezTo>
                    <a:pt x="87" y="38"/>
                    <a:pt x="81" y="30"/>
                    <a:pt x="81" y="23"/>
                  </a:cubicBezTo>
                  <a:cubicBezTo>
                    <a:pt x="81" y="15"/>
                    <a:pt x="74" y="8"/>
                    <a:pt x="7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4" name="Freeform 148"/>
            <p:cNvSpPr>
              <a:spLocks noEditPoints="1"/>
            </p:cNvSpPr>
            <p:nvPr userDrawn="1"/>
          </p:nvSpPr>
          <p:spPr bwMode="auto">
            <a:xfrm>
              <a:off x="-1365454" y="3976704"/>
              <a:ext cx="300355" cy="184183"/>
            </a:xfrm>
            <a:custGeom>
              <a:avLst/>
              <a:gdLst>
                <a:gd name="T0" fmla="*/ 99 w 140"/>
                <a:gd name="T1" fmla="*/ 3 h 79"/>
                <a:gd name="T2" fmla="*/ 76 w 140"/>
                <a:gd name="T3" fmla="*/ 5 h 79"/>
                <a:gd name="T4" fmla="*/ 58 w 140"/>
                <a:gd name="T5" fmla="*/ 19 h 79"/>
                <a:gd name="T6" fmla="*/ 50 w 140"/>
                <a:gd name="T7" fmla="*/ 22 h 79"/>
                <a:gd name="T8" fmla="*/ 34 w 140"/>
                <a:gd name="T9" fmla="*/ 19 h 79"/>
                <a:gd name="T10" fmla="*/ 19 w 140"/>
                <a:gd name="T11" fmla="*/ 18 h 79"/>
                <a:gd name="T12" fmla="*/ 11 w 140"/>
                <a:gd name="T13" fmla="*/ 17 h 79"/>
                <a:gd name="T14" fmla="*/ 6 w 140"/>
                <a:gd name="T15" fmla="*/ 21 h 79"/>
                <a:gd name="T16" fmla="*/ 6 w 140"/>
                <a:gd name="T17" fmla="*/ 27 h 79"/>
                <a:gd name="T18" fmla="*/ 1 w 140"/>
                <a:gd name="T19" fmla="*/ 30 h 79"/>
                <a:gd name="T20" fmla="*/ 2 w 140"/>
                <a:gd name="T21" fmla="*/ 36 h 79"/>
                <a:gd name="T22" fmla="*/ 5 w 140"/>
                <a:gd name="T23" fmla="*/ 53 h 79"/>
                <a:gd name="T24" fmla="*/ 9 w 140"/>
                <a:gd name="T25" fmla="*/ 69 h 79"/>
                <a:gd name="T26" fmla="*/ 30 w 140"/>
                <a:gd name="T27" fmla="*/ 67 h 79"/>
                <a:gd name="T28" fmla="*/ 45 w 140"/>
                <a:gd name="T29" fmla="*/ 63 h 79"/>
                <a:gd name="T30" fmla="*/ 58 w 140"/>
                <a:gd name="T31" fmla="*/ 57 h 79"/>
                <a:gd name="T32" fmla="*/ 70 w 140"/>
                <a:gd name="T33" fmla="*/ 55 h 79"/>
                <a:gd name="T34" fmla="*/ 79 w 140"/>
                <a:gd name="T35" fmla="*/ 49 h 79"/>
                <a:gd name="T36" fmla="*/ 103 w 140"/>
                <a:gd name="T37" fmla="*/ 42 h 79"/>
                <a:gd name="T38" fmla="*/ 114 w 140"/>
                <a:gd name="T39" fmla="*/ 31 h 79"/>
                <a:gd name="T40" fmla="*/ 124 w 140"/>
                <a:gd name="T41" fmla="*/ 28 h 79"/>
                <a:gd name="T42" fmla="*/ 110 w 140"/>
                <a:gd name="T43" fmla="*/ 0 h 79"/>
                <a:gd name="T44" fmla="*/ 99 w 140"/>
                <a:gd name="T45" fmla="*/ 3 h 79"/>
                <a:gd name="T46" fmla="*/ 127 w 140"/>
                <a:gd name="T47" fmla="*/ 75 h 79"/>
                <a:gd name="T48" fmla="*/ 139 w 140"/>
                <a:gd name="T49" fmla="*/ 73 h 79"/>
                <a:gd name="T50" fmla="*/ 127 w 140"/>
                <a:gd name="T51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0" h="79">
                  <a:moveTo>
                    <a:pt x="99" y="3"/>
                  </a:moveTo>
                  <a:cubicBezTo>
                    <a:pt x="93" y="5"/>
                    <a:pt x="78" y="4"/>
                    <a:pt x="76" y="5"/>
                  </a:cubicBezTo>
                  <a:cubicBezTo>
                    <a:pt x="74" y="6"/>
                    <a:pt x="60" y="15"/>
                    <a:pt x="58" y="19"/>
                  </a:cubicBezTo>
                  <a:cubicBezTo>
                    <a:pt x="56" y="23"/>
                    <a:pt x="53" y="24"/>
                    <a:pt x="50" y="22"/>
                  </a:cubicBezTo>
                  <a:cubicBezTo>
                    <a:pt x="47" y="20"/>
                    <a:pt x="35" y="20"/>
                    <a:pt x="34" y="19"/>
                  </a:cubicBezTo>
                  <a:cubicBezTo>
                    <a:pt x="33" y="18"/>
                    <a:pt x="24" y="18"/>
                    <a:pt x="19" y="18"/>
                  </a:cubicBezTo>
                  <a:cubicBezTo>
                    <a:pt x="15" y="19"/>
                    <a:pt x="13" y="16"/>
                    <a:pt x="11" y="17"/>
                  </a:cubicBezTo>
                  <a:cubicBezTo>
                    <a:pt x="9" y="18"/>
                    <a:pt x="7" y="20"/>
                    <a:pt x="6" y="21"/>
                  </a:cubicBezTo>
                  <a:cubicBezTo>
                    <a:pt x="5" y="22"/>
                    <a:pt x="7" y="26"/>
                    <a:pt x="6" y="27"/>
                  </a:cubicBezTo>
                  <a:cubicBezTo>
                    <a:pt x="6" y="27"/>
                    <a:pt x="4" y="28"/>
                    <a:pt x="1" y="30"/>
                  </a:cubicBezTo>
                  <a:cubicBezTo>
                    <a:pt x="2" y="32"/>
                    <a:pt x="2" y="34"/>
                    <a:pt x="2" y="36"/>
                  </a:cubicBezTo>
                  <a:cubicBezTo>
                    <a:pt x="0" y="40"/>
                    <a:pt x="1" y="49"/>
                    <a:pt x="5" y="53"/>
                  </a:cubicBezTo>
                  <a:cubicBezTo>
                    <a:pt x="9" y="58"/>
                    <a:pt x="7" y="68"/>
                    <a:pt x="9" y="69"/>
                  </a:cubicBezTo>
                  <a:cubicBezTo>
                    <a:pt x="11" y="71"/>
                    <a:pt x="24" y="71"/>
                    <a:pt x="30" y="67"/>
                  </a:cubicBezTo>
                  <a:cubicBezTo>
                    <a:pt x="36" y="63"/>
                    <a:pt x="40" y="63"/>
                    <a:pt x="45" y="63"/>
                  </a:cubicBezTo>
                  <a:cubicBezTo>
                    <a:pt x="50" y="63"/>
                    <a:pt x="56" y="59"/>
                    <a:pt x="58" y="57"/>
                  </a:cubicBezTo>
                  <a:cubicBezTo>
                    <a:pt x="60" y="55"/>
                    <a:pt x="67" y="55"/>
                    <a:pt x="70" y="55"/>
                  </a:cubicBezTo>
                  <a:cubicBezTo>
                    <a:pt x="72" y="56"/>
                    <a:pt x="75" y="53"/>
                    <a:pt x="79" y="49"/>
                  </a:cubicBezTo>
                  <a:cubicBezTo>
                    <a:pt x="82" y="46"/>
                    <a:pt x="92" y="45"/>
                    <a:pt x="103" y="42"/>
                  </a:cubicBezTo>
                  <a:cubicBezTo>
                    <a:pt x="114" y="39"/>
                    <a:pt x="112" y="34"/>
                    <a:pt x="114" y="31"/>
                  </a:cubicBezTo>
                  <a:cubicBezTo>
                    <a:pt x="117" y="29"/>
                    <a:pt x="120" y="29"/>
                    <a:pt x="124" y="28"/>
                  </a:cubicBezTo>
                  <a:cubicBezTo>
                    <a:pt x="119" y="17"/>
                    <a:pt x="113" y="6"/>
                    <a:pt x="110" y="0"/>
                  </a:cubicBezTo>
                  <a:cubicBezTo>
                    <a:pt x="105" y="2"/>
                    <a:pt x="101" y="3"/>
                    <a:pt x="99" y="3"/>
                  </a:cubicBezTo>
                  <a:close/>
                  <a:moveTo>
                    <a:pt x="127" y="75"/>
                  </a:moveTo>
                  <a:cubicBezTo>
                    <a:pt x="131" y="79"/>
                    <a:pt x="139" y="74"/>
                    <a:pt x="139" y="73"/>
                  </a:cubicBezTo>
                  <a:cubicBezTo>
                    <a:pt x="140" y="71"/>
                    <a:pt x="123" y="71"/>
                    <a:pt x="127" y="7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5" name="Freeform 149"/>
            <p:cNvSpPr>
              <a:spLocks noEditPoints="1"/>
            </p:cNvSpPr>
            <p:nvPr userDrawn="1"/>
          </p:nvSpPr>
          <p:spPr bwMode="auto">
            <a:xfrm>
              <a:off x="374588" y="4742612"/>
              <a:ext cx="1026910" cy="920913"/>
            </a:xfrm>
            <a:custGeom>
              <a:avLst/>
              <a:gdLst>
                <a:gd name="T0" fmla="*/ 473 w 479"/>
                <a:gd name="T1" fmla="*/ 172 h 395"/>
                <a:gd name="T2" fmla="*/ 453 w 479"/>
                <a:gd name="T3" fmla="*/ 154 h 395"/>
                <a:gd name="T4" fmla="*/ 438 w 479"/>
                <a:gd name="T5" fmla="*/ 134 h 395"/>
                <a:gd name="T6" fmla="*/ 424 w 479"/>
                <a:gd name="T7" fmla="*/ 119 h 395"/>
                <a:gd name="T8" fmla="*/ 391 w 479"/>
                <a:gd name="T9" fmla="*/ 89 h 395"/>
                <a:gd name="T10" fmla="*/ 379 w 479"/>
                <a:gd name="T11" fmla="*/ 51 h 395"/>
                <a:gd name="T12" fmla="*/ 359 w 479"/>
                <a:gd name="T13" fmla="*/ 32 h 395"/>
                <a:gd name="T14" fmla="*/ 340 w 479"/>
                <a:gd name="T15" fmla="*/ 10 h 395"/>
                <a:gd name="T16" fmla="*/ 335 w 479"/>
                <a:gd name="T17" fmla="*/ 49 h 395"/>
                <a:gd name="T18" fmla="*/ 307 w 479"/>
                <a:gd name="T19" fmla="*/ 73 h 395"/>
                <a:gd name="T20" fmla="*/ 274 w 479"/>
                <a:gd name="T21" fmla="*/ 56 h 395"/>
                <a:gd name="T22" fmla="*/ 268 w 479"/>
                <a:gd name="T23" fmla="*/ 34 h 395"/>
                <a:gd name="T24" fmla="*/ 277 w 479"/>
                <a:gd name="T25" fmla="*/ 16 h 395"/>
                <a:gd name="T26" fmla="*/ 259 w 479"/>
                <a:gd name="T27" fmla="*/ 18 h 395"/>
                <a:gd name="T28" fmla="*/ 230 w 479"/>
                <a:gd name="T29" fmla="*/ 13 h 395"/>
                <a:gd name="T30" fmla="*/ 201 w 479"/>
                <a:gd name="T31" fmla="*/ 31 h 395"/>
                <a:gd name="T32" fmla="*/ 190 w 479"/>
                <a:gd name="T33" fmla="*/ 49 h 395"/>
                <a:gd name="T34" fmla="*/ 173 w 479"/>
                <a:gd name="T35" fmla="*/ 42 h 395"/>
                <a:gd name="T36" fmla="*/ 152 w 479"/>
                <a:gd name="T37" fmla="*/ 44 h 395"/>
                <a:gd name="T38" fmla="*/ 136 w 479"/>
                <a:gd name="T39" fmla="*/ 53 h 395"/>
                <a:gd name="T40" fmla="*/ 127 w 479"/>
                <a:gd name="T41" fmla="*/ 71 h 395"/>
                <a:gd name="T42" fmla="*/ 110 w 479"/>
                <a:gd name="T43" fmla="*/ 72 h 395"/>
                <a:gd name="T44" fmla="*/ 72 w 479"/>
                <a:gd name="T45" fmla="*/ 106 h 395"/>
                <a:gd name="T46" fmla="*/ 35 w 479"/>
                <a:gd name="T47" fmla="*/ 117 h 395"/>
                <a:gd name="T48" fmla="*/ 13 w 479"/>
                <a:gd name="T49" fmla="*/ 125 h 395"/>
                <a:gd name="T50" fmla="*/ 6 w 479"/>
                <a:gd name="T51" fmla="*/ 163 h 395"/>
                <a:gd name="T52" fmla="*/ 9 w 479"/>
                <a:gd name="T53" fmla="*/ 179 h 395"/>
                <a:gd name="T54" fmla="*/ 22 w 479"/>
                <a:gd name="T55" fmla="*/ 218 h 395"/>
                <a:gd name="T56" fmla="*/ 23 w 479"/>
                <a:gd name="T57" fmla="*/ 266 h 395"/>
                <a:gd name="T58" fmla="*/ 58 w 479"/>
                <a:gd name="T59" fmla="*/ 282 h 395"/>
                <a:gd name="T60" fmla="*/ 108 w 479"/>
                <a:gd name="T61" fmla="*/ 269 h 395"/>
                <a:gd name="T62" fmla="*/ 162 w 479"/>
                <a:gd name="T63" fmla="*/ 249 h 395"/>
                <a:gd name="T64" fmla="*/ 227 w 479"/>
                <a:gd name="T65" fmla="*/ 246 h 395"/>
                <a:gd name="T66" fmla="*/ 248 w 479"/>
                <a:gd name="T67" fmla="*/ 257 h 395"/>
                <a:gd name="T68" fmla="*/ 271 w 479"/>
                <a:gd name="T69" fmla="*/ 275 h 395"/>
                <a:gd name="T70" fmla="*/ 287 w 479"/>
                <a:gd name="T71" fmla="*/ 273 h 395"/>
                <a:gd name="T72" fmla="*/ 298 w 479"/>
                <a:gd name="T73" fmla="*/ 277 h 395"/>
                <a:gd name="T74" fmla="*/ 314 w 479"/>
                <a:gd name="T75" fmla="*/ 304 h 395"/>
                <a:gd name="T76" fmla="*/ 356 w 479"/>
                <a:gd name="T77" fmla="*/ 330 h 395"/>
                <a:gd name="T78" fmla="*/ 378 w 479"/>
                <a:gd name="T79" fmla="*/ 327 h 395"/>
                <a:gd name="T80" fmla="*/ 392 w 479"/>
                <a:gd name="T81" fmla="*/ 334 h 395"/>
                <a:gd name="T82" fmla="*/ 433 w 479"/>
                <a:gd name="T83" fmla="*/ 317 h 395"/>
                <a:gd name="T84" fmla="*/ 458 w 479"/>
                <a:gd name="T85" fmla="*/ 255 h 395"/>
                <a:gd name="T86" fmla="*/ 474 w 479"/>
                <a:gd name="T87" fmla="*/ 219 h 395"/>
                <a:gd name="T88" fmla="*/ 217 w 479"/>
                <a:gd name="T89" fmla="*/ 11 h 395"/>
                <a:gd name="T90" fmla="*/ 275 w 479"/>
                <a:gd name="T91" fmla="*/ 294 h 395"/>
                <a:gd name="T92" fmla="*/ 392 w 479"/>
                <a:gd name="T93" fmla="*/ 361 h 395"/>
                <a:gd name="T94" fmla="*/ 393 w 479"/>
                <a:gd name="T95" fmla="*/ 394 h 395"/>
                <a:gd name="T96" fmla="*/ 409 w 479"/>
                <a:gd name="T97" fmla="*/ 385 h 395"/>
                <a:gd name="T98" fmla="*/ 392 w 479"/>
                <a:gd name="T99" fmla="*/ 36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9" h="395">
                  <a:moveTo>
                    <a:pt x="476" y="198"/>
                  </a:moveTo>
                  <a:cubicBezTo>
                    <a:pt x="478" y="197"/>
                    <a:pt x="475" y="189"/>
                    <a:pt x="473" y="190"/>
                  </a:cubicBezTo>
                  <a:cubicBezTo>
                    <a:pt x="471" y="192"/>
                    <a:pt x="471" y="178"/>
                    <a:pt x="473" y="172"/>
                  </a:cubicBezTo>
                  <a:cubicBezTo>
                    <a:pt x="474" y="166"/>
                    <a:pt x="473" y="167"/>
                    <a:pt x="470" y="170"/>
                  </a:cubicBezTo>
                  <a:cubicBezTo>
                    <a:pt x="466" y="173"/>
                    <a:pt x="463" y="164"/>
                    <a:pt x="462" y="162"/>
                  </a:cubicBezTo>
                  <a:cubicBezTo>
                    <a:pt x="461" y="159"/>
                    <a:pt x="457" y="153"/>
                    <a:pt x="453" y="154"/>
                  </a:cubicBezTo>
                  <a:cubicBezTo>
                    <a:pt x="449" y="155"/>
                    <a:pt x="451" y="148"/>
                    <a:pt x="447" y="149"/>
                  </a:cubicBezTo>
                  <a:cubicBezTo>
                    <a:pt x="443" y="149"/>
                    <a:pt x="442" y="143"/>
                    <a:pt x="443" y="137"/>
                  </a:cubicBezTo>
                  <a:cubicBezTo>
                    <a:pt x="444" y="132"/>
                    <a:pt x="440" y="136"/>
                    <a:pt x="438" y="134"/>
                  </a:cubicBezTo>
                  <a:cubicBezTo>
                    <a:pt x="437" y="131"/>
                    <a:pt x="435" y="133"/>
                    <a:pt x="432" y="134"/>
                  </a:cubicBezTo>
                  <a:cubicBezTo>
                    <a:pt x="429" y="135"/>
                    <a:pt x="428" y="129"/>
                    <a:pt x="429" y="127"/>
                  </a:cubicBezTo>
                  <a:cubicBezTo>
                    <a:pt x="430" y="124"/>
                    <a:pt x="428" y="122"/>
                    <a:pt x="424" y="119"/>
                  </a:cubicBezTo>
                  <a:cubicBezTo>
                    <a:pt x="421" y="116"/>
                    <a:pt x="420" y="114"/>
                    <a:pt x="421" y="111"/>
                  </a:cubicBezTo>
                  <a:cubicBezTo>
                    <a:pt x="421" y="108"/>
                    <a:pt x="399" y="97"/>
                    <a:pt x="394" y="96"/>
                  </a:cubicBezTo>
                  <a:cubicBezTo>
                    <a:pt x="389" y="95"/>
                    <a:pt x="393" y="91"/>
                    <a:pt x="391" y="89"/>
                  </a:cubicBezTo>
                  <a:cubicBezTo>
                    <a:pt x="389" y="87"/>
                    <a:pt x="388" y="81"/>
                    <a:pt x="388" y="76"/>
                  </a:cubicBezTo>
                  <a:cubicBezTo>
                    <a:pt x="388" y="71"/>
                    <a:pt x="381" y="69"/>
                    <a:pt x="381" y="65"/>
                  </a:cubicBezTo>
                  <a:cubicBezTo>
                    <a:pt x="381" y="60"/>
                    <a:pt x="379" y="56"/>
                    <a:pt x="379" y="51"/>
                  </a:cubicBezTo>
                  <a:cubicBezTo>
                    <a:pt x="380" y="47"/>
                    <a:pt x="372" y="45"/>
                    <a:pt x="372" y="43"/>
                  </a:cubicBezTo>
                  <a:cubicBezTo>
                    <a:pt x="371" y="40"/>
                    <a:pt x="367" y="42"/>
                    <a:pt x="363" y="43"/>
                  </a:cubicBezTo>
                  <a:cubicBezTo>
                    <a:pt x="358" y="43"/>
                    <a:pt x="359" y="38"/>
                    <a:pt x="359" y="32"/>
                  </a:cubicBezTo>
                  <a:cubicBezTo>
                    <a:pt x="360" y="27"/>
                    <a:pt x="357" y="18"/>
                    <a:pt x="354" y="15"/>
                  </a:cubicBezTo>
                  <a:cubicBezTo>
                    <a:pt x="350" y="12"/>
                    <a:pt x="350" y="3"/>
                    <a:pt x="348" y="2"/>
                  </a:cubicBezTo>
                  <a:cubicBezTo>
                    <a:pt x="346" y="0"/>
                    <a:pt x="340" y="7"/>
                    <a:pt x="340" y="10"/>
                  </a:cubicBezTo>
                  <a:cubicBezTo>
                    <a:pt x="341" y="13"/>
                    <a:pt x="340" y="16"/>
                    <a:pt x="338" y="18"/>
                  </a:cubicBezTo>
                  <a:cubicBezTo>
                    <a:pt x="335" y="20"/>
                    <a:pt x="339" y="28"/>
                    <a:pt x="336" y="30"/>
                  </a:cubicBezTo>
                  <a:cubicBezTo>
                    <a:pt x="333" y="33"/>
                    <a:pt x="336" y="43"/>
                    <a:pt x="335" y="49"/>
                  </a:cubicBezTo>
                  <a:cubicBezTo>
                    <a:pt x="334" y="55"/>
                    <a:pt x="335" y="62"/>
                    <a:pt x="331" y="66"/>
                  </a:cubicBezTo>
                  <a:cubicBezTo>
                    <a:pt x="328" y="70"/>
                    <a:pt x="328" y="77"/>
                    <a:pt x="322" y="79"/>
                  </a:cubicBezTo>
                  <a:cubicBezTo>
                    <a:pt x="315" y="81"/>
                    <a:pt x="307" y="76"/>
                    <a:pt x="307" y="73"/>
                  </a:cubicBezTo>
                  <a:cubicBezTo>
                    <a:pt x="308" y="70"/>
                    <a:pt x="301" y="68"/>
                    <a:pt x="297" y="69"/>
                  </a:cubicBezTo>
                  <a:cubicBezTo>
                    <a:pt x="293" y="69"/>
                    <a:pt x="291" y="64"/>
                    <a:pt x="286" y="60"/>
                  </a:cubicBezTo>
                  <a:cubicBezTo>
                    <a:pt x="280" y="56"/>
                    <a:pt x="276" y="61"/>
                    <a:pt x="274" y="56"/>
                  </a:cubicBezTo>
                  <a:cubicBezTo>
                    <a:pt x="272" y="52"/>
                    <a:pt x="270" y="51"/>
                    <a:pt x="266" y="48"/>
                  </a:cubicBezTo>
                  <a:cubicBezTo>
                    <a:pt x="262" y="46"/>
                    <a:pt x="263" y="46"/>
                    <a:pt x="267" y="43"/>
                  </a:cubicBezTo>
                  <a:cubicBezTo>
                    <a:pt x="271" y="40"/>
                    <a:pt x="270" y="37"/>
                    <a:pt x="268" y="34"/>
                  </a:cubicBezTo>
                  <a:cubicBezTo>
                    <a:pt x="266" y="31"/>
                    <a:pt x="270" y="31"/>
                    <a:pt x="276" y="29"/>
                  </a:cubicBezTo>
                  <a:cubicBezTo>
                    <a:pt x="281" y="26"/>
                    <a:pt x="276" y="23"/>
                    <a:pt x="279" y="22"/>
                  </a:cubicBezTo>
                  <a:cubicBezTo>
                    <a:pt x="283" y="20"/>
                    <a:pt x="281" y="17"/>
                    <a:pt x="277" y="16"/>
                  </a:cubicBezTo>
                  <a:cubicBezTo>
                    <a:pt x="273" y="16"/>
                    <a:pt x="274" y="20"/>
                    <a:pt x="272" y="21"/>
                  </a:cubicBezTo>
                  <a:cubicBezTo>
                    <a:pt x="271" y="21"/>
                    <a:pt x="269" y="15"/>
                    <a:pt x="268" y="15"/>
                  </a:cubicBezTo>
                  <a:cubicBezTo>
                    <a:pt x="267" y="15"/>
                    <a:pt x="262" y="21"/>
                    <a:pt x="259" y="18"/>
                  </a:cubicBezTo>
                  <a:cubicBezTo>
                    <a:pt x="257" y="15"/>
                    <a:pt x="242" y="13"/>
                    <a:pt x="237" y="12"/>
                  </a:cubicBezTo>
                  <a:cubicBezTo>
                    <a:pt x="231" y="11"/>
                    <a:pt x="229" y="4"/>
                    <a:pt x="226" y="6"/>
                  </a:cubicBezTo>
                  <a:cubicBezTo>
                    <a:pt x="222" y="7"/>
                    <a:pt x="226" y="9"/>
                    <a:pt x="230" y="13"/>
                  </a:cubicBezTo>
                  <a:cubicBezTo>
                    <a:pt x="234" y="17"/>
                    <a:pt x="217" y="19"/>
                    <a:pt x="212" y="18"/>
                  </a:cubicBezTo>
                  <a:cubicBezTo>
                    <a:pt x="207" y="16"/>
                    <a:pt x="213" y="21"/>
                    <a:pt x="209" y="21"/>
                  </a:cubicBezTo>
                  <a:cubicBezTo>
                    <a:pt x="205" y="21"/>
                    <a:pt x="204" y="27"/>
                    <a:pt x="201" y="31"/>
                  </a:cubicBezTo>
                  <a:cubicBezTo>
                    <a:pt x="197" y="34"/>
                    <a:pt x="200" y="36"/>
                    <a:pt x="196" y="39"/>
                  </a:cubicBezTo>
                  <a:cubicBezTo>
                    <a:pt x="192" y="41"/>
                    <a:pt x="192" y="43"/>
                    <a:pt x="196" y="48"/>
                  </a:cubicBezTo>
                  <a:cubicBezTo>
                    <a:pt x="201" y="52"/>
                    <a:pt x="194" y="53"/>
                    <a:pt x="190" y="49"/>
                  </a:cubicBezTo>
                  <a:cubicBezTo>
                    <a:pt x="187" y="45"/>
                    <a:pt x="183" y="45"/>
                    <a:pt x="183" y="49"/>
                  </a:cubicBezTo>
                  <a:cubicBezTo>
                    <a:pt x="183" y="54"/>
                    <a:pt x="178" y="52"/>
                    <a:pt x="179" y="47"/>
                  </a:cubicBezTo>
                  <a:cubicBezTo>
                    <a:pt x="180" y="42"/>
                    <a:pt x="174" y="45"/>
                    <a:pt x="173" y="42"/>
                  </a:cubicBezTo>
                  <a:cubicBezTo>
                    <a:pt x="172" y="39"/>
                    <a:pt x="166" y="35"/>
                    <a:pt x="163" y="35"/>
                  </a:cubicBezTo>
                  <a:cubicBezTo>
                    <a:pt x="159" y="36"/>
                    <a:pt x="159" y="39"/>
                    <a:pt x="156" y="39"/>
                  </a:cubicBezTo>
                  <a:cubicBezTo>
                    <a:pt x="153" y="39"/>
                    <a:pt x="152" y="41"/>
                    <a:pt x="152" y="44"/>
                  </a:cubicBezTo>
                  <a:cubicBezTo>
                    <a:pt x="153" y="47"/>
                    <a:pt x="147" y="44"/>
                    <a:pt x="143" y="44"/>
                  </a:cubicBezTo>
                  <a:cubicBezTo>
                    <a:pt x="140" y="45"/>
                    <a:pt x="143" y="49"/>
                    <a:pt x="141" y="49"/>
                  </a:cubicBezTo>
                  <a:cubicBezTo>
                    <a:pt x="139" y="49"/>
                    <a:pt x="139" y="53"/>
                    <a:pt x="136" y="53"/>
                  </a:cubicBezTo>
                  <a:cubicBezTo>
                    <a:pt x="133" y="53"/>
                    <a:pt x="133" y="60"/>
                    <a:pt x="134" y="63"/>
                  </a:cubicBezTo>
                  <a:cubicBezTo>
                    <a:pt x="134" y="67"/>
                    <a:pt x="128" y="61"/>
                    <a:pt x="125" y="62"/>
                  </a:cubicBezTo>
                  <a:cubicBezTo>
                    <a:pt x="122" y="63"/>
                    <a:pt x="126" y="66"/>
                    <a:pt x="127" y="71"/>
                  </a:cubicBezTo>
                  <a:cubicBezTo>
                    <a:pt x="128" y="75"/>
                    <a:pt x="125" y="74"/>
                    <a:pt x="123" y="76"/>
                  </a:cubicBezTo>
                  <a:cubicBezTo>
                    <a:pt x="121" y="78"/>
                    <a:pt x="119" y="71"/>
                    <a:pt x="119" y="68"/>
                  </a:cubicBezTo>
                  <a:cubicBezTo>
                    <a:pt x="119" y="64"/>
                    <a:pt x="114" y="68"/>
                    <a:pt x="110" y="72"/>
                  </a:cubicBezTo>
                  <a:cubicBezTo>
                    <a:pt x="105" y="77"/>
                    <a:pt x="111" y="84"/>
                    <a:pt x="109" y="85"/>
                  </a:cubicBezTo>
                  <a:cubicBezTo>
                    <a:pt x="107" y="86"/>
                    <a:pt x="98" y="94"/>
                    <a:pt x="92" y="100"/>
                  </a:cubicBezTo>
                  <a:cubicBezTo>
                    <a:pt x="87" y="106"/>
                    <a:pt x="75" y="103"/>
                    <a:pt x="72" y="106"/>
                  </a:cubicBezTo>
                  <a:cubicBezTo>
                    <a:pt x="68" y="108"/>
                    <a:pt x="64" y="106"/>
                    <a:pt x="60" y="109"/>
                  </a:cubicBezTo>
                  <a:cubicBezTo>
                    <a:pt x="57" y="112"/>
                    <a:pt x="50" y="117"/>
                    <a:pt x="49" y="113"/>
                  </a:cubicBezTo>
                  <a:cubicBezTo>
                    <a:pt x="49" y="110"/>
                    <a:pt x="39" y="113"/>
                    <a:pt x="35" y="117"/>
                  </a:cubicBezTo>
                  <a:cubicBezTo>
                    <a:pt x="31" y="120"/>
                    <a:pt x="25" y="124"/>
                    <a:pt x="21" y="124"/>
                  </a:cubicBezTo>
                  <a:cubicBezTo>
                    <a:pt x="16" y="124"/>
                    <a:pt x="16" y="130"/>
                    <a:pt x="15" y="132"/>
                  </a:cubicBezTo>
                  <a:cubicBezTo>
                    <a:pt x="13" y="133"/>
                    <a:pt x="13" y="127"/>
                    <a:pt x="13" y="125"/>
                  </a:cubicBezTo>
                  <a:cubicBezTo>
                    <a:pt x="13" y="124"/>
                    <a:pt x="9" y="128"/>
                    <a:pt x="7" y="133"/>
                  </a:cubicBezTo>
                  <a:cubicBezTo>
                    <a:pt x="6" y="138"/>
                    <a:pt x="12" y="140"/>
                    <a:pt x="8" y="145"/>
                  </a:cubicBezTo>
                  <a:cubicBezTo>
                    <a:pt x="4" y="151"/>
                    <a:pt x="0" y="156"/>
                    <a:pt x="6" y="163"/>
                  </a:cubicBezTo>
                  <a:cubicBezTo>
                    <a:pt x="11" y="169"/>
                    <a:pt x="14" y="174"/>
                    <a:pt x="13" y="177"/>
                  </a:cubicBezTo>
                  <a:cubicBezTo>
                    <a:pt x="11" y="180"/>
                    <a:pt x="7" y="170"/>
                    <a:pt x="6" y="171"/>
                  </a:cubicBezTo>
                  <a:cubicBezTo>
                    <a:pt x="4" y="173"/>
                    <a:pt x="11" y="177"/>
                    <a:pt x="9" y="179"/>
                  </a:cubicBezTo>
                  <a:cubicBezTo>
                    <a:pt x="7" y="181"/>
                    <a:pt x="2" y="171"/>
                    <a:pt x="1" y="173"/>
                  </a:cubicBezTo>
                  <a:cubicBezTo>
                    <a:pt x="0" y="176"/>
                    <a:pt x="12" y="192"/>
                    <a:pt x="13" y="198"/>
                  </a:cubicBezTo>
                  <a:cubicBezTo>
                    <a:pt x="13" y="204"/>
                    <a:pt x="23" y="210"/>
                    <a:pt x="22" y="218"/>
                  </a:cubicBezTo>
                  <a:cubicBezTo>
                    <a:pt x="22" y="227"/>
                    <a:pt x="31" y="241"/>
                    <a:pt x="33" y="243"/>
                  </a:cubicBezTo>
                  <a:cubicBezTo>
                    <a:pt x="34" y="245"/>
                    <a:pt x="29" y="251"/>
                    <a:pt x="30" y="257"/>
                  </a:cubicBezTo>
                  <a:cubicBezTo>
                    <a:pt x="31" y="264"/>
                    <a:pt x="28" y="266"/>
                    <a:pt x="23" y="266"/>
                  </a:cubicBezTo>
                  <a:cubicBezTo>
                    <a:pt x="19" y="266"/>
                    <a:pt x="22" y="273"/>
                    <a:pt x="27" y="273"/>
                  </a:cubicBezTo>
                  <a:cubicBezTo>
                    <a:pt x="31" y="274"/>
                    <a:pt x="30" y="277"/>
                    <a:pt x="35" y="280"/>
                  </a:cubicBezTo>
                  <a:cubicBezTo>
                    <a:pt x="41" y="284"/>
                    <a:pt x="53" y="282"/>
                    <a:pt x="58" y="282"/>
                  </a:cubicBezTo>
                  <a:cubicBezTo>
                    <a:pt x="62" y="282"/>
                    <a:pt x="64" y="276"/>
                    <a:pt x="69" y="276"/>
                  </a:cubicBezTo>
                  <a:cubicBezTo>
                    <a:pt x="75" y="276"/>
                    <a:pt x="75" y="274"/>
                    <a:pt x="78" y="271"/>
                  </a:cubicBezTo>
                  <a:cubicBezTo>
                    <a:pt x="81" y="267"/>
                    <a:pt x="94" y="268"/>
                    <a:pt x="108" y="269"/>
                  </a:cubicBezTo>
                  <a:cubicBezTo>
                    <a:pt x="121" y="270"/>
                    <a:pt x="127" y="266"/>
                    <a:pt x="129" y="261"/>
                  </a:cubicBezTo>
                  <a:cubicBezTo>
                    <a:pt x="131" y="256"/>
                    <a:pt x="141" y="256"/>
                    <a:pt x="145" y="252"/>
                  </a:cubicBezTo>
                  <a:cubicBezTo>
                    <a:pt x="149" y="249"/>
                    <a:pt x="152" y="249"/>
                    <a:pt x="162" y="249"/>
                  </a:cubicBezTo>
                  <a:cubicBezTo>
                    <a:pt x="172" y="250"/>
                    <a:pt x="182" y="245"/>
                    <a:pt x="188" y="242"/>
                  </a:cubicBezTo>
                  <a:cubicBezTo>
                    <a:pt x="195" y="240"/>
                    <a:pt x="207" y="241"/>
                    <a:pt x="213" y="240"/>
                  </a:cubicBezTo>
                  <a:cubicBezTo>
                    <a:pt x="219" y="238"/>
                    <a:pt x="220" y="247"/>
                    <a:pt x="227" y="246"/>
                  </a:cubicBezTo>
                  <a:cubicBezTo>
                    <a:pt x="234" y="245"/>
                    <a:pt x="237" y="248"/>
                    <a:pt x="241" y="248"/>
                  </a:cubicBezTo>
                  <a:cubicBezTo>
                    <a:pt x="244" y="247"/>
                    <a:pt x="244" y="250"/>
                    <a:pt x="247" y="251"/>
                  </a:cubicBezTo>
                  <a:cubicBezTo>
                    <a:pt x="251" y="251"/>
                    <a:pt x="250" y="254"/>
                    <a:pt x="248" y="257"/>
                  </a:cubicBezTo>
                  <a:cubicBezTo>
                    <a:pt x="246" y="261"/>
                    <a:pt x="254" y="260"/>
                    <a:pt x="258" y="267"/>
                  </a:cubicBezTo>
                  <a:cubicBezTo>
                    <a:pt x="263" y="273"/>
                    <a:pt x="259" y="274"/>
                    <a:pt x="261" y="279"/>
                  </a:cubicBezTo>
                  <a:cubicBezTo>
                    <a:pt x="264" y="283"/>
                    <a:pt x="266" y="282"/>
                    <a:pt x="271" y="275"/>
                  </a:cubicBezTo>
                  <a:cubicBezTo>
                    <a:pt x="276" y="269"/>
                    <a:pt x="282" y="273"/>
                    <a:pt x="283" y="267"/>
                  </a:cubicBezTo>
                  <a:cubicBezTo>
                    <a:pt x="283" y="262"/>
                    <a:pt x="289" y="255"/>
                    <a:pt x="292" y="258"/>
                  </a:cubicBezTo>
                  <a:cubicBezTo>
                    <a:pt x="296" y="261"/>
                    <a:pt x="290" y="262"/>
                    <a:pt x="287" y="273"/>
                  </a:cubicBezTo>
                  <a:cubicBezTo>
                    <a:pt x="285" y="284"/>
                    <a:pt x="281" y="278"/>
                    <a:pt x="280" y="281"/>
                  </a:cubicBezTo>
                  <a:cubicBezTo>
                    <a:pt x="279" y="285"/>
                    <a:pt x="291" y="286"/>
                    <a:pt x="291" y="280"/>
                  </a:cubicBezTo>
                  <a:cubicBezTo>
                    <a:pt x="291" y="275"/>
                    <a:pt x="293" y="272"/>
                    <a:pt x="298" y="277"/>
                  </a:cubicBezTo>
                  <a:cubicBezTo>
                    <a:pt x="302" y="283"/>
                    <a:pt x="295" y="287"/>
                    <a:pt x="296" y="289"/>
                  </a:cubicBezTo>
                  <a:cubicBezTo>
                    <a:pt x="297" y="292"/>
                    <a:pt x="302" y="289"/>
                    <a:pt x="305" y="289"/>
                  </a:cubicBezTo>
                  <a:cubicBezTo>
                    <a:pt x="309" y="289"/>
                    <a:pt x="315" y="299"/>
                    <a:pt x="314" y="304"/>
                  </a:cubicBezTo>
                  <a:cubicBezTo>
                    <a:pt x="313" y="309"/>
                    <a:pt x="312" y="314"/>
                    <a:pt x="321" y="318"/>
                  </a:cubicBezTo>
                  <a:cubicBezTo>
                    <a:pt x="329" y="322"/>
                    <a:pt x="326" y="322"/>
                    <a:pt x="332" y="322"/>
                  </a:cubicBezTo>
                  <a:cubicBezTo>
                    <a:pt x="339" y="322"/>
                    <a:pt x="352" y="327"/>
                    <a:pt x="356" y="330"/>
                  </a:cubicBezTo>
                  <a:cubicBezTo>
                    <a:pt x="360" y="333"/>
                    <a:pt x="369" y="328"/>
                    <a:pt x="371" y="322"/>
                  </a:cubicBezTo>
                  <a:cubicBezTo>
                    <a:pt x="373" y="316"/>
                    <a:pt x="379" y="322"/>
                    <a:pt x="376" y="324"/>
                  </a:cubicBezTo>
                  <a:cubicBezTo>
                    <a:pt x="372" y="326"/>
                    <a:pt x="377" y="330"/>
                    <a:pt x="378" y="327"/>
                  </a:cubicBezTo>
                  <a:cubicBezTo>
                    <a:pt x="378" y="324"/>
                    <a:pt x="379" y="321"/>
                    <a:pt x="381" y="325"/>
                  </a:cubicBezTo>
                  <a:cubicBezTo>
                    <a:pt x="382" y="329"/>
                    <a:pt x="387" y="329"/>
                    <a:pt x="389" y="332"/>
                  </a:cubicBezTo>
                  <a:cubicBezTo>
                    <a:pt x="390" y="334"/>
                    <a:pt x="392" y="337"/>
                    <a:pt x="392" y="334"/>
                  </a:cubicBezTo>
                  <a:cubicBezTo>
                    <a:pt x="392" y="332"/>
                    <a:pt x="393" y="330"/>
                    <a:pt x="398" y="328"/>
                  </a:cubicBezTo>
                  <a:cubicBezTo>
                    <a:pt x="402" y="327"/>
                    <a:pt x="404" y="324"/>
                    <a:pt x="409" y="321"/>
                  </a:cubicBezTo>
                  <a:cubicBezTo>
                    <a:pt x="413" y="317"/>
                    <a:pt x="431" y="317"/>
                    <a:pt x="433" y="317"/>
                  </a:cubicBezTo>
                  <a:cubicBezTo>
                    <a:pt x="435" y="317"/>
                    <a:pt x="436" y="302"/>
                    <a:pt x="437" y="295"/>
                  </a:cubicBezTo>
                  <a:cubicBezTo>
                    <a:pt x="438" y="287"/>
                    <a:pt x="445" y="286"/>
                    <a:pt x="446" y="278"/>
                  </a:cubicBezTo>
                  <a:cubicBezTo>
                    <a:pt x="447" y="270"/>
                    <a:pt x="456" y="256"/>
                    <a:pt x="458" y="255"/>
                  </a:cubicBezTo>
                  <a:cubicBezTo>
                    <a:pt x="460" y="254"/>
                    <a:pt x="465" y="252"/>
                    <a:pt x="465" y="248"/>
                  </a:cubicBezTo>
                  <a:cubicBezTo>
                    <a:pt x="465" y="243"/>
                    <a:pt x="471" y="238"/>
                    <a:pt x="471" y="233"/>
                  </a:cubicBezTo>
                  <a:cubicBezTo>
                    <a:pt x="471" y="227"/>
                    <a:pt x="475" y="221"/>
                    <a:pt x="474" y="219"/>
                  </a:cubicBezTo>
                  <a:cubicBezTo>
                    <a:pt x="474" y="217"/>
                    <a:pt x="472" y="212"/>
                    <a:pt x="475" y="208"/>
                  </a:cubicBezTo>
                  <a:cubicBezTo>
                    <a:pt x="479" y="204"/>
                    <a:pt x="474" y="200"/>
                    <a:pt x="476" y="198"/>
                  </a:cubicBezTo>
                  <a:close/>
                  <a:moveTo>
                    <a:pt x="217" y="11"/>
                  </a:moveTo>
                  <a:cubicBezTo>
                    <a:pt x="216" y="8"/>
                    <a:pt x="198" y="11"/>
                    <a:pt x="202" y="14"/>
                  </a:cubicBezTo>
                  <a:cubicBezTo>
                    <a:pt x="204" y="16"/>
                    <a:pt x="217" y="13"/>
                    <a:pt x="217" y="11"/>
                  </a:cubicBezTo>
                  <a:close/>
                  <a:moveTo>
                    <a:pt x="275" y="294"/>
                  </a:moveTo>
                  <a:cubicBezTo>
                    <a:pt x="278" y="297"/>
                    <a:pt x="287" y="296"/>
                    <a:pt x="289" y="293"/>
                  </a:cubicBezTo>
                  <a:cubicBezTo>
                    <a:pt x="291" y="289"/>
                    <a:pt x="272" y="292"/>
                    <a:pt x="275" y="294"/>
                  </a:cubicBezTo>
                  <a:close/>
                  <a:moveTo>
                    <a:pt x="392" y="361"/>
                  </a:moveTo>
                  <a:cubicBezTo>
                    <a:pt x="385" y="362"/>
                    <a:pt x="374" y="355"/>
                    <a:pt x="372" y="356"/>
                  </a:cubicBezTo>
                  <a:cubicBezTo>
                    <a:pt x="369" y="356"/>
                    <a:pt x="381" y="373"/>
                    <a:pt x="377" y="377"/>
                  </a:cubicBezTo>
                  <a:cubicBezTo>
                    <a:pt x="374" y="382"/>
                    <a:pt x="388" y="393"/>
                    <a:pt x="393" y="394"/>
                  </a:cubicBezTo>
                  <a:cubicBezTo>
                    <a:pt x="398" y="395"/>
                    <a:pt x="396" y="390"/>
                    <a:pt x="399" y="390"/>
                  </a:cubicBezTo>
                  <a:cubicBezTo>
                    <a:pt x="403" y="390"/>
                    <a:pt x="401" y="387"/>
                    <a:pt x="402" y="384"/>
                  </a:cubicBezTo>
                  <a:cubicBezTo>
                    <a:pt x="403" y="382"/>
                    <a:pt x="406" y="387"/>
                    <a:pt x="409" y="385"/>
                  </a:cubicBezTo>
                  <a:cubicBezTo>
                    <a:pt x="412" y="384"/>
                    <a:pt x="408" y="374"/>
                    <a:pt x="412" y="374"/>
                  </a:cubicBezTo>
                  <a:cubicBezTo>
                    <a:pt x="416" y="374"/>
                    <a:pt x="413" y="361"/>
                    <a:pt x="412" y="357"/>
                  </a:cubicBezTo>
                  <a:cubicBezTo>
                    <a:pt x="410" y="353"/>
                    <a:pt x="399" y="360"/>
                    <a:pt x="392" y="36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6" name="Freeform 150"/>
            <p:cNvSpPr>
              <a:spLocks noEditPoints="1"/>
            </p:cNvSpPr>
            <p:nvPr userDrawn="1"/>
          </p:nvSpPr>
          <p:spPr bwMode="auto">
            <a:xfrm>
              <a:off x="1718633" y="5397281"/>
              <a:ext cx="312100" cy="375659"/>
            </a:xfrm>
            <a:custGeom>
              <a:avLst/>
              <a:gdLst>
                <a:gd name="T0" fmla="*/ 90 w 146"/>
                <a:gd name="T1" fmla="*/ 78 h 161"/>
                <a:gd name="T2" fmla="*/ 81 w 146"/>
                <a:gd name="T3" fmla="*/ 81 h 161"/>
                <a:gd name="T4" fmla="*/ 69 w 146"/>
                <a:gd name="T5" fmla="*/ 76 h 161"/>
                <a:gd name="T6" fmla="*/ 63 w 146"/>
                <a:gd name="T7" fmla="*/ 86 h 161"/>
                <a:gd name="T8" fmla="*/ 54 w 146"/>
                <a:gd name="T9" fmla="*/ 101 h 161"/>
                <a:gd name="T10" fmla="*/ 22 w 146"/>
                <a:gd name="T11" fmla="*/ 120 h 161"/>
                <a:gd name="T12" fmla="*/ 7 w 146"/>
                <a:gd name="T13" fmla="*/ 133 h 161"/>
                <a:gd name="T14" fmla="*/ 4 w 146"/>
                <a:gd name="T15" fmla="*/ 145 h 161"/>
                <a:gd name="T16" fmla="*/ 14 w 146"/>
                <a:gd name="T17" fmla="*/ 149 h 161"/>
                <a:gd name="T18" fmla="*/ 23 w 146"/>
                <a:gd name="T19" fmla="*/ 152 h 161"/>
                <a:gd name="T20" fmla="*/ 44 w 146"/>
                <a:gd name="T21" fmla="*/ 148 h 161"/>
                <a:gd name="T22" fmla="*/ 52 w 146"/>
                <a:gd name="T23" fmla="*/ 135 h 161"/>
                <a:gd name="T24" fmla="*/ 58 w 146"/>
                <a:gd name="T25" fmla="*/ 124 h 161"/>
                <a:gd name="T26" fmla="*/ 71 w 146"/>
                <a:gd name="T27" fmla="*/ 117 h 161"/>
                <a:gd name="T28" fmla="*/ 75 w 146"/>
                <a:gd name="T29" fmla="*/ 111 h 161"/>
                <a:gd name="T30" fmla="*/ 82 w 146"/>
                <a:gd name="T31" fmla="*/ 101 h 161"/>
                <a:gd name="T32" fmla="*/ 91 w 146"/>
                <a:gd name="T33" fmla="*/ 87 h 161"/>
                <a:gd name="T34" fmla="*/ 90 w 146"/>
                <a:gd name="T35" fmla="*/ 78 h 161"/>
                <a:gd name="T36" fmla="*/ 15 w 146"/>
                <a:gd name="T37" fmla="*/ 161 h 161"/>
                <a:gd name="T38" fmla="*/ 20 w 146"/>
                <a:gd name="T39" fmla="*/ 156 h 161"/>
                <a:gd name="T40" fmla="*/ 15 w 146"/>
                <a:gd name="T41" fmla="*/ 161 h 161"/>
                <a:gd name="T42" fmla="*/ 132 w 146"/>
                <a:gd name="T43" fmla="*/ 39 h 161"/>
                <a:gd name="T44" fmla="*/ 121 w 146"/>
                <a:gd name="T45" fmla="*/ 38 h 161"/>
                <a:gd name="T46" fmla="*/ 114 w 146"/>
                <a:gd name="T47" fmla="*/ 32 h 161"/>
                <a:gd name="T48" fmla="*/ 109 w 146"/>
                <a:gd name="T49" fmla="*/ 23 h 161"/>
                <a:gd name="T50" fmla="*/ 108 w 146"/>
                <a:gd name="T51" fmla="*/ 29 h 161"/>
                <a:gd name="T52" fmla="*/ 104 w 146"/>
                <a:gd name="T53" fmla="*/ 27 h 161"/>
                <a:gd name="T54" fmla="*/ 99 w 146"/>
                <a:gd name="T55" fmla="*/ 20 h 161"/>
                <a:gd name="T56" fmla="*/ 95 w 146"/>
                <a:gd name="T57" fmla="*/ 10 h 161"/>
                <a:gd name="T58" fmla="*/ 80 w 146"/>
                <a:gd name="T59" fmla="*/ 0 h 161"/>
                <a:gd name="T60" fmla="*/ 84 w 146"/>
                <a:gd name="T61" fmla="*/ 11 h 161"/>
                <a:gd name="T62" fmla="*/ 92 w 146"/>
                <a:gd name="T63" fmla="*/ 19 h 161"/>
                <a:gd name="T64" fmla="*/ 99 w 146"/>
                <a:gd name="T65" fmla="*/ 28 h 161"/>
                <a:gd name="T66" fmla="*/ 97 w 146"/>
                <a:gd name="T67" fmla="*/ 44 h 161"/>
                <a:gd name="T68" fmla="*/ 88 w 146"/>
                <a:gd name="T69" fmla="*/ 54 h 161"/>
                <a:gd name="T70" fmla="*/ 103 w 146"/>
                <a:gd name="T71" fmla="*/ 67 h 161"/>
                <a:gd name="T72" fmla="*/ 100 w 146"/>
                <a:gd name="T73" fmla="*/ 84 h 161"/>
                <a:gd name="T74" fmla="*/ 110 w 146"/>
                <a:gd name="T75" fmla="*/ 85 h 161"/>
                <a:gd name="T76" fmla="*/ 123 w 146"/>
                <a:gd name="T77" fmla="*/ 69 h 161"/>
                <a:gd name="T78" fmla="*/ 127 w 146"/>
                <a:gd name="T79" fmla="*/ 57 h 161"/>
                <a:gd name="T80" fmla="*/ 135 w 146"/>
                <a:gd name="T81" fmla="*/ 55 h 161"/>
                <a:gd name="T82" fmla="*/ 140 w 146"/>
                <a:gd name="T83" fmla="*/ 48 h 161"/>
                <a:gd name="T84" fmla="*/ 143 w 146"/>
                <a:gd name="T85" fmla="*/ 39 h 161"/>
                <a:gd name="T86" fmla="*/ 132 w 146"/>
                <a:gd name="T87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61">
                  <a:moveTo>
                    <a:pt x="90" y="78"/>
                  </a:moveTo>
                  <a:cubicBezTo>
                    <a:pt x="86" y="75"/>
                    <a:pt x="84" y="79"/>
                    <a:pt x="81" y="81"/>
                  </a:cubicBezTo>
                  <a:cubicBezTo>
                    <a:pt x="77" y="82"/>
                    <a:pt x="74" y="73"/>
                    <a:pt x="69" y="76"/>
                  </a:cubicBezTo>
                  <a:cubicBezTo>
                    <a:pt x="64" y="80"/>
                    <a:pt x="69" y="81"/>
                    <a:pt x="63" y="86"/>
                  </a:cubicBezTo>
                  <a:cubicBezTo>
                    <a:pt x="58" y="90"/>
                    <a:pt x="60" y="91"/>
                    <a:pt x="54" y="101"/>
                  </a:cubicBezTo>
                  <a:cubicBezTo>
                    <a:pt x="47" y="110"/>
                    <a:pt x="25" y="115"/>
                    <a:pt x="22" y="120"/>
                  </a:cubicBezTo>
                  <a:cubicBezTo>
                    <a:pt x="18" y="125"/>
                    <a:pt x="7" y="129"/>
                    <a:pt x="7" y="133"/>
                  </a:cubicBezTo>
                  <a:cubicBezTo>
                    <a:pt x="7" y="137"/>
                    <a:pt x="0" y="140"/>
                    <a:pt x="4" y="145"/>
                  </a:cubicBezTo>
                  <a:cubicBezTo>
                    <a:pt x="7" y="149"/>
                    <a:pt x="11" y="146"/>
                    <a:pt x="14" y="149"/>
                  </a:cubicBezTo>
                  <a:cubicBezTo>
                    <a:pt x="18" y="152"/>
                    <a:pt x="21" y="150"/>
                    <a:pt x="23" y="152"/>
                  </a:cubicBezTo>
                  <a:cubicBezTo>
                    <a:pt x="24" y="155"/>
                    <a:pt x="36" y="155"/>
                    <a:pt x="44" y="148"/>
                  </a:cubicBezTo>
                  <a:cubicBezTo>
                    <a:pt x="53" y="141"/>
                    <a:pt x="49" y="137"/>
                    <a:pt x="52" y="135"/>
                  </a:cubicBezTo>
                  <a:cubicBezTo>
                    <a:pt x="55" y="133"/>
                    <a:pt x="56" y="128"/>
                    <a:pt x="58" y="124"/>
                  </a:cubicBezTo>
                  <a:cubicBezTo>
                    <a:pt x="60" y="121"/>
                    <a:pt x="61" y="117"/>
                    <a:pt x="71" y="117"/>
                  </a:cubicBezTo>
                  <a:cubicBezTo>
                    <a:pt x="80" y="117"/>
                    <a:pt x="75" y="115"/>
                    <a:pt x="75" y="111"/>
                  </a:cubicBezTo>
                  <a:cubicBezTo>
                    <a:pt x="74" y="107"/>
                    <a:pt x="82" y="106"/>
                    <a:pt x="82" y="101"/>
                  </a:cubicBezTo>
                  <a:cubicBezTo>
                    <a:pt x="82" y="96"/>
                    <a:pt x="94" y="91"/>
                    <a:pt x="91" y="87"/>
                  </a:cubicBezTo>
                  <a:cubicBezTo>
                    <a:pt x="89" y="83"/>
                    <a:pt x="94" y="80"/>
                    <a:pt x="90" y="78"/>
                  </a:cubicBezTo>
                  <a:close/>
                  <a:moveTo>
                    <a:pt x="15" y="161"/>
                  </a:moveTo>
                  <a:cubicBezTo>
                    <a:pt x="17" y="161"/>
                    <a:pt x="23" y="160"/>
                    <a:pt x="20" y="156"/>
                  </a:cubicBezTo>
                  <a:cubicBezTo>
                    <a:pt x="16" y="152"/>
                    <a:pt x="11" y="159"/>
                    <a:pt x="15" y="161"/>
                  </a:cubicBezTo>
                  <a:close/>
                  <a:moveTo>
                    <a:pt x="132" y="39"/>
                  </a:moveTo>
                  <a:cubicBezTo>
                    <a:pt x="130" y="43"/>
                    <a:pt x="125" y="38"/>
                    <a:pt x="121" y="38"/>
                  </a:cubicBezTo>
                  <a:cubicBezTo>
                    <a:pt x="116" y="38"/>
                    <a:pt x="114" y="35"/>
                    <a:pt x="114" y="32"/>
                  </a:cubicBezTo>
                  <a:cubicBezTo>
                    <a:pt x="114" y="28"/>
                    <a:pt x="113" y="23"/>
                    <a:pt x="109" y="23"/>
                  </a:cubicBezTo>
                  <a:cubicBezTo>
                    <a:pt x="104" y="23"/>
                    <a:pt x="110" y="27"/>
                    <a:pt x="108" y="29"/>
                  </a:cubicBezTo>
                  <a:cubicBezTo>
                    <a:pt x="107" y="31"/>
                    <a:pt x="106" y="27"/>
                    <a:pt x="104" y="27"/>
                  </a:cubicBezTo>
                  <a:cubicBezTo>
                    <a:pt x="102" y="27"/>
                    <a:pt x="99" y="24"/>
                    <a:pt x="99" y="20"/>
                  </a:cubicBezTo>
                  <a:cubicBezTo>
                    <a:pt x="99" y="15"/>
                    <a:pt x="95" y="15"/>
                    <a:pt x="95" y="10"/>
                  </a:cubicBezTo>
                  <a:cubicBezTo>
                    <a:pt x="95" y="4"/>
                    <a:pt x="86" y="0"/>
                    <a:pt x="80" y="0"/>
                  </a:cubicBezTo>
                  <a:cubicBezTo>
                    <a:pt x="75" y="0"/>
                    <a:pt x="81" y="9"/>
                    <a:pt x="84" y="11"/>
                  </a:cubicBezTo>
                  <a:cubicBezTo>
                    <a:pt x="87" y="14"/>
                    <a:pt x="92" y="17"/>
                    <a:pt x="92" y="19"/>
                  </a:cubicBezTo>
                  <a:cubicBezTo>
                    <a:pt x="92" y="21"/>
                    <a:pt x="96" y="27"/>
                    <a:pt x="99" y="28"/>
                  </a:cubicBezTo>
                  <a:cubicBezTo>
                    <a:pt x="102" y="29"/>
                    <a:pt x="97" y="37"/>
                    <a:pt x="97" y="44"/>
                  </a:cubicBezTo>
                  <a:cubicBezTo>
                    <a:pt x="97" y="51"/>
                    <a:pt x="91" y="49"/>
                    <a:pt x="88" y="54"/>
                  </a:cubicBezTo>
                  <a:cubicBezTo>
                    <a:pt x="84" y="58"/>
                    <a:pt x="97" y="62"/>
                    <a:pt x="103" y="67"/>
                  </a:cubicBezTo>
                  <a:cubicBezTo>
                    <a:pt x="109" y="71"/>
                    <a:pt x="98" y="82"/>
                    <a:pt x="100" y="84"/>
                  </a:cubicBezTo>
                  <a:cubicBezTo>
                    <a:pt x="101" y="85"/>
                    <a:pt x="104" y="87"/>
                    <a:pt x="110" y="85"/>
                  </a:cubicBezTo>
                  <a:cubicBezTo>
                    <a:pt x="116" y="84"/>
                    <a:pt x="119" y="72"/>
                    <a:pt x="123" y="69"/>
                  </a:cubicBezTo>
                  <a:cubicBezTo>
                    <a:pt x="127" y="65"/>
                    <a:pt x="125" y="60"/>
                    <a:pt x="127" y="57"/>
                  </a:cubicBezTo>
                  <a:cubicBezTo>
                    <a:pt x="129" y="55"/>
                    <a:pt x="132" y="55"/>
                    <a:pt x="135" y="55"/>
                  </a:cubicBezTo>
                  <a:cubicBezTo>
                    <a:pt x="137" y="55"/>
                    <a:pt x="136" y="48"/>
                    <a:pt x="140" y="48"/>
                  </a:cubicBezTo>
                  <a:cubicBezTo>
                    <a:pt x="143" y="48"/>
                    <a:pt x="141" y="44"/>
                    <a:pt x="143" y="39"/>
                  </a:cubicBezTo>
                  <a:cubicBezTo>
                    <a:pt x="146" y="34"/>
                    <a:pt x="134" y="36"/>
                    <a:pt x="132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7" name="Freeform 151"/>
            <p:cNvSpPr>
              <a:spLocks/>
            </p:cNvSpPr>
            <p:nvPr userDrawn="1"/>
          </p:nvSpPr>
          <p:spPr bwMode="auto">
            <a:xfrm>
              <a:off x="-1110404" y="3311094"/>
              <a:ext cx="359083" cy="227949"/>
            </a:xfrm>
            <a:custGeom>
              <a:avLst/>
              <a:gdLst>
                <a:gd name="T0" fmla="*/ 166 w 167"/>
                <a:gd name="T1" fmla="*/ 62 h 98"/>
                <a:gd name="T2" fmla="*/ 156 w 167"/>
                <a:gd name="T3" fmla="*/ 59 h 98"/>
                <a:gd name="T4" fmla="*/ 144 w 167"/>
                <a:gd name="T5" fmla="*/ 51 h 98"/>
                <a:gd name="T6" fmla="*/ 130 w 167"/>
                <a:gd name="T7" fmla="*/ 44 h 98"/>
                <a:gd name="T8" fmla="*/ 119 w 167"/>
                <a:gd name="T9" fmla="*/ 36 h 98"/>
                <a:gd name="T10" fmla="*/ 114 w 167"/>
                <a:gd name="T11" fmla="*/ 27 h 98"/>
                <a:gd name="T12" fmla="*/ 109 w 167"/>
                <a:gd name="T13" fmla="*/ 20 h 98"/>
                <a:gd name="T14" fmla="*/ 92 w 167"/>
                <a:gd name="T15" fmla="*/ 18 h 98"/>
                <a:gd name="T16" fmla="*/ 87 w 167"/>
                <a:gd name="T17" fmla="*/ 7 h 98"/>
                <a:gd name="T18" fmla="*/ 78 w 167"/>
                <a:gd name="T19" fmla="*/ 4 h 98"/>
                <a:gd name="T20" fmla="*/ 70 w 167"/>
                <a:gd name="T21" fmla="*/ 2 h 98"/>
                <a:gd name="T22" fmla="*/ 65 w 167"/>
                <a:gd name="T23" fmla="*/ 4 h 98"/>
                <a:gd name="T24" fmla="*/ 61 w 167"/>
                <a:gd name="T25" fmla="*/ 8 h 98"/>
                <a:gd name="T26" fmla="*/ 53 w 167"/>
                <a:gd name="T27" fmla="*/ 14 h 98"/>
                <a:gd name="T28" fmla="*/ 49 w 167"/>
                <a:gd name="T29" fmla="*/ 19 h 98"/>
                <a:gd name="T30" fmla="*/ 41 w 167"/>
                <a:gd name="T31" fmla="*/ 17 h 98"/>
                <a:gd name="T32" fmla="*/ 32 w 167"/>
                <a:gd name="T33" fmla="*/ 15 h 98"/>
                <a:gd name="T34" fmla="*/ 18 w 167"/>
                <a:gd name="T35" fmla="*/ 5 h 98"/>
                <a:gd name="T36" fmla="*/ 6 w 167"/>
                <a:gd name="T37" fmla="*/ 11 h 98"/>
                <a:gd name="T38" fmla="*/ 12 w 167"/>
                <a:gd name="T39" fmla="*/ 9 h 98"/>
                <a:gd name="T40" fmla="*/ 20 w 167"/>
                <a:gd name="T41" fmla="*/ 19 h 98"/>
                <a:gd name="T42" fmla="*/ 26 w 167"/>
                <a:gd name="T43" fmla="*/ 25 h 98"/>
                <a:gd name="T44" fmla="*/ 14 w 167"/>
                <a:gd name="T45" fmla="*/ 28 h 98"/>
                <a:gd name="T46" fmla="*/ 4 w 167"/>
                <a:gd name="T47" fmla="*/ 28 h 98"/>
                <a:gd name="T48" fmla="*/ 6 w 167"/>
                <a:gd name="T49" fmla="*/ 37 h 98"/>
                <a:gd name="T50" fmla="*/ 7 w 167"/>
                <a:gd name="T51" fmla="*/ 43 h 98"/>
                <a:gd name="T52" fmla="*/ 13 w 167"/>
                <a:gd name="T53" fmla="*/ 46 h 98"/>
                <a:gd name="T54" fmla="*/ 16 w 167"/>
                <a:gd name="T55" fmla="*/ 55 h 98"/>
                <a:gd name="T56" fmla="*/ 16 w 167"/>
                <a:gd name="T57" fmla="*/ 69 h 98"/>
                <a:gd name="T58" fmla="*/ 25 w 167"/>
                <a:gd name="T59" fmla="*/ 67 h 98"/>
                <a:gd name="T60" fmla="*/ 36 w 167"/>
                <a:gd name="T61" fmla="*/ 61 h 98"/>
                <a:gd name="T62" fmla="*/ 44 w 167"/>
                <a:gd name="T63" fmla="*/ 60 h 98"/>
                <a:gd name="T64" fmla="*/ 57 w 167"/>
                <a:gd name="T65" fmla="*/ 60 h 98"/>
                <a:gd name="T66" fmla="*/ 66 w 167"/>
                <a:gd name="T67" fmla="*/ 64 h 98"/>
                <a:gd name="T68" fmla="*/ 72 w 167"/>
                <a:gd name="T69" fmla="*/ 66 h 98"/>
                <a:gd name="T70" fmla="*/ 82 w 167"/>
                <a:gd name="T71" fmla="*/ 69 h 98"/>
                <a:gd name="T72" fmla="*/ 87 w 167"/>
                <a:gd name="T73" fmla="*/ 73 h 98"/>
                <a:gd name="T74" fmla="*/ 95 w 167"/>
                <a:gd name="T75" fmla="*/ 79 h 98"/>
                <a:gd name="T76" fmla="*/ 103 w 167"/>
                <a:gd name="T77" fmla="*/ 80 h 98"/>
                <a:gd name="T78" fmla="*/ 105 w 167"/>
                <a:gd name="T79" fmla="*/ 93 h 98"/>
                <a:gd name="T80" fmla="*/ 107 w 167"/>
                <a:gd name="T81" fmla="*/ 93 h 98"/>
                <a:gd name="T82" fmla="*/ 116 w 167"/>
                <a:gd name="T83" fmla="*/ 95 h 98"/>
                <a:gd name="T84" fmla="*/ 126 w 167"/>
                <a:gd name="T85" fmla="*/ 92 h 98"/>
                <a:gd name="T86" fmla="*/ 142 w 167"/>
                <a:gd name="T87" fmla="*/ 83 h 98"/>
                <a:gd name="T88" fmla="*/ 149 w 167"/>
                <a:gd name="T89" fmla="*/ 72 h 98"/>
                <a:gd name="T90" fmla="*/ 159 w 167"/>
                <a:gd name="T91" fmla="*/ 67 h 98"/>
                <a:gd name="T92" fmla="*/ 167 w 167"/>
                <a:gd name="T93" fmla="*/ 69 h 98"/>
                <a:gd name="T94" fmla="*/ 166 w 167"/>
                <a:gd name="T9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7" h="98">
                  <a:moveTo>
                    <a:pt x="166" y="62"/>
                  </a:moveTo>
                  <a:cubicBezTo>
                    <a:pt x="166" y="62"/>
                    <a:pt x="159" y="58"/>
                    <a:pt x="156" y="59"/>
                  </a:cubicBezTo>
                  <a:cubicBezTo>
                    <a:pt x="153" y="59"/>
                    <a:pt x="149" y="53"/>
                    <a:pt x="144" y="51"/>
                  </a:cubicBezTo>
                  <a:cubicBezTo>
                    <a:pt x="139" y="50"/>
                    <a:pt x="133" y="47"/>
                    <a:pt x="130" y="44"/>
                  </a:cubicBezTo>
                  <a:cubicBezTo>
                    <a:pt x="128" y="41"/>
                    <a:pt x="120" y="38"/>
                    <a:pt x="119" y="36"/>
                  </a:cubicBezTo>
                  <a:cubicBezTo>
                    <a:pt x="118" y="34"/>
                    <a:pt x="116" y="30"/>
                    <a:pt x="114" y="27"/>
                  </a:cubicBezTo>
                  <a:cubicBezTo>
                    <a:pt x="111" y="24"/>
                    <a:pt x="111" y="20"/>
                    <a:pt x="109" y="20"/>
                  </a:cubicBezTo>
                  <a:cubicBezTo>
                    <a:pt x="106" y="20"/>
                    <a:pt x="92" y="20"/>
                    <a:pt x="92" y="18"/>
                  </a:cubicBezTo>
                  <a:cubicBezTo>
                    <a:pt x="92" y="16"/>
                    <a:pt x="90" y="7"/>
                    <a:pt x="87" y="7"/>
                  </a:cubicBezTo>
                  <a:cubicBezTo>
                    <a:pt x="84" y="6"/>
                    <a:pt x="80" y="5"/>
                    <a:pt x="78" y="4"/>
                  </a:cubicBezTo>
                  <a:cubicBezTo>
                    <a:pt x="77" y="2"/>
                    <a:pt x="71" y="0"/>
                    <a:pt x="70" y="2"/>
                  </a:cubicBezTo>
                  <a:cubicBezTo>
                    <a:pt x="69" y="3"/>
                    <a:pt x="66" y="4"/>
                    <a:pt x="65" y="4"/>
                  </a:cubicBezTo>
                  <a:cubicBezTo>
                    <a:pt x="64" y="4"/>
                    <a:pt x="65" y="9"/>
                    <a:pt x="61" y="8"/>
                  </a:cubicBezTo>
                  <a:cubicBezTo>
                    <a:pt x="58" y="8"/>
                    <a:pt x="53" y="12"/>
                    <a:pt x="53" y="14"/>
                  </a:cubicBezTo>
                  <a:cubicBezTo>
                    <a:pt x="53" y="16"/>
                    <a:pt x="53" y="19"/>
                    <a:pt x="49" y="19"/>
                  </a:cubicBezTo>
                  <a:cubicBezTo>
                    <a:pt x="47" y="19"/>
                    <a:pt x="43" y="19"/>
                    <a:pt x="41" y="17"/>
                  </a:cubicBezTo>
                  <a:cubicBezTo>
                    <a:pt x="40" y="18"/>
                    <a:pt x="36" y="20"/>
                    <a:pt x="32" y="15"/>
                  </a:cubicBezTo>
                  <a:cubicBezTo>
                    <a:pt x="28" y="10"/>
                    <a:pt x="22" y="5"/>
                    <a:pt x="18" y="5"/>
                  </a:cubicBezTo>
                  <a:cubicBezTo>
                    <a:pt x="15" y="5"/>
                    <a:pt x="3" y="5"/>
                    <a:pt x="6" y="11"/>
                  </a:cubicBezTo>
                  <a:cubicBezTo>
                    <a:pt x="7" y="10"/>
                    <a:pt x="8" y="9"/>
                    <a:pt x="12" y="9"/>
                  </a:cubicBezTo>
                  <a:cubicBezTo>
                    <a:pt x="20" y="10"/>
                    <a:pt x="16" y="19"/>
                    <a:pt x="20" y="19"/>
                  </a:cubicBezTo>
                  <a:cubicBezTo>
                    <a:pt x="25" y="19"/>
                    <a:pt x="30" y="26"/>
                    <a:pt x="26" y="25"/>
                  </a:cubicBezTo>
                  <a:cubicBezTo>
                    <a:pt x="22" y="25"/>
                    <a:pt x="18" y="29"/>
                    <a:pt x="14" y="28"/>
                  </a:cubicBezTo>
                  <a:cubicBezTo>
                    <a:pt x="10" y="26"/>
                    <a:pt x="5" y="23"/>
                    <a:pt x="4" y="28"/>
                  </a:cubicBezTo>
                  <a:cubicBezTo>
                    <a:pt x="2" y="32"/>
                    <a:pt x="0" y="37"/>
                    <a:pt x="6" y="37"/>
                  </a:cubicBezTo>
                  <a:cubicBezTo>
                    <a:pt x="12" y="36"/>
                    <a:pt x="10" y="40"/>
                    <a:pt x="7" y="43"/>
                  </a:cubicBezTo>
                  <a:cubicBezTo>
                    <a:pt x="3" y="47"/>
                    <a:pt x="13" y="43"/>
                    <a:pt x="13" y="46"/>
                  </a:cubicBezTo>
                  <a:cubicBezTo>
                    <a:pt x="14" y="49"/>
                    <a:pt x="17" y="49"/>
                    <a:pt x="16" y="55"/>
                  </a:cubicBezTo>
                  <a:cubicBezTo>
                    <a:pt x="15" y="58"/>
                    <a:pt x="15" y="64"/>
                    <a:pt x="16" y="69"/>
                  </a:cubicBezTo>
                  <a:cubicBezTo>
                    <a:pt x="19" y="69"/>
                    <a:pt x="24" y="69"/>
                    <a:pt x="25" y="67"/>
                  </a:cubicBezTo>
                  <a:cubicBezTo>
                    <a:pt x="27" y="65"/>
                    <a:pt x="33" y="61"/>
                    <a:pt x="36" y="61"/>
                  </a:cubicBezTo>
                  <a:cubicBezTo>
                    <a:pt x="39" y="61"/>
                    <a:pt x="42" y="62"/>
                    <a:pt x="44" y="60"/>
                  </a:cubicBezTo>
                  <a:cubicBezTo>
                    <a:pt x="46" y="57"/>
                    <a:pt x="56" y="58"/>
                    <a:pt x="57" y="60"/>
                  </a:cubicBezTo>
                  <a:cubicBezTo>
                    <a:pt x="59" y="62"/>
                    <a:pt x="65" y="64"/>
                    <a:pt x="66" y="64"/>
                  </a:cubicBezTo>
                  <a:cubicBezTo>
                    <a:pt x="67" y="64"/>
                    <a:pt x="68" y="66"/>
                    <a:pt x="72" y="66"/>
                  </a:cubicBezTo>
                  <a:cubicBezTo>
                    <a:pt x="75" y="66"/>
                    <a:pt x="82" y="67"/>
                    <a:pt x="82" y="69"/>
                  </a:cubicBezTo>
                  <a:cubicBezTo>
                    <a:pt x="82" y="71"/>
                    <a:pt x="84" y="73"/>
                    <a:pt x="87" y="73"/>
                  </a:cubicBezTo>
                  <a:cubicBezTo>
                    <a:pt x="89" y="73"/>
                    <a:pt x="92" y="79"/>
                    <a:pt x="95" y="79"/>
                  </a:cubicBezTo>
                  <a:cubicBezTo>
                    <a:pt x="97" y="79"/>
                    <a:pt x="103" y="79"/>
                    <a:pt x="103" y="80"/>
                  </a:cubicBezTo>
                  <a:cubicBezTo>
                    <a:pt x="103" y="81"/>
                    <a:pt x="103" y="89"/>
                    <a:pt x="105" y="93"/>
                  </a:cubicBezTo>
                  <a:cubicBezTo>
                    <a:pt x="106" y="93"/>
                    <a:pt x="107" y="93"/>
                    <a:pt x="107" y="93"/>
                  </a:cubicBezTo>
                  <a:cubicBezTo>
                    <a:pt x="109" y="94"/>
                    <a:pt x="115" y="92"/>
                    <a:pt x="116" y="95"/>
                  </a:cubicBezTo>
                  <a:cubicBezTo>
                    <a:pt x="117" y="98"/>
                    <a:pt x="126" y="97"/>
                    <a:pt x="126" y="92"/>
                  </a:cubicBezTo>
                  <a:cubicBezTo>
                    <a:pt x="125" y="87"/>
                    <a:pt x="141" y="87"/>
                    <a:pt x="142" y="83"/>
                  </a:cubicBezTo>
                  <a:cubicBezTo>
                    <a:pt x="144" y="79"/>
                    <a:pt x="146" y="71"/>
                    <a:pt x="149" y="72"/>
                  </a:cubicBezTo>
                  <a:cubicBezTo>
                    <a:pt x="153" y="74"/>
                    <a:pt x="155" y="67"/>
                    <a:pt x="159" y="67"/>
                  </a:cubicBezTo>
                  <a:cubicBezTo>
                    <a:pt x="161" y="68"/>
                    <a:pt x="164" y="70"/>
                    <a:pt x="167" y="69"/>
                  </a:cubicBezTo>
                  <a:lnTo>
                    <a:pt x="16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8" name="Freeform 152"/>
            <p:cNvSpPr>
              <a:spLocks/>
            </p:cNvSpPr>
            <p:nvPr userDrawn="1"/>
          </p:nvSpPr>
          <p:spPr bwMode="auto">
            <a:xfrm>
              <a:off x="-1326861" y="3394979"/>
              <a:ext cx="494998" cy="421250"/>
            </a:xfrm>
            <a:custGeom>
              <a:avLst/>
              <a:gdLst>
                <a:gd name="T0" fmla="*/ 224 w 231"/>
                <a:gd name="T1" fmla="*/ 156 h 181"/>
                <a:gd name="T2" fmla="*/ 219 w 231"/>
                <a:gd name="T3" fmla="*/ 144 h 181"/>
                <a:gd name="T4" fmla="*/ 207 w 231"/>
                <a:gd name="T5" fmla="*/ 134 h 181"/>
                <a:gd name="T6" fmla="*/ 199 w 231"/>
                <a:gd name="T7" fmla="*/ 125 h 181"/>
                <a:gd name="T8" fmla="*/ 211 w 231"/>
                <a:gd name="T9" fmla="*/ 110 h 181"/>
                <a:gd name="T10" fmla="*/ 199 w 231"/>
                <a:gd name="T11" fmla="*/ 104 h 181"/>
                <a:gd name="T12" fmla="*/ 197 w 231"/>
                <a:gd name="T13" fmla="*/ 92 h 181"/>
                <a:gd name="T14" fmla="*/ 197 w 231"/>
                <a:gd name="T15" fmla="*/ 80 h 181"/>
                <a:gd name="T16" fmla="*/ 199 w 231"/>
                <a:gd name="T17" fmla="*/ 71 h 181"/>
                <a:gd name="T18" fmla="*/ 203 w 231"/>
                <a:gd name="T19" fmla="*/ 62 h 181"/>
                <a:gd name="T20" fmla="*/ 206 w 231"/>
                <a:gd name="T21" fmla="*/ 57 h 181"/>
                <a:gd name="T22" fmla="*/ 204 w 231"/>
                <a:gd name="T23" fmla="*/ 44 h 181"/>
                <a:gd name="T24" fmla="*/ 196 w 231"/>
                <a:gd name="T25" fmla="*/ 43 h 181"/>
                <a:gd name="T26" fmla="*/ 188 w 231"/>
                <a:gd name="T27" fmla="*/ 37 h 181"/>
                <a:gd name="T28" fmla="*/ 183 w 231"/>
                <a:gd name="T29" fmla="*/ 33 h 181"/>
                <a:gd name="T30" fmla="*/ 173 w 231"/>
                <a:gd name="T31" fmla="*/ 30 h 181"/>
                <a:gd name="T32" fmla="*/ 167 w 231"/>
                <a:gd name="T33" fmla="*/ 28 h 181"/>
                <a:gd name="T34" fmla="*/ 158 w 231"/>
                <a:gd name="T35" fmla="*/ 24 h 181"/>
                <a:gd name="T36" fmla="*/ 145 w 231"/>
                <a:gd name="T37" fmla="*/ 24 h 181"/>
                <a:gd name="T38" fmla="*/ 137 w 231"/>
                <a:gd name="T39" fmla="*/ 25 h 181"/>
                <a:gd name="T40" fmla="*/ 126 w 231"/>
                <a:gd name="T41" fmla="*/ 31 h 181"/>
                <a:gd name="T42" fmla="*/ 117 w 231"/>
                <a:gd name="T43" fmla="*/ 33 h 181"/>
                <a:gd name="T44" fmla="*/ 116 w 231"/>
                <a:gd name="T45" fmla="*/ 39 h 181"/>
                <a:gd name="T46" fmla="*/ 91 w 231"/>
                <a:gd name="T47" fmla="*/ 44 h 181"/>
                <a:gd name="T48" fmla="*/ 70 w 231"/>
                <a:gd name="T49" fmla="*/ 32 h 181"/>
                <a:gd name="T50" fmla="*/ 56 w 231"/>
                <a:gd name="T51" fmla="*/ 19 h 181"/>
                <a:gd name="T52" fmla="*/ 47 w 231"/>
                <a:gd name="T53" fmla="*/ 14 h 181"/>
                <a:gd name="T54" fmla="*/ 45 w 231"/>
                <a:gd name="T55" fmla="*/ 4 h 181"/>
                <a:gd name="T56" fmla="*/ 22 w 231"/>
                <a:gd name="T57" fmla="*/ 13 h 181"/>
                <a:gd name="T58" fmla="*/ 14 w 231"/>
                <a:gd name="T59" fmla="*/ 9 h 181"/>
                <a:gd name="T60" fmla="*/ 7 w 231"/>
                <a:gd name="T61" fmla="*/ 1 h 181"/>
                <a:gd name="T62" fmla="*/ 3 w 231"/>
                <a:gd name="T63" fmla="*/ 6 h 181"/>
                <a:gd name="T64" fmla="*/ 3 w 231"/>
                <a:gd name="T65" fmla="*/ 15 h 181"/>
                <a:gd name="T66" fmla="*/ 3 w 231"/>
                <a:gd name="T67" fmla="*/ 27 h 181"/>
                <a:gd name="T68" fmla="*/ 9 w 231"/>
                <a:gd name="T69" fmla="*/ 35 h 181"/>
                <a:gd name="T70" fmla="*/ 13 w 231"/>
                <a:gd name="T71" fmla="*/ 44 h 181"/>
                <a:gd name="T72" fmla="*/ 19 w 231"/>
                <a:gd name="T73" fmla="*/ 50 h 181"/>
                <a:gd name="T74" fmla="*/ 24 w 231"/>
                <a:gd name="T75" fmla="*/ 54 h 181"/>
                <a:gd name="T76" fmla="*/ 22 w 231"/>
                <a:gd name="T77" fmla="*/ 61 h 181"/>
                <a:gd name="T78" fmla="*/ 18 w 231"/>
                <a:gd name="T79" fmla="*/ 69 h 181"/>
                <a:gd name="T80" fmla="*/ 19 w 231"/>
                <a:gd name="T81" fmla="*/ 79 h 181"/>
                <a:gd name="T82" fmla="*/ 25 w 231"/>
                <a:gd name="T83" fmla="*/ 85 h 181"/>
                <a:gd name="T84" fmla="*/ 38 w 231"/>
                <a:gd name="T85" fmla="*/ 93 h 181"/>
                <a:gd name="T86" fmla="*/ 43 w 231"/>
                <a:gd name="T87" fmla="*/ 99 h 181"/>
                <a:gd name="T88" fmla="*/ 42 w 231"/>
                <a:gd name="T89" fmla="*/ 107 h 181"/>
                <a:gd name="T90" fmla="*/ 46 w 231"/>
                <a:gd name="T91" fmla="*/ 114 h 181"/>
                <a:gd name="T92" fmla="*/ 53 w 231"/>
                <a:gd name="T93" fmla="*/ 122 h 181"/>
                <a:gd name="T94" fmla="*/ 56 w 231"/>
                <a:gd name="T95" fmla="*/ 122 h 181"/>
                <a:gd name="T96" fmla="*/ 61 w 231"/>
                <a:gd name="T97" fmla="*/ 121 h 181"/>
                <a:gd name="T98" fmla="*/ 69 w 231"/>
                <a:gd name="T99" fmla="*/ 120 h 181"/>
                <a:gd name="T100" fmla="*/ 81 w 231"/>
                <a:gd name="T101" fmla="*/ 137 h 181"/>
                <a:gd name="T102" fmla="*/ 88 w 231"/>
                <a:gd name="T103" fmla="*/ 147 h 181"/>
                <a:gd name="T104" fmla="*/ 102 w 231"/>
                <a:gd name="T105" fmla="*/ 154 h 181"/>
                <a:gd name="T106" fmla="*/ 129 w 231"/>
                <a:gd name="T107" fmla="*/ 163 h 181"/>
                <a:gd name="T108" fmla="*/ 147 w 231"/>
                <a:gd name="T109" fmla="*/ 158 h 181"/>
                <a:gd name="T110" fmla="*/ 156 w 231"/>
                <a:gd name="T111" fmla="*/ 173 h 181"/>
                <a:gd name="T112" fmla="*/ 197 w 231"/>
                <a:gd name="T113" fmla="*/ 180 h 181"/>
                <a:gd name="T114" fmla="*/ 209 w 231"/>
                <a:gd name="T115" fmla="*/ 181 h 181"/>
                <a:gd name="T116" fmla="*/ 209 w 231"/>
                <a:gd name="T117" fmla="*/ 178 h 181"/>
                <a:gd name="T118" fmla="*/ 216 w 231"/>
                <a:gd name="T119" fmla="*/ 167 h 181"/>
                <a:gd name="T120" fmla="*/ 227 w 231"/>
                <a:gd name="T121" fmla="*/ 164 h 181"/>
                <a:gd name="T122" fmla="*/ 224 w 231"/>
                <a:gd name="T123" fmla="*/ 15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1">
                  <a:moveTo>
                    <a:pt x="224" y="156"/>
                  </a:moveTo>
                  <a:cubicBezTo>
                    <a:pt x="221" y="155"/>
                    <a:pt x="224" y="146"/>
                    <a:pt x="219" y="144"/>
                  </a:cubicBezTo>
                  <a:cubicBezTo>
                    <a:pt x="213" y="142"/>
                    <a:pt x="208" y="138"/>
                    <a:pt x="207" y="134"/>
                  </a:cubicBezTo>
                  <a:cubicBezTo>
                    <a:pt x="205" y="131"/>
                    <a:pt x="198" y="128"/>
                    <a:pt x="199" y="125"/>
                  </a:cubicBezTo>
                  <a:cubicBezTo>
                    <a:pt x="199" y="122"/>
                    <a:pt x="213" y="114"/>
                    <a:pt x="211" y="110"/>
                  </a:cubicBezTo>
                  <a:cubicBezTo>
                    <a:pt x="209" y="105"/>
                    <a:pt x="200" y="106"/>
                    <a:pt x="199" y="104"/>
                  </a:cubicBezTo>
                  <a:cubicBezTo>
                    <a:pt x="198" y="102"/>
                    <a:pt x="200" y="96"/>
                    <a:pt x="197" y="92"/>
                  </a:cubicBezTo>
                  <a:cubicBezTo>
                    <a:pt x="195" y="87"/>
                    <a:pt x="199" y="83"/>
                    <a:pt x="197" y="80"/>
                  </a:cubicBezTo>
                  <a:cubicBezTo>
                    <a:pt x="196" y="78"/>
                    <a:pt x="198" y="73"/>
                    <a:pt x="199" y="71"/>
                  </a:cubicBezTo>
                  <a:cubicBezTo>
                    <a:pt x="199" y="69"/>
                    <a:pt x="204" y="67"/>
                    <a:pt x="203" y="62"/>
                  </a:cubicBezTo>
                  <a:cubicBezTo>
                    <a:pt x="203" y="60"/>
                    <a:pt x="205" y="58"/>
                    <a:pt x="206" y="57"/>
                  </a:cubicBezTo>
                  <a:cubicBezTo>
                    <a:pt x="204" y="53"/>
                    <a:pt x="204" y="45"/>
                    <a:pt x="204" y="44"/>
                  </a:cubicBezTo>
                  <a:cubicBezTo>
                    <a:pt x="204" y="43"/>
                    <a:pt x="198" y="43"/>
                    <a:pt x="196" y="43"/>
                  </a:cubicBezTo>
                  <a:cubicBezTo>
                    <a:pt x="193" y="43"/>
                    <a:pt x="190" y="37"/>
                    <a:pt x="188" y="37"/>
                  </a:cubicBezTo>
                  <a:cubicBezTo>
                    <a:pt x="185" y="37"/>
                    <a:pt x="183" y="35"/>
                    <a:pt x="183" y="33"/>
                  </a:cubicBezTo>
                  <a:cubicBezTo>
                    <a:pt x="183" y="31"/>
                    <a:pt x="176" y="30"/>
                    <a:pt x="173" y="30"/>
                  </a:cubicBezTo>
                  <a:cubicBezTo>
                    <a:pt x="169" y="30"/>
                    <a:pt x="168" y="28"/>
                    <a:pt x="167" y="28"/>
                  </a:cubicBezTo>
                  <a:cubicBezTo>
                    <a:pt x="166" y="28"/>
                    <a:pt x="160" y="26"/>
                    <a:pt x="158" y="24"/>
                  </a:cubicBezTo>
                  <a:cubicBezTo>
                    <a:pt x="157" y="22"/>
                    <a:pt x="147" y="21"/>
                    <a:pt x="145" y="24"/>
                  </a:cubicBezTo>
                  <a:cubicBezTo>
                    <a:pt x="143" y="26"/>
                    <a:pt x="140" y="25"/>
                    <a:pt x="137" y="25"/>
                  </a:cubicBezTo>
                  <a:cubicBezTo>
                    <a:pt x="134" y="25"/>
                    <a:pt x="128" y="29"/>
                    <a:pt x="126" y="31"/>
                  </a:cubicBezTo>
                  <a:cubicBezTo>
                    <a:pt x="125" y="33"/>
                    <a:pt x="120" y="33"/>
                    <a:pt x="117" y="33"/>
                  </a:cubicBezTo>
                  <a:cubicBezTo>
                    <a:pt x="117" y="36"/>
                    <a:pt x="117" y="38"/>
                    <a:pt x="116" y="39"/>
                  </a:cubicBezTo>
                  <a:cubicBezTo>
                    <a:pt x="115" y="41"/>
                    <a:pt x="101" y="44"/>
                    <a:pt x="91" y="44"/>
                  </a:cubicBezTo>
                  <a:cubicBezTo>
                    <a:pt x="81" y="44"/>
                    <a:pt x="80" y="32"/>
                    <a:pt x="70" y="32"/>
                  </a:cubicBezTo>
                  <a:cubicBezTo>
                    <a:pt x="62" y="32"/>
                    <a:pt x="56" y="25"/>
                    <a:pt x="56" y="19"/>
                  </a:cubicBezTo>
                  <a:cubicBezTo>
                    <a:pt x="51" y="18"/>
                    <a:pt x="47" y="15"/>
                    <a:pt x="47" y="14"/>
                  </a:cubicBezTo>
                  <a:cubicBezTo>
                    <a:pt x="48" y="12"/>
                    <a:pt x="51" y="1"/>
                    <a:pt x="45" y="4"/>
                  </a:cubicBezTo>
                  <a:cubicBezTo>
                    <a:pt x="40" y="6"/>
                    <a:pt x="32" y="14"/>
                    <a:pt x="22" y="13"/>
                  </a:cubicBezTo>
                  <a:cubicBezTo>
                    <a:pt x="11" y="12"/>
                    <a:pt x="19" y="11"/>
                    <a:pt x="14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5" y="6"/>
                    <a:pt x="3" y="6"/>
                  </a:cubicBezTo>
                  <a:cubicBezTo>
                    <a:pt x="0" y="6"/>
                    <a:pt x="2" y="14"/>
                    <a:pt x="3" y="15"/>
                  </a:cubicBezTo>
                  <a:cubicBezTo>
                    <a:pt x="4" y="17"/>
                    <a:pt x="1" y="26"/>
                    <a:pt x="3" y="27"/>
                  </a:cubicBezTo>
                  <a:cubicBezTo>
                    <a:pt x="5" y="27"/>
                    <a:pt x="9" y="34"/>
                    <a:pt x="9" y="35"/>
                  </a:cubicBezTo>
                  <a:cubicBezTo>
                    <a:pt x="8" y="37"/>
                    <a:pt x="13" y="41"/>
                    <a:pt x="13" y="44"/>
                  </a:cubicBezTo>
                  <a:cubicBezTo>
                    <a:pt x="13" y="47"/>
                    <a:pt x="17" y="50"/>
                    <a:pt x="19" y="50"/>
                  </a:cubicBezTo>
                  <a:cubicBezTo>
                    <a:pt x="22" y="50"/>
                    <a:pt x="25" y="52"/>
                    <a:pt x="24" y="54"/>
                  </a:cubicBezTo>
                  <a:cubicBezTo>
                    <a:pt x="23" y="57"/>
                    <a:pt x="25" y="61"/>
                    <a:pt x="22" y="61"/>
                  </a:cubicBezTo>
                  <a:cubicBezTo>
                    <a:pt x="20" y="61"/>
                    <a:pt x="20" y="68"/>
                    <a:pt x="18" y="69"/>
                  </a:cubicBezTo>
                  <a:cubicBezTo>
                    <a:pt x="16" y="70"/>
                    <a:pt x="17" y="78"/>
                    <a:pt x="19" y="79"/>
                  </a:cubicBezTo>
                  <a:cubicBezTo>
                    <a:pt x="21" y="80"/>
                    <a:pt x="25" y="82"/>
                    <a:pt x="25" y="85"/>
                  </a:cubicBezTo>
                  <a:cubicBezTo>
                    <a:pt x="24" y="88"/>
                    <a:pt x="34" y="93"/>
                    <a:pt x="38" y="93"/>
                  </a:cubicBezTo>
                  <a:cubicBezTo>
                    <a:pt x="41" y="93"/>
                    <a:pt x="41" y="98"/>
                    <a:pt x="43" y="99"/>
                  </a:cubicBezTo>
                  <a:cubicBezTo>
                    <a:pt x="45" y="101"/>
                    <a:pt x="42" y="105"/>
                    <a:pt x="42" y="107"/>
                  </a:cubicBezTo>
                  <a:cubicBezTo>
                    <a:pt x="43" y="109"/>
                    <a:pt x="47" y="110"/>
                    <a:pt x="46" y="114"/>
                  </a:cubicBezTo>
                  <a:cubicBezTo>
                    <a:pt x="46" y="116"/>
                    <a:pt x="50" y="119"/>
                    <a:pt x="53" y="122"/>
                  </a:cubicBezTo>
                  <a:cubicBezTo>
                    <a:pt x="54" y="122"/>
                    <a:pt x="55" y="122"/>
                    <a:pt x="56" y="122"/>
                  </a:cubicBezTo>
                  <a:cubicBezTo>
                    <a:pt x="59" y="122"/>
                    <a:pt x="59" y="119"/>
                    <a:pt x="61" y="121"/>
                  </a:cubicBezTo>
                  <a:cubicBezTo>
                    <a:pt x="64" y="123"/>
                    <a:pt x="67" y="121"/>
                    <a:pt x="69" y="120"/>
                  </a:cubicBezTo>
                  <a:cubicBezTo>
                    <a:pt x="72" y="120"/>
                    <a:pt x="78" y="132"/>
                    <a:pt x="81" y="137"/>
                  </a:cubicBezTo>
                  <a:cubicBezTo>
                    <a:pt x="84" y="143"/>
                    <a:pt x="84" y="145"/>
                    <a:pt x="88" y="147"/>
                  </a:cubicBezTo>
                  <a:cubicBezTo>
                    <a:pt x="92" y="150"/>
                    <a:pt x="96" y="148"/>
                    <a:pt x="102" y="154"/>
                  </a:cubicBezTo>
                  <a:cubicBezTo>
                    <a:pt x="108" y="159"/>
                    <a:pt x="122" y="163"/>
                    <a:pt x="129" y="163"/>
                  </a:cubicBezTo>
                  <a:cubicBezTo>
                    <a:pt x="135" y="164"/>
                    <a:pt x="139" y="157"/>
                    <a:pt x="147" y="158"/>
                  </a:cubicBezTo>
                  <a:cubicBezTo>
                    <a:pt x="155" y="160"/>
                    <a:pt x="153" y="169"/>
                    <a:pt x="156" y="173"/>
                  </a:cubicBezTo>
                  <a:cubicBezTo>
                    <a:pt x="159" y="176"/>
                    <a:pt x="191" y="178"/>
                    <a:pt x="197" y="180"/>
                  </a:cubicBezTo>
                  <a:cubicBezTo>
                    <a:pt x="199" y="180"/>
                    <a:pt x="204" y="180"/>
                    <a:pt x="209" y="181"/>
                  </a:cubicBezTo>
                  <a:cubicBezTo>
                    <a:pt x="209" y="180"/>
                    <a:pt x="209" y="179"/>
                    <a:pt x="209" y="178"/>
                  </a:cubicBezTo>
                  <a:cubicBezTo>
                    <a:pt x="208" y="173"/>
                    <a:pt x="213" y="169"/>
                    <a:pt x="216" y="167"/>
                  </a:cubicBezTo>
                  <a:cubicBezTo>
                    <a:pt x="220" y="165"/>
                    <a:pt x="223" y="164"/>
                    <a:pt x="227" y="164"/>
                  </a:cubicBezTo>
                  <a:cubicBezTo>
                    <a:pt x="231" y="163"/>
                    <a:pt x="227" y="157"/>
                    <a:pt x="224" y="1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9" name="Freeform 153"/>
            <p:cNvSpPr>
              <a:spLocks noEditPoints="1"/>
            </p:cNvSpPr>
            <p:nvPr userDrawn="1"/>
          </p:nvSpPr>
          <p:spPr bwMode="auto">
            <a:xfrm>
              <a:off x="-1261420" y="2895316"/>
              <a:ext cx="1016843" cy="483252"/>
            </a:xfrm>
            <a:custGeom>
              <a:avLst/>
              <a:gdLst>
                <a:gd name="T0" fmla="*/ 459 w 475"/>
                <a:gd name="T1" fmla="*/ 86 h 207"/>
                <a:gd name="T2" fmla="*/ 443 w 475"/>
                <a:gd name="T3" fmla="*/ 72 h 207"/>
                <a:gd name="T4" fmla="*/ 413 w 475"/>
                <a:gd name="T5" fmla="*/ 68 h 207"/>
                <a:gd name="T6" fmla="*/ 385 w 475"/>
                <a:gd name="T7" fmla="*/ 49 h 207"/>
                <a:gd name="T8" fmla="*/ 352 w 475"/>
                <a:gd name="T9" fmla="*/ 17 h 207"/>
                <a:gd name="T10" fmla="*/ 320 w 475"/>
                <a:gd name="T11" fmla="*/ 29 h 207"/>
                <a:gd name="T12" fmla="*/ 312 w 475"/>
                <a:gd name="T13" fmla="*/ 21 h 207"/>
                <a:gd name="T14" fmla="*/ 294 w 475"/>
                <a:gd name="T15" fmla="*/ 19 h 207"/>
                <a:gd name="T16" fmla="*/ 286 w 475"/>
                <a:gd name="T17" fmla="*/ 2 h 207"/>
                <a:gd name="T18" fmla="*/ 245 w 475"/>
                <a:gd name="T19" fmla="*/ 10 h 207"/>
                <a:gd name="T20" fmla="*/ 199 w 475"/>
                <a:gd name="T21" fmla="*/ 19 h 207"/>
                <a:gd name="T22" fmla="*/ 176 w 475"/>
                <a:gd name="T23" fmla="*/ 30 h 207"/>
                <a:gd name="T24" fmla="*/ 172 w 475"/>
                <a:gd name="T25" fmla="*/ 45 h 207"/>
                <a:gd name="T26" fmla="*/ 176 w 475"/>
                <a:gd name="T27" fmla="*/ 58 h 207"/>
                <a:gd name="T28" fmla="*/ 163 w 475"/>
                <a:gd name="T29" fmla="*/ 67 h 207"/>
                <a:gd name="T30" fmla="*/ 145 w 475"/>
                <a:gd name="T31" fmla="*/ 65 h 207"/>
                <a:gd name="T32" fmla="*/ 116 w 475"/>
                <a:gd name="T33" fmla="*/ 68 h 207"/>
                <a:gd name="T34" fmla="*/ 95 w 475"/>
                <a:gd name="T35" fmla="*/ 67 h 207"/>
                <a:gd name="T36" fmla="*/ 64 w 475"/>
                <a:gd name="T37" fmla="*/ 56 h 207"/>
                <a:gd name="T38" fmla="*/ 36 w 475"/>
                <a:gd name="T39" fmla="*/ 63 h 207"/>
                <a:gd name="T40" fmla="*/ 26 w 475"/>
                <a:gd name="T41" fmla="*/ 81 h 207"/>
                <a:gd name="T42" fmla="*/ 4 w 475"/>
                <a:gd name="T43" fmla="*/ 84 h 207"/>
                <a:gd name="T44" fmla="*/ 1 w 475"/>
                <a:gd name="T45" fmla="*/ 100 h 207"/>
                <a:gd name="T46" fmla="*/ 18 w 475"/>
                <a:gd name="T47" fmla="*/ 109 h 207"/>
                <a:gd name="T48" fmla="*/ 29 w 475"/>
                <a:gd name="T49" fmla="*/ 128 h 207"/>
                <a:gd name="T50" fmla="*/ 59 w 475"/>
                <a:gd name="T51" fmla="*/ 122 h 207"/>
                <a:gd name="T52" fmla="*/ 67 w 475"/>
                <a:gd name="T53" fmla="*/ 144 h 207"/>
                <a:gd name="T54" fmla="*/ 45 w 475"/>
                <a:gd name="T55" fmla="*/ 158 h 207"/>
                <a:gd name="T56" fmla="*/ 66 w 475"/>
                <a:gd name="T57" fmla="*/ 178 h 207"/>
                <a:gd name="T58" fmla="*/ 77 w 475"/>
                <a:gd name="T59" fmla="*/ 189 h 207"/>
                <a:gd name="T60" fmla="*/ 112 w 475"/>
                <a:gd name="T61" fmla="*/ 195 h 207"/>
                <a:gd name="T62" fmla="*/ 144 w 475"/>
                <a:gd name="T63" fmla="*/ 138 h 207"/>
                <a:gd name="T64" fmla="*/ 162 w 475"/>
                <a:gd name="T65" fmla="*/ 140 h 207"/>
                <a:gd name="T66" fmla="*/ 197 w 475"/>
                <a:gd name="T67" fmla="*/ 167 h 207"/>
                <a:gd name="T68" fmla="*/ 232 w 475"/>
                <a:gd name="T69" fmla="*/ 185 h 207"/>
                <a:gd name="T70" fmla="*/ 259 w 475"/>
                <a:gd name="T71" fmla="*/ 204 h 207"/>
                <a:gd name="T72" fmla="*/ 283 w 475"/>
                <a:gd name="T73" fmla="*/ 193 h 207"/>
                <a:gd name="T74" fmla="*/ 309 w 475"/>
                <a:gd name="T75" fmla="*/ 179 h 207"/>
                <a:gd name="T76" fmla="*/ 347 w 475"/>
                <a:gd name="T77" fmla="*/ 177 h 207"/>
                <a:gd name="T78" fmla="*/ 398 w 475"/>
                <a:gd name="T79" fmla="*/ 185 h 207"/>
                <a:gd name="T80" fmla="*/ 399 w 475"/>
                <a:gd name="T81" fmla="*/ 161 h 207"/>
                <a:gd name="T82" fmla="*/ 414 w 475"/>
                <a:gd name="T83" fmla="*/ 145 h 207"/>
                <a:gd name="T84" fmla="*/ 430 w 475"/>
                <a:gd name="T85" fmla="*/ 121 h 207"/>
                <a:gd name="T86" fmla="*/ 460 w 475"/>
                <a:gd name="T87" fmla="*/ 118 h 207"/>
                <a:gd name="T88" fmla="*/ 471 w 475"/>
                <a:gd name="T89" fmla="*/ 96 h 207"/>
                <a:gd name="T90" fmla="*/ 177 w 475"/>
                <a:gd name="T91" fmla="*/ 131 h 207"/>
                <a:gd name="T92" fmla="*/ 373 w 475"/>
                <a:gd name="T93" fmla="*/ 130 h 207"/>
                <a:gd name="T94" fmla="*/ 326 w 475"/>
                <a:gd name="T95" fmla="*/ 131 h 207"/>
                <a:gd name="T96" fmla="*/ 373 w 475"/>
                <a:gd name="T97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207">
                  <a:moveTo>
                    <a:pt x="472" y="85"/>
                  </a:moveTo>
                  <a:cubicBezTo>
                    <a:pt x="472" y="82"/>
                    <a:pt x="470" y="83"/>
                    <a:pt x="468" y="84"/>
                  </a:cubicBezTo>
                  <a:cubicBezTo>
                    <a:pt x="466" y="85"/>
                    <a:pt x="461" y="86"/>
                    <a:pt x="459" y="86"/>
                  </a:cubicBezTo>
                  <a:cubicBezTo>
                    <a:pt x="457" y="86"/>
                    <a:pt x="453" y="83"/>
                    <a:pt x="453" y="81"/>
                  </a:cubicBezTo>
                  <a:cubicBezTo>
                    <a:pt x="453" y="79"/>
                    <a:pt x="452" y="77"/>
                    <a:pt x="450" y="77"/>
                  </a:cubicBezTo>
                  <a:cubicBezTo>
                    <a:pt x="448" y="77"/>
                    <a:pt x="445" y="76"/>
                    <a:pt x="443" y="72"/>
                  </a:cubicBezTo>
                  <a:cubicBezTo>
                    <a:pt x="441" y="67"/>
                    <a:pt x="438" y="67"/>
                    <a:pt x="436" y="66"/>
                  </a:cubicBezTo>
                  <a:cubicBezTo>
                    <a:pt x="433" y="65"/>
                    <a:pt x="427" y="68"/>
                    <a:pt x="424" y="69"/>
                  </a:cubicBezTo>
                  <a:cubicBezTo>
                    <a:pt x="421" y="70"/>
                    <a:pt x="416" y="68"/>
                    <a:pt x="413" y="68"/>
                  </a:cubicBezTo>
                  <a:cubicBezTo>
                    <a:pt x="409" y="67"/>
                    <a:pt x="407" y="61"/>
                    <a:pt x="403" y="62"/>
                  </a:cubicBezTo>
                  <a:cubicBezTo>
                    <a:pt x="400" y="62"/>
                    <a:pt x="399" y="68"/>
                    <a:pt x="397" y="68"/>
                  </a:cubicBezTo>
                  <a:cubicBezTo>
                    <a:pt x="394" y="68"/>
                    <a:pt x="390" y="56"/>
                    <a:pt x="385" y="49"/>
                  </a:cubicBezTo>
                  <a:cubicBezTo>
                    <a:pt x="380" y="42"/>
                    <a:pt x="371" y="28"/>
                    <a:pt x="363" y="26"/>
                  </a:cubicBezTo>
                  <a:cubicBezTo>
                    <a:pt x="355" y="23"/>
                    <a:pt x="358" y="19"/>
                    <a:pt x="360" y="17"/>
                  </a:cubicBezTo>
                  <a:cubicBezTo>
                    <a:pt x="362" y="16"/>
                    <a:pt x="355" y="15"/>
                    <a:pt x="352" y="17"/>
                  </a:cubicBezTo>
                  <a:cubicBezTo>
                    <a:pt x="349" y="18"/>
                    <a:pt x="345" y="21"/>
                    <a:pt x="341" y="22"/>
                  </a:cubicBezTo>
                  <a:cubicBezTo>
                    <a:pt x="338" y="23"/>
                    <a:pt x="333" y="28"/>
                    <a:pt x="329" y="27"/>
                  </a:cubicBezTo>
                  <a:cubicBezTo>
                    <a:pt x="325" y="26"/>
                    <a:pt x="323" y="32"/>
                    <a:pt x="320" y="29"/>
                  </a:cubicBezTo>
                  <a:cubicBezTo>
                    <a:pt x="317" y="26"/>
                    <a:pt x="324" y="24"/>
                    <a:pt x="324" y="22"/>
                  </a:cubicBezTo>
                  <a:cubicBezTo>
                    <a:pt x="324" y="20"/>
                    <a:pt x="319" y="23"/>
                    <a:pt x="318" y="21"/>
                  </a:cubicBezTo>
                  <a:cubicBezTo>
                    <a:pt x="317" y="20"/>
                    <a:pt x="312" y="18"/>
                    <a:pt x="312" y="21"/>
                  </a:cubicBezTo>
                  <a:cubicBezTo>
                    <a:pt x="312" y="23"/>
                    <a:pt x="309" y="21"/>
                    <a:pt x="309" y="20"/>
                  </a:cubicBezTo>
                  <a:cubicBezTo>
                    <a:pt x="309" y="18"/>
                    <a:pt x="307" y="15"/>
                    <a:pt x="305" y="17"/>
                  </a:cubicBezTo>
                  <a:cubicBezTo>
                    <a:pt x="303" y="19"/>
                    <a:pt x="296" y="21"/>
                    <a:pt x="294" y="19"/>
                  </a:cubicBezTo>
                  <a:cubicBezTo>
                    <a:pt x="293" y="17"/>
                    <a:pt x="295" y="16"/>
                    <a:pt x="295" y="14"/>
                  </a:cubicBezTo>
                  <a:cubicBezTo>
                    <a:pt x="296" y="12"/>
                    <a:pt x="293" y="9"/>
                    <a:pt x="293" y="7"/>
                  </a:cubicBezTo>
                  <a:cubicBezTo>
                    <a:pt x="294" y="4"/>
                    <a:pt x="288" y="1"/>
                    <a:pt x="286" y="2"/>
                  </a:cubicBezTo>
                  <a:cubicBezTo>
                    <a:pt x="283" y="3"/>
                    <a:pt x="280" y="2"/>
                    <a:pt x="277" y="1"/>
                  </a:cubicBezTo>
                  <a:cubicBezTo>
                    <a:pt x="274" y="0"/>
                    <a:pt x="263" y="2"/>
                    <a:pt x="262" y="4"/>
                  </a:cubicBezTo>
                  <a:cubicBezTo>
                    <a:pt x="262" y="7"/>
                    <a:pt x="248" y="9"/>
                    <a:pt x="245" y="10"/>
                  </a:cubicBezTo>
                  <a:cubicBezTo>
                    <a:pt x="243" y="10"/>
                    <a:pt x="232" y="12"/>
                    <a:pt x="229" y="12"/>
                  </a:cubicBezTo>
                  <a:cubicBezTo>
                    <a:pt x="225" y="13"/>
                    <a:pt x="221" y="16"/>
                    <a:pt x="217" y="16"/>
                  </a:cubicBezTo>
                  <a:cubicBezTo>
                    <a:pt x="212" y="16"/>
                    <a:pt x="203" y="16"/>
                    <a:pt x="199" y="19"/>
                  </a:cubicBezTo>
                  <a:cubicBezTo>
                    <a:pt x="195" y="22"/>
                    <a:pt x="188" y="20"/>
                    <a:pt x="185" y="21"/>
                  </a:cubicBezTo>
                  <a:cubicBezTo>
                    <a:pt x="182" y="21"/>
                    <a:pt x="177" y="20"/>
                    <a:pt x="175" y="21"/>
                  </a:cubicBezTo>
                  <a:cubicBezTo>
                    <a:pt x="174" y="22"/>
                    <a:pt x="174" y="28"/>
                    <a:pt x="176" y="30"/>
                  </a:cubicBezTo>
                  <a:cubicBezTo>
                    <a:pt x="178" y="33"/>
                    <a:pt x="186" y="33"/>
                    <a:pt x="186" y="35"/>
                  </a:cubicBezTo>
                  <a:cubicBezTo>
                    <a:pt x="187" y="36"/>
                    <a:pt x="178" y="36"/>
                    <a:pt x="174" y="37"/>
                  </a:cubicBezTo>
                  <a:cubicBezTo>
                    <a:pt x="170" y="37"/>
                    <a:pt x="171" y="42"/>
                    <a:pt x="172" y="45"/>
                  </a:cubicBezTo>
                  <a:cubicBezTo>
                    <a:pt x="173" y="47"/>
                    <a:pt x="168" y="49"/>
                    <a:pt x="165" y="50"/>
                  </a:cubicBezTo>
                  <a:cubicBezTo>
                    <a:pt x="161" y="51"/>
                    <a:pt x="165" y="56"/>
                    <a:pt x="168" y="56"/>
                  </a:cubicBezTo>
                  <a:cubicBezTo>
                    <a:pt x="171" y="56"/>
                    <a:pt x="173" y="58"/>
                    <a:pt x="176" y="58"/>
                  </a:cubicBezTo>
                  <a:cubicBezTo>
                    <a:pt x="179" y="58"/>
                    <a:pt x="179" y="63"/>
                    <a:pt x="179" y="66"/>
                  </a:cubicBezTo>
                  <a:cubicBezTo>
                    <a:pt x="179" y="69"/>
                    <a:pt x="176" y="70"/>
                    <a:pt x="172" y="70"/>
                  </a:cubicBezTo>
                  <a:cubicBezTo>
                    <a:pt x="168" y="70"/>
                    <a:pt x="166" y="67"/>
                    <a:pt x="163" y="67"/>
                  </a:cubicBezTo>
                  <a:cubicBezTo>
                    <a:pt x="160" y="66"/>
                    <a:pt x="161" y="71"/>
                    <a:pt x="159" y="72"/>
                  </a:cubicBezTo>
                  <a:cubicBezTo>
                    <a:pt x="157" y="73"/>
                    <a:pt x="156" y="68"/>
                    <a:pt x="153" y="68"/>
                  </a:cubicBezTo>
                  <a:cubicBezTo>
                    <a:pt x="150" y="68"/>
                    <a:pt x="146" y="68"/>
                    <a:pt x="145" y="65"/>
                  </a:cubicBezTo>
                  <a:cubicBezTo>
                    <a:pt x="144" y="62"/>
                    <a:pt x="137" y="62"/>
                    <a:pt x="134" y="65"/>
                  </a:cubicBezTo>
                  <a:cubicBezTo>
                    <a:pt x="131" y="68"/>
                    <a:pt x="130" y="66"/>
                    <a:pt x="127" y="64"/>
                  </a:cubicBezTo>
                  <a:cubicBezTo>
                    <a:pt x="125" y="62"/>
                    <a:pt x="117" y="65"/>
                    <a:pt x="116" y="68"/>
                  </a:cubicBezTo>
                  <a:cubicBezTo>
                    <a:pt x="115" y="70"/>
                    <a:pt x="109" y="71"/>
                    <a:pt x="105" y="68"/>
                  </a:cubicBezTo>
                  <a:cubicBezTo>
                    <a:pt x="101" y="66"/>
                    <a:pt x="98" y="65"/>
                    <a:pt x="98" y="68"/>
                  </a:cubicBezTo>
                  <a:cubicBezTo>
                    <a:pt x="98" y="72"/>
                    <a:pt x="95" y="69"/>
                    <a:pt x="95" y="67"/>
                  </a:cubicBezTo>
                  <a:cubicBezTo>
                    <a:pt x="95" y="65"/>
                    <a:pt x="89" y="61"/>
                    <a:pt x="85" y="59"/>
                  </a:cubicBezTo>
                  <a:cubicBezTo>
                    <a:pt x="82" y="57"/>
                    <a:pt x="73" y="57"/>
                    <a:pt x="72" y="56"/>
                  </a:cubicBezTo>
                  <a:cubicBezTo>
                    <a:pt x="71" y="54"/>
                    <a:pt x="65" y="52"/>
                    <a:pt x="64" y="56"/>
                  </a:cubicBezTo>
                  <a:cubicBezTo>
                    <a:pt x="62" y="59"/>
                    <a:pt x="60" y="56"/>
                    <a:pt x="58" y="56"/>
                  </a:cubicBezTo>
                  <a:cubicBezTo>
                    <a:pt x="55" y="55"/>
                    <a:pt x="51" y="57"/>
                    <a:pt x="49" y="58"/>
                  </a:cubicBezTo>
                  <a:cubicBezTo>
                    <a:pt x="47" y="59"/>
                    <a:pt x="40" y="63"/>
                    <a:pt x="36" y="63"/>
                  </a:cubicBezTo>
                  <a:cubicBezTo>
                    <a:pt x="33" y="63"/>
                    <a:pt x="35" y="68"/>
                    <a:pt x="30" y="68"/>
                  </a:cubicBezTo>
                  <a:cubicBezTo>
                    <a:pt x="25" y="69"/>
                    <a:pt x="27" y="72"/>
                    <a:pt x="27" y="74"/>
                  </a:cubicBezTo>
                  <a:cubicBezTo>
                    <a:pt x="28" y="76"/>
                    <a:pt x="30" y="79"/>
                    <a:pt x="26" y="81"/>
                  </a:cubicBezTo>
                  <a:cubicBezTo>
                    <a:pt x="22" y="82"/>
                    <a:pt x="20" y="76"/>
                    <a:pt x="17" y="74"/>
                  </a:cubicBezTo>
                  <a:cubicBezTo>
                    <a:pt x="13" y="71"/>
                    <a:pt x="10" y="74"/>
                    <a:pt x="10" y="78"/>
                  </a:cubicBezTo>
                  <a:cubicBezTo>
                    <a:pt x="10" y="81"/>
                    <a:pt x="6" y="81"/>
                    <a:pt x="4" y="84"/>
                  </a:cubicBezTo>
                  <a:cubicBezTo>
                    <a:pt x="2" y="88"/>
                    <a:pt x="7" y="88"/>
                    <a:pt x="7" y="90"/>
                  </a:cubicBezTo>
                  <a:cubicBezTo>
                    <a:pt x="7" y="91"/>
                    <a:pt x="4" y="92"/>
                    <a:pt x="3" y="93"/>
                  </a:cubicBezTo>
                  <a:cubicBezTo>
                    <a:pt x="2" y="93"/>
                    <a:pt x="0" y="98"/>
                    <a:pt x="1" y="100"/>
                  </a:cubicBezTo>
                  <a:cubicBezTo>
                    <a:pt x="2" y="101"/>
                    <a:pt x="8" y="101"/>
                    <a:pt x="7" y="104"/>
                  </a:cubicBezTo>
                  <a:cubicBezTo>
                    <a:pt x="7" y="107"/>
                    <a:pt x="6" y="111"/>
                    <a:pt x="9" y="110"/>
                  </a:cubicBezTo>
                  <a:cubicBezTo>
                    <a:pt x="13" y="109"/>
                    <a:pt x="16" y="109"/>
                    <a:pt x="18" y="109"/>
                  </a:cubicBezTo>
                  <a:cubicBezTo>
                    <a:pt x="20" y="109"/>
                    <a:pt x="21" y="113"/>
                    <a:pt x="25" y="117"/>
                  </a:cubicBezTo>
                  <a:cubicBezTo>
                    <a:pt x="29" y="121"/>
                    <a:pt x="30" y="123"/>
                    <a:pt x="27" y="124"/>
                  </a:cubicBezTo>
                  <a:cubicBezTo>
                    <a:pt x="23" y="125"/>
                    <a:pt x="24" y="126"/>
                    <a:pt x="29" y="128"/>
                  </a:cubicBezTo>
                  <a:cubicBezTo>
                    <a:pt x="30" y="129"/>
                    <a:pt x="32" y="130"/>
                    <a:pt x="33" y="130"/>
                  </a:cubicBezTo>
                  <a:cubicBezTo>
                    <a:pt x="34" y="130"/>
                    <a:pt x="34" y="130"/>
                    <a:pt x="35" y="129"/>
                  </a:cubicBezTo>
                  <a:cubicBezTo>
                    <a:pt x="41" y="124"/>
                    <a:pt x="52" y="120"/>
                    <a:pt x="59" y="122"/>
                  </a:cubicBezTo>
                  <a:cubicBezTo>
                    <a:pt x="67" y="124"/>
                    <a:pt x="74" y="120"/>
                    <a:pt x="77" y="125"/>
                  </a:cubicBezTo>
                  <a:cubicBezTo>
                    <a:pt x="81" y="129"/>
                    <a:pt x="77" y="138"/>
                    <a:pt x="79" y="141"/>
                  </a:cubicBezTo>
                  <a:cubicBezTo>
                    <a:pt x="80" y="144"/>
                    <a:pt x="73" y="144"/>
                    <a:pt x="67" y="144"/>
                  </a:cubicBezTo>
                  <a:cubicBezTo>
                    <a:pt x="62" y="143"/>
                    <a:pt x="52" y="146"/>
                    <a:pt x="53" y="149"/>
                  </a:cubicBezTo>
                  <a:cubicBezTo>
                    <a:pt x="54" y="151"/>
                    <a:pt x="58" y="158"/>
                    <a:pt x="51" y="155"/>
                  </a:cubicBezTo>
                  <a:cubicBezTo>
                    <a:pt x="44" y="151"/>
                    <a:pt x="42" y="158"/>
                    <a:pt x="45" y="158"/>
                  </a:cubicBezTo>
                  <a:cubicBezTo>
                    <a:pt x="49" y="158"/>
                    <a:pt x="54" y="162"/>
                    <a:pt x="54" y="165"/>
                  </a:cubicBezTo>
                  <a:cubicBezTo>
                    <a:pt x="54" y="168"/>
                    <a:pt x="55" y="174"/>
                    <a:pt x="58" y="173"/>
                  </a:cubicBezTo>
                  <a:cubicBezTo>
                    <a:pt x="62" y="172"/>
                    <a:pt x="62" y="178"/>
                    <a:pt x="66" y="178"/>
                  </a:cubicBezTo>
                  <a:cubicBezTo>
                    <a:pt x="71" y="178"/>
                    <a:pt x="76" y="179"/>
                    <a:pt x="72" y="183"/>
                  </a:cubicBezTo>
                  <a:cubicBezTo>
                    <a:pt x="68" y="188"/>
                    <a:pt x="74" y="199"/>
                    <a:pt x="76" y="196"/>
                  </a:cubicBezTo>
                  <a:cubicBezTo>
                    <a:pt x="77" y="195"/>
                    <a:pt x="76" y="191"/>
                    <a:pt x="77" y="189"/>
                  </a:cubicBezTo>
                  <a:cubicBezTo>
                    <a:pt x="74" y="183"/>
                    <a:pt x="86" y="183"/>
                    <a:pt x="89" y="183"/>
                  </a:cubicBezTo>
                  <a:cubicBezTo>
                    <a:pt x="93" y="183"/>
                    <a:pt x="99" y="188"/>
                    <a:pt x="103" y="193"/>
                  </a:cubicBezTo>
                  <a:cubicBezTo>
                    <a:pt x="108" y="199"/>
                    <a:pt x="112" y="195"/>
                    <a:pt x="112" y="195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39"/>
                    <a:pt x="143" y="139"/>
                    <a:pt x="144" y="138"/>
                  </a:cubicBezTo>
                  <a:cubicBezTo>
                    <a:pt x="147" y="133"/>
                    <a:pt x="152" y="137"/>
                    <a:pt x="154" y="139"/>
                  </a:cubicBezTo>
                  <a:cubicBezTo>
                    <a:pt x="156" y="140"/>
                    <a:pt x="155" y="133"/>
                    <a:pt x="159" y="134"/>
                  </a:cubicBezTo>
                  <a:cubicBezTo>
                    <a:pt x="163" y="134"/>
                    <a:pt x="159" y="140"/>
                    <a:pt x="162" y="140"/>
                  </a:cubicBezTo>
                  <a:cubicBezTo>
                    <a:pt x="164" y="140"/>
                    <a:pt x="170" y="148"/>
                    <a:pt x="168" y="154"/>
                  </a:cubicBezTo>
                  <a:cubicBezTo>
                    <a:pt x="173" y="158"/>
                    <a:pt x="181" y="166"/>
                    <a:pt x="182" y="168"/>
                  </a:cubicBezTo>
                  <a:cubicBezTo>
                    <a:pt x="183" y="170"/>
                    <a:pt x="195" y="166"/>
                    <a:pt x="197" y="167"/>
                  </a:cubicBezTo>
                  <a:cubicBezTo>
                    <a:pt x="199" y="168"/>
                    <a:pt x="217" y="168"/>
                    <a:pt x="220" y="168"/>
                  </a:cubicBezTo>
                  <a:cubicBezTo>
                    <a:pt x="224" y="168"/>
                    <a:pt x="226" y="173"/>
                    <a:pt x="230" y="174"/>
                  </a:cubicBezTo>
                  <a:cubicBezTo>
                    <a:pt x="233" y="175"/>
                    <a:pt x="232" y="181"/>
                    <a:pt x="232" y="185"/>
                  </a:cubicBezTo>
                  <a:cubicBezTo>
                    <a:pt x="233" y="188"/>
                    <a:pt x="238" y="192"/>
                    <a:pt x="239" y="196"/>
                  </a:cubicBezTo>
                  <a:cubicBezTo>
                    <a:pt x="239" y="199"/>
                    <a:pt x="245" y="197"/>
                    <a:pt x="249" y="198"/>
                  </a:cubicBezTo>
                  <a:cubicBezTo>
                    <a:pt x="253" y="199"/>
                    <a:pt x="258" y="200"/>
                    <a:pt x="259" y="204"/>
                  </a:cubicBezTo>
                  <a:cubicBezTo>
                    <a:pt x="259" y="207"/>
                    <a:pt x="264" y="205"/>
                    <a:pt x="264" y="202"/>
                  </a:cubicBezTo>
                  <a:cubicBezTo>
                    <a:pt x="265" y="199"/>
                    <a:pt x="269" y="196"/>
                    <a:pt x="276" y="193"/>
                  </a:cubicBezTo>
                  <a:cubicBezTo>
                    <a:pt x="279" y="192"/>
                    <a:pt x="281" y="192"/>
                    <a:pt x="283" y="193"/>
                  </a:cubicBezTo>
                  <a:cubicBezTo>
                    <a:pt x="284" y="190"/>
                    <a:pt x="285" y="187"/>
                    <a:pt x="286" y="187"/>
                  </a:cubicBezTo>
                  <a:cubicBezTo>
                    <a:pt x="289" y="186"/>
                    <a:pt x="293" y="183"/>
                    <a:pt x="294" y="180"/>
                  </a:cubicBezTo>
                  <a:cubicBezTo>
                    <a:pt x="294" y="176"/>
                    <a:pt x="303" y="176"/>
                    <a:pt x="309" y="179"/>
                  </a:cubicBezTo>
                  <a:cubicBezTo>
                    <a:pt x="316" y="182"/>
                    <a:pt x="319" y="182"/>
                    <a:pt x="320" y="178"/>
                  </a:cubicBezTo>
                  <a:cubicBezTo>
                    <a:pt x="320" y="173"/>
                    <a:pt x="329" y="172"/>
                    <a:pt x="332" y="173"/>
                  </a:cubicBezTo>
                  <a:cubicBezTo>
                    <a:pt x="335" y="174"/>
                    <a:pt x="343" y="179"/>
                    <a:pt x="347" y="177"/>
                  </a:cubicBezTo>
                  <a:cubicBezTo>
                    <a:pt x="351" y="176"/>
                    <a:pt x="372" y="178"/>
                    <a:pt x="377" y="179"/>
                  </a:cubicBezTo>
                  <a:cubicBezTo>
                    <a:pt x="382" y="180"/>
                    <a:pt x="384" y="177"/>
                    <a:pt x="388" y="182"/>
                  </a:cubicBezTo>
                  <a:cubicBezTo>
                    <a:pt x="392" y="186"/>
                    <a:pt x="394" y="182"/>
                    <a:pt x="398" y="185"/>
                  </a:cubicBezTo>
                  <a:cubicBezTo>
                    <a:pt x="398" y="184"/>
                    <a:pt x="398" y="183"/>
                    <a:pt x="398" y="181"/>
                  </a:cubicBezTo>
                  <a:cubicBezTo>
                    <a:pt x="398" y="178"/>
                    <a:pt x="403" y="175"/>
                    <a:pt x="404" y="173"/>
                  </a:cubicBezTo>
                  <a:cubicBezTo>
                    <a:pt x="405" y="170"/>
                    <a:pt x="399" y="163"/>
                    <a:pt x="399" y="161"/>
                  </a:cubicBezTo>
                  <a:cubicBezTo>
                    <a:pt x="399" y="158"/>
                    <a:pt x="399" y="153"/>
                    <a:pt x="397" y="151"/>
                  </a:cubicBezTo>
                  <a:cubicBezTo>
                    <a:pt x="394" y="150"/>
                    <a:pt x="402" y="147"/>
                    <a:pt x="403" y="147"/>
                  </a:cubicBezTo>
                  <a:cubicBezTo>
                    <a:pt x="407" y="147"/>
                    <a:pt x="413" y="144"/>
                    <a:pt x="414" y="145"/>
                  </a:cubicBezTo>
                  <a:cubicBezTo>
                    <a:pt x="416" y="147"/>
                    <a:pt x="419" y="147"/>
                    <a:pt x="423" y="147"/>
                  </a:cubicBezTo>
                  <a:cubicBezTo>
                    <a:pt x="426" y="147"/>
                    <a:pt x="425" y="144"/>
                    <a:pt x="423" y="142"/>
                  </a:cubicBezTo>
                  <a:cubicBezTo>
                    <a:pt x="421" y="141"/>
                    <a:pt x="429" y="126"/>
                    <a:pt x="430" y="121"/>
                  </a:cubicBezTo>
                  <a:cubicBezTo>
                    <a:pt x="431" y="116"/>
                    <a:pt x="434" y="121"/>
                    <a:pt x="438" y="121"/>
                  </a:cubicBezTo>
                  <a:cubicBezTo>
                    <a:pt x="442" y="122"/>
                    <a:pt x="446" y="121"/>
                    <a:pt x="449" y="122"/>
                  </a:cubicBezTo>
                  <a:cubicBezTo>
                    <a:pt x="451" y="123"/>
                    <a:pt x="458" y="121"/>
                    <a:pt x="460" y="118"/>
                  </a:cubicBezTo>
                  <a:cubicBezTo>
                    <a:pt x="461" y="116"/>
                    <a:pt x="458" y="115"/>
                    <a:pt x="458" y="110"/>
                  </a:cubicBezTo>
                  <a:cubicBezTo>
                    <a:pt x="458" y="104"/>
                    <a:pt x="462" y="102"/>
                    <a:pt x="466" y="102"/>
                  </a:cubicBezTo>
                  <a:cubicBezTo>
                    <a:pt x="469" y="102"/>
                    <a:pt x="471" y="98"/>
                    <a:pt x="471" y="96"/>
                  </a:cubicBezTo>
                  <a:cubicBezTo>
                    <a:pt x="471" y="93"/>
                    <a:pt x="474" y="92"/>
                    <a:pt x="475" y="89"/>
                  </a:cubicBezTo>
                  <a:cubicBezTo>
                    <a:pt x="473" y="87"/>
                    <a:pt x="472" y="86"/>
                    <a:pt x="472" y="85"/>
                  </a:cubicBezTo>
                  <a:close/>
                  <a:moveTo>
                    <a:pt x="177" y="131"/>
                  </a:moveTo>
                  <a:cubicBezTo>
                    <a:pt x="176" y="133"/>
                    <a:pt x="162" y="130"/>
                    <a:pt x="161" y="127"/>
                  </a:cubicBezTo>
                  <a:cubicBezTo>
                    <a:pt x="160" y="125"/>
                    <a:pt x="180" y="128"/>
                    <a:pt x="177" y="131"/>
                  </a:cubicBezTo>
                  <a:close/>
                  <a:moveTo>
                    <a:pt x="373" y="130"/>
                  </a:moveTo>
                  <a:cubicBezTo>
                    <a:pt x="363" y="130"/>
                    <a:pt x="342" y="126"/>
                    <a:pt x="333" y="134"/>
                  </a:cubicBezTo>
                  <a:cubicBezTo>
                    <a:pt x="325" y="143"/>
                    <a:pt x="331" y="148"/>
                    <a:pt x="327" y="148"/>
                  </a:cubicBezTo>
                  <a:cubicBezTo>
                    <a:pt x="323" y="149"/>
                    <a:pt x="321" y="135"/>
                    <a:pt x="326" y="131"/>
                  </a:cubicBezTo>
                  <a:cubicBezTo>
                    <a:pt x="330" y="126"/>
                    <a:pt x="346" y="124"/>
                    <a:pt x="356" y="126"/>
                  </a:cubicBezTo>
                  <a:cubicBezTo>
                    <a:pt x="365" y="129"/>
                    <a:pt x="382" y="125"/>
                    <a:pt x="385" y="125"/>
                  </a:cubicBezTo>
                  <a:cubicBezTo>
                    <a:pt x="387" y="126"/>
                    <a:pt x="382" y="130"/>
                    <a:pt x="373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0" name="Freeform 154"/>
            <p:cNvSpPr>
              <a:spLocks noEditPoints="1"/>
            </p:cNvSpPr>
            <p:nvPr userDrawn="1"/>
          </p:nvSpPr>
          <p:spPr bwMode="auto">
            <a:xfrm>
              <a:off x="-1930926" y="1709983"/>
              <a:ext cx="4268725" cy="1650349"/>
            </a:xfrm>
            <a:custGeom>
              <a:avLst/>
              <a:gdLst>
                <a:gd name="T0" fmla="*/ 839 w 1992"/>
                <a:gd name="T1" fmla="*/ 42 h 708"/>
                <a:gd name="T2" fmla="*/ 913 w 1992"/>
                <a:gd name="T3" fmla="*/ 68 h 708"/>
                <a:gd name="T4" fmla="*/ 922 w 1992"/>
                <a:gd name="T5" fmla="*/ 88 h 708"/>
                <a:gd name="T6" fmla="*/ 1499 w 1992"/>
                <a:gd name="T7" fmla="*/ 162 h 708"/>
                <a:gd name="T8" fmla="*/ 1376 w 1992"/>
                <a:gd name="T9" fmla="*/ 161 h 708"/>
                <a:gd name="T10" fmla="*/ 1404 w 1992"/>
                <a:gd name="T11" fmla="*/ 189 h 708"/>
                <a:gd name="T12" fmla="*/ 1434 w 1992"/>
                <a:gd name="T13" fmla="*/ 541 h 708"/>
                <a:gd name="T14" fmla="*/ 1988 w 1992"/>
                <a:gd name="T15" fmla="*/ 333 h 708"/>
                <a:gd name="T16" fmla="*/ 1797 w 1992"/>
                <a:gd name="T17" fmla="*/ 262 h 708"/>
                <a:gd name="T18" fmla="*/ 1646 w 1992"/>
                <a:gd name="T19" fmla="*/ 269 h 708"/>
                <a:gd name="T20" fmla="*/ 1458 w 1992"/>
                <a:gd name="T21" fmla="*/ 223 h 708"/>
                <a:gd name="T22" fmla="*/ 1376 w 1992"/>
                <a:gd name="T23" fmla="*/ 229 h 708"/>
                <a:gd name="T24" fmla="*/ 1270 w 1992"/>
                <a:gd name="T25" fmla="*/ 210 h 708"/>
                <a:gd name="T26" fmla="*/ 1160 w 1992"/>
                <a:gd name="T27" fmla="*/ 196 h 708"/>
                <a:gd name="T28" fmla="*/ 995 w 1992"/>
                <a:gd name="T29" fmla="*/ 200 h 708"/>
                <a:gd name="T30" fmla="*/ 1075 w 1992"/>
                <a:gd name="T31" fmla="*/ 120 h 708"/>
                <a:gd name="T32" fmla="*/ 958 w 1992"/>
                <a:gd name="T33" fmla="*/ 97 h 708"/>
                <a:gd name="T34" fmla="*/ 854 w 1992"/>
                <a:gd name="T35" fmla="*/ 132 h 708"/>
                <a:gd name="T36" fmla="*/ 786 w 1992"/>
                <a:gd name="T37" fmla="*/ 172 h 708"/>
                <a:gd name="T38" fmla="*/ 686 w 1992"/>
                <a:gd name="T39" fmla="*/ 207 h 708"/>
                <a:gd name="T40" fmla="*/ 649 w 1992"/>
                <a:gd name="T41" fmla="*/ 218 h 708"/>
                <a:gd name="T42" fmla="*/ 674 w 1992"/>
                <a:gd name="T43" fmla="*/ 283 h 708"/>
                <a:gd name="T44" fmla="*/ 611 w 1992"/>
                <a:gd name="T45" fmla="*/ 319 h 708"/>
                <a:gd name="T46" fmla="*/ 612 w 1992"/>
                <a:gd name="T47" fmla="*/ 201 h 708"/>
                <a:gd name="T48" fmla="*/ 542 w 1992"/>
                <a:gd name="T49" fmla="*/ 274 h 708"/>
                <a:gd name="T50" fmla="*/ 443 w 1992"/>
                <a:gd name="T51" fmla="*/ 286 h 708"/>
                <a:gd name="T52" fmla="*/ 299 w 1992"/>
                <a:gd name="T53" fmla="*/ 309 h 708"/>
                <a:gd name="T54" fmla="*/ 266 w 1992"/>
                <a:gd name="T55" fmla="*/ 323 h 708"/>
                <a:gd name="T56" fmla="*/ 184 w 1992"/>
                <a:gd name="T57" fmla="*/ 361 h 708"/>
                <a:gd name="T58" fmla="*/ 244 w 1992"/>
                <a:gd name="T59" fmla="*/ 298 h 708"/>
                <a:gd name="T60" fmla="*/ 117 w 1992"/>
                <a:gd name="T61" fmla="*/ 268 h 708"/>
                <a:gd name="T62" fmla="*/ 126 w 1992"/>
                <a:gd name="T63" fmla="*/ 364 h 708"/>
                <a:gd name="T64" fmla="*/ 91 w 1992"/>
                <a:gd name="T65" fmla="*/ 461 h 708"/>
                <a:gd name="T66" fmla="*/ 150 w 1992"/>
                <a:gd name="T67" fmla="*/ 536 h 708"/>
                <a:gd name="T68" fmla="*/ 206 w 1992"/>
                <a:gd name="T69" fmla="*/ 582 h 708"/>
                <a:gd name="T70" fmla="*/ 216 w 1992"/>
                <a:gd name="T71" fmla="*/ 640 h 708"/>
                <a:gd name="T72" fmla="*/ 315 w 1992"/>
                <a:gd name="T73" fmla="*/ 700 h 708"/>
                <a:gd name="T74" fmla="*/ 315 w 1992"/>
                <a:gd name="T75" fmla="*/ 602 h 708"/>
                <a:gd name="T76" fmla="*/ 410 w 1992"/>
                <a:gd name="T77" fmla="*/ 577 h 708"/>
                <a:gd name="T78" fmla="*/ 486 w 1992"/>
                <a:gd name="T79" fmla="*/ 546 h 708"/>
                <a:gd name="T80" fmla="*/ 617 w 1992"/>
                <a:gd name="T81" fmla="*/ 526 h 708"/>
                <a:gd name="T82" fmla="*/ 736 w 1992"/>
                <a:gd name="T83" fmla="*/ 578 h 708"/>
                <a:gd name="T84" fmla="*/ 848 w 1992"/>
                <a:gd name="T85" fmla="*/ 578 h 708"/>
                <a:gd name="T86" fmla="*/ 952 w 1992"/>
                <a:gd name="T87" fmla="*/ 570 h 708"/>
                <a:gd name="T88" fmla="*/ 1104 w 1992"/>
                <a:gd name="T89" fmla="*/ 588 h 708"/>
                <a:gd name="T90" fmla="*/ 1233 w 1992"/>
                <a:gd name="T91" fmla="*/ 553 h 708"/>
                <a:gd name="T92" fmla="*/ 1319 w 1992"/>
                <a:gd name="T93" fmla="*/ 649 h 708"/>
                <a:gd name="T94" fmla="*/ 1406 w 1992"/>
                <a:gd name="T95" fmla="*/ 571 h 708"/>
                <a:gd name="T96" fmla="*/ 1359 w 1992"/>
                <a:gd name="T97" fmla="*/ 523 h 708"/>
                <a:gd name="T98" fmla="*/ 1519 w 1992"/>
                <a:gd name="T99" fmla="*/ 444 h 708"/>
                <a:gd name="T100" fmla="*/ 1628 w 1992"/>
                <a:gd name="T101" fmla="*/ 410 h 708"/>
                <a:gd name="T102" fmla="*/ 1647 w 1992"/>
                <a:gd name="T103" fmla="*/ 440 h 708"/>
                <a:gd name="T104" fmla="*/ 1642 w 1992"/>
                <a:gd name="T105" fmla="*/ 524 h 708"/>
                <a:gd name="T106" fmla="*/ 1706 w 1992"/>
                <a:gd name="T107" fmla="*/ 439 h 708"/>
                <a:gd name="T108" fmla="*/ 1847 w 1992"/>
                <a:gd name="T109" fmla="*/ 367 h 708"/>
                <a:gd name="T110" fmla="*/ 1900 w 1992"/>
                <a:gd name="T111" fmla="*/ 344 h 708"/>
                <a:gd name="T112" fmla="*/ 1981 w 1992"/>
                <a:gd name="T113" fmla="*/ 342 h 708"/>
                <a:gd name="T114" fmla="*/ 336 w 1992"/>
                <a:gd name="T115" fmla="*/ 26 h 708"/>
                <a:gd name="T116" fmla="*/ 443 w 1992"/>
                <a:gd name="T117" fmla="*/ 10 h 708"/>
                <a:gd name="T118" fmla="*/ 386 w 1992"/>
                <a:gd name="T119" fmla="*/ 212 h 708"/>
                <a:gd name="T120" fmla="*/ 484 w 1992"/>
                <a:gd name="T121" fmla="*/ 156 h 708"/>
                <a:gd name="T122" fmla="*/ 411 w 1992"/>
                <a:gd name="T123" fmla="*/ 18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2" h="708">
                  <a:moveTo>
                    <a:pt x="30" y="512"/>
                  </a:moveTo>
                  <a:cubicBezTo>
                    <a:pt x="28" y="512"/>
                    <a:pt x="24" y="511"/>
                    <a:pt x="23" y="509"/>
                  </a:cubicBezTo>
                  <a:cubicBezTo>
                    <a:pt x="22" y="508"/>
                    <a:pt x="19" y="508"/>
                    <a:pt x="16" y="509"/>
                  </a:cubicBezTo>
                  <a:cubicBezTo>
                    <a:pt x="16" y="509"/>
                    <a:pt x="17" y="509"/>
                    <a:pt x="18" y="510"/>
                  </a:cubicBezTo>
                  <a:cubicBezTo>
                    <a:pt x="19" y="513"/>
                    <a:pt x="11" y="513"/>
                    <a:pt x="14" y="516"/>
                  </a:cubicBezTo>
                  <a:cubicBezTo>
                    <a:pt x="16" y="519"/>
                    <a:pt x="8" y="519"/>
                    <a:pt x="8" y="516"/>
                  </a:cubicBezTo>
                  <a:cubicBezTo>
                    <a:pt x="8" y="513"/>
                    <a:pt x="0" y="515"/>
                    <a:pt x="0" y="517"/>
                  </a:cubicBezTo>
                  <a:cubicBezTo>
                    <a:pt x="0" y="517"/>
                    <a:pt x="0" y="518"/>
                    <a:pt x="0" y="519"/>
                  </a:cubicBezTo>
                  <a:cubicBezTo>
                    <a:pt x="2" y="520"/>
                    <a:pt x="4" y="521"/>
                    <a:pt x="6" y="521"/>
                  </a:cubicBezTo>
                  <a:cubicBezTo>
                    <a:pt x="7" y="522"/>
                    <a:pt x="28" y="524"/>
                    <a:pt x="36" y="522"/>
                  </a:cubicBezTo>
                  <a:cubicBezTo>
                    <a:pt x="35" y="521"/>
                    <a:pt x="36" y="517"/>
                    <a:pt x="36" y="515"/>
                  </a:cubicBezTo>
                  <a:cubicBezTo>
                    <a:pt x="36" y="513"/>
                    <a:pt x="31" y="511"/>
                    <a:pt x="30" y="512"/>
                  </a:cubicBezTo>
                  <a:close/>
                  <a:moveTo>
                    <a:pt x="850" y="34"/>
                  </a:moveTo>
                  <a:cubicBezTo>
                    <a:pt x="856" y="36"/>
                    <a:pt x="854" y="38"/>
                    <a:pt x="847" y="38"/>
                  </a:cubicBezTo>
                  <a:cubicBezTo>
                    <a:pt x="840" y="38"/>
                    <a:pt x="834" y="40"/>
                    <a:pt x="839" y="42"/>
                  </a:cubicBezTo>
                  <a:cubicBezTo>
                    <a:pt x="842" y="43"/>
                    <a:pt x="842" y="47"/>
                    <a:pt x="849" y="48"/>
                  </a:cubicBezTo>
                  <a:cubicBezTo>
                    <a:pt x="856" y="50"/>
                    <a:pt x="864" y="44"/>
                    <a:pt x="863" y="40"/>
                  </a:cubicBezTo>
                  <a:cubicBezTo>
                    <a:pt x="862" y="37"/>
                    <a:pt x="888" y="33"/>
                    <a:pt x="895" y="31"/>
                  </a:cubicBezTo>
                  <a:cubicBezTo>
                    <a:pt x="902" y="30"/>
                    <a:pt x="891" y="23"/>
                    <a:pt x="898" y="23"/>
                  </a:cubicBezTo>
                  <a:cubicBezTo>
                    <a:pt x="906" y="22"/>
                    <a:pt x="903" y="19"/>
                    <a:pt x="893" y="17"/>
                  </a:cubicBezTo>
                  <a:cubicBezTo>
                    <a:pt x="884" y="16"/>
                    <a:pt x="888" y="9"/>
                    <a:pt x="885" y="6"/>
                  </a:cubicBezTo>
                  <a:cubicBezTo>
                    <a:pt x="882" y="4"/>
                    <a:pt x="880" y="9"/>
                    <a:pt x="868" y="12"/>
                  </a:cubicBezTo>
                  <a:cubicBezTo>
                    <a:pt x="856" y="14"/>
                    <a:pt x="850" y="17"/>
                    <a:pt x="855" y="19"/>
                  </a:cubicBezTo>
                  <a:cubicBezTo>
                    <a:pt x="860" y="21"/>
                    <a:pt x="855" y="27"/>
                    <a:pt x="850" y="26"/>
                  </a:cubicBezTo>
                  <a:cubicBezTo>
                    <a:pt x="844" y="26"/>
                    <a:pt x="843" y="31"/>
                    <a:pt x="850" y="34"/>
                  </a:cubicBezTo>
                  <a:close/>
                  <a:moveTo>
                    <a:pt x="868" y="43"/>
                  </a:moveTo>
                  <a:cubicBezTo>
                    <a:pt x="868" y="46"/>
                    <a:pt x="857" y="50"/>
                    <a:pt x="860" y="52"/>
                  </a:cubicBezTo>
                  <a:cubicBezTo>
                    <a:pt x="863" y="54"/>
                    <a:pt x="865" y="54"/>
                    <a:pt x="869" y="54"/>
                  </a:cubicBezTo>
                  <a:cubicBezTo>
                    <a:pt x="872" y="55"/>
                    <a:pt x="874" y="63"/>
                    <a:pt x="880" y="62"/>
                  </a:cubicBezTo>
                  <a:cubicBezTo>
                    <a:pt x="886" y="61"/>
                    <a:pt x="903" y="68"/>
                    <a:pt x="913" y="68"/>
                  </a:cubicBezTo>
                  <a:cubicBezTo>
                    <a:pt x="923" y="68"/>
                    <a:pt x="924" y="61"/>
                    <a:pt x="921" y="60"/>
                  </a:cubicBezTo>
                  <a:cubicBezTo>
                    <a:pt x="918" y="60"/>
                    <a:pt x="921" y="55"/>
                    <a:pt x="926" y="48"/>
                  </a:cubicBezTo>
                  <a:cubicBezTo>
                    <a:pt x="932" y="41"/>
                    <a:pt x="909" y="35"/>
                    <a:pt x="909" y="41"/>
                  </a:cubicBezTo>
                  <a:cubicBezTo>
                    <a:pt x="909" y="47"/>
                    <a:pt x="903" y="40"/>
                    <a:pt x="901" y="36"/>
                  </a:cubicBezTo>
                  <a:cubicBezTo>
                    <a:pt x="899" y="33"/>
                    <a:pt x="868" y="39"/>
                    <a:pt x="868" y="43"/>
                  </a:cubicBezTo>
                  <a:close/>
                  <a:moveTo>
                    <a:pt x="595" y="197"/>
                  </a:moveTo>
                  <a:cubicBezTo>
                    <a:pt x="600" y="198"/>
                    <a:pt x="612" y="195"/>
                    <a:pt x="613" y="193"/>
                  </a:cubicBezTo>
                  <a:cubicBezTo>
                    <a:pt x="614" y="191"/>
                    <a:pt x="608" y="188"/>
                    <a:pt x="600" y="188"/>
                  </a:cubicBezTo>
                  <a:cubicBezTo>
                    <a:pt x="592" y="188"/>
                    <a:pt x="591" y="196"/>
                    <a:pt x="595" y="197"/>
                  </a:cubicBezTo>
                  <a:close/>
                  <a:moveTo>
                    <a:pt x="529" y="19"/>
                  </a:moveTo>
                  <a:cubicBezTo>
                    <a:pt x="542" y="18"/>
                    <a:pt x="541" y="11"/>
                    <a:pt x="534" y="10"/>
                  </a:cubicBezTo>
                  <a:cubicBezTo>
                    <a:pt x="528" y="9"/>
                    <a:pt x="527" y="14"/>
                    <a:pt x="523" y="14"/>
                  </a:cubicBezTo>
                  <a:cubicBezTo>
                    <a:pt x="520" y="13"/>
                    <a:pt x="507" y="16"/>
                    <a:pt x="509" y="18"/>
                  </a:cubicBezTo>
                  <a:cubicBezTo>
                    <a:pt x="512" y="22"/>
                    <a:pt x="522" y="20"/>
                    <a:pt x="529" y="19"/>
                  </a:cubicBezTo>
                  <a:close/>
                  <a:moveTo>
                    <a:pt x="922" y="88"/>
                  </a:moveTo>
                  <a:cubicBezTo>
                    <a:pt x="926" y="90"/>
                    <a:pt x="942" y="85"/>
                    <a:pt x="952" y="85"/>
                  </a:cubicBezTo>
                  <a:cubicBezTo>
                    <a:pt x="963" y="85"/>
                    <a:pt x="992" y="77"/>
                    <a:pt x="993" y="72"/>
                  </a:cubicBezTo>
                  <a:cubicBezTo>
                    <a:pt x="994" y="67"/>
                    <a:pt x="982" y="68"/>
                    <a:pt x="978" y="63"/>
                  </a:cubicBezTo>
                  <a:cubicBezTo>
                    <a:pt x="973" y="59"/>
                    <a:pt x="963" y="62"/>
                    <a:pt x="961" y="66"/>
                  </a:cubicBezTo>
                  <a:cubicBezTo>
                    <a:pt x="958" y="70"/>
                    <a:pt x="955" y="67"/>
                    <a:pt x="962" y="61"/>
                  </a:cubicBezTo>
                  <a:cubicBezTo>
                    <a:pt x="969" y="54"/>
                    <a:pt x="955" y="50"/>
                    <a:pt x="955" y="54"/>
                  </a:cubicBezTo>
                  <a:cubicBezTo>
                    <a:pt x="955" y="57"/>
                    <a:pt x="943" y="54"/>
                    <a:pt x="943" y="58"/>
                  </a:cubicBezTo>
                  <a:cubicBezTo>
                    <a:pt x="943" y="61"/>
                    <a:pt x="938" y="63"/>
                    <a:pt x="939" y="66"/>
                  </a:cubicBezTo>
                  <a:cubicBezTo>
                    <a:pt x="939" y="70"/>
                    <a:pt x="930" y="64"/>
                    <a:pt x="930" y="72"/>
                  </a:cubicBezTo>
                  <a:cubicBezTo>
                    <a:pt x="930" y="80"/>
                    <a:pt x="917" y="85"/>
                    <a:pt x="922" y="88"/>
                  </a:cubicBezTo>
                  <a:close/>
                  <a:moveTo>
                    <a:pt x="841" y="11"/>
                  </a:moveTo>
                  <a:cubicBezTo>
                    <a:pt x="842" y="6"/>
                    <a:pt x="819" y="8"/>
                    <a:pt x="825" y="13"/>
                  </a:cubicBezTo>
                  <a:cubicBezTo>
                    <a:pt x="828" y="15"/>
                    <a:pt x="840" y="16"/>
                    <a:pt x="841" y="11"/>
                  </a:cubicBezTo>
                  <a:close/>
                  <a:moveTo>
                    <a:pt x="1471" y="153"/>
                  </a:moveTo>
                  <a:cubicBezTo>
                    <a:pt x="1479" y="154"/>
                    <a:pt x="1483" y="161"/>
                    <a:pt x="1499" y="162"/>
                  </a:cubicBezTo>
                  <a:cubicBezTo>
                    <a:pt x="1515" y="163"/>
                    <a:pt x="1527" y="160"/>
                    <a:pt x="1527" y="157"/>
                  </a:cubicBezTo>
                  <a:cubicBezTo>
                    <a:pt x="1527" y="154"/>
                    <a:pt x="1513" y="149"/>
                    <a:pt x="1508" y="152"/>
                  </a:cubicBezTo>
                  <a:cubicBezTo>
                    <a:pt x="1504" y="154"/>
                    <a:pt x="1500" y="147"/>
                    <a:pt x="1495" y="149"/>
                  </a:cubicBezTo>
                  <a:cubicBezTo>
                    <a:pt x="1489" y="151"/>
                    <a:pt x="1482" y="150"/>
                    <a:pt x="1479" y="146"/>
                  </a:cubicBezTo>
                  <a:cubicBezTo>
                    <a:pt x="1476" y="141"/>
                    <a:pt x="1467" y="153"/>
                    <a:pt x="1471" y="153"/>
                  </a:cubicBezTo>
                  <a:close/>
                  <a:moveTo>
                    <a:pt x="1411" y="173"/>
                  </a:moveTo>
                  <a:cubicBezTo>
                    <a:pt x="1411" y="169"/>
                    <a:pt x="1392" y="175"/>
                    <a:pt x="1400" y="178"/>
                  </a:cubicBezTo>
                  <a:cubicBezTo>
                    <a:pt x="1404" y="179"/>
                    <a:pt x="1411" y="178"/>
                    <a:pt x="1411" y="173"/>
                  </a:cubicBezTo>
                  <a:close/>
                  <a:moveTo>
                    <a:pt x="1856" y="243"/>
                  </a:moveTo>
                  <a:cubicBezTo>
                    <a:pt x="1862" y="246"/>
                    <a:pt x="1867" y="239"/>
                    <a:pt x="1872" y="242"/>
                  </a:cubicBezTo>
                  <a:cubicBezTo>
                    <a:pt x="1878" y="246"/>
                    <a:pt x="1891" y="241"/>
                    <a:pt x="1897" y="240"/>
                  </a:cubicBezTo>
                  <a:cubicBezTo>
                    <a:pt x="1902" y="239"/>
                    <a:pt x="1899" y="232"/>
                    <a:pt x="1884" y="231"/>
                  </a:cubicBezTo>
                  <a:cubicBezTo>
                    <a:pt x="1868" y="229"/>
                    <a:pt x="1848" y="239"/>
                    <a:pt x="1856" y="243"/>
                  </a:cubicBezTo>
                  <a:close/>
                  <a:moveTo>
                    <a:pt x="1366" y="154"/>
                  </a:moveTo>
                  <a:cubicBezTo>
                    <a:pt x="1371" y="156"/>
                    <a:pt x="1373" y="158"/>
                    <a:pt x="1376" y="161"/>
                  </a:cubicBezTo>
                  <a:cubicBezTo>
                    <a:pt x="1378" y="163"/>
                    <a:pt x="1389" y="159"/>
                    <a:pt x="1393" y="158"/>
                  </a:cubicBezTo>
                  <a:cubicBezTo>
                    <a:pt x="1397" y="157"/>
                    <a:pt x="1397" y="164"/>
                    <a:pt x="1404" y="160"/>
                  </a:cubicBezTo>
                  <a:cubicBezTo>
                    <a:pt x="1411" y="156"/>
                    <a:pt x="1417" y="158"/>
                    <a:pt x="1425" y="158"/>
                  </a:cubicBezTo>
                  <a:cubicBezTo>
                    <a:pt x="1432" y="158"/>
                    <a:pt x="1423" y="149"/>
                    <a:pt x="1424" y="146"/>
                  </a:cubicBezTo>
                  <a:cubicBezTo>
                    <a:pt x="1424" y="142"/>
                    <a:pt x="1433" y="144"/>
                    <a:pt x="1430" y="147"/>
                  </a:cubicBezTo>
                  <a:cubicBezTo>
                    <a:pt x="1427" y="151"/>
                    <a:pt x="1434" y="158"/>
                    <a:pt x="1445" y="157"/>
                  </a:cubicBezTo>
                  <a:cubicBezTo>
                    <a:pt x="1456" y="157"/>
                    <a:pt x="1448" y="150"/>
                    <a:pt x="1453" y="148"/>
                  </a:cubicBezTo>
                  <a:cubicBezTo>
                    <a:pt x="1459" y="146"/>
                    <a:pt x="1458" y="143"/>
                    <a:pt x="1450" y="139"/>
                  </a:cubicBezTo>
                  <a:cubicBezTo>
                    <a:pt x="1442" y="134"/>
                    <a:pt x="1432" y="137"/>
                    <a:pt x="1425" y="134"/>
                  </a:cubicBezTo>
                  <a:cubicBezTo>
                    <a:pt x="1418" y="131"/>
                    <a:pt x="1409" y="131"/>
                    <a:pt x="1408" y="138"/>
                  </a:cubicBezTo>
                  <a:cubicBezTo>
                    <a:pt x="1408" y="145"/>
                    <a:pt x="1394" y="131"/>
                    <a:pt x="1386" y="128"/>
                  </a:cubicBezTo>
                  <a:cubicBezTo>
                    <a:pt x="1378" y="126"/>
                    <a:pt x="1355" y="148"/>
                    <a:pt x="1366" y="154"/>
                  </a:cubicBezTo>
                  <a:close/>
                  <a:moveTo>
                    <a:pt x="1438" y="194"/>
                  </a:moveTo>
                  <a:cubicBezTo>
                    <a:pt x="1445" y="193"/>
                    <a:pt x="1434" y="183"/>
                    <a:pt x="1423" y="181"/>
                  </a:cubicBezTo>
                  <a:cubicBezTo>
                    <a:pt x="1413" y="179"/>
                    <a:pt x="1403" y="188"/>
                    <a:pt x="1404" y="189"/>
                  </a:cubicBezTo>
                  <a:cubicBezTo>
                    <a:pt x="1407" y="194"/>
                    <a:pt x="1432" y="196"/>
                    <a:pt x="1438" y="194"/>
                  </a:cubicBezTo>
                  <a:close/>
                  <a:moveTo>
                    <a:pt x="696" y="202"/>
                  </a:moveTo>
                  <a:cubicBezTo>
                    <a:pt x="701" y="204"/>
                    <a:pt x="705" y="203"/>
                    <a:pt x="705" y="198"/>
                  </a:cubicBezTo>
                  <a:cubicBezTo>
                    <a:pt x="704" y="193"/>
                    <a:pt x="691" y="200"/>
                    <a:pt x="696" y="202"/>
                  </a:cubicBezTo>
                  <a:close/>
                  <a:moveTo>
                    <a:pt x="319" y="23"/>
                  </a:moveTo>
                  <a:cubicBezTo>
                    <a:pt x="327" y="17"/>
                    <a:pt x="337" y="23"/>
                    <a:pt x="339" y="20"/>
                  </a:cubicBezTo>
                  <a:cubicBezTo>
                    <a:pt x="340" y="17"/>
                    <a:pt x="324" y="16"/>
                    <a:pt x="318" y="19"/>
                  </a:cubicBezTo>
                  <a:cubicBezTo>
                    <a:pt x="312" y="22"/>
                    <a:pt x="298" y="19"/>
                    <a:pt x="300" y="23"/>
                  </a:cubicBezTo>
                  <a:cubicBezTo>
                    <a:pt x="301" y="25"/>
                    <a:pt x="311" y="30"/>
                    <a:pt x="319" y="23"/>
                  </a:cubicBezTo>
                  <a:close/>
                  <a:moveTo>
                    <a:pt x="337" y="279"/>
                  </a:moveTo>
                  <a:cubicBezTo>
                    <a:pt x="346" y="287"/>
                    <a:pt x="354" y="275"/>
                    <a:pt x="358" y="275"/>
                  </a:cubicBezTo>
                  <a:cubicBezTo>
                    <a:pt x="363" y="274"/>
                    <a:pt x="356" y="270"/>
                    <a:pt x="348" y="268"/>
                  </a:cubicBezTo>
                  <a:cubicBezTo>
                    <a:pt x="340" y="266"/>
                    <a:pt x="330" y="273"/>
                    <a:pt x="337" y="279"/>
                  </a:cubicBezTo>
                  <a:close/>
                  <a:moveTo>
                    <a:pt x="1436" y="564"/>
                  </a:moveTo>
                  <a:cubicBezTo>
                    <a:pt x="1432" y="554"/>
                    <a:pt x="1441" y="545"/>
                    <a:pt x="1434" y="541"/>
                  </a:cubicBezTo>
                  <a:cubicBezTo>
                    <a:pt x="1427" y="536"/>
                    <a:pt x="1430" y="526"/>
                    <a:pt x="1427" y="528"/>
                  </a:cubicBezTo>
                  <a:cubicBezTo>
                    <a:pt x="1423" y="530"/>
                    <a:pt x="1427" y="538"/>
                    <a:pt x="1421" y="539"/>
                  </a:cubicBezTo>
                  <a:cubicBezTo>
                    <a:pt x="1416" y="540"/>
                    <a:pt x="1421" y="544"/>
                    <a:pt x="1419" y="551"/>
                  </a:cubicBezTo>
                  <a:cubicBezTo>
                    <a:pt x="1417" y="557"/>
                    <a:pt x="1420" y="566"/>
                    <a:pt x="1423" y="572"/>
                  </a:cubicBezTo>
                  <a:cubicBezTo>
                    <a:pt x="1425" y="578"/>
                    <a:pt x="1419" y="609"/>
                    <a:pt x="1422" y="614"/>
                  </a:cubicBezTo>
                  <a:cubicBezTo>
                    <a:pt x="1424" y="619"/>
                    <a:pt x="1417" y="641"/>
                    <a:pt x="1419" y="644"/>
                  </a:cubicBezTo>
                  <a:cubicBezTo>
                    <a:pt x="1424" y="649"/>
                    <a:pt x="1421" y="638"/>
                    <a:pt x="1427" y="637"/>
                  </a:cubicBezTo>
                  <a:cubicBezTo>
                    <a:pt x="1433" y="636"/>
                    <a:pt x="1433" y="643"/>
                    <a:pt x="1437" y="645"/>
                  </a:cubicBezTo>
                  <a:cubicBezTo>
                    <a:pt x="1441" y="647"/>
                    <a:pt x="1438" y="635"/>
                    <a:pt x="1435" y="635"/>
                  </a:cubicBezTo>
                  <a:cubicBezTo>
                    <a:pt x="1432" y="636"/>
                    <a:pt x="1429" y="628"/>
                    <a:pt x="1427" y="623"/>
                  </a:cubicBezTo>
                  <a:cubicBezTo>
                    <a:pt x="1425" y="618"/>
                    <a:pt x="1430" y="612"/>
                    <a:pt x="1430" y="605"/>
                  </a:cubicBezTo>
                  <a:cubicBezTo>
                    <a:pt x="1430" y="599"/>
                    <a:pt x="1439" y="599"/>
                    <a:pt x="1444" y="604"/>
                  </a:cubicBezTo>
                  <a:cubicBezTo>
                    <a:pt x="1449" y="609"/>
                    <a:pt x="1450" y="605"/>
                    <a:pt x="1448" y="602"/>
                  </a:cubicBezTo>
                  <a:cubicBezTo>
                    <a:pt x="1446" y="598"/>
                    <a:pt x="1439" y="573"/>
                    <a:pt x="1436" y="564"/>
                  </a:cubicBezTo>
                  <a:close/>
                  <a:moveTo>
                    <a:pt x="1988" y="333"/>
                  </a:moveTo>
                  <a:cubicBezTo>
                    <a:pt x="1985" y="332"/>
                    <a:pt x="1974" y="326"/>
                    <a:pt x="1971" y="322"/>
                  </a:cubicBezTo>
                  <a:cubicBezTo>
                    <a:pt x="1968" y="318"/>
                    <a:pt x="1955" y="317"/>
                    <a:pt x="1955" y="318"/>
                  </a:cubicBezTo>
                  <a:cubicBezTo>
                    <a:pt x="1955" y="320"/>
                    <a:pt x="1951" y="318"/>
                    <a:pt x="1950" y="316"/>
                  </a:cubicBezTo>
                  <a:cubicBezTo>
                    <a:pt x="1948" y="314"/>
                    <a:pt x="1935" y="314"/>
                    <a:pt x="1934" y="316"/>
                  </a:cubicBezTo>
                  <a:cubicBezTo>
                    <a:pt x="1934" y="318"/>
                    <a:pt x="1938" y="318"/>
                    <a:pt x="1940" y="321"/>
                  </a:cubicBezTo>
                  <a:cubicBezTo>
                    <a:pt x="1942" y="323"/>
                    <a:pt x="1937" y="325"/>
                    <a:pt x="1938" y="328"/>
                  </a:cubicBezTo>
                  <a:cubicBezTo>
                    <a:pt x="1939" y="330"/>
                    <a:pt x="1933" y="326"/>
                    <a:pt x="1931" y="325"/>
                  </a:cubicBezTo>
                  <a:cubicBezTo>
                    <a:pt x="1928" y="323"/>
                    <a:pt x="1929" y="317"/>
                    <a:pt x="1930" y="314"/>
                  </a:cubicBezTo>
                  <a:cubicBezTo>
                    <a:pt x="1931" y="310"/>
                    <a:pt x="1926" y="311"/>
                    <a:pt x="1926" y="308"/>
                  </a:cubicBezTo>
                  <a:cubicBezTo>
                    <a:pt x="1925" y="305"/>
                    <a:pt x="1910" y="298"/>
                    <a:pt x="1903" y="295"/>
                  </a:cubicBezTo>
                  <a:cubicBezTo>
                    <a:pt x="1896" y="293"/>
                    <a:pt x="1888" y="291"/>
                    <a:pt x="1886" y="287"/>
                  </a:cubicBezTo>
                  <a:cubicBezTo>
                    <a:pt x="1883" y="284"/>
                    <a:pt x="1872" y="284"/>
                    <a:pt x="1867" y="280"/>
                  </a:cubicBezTo>
                  <a:cubicBezTo>
                    <a:pt x="1863" y="275"/>
                    <a:pt x="1843" y="268"/>
                    <a:pt x="1835" y="267"/>
                  </a:cubicBezTo>
                  <a:cubicBezTo>
                    <a:pt x="1826" y="267"/>
                    <a:pt x="1828" y="262"/>
                    <a:pt x="1824" y="263"/>
                  </a:cubicBezTo>
                  <a:cubicBezTo>
                    <a:pt x="1820" y="264"/>
                    <a:pt x="1802" y="263"/>
                    <a:pt x="1797" y="262"/>
                  </a:cubicBezTo>
                  <a:cubicBezTo>
                    <a:pt x="1791" y="261"/>
                    <a:pt x="1790" y="265"/>
                    <a:pt x="1786" y="264"/>
                  </a:cubicBezTo>
                  <a:cubicBezTo>
                    <a:pt x="1782" y="262"/>
                    <a:pt x="1761" y="255"/>
                    <a:pt x="1759" y="258"/>
                  </a:cubicBezTo>
                  <a:cubicBezTo>
                    <a:pt x="1757" y="260"/>
                    <a:pt x="1758" y="264"/>
                    <a:pt x="1755" y="265"/>
                  </a:cubicBezTo>
                  <a:cubicBezTo>
                    <a:pt x="1753" y="265"/>
                    <a:pt x="1755" y="269"/>
                    <a:pt x="1761" y="273"/>
                  </a:cubicBezTo>
                  <a:cubicBezTo>
                    <a:pt x="1767" y="278"/>
                    <a:pt x="1763" y="282"/>
                    <a:pt x="1758" y="284"/>
                  </a:cubicBezTo>
                  <a:cubicBezTo>
                    <a:pt x="1753" y="286"/>
                    <a:pt x="1745" y="282"/>
                    <a:pt x="1742" y="278"/>
                  </a:cubicBezTo>
                  <a:cubicBezTo>
                    <a:pt x="1739" y="275"/>
                    <a:pt x="1732" y="276"/>
                    <a:pt x="1731" y="271"/>
                  </a:cubicBezTo>
                  <a:cubicBezTo>
                    <a:pt x="1729" y="267"/>
                    <a:pt x="1733" y="266"/>
                    <a:pt x="1736" y="269"/>
                  </a:cubicBezTo>
                  <a:cubicBezTo>
                    <a:pt x="1740" y="271"/>
                    <a:pt x="1744" y="269"/>
                    <a:pt x="1745" y="266"/>
                  </a:cubicBezTo>
                  <a:cubicBezTo>
                    <a:pt x="1745" y="262"/>
                    <a:pt x="1735" y="260"/>
                    <a:pt x="1730" y="260"/>
                  </a:cubicBezTo>
                  <a:cubicBezTo>
                    <a:pt x="1725" y="260"/>
                    <a:pt x="1722" y="267"/>
                    <a:pt x="1716" y="270"/>
                  </a:cubicBezTo>
                  <a:cubicBezTo>
                    <a:pt x="1711" y="273"/>
                    <a:pt x="1689" y="269"/>
                    <a:pt x="1687" y="267"/>
                  </a:cubicBezTo>
                  <a:cubicBezTo>
                    <a:pt x="1685" y="265"/>
                    <a:pt x="1655" y="267"/>
                    <a:pt x="1652" y="269"/>
                  </a:cubicBezTo>
                  <a:cubicBezTo>
                    <a:pt x="1649" y="271"/>
                    <a:pt x="1651" y="278"/>
                    <a:pt x="1650" y="279"/>
                  </a:cubicBezTo>
                  <a:cubicBezTo>
                    <a:pt x="1648" y="280"/>
                    <a:pt x="1646" y="270"/>
                    <a:pt x="1646" y="269"/>
                  </a:cubicBezTo>
                  <a:cubicBezTo>
                    <a:pt x="1646" y="267"/>
                    <a:pt x="1643" y="266"/>
                    <a:pt x="1638" y="266"/>
                  </a:cubicBezTo>
                  <a:cubicBezTo>
                    <a:pt x="1632" y="266"/>
                    <a:pt x="1629" y="265"/>
                    <a:pt x="1631" y="263"/>
                  </a:cubicBezTo>
                  <a:cubicBezTo>
                    <a:pt x="1634" y="261"/>
                    <a:pt x="1629" y="259"/>
                    <a:pt x="1633" y="256"/>
                  </a:cubicBezTo>
                  <a:cubicBezTo>
                    <a:pt x="1638" y="254"/>
                    <a:pt x="1626" y="245"/>
                    <a:pt x="1614" y="241"/>
                  </a:cubicBezTo>
                  <a:cubicBezTo>
                    <a:pt x="1603" y="237"/>
                    <a:pt x="1577" y="239"/>
                    <a:pt x="1570" y="241"/>
                  </a:cubicBezTo>
                  <a:cubicBezTo>
                    <a:pt x="1563" y="243"/>
                    <a:pt x="1550" y="243"/>
                    <a:pt x="1543" y="243"/>
                  </a:cubicBezTo>
                  <a:cubicBezTo>
                    <a:pt x="1537" y="243"/>
                    <a:pt x="1542" y="240"/>
                    <a:pt x="1540" y="237"/>
                  </a:cubicBezTo>
                  <a:cubicBezTo>
                    <a:pt x="1538" y="235"/>
                    <a:pt x="1527" y="231"/>
                    <a:pt x="1525" y="233"/>
                  </a:cubicBezTo>
                  <a:cubicBezTo>
                    <a:pt x="1524" y="236"/>
                    <a:pt x="1521" y="233"/>
                    <a:pt x="1521" y="232"/>
                  </a:cubicBezTo>
                  <a:cubicBezTo>
                    <a:pt x="1521" y="230"/>
                    <a:pt x="1510" y="226"/>
                    <a:pt x="1506" y="227"/>
                  </a:cubicBezTo>
                  <a:cubicBezTo>
                    <a:pt x="1502" y="228"/>
                    <a:pt x="1500" y="224"/>
                    <a:pt x="1505" y="224"/>
                  </a:cubicBezTo>
                  <a:cubicBezTo>
                    <a:pt x="1510" y="224"/>
                    <a:pt x="1518" y="225"/>
                    <a:pt x="1514" y="220"/>
                  </a:cubicBezTo>
                  <a:cubicBezTo>
                    <a:pt x="1511" y="214"/>
                    <a:pt x="1480" y="213"/>
                    <a:pt x="1477" y="214"/>
                  </a:cubicBezTo>
                  <a:cubicBezTo>
                    <a:pt x="1474" y="215"/>
                    <a:pt x="1477" y="218"/>
                    <a:pt x="1470" y="224"/>
                  </a:cubicBezTo>
                  <a:cubicBezTo>
                    <a:pt x="1463" y="230"/>
                    <a:pt x="1457" y="226"/>
                    <a:pt x="1458" y="223"/>
                  </a:cubicBezTo>
                  <a:cubicBezTo>
                    <a:pt x="1458" y="221"/>
                    <a:pt x="1467" y="221"/>
                    <a:pt x="1467" y="218"/>
                  </a:cubicBezTo>
                  <a:cubicBezTo>
                    <a:pt x="1467" y="215"/>
                    <a:pt x="1455" y="217"/>
                    <a:pt x="1454" y="214"/>
                  </a:cubicBezTo>
                  <a:cubicBezTo>
                    <a:pt x="1452" y="212"/>
                    <a:pt x="1456" y="210"/>
                    <a:pt x="1460" y="212"/>
                  </a:cubicBezTo>
                  <a:cubicBezTo>
                    <a:pt x="1464" y="213"/>
                    <a:pt x="1472" y="213"/>
                    <a:pt x="1472" y="212"/>
                  </a:cubicBezTo>
                  <a:cubicBezTo>
                    <a:pt x="1472" y="210"/>
                    <a:pt x="1468" y="209"/>
                    <a:pt x="1461" y="208"/>
                  </a:cubicBezTo>
                  <a:cubicBezTo>
                    <a:pt x="1454" y="207"/>
                    <a:pt x="1437" y="204"/>
                    <a:pt x="1428" y="204"/>
                  </a:cubicBezTo>
                  <a:cubicBezTo>
                    <a:pt x="1419" y="205"/>
                    <a:pt x="1416" y="201"/>
                    <a:pt x="1411" y="201"/>
                  </a:cubicBezTo>
                  <a:cubicBezTo>
                    <a:pt x="1406" y="201"/>
                    <a:pt x="1406" y="203"/>
                    <a:pt x="1408" y="206"/>
                  </a:cubicBezTo>
                  <a:cubicBezTo>
                    <a:pt x="1410" y="209"/>
                    <a:pt x="1403" y="210"/>
                    <a:pt x="1398" y="209"/>
                  </a:cubicBezTo>
                  <a:cubicBezTo>
                    <a:pt x="1392" y="209"/>
                    <a:pt x="1384" y="212"/>
                    <a:pt x="1387" y="216"/>
                  </a:cubicBezTo>
                  <a:cubicBezTo>
                    <a:pt x="1390" y="220"/>
                    <a:pt x="1394" y="215"/>
                    <a:pt x="1396" y="216"/>
                  </a:cubicBezTo>
                  <a:cubicBezTo>
                    <a:pt x="1399" y="217"/>
                    <a:pt x="1389" y="220"/>
                    <a:pt x="1393" y="222"/>
                  </a:cubicBezTo>
                  <a:cubicBezTo>
                    <a:pt x="1397" y="224"/>
                    <a:pt x="1397" y="227"/>
                    <a:pt x="1397" y="229"/>
                  </a:cubicBezTo>
                  <a:cubicBezTo>
                    <a:pt x="1397" y="231"/>
                    <a:pt x="1390" y="232"/>
                    <a:pt x="1387" y="229"/>
                  </a:cubicBezTo>
                  <a:cubicBezTo>
                    <a:pt x="1385" y="226"/>
                    <a:pt x="1381" y="229"/>
                    <a:pt x="1376" y="229"/>
                  </a:cubicBezTo>
                  <a:cubicBezTo>
                    <a:pt x="1372" y="228"/>
                    <a:pt x="1368" y="230"/>
                    <a:pt x="1373" y="231"/>
                  </a:cubicBezTo>
                  <a:cubicBezTo>
                    <a:pt x="1378" y="232"/>
                    <a:pt x="1380" y="235"/>
                    <a:pt x="1373" y="235"/>
                  </a:cubicBezTo>
                  <a:cubicBezTo>
                    <a:pt x="1366" y="236"/>
                    <a:pt x="1368" y="229"/>
                    <a:pt x="1364" y="230"/>
                  </a:cubicBezTo>
                  <a:cubicBezTo>
                    <a:pt x="1360" y="231"/>
                    <a:pt x="1351" y="227"/>
                    <a:pt x="1346" y="227"/>
                  </a:cubicBezTo>
                  <a:cubicBezTo>
                    <a:pt x="1341" y="228"/>
                    <a:pt x="1339" y="231"/>
                    <a:pt x="1332" y="232"/>
                  </a:cubicBezTo>
                  <a:cubicBezTo>
                    <a:pt x="1326" y="232"/>
                    <a:pt x="1317" y="228"/>
                    <a:pt x="1315" y="225"/>
                  </a:cubicBezTo>
                  <a:cubicBezTo>
                    <a:pt x="1312" y="222"/>
                    <a:pt x="1311" y="221"/>
                    <a:pt x="1308" y="225"/>
                  </a:cubicBezTo>
                  <a:cubicBezTo>
                    <a:pt x="1305" y="229"/>
                    <a:pt x="1305" y="236"/>
                    <a:pt x="1302" y="236"/>
                  </a:cubicBezTo>
                  <a:cubicBezTo>
                    <a:pt x="1299" y="236"/>
                    <a:pt x="1298" y="243"/>
                    <a:pt x="1294" y="244"/>
                  </a:cubicBezTo>
                  <a:cubicBezTo>
                    <a:pt x="1291" y="246"/>
                    <a:pt x="1291" y="242"/>
                    <a:pt x="1287" y="242"/>
                  </a:cubicBezTo>
                  <a:cubicBezTo>
                    <a:pt x="1283" y="243"/>
                    <a:pt x="1271" y="231"/>
                    <a:pt x="1270" y="228"/>
                  </a:cubicBezTo>
                  <a:cubicBezTo>
                    <a:pt x="1269" y="224"/>
                    <a:pt x="1261" y="218"/>
                    <a:pt x="1259" y="217"/>
                  </a:cubicBezTo>
                  <a:cubicBezTo>
                    <a:pt x="1257" y="215"/>
                    <a:pt x="1261" y="215"/>
                    <a:pt x="1264" y="217"/>
                  </a:cubicBezTo>
                  <a:cubicBezTo>
                    <a:pt x="1266" y="219"/>
                    <a:pt x="1270" y="219"/>
                    <a:pt x="1272" y="218"/>
                  </a:cubicBezTo>
                  <a:cubicBezTo>
                    <a:pt x="1275" y="216"/>
                    <a:pt x="1274" y="210"/>
                    <a:pt x="1270" y="210"/>
                  </a:cubicBezTo>
                  <a:cubicBezTo>
                    <a:pt x="1266" y="210"/>
                    <a:pt x="1267" y="207"/>
                    <a:pt x="1270" y="206"/>
                  </a:cubicBezTo>
                  <a:cubicBezTo>
                    <a:pt x="1272" y="205"/>
                    <a:pt x="1264" y="199"/>
                    <a:pt x="1267" y="198"/>
                  </a:cubicBezTo>
                  <a:cubicBezTo>
                    <a:pt x="1270" y="198"/>
                    <a:pt x="1269" y="195"/>
                    <a:pt x="1265" y="195"/>
                  </a:cubicBezTo>
                  <a:cubicBezTo>
                    <a:pt x="1261" y="194"/>
                    <a:pt x="1257" y="191"/>
                    <a:pt x="1257" y="190"/>
                  </a:cubicBezTo>
                  <a:cubicBezTo>
                    <a:pt x="1257" y="188"/>
                    <a:pt x="1241" y="187"/>
                    <a:pt x="1241" y="190"/>
                  </a:cubicBezTo>
                  <a:cubicBezTo>
                    <a:pt x="1242" y="192"/>
                    <a:pt x="1236" y="191"/>
                    <a:pt x="1237" y="189"/>
                  </a:cubicBezTo>
                  <a:cubicBezTo>
                    <a:pt x="1238" y="187"/>
                    <a:pt x="1231" y="188"/>
                    <a:pt x="1224" y="186"/>
                  </a:cubicBezTo>
                  <a:cubicBezTo>
                    <a:pt x="1216" y="184"/>
                    <a:pt x="1216" y="179"/>
                    <a:pt x="1213" y="179"/>
                  </a:cubicBezTo>
                  <a:cubicBezTo>
                    <a:pt x="1211" y="178"/>
                    <a:pt x="1212" y="186"/>
                    <a:pt x="1208" y="184"/>
                  </a:cubicBezTo>
                  <a:cubicBezTo>
                    <a:pt x="1204" y="182"/>
                    <a:pt x="1200" y="186"/>
                    <a:pt x="1202" y="190"/>
                  </a:cubicBezTo>
                  <a:cubicBezTo>
                    <a:pt x="1204" y="194"/>
                    <a:pt x="1202" y="194"/>
                    <a:pt x="1202" y="198"/>
                  </a:cubicBezTo>
                  <a:cubicBezTo>
                    <a:pt x="1202" y="201"/>
                    <a:pt x="1200" y="200"/>
                    <a:pt x="1195" y="198"/>
                  </a:cubicBezTo>
                  <a:cubicBezTo>
                    <a:pt x="1191" y="197"/>
                    <a:pt x="1191" y="202"/>
                    <a:pt x="1181" y="200"/>
                  </a:cubicBezTo>
                  <a:cubicBezTo>
                    <a:pt x="1171" y="197"/>
                    <a:pt x="1167" y="200"/>
                    <a:pt x="1165" y="197"/>
                  </a:cubicBezTo>
                  <a:cubicBezTo>
                    <a:pt x="1163" y="194"/>
                    <a:pt x="1161" y="194"/>
                    <a:pt x="1160" y="196"/>
                  </a:cubicBezTo>
                  <a:cubicBezTo>
                    <a:pt x="1160" y="198"/>
                    <a:pt x="1145" y="198"/>
                    <a:pt x="1144" y="194"/>
                  </a:cubicBezTo>
                  <a:cubicBezTo>
                    <a:pt x="1143" y="190"/>
                    <a:pt x="1146" y="190"/>
                    <a:pt x="1149" y="189"/>
                  </a:cubicBezTo>
                  <a:cubicBezTo>
                    <a:pt x="1151" y="188"/>
                    <a:pt x="1146" y="186"/>
                    <a:pt x="1138" y="187"/>
                  </a:cubicBezTo>
                  <a:cubicBezTo>
                    <a:pt x="1130" y="187"/>
                    <a:pt x="1125" y="183"/>
                    <a:pt x="1117" y="184"/>
                  </a:cubicBezTo>
                  <a:cubicBezTo>
                    <a:pt x="1108" y="185"/>
                    <a:pt x="1090" y="186"/>
                    <a:pt x="1087" y="187"/>
                  </a:cubicBezTo>
                  <a:cubicBezTo>
                    <a:pt x="1085" y="189"/>
                    <a:pt x="1090" y="193"/>
                    <a:pt x="1086" y="193"/>
                  </a:cubicBezTo>
                  <a:cubicBezTo>
                    <a:pt x="1082" y="194"/>
                    <a:pt x="1085" y="186"/>
                    <a:pt x="1084" y="183"/>
                  </a:cubicBezTo>
                  <a:cubicBezTo>
                    <a:pt x="1083" y="179"/>
                    <a:pt x="1077" y="179"/>
                    <a:pt x="1078" y="181"/>
                  </a:cubicBezTo>
                  <a:cubicBezTo>
                    <a:pt x="1079" y="184"/>
                    <a:pt x="1069" y="185"/>
                    <a:pt x="1066" y="183"/>
                  </a:cubicBezTo>
                  <a:cubicBezTo>
                    <a:pt x="1063" y="181"/>
                    <a:pt x="1059" y="178"/>
                    <a:pt x="1052" y="177"/>
                  </a:cubicBezTo>
                  <a:cubicBezTo>
                    <a:pt x="1046" y="175"/>
                    <a:pt x="1037" y="182"/>
                    <a:pt x="1039" y="184"/>
                  </a:cubicBezTo>
                  <a:cubicBezTo>
                    <a:pt x="1041" y="186"/>
                    <a:pt x="1046" y="184"/>
                    <a:pt x="1046" y="185"/>
                  </a:cubicBezTo>
                  <a:cubicBezTo>
                    <a:pt x="1047" y="188"/>
                    <a:pt x="1032" y="187"/>
                    <a:pt x="1032" y="189"/>
                  </a:cubicBezTo>
                  <a:cubicBezTo>
                    <a:pt x="1032" y="191"/>
                    <a:pt x="1019" y="194"/>
                    <a:pt x="1014" y="195"/>
                  </a:cubicBezTo>
                  <a:cubicBezTo>
                    <a:pt x="1003" y="196"/>
                    <a:pt x="1001" y="196"/>
                    <a:pt x="995" y="200"/>
                  </a:cubicBezTo>
                  <a:cubicBezTo>
                    <a:pt x="990" y="205"/>
                    <a:pt x="994" y="197"/>
                    <a:pt x="998" y="193"/>
                  </a:cubicBezTo>
                  <a:cubicBezTo>
                    <a:pt x="1002" y="189"/>
                    <a:pt x="1007" y="191"/>
                    <a:pt x="1009" y="188"/>
                  </a:cubicBezTo>
                  <a:cubicBezTo>
                    <a:pt x="1011" y="185"/>
                    <a:pt x="1015" y="185"/>
                    <a:pt x="1022" y="184"/>
                  </a:cubicBezTo>
                  <a:cubicBezTo>
                    <a:pt x="1028" y="183"/>
                    <a:pt x="1028" y="179"/>
                    <a:pt x="1031" y="178"/>
                  </a:cubicBezTo>
                  <a:cubicBezTo>
                    <a:pt x="1034" y="177"/>
                    <a:pt x="1042" y="174"/>
                    <a:pt x="1043" y="171"/>
                  </a:cubicBezTo>
                  <a:cubicBezTo>
                    <a:pt x="1045" y="168"/>
                    <a:pt x="1060" y="164"/>
                    <a:pt x="1063" y="164"/>
                  </a:cubicBezTo>
                  <a:cubicBezTo>
                    <a:pt x="1066" y="164"/>
                    <a:pt x="1067" y="158"/>
                    <a:pt x="1069" y="158"/>
                  </a:cubicBezTo>
                  <a:cubicBezTo>
                    <a:pt x="1070" y="158"/>
                    <a:pt x="1079" y="154"/>
                    <a:pt x="1083" y="153"/>
                  </a:cubicBezTo>
                  <a:cubicBezTo>
                    <a:pt x="1086" y="151"/>
                    <a:pt x="1088" y="148"/>
                    <a:pt x="1088" y="146"/>
                  </a:cubicBezTo>
                  <a:cubicBezTo>
                    <a:pt x="1088" y="144"/>
                    <a:pt x="1084" y="145"/>
                    <a:pt x="1083" y="143"/>
                  </a:cubicBezTo>
                  <a:cubicBezTo>
                    <a:pt x="1082" y="141"/>
                    <a:pt x="1085" y="142"/>
                    <a:pt x="1089" y="141"/>
                  </a:cubicBezTo>
                  <a:cubicBezTo>
                    <a:pt x="1092" y="139"/>
                    <a:pt x="1089" y="135"/>
                    <a:pt x="1086" y="136"/>
                  </a:cubicBezTo>
                  <a:cubicBezTo>
                    <a:pt x="1083" y="137"/>
                    <a:pt x="1087" y="133"/>
                    <a:pt x="1085" y="131"/>
                  </a:cubicBezTo>
                  <a:cubicBezTo>
                    <a:pt x="1082" y="128"/>
                    <a:pt x="1077" y="132"/>
                    <a:pt x="1077" y="129"/>
                  </a:cubicBezTo>
                  <a:cubicBezTo>
                    <a:pt x="1077" y="126"/>
                    <a:pt x="1077" y="122"/>
                    <a:pt x="1075" y="120"/>
                  </a:cubicBezTo>
                  <a:cubicBezTo>
                    <a:pt x="1073" y="119"/>
                    <a:pt x="1069" y="124"/>
                    <a:pt x="1065" y="121"/>
                  </a:cubicBezTo>
                  <a:cubicBezTo>
                    <a:pt x="1060" y="118"/>
                    <a:pt x="1048" y="116"/>
                    <a:pt x="1048" y="117"/>
                  </a:cubicBezTo>
                  <a:cubicBezTo>
                    <a:pt x="1048" y="118"/>
                    <a:pt x="1042" y="115"/>
                    <a:pt x="1041" y="116"/>
                  </a:cubicBezTo>
                  <a:cubicBezTo>
                    <a:pt x="1039" y="118"/>
                    <a:pt x="1029" y="118"/>
                    <a:pt x="1026" y="117"/>
                  </a:cubicBezTo>
                  <a:cubicBezTo>
                    <a:pt x="1023" y="116"/>
                    <a:pt x="1019" y="118"/>
                    <a:pt x="1019" y="121"/>
                  </a:cubicBezTo>
                  <a:cubicBezTo>
                    <a:pt x="1019" y="124"/>
                    <a:pt x="1006" y="123"/>
                    <a:pt x="1004" y="122"/>
                  </a:cubicBezTo>
                  <a:cubicBezTo>
                    <a:pt x="1002" y="122"/>
                    <a:pt x="1012" y="113"/>
                    <a:pt x="1012" y="112"/>
                  </a:cubicBezTo>
                  <a:cubicBezTo>
                    <a:pt x="1012" y="111"/>
                    <a:pt x="994" y="112"/>
                    <a:pt x="993" y="111"/>
                  </a:cubicBezTo>
                  <a:cubicBezTo>
                    <a:pt x="992" y="109"/>
                    <a:pt x="984" y="109"/>
                    <a:pt x="980" y="109"/>
                  </a:cubicBezTo>
                  <a:cubicBezTo>
                    <a:pt x="976" y="109"/>
                    <a:pt x="979" y="108"/>
                    <a:pt x="983" y="108"/>
                  </a:cubicBezTo>
                  <a:cubicBezTo>
                    <a:pt x="987" y="107"/>
                    <a:pt x="990" y="104"/>
                    <a:pt x="994" y="104"/>
                  </a:cubicBezTo>
                  <a:cubicBezTo>
                    <a:pt x="998" y="103"/>
                    <a:pt x="997" y="102"/>
                    <a:pt x="995" y="100"/>
                  </a:cubicBezTo>
                  <a:cubicBezTo>
                    <a:pt x="994" y="97"/>
                    <a:pt x="989" y="98"/>
                    <a:pt x="985" y="97"/>
                  </a:cubicBezTo>
                  <a:cubicBezTo>
                    <a:pt x="981" y="96"/>
                    <a:pt x="977" y="95"/>
                    <a:pt x="973" y="94"/>
                  </a:cubicBezTo>
                  <a:cubicBezTo>
                    <a:pt x="970" y="94"/>
                    <a:pt x="966" y="96"/>
                    <a:pt x="958" y="97"/>
                  </a:cubicBezTo>
                  <a:cubicBezTo>
                    <a:pt x="950" y="99"/>
                    <a:pt x="949" y="105"/>
                    <a:pt x="945" y="106"/>
                  </a:cubicBezTo>
                  <a:cubicBezTo>
                    <a:pt x="941" y="108"/>
                    <a:pt x="934" y="115"/>
                    <a:pt x="937" y="116"/>
                  </a:cubicBezTo>
                  <a:cubicBezTo>
                    <a:pt x="940" y="116"/>
                    <a:pt x="939" y="118"/>
                    <a:pt x="939" y="120"/>
                  </a:cubicBezTo>
                  <a:cubicBezTo>
                    <a:pt x="940" y="123"/>
                    <a:pt x="937" y="123"/>
                    <a:pt x="933" y="122"/>
                  </a:cubicBezTo>
                  <a:cubicBezTo>
                    <a:pt x="929" y="122"/>
                    <a:pt x="915" y="122"/>
                    <a:pt x="915" y="125"/>
                  </a:cubicBezTo>
                  <a:cubicBezTo>
                    <a:pt x="915" y="127"/>
                    <a:pt x="923" y="129"/>
                    <a:pt x="923" y="130"/>
                  </a:cubicBezTo>
                  <a:cubicBezTo>
                    <a:pt x="922" y="132"/>
                    <a:pt x="916" y="130"/>
                    <a:pt x="914" y="128"/>
                  </a:cubicBezTo>
                  <a:cubicBezTo>
                    <a:pt x="911" y="127"/>
                    <a:pt x="905" y="128"/>
                    <a:pt x="904" y="131"/>
                  </a:cubicBezTo>
                  <a:cubicBezTo>
                    <a:pt x="902" y="133"/>
                    <a:pt x="898" y="133"/>
                    <a:pt x="896" y="132"/>
                  </a:cubicBezTo>
                  <a:cubicBezTo>
                    <a:pt x="894" y="131"/>
                    <a:pt x="891" y="133"/>
                    <a:pt x="888" y="132"/>
                  </a:cubicBezTo>
                  <a:cubicBezTo>
                    <a:pt x="886" y="132"/>
                    <a:pt x="894" y="128"/>
                    <a:pt x="892" y="126"/>
                  </a:cubicBezTo>
                  <a:cubicBezTo>
                    <a:pt x="890" y="125"/>
                    <a:pt x="881" y="126"/>
                    <a:pt x="881" y="129"/>
                  </a:cubicBezTo>
                  <a:cubicBezTo>
                    <a:pt x="880" y="132"/>
                    <a:pt x="875" y="127"/>
                    <a:pt x="873" y="128"/>
                  </a:cubicBezTo>
                  <a:cubicBezTo>
                    <a:pt x="871" y="129"/>
                    <a:pt x="869" y="130"/>
                    <a:pt x="865" y="132"/>
                  </a:cubicBezTo>
                  <a:cubicBezTo>
                    <a:pt x="862" y="133"/>
                    <a:pt x="855" y="130"/>
                    <a:pt x="854" y="132"/>
                  </a:cubicBezTo>
                  <a:cubicBezTo>
                    <a:pt x="853" y="135"/>
                    <a:pt x="861" y="136"/>
                    <a:pt x="861" y="137"/>
                  </a:cubicBezTo>
                  <a:cubicBezTo>
                    <a:pt x="861" y="138"/>
                    <a:pt x="842" y="138"/>
                    <a:pt x="842" y="140"/>
                  </a:cubicBezTo>
                  <a:cubicBezTo>
                    <a:pt x="841" y="141"/>
                    <a:pt x="835" y="141"/>
                    <a:pt x="827" y="142"/>
                  </a:cubicBezTo>
                  <a:cubicBezTo>
                    <a:pt x="819" y="142"/>
                    <a:pt x="823" y="145"/>
                    <a:pt x="816" y="146"/>
                  </a:cubicBezTo>
                  <a:cubicBezTo>
                    <a:pt x="810" y="147"/>
                    <a:pt x="807" y="148"/>
                    <a:pt x="805" y="151"/>
                  </a:cubicBezTo>
                  <a:cubicBezTo>
                    <a:pt x="803" y="153"/>
                    <a:pt x="798" y="154"/>
                    <a:pt x="796" y="152"/>
                  </a:cubicBezTo>
                  <a:cubicBezTo>
                    <a:pt x="794" y="149"/>
                    <a:pt x="789" y="153"/>
                    <a:pt x="792" y="153"/>
                  </a:cubicBezTo>
                  <a:cubicBezTo>
                    <a:pt x="795" y="153"/>
                    <a:pt x="792" y="156"/>
                    <a:pt x="790" y="156"/>
                  </a:cubicBezTo>
                  <a:cubicBezTo>
                    <a:pt x="788" y="155"/>
                    <a:pt x="783" y="159"/>
                    <a:pt x="786" y="158"/>
                  </a:cubicBezTo>
                  <a:cubicBezTo>
                    <a:pt x="789" y="158"/>
                    <a:pt x="790" y="160"/>
                    <a:pt x="789" y="162"/>
                  </a:cubicBezTo>
                  <a:cubicBezTo>
                    <a:pt x="787" y="164"/>
                    <a:pt x="780" y="160"/>
                    <a:pt x="779" y="162"/>
                  </a:cubicBezTo>
                  <a:cubicBezTo>
                    <a:pt x="777" y="163"/>
                    <a:pt x="782" y="165"/>
                    <a:pt x="785" y="165"/>
                  </a:cubicBezTo>
                  <a:cubicBezTo>
                    <a:pt x="788" y="165"/>
                    <a:pt x="790" y="167"/>
                    <a:pt x="790" y="169"/>
                  </a:cubicBezTo>
                  <a:cubicBezTo>
                    <a:pt x="791" y="171"/>
                    <a:pt x="783" y="167"/>
                    <a:pt x="782" y="169"/>
                  </a:cubicBezTo>
                  <a:cubicBezTo>
                    <a:pt x="780" y="171"/>
                    <a:pt x="783" y="172"/>
                    <a:pt x="786" y="172"/>
                  </a:cubicBezTo>
                  <a:cubicBezTo>
                    <a:pt x="789" y="172"/>
                    <a:pt x="787" y="174"/>
                    <a:pt x="790" y="176"/>
                  </a:cubicBezTo>
                  <a:cubicBezTo>
                    <a:pt x="790" y="176"/>
                    <a:pt x="790" y="176"/>
                    <a:pt x="790" y="176"/>
                  </a:cubicBezTo>
                  <a:cubicBezTo>
                    <a:pt x="792" y="178"/>
                    <a:pt x="789" y="179"/>
                    <a:pt x="789" y="181"/>
                  </a:cubicBezTo>
                  <a:cubicBezTo>
                    <a:pt x="789" y="183"/>
                    <a:pt x="786" y="184"/>
                    <a:pt x="786" y="182"/>
                  </a:cubicBezTo>
                  <a:cubicBezTo>
                    <a:pt x="786" y="180"/>
                    <a:pt x="777" y="179"/>
                    <a:pt x="775" y="182"/>
                  </a:cubicBezTo>
                  <a:cubicBezTo>
                    <a:pt x="773" y="184"/>
                    <a:pt x="772" y="185"/>
                    <a:pt x="769" y="183"/>
                  </a:cubicBezTo>
                  <a:cubicBezTo>
                    <a:pt x="767" y="181"/>
                    <a:pt x="760" y="184"/>
                    <a:pt x="752" y="184"/>
                  </a:cubicBezTo>
                  <a:cubicBezTo>
                    <a:pt x="744" y="184"/>
                    <a:pt x="726" y="185"/>
                    <a:pt x="722" y="186"/>
                  </a:cubicBezTo>
                  <a:cubicBezTo>
                    <a:pt x="718" y="188"/>
                    <a:pt x="714" y="194"/>
                    <a:pt x="718" y="197"/>
                  </a:cubicBezTo>
                  <a:cubicBezTo>
                    <a:pt x="722" y="201"/>
                    <a:pt x="718" y="202"/>
                    <a:pt x="718" y="205"/>
                  </a:cubicBezTo>
                  <a:cubicBezTo>
                    <a:pt x="718" y="207"/>
                    <a:pt x="728" y="212"/>
                    <a:pt x="734" y="213"/>
                  </a:cubicBezTo>
                  <a:cubicBezTo>
                    <a:pt x="739" y="213"/>
                    <a:pt x="744" y="219"/>
                    <a:pt x="741" y="223"/>
                  </a:cubicBezTo>
                  <a:cubicBezTo>
                    <a:pt x="737" y="227"/>
                    <a:pt x="727" y="222"/>
                    <a:pt x="721" y="217"/>
                  </a:cubicBezTo>
                  <a:cubicBezTo>
                    <a:pt x="714" y="213"/>
                    <a:pt x="699" y="211"/>
                    <a:pt x="694" y="211"/>
                  </a:cubicBezTo>
                  <a:cubicBezTo>
                    <a:pt x="689" y="211"/>
                    <a:pt x="692" y="207"/>
                    <a:pt x="686" y="207"/>
                  </a:cubicBezTo>
                  <a:cubicBezTo>
                    <a:pt x="679" y="207"/>
                    <a:pt x="674" y="212"/>
                    <a:pt x="678" y="212"/>
                  </a:cubicBezTo>
                  <a:cubicBezTo>
                    <a:pt x="683" y="212"/>
                    <a:pt x="685" y="212"/>
                    <a:pt x="683" y="214"/>
                  </a:cubicBezTo>
                  <a:cubicBezTo>
                    <a:pt x="681" y="216"/>
                    <a:pt x="684" y="215"/>
                    <a:pt x="689" y="217"/>
                  </a:cubicBezTo>
                  <a:cubicBezTo>
                    <a:pt x="695" y="220"/>
                    <a:pt x="685" y="222"/>
                    <a:pt x="680" y="219"/>
                  </a:cubicBezTo>
                  <a:cubicBezTo>
                    <a:pt x="674" y="216"/>
                    <a:pt x="669" y="219"/>
                    <a:pt x="667" y="221"/>
                  </a:cubicBezTo>
                  <a:cubicBezTo>
                    <a:pt x="666" y="224"/>
                    <a:pt x="673" y="231"/>
                    <a:pt x="683" y="233"/>
                  </a:cubicBezTo>
                  <a:cubicBezTo>
                    <a:pt x="692" y="234"/>
                    <a:pt x="689" y="237"/>
                    <a:pt x="693" y="238"/>
                  </a:cubicBezTo>
                  <a:cubicBezTo>
                    <a:pt x="698" y="240"/>
                    <a:pt x="694" y="241"/>
                    <a:pt x="692" y="241"/>
                  </a:cubicBezTo>
                  <a:cubicBezTo>
                    <a:pt x="689" y="241"/>
                    <a:pt x="683" y="237"/>
                    <a:pt x="678" y="235"/>
                  </a:cubicBezTo>
                  <a:cubicBezTo>
                    <a:pt x="673" y="233"/>
                    <a:pt x="661" y="236"/>
                    <a:pt x="658" y="233"/>
                  </a:cubicBezTo>
                  <a:cubicBezTo>
                    <a:pt x="656" y="231"/>
                    <a:pt x="660" y="228"/>
                    <a:pt x="658" y="226"/>
                  </a:cubicBezTo>
                  <a:cubicBezTo>
                    <a:pt x="655" y="224"/>
                    <a:pt x="657" y="220"/>
                    <a:pt x="660" y="216"/>
                  </a:cubicBezTo>
                  <a:cubicBezTo>
                    <a:pt x="663" y="211"/>
                    <a:pt x="660" y="203"/>
                    <a:pt x="655" y="202"/>
                  </a:cubicBezTo>
                  <a:cubicBezTo>
                    <a:pt x="651" y="201"/>
                    <a:pt x="651" y="205"/>
                    <a:pt x="652" y="206"/>
                  </a:cubicBezTo>
                  <a:cubicBezTo>
                    <a:pt x="653" y="208"/>
                    <a:pt x="653" y="214"/>
                    <a:pt x="649" y="218"/>
                  </a:cubicBezTo>
                  <a:cubicBezTo>
                    <a:pt x="646" y="222"/>
                    <a:pt x="635" y="222"/>
                    <a:pt x="635" y="225"/>
                  </a:cubicBezTo>
                  <a:cubicBezTo>
                    <a:pt x="635" y="227"/>
                    <a:pt x="628" y="229"/>
                    <a:pt x="631" y="231"/>
                  </a:cubicBezTo>
                  <a:cubicBezTo>
                    <a:pt x="633" y="233"/>
                    <a:pt x="643" y="243"/>
                    <a:pt x="644" y="246"/>
                  </a:cubicBezTo>
                  <a:cubicBezTo>
                    <a:pt x="645" y="249"/>
                    <a:pt x="636" y="259"/>
                    <a:pt x="637" y="264"/>
                  </a:cubicBezTo>
                  <a:cubicBezTo>
                    <a:pt x="639" y="270"/>
                    <a:pt x="636" y="272"/>
                    <a:pt x="638" y="275"/>
                  </a:cubicBezTo>
                  <a:cubicBezTo>
                    <a:pt x="639" y="278"/>
                    <a:pt x="644" y="275"/>
                    <a:pt x="647" y="277"/>
                  </a:cubicBezTo>
                  <a:cubicBezTo>
                    <a:pt x="649" y="278"/>
                    <a:pt x="654" y="275"/>
                    <a:pt x="660" y="274"/>
                  </a:cubicBezTo>
                  <a:cubicBezTo>
                    <a:pt x="667" y="273"/>
                    <a:pt x="678" y="279"/>
                    <a:pt x="683" y="281"/>
                  </a:cubicBezTo>
                  <a:cubicBezTo>
                    <a:pt x="687" y="283"/>
                    <a:pt x="685" y="286"/>
                    <a:pt x="687" y="289"/>
                  </a:cubicBezTo>
                  <a:cubicBezTo>
                    <a:pt x="689" y="292"/>
                    <a:pt x="682" y="292"/>
                    <a:pt x="682" y="297"/>
                  </a:cubicBezTo>
                  <a:cubicBezTo>
                    <a:pt x="681" y="302"/>
                    <a:pt x="694" y="304"/>
                    <a:pt x="695" y="306"/>
                  </a:cubicBezTo>
                  <a:cubicBezTo>
                    <a:pt x="695" y="307"/>
                    <a:pt x="686" y="306"/>
                    <a:pt x="682" y="305"/>
                  </a:cubicBezTo>
                  <a:cubicBezTo>
                    <a:pt x="678" y="303"/>
                    <a:pt x="678" y="299"/>
                    <a:pt x="677" y="298"/>
                  </a:cubicBezTo>
                  <a:cubicBezTo>
                    <a:pt x="675" y="297"/>
                    <a:pt x="679" y="293"/>
                    <a:pt x="679" y="290"/>
                  </a:cubicBezTo>
                  <a:cubicBezTo>
                    <a:pt x="680" y="287"/>
                    <a:pt x="675" y="285"/>
                    <a:pt x="674" y="283"/>
                  </a:cubicBezTo>
                  <a:cubicBezTo>
                    <a:pt x="672" y="281"/>
                    <a:pt x="669" y="278"/>
                    <a:pt x="666" y="279"/>
                  </a:cubicBezTo>
                  <a:cubicBezTo>
                    <a:pt x="663" y="279"/>
                    <a:pt x="652" y="280"/>
                    <a:pt x="648" y="283"/>
                  </a:cubicBezTo>
                  <a:cubicBezTo>
                    <a:pt x="645" y="286"/>
                    <a:pt x="649" y="294"/>
                    <a:pt x="651" y="298"/>
                  </a:cubicBezTo>
                  <a:cubicBezTo>
                    <a:pt x="653" y="302"/>
                    <a:pt x="641" y="308"/>
                    <a:pt x="641" y="311"/>
                  </a:cubicBezTo>
                  <a:cubicBezTo>
                    <a:pt x="641" y="314"/>
                    <a:pt x="637" y="315"/>
                    <a:pt x="632" y="318"/>
                  </a:cubicBezTo>
                  <a:cubicBezTo>
                    <a:pt x="627" y="321"/>
                    <a:pt x="621" y="322"/>
                    <a:pt x="622" y="327"/>
                  </a:cubicBezTo>
                  <a:cubicBezTo>
                    <a:pt x="622" y="331"/>
                    <a:pt x="615" y="329"/>
                    <a:pt x="611" y="327"/>
                  </a:cubicBezTo>
                  <a:cubicBezTo>
                    <a:pt x="607" y="325"/>
                    <a:pt x="603" y="328"/>
                    <a:pt x="598" y="328"/>
                  </a:cubicBezTo>
                  <a:cubicBezTo>
                    <a:pt x="592" y="327"/>
                    <a:pt x="592" y="323"/>
                    <a:pt x="588" y="325"/>
                  </a:cubicBezTo>
                  <a:cubicBezTo>
                    <a:pt x="584" y="326"/>
                    <a:pt x="581" y="323"/>
                    <a:pt x="583" y="320"/>
                  </a:cubicBezTo>
                  <a:cubicBezTo>
                    <a:pt x="584" y="317"/>
                    <a:pt x="588" y="320"/>
                    <a:pt x="589" y="322"/>
                  </a:cubicBezTo>
                  <a:cubicBezTo>
                    <a:pt x="589" y="324"/>
                    <a:pt x="592" y="323"/>
                    <a:pt x="596" y="321"/>
                  </a:cubicBezTo>
                  <a:cubicBezTo>
                    <a:pt x="599" y="319"/>
                    <a:pt x="597" y="323"/>
                    <a:pt x="602" y="324"/>
                  </a:cubicBezTo>
                  <a:cubicBezTo>
                    <a:pt x="607" y="324"/>
                    <a:pt x="604" y="321"/>
                    <a:pt x="608" y="321"/>
                  </a:cubicBezTo>
                  <a:cubicBezTo>
                    <a:pt x="612" y="322"/>
                    <a:pt x="612" y="321"/>
                    <a:pt x="611" y="319"/>
                  </a:cubicBezTo>
                  <a:cubicBezTo>
                    <a:pt x="610" y="317"/>
                    <a:pt x="614" y="316"/>
                    <a:pt x="616" y="315"/>
                  </a:cubicBezTo>
                  <a:cubicBezTo>
                    <a:pt x="619" y="314"/>
                    <a:pt x="618" y="310"/>
                    <a:pt x="620" y="309"/>
                  </a:cubicBezTo>
                  <a:cubicBezTo>
                    <a:pt x="622" y="308"/>
                    <a:pt x="621" y="306"/>
                    <a:pt x="623" y="306"/>
                  </a:cubicBezTo>
                  <a:cubicBezTo>
                    <a:pt x="625" y="306"/>
                    <a:pt x="626" y="302"/>
                    <a:pt x="629" y="302"/>
                  </a:cubicBezTo>
                  <a:cubicBezTo>
                    <a:pt x="631" y="302"/>
                    <a:pt x="632" y="299"/>
                    <a:pt x="631" y="297"/>
                  </a:cubicBezTo>
                  <a:cubicBezTo>
                    <a:pt x="629" y="295"/>
                    <a:pt x="632" y="290"/>
                    <a:pt x="634" y="290"/>
                  </a:cubicBezTo>
                  <a:cubicBezTo>
                    <a:pt x="636" y="289"/>
                    <a:pt x="636" y="287"/>
                    <a:pt x="634" y="286"/>
                  </a:cubicBezTo>
                  <a:cubicBezTo>
                    <a:pt x="632" y="284"/>
                    <a:pt x="624" y="280"/>
                    <a:pt x="625" y="277"/>
                  </a:cubicBezTo>
                  <a:cubicBezTo>
                    <a:pt x="626" y="274"/>
                    <a:pt x="624" y="268"/>
                    <a:pt x="625" y="266"/>
                  </a:cubicBezTo>
                  <a:cubicBezTo>
                    <a:pt x="626" y="263"/>
                    <a:pt x="625" y="258"/>
                    <a:pt x="624" y="255"/>
                  </a:cubicBezTo>
                  <a:cubicBezTo>
                    <a:pt x="624" y="252"/>
                    <a:pt x="626" y="249"/>
                    <a:pt x="627" y="244"/>
                  </a:cubicBezTo>
                  <a:cubicBezTo>
                    <a:pt x="628" y="239"/>
                    <a:pt x="621" y="233"/>
                    <a:pt x="618" y="232"/>
                  </a:cubicBezTo>
                  <a:cubicBezTo>
                    <a:pt x="614" y="230"/>
                    <a:pt x="617" y="227"/>
                    <a:pt x="622" y="224"/>
                  </a:cubicBezTo>
                  <a:cubicBezTo>
                    <a:pt x="627" y="220"/>
                    <a:pt x="627" y="208"/>
                    <a:pt x="627" y="205"/>
                  </a:cubicBezTo>
                  <a:cubicBezTo>
                    <a:pt x="626" y="203"/>
                    <a:pt x="616" y="200"/>
                    <a:pt x="612" y="201"/>
                  </a:cubicBezTo>
                  <a:cubicBezTo>
                    <a:pt x="608" y="201"/>
                    <a:pt x="594" y="200"/>
                    <a:pt x="590" y="200"/>
                  </a:cubicBezTo>
                  <a:cubicBezTo>
                    <a:pt x="586" y="199"/>
                    <a:pt x="585" y="203"/>
                    <a:pt x="583" y="206"/>
                  </a:cubicBezTo>
                  <a:cubicBezTo>
                    <a:pt x="582" y="209"/>
                    <a:pt x="578" y="214"/>
                    <a:pt x="576" y="221"/>
                  </a:cubicBezTo>
                  <a:cubicBezTo>
                    <a:pt x="573" y="228"/>
                    <a:pt x="564" y="231"/>
                    <a:pt x="560" y="232"/>
                  </a:cubicBezTo>
                  <a:cubicBezTo>
                    <a:pt x="556" y="234"/>
                    <a:pt x="553" y="239"/>
                    <a:pt x="555" y="242"/>
                  </a:cubicBezTo>
                  <a:cubicBezTo>
                    <a:pt x="557" y="244"/>
                    <a:pt x="560" y="242"/>
                    <a:pt x="562" y="243"/>
                  </a:cubicBezTo>
                  <a:cubicBezTo>
                    <a:pt x="564" y="244"/>
                    <a:pt x="562" y="251"/>
                    <a:pt x="561" y="252"/>
                  </a:cubicBezTo>
                  <a:cubicBezTo>
                    <a:pt x="559" y="253"/>
                    <a:pt x="563" y="255"/>
                    <a:pt x="560" y="257"/>
                  </a:cubicBezTo>
                  <a:cubicBezTo>
                    <a:pt x="557" y="259"/>
                    <a:pt x="554" y="262"/>
                    <a:pt x="556" y="264"/>
                  </a:cubicBezTo>
                  <a:cubicBezTo>
                    <a:pt x="558" y="266"/>
                    <a:pt x="566" y="267"/>
                    <a:pt x="570" y="269"/>
                  </a:cubicBezTo>
                  <a:cubicBezTo>
                    <a:pt x="573" y="271"/>
                    <a:pt x="572" y="274"/>
                    <a:pt x="575" y="278"/>
                  </a:cubicBezTo>
                  <a:cubicBezTo>
                    <a:pt x="577" y="281"/>
                    <a:pt x="580" y="279"/>
                    <a:pt x="582" y="281"/>
                  </a:cubicBezTo>
                  <a:cubicBezTo>
                    <a:pt x="583" y="283"/>
                    <a:pt x="577" y="291"/>
                    <a:pt x="574" y="292"/>
                  </a:cubicBezTo>
                  <a:cubicBezTo>
                    <a:pt x="572" y="292"/>
                    <a:pt x="563" y="283"/>
                    <a:pt x="560" y="281"/>
                  </a:cubicBezTo>
                  <a:cubicBezTo>
                    <a:pt x="558" y="279"/>
                    <a:pt x="547" y="276"/>
                    <a:pt x="542" y="274"/>
                  </a:cubicBezTo>
                  <a:cubicBezTo>
                    <a:pt x="536" y="271"/>
                    <a:pt x="532" y="272"/>
                    <a:pt x="526" y="268"/>
                  </a:cubicBezTo>
                  <a:cubicBezTo>
                    <a:pt x="520" y="264"/>
                    <a:pt x="515" y="263"/>
                    <a:pt x="505" y="263"/>
                  </a:cubicBezTo>
                  <a:cubicBezTo>
                    <a:pt x="494" y="263"/>
                    <a:pt x="487" y="260"/>
                    <a:pt x="483" y="261"/>
                  </a:cubicBezTo>
                  <a:cubicBezTo>
                    <a:pt x="480" y="261"/>
                    <a:pt x="481" y="258"/>
                    <a:pt x="475" y="255"/>
                  </a:cubicBezTo>
                  <a:cubicBezTo>
                    <a:pt x="468" y="252"/>
                    <a:pt x="464" y="249"/>
                    <a:pt x="461" y="251"/>
                  </a:cubicBezTo>
                  <a:cubicBezTo>
                    <a:pt x="457" y="252"/>
                    <a:pt x="458" y="259"/>
                    <a:pt x="464" y="260"/>
                  </a:cubicBezTo>
                  <a:cubicBezTo>
                    <a:pt x="469" y="260"/>
                    <a:pt x="467" y="263"/>
                    <a:pt x="472" y="263"/>
                  </a:cubicBezTo>
                  <a:cubicBezTo>
                    <a:pt x="478" y="263"/>
                    <a:pt x="480" y="264"/>
                    <a:pt x="480" y="268"/>
                  </a:cubicBezTo>
                  <a:cubicBezTo>
                    <a:pt x="480" y="271"/>
                    <a:pt x="483" y="275"/>
                    <a:pt x="485" y="277"/>
                  </a:cubicBezTo>
                  <a:cubicBezTo>
                    <a:pt x="488" y="279"/>
                    <a:pt x="486" y="283"/>
                    <a:pt x="482" y="283"/>
                  </a:cubicBezTo>
                  <a:cubicBezTo>
                    <a:pt x="477" y="283"/>
                    <a:pt x="472" y="283"/>
                    <a:pt x="474" y="286"/>
                  </a:cubicBezTo>
                  <a:cubicBezTo>
                    <a:pt x="476" y="289"/>
                    <a:pt x="472" y="290"/>
                    <a:pt x="468" y="289"/>
                  </a:cubicBezTo>
                  <a:cubicBezTo>
                    <a:pt x="463" y="287"/>
                    <a:pt x="466" y="284"/>
                    <a:pt x="468" y="282"/>
                  </a:cubicBezTo>
                  <a:cubicBezTo>
                    <a:pt x="470" y="280"/>
                    <a:pt x="463" y="278"/>
                    <a:pt x="461" y="277"/>
                  </a:cubicBezTo>
                  <a:cubicBezTo>
                    <a:pt x="458" y="276"/>
                    <a:pt x="446" y="284"/>
                    <a:pt x="443" y="286"/>
                  </a:cubicBezTo>
                  <a:cubicBezTo>
                    <a:pt x="439" y="287"/>
                    <a:pt x="431" y="284"/>
                    <a:pt x="423" y="286"/>
                  </a:cubicBezTo>
                  <a:cubicBezTo>
                    <a:pt x="415" y="287"/>
                    <a:pt x="415" y="294"/>
                    <a:pt x="412" y="293"/>
                  </a:cubicBezTo>
                  <a:cubicBezTo>
                    <a:pt x="409" y="292"/>
                    <a:pt x="400" y="294"/>
                    <a:pt x="396" y="292"/>
                  </a:cubicBezTo>
                  <a:cubicBezTo>
                    <a:pt x="393" y="290"/>
                    <a:pt x="396" y="289"/>
                    <a:pt x="399" y="289"/>
                  </a:cubicBezTo>
                  <a:cubicBezTo>
                    <a:pt x="403" y="289"/>
                    <a:pt x="404" y="288"/>
                    <a:pt x="402" y="286"/>
                  </a:cubicBezTo>
                  <a:cubicBezTo>
                    <a:pt x="400" y="283"/>
                    <a:pt x="405" y="280"/>
                    <a:pt x="405" y="278"/>
                  </a:cubicBezTo>
                  <a:cubicBezTo>
                    <a:pt x="405" y="277"/>
                    <a:pt x="391" y="281"/>
                    <a:pt x="389" y="283"/>
                  </a:cubicBezTo>
                  <a:cubicBezTo>
                    <a:pt x="387" y="284"/>
                    <a:pt x="389" y="288"/>
                    <a:pt x="387" y="289"/>
                  </a:cubicBezTo>
                  <a:cubicBezTo>
                    <a:pt x="384" y="290"/>
                    <a:pt x="384" y="287"/>
                    <a:pt x="381" y="286"/>
                  </a:cubicBezTo>
                  <a:cubicBezTo>
                    <a:pt x="379" y="285"/>
                    <a:pt x="359" y="289"/>
                    <a:pt x="355" y="293"/>
                  </a:cubicBezTo>
                  <a:cubicBezTo>
                    <a:pt x="351" y="297"/>
                    <a:pt x="344" y="297"/>
                    <a:pt x="344" y="300"/>
                  </a:cubicBezTo>
                  <a:cubicBezTo>
                    <a:pt x="344" y="302"/>
                    <a:pt x="334" y="302"/>
                    <a:pt x="331" y="303"/>
                  </a:cubicBezTo>
                  <a:cubicBezTo>
                    <a:pt x="327" y="305"/>
                    <a:pt x="330" y="311"/>
                    <a:pt x="328" y="315"/>
                  </a:cubicBezTo>
                  <a:cubicBezTo>
                    <a:pt x="327" y="318"/>
                    <a:pt x="313" y="317"/>
                    <a:pt x="308" y="317"/>
                  </a:cubicBezTo>
                  <a:cubicBezTo>
                    <a:pt x="304" y="317"/>
                    <a:pt x="302" y="309"/>
                    <a:pt x="299" y="309"/>
                  </a:cubicBezTo>
                  <a:cubicBezTo>
                    <a:pt x="296" y="308"/>
                    <a:pt x="298" y="304"/>
                    <a:pt x="299" y="302"/>
                  </a:cubicBezTo>
                  <a:cubicBezTo>
                    <a:pt x="300" y="300"/>
                    <a:pt x="302" y="302"/>
                    <a:pt x="307" y="299"/>
                  </a:cubicBezTo>
                  <a:cubicBezTo>
                    <a:pt x="311" y="297"/>
                    <a:pt x="315" y="300"/>
                    <a:pt x="317" y="299"/>
                  </a:cubicBezTo>
                  <a:cubicBezTo>
                    <a:pt x="319" y="297"/>
                    <a:pt x="311" y="292"/>
                    <a:pt x="310" y="288"/>
                  </a:cubicBezTo>
                  <a:cubicBezTo>
                    <a:pt x="310" y="284"/>
                    <a:pt x="300" y="283"/>
                    <a:pt x="295" y="284"/>
                  </a:cubicBezTo>
                  <a:cubicBezTo>
                    <a:pt x="290" y="286"/>
                    <a:pt x="284" y="285"/>
                    <a:pt x="281" y="283"/>
                  </a:cubicBezTo>
                  <a:cubicBezTo>
                    <a:pt x="277" y="281"/>
                    <a:pt x="277" y="286"/>
                    <a:pt x="283" y="287"/>
                  </a:cubicBezTo>
                  <a:cubicBezTo>
                    <a:pt x="288" y="288"/>
                    <a:pt x="285" y="292"/>
                    <a:pt x="286" y="295"/>
                  </a:cubicBezTo>
                  <a:cubicBezTo>
                    <a:pt x="287" y="297"/>
                    <a:pt x="285" y="302"/>
                    <a:pt x="282" y="307"/>
                  </a:cubicBezTo>
                  <a:cubicBezTo>
                    <a:pt x="279" y="311"/>
                    <a:pt x="281" y="311"/>
                    <a:pt x="286" y="310"/>
                  </a:cubicBezTo>
                  <a:cubicBezTo>
                    <a:pt x="290" y="310"/>
                    <a:pt x="290" y="316"/>
                    <a:pt x="290" y="320"/>
                  </a:cubicBezTo>
                  <a:cubicBezTo>
                    <a:pt x="290" y="324"/>
                    <a:pt x="286" y="325"/>
                    <a:pt x="286" y="328"/>
                  </a:cubicBezTo>
                  <a:cubicBezTo>
                    <a:pt x="286" y="331"/>
                    <a:pt x="282" y="327"/>
                    <a:pt x="281" y="328"/>
                  </a:cubicBezTo>
                  <a:cubicBezTo>
                    <a:pt x="280" y="329"/>
                    <a:pt x="279" y="328"/>
                    <a:pt x="278" y="325"/>
                  </a:cubicBezTo>
                  <a:cubicBezTo>
                    <a:pt x="277" y="322"/>
                    <a:pt x="270" y="324"/>
                    <a:pt x="266" y="323"/>
                  </a:cubicBezTo>
                  <a:cubicBezTo>
                    <a:pt x="262" y="322"/>
                    <a:pt x="261" y="324"/>
                    <a:pt x="259" y="326"/>
                  </a:cubicBezTo>
                  <a:cubicBezTo>
                    <a:pt x="257" y="329"/>
                    <a:pt x="251" y="330"/>
                    <a:pt x="248" y="330"/>
                  </a:cubicBezTo>
                  <a:cubicBezTo>
                    <a:pt x="245" y="331"/>
                    <a:pt x="240" y="336"/>
                    <a:pt x="237" y="338"/>
                  </a:cubicBezTo>
                  <a:cubicBezTo>
                    <a:pt x="234" y="340"/>
                    <a:pt x="234" y="344"/>
                    <a:pt x="238" y="347"/>
                  </a:cubicBezTo>
                  <a:cubicBezTo>
                    <a:pt x="242" y="351"/>
                    <a:pt x="243" y="354"/>
                    <a:pt x="243" y="356"/>
                  </a:cubicBezTo>
                  <a:cubicBezTo>
                    <a:pt x="242" y="358"/>
                    <a:pt x="231" y="357"/>
                    <a:pt x="229" y="355"/>
                  </a:cubicBezTo>
                  <a:cubicBezTo>
                    <a:pt x="227" y="353"/>
                    <a:pt x="219" y="352"/>
                    <a:pt x="217" y="352"/>
                  </a:cubicBezTo>
                  <a:cubicBezTo>
                    <a:pt x="214" y="353"/>
                    <a:pt x="207" y="345"/>
                    <a:pt x="203" y="345"/>
                  </a:cubicBezTo>
                  <a:cubicBezTo>
                    <a:pt x="200" y="345"/>
                    <a:pt x="198" y="349"/>
                    <a:pt x="196" y="351"/>
                  </a:cubicBezTo>
                  <a:cubicBezTo>
                    <a:pt x="195" y="353"/>
                    <a:pt x="198" y="354"/>
                    <a:pt x="200" y="357"/>
                  </a:cubicBezTo>
                  <a:cubicBezTo>
                    <a:pt x="201" y="361"/>
                    <a:pt x="208" y="361"/>
                    <a:pt x="211" y="361"/>
                  </a:cubicBezTo>
                  <a:cubicBezTo>
                    <a:pt x="214" y="361"/>
                    <a:pt x="213" y="366"/>
                    <a:pt x="212" y="368"/>
                  </a:cubicBezTo>
                  <a:cubicBezTo>
                    <a:pt x="211" y="370"/>
                    <a:pt x="205" y="371"/>
                    <a:pt x="203" y="369"/>
                  </a:cubicBezTo>
                  <a:cubicBezTo>
                    <a:pt x="202" y="367"/>
                    <a:pt x="194" y="369"/>
                    <a:pt x="194" y="366"/>
                  </a:cubicBezTo>
                  <a:cubicBezTo>
                    <a:pt x="194" y="364"/>
                    <a:pt x="189" y="360"/>
                    <a:pt x="184" y="361"/>
                  </a:cubicBezTo>
                  <a:cubicBezTo>
                    <a:pt x="178" y="362"/>
                    <a:pt x="177" y="358"/>
                    <a:pt x="178" y="355"/>
                  </a:cubicBezTo>
                  <a:cubicBezTo>
                    <a:pt x="178" y="351"/>
                    <a:pt x="175" y="349"/>
                    <a:pt x="175" y="347"/>
                  </a:cubicBezTo>
                  <a:cubicBezTo>
                    <a:pt x="175" y="345"/>
                    <a:pt x="172" y="341"/>
                    <a:pt x="175" y="340"/>
                  </a:cubicBezTo>
                  <a:cubicBezTo>
                    <a:pt x="178" y="338"/>
                    <a:pt x="176" y="335"/>
                    <a:pt x="176" y="333"/>
                  </a:cubicBezTo>
                  <a:cubicBezTo>
                    <a:pt x="176" y="330"/>
                    <a:pt x="171" y="327"/>
                    <a:pt x="167" y="327"/>
                  </a:cubicBezTo>
                  <a:cubicBezTo>
                    <a:pt x="163" y="327"/>
                    <a:pt x="164" y="323"/>
                    <a:pt x="160" y="322"/>
                  </a:cubicBezTo>
                  <a:cubicBezTo>
                    <a:pt x="156" y="321"/>
                    <a:pt x="149" y="316"/>
                    <a:pt x="149" y="313"/>
                  </a:cubicBezTo>
                  <a:cubicBezTo>
                    <a:pt x="148" y="311"/>
                    <a:pt x="143" y="310"/>
                    <a:pt x="144" y="310"/>
                  </a:cubicBezTo>
                  <a:cubicBezTo>
                    <a:pt x="146" y="309"/>
                    <a:pt x="151" y="310"/>
                    <a:pt x="154" y="313"/>
                  </a:cubicBezTo>
                  <a:cubicBezTo>
                    <a:pt x="157" y="316"/>
                    <a:pt x="162" y="318"/>
                    <a:pt x="170" y="319"/>
                  </a:cubicBezTo>
                  <a:cubicBezTo>
                    <a:pt x="178" y="320"/>
                    <a:pt x="181" y="324"/>
                    <a:pt x="190" y="325"/>
                  </a:cubicBezTo>
                  <a:cubicBezTo>
                    <a:pt x="199" y="327"/>
                    <a:pt x="205" y="328"/>
                    <a:pt x="218" y="329"/>
                  </a:cubicBezTo>
                  <a:cubicBezTo>
                    <a:pt x="230" y="331"/>
                    <a:pt x="248" y="319"/>
                    <a:pt x="251" y="316"/>
                  </a:cubicBezTo>
                  <a:cubicBezTo>
                    <a:pt x="255" y="312"/>
                    <a:pt x="250" y="305"/>
                    <a:pt x="250" y="303"/>
                  </a:cubicBezTo>
                  <a:cubicBezTo>
                    <a:pt x="250" y="300"/>
                    <a:pt x="244" y="300"/>
                    <a:pt x="244" y="298"/>
                  </a:cubicBezTo>
                  <a:cubicBezTo>
                    <a:pt x="243" y="296"/>
                    <a:pt x="239" y="293"/>
                    <a:pt x="234" y="293"/>
                  </a:cubicBezTo>
                  <a:cubicBezTo>
                    <a:pt x="229" y="293"/>
                    <a:pt x="228" y="287"/>
                    <a:pt x="224" y="288"/>
                  </a:cubicBezTo>
                  <a:cubicBezTo>
                    <a:pt x="220" y="288"/>
                    <a:pt x="218" y="286"/>
                    <a:pt x="207" y="280"/>
                  </a:cubicBezTo>
                  <a:cubicBezTo>
                    <a:pt x="197" y="273"/>
                    <a:pt x="183" y="269"/>
                    <a:pt x="180" y="270"/>
                  </a:cubicBezTo>
                  <a:cubicBezTo>
                    <a:pt x="177" y="271"/>
                    <a:pt x="176" y="271"/>
                    <a:pt x="174" y="269"/>
                  </a:cubicBezTo>
                  <a:cubicBezTo>
                    <a:pt x="172" y="267"/>
                    <a:pt x="168" y="267"/>
                    <a:pt x="165" y="269"/>
                  </a:cubicBezTo>
                  <a:cubicBezTo>
                    <a:pt x="163" y="271"/>
                    <a:pt x="160" y="267"/>
                    <a:pt x="155" y="268"/>
                  </a:cubicBezTo>
                  <a:cubicBezTo>
                    <a:pt x="150" y="269"/>
                    <a:pt x="147" y="266"/>
                    <a:pt x="148" y="265"/>
                  </a:cubicBezTo>
                  <a:cubicBezTo>
                    <a:pt x="150" y="263"/>
                    <a:pt x="157" y="265"/>
                    <a:pt x="157" y="262"/>
                  </a:cubicBezTo>
                  <a:cubicBezTo>
                    <a:pt x="156" y="260"/>
                    <a:pt x="154" y="262"/>
                    <a:pt x="149" y="259"/>
                  </a:cubicBezTo>
                  <a:cubicBezTo>
                    <a:pt x="144" y="256"/>
                    <a:pt x="142" y="258"/>
                    <a:pt x="141" y="261"/>
                  </a:cubicBezTo>
                  <a:cubicBezTo>
                    <a:pt x="140" y="263"/>
                    <a:pt x="136" y="263"/>
                    <a:pt x="134" y="260"/>
                  </a:cubicBezTo>
                  <a:cubicBezTo>
                    <a:pt x="134" y="260"/>
                    <a:pt x="133" y="260"/>
                    <a:pt x="133" y="260"/>
                  </a:cubicBezTo>
                  <a:cubicBezTo>
                    <a:pt x="132" y="264"/>
                    <a:pt x="130" y="264"/>
                    <a:pt x="127" y="264"/>
                  </a:cubicBezTo>
                  <a:cubicBezTo>
                    <a:pt x="124" y="263"/>
                    <a:pt x="121" y="268"/>
                    <a:pt x="117" y="268"/>
                  </a:cubicBezTo>
                  <a:cubicBezTo>
                    <a:pt x="114" y="268"/>
                    <a:pt x="110" y="271"/>
                    <a:pt x="109" y="274"/>
                  </a:cubicBezTo>
                  <a:cubicBezTo>
                    <a:pt x="109" y="277"/>
                    <a:pt x="105" y="276"/>
                    <a:pt x="105" y="278"/>
                  </a:cubicBezTo>
                  <a:cubicBezTo>
                    <a:pt x="105" y="279"/>
                    <a:pt x="105" y="281"/>
                    <a:pt x="103" y="283"/>
                  </a:cubicBezTo>
                  <a:cubicBezTo>
                    <a:pt x="101" y="285"/>
                    <a:pt x="103" y="286"/>
                    <a:pt x="105" y="289"/>
                  </a:cubicBezTo>
                  <a:cubicBezTo>
                    <a:pt x="107" y="293"/>
                    <a:pt x="110" y="292"/>
                    <a:pt x="112" y="293"/>
                  </a:cubicBezTo>
                  <a:cubicBezTo>
                    <a:pt x="114" y="294"/>
                    <a:pt x="120" y="299"/>
                    <a:pt x="120" y="301"/>
                  </a:cubicBezTo>
                  <a:cubicBezTo>
                    <a:pt x="120" y="303"/>
                    <a:pt x="115" y="308"/>
                    <a:pt x="113" y="309"/>
                  </a:cubicBezTo>
                  <a:cubicBezTo>
                    <a:pt x="111" y="310"/>
                    <a:pt x="108" y="314"/>
                    <a:pt x="110" y="316"/>
                  </a:cubicBezTo>
                  <a:cubicBezTo>
                    <a:pt x="111" y="317"/>
                    <a:pt x="117" y="325"/>
                    <a:pt x="121" y="332"/>
                  </a:cubicBezTo>
                  <a:cubicBezTo>
                    <a:pt x="125" y="338"/>
                    <a:pt x="119" y="335"/>
                    <a:pt x="117" y="338"/>
                  </a:cubicBezTo>
                  <a:cubicBezTo>
                    <a:pt x="115" y="341"/>
                    <a:pt x="118" y="345"/>
                    <a:pt x="119" y="347"/>
                  </a:cubicBezTo>
                  <a:cubicBezTo>
                    <a:pt x="119" y="349"/>
                    <a:pt x="116" y="348"/>
                    <a:pt x="116" y="350"/>
                  </a:cubicBezTo>
                  <a:cubicBezTo>
                    <a:pt x="116" y="351"/>
                    <a:pt x="121" y="352"/>
                    <a:pt x="122" y="353"/>
                  </a:cubicBezTo>
                  <a:cubicBezTo>
                    <a:pt x="122" y="355"/>
                    <a:pt x="118" y="356"/>
                    <a:pt x="120" y="359"/>
                  </a:cubicBezTo>
                  <a:cubicBezTo>
                    <a:pt x="122" y="361"/>
                    <a:pt x="126" y="361"/>
                    <a:pt x="126" y="364"/>
                  </a:cubicBezTo>
                  <a:cubicBezTo>
                    <a:pt x="127" y="368"/>
                    <a:pt x="119" y="368"/>
                    <a:pt x="119" y="371"/>
                  </a:cubicBezTo>
                  <a:cubicBezTo>
                    <a:pt x="119" y="373"/>
                    <a:pt x="129" y="376"/>
                    <a:pt x="134" y="381"/>
                  </a:cubicBezTo>
                  <a:cubicBezTo>
                    <a:pt x="138" y="386"/>
                    <a:pt x="138" y="387"/>
                    <a:pt x="137" y="390"/>
                  </a:cubicBezTo>
                  <a:cubicBezTo>
                    <a:pt x="135" y="395"/>
                    <a:pt x="123" y="399"/>
                    <a:pt x="120" y="405"/>
                  </a:cubicBezTo>
                  <a:cubicBezTo>
                    <a:pt x="117" y="411"/>
                    <a:pt x="107" y="414"/>
                    <a:pt x="102" y="418"/>
                  </a:cubicBezTo>
                  <a:cubicBezTo>
                    <a:pt x="100" y="420"/>
                    <a:pt x="98" y="423"/>
                    <a:pt x="96" y="425"/>
                  </a:cubicBezTo>
                  <a:cubicBezTo>
                    <a:pt x="98" y="425"/>
                    <a:pt x="100" y="424"/>
                    <a:pt x="101" y="423"/>
                  </a:cubicBezTo>
                  <a:cubicBezTo>
                    <a:pt x="104" y="422"/>
                    <a:pt x="106" y="428"/>
                    <a:pt x="109" y="430"/>
                  </a:cubicBezTo>
                  <a:cubicBezTo>
                    <a:pt x="111" y="433"/>
                    <a:pt x="117" y="431"/>
                    <a:pt x="119" y="433"/>
                  </a:cubicBezTo>
                  <a:cubicBezTo>
                    <a:pt x="121" y="434"/>
                    <a:pt x="117" y="435"/>
                    <a:pt x="113" y="434"/>
                  </a:cubicBezTo>
                  <a:cubicBezTo>
                    <a:pt x="109" y="433"/>
                    <a:pt x="108" y="436"/>
                    <a:pt x="102" y="437"/>
                  </a:cubicBezTo>
                  <a:cubicBezTo>
                    <a:pt x="97" y="439"/>
                    <a:pt x="98" y="440"/>
                    <a:pt x="96" y="442"/>
                  </a:cubicBezTo>
                  <a:cubicBezTo>
                    <a:pt x="99" y="445"/>
                    <a:pt x="95" y="446"/>
                    <a:pt x="94" y="449"/>
                  </a:cubicBezTo>
                  <a:cubicBezTo>
                    <a:pt x="92" y="452"/>
                    <a:pt x="90" y="452"/>
                    <a:pt x="90" y="454"/>
                  </a:cubicBezTo>
                  <a:cubicBezTo>
                    <a:pt x="90" y="456"/>
                    <a:pt x="91" y="458"/>
                    <a:pt x="91" y="461"/>
                  </a:cubicBezTo>
                  <a:cubicBezTo>
                    <a:pt x="91" y="463"/>
                    <a:pt x="92" y="464"/>
                    <a:pt x="93" y="466"/>
                  </a:cubicBezTo>
                  <a:cubicBezTo>
                    <a:pt x="95" y="469"/>
                    <a:pt x="92" y="469"/>
                    <a:pt x="90" y="470"/>
                  </a:cubicBezTo>
                  <a:cubicBezTo>
                    <a:pt x="89" y="471"/>
                    <a:pt x="90" y="474"/>
                    <a:pt x="92" y="476"/>
                  </a:cubicBezTo>
                  <a:cubicBezTo>
                    <a:pt x="94" y="478"/>
                    <a:pt x="94" y="480"/>
                    <a:pt x="93" y="482"/>
                  </a:cubicBezTo>
                  <a:cubicBezTo>
                    <a:pt x="92" y="483"/>
                    <a:pt x="95" y="486"/>
                    <a:pt x="97" y="488"/>
                  </a:cubicBezTo>
                  <a:cubicBezTo>
                    <a:pt x="99" y="490"/>
                    <a:pt x="98" y="494"/>
                    <a:pt x="100" y="495"/>
                  </a:cubicBezTo>
                  <a:cubicBezTo>
                    <a:pt x="101" y="496"/>
                    <a:pt x="103" y="498"/>
                    <a:pt x="106" y="497"/>
                  </a:cubicBezTo>
                  <a:cubicBezTo>
                    <a:pt x="109" y="496"/>
                    <a:pt x="111" y="497"/>
                    <a:pt x="112" y="500"/>
                  </a:cubicBezTo>
                  <a:cubicBezTo>
                    <a:pt x="113" y="502"/>
                    <a:pt x="115" y="501"/>
                    <a:pt x="118" y="500"/>
                  </a:cubicBezTo>
                  <a:cubicBezTo>
                    <a:pt x="121" y="498"/>
                    <a:pt x="128" y="502"/>
                    <a:pt x="129" y="502"/>
                  </a:cubicBezTo>
                  <a:cubicBezTo>
                    <a:pt x="131" y="503"/>
                    <a:pt x="130" y="507"/>
                    <a:pt x="130" y="510"/>
                  </a:cubicBezTo>
                  <a:cubicBezTo>
                    <a:pt x="130" y="513"/>
                    <a:pt x="129" y="516"/>
                    <a:pt x="131" y="518"/>
                  </a:cubicBezTo>
                  <a:cubicBezTo>
                    <a:pt x="134" y="519"/>
                    <a:pt x="133" y="523"/>
                    <a:pt x="137" y="524"/>
                  </a:cubicBezTo>
                  <a:cubicBezTo>
                    <a:pt x="140" y="525"/>
                    <a:pt x="141" y="530"/>
                    <a:pt x="144" y="530"/>
                  </a:cubicBezTo>
                  <a:cubicBezTo>
                    <a:pt x="146" y="531"/>
                    <a:pt x="150" y="534"/>
                    <a:pt x="150" y="536"/>
                  </a:cubicBezTo>
                  <a:cubicBezTo>
                    <a:pt x="151" y="538"/>
                    <a:pt x="146" y="540"/>
                    <a:pt x="144" y="541"/>
                  </a:cubicBezTo>
                  <a:cubicBezTo>
                    <a:pt x="142" y="542"/>
                    <a:pt x="137" y="538"/>
                    <a:pt x="136" y="540"/>
                  </a:cubicBezTo>
                  <a:cubicBezTo>
                    <a:pt x="134" y="541"/>
                    <a:pt x="136" y="544"/>
                    <a:pt x="138" y="550"/>
                  </a:cubicBezTo>
                  <a:cubicBezTo>
                    <a:pt x="139" y="555"/>
                    <a:pt x="140" y="555"/>
                    <a:pt x="143" y="555"/>
                  </a:cubicBezTo>
                  <a:cubicBezTo>
                    <a:pt x="145" y="555"/>
                    <a:pt x="146" y="554"/>
                    <a:pt x="148" y="553"/>
                  </a:cubicBezTo>
                  <a:cubicBezTo>
                    <a:pt x="150" y="552"/>
                    <a:pt x="154" y="553"/>
                    <a:pt x="156" y="553"/>
                  </a:cubicBezTo>
                  <a:cubicBezTo>
                    <a:pt x="158" y="552"/>
                    <a:pt x="164" y="552"/>
                    <a:pt x="165" y="554"/>
                  </a:cubicBezTo>
                  <a:cubicBezTo>
                    <a:pt x="167" y="555"/>
                    <a:pt x="168" y="560"/>
                    <a:pt x="167" y="562"/>
                  </a:cubicBezTo>
                  <a:cubicBezTo>
                    <a:pt x="166" y="563"/>
                    <a:pt x="168" y="565"/>
                    <a:pt x="169" y="568"/>
                  </a:cubicBezTo>
                  <a:cubicBezTo>
                    <a:pt x="171" y="570"/>
                    <a:pt x="176" y="569"/>
                    <a:pt x="178" y="570"/>
                  </a:cubicBezTo>
                  <a:cubicBezTo>
                    <a:pt x="180" y="570"/>
                    <a:pt x="184" y="576"/>
                    <a:pt x="183" y="578"/>
                  </a:cubicBezTo>
                  <a:cubicBezTo>
                    <a:pt x="182" y="580"/>
                    <a:pt x="186" y="581"/>
                    <a:pt x="188" y="580"/>
                  </a:cubicBezTo>
                  <a:cubicBezTo>
                    <a:pt x="189" y="579"/>
                    <a:pt x="191" y="581"/>
                    <a:pt x="193" y="583"/>
                  </a:cubicBezTo>
                  <a:cubicBezTo>
                    <a:pt x="195" y="584"/>
                    <a:pt x="197" y="583"/>
                    <a:pt x="199" y="582"/>
                  </a:cubicBezTo>
                  <a:cubicBezTo>
                    <a:pt x="201" y="581"/>
                    <a:pt x="205" y="580"/>
                    <a:pt x="206" y="582"/>
                  </a:cubicBezTo>
                  <a:cubicBezTo>
                    <a:pt x="207" y="583"/>
                    <a:pt x="211" y="586"/>
                    <a:pt x="211" y="587"/>
                  </a:cubicBezTo>
                  <a:cubicBezTo>
                    <a:pt x="211" y="588"/>
                    <a:pt x="217" y="587"/>
                    <a:pt x="220" y="589"/>
                  </a:cubicBezTo>
                  <a:cubicBezTo>
                    <a:pt x="223" y="590"/>
                    <a:pt x="227" y="589"/>
                    <a:pt x="230" y="591"/>
                  </a:cubicBezTo>
                  <a:cubicBezTo>
                    <a:pt x="234" y="593"/>
                    <a:pt x="237" y="593"/>
                    <a:pt x="237" y="595"/>
                  </a:cubicBezTo>
                  <a:cubicBezTo>
                    <a:pt x="237" y="597"/>
                    <a:pt x="234" y="599"/>
                    <a:pt x="234" y="600"/>
                  </a:cubicBezTo>
                  <a:cubicBezTo>
                    <a:pt x="234" y="600"/>
                    <a:pt x="236" y="601"/>
                    <a:pt x="236" y="603"/>
                  </a:cubicBezTo>
                  <a:cubicBezTo>
                    <a:pt x="236" y="604"/>
                    <a:pt x="233" y="604"/>
                    <a:pt x="232" y="605"/>
                  </a:cubicBezTo>
                  <a:cubicBezTo>
                    <a:pt x="232" y="606"/>
                    <a:pt x="234" y="608"/>
                    <a:pt x="235" y="609"/>
                  </a:cubicBezTo>
                  <a:cubicBezTo>
                    <a:pt x="235" y="611"/>
                    <a:pt x="233" y="615"/>
                    <a:pt x="233" y="616"/>
                  </a:cubicBezTo>
                  <a:cubicBezTo>
                    <a:pt x="233" y="617"/>
                    <a:pt x="225" y="616"/>
                    <a:pt x="223" y="616"/>
                  </a:cubicBezTo>
                  <a:cubicBezTo>
                    <a:pt x="221" y="616"/>
                    <a:pt x="216" y="621"/>
                    <a:pt x="214" y="621"/>
                  </a:cubicBezTo>
                  <a:cubicBezTo>
                    <a:pt x="213" y="622"/>
                    <a:pt x="213" y="624"/>
                    <a:pt x="214" y="626"/>
                  </a:cubicBezTo>
                  <a:cubicBezTo>
                    <a:pt x="219" y="625"/>
                    <a:pt x="225" y="625"/>
                    <a:pt x="226" y="626"/>
                  </a:cubicBezTo>
                  <a:cubicBezTo>
                    <a:pt x="227" y="628"/>
                    <a:pt x="214" y="633"/>
                    <a:pt x="211" y="634"/>
                  </a:cubicBezTo>
                  <a:cubicBezTo>
                    <a:pt x="209" y="635"/>
                    <a:pt x="216" y="638"/>
                    <a:pt x="216" y="640"/>
                  </a:cubicBezTo>
                  <a:cubicBezTo>
                    <a:pt x="216" y="642"/>
                    <a:pt x="208" y="643"/>
                    <a:pt x="209" y="646"/>
                  </a:cubicBezTo>
                  <a:cubicBezTo>
                    <a:pt x="210" y="650"/>
                    <a:pt x="206" y="651"/>
                    <a:pt x="203" y="651"/>
                  </a:cubicBezTo>
                  <a:cubicBezTo>
                    <a:pt x="199" y="651"/>
                    <a:pt x="198" y="653"/>
                    <a:pt x="199" y="654"/>
                  </a:cubicBezTo>
                  <a:cubicBezTo>
                    <a:pt x="201" y="654"/>
                    <a:pt x="201" y="659"/>
                    <a:pt x="209" y="660"/>
                  </a:cubicBezTo>
                  <a:cubicBezTo>
                    <a:pt x="216" y="662"/>
                    <a:pt x="224" y="669"/>
                    <a:pt x="230" y="675"/>
                  </a:cubicBezTo>
                  <a:cubicBezTo>
                    <a:pt x="231" y="676"/>
                    <a:pt x="232" y="677"/>
                    <a:pt x="233" y="677"/>
                  </a:cubicBezTo>
                  <a:cubicBezTo>
                    <a:pt x="235" y="676"/>
                    <a:pt x="237" y="675"/>
                    <a:pt x="238" y="675"/>
                  </a:cubicBezTo>
                  <a:cubicBezTo>
                    <a:pt x="241" y="675"/>
                    <a:pt x="248" y="677"/>
                    <a:pt x="252" y="679"/>
                  </a:cubicBezTo>
                  <a:cubicBezTo>
                    <a:pt x="255" y="681"/>
                    <a:pt x="268" y="679"/>
                    <a:pt x="270" y="681"/>
                  </a:cubicBezTo>
                  <a:cubicBezTo>
                    <a:pt x="271" y="682"/>
                    <a:pt x="274" y="685"/>
                    <a:pt x="277" y="685"/>
                  </a:cubicBezTo>
                  <a:cubicBezTo>
                    <a:pt x="280" y="685"/>
                    <a:pt x="282" y="690"/>
                    <a:pt x="284" y="688"/>
                  </a:cubicBezTo>
                  <a:cubicBezTo>
                    <a:pt x="286" y="687"/>
                    <a:pt x="294" y="687"/>
                    <a:pt x="296" y="687"/>
                  </a:cubicBezTo>
                  <a:cubicBezTo>
                    <a:pt x="298" y="687"/>
                    <a:pt x="298" y="688"/>
                    <a:pt x="300" y="688"/>
                  </a:cubicBezTo>
                  <a:cubicBezTo>
                    <a:pt x="302" y="688"/>
                    <a:pt x="302" y="695"/>
                    <a:pt x="304" y="695"/>
                  </a:cubicBezTo>
                  <a:cubicBezTo>
                    <a:pt x="305" y="694"/>
                    <a:pt x="311" y="699"/>
                    <a:pt x="315" y="700"/>
                  </a:cubicBezTo>
                  <a:cubicBezTo>
                    <a:pt x="318" y="700"/>
                    <a:pt x="322" y="706"/>
                    <a:pt x="324" y="705"/>
                  </a:cubicBezTo>
                  <a:cubicBezTo>
                    <a:pt x="325" y="705"/>
                    <a:pt x="328" y="708"/>
                    <a:pt x="329" y="705"/>
                  </a:cubicBezTo>
                  <a:cubicBezTo>
                    <a:pt x="330" y="703"/>
                    <a:pt x="335" y="704"/>
                    <a:pt x="336" y="700"/>
                  </a:cubicBezTo>
                  <a:cubicBezTo>
                    <a:pt x="330" y="693"/>
                    <a:pt x="323" y="685"/>
                    <a:pt x="323" y="681"/>
                  </a:cubicBezTo>
                  <a:cubicBezTo>
                    <a:pt x="323" y="676"/>
                    <a:pt x="326" y="673"/>
                    <a:pt x="318" y="667"/>
                  </a:cubicBezTo>
                  <a:cubicBezTo>
                    <a:pt x="311" y="661"/>
                    <a:pt x="319" y="657"/>
                    <a:pt x="324" y="651"/>
                  </a:cubicBezTo>
                  <a:cubicBezTo>
                    <a:pt x="329" y="646"/>
                    <a:pt x="339" y="643"/>
                    <a:pt x="345" y="639"/>
                  </a:cubicBezTo>
                  <a:cubicBezTo>
                    <a:pt x="344" y="639"/>
                    <a:pt x="342" y="638"/>
                    <a:pt x="341" y="637"/>
                  </a:cubicBezTo>
                  <a:cubicBezTo>
                    <a:pt x="336" y="635"/>
                    <a:pt x="335" y="634"/>
                    <a:pt x="339" y="633"/>
                  </a:cubicBezTo>
                  <a:cubicBezTo>
                    <a:pt x="342" y="632"/>
                    <a:pt x="341" y="630"/>
                    <a:pt x="337" y="626"/>
                  </a:cubicBezTo>
                  <a:cubicBezTo>
                    <a:pt x="333" y="622"/>
                    <a:pt x="332" y="618"/>
                    <a:pt x="330" y="618"/>
                  </a:cubicBezTo>
                  <a:cubicBezTo>
                    <a:pt x="328" y="618"/>
                    <a:pt x="325" y="618"/>
                    <a:pt x="321" y="619"/>
                  </a:cubicBezTo>
                  <a:cubicBezTo>
                    <a:pt x="318" y="620"/>
                    <a:pt x="319" y="616"/>
                    <a:pt x="319" y="613"/>
                  </a:cubicBezTo>
                  <a:cubicBezTo>
                    <a:pt x="320" y="610"/>
                    <a:pt x="314" y="610"/>
                    <a:pt x="313" y="609"/>
                  </a:cubicBezTo>
                  <a:cubicBezTo>
                    <a:pt x="312" y="607"/>
                    <a:pt x="314" y="602"/>
                    <a:pt x="315" y="602"/>
                  </a:cubicBezTo>
                  <a:cubicBezTo>
                    <a:pt x="316" y="601"/>
                    <a:pt x="319" y="600"/>
                    <a:pt x="319" y="599"/>
                  </a:cubicBezTo>
                  <a:cubicBezTo>
                    <a:pt x="319" y="597"/>
                    <a:pt x="314" y="597"/>
                    <a:pt x="316" y="593"/>
                  </a:cubicBezTo>
                  <a:cubicBezTo>
                    <a:pt x="318" y="590"/>
                    <a:pt x="322" y="590"/>
                    <a:pt x="322" y="587"/>
                  </a:cubicBezTo>
                  <a:cubicBezTo>
                    <a:pt x="322" y="583"/>
                    <a:pt x="325" y="580"/>
                    <a:pt x="329" y="583"/>
                  </a:cubicBezTo>
                  <a:cubicBezTo>
                    <a:pt x="332" y="585"/>
                    <a:pt x="334" y="591"/>
                    <a:pt x="338" y="590"/>
                  </a:cubicBezTo>
                  <a:cubicBezTo>
                    <a:pt x="342" y="588"/>
                    <a:pt x="340" y="585"/>
                    <a:pt x="339" y="583"/>
                  </a:cubicBezTo>
                  <a:cubicBezTo>
                    <a:pt x="339" y="581"/>
                    <a:pt x="337" y="578"/>
                    <a:pt x="342" y="577"/>
                  </a:cubicBezTo>
                  <a:cubicBezTo>
                    <a:pt x="347" y="577"/>
                    <a:pt x="345" y="572"/>
                    <a:pt x="348" y="572"/>
                  </a:cubicBezTo>
                  <a:cubicBezTo>
                    <a:pt x="352" y="572"/>
                    <a:pt x="359" y="568"/>
                    <a:pt x="361" y="567"/>
                  </a:cubicBezTo>
                  <a:cubicBezTo>
                    <a:pt x="363" y="566"/>
                    <a:pt x="367" y="564"/>
                    <a:pt x="370" y="565"/>
                  </a:cubicBezTo>
                  <a:cubicBezTo>
                    <a:pt x="372" y="565"/>
                    <a:pt x="374" y="568"/>
                    <a:pt x="376" y="565"/>
                  </a:cubicBezTo>
                  <a:cubicBezTo>
                    <a:pt x="377" y="561"/>
                    <a:pt x="383" y="563"/>
                    <a:pt x="384" y="565"/>
                  </a:cubicBezTo>
                  <a:cubicBezTo>
                    <a:pt x="385" y="566"/>
                    <a:pt x="394" y="566"/>
                    <a:pt x="397" y="568"/>
                  </a:cubicBezTo>
                  <a:cubicBezTo>
                    <a:pt x="401" y="570"/>
                    <a:pt x="407" y="574"/>
                    <a:pt x="407" y="576"/>
                  </a:cubicBezTo>
                  <a:cubicBezTo>
                    <a:pt x="407" y="578"/>
                    <a:pt x="410" y="581"/>
                    <a:pt x="410" y="577"/>
                  </a:cubicBezTo>
                  <a:cubicBezTo>
                    <a:pt x="410" y="574"/>
                    <a:pt x="413" y="575"/>
                    <a:pt x="417" y="577"/>
                  </a:cubicBezTo>
                  <a:cubicBezTo>
                    <a:pt x="421" y="580"/>
                    <a:pt x="427" y="579"/>
                    <a:pt x="428" y="577"/>
                  </a:cubicBezTo>
                  <a:cubicBezTo>
                    <a:pt x="429" y="574"/>
                    <a:pt x="437" y="571"/>
                    <a:pt x="439" y="573"/>
                  </a:cubicBezTo>
                  <a:cubicBezTo>
                    <a:pt x="442" y="575"/>
                    <a:pt x="443" y="577"/>
                    <a:pt x="446" y="574"/>
                  </a:cubicBezTo>
                  <a:cubicBezTo>
                    <a:pt x="449" y="571"/>
                    <a:pt x="456" y="571"/>
                    <a:pt x="457" y="574"/>
                  </a:cubicBezTo>
                  <a:cubicBezTo>
                    <a:pt x="458" y="577"/>
                    <a:pt x="462" y="577"/>
                    <a:pt x="465" y="577"/>
                  </a:cubicBezTo>
                  <a:cubicBezTo>
                    <a:pt x="468" y="577"/>
                    <a:pt x="469" y="582"/>
                    <a:pt x="471" y="581"/>
                  </a:cubicBezTo>
                  <a:cubicBezTo>
                    <a:pt x="473" y="580"/>
                    <a:pt x="472" y="575"/>
                    <a:pt x="475" y="576"/>
                  </a:cubicBezTo>
                  <a:cubicBezTo>
                    <a:pt x="478" y="576"/>
                    <a:pt x="480" y="579"/>
                    <a:pt x="484" y="579"/>
                  </a:cubicBezTo>
                  <a:cubicBezTo>
                    <a:pt x="488" y="579"/>
                    <a:pt x="491" y="578"/>
                    <a:pt x="491" y="575"/>
                  </a:cubicBezTo>
                  <a:cubicBezTo>
                    <a:pt x="491" y="572"/>
                    <a:pt x="491" y="567"/>
                    <a:pt x="488" y="567"/>
                  </a:cubicBezTo>
                  <a:cubicBezTo>
                    <a:pt x="485" y="567"/>
                    <a:pt x="483" y="565"/>
                    <a:pt x="480" y="565"/>
                  </a:cubicBezTo>
                  <a:cubicBezTo>
                    <a:pt x="477" y="565"/>
                    <a:pt x="473" y="560"/>
                    <a:pt x="477" y="559"/>
                  </a:cubicBezTo>
                  <a:cubicBezTo>
                    <a:pt x="480" y="558"/>
                    <a:pt x="485" y="556"/>
                    <a:pt x="484" y="554"/>
                  </a:cubicBezTo>
                  <a:cubicBezTo>
                    <a:pt x="483" y="551"/>
                    <a:pt x="482" y="546"/>
                    <a:pt x="486" y="546"/>
                  </a:cubicBezTo>
                  <a:cubicBezTo>
                    <a:pt x="490" y="545"/>
                    <a:pt x="499" y="545"/>
                    <a:pt x="498" y="544"/>
                  </a:cubicBezTo>
                  <a:cubicBezTo>
                    <a:pt x="498" y="542"/>
                    <a:pt x="490" y="542"/>
                    <a:pt x="488" y="539"/>
                  </a:cubicBezTo>
                  <a:cubicBezTo>
                    <a:pt x="486" y="537"/>
                    <a:pt x="486" y="531"/>
                    <a:pt x="487" y="530"/>
                  </a:cubicBezTo>
                  <a:cubicBezTo>
                    <a:pt x="489" y="529"/>
                    <a:pt x="494" y="530"/>
                    <a:pt x="497" y="530"/>
                  </a:cubicBezTo>
                  <a:cubicBezTo>
                    <a:pt x="500" y="529"/>
                    <a:pt x="507" y="531"/>
                    <a:pt x="511" y="528"/>
                  </a:cubicBezTo>
                  <a:cubicBezTo>
                    <a:pt x="515" y="525"/>
                    <a:pt x="524" y="525"/>
                    <a:pt x="529" y="525"/>
                  </a:cubicBezTo>
                  <a:cubicBezTo>
                    <a:pt x="533" y="525"/>
                    <a:pt x="537" y="522"/>
                    <a:pt x="541" y="521"/>
                  </a:cubicBezTo>
                  <a:cubicBezTo>
                    <a:pt x="544" y="521"/>
                    <a:pt x="555" y="519"/>
                    <a:pt x="557" y="519"/>
                  </a:cubicBezTo>
                  <a:cubicBezTo>
                    <a:pt x="560" y="518"/>
                    <a:pt x="574" y="516"/>
                    <a:pt x="574" y="513"/>
                  </a:cubicBezTo>
                  <a:cubicBezTo>
                    <a:pt x="575" y="511"/>
                    <a:pt x="586" y="509"/>
                    <a:pt x="589" y="510"/>
                  </a:cubicBezTo>
                  <a:cubicBezTo>
                    <a:pt x="592" y="511"/>
                    <a:pt x="595" y="512"/>
                    <a:pt x="598" y="511"/>
                  </a:cubicBezTo>
                  <a:cubicBezTo>
                    <a:pt x="600" y="510"/>
                    <a:pt x="606" y="513"/>
                    <a:pt x="605" y="516"/>
                  </a:cubicBezTo>
                  <a:cubicBezTo>
                    <a:pt x="605" y="518"/>
                    <a:pt x="608" y="521"/>
                    <a:pt x="607" y="523"/>
                  </a:cubicBezTo>
                  <a:cubicBezTo>
                    <a:pt x="607" y="525"/>
                    <a:pt x="605" y="526"/>
                    <a:pt x="606" y="528"/>
                  </a:cubicBezTo>
                  <a:cubicBezTo>
                    <a:pt x="608" y="530"/>
                    <a:pt x="615" y="528"/>
                    <a:pt x="617" y="526"/>
                  </a:cubicBezTo>
                  <a:cubicBezTo>
                    <a:pt x="619" y="524"/>
                    <a:pt x="621" y="527"/>
                    <a:pt x="621" y="529"/>
                  </a:cubicBezTo>
                  <a:cubicBezTo>
                    <a:pt x="621" y="530"/>
                    <a:pt x="624" y="532"/>
                    <a:pt x="624" y="530"/>
                  </a:cubicBezTo>
                  <a:cubicBezTo>
                    <a:pt x="624" y="527"/>
                    <a:pt x="629" y="529"/>
                    <a:pt x="630" y="530"/>
                  </a:cubicBezTo>
                  <a:cubicBezTo>
                    <a:pt x="631" y="532"/>
                    <a:pt x="636" y="529"/>
                    <a:pt x="636" y="531"/>
                  </a:cubicBezTo>
                  <a:cubicBezTo>
                    <a:pt x="636" y="533"/>
                    <a:pt x="629" y="535"/>
                    <a:pt x="632" y="538"/>
                  </a:cubicBezTo>
                  <a:cubicBezTo>
                    <a:pt x="635" y="541"/>
                    <a:pt x="637" y="535"/>
                    <a:pt x="641" y="536"/>
                  </a:cubicBezTo>
                  <a:cubicBezTo>
                    <a:pt x="645" y="537"/>
                    <a:pt x="650" y="532"/>
                    <a:pt x="653" y="531"/>
                  </a:cubicBezTo>
                  <a:cubicBezTo>
                    <a:pt x="657" y="530"/>
                    <a:pt x="661" y="527"/>
                    <a:pt x="664" y="526"/>
                  </a:cubicBezTo>
                  <a:cubicBezTo>
                    <a:pt x="667" y="524"/>
                    <a:pt x="674" y="525"/>
                    <a:pt x="672" y="526"/>
                  </a:cubicBezTo>
                  <a:cubicBezTo>
                    <a:pt x="670" y="528"/>
                    <a:pt x="667" y="532"/>
                    <a:pt x="675" y="535"/>
                  </a:cubicBezTo>
                  <a:cubicBezTo>
                    <a:pt x="683" y="537"/>
                    <a:pt x="692" y="551"/>
                    <a:pt x="697" y="558"/>
                  </a:cubicBezTo>
                  <a:cubicBezTo>
                    <a:pt x="702" y="565"/>
                    <a:pt x="706" y="577"/>
                    <a:pt x="709" y="577"/>
                  </a:cubicBezTo>
                  <a:cubicBezTo>
                    <a:pt x="711" y="577"/>
                    <a:pt x="712" y="571"/>
                    <a:pt x="715" y="571"/>
                  </a:cubicBezTo>
                  <a:cubicBezTo>
                    <a:pt x="719" y="570"/>
                    <a:pt x="721" y="576"/>
                    <a:pt x="725" y="577"/>
                  </a:cubicBezTo>
                  <a:cubicBezTo>
                    <a:pt x="728" y="577"/>
                    <a:pt x="733" y="579"/>
                    <a:pt x="736" y="578"/>
                  </a:cubicBezTo>
                  <a:cubicBezTo>
                    <a:pt x="739" y="577"/>
                    <a:pt x="745" y="574"/>
                    <a:pt x="748" y="575"/>
                  </a:cubicBezTo>
                  <a:cubicBezTo>
                    <a:pt x="750" y="576"/>
                    <a:pt x="753" y="576"/>
                    <a:pt x="755" y="581"/>
                  </a:cubicBezTo>
                  <a:cubicBezTo>
                    <a:pt x="757" y="585"/>
                    <a:pt x="760" y="586"/>
                    <a:pt x="762" y="586"/>
                  </a:cubicBezTo>
                  <a:cubicBezTo>
                    <a:pt x="764" y="586"/>
                    <a:pt x="765" y="588"/>
                    <a:pt x="765" y="590"/>
                  </a:cubicBezTo>
                  <a:cubicBezTo>
                    <a:pt x="765" y="592"/>
                    <a:pt x="769" y="595"/>
                    <a:pt x="771" y="595"/>
                  </a:cubicBezTo>
                  <a:cubicBezTo>
                    <a:pt x="773" y="595"/>
                    <a:pt x="778" y="594"/>
                    <a:pt x="780" y="593"/>
                  </a:cubicBezTo>
                  <a:cubicBezTo>
                    <a:pt x="782" y="592"/>
                    <a:pt x="784" y="591"/>
                    <a:pt x="784" y="594"/>
                  </a:cubicBezTo>
                  <a:cubicBezTo>
                    <a:pt x="784" y="596"/>
                    <a:pt x="788" y="599"/>
                    <a:pt x="790" y="599"/>
                  </a:cubicBezTo>
                  <a:cubicBezTo>
                    <a:pt x="792" y="599"/>
                    <a:pt x="796" y="601"/>
                    <a:pt x="796" y="599"/>
                  </a:cubicBezTo>
                  <a:cubicBezTo>
                    <a:pt x="797" y="598"/>
                    <a:pt x="802" y="597"/>
                    <a:pt x="804" y="596"/>
                  </a:cubicBezTo>
                  <a:cubicBezTo>
                    <a:pt x="806" y="596"/>
                    <a:pt x="813" y="595"/>
                    <a:pt x="815" y="592"/>
                  </a:cubicBezTo>
                  <a:cubicBezTo>
                    <a:pt x="816" y="589"/>
                    <a:pt x="822" y="589"/>
                    <a:pt x="824" y="587"/>
                  </a:cubicBezTo>
                  <a:cubicBezTo>
                    <a:pt x="825" y="585"/>
                    <a:pt x="830" y="584"/>
                    <a:pt x="831" y="582"/>
                  </a:cubicBezTo>
                  <a:cubicBezTo>
                    <a:pt x="832" y="581"/>
                    <a:pt x="839" y="581"/>
                    <a:pt x="839" y="579"/>
                  </a:cubicBezTo>
                  <a:cubicBezTo>
                    <a:pt x="840" y="578"/>
                    <a:pt x="845" y="577"/>
                    <a:pt x="848" y="578"/>
                  </a:cubicBezTo>
                  <a:cubicBezTo>
                    <a:pt x="850" y="579"/>
                    <a:pt x="862" y="581"/>
                    <a:pt x="864" y="581"/>
                  </a:cubicBezTo>
                  <a:cubicBezTo>
                    <a:pt x="865" y="580"/>
                    <a:pt x="866" y="586"/>
                    <a:pt x="868" y="587"/>
                  </a:cubicBezTo>
                  <a:cubicBezTo>
                    <a:pt x="869" y="587"/>
                    <a:pt x="875" y="591"/>
                    <a:pt x="877" y="590"/>
                  </a:cubicBezTo>
                  <a:cubicBezTo>
                    <a:pt x="879" y="589"/>
                    <a:pt x="883" y="588"/>
                    <a:pt x="886" y="589"/>
                  </a:cubicBezTo>
                  <a:cubicBezTo>
                    <a:pt x="890" y="591"/>
                    <a:pt x="893" y="594"/>
                    <a:pt x="895" y="592"/>
                  </a:cubicBezTo>
                  <a:cubicBezTo>
                    <a:pt x="896" y="589"/>
                    <a:pt x="903" y="588"/>
                    <a:pt x="904" y="587"/>
                  </a:cubicBezTo>
                  <a:cubicBezTo>
                    <a:pt x="905" y="586"/>
                    <a:pt x="906" y="582"/>
                    <a:pt x="905" y="581"/>
                  </a:cubicBezTo>
                  <a:cubicBezTo>
                    <a:pt x="903" y="580"/>
                    <a:pt x="901" y="574"/>
                    <a:pt x="901" y="572"/>
                  </a:cubicBezTo>
                  <a:cubicBezTo>
                    <a:pt x="900" y="569"/>
                    <a:pt x="905" y="569"/>
                    <a:pt x="905" y="566"/>
                  </a:cubicBezTo>
                  <a:cubicBezTo>
                    <a:pt x="906" y="564"/>
                    <a:pt x="910" y="564"/>
                    <a:pt x="912" y="563"/>
                  </a:cubicBezTo>
                  <a:cubicBezTo>
                    <a:pt x="913" y="561"/>
                    <a:pt x="913" y="558"/>
                    <a:pt x="916" y="559"/>
                  </a:cubicBezTo>
                  <a:cubicBezTo>
                    <a:pt x="918" y="560"/>
                    <a:pt x="923" y="561"/>
                    <a:pt x="924" y="562"/>
                  </a:cubicBezTo>
                  <a:cubicBezTo>
                    <a:pt x="925" y="563"/>
                    <a:pt x="929" y="564"/>
                    <a:pt x="932" y="564"/>
                  </a:cubicBezTo>
                  <a:cubicBezTo>
                    <a:pt x="934" y="564"/>
                    <a:pt x="938" y="566"/>
                    <a:pt x="940" y="567"/>
                  </a:cubicBezTo>
                  <a:cubicBezTo>
                    <a:pt x="943" y="568"/>
                    <a:pt x="950" y="568"/>
                    <a:pt x="952" y="570"/>
                  </a:cubicBezTo>
                  <a:cubicBezTo>
                    <a:pt x="953" y="572"/>
                    <a:pt x="951" y="578"/>
                    <a:pt x="953" y="580"/>
                  </a:cubicBezTo>
                  <a:cubicBezTo>
                    <a:pt x="955" y="581"/>
                    <a:pt x="959" y="586"/>
                    <a:pt x="960" y="585"/>
                  </a:cubicBezTo>
                  <a:cubicBezTo>
                    <a:pt x="962" y="584"/>
                    <a:pt x="968" y="588"/>
                    <a:pt x="971" y="588"/>
                  </a:cubicBezTo>
                  <a:cubicBezTo>
                    <a:pt x="973" y="587"/>
                    <a:pt x="977" y="584"/>
                    <a:pt x="979" y="584"/>
                  </a:cubicBezTo>
                  <a:cubicBezTo>
                    <a:pt x="981" y="584"/>
                    <a:pt x="987" y="582"/>
                    <a:pt x="990" y="582"/>
                  </a:cubicBezTo>
                  <a:cubicBezTo>
                    <a:pt x="992" y="583"/>
                    <a:pt x="999" y="585"/>
                    <a:pt x="1000" y="585"/>
                  </a:cubicBezTo>
                  <a:cubicBezTo>
                    <a:pt x="1001" y="584"/>
                    <a:pt x="1008" y="585"/>
                    <a:pt x="1009" y="587"/>
                  </a:cubicBezTo>
                  <a:cubicBezTo>
                    <a:pt x="1010" y="589"/>
                    <a:pt x="1019" y="589"/>
                    <a:pt x="1019" y="591"/>
                  </a:cubicBezTo>
                  <a:cubicBezTo>
                    <a:pt x="1019" y="593"/>
                    <a:pt x="1024" y="595"/>
                    <a:pt x="1025" y="597"/>
                  </a:cubicBezTo>
                  <a:cubicBezTo>
                    <a:pt x="1026" y="600"/>
                    <a:pt x="1038" y="598"/>
                    <a:pt x="1040" y="600"/>
                  </a:cubicBezTo>
                  <a:cubicBezTo>
                    <a:pt x="1042" y="601"/>
                    <a:pt x="1055" y="601"/>
                    <a:pt x="1055" y="600"/>
                  </a:cubicBezTo>
                  <a:cubicBezTo>
                    <a:pt x="1056" y="598"/>
                    <a:pt x="1068" y="598"/>
                    <a:pt x="1071" y="596"/>
                  </a:cubicBezTo>
                  <a:cubicBezTo>
                    <a:pt x="1073" y="595"/>
                    <a:pt x="1080" y="595"/>
                    <a:pt x="1080" y="593"/>
                  </a:cubicBezTo>
                  <a:cubicBezTo>
                    <a:pt x="1080" y="591"/>
                    <a:pt x="1086" y="589"/>
                    <a:pt x="1089" y="587"/>
                  </a:cubicBezTo>
                  <a:cubicBezTo>
                    <a:pt x="1092" y="585"/>
                    <a:pt x="1103" y="586"/>
                    <a:pt x="1104" y="588"/>
                  </a:cubicBezTo>
                  <a:cubicBezTo>
                    <a:pt x="1104" y="590"/>
                    <a:pt x="1111" y="591"/>
                    <a:pt x="1114" y="590"/>
                  </a:cubicBezTo>
                  <a:cubicBezTo>
                    <a:pt x="1116" y="589"/>
                    <a:pt x="1124" y="590"/>
                    <a:pt x="1125" y="592"/>
                  </a:cubicBezTo>
                  <a:cubicBezTo>
                    <a:pt x="1126" y="595"/>
                    <a:pt x="1134" y="596"/>
                    <a:pt x="1136" y="595"/>
                  </a:cubicBezTo>
                  <a:cubicBezTo>
                    <a:pt x="1138" y="595"/>
                    <a:pt x="1145" y="590"/>
                    <a:pt x="1147" y="590"/>
                  </a:cubicBezTo>
                  <a:cubicBezTo>
                    <a:pt x="1150" y="589"/>
                    <a:pt x="1153" y="587"/>
                    <a:pt x="1152" y="585"/>
                  </a:cubicBezTo>
                  <a:cubicBezTo>
                    <a:pt x="1152" y="583"/>
                    <a:pt x="1157" y="576"/>
                    <a:pt x="1158" y="574"/>
                  </a:cubicBezTo>
                  <a:cubicBezTo>
                    <a:pt x="1158" y="571"/>
                    <a:pt x="1163" y="564"/>
                    <a:pt x="1165" y="564"/>
                  </a:cubicBezTo>
                  <a:cubicBezTo>
                    <a:pt x="1167" y="563"/>
                    <a:pt x="1171" y="560"/>
                    <a:pt x="1170" y="558"/>
                  </a:cubicBezTo>
                  <a:cubicBezTo>
                    <a:pt x="1170" y="556"/>
                    <a:pt x="1169" y="550"/>
                    <a:pt x="1167" y="550"/>
                  </a:cubicBezTo>
                  <a:cubicBezTo>
                    <a:pt x="1165" y="550"/>
                    <a:pt x="1161" y="551"/>
                    <a:pt x="1166" y="545"/>
                  </a:cubicBezTo>
                  <a:cubicBezTo>
                    <a:pt x="1171" y="539"/>
                    <a:pt x="1179" y="540"/>
                    <a:pt x="1181" y="540"/>
                  </a:cubicBezTo>
                  <a:cubicBezTo>
                    <a:pt x="1182" y="540"/>
                    <a:pt x="1193" y="538"/>
                    <a:pt x="1198" y="539"/>
                  </a:cubicBezTo>
                  <a:cubicBezTo>
                    <a:pt x="1203" y="540"/>
                    <a:pt x="1206" y="538"/>
                    <a:pt x="1211" y="541"/>
                  </a:cubicBezTo>
                  <a:cubicBezTo>
                    <a:pt x="1216" y="543"/>
                    <a:pt x="1223" y="542"/>
                    <a:pt x="1225" y="545"/>
                  </a:cubicBezTo>
                  <a:cubicBezTo>
                    <a:pt x="1227" y="547"/>
                    <a:pt x="1234" y="549"/>
                    <a:pt x="1233" y="553"/>
                  </a:cubicBezTo>
                  <a:cubicBezTo>
                    <a:pt x="1232" y="557"/>
                    <a:pt x="1236" y="554"/>
                    <a:pt x="1238" y="563"/>
                  </a:cubicBezTo>
                  <a:cubicBezTo>
                    <a:pt x="1240" y="571"/>
                    <a:pt x="1244" y="572"/>
                    <a:pt x="1245" y="575"/>
                  </a:cubicBezTo>
                  <a:cubicBezTo>
                    <a:pt x="1246" y="579"/>
                    <a:pt x="1252" y="586"/>
                    <a:pt x="1251" y="588"/>
                  </a:cubicBezTo>
                  <a:cubicBezTo>
                    <a:pt x="1250" y="591"/>
                    <a:pt x="1250" y="594"/>
                    <a:pt x="1255" y="595"/>
                  </a:cubicBezTo>
                  <a:cubicBezTo>
                    <a:pt x="1261" y="595"/>
                    <a:pt x="1265" y="599"/>
                    <a:pt x="1267" y="598"/>
                  </a:cubicBezTo>
                  <a:cubicBezTo>
                    <a:pt x="1268" y="598"/>
                    <a:pt x="1275" y="600"/>
                    <a:pt x="1278" y="603"/>
                  </a:cubicBezTo>
                  <a:cubicBezTo>
                    <a:pt x="1282" y="606"/>
                    <a:pt x="1287" y="605"/>
                    <a:pt x="1287" y="608"/>
                  </a:cubicBezTo>
                  <a:cubicBezTo>
                    <a:pt x="1286" y="612"/>
                    <a:pt x="1290" y="615"/>
                    <a:pt x="1289" y="618"/>
                  </a:cubicBezTo>
                  <a:cubicBezTo>
                    <a:pt x="1289" y="620"/>
                    <a:pt x="1296" y="622"/>
                    <a:pt x="1301" y="622"/>
                  </a:cubicBezTo>
                  <a:cubicBezTo>
                    <a:pt x="1305" y="621"/>
                    <a:pt x="1309" y="623"/>
                    <a:pt x="1311" y="619"/>
                  </a:cubicBezTo>
                  <a:cubicBezTo>
                    <a:pt x="1313" y="616"/>
                    <a:pt x="1320" y="617"/>
                    <a:pt x="1322" y="616"/>
                  </a:cubicBezTo>
                  <a:cubicBezTo>
                    <a:pt x="1325" y="614"/>
                    <a:pt x="1332" y="612"/>
                    <a:pt x="1332" y="618"/>
                  </a:cubicBezTo>
                  <a:cubicBezTo>
                    <a:pt x="1331" y="624"/>
                    <a:pt x="1335" y="625"/>
                    <a:pt x="1332" y="627"/>
                  </a:cubicBezTo>
                  <a:cubicBezTo>
                    <a:pt x="1328" y="629"/>
                    <a:pt x="1327" y="637"/>
                    <a:pt x="1326" y="641"/>
                  </a:cubicBezTo>
                  <a:cubicBezTo>
                    <a:pt x="1325" y="644"/>
                    <a:pt x="1319" y="645"/>
                    <a:pt x="1319" y="649"/>
                  </a:cubicBezTo>
                  <a:cubicBezTo>
                    <a:pt x="1318" y="653"/>
                    <a:pt x="1313" y="653"/>
                    <a:pt x="1313" y="656"/>
                  </a:cubicBezTo>
                  <a:cubicBezTo>
                    <a:pt x="1313" y="659"/>
                    <a:pt x="1306" y="658"/>
                    <a:pt x="1303" y="656"/>
                  </a:cubicBezTo>
                  <a:cubicBezTo>
                    <a:pt x="1299" y="654"/>
                    <a:pt x="1296" y="660"/>
                    <a:pt x="1293" y="660"/>
                  </a:cubicBezTo>
                  <a:cubicBezTo>
                    <a:pt x="1291" y="660"/>
                    <a:pt x="1291" y="666"/>
                    <a:pt x="1292" y="668"/>
                  </a:cubicBezTo>
                  <a:cubicBezTo>
                    <a:pt x="1292" y="670"/>
                    <a:pt x="1291" y="673"/>
                    <a:pt x="1292" y="677"/>
                  </a:cubicBezTo>
                  <a:cubicBezTo>
                    <a:pt x="1293" y="679"/>
                    <a:pt x="1293" y="683"/>
                    <a:pt x="1293" y="687"/>
                  </a:cubicBezTo>
                  <a:cubicBezTo>
                    <a:pt x="1297" y="684"/>
                    <a:pt x="1301" y="682"/>
                    <a:pt x="1303" y="682"/>
                  </a:cubicBezTo>
                  <a:cubicBezTo>
                    <a:pt x="1307" y="682"/>
                    <a:pt x="1311" y="689"/>
                    <a:pt x="1316" y="689"/>
                  </a:cubicBezTo>
                  <a:cubicBezTo>
                    <a:pt x="1321" y="689"/>
                    <a:pt x="1343" y="676"/>
                    <a:pt x="1343" y="674"/>
                  </a:cubicBezTo>
                  <a:cubicBezTo>
                    <a:pt x="1343" y="671"/>
                    <a:pt x="1356" y="660"/>
                    <a:pt x="1362" y="654"/>
                  </a:cubicBezTo>
                  <a:cubicBezTo>
                    <a:pt x="1368" y="648"/>
                    <a:pt x="1376" y="639"/>
                    <a:pt x="1379" y="633"/>
                  </a:cubicBezTo>
                  <a:cubicBezTo>
                    <a:pt x="1381" y="629"/>
                    <a:pt x="1389" y="621"/>
                    <a:pt x="1392" y="617"/>
                  </a:cubicBezTo>
                  <a:cubicBezTo>
                    <a:pt x="1394" y="614"/>
                    <a:pt x="1395" y="614"/>
                    <a:pt x="1399" y="606"/>
                  </a:cubicBezTo>
                  <a:cubicBezTo>
                    <a:pt x="1403" y="599"/>
                    <a:pt x="1403" y="579"/>
                    <a:pt x="1404" y="578"/>
                  </a:cubicBezTo>
                  <a:cubicBezTo>
                    <a:pt x="1405" y="577"/>
                    <a:pt x="1404" y="573"/>
                    <a:pt x="1406" y="571"/>
                  </a:cubicBezTo>
                  <a:cubicBezTo>
                    <a:pt x="1408" y="569"/>
                    <a:pt x="1407" y="566"/>
                    <a:pt x="1410" y="564"/>
                  </a:cubicBezTo>
                  <a:cubicBezTo>
                    <a:pt x="1414" y="561"/>
                    <a:pt x="1413" y="558"/>
                    <a:pt x="1412" y="556"/>
                  </a:cubicBezTo>
                  <a:cubicBezTo>
                    <a:pt x="1411" y="554"/>
                    <a:pt x="1412" y="550"/>
                    <a:pt x="1412" y="548"/>
                  </a:cubicBezTo>
                  <a:cubicBezTo>
                    <a:pt x="1411" y="547"/>
                    <a:pt x="1411" y="546"/>
                    <a:pt x="1413" y="545"/>
                  </a:cubicBezTo>
                  <a:cubicBezTo>
                    <a:pt x="1415" y="544"/>
                    <a:pt x="1412" y="541"/>
                    <a:pt x="1409" y="540"/>
                  </a:cubicBezTo>
                  <a:cubicBezTo>
                    <a:pt x="1406" y="538"/>
                    <a:pt x="1402" y="537"/>
                    <a:pt x="1402" y="534"/>
                  </a:cubicBezTo>
                  <a:cubicBezTo>
                    <a:pt x="1401" y="531"/>
                    <a:pt x="1396" y="528"/>
                    <a:pt x="1392" y="528"/>
                  </a:cubicBezTo>
                  <a:cubicBezTo>
                    <a:pt x="1389" y="528"/>
                    <a:pt x="1382" y="526"/>
                    <a:pt x="1382" y="528"/>
                  </a:cubicBezTo>
                  <a:cubicBezTo>
                    <a:pt x="1383" y="531"/>
                    <a:pt x="1382" y="532"/>
                    <a:pt x="1380" y="532"/>
                  </a:cubicBezTo>
                  <a:cubicBezTo>
                    <a:pt x="1378" y="531"/>
                    <a:pt x="1377" y="533"/>
                    <a:pt x="1375" y="536"/>
                  </a:cubicBezTo>
                  <a:cubicBezTo>
                    <a:pt x="1373" y="539"/>
                    <a:pt x="1365" y="540"/>
                    <a:pt x="1369" y="537"/>
                  </a:cubicBezTo>
                  <a:cubicBezTo>
                    <a:pt x="1372" y="534"/>
                    <a:pt x="1367" y="533"/>
                    <a:pt x="1368" y="530"/>
                  </a:cubicBezTo>
                  <a:cubicBezTo>
                    <a:pt x="1369" y="527"/>
                    <a:pt x="1372" y="524"/>
                    <a:pt x="1368" y="526"/>
                  </a:cubicBezTo>
                  <a:cubicBezTo>
                    <a:pt x="1364" y="528"/>
                    <a:pt x="1364" y="533"/>
                    <a:pt x="1361" y="534"/>
                  </a:cubicBezTo>
                  <a:cubicBezTo>
                    <a:pt x="1357" y="534"/>
                    <a:pt x="1358" y="525"/>
                    <a:pt x="1359" y="523"/>
                  </a:cubicBezTo>
                  <a:cubicBezTo>
                    <a:pt x="1360" y="520"/>
                    <a:pt x="1353" y="523"/>
                    <a:pt x="1346" y="522"/>
                  </a:cubicBezTo>
                  <a:cubicBezTo>
                    <a:pt x="1339" y="522"/>
                    <a:pt x="1341" y="517"/>
                    <a:pt x="1346" y="514"/>
                  </a:cubicBezTo>
                  <a:cubicBezTo>
                    <a:pt x="1352" y="511"/>
                    <a:pt x="1351" y="509"/>
                    <a:pt x="1354" y="507"/>
                  </a:cubicBezTo>
                  <a:cubicBezTo>
                    <a:pt x="1357" y="506"/>
                    <a:pt x="1365" y="502"/>
                    <a:pt x="1369" y="499"/>
                  </a:cubicBezTo>
                  <a:cubicBezTo>
                    <a:pt x="1374" y="497"/>
                    <a:pt x="1374" y="494"/>
                    <a:pt x="1376" y="492"/>
                  </a:cubicBezTo>
                  <a:cubicBezTo>
                    <a:pt x="1377" y="489"/>
                    <a:pt x="1385" y="485"/>
                    <a:pt x="1392" y="480"/>
                  </a:cubicBezTo>
                  <a:cubicBezTo>
                    <a:pt x="1400" y="474"/>
                    <a:pt x="1403" y="471"/>
                    <a:pt x="1405" y="468"/>
                  </a:cubicBezTo>
                  <a:cubicBezTo>
                    <a:pt x="1407" y="464"/>
                    <a:pt x="1418" y="460"/>
                    <a:pt x="1418" y="458"/>
                  </a:cubicBezTo>
                  <a:cubicBezTo>
                    <a:pt x="1418" y="455"/>
                    <a:pt x="1431" y="449"/>
                    <a:pt x="1440" y="447"/>
                  </a:cubicBezTo>
                  <a:cubicBezTo>
                    <a:pt x="1449" y="445"/>
                    <a:pt x="1463" y="448"/>
                    <a:pt x="1465" y="450"/>
                  </a:cubicBezTo>
                  <a:cubicBezTo>
                    <a:pt x="1468" y="452"/>
                    <a:pt x="1470" y="451"/>
                    <a:pt x="1471" y="450"/>
                  </a:cubicBezTo>
                  <a:cubicBezTo>
                    <a:pt x="1473" y="448"/>
                    <a:pt x="1476" y="449"/>
                    <a:pt x="1482" y="450"/>
                  </a:cubicBezTo>
                  <a:cubicBezTo>
                    <a:pt x="1488" y="450"/>
                    <a:pt x="1489" y="447"/>
                    <a:pt x="1493" y="448"/>
                  </a:cubicBezTo>
                  <a:cubicBezTo>
                    <a:pt x="1497" y="449"/>
                    <a:pt x="1500" y="450"/>
                    <a:pt x="1503" y="446"/>
                  </a:cubicBezTo>
                  <a:cubicBezTo>
                    <a:pt x="1505" y="441"/>
                    <a:pt x="1517" y="442"/>
                    <a:pt x="1519" y="444"/>
                  </a:cubicBezTo>
                  <a:cubicBezTo>
                    <a:pt x="1522" y="446"/>
                    <a:pt x="1524" y="448"/>
                    <a:pt x="1528" y="445"/>
                  </a:cubicBezTo>
                  <a:cubicBezTo>
                    <a:pt x="1532" y="443"/>
                    <a:pt x="1532" y="449"/>
                    <a:pt x="1536" y="449"/>
                  </a:cubicBezTo>
                  <a:cubicBezTo>
                    <a:pt x="1540" y="450"/>
                    <a:pt x="1538" y="453"/>
                    <a:pt x="1534" y="453"/>
                  </a:cubicBezTo>
                  <a:cubicBezTo>
                    <a:pt x="1531" y="452"/>
                    <a:pt x="1526" y="454"/>
                    <a:pt x="1530" y="456"/>
                  </a:cubicBezTo>
                  <a:cubicBezTo>
                    <a:pt x="1534" y="458"/>
                    <a:pt x="1539" y="454"/>
                    <a:pt x="1542" y="455"/>
                  </a:cubicBezTo>
                  <a:cubicBezTo>
                    <a:pt x="1545" y="455"/>
                    <a:pt x="1550" y="455"/>
                    <a:pt x="1554" y="453"/>
                  </a:cubicBezTo>
                  <a:cubicBezTo>
                    <a:pt x="1559" y="450"/>
                    <a:pt x="1560" y="455"/>
                    <a:pt x="1563" y="453"/>
                  </a:cubicBezTo>
                  <a:cubicBezTo>
                    <a:pt x="1565" y="450"/>
                    <a:pt x="1572" y="450"/>
                    <a:pt x="1575" y="450"/>
                  </a:cubicBezTo>
                  <a:cubicBezTo>
                    <a:pt x="1578" y="450"/>
                    <a:pt x="1575" y="447"/>
                    <a:pt x="1570" y="447"/>
                  </a:cubicBezTo>
                  <a:cubicBezTo>
                    <a:pt x="1565" y="447"/>
                    <a:pt x="1565" y="444"/>
                    <a:pt x="1569" y="437"/>
                  </a:cubicBezTo>
                  <a:cubicBezTo>
                    <a:pt x="1573" y="431"/>
                    <a:pt x="1581" y="427"/>
                    <a:pt x="1586" y="423"/>
                  </a:cubicBezTo>
                  <a:cubicBezTo>
                    <a:pt x="1591" y="419"/>
                    <a:pt x="1595" y="421"/>
                    <a:pt x="1595" y="419"/>
                  </a:cubicBezTo>
                  <a:cubicBezTo>
                    <a:pt x="1595" y="416"/>
                    <a:pt x="1597" y="409"/>
                    <a:pt x="1601" y="409"/>
                  </a:cubicBezTo>
                  <a:cubicBezTo>
                    <a:pt x="1605" y="409"/>
                    <a:pt x="1614" y="410"/>
                    <a:pt x="1620" y="407"/>
                  </a:cubicBezTo>
                  <a:cubicBezTo>
                    <a:pt x="1626" y="404"/>
                    <a:pt x="1625" y="410"/>
                    <a:pt x="1628" y="410"/>
                  </a:cubicBezTo>
                  <a:cubicBezTo>
                    <a:pt x="1630" y="411"/>
                    <a:pt x="1634" y="406"/>
                    <a:pt x="1636" y="407"/>
                  </a:cubicBezTo>
                  <a:cubicBezTo>
                    <a:pt x="1639" y="409"/>
                    <a:pt x="1632" y="413"/>
                    <a:pt x="1631" y="417"/>
                  </a:cubicBezTo>
                  <a:cubicBezTo>
                    <a:pt x="1629" y="422"/>
                    <a:pt x="1634" y="420"/>
                    <a:pt x="1637" y="422"/>
                  </a:cubicBezTo>
                  <a:cubicBezTo>
                    <a:pt x="1640" y="423"/>
                    <a:pt x="1633" y="425"/>
                    <a:pt x="1634" y="426"/>
                  </a:cubicBezTo>
                  <a:cubicBezTo>
                    <a:pt x="1635" y="427"/>
                    <a:pt x="1641" y="427"/>
                    <a:pt x="1648" y="420"/>
                  </a:cubicBezTo>
                  <a:cubicBezTo>
                    <a:pt x="1656" y="413"/>
                    <a:pt x="1663" y="411"/>
                    <a:pt x="1668" y="412"/>
                  </a:cubicBezTo>
                  <a:cubicBezTo>
                    <a:pt x="1672" y="412"/>
                    <a:pt x="1670" y="408"/>
                    <a:pt x="1670" y="401"/>
                  </a:cubicBezTo>
                  <a:cubicBezTo>
                    <a:pt x="1670" y="395"/>
                    <a:pt x="1685" y="393"/>
                    <a:pt x="1690" y="395"/>
                  </a:cubicBezTo>
                  <a:cubicBezTo>
                    <a:pt x="1695" y="397"/>
                    <a:pt x="1694" y="398"/>
                    <a:pt x="1690" y="397"/>
                  </a:cubicBezTo>
                  <a:cubicBezTo>
                    <a:pt x="1685" y="396"/>
                    <a:pt x="1681" y="400"/>
                    <a:pt x="1681" y="405"/>
                  </a:cubicBezTo>
                  <a:cubicBezTo>
                    <a:pt x="1681" y="411"/>
                    <a:pt x="1677" y="413"/>
                    <a:pt x="1679" y="415"/>
                  </a:cubicBezTo>
                  <a:cubicBezTo>
                    <a:pt x="1681" y="417"/>
                    <a:pt x="1676" y="417"/>
                    <a:pt x="1676" y="419"/>
                  </a:cubicBezTo>
                  <a:cubicBezTo>
                    <a:pt x="1675" y="422"/>
                    <a:pt x="1676" y="423"/>
                    <a:pt x="1672" y="424"/>
                  </a:cubicBezTo>
                  <a:cubicBezTo>
                    <a:pt x="1669" y="425"/>
                    <a:pt x="1657" y="426"/>
                    <a:pt x="1657" y="431"/>
                  </a:cubicBezTo>
                  <a:cubicBezTo>
                    <a:pt x="1656" y="435"/>
                    <a:pt x="1650" y="435"/>
                    <a:pt x="1647" y="440"/>
                  </a:cubicBezTo>
                  <a:cubicBezTo>
                    <a:pt x="1644" y="445"/>
                    <a:pt x="1633" y="449"/>
                    <a:pt x="1626" y="459"/>
                  </a:cubicBezTo>
                  <a:cubicBezTo>
                    <a:pt x="1618" y="469"/>
                    <a:pt x="1607" y="469"/>
                    <a:pt x="1607" y="471"/>
                  </a:cubicBezTo>
                  <a:cubicBezTo>
                    <a:pt x="1607" y="473"/>
                    <a:pt x="1599" y="473"/>
                    <a:pt x="1596" y="473"/>
                  </a:cubicBezTo>
                  <a:cubicBezTo>
                    <a:pt x="1593" y="473"/>
                    <a:pt x="1598" y="480"/>
                    <a:pt x="1592" y="486"/>
                  </a:cubicBezTo>
                  <a:cubicBezTo>
                    <a:pt x="1585" y="493"/>
                    <a:pt x="1581" y="502"/>
                    <a:pt x="1581" y="511"/>
                  </a:cubicBezTo>
                  <a:cubicBezTo>
                    <a:pt x="1581" y="520"/>
                    <a:pt x="1585" y="546"/>
                    <a:pt x="1588" y="551"/>
                  </a:cubicBezTo>
                  <a:cubicBezTo>
                    <a:pt x="1590" y="555"/>
                    <a:pt x="1589" y="567"/>
                    <a:pt x="1591" y="569"/>
                  </a:cubicBezTo>
                  <a:cubicBezTo>
                    <a:pt x="1594" y="572"/>
                    <a:pt x="1593" y="576"/>
                    <a:pt x="1594" y="577"/>
                  </a:cubicBezTo>
                  <a:cubicBezTo>
                    <a:pt x="1596" y="578"/>
                    <a:pt x="1602" y="571"/>
                    <a:pt x="1606" y="567"/>
                  </a:cubicBezTo>
                  <a:cubicBezTo>
                    <a:pt x="1611" y="564"/>
                    <a:pt x="1609" y="563"/>
                    <a:pt x="1612" y="561"/>
                  </a:cubicBezTo>
                  <a:cubicBezTo>
                    <a:pt x="1615" y="559"/>
                    <a:pt x="1614" y="552"/>
                    <a:pt x="1615" y="550"/>
                  </a:cubicBezTo>
                  <a:cubicBezTo>
                    <a:pt x="1616" y="548"/>
                    <a:pt x="1621" y="547"/>
                    <a:pt x="1623" y="545"/>
                  </a:cubicBezTo>
                  <a:cubicBezTo>
                    <a:pt x="1625" y="543"/>
                    <a:pt x="1629" y="544"/>
                    <a:pt x="1631" y="543"/>
                  </a:cubicBezTo>
                  <a:cubicBezTo>
                    <a:pt x="1634" y="543"/>
                    <a:pt x="1631" y="537"/>
                    <a:pt x="1630" y="534"/>
                  </a:cubicBezTo>
                  <a:cubicBezTo>
                    <a:pt x="1630" y="531"/>
                    <a:pt x="1638" y="527"/>
                    <a:pt x="1642" y="524"/>
                  </a:cubicBezTo>
                  <a:cubicBezTo>
                    <a:pt x="1646" y="522"/>
                    <a:pt x="1651" y="526"/>
                    <a:pt x="1656" y="522"/>
                  </a:cubicBezTo>
                  <a:cubicBezTo>
                    <a:pt x="1660" y="518"/>
                    <a:pt x="1655" y="514"/>
                    <a:pt x="1654" y="511"/>
                  </a:cubicBezTo>
                  <a:cubicBezTo>
                    <a:pt x="1652" y="509"/>
                    <a:pt x="1658" y="499"/>
                    <a:pt x="1662" y="498"/>
                  </a:cubicBezTo>
                  <a:cubicBezTo>
                    <a:pt x="1665" y="497"/>
                    <a:pt x="1667" y="501"/>
                    <a:pt x="1671" y="498"/>
                  </a:cubicBezTo>
                  <a:cubicBezTo>
                    <a:pt x="1674" y="495"/>
                    <a:pt x="1668" y="490"/>
                    <a:pt x="1665" y="491"/>
                  </a:cubicBezTo>
                  <a:cubicBezTo>
                    <a:pt x="1663" y="491"/>
                    <a:pt x="1662" y="483"/>
                    <a:pt x="1668" y="479"/>
                  </a:cubicBezTo>
                  <a:cubicBezTo>
                    <a:pt x="1673" y="475"/>
                    <a:pt x="1671" y="474"/>
                    <a:pt x="1667" y="473"/>
                  </a:cubicBezTo>
                  <a:cubicBezTo>
                    <a:pt x="1664" y="472"/>
                    <a:pt x="1663" y="473"/>
                    <a:pt x="1660" y="473"/>
                  </a:cubicBezTo>
                  <a:cubicBezTo>
                    <a:pt x="1657" y="473"/>
                    <a:pt x="1654" y="468"/>
                    <a:pt x="1659" y="462"/>
                  </a:cubicBezTo>
                  <a:cubicBezTo>
                    <a:pt x="1663" y="457"/>
                    <a:pt x="1667" y="457"/>
                    <a:pt x="1668" y="453"/>
                  </a:cubicBezTo>
                  <a:cubicBezTo>
                    <a:pt x="1669" y="448"/>
                    <a:pt x="1676" y="441"/>
                    <a:pt x="1677" y="439"/>
                  </a:cubicBezTo>
                  <a:cubicBezTo>
                    <a:pt x="1679" y="437"/>
                    <a:pt x="1685" y="439"/>
                    <a:pt x="1687" y="438"/>
                  </a:cubicBezTo>
                  <a:cubicBezTo>
                    <a:pt x="1690" y="438"/>
                    <a:pt x="1689" y="443"/>
                    <a:pt x="1692" y="440"/>
                  </a:cubicBezTo>
                  <a:cubicBezTo>
                    <a:pt x="1695" y="438"/>
                    <a:pt x="1700" y="430"/>
                    <a:pt x="1704" y="430"/>
                  </a:cubicBezTo>
                  <a:cubicBezTo>
                    <a:pt x="1708" y="430"/>
                    <a:pt x="1705" y="436"/>
                    <a:pt x="1706" y="439"/>
                  </a:cubicBezTo>
                  <a:cubicBezTo>
                    <a:pt x="1707" y="443"/>
                    <a:pt x="1709" y="438"/>
                    <a:pt x="1717" y="434"/>
                  </a:cubicBezTo>
                  <a:cubicBezTo>
                    <a:pt x="1724" y="429"/>
                    <a:pt x="1741" y="429"/>
                    <a:pt x="1746" y="432"/>
                  </a:cubicBezTo>
                  <a:cubicBezTo>
                    <a:pt x="1751" y="434"/>
                    <a:pt x="1752" y="439"/>
                    <a:pt x="1755" y="438"/>
                  </a:cubicBezTo>
                  <a:cubicBezTo>
                    <a:pt x="1759" y="437"/>
                    <a:pt x="1755" y="433"/>
                    <a:pt x="1759" y="432"/>
                  </a:cubicBezTo>
                  <a:cubicBezTo>
                    <a:pt x="1764" y="431"/>
                    <a:pt x="1771" y="427"/>
                    <a:pt x="1776" y="423"/>
                  </a:cubicBezTo>
                  <a:cubicBezTo>
                    <a:pt x="1782" y="420"/>
                    <a:pt x="1780" y="422"/>
                    <a:pt x="1783" y="419"/>
                  </a:cubicBezTo>
                  <a:cubicBezTo>
                    <a:pt x="1786" y="416"/>
                    <a:pt x="1789" y="417"/>
                    <a:pt x="1790" y="415"/>
                  </a:cubicBezTo>
                  <a:cubicBezTo>
                    <a:pt x="1791" y="413"/>
                    <a:pt x="1799" y="409"/>
                    <a:pt x="1810" y="407"/>
                  </a:cubicBezTo>
                  <a:cubicBezTo>
                    <a:pt x="1820" y="404"/>
                    <a:pt x="1835" y="398"/>
                    <a:pt x="1834" y="396"/>
                  </a:cubicBezTo>
                  <a:cubicBezTo>
                    <a:pt x="1833" y="394"/>
                    <a:pt x="1838" y="393"/>
                    <a:pt x="1839" y="395"/>
                  </a:cubicBezTo>
                  <a:cubicBezTo>
                    <a:pt x="1839" y="397"/>
                    <a:pt x="1843" y="396"/>
                    <a:pt x="1849" y="397"/>
                  </a:cubicBezTo>
                  <a:cubicBezTo>
                    <a:pt x="1855" y="398"/>
                    <a:pt x="1857" y="400"/>
                    <a:pt x="1862" y="396"/>
                  </a:cubicBezTo>
                  <a:cubicBezTo>
                    <a:pt x="1866" y="392"/>
                    <a:pt x="1861" y="391"/>
                    <a:pt x="1861" y="387"/>
                  </a:cubicBezTo>
                  <a:cubicBezTo>
                    <a:pt x="1861" y="384"/>
                    <a:pt x="1854" y="381"/>
                    <a:pt x="1855" y="377"/>
                  </a:cubicBezTo>
                  <a:cubicBezTo>
                    <a:pt x="1856" y="374"/>
                    <a:pt x="1849" y="365"/>
                    <a:pt x="1847" y="367"/>
                  </a:cubicBezTo>
                  <a:cubicBezTo>
                    <a:pt x="1845" y="369"/>
                    <a:pt x="1840" y="365"/>
                    <a:pt x="1840" y="363"/>
                  </a:cubicBezTo>
                  <a:cubicBezTo>
                    <a:pt x="1840" y="360"/>
                    <a:pt x="1839" y="357"/>
                    <a:pt x="1836" y="359"/>
                  </a:cubicBezTo>
                  <a:cubicBezTo>
                    <a:pt x="1833" y="361"/>
                    <a:pt x="1827" y="360"/>
                    <a:pt x="1826" y="357"/>
                  </a:cubicBezTo>
                  <a:cubicBezTo>
                    <a:pt x="1825" y="354"/>
                    <a:pt x="1833" y="352"/>
                    <a:pt x="1838" y="354"/>
                  </a:cubicBezTo>
                  <a:cubicBezTo>
                    <a:pt x="1843" y="356"/>
                    <a:pt x="1841" y="358"/>
                    <a:pt x="1844" y="360"/>
                  </a:cubicBezTo>
                  <a:cubicBezTo>
                    <a:pt x="1847" y="361"/>
                    <a:pt x="1854" y="360"/>
                    <a:pt x="1857" y="359"/>
                  </a:cubicBezTo>
                  <a:cubicBezTo>
                    <a:pt x="1861" y="357"/>
                    <a:pt x="1871" y="354"/>
                    <a:pt x="1873" y="351"/>
                  </a:cubicBezTo>
                  <a:cubicBezTo>
                    <a:pt x="1875" y="349"/>
                    <a:pt x="1873" y="347"/>
                    <a:pt x="1876" y="346"/>
                  </a:cubicBezTo>
                  <a:cubicBezTo>
                    <a:pt x="1880" y="344"/>
                    <a:pt x="1877" y="341"/>
                    <a:pt x="1874" y="339"/>
                  </a:cubicBezTo>
                  <a:cubicBezTo>
                    <a:pt x="1871" y="338"/>
                    <a:pt x="1872" y="334"/>
                    <a:pt x="1875" y="334"/>
                  </a:cubicBezTo>
                  <a:cubicBezTo>
                    <a:pt x="1878" y="334"/>
                    <a:pt x="1877" y="331"/>
                    <a:pt x="1879" y="331"/>
                  </a:cubicBezTo>
                  <a:cubicBezTo>
                    <a:pt x="1881" y="330"/>
                    <a:pt x="1882" y="332"/>
                    <a:pt x="1885" y="330"/>
                  </a:cubicBezTo>
                  <a:cubicBezTo>
                    <a:pt x="1889" y="329"/>
                    <a:pt x="1886" y="333"/>
                    <a:pt x="1884" y="336"/>
                  </a:cubicBezTo>
                  <a:cubicBezTo>
                    <a:pt x="1882" y="339"/>
                    <a:pt x="1887" y="342"/>
                    <a:pt x="1888" y="343"/>
                  </a:cubicBezTo>
                  <a:cubicBezTo>
                    <a:pt x="1888" y="345"/>
                    <a:pt x="1896" y="346"/>
                    <a:pt x="1900" y="344"/>
                  </a:cubicBezTo>
                  <a:cubicBezTo>
                    <a:pt x="1904" y="342"/>
                    <a:pt x="1917" y="346"/>
                    <a:pt x="1918" y="349"/>
                  </a:cubicBezTo>
                  <a:cubicBezTo>
                    <a:pt x="1919" y="352"/>
                    <a:pt x="1921" y="356"/>
                    <a:pt x="1927" y="359"/>
                  </a:cubicBezTo>
                  <a:cubicBezTo>
                    <a:pt x="1932" y="361"/>
                    <a:pt x="1937" y="360"/>
                    <a:pt x="1938" y="362"/>
                  </a:cubicBezTo>
                  <a:cubicBezTo>
                    <a:pt x="1939" y="365"/>
                    <a:pt x="1941" y="366"/>
                    <a:pt x="1944" y="365"/>
                  </a:cubicBezTo>
                  <a:cubicBezTo>
                    <a:pt x="1947" y="365"/>
                    <a:pt x="1949" y="368"/>
                    <a:pt x="1951" y="366"/>
                  </a:cubicBezTo>
                  <a:cubicBezTo>
                    <a:pt x="1954" y="364"/>
                    <a:pt x="1955" y="367"/>
                    <a:pt x="1958" y="365"/>
                  </a:cubicBezTo>
                  <a:cubicBezTo>
                    <a:pt x="1961" y="362"/>
                    <a:pt x="1951" y="361"/>
                    <a:pt x="1953" y="359"/>
                  </a:cubicBezTo>
                  <a:cubicBezTo>
                    <a:pt x="1954" y="357"/>
                    <a:pt x="1956" y="360"/>
                    <a:pt x="1958" y="360"/>
                  </a:cubicBezTo>
                  <a:cubicBezTo>
                    <a:pt x="1961" y="360"/>
                    <a:pt x="1958" y="355"/>
                    <a:pt x="1960" y="355"/>
                  </a:cubicBezTo>
                  <a:cubicBezTo>
                    <a:pt x="1961" y="354"/>
                    <a:pt x="1960" y="345"/>
                    <a:pt x="1958" y="344"/>
                  </a:cubicBezTo>
                  <a:cubicBezTo>
                    <a:pt x="1956" y="344"/>
                    <a:pt x="1957" y="340"/>
                    <a:pt x="1961" y="343"/>
                  </a:cubicBezTo>
                  <a:cubicBezTo>
                    <a:pt x="1965" y="346"/>
                    <a:pt x="1972" y="345"/>
                    <a:pt x="1975" y="345"/>
                  </a:cubicBezTo>
                  <a:cubicBezTo>
                    <a:pt x="1977" y="345"/>
                    <a:pt x="1975" y="343"/>
                    <a:pt x="1972" y="342"/>
                  </a:cubicBezTo>
                  <a:cubicBezTo>
                    <a:pt x="1969" y="342"/>
                    <a:pt x="1972" y="340"/>
                    <a:pt x="1974" y="341"/>
                  </a:cubicBezTo>
                  <a:cubicBezTo>
                    <a:pt x="1976" y="343"/>
                    <a:pt x="1980" y="344"/>
                    <a:pt x="1981" y="342"/>
                  </a:cubicBezTo>
                  <a:cubicBezTo>
                    <a:pt x="1981" y="340"/>
                    <a:pt x="1983" y="336"/>
                    <a:pt x="1987" y="336"/>
                  </a:cubicBezTo>
                  <a:cubicBezTo>
                    <a:pt x="1990" y="336"/>
                    <a:pt x="1992" y="334"/>
                    <a:pt x="1988" y="333"/>
                  </a:cubicBezTo>
                  <a:close/>
                  <a:moveTo>
                    <a:pt x="1027" y="543"/>
                  </a:moveTo>
                  <a:cubicBezTo>
                    <a:pt x="1017" y="551"/>
                    <a:pt x="997" y="553"/>
                    <a:pt x="997" y="560"/>
                  </a:cubicBezTo>
                  <a:cubicBezTo>
                    <a:pt x="997" y="566"/>
                    <a:pt x="974" y="570"/>
                    <a:pt x="971" y="567"/>
                  </a:cubicBezTo>
                  <a:cubicBezTo>
                    <a:pt x="970" y="564"/>
                    <a:pt x="989" y="564"/>
                    <a:pt x="994" y="554"/>
                  </a:cubicBezTo>
                  <a:cubicBezTo>
                    <a:pt x="998" y="544"/>
                    <a:pt x="1016" y="539"/>
                    <a:pt x="1025" y="527"/>
                  </a:cubicBezTo>
                  <a:cubicBezTo>
                    <a:pt x="1031" y="518"/>
                    <a:pt x="1036" y="504"/>
                    <a:pt x="1040" y="505"/>
                  </a:cubicBezTo>
                  <a:cubicBezTo>
                    <a:pt x="1043" y="506"/>
                    <a:pt x="1037" y="535"/>
                    <a:pt x="1027" y="543"/>
                  </a:cubicBezTo>
                  <a:close/>
                  <a:moveTo>
                    <a:pt x="1071" y="168"/>
                  </a:moveTo>
                  <a:cubicBezTo>
                    <a:pt x="1069" y="170"/>
                    <a:pt x="1062" y="170"/>
                    <a:pt x="1064" y="173"/>
                  </a:cubicBezTo>
                  <a:cubicBezTo>
                    <a:pt x="1067" y="177"/>
                    <a:pt x="1084" y="175"/>
                    <a:pt x="1085" y="170"/>
                  </a:cubicBezTo>
                  <a:cubicBezTo>
                    <a:pt x="1085" y="164"/>
                    <a:pt x="1072" y="165"/>
                    <a:pt x="1071" y="168"/>
                  </a:cubicBezTo>
                  <a:close/>
                  <a:moveTo>
                    <a:pt x="351" y="21"/>
                  </a:moveTo>
                  <a:cubicBezTo>
                    <a:pt x="356" y="24"/>
                    <a:pt x="338" y="23"/>
                    <a:pt x="336" y="26"/>
                  </a:cubicBezTo>
                  <a:cubicBezTo>
                    <a:pt x="333" y="29"/>
                    <a:pt x="323" y="28"/>
                    <a:pt x="325" y="32"/>
                  </a:cubicBezTo>
                  <a:cubicBezTo>
                    <a:pt x="327" y="36"/>
                    <a:pt x="344" y="36"/>
                    <a:pt x="344" y="33"/>
                  </a:cubicBezTo>
                  <a:cubicBezTo>
                    <a:pt x="344" y="30"/>
                    <a:pt x="353" y="32"/>
                    <a:pt x="353" y="30"/>
                  </a:cubicBezTo>
                  <a:cubicBezTo>
                    <a:pt x="354" y="27"/>
                    <a:pt x="357" y="23"/>
                    <a:pt x="367" y="23"/>
                  </a:cubicBezTo>
                  <a:cubicBezTo>
                    <a:pt x="377" y="22"/>
                    <a:pt x="377" y="19"/>
                    <a:pt x="368" y="15"/>
                  </a:cubicBezTo>
                  <a:cubicBezTo>
                    <a:pt x="359" y="11"/>
                    <a:pt x="347" y="17"/>
                    <a:pt x="351" y="21"/>
                  </a:cubicBezTo>
                  <a:close/>
                  <a:moveTo>
                    <a:pt x="400" y="31"/>
                  </a:moveTo>
                  <a:cubicBezTo>
                    <a:pt x="400" y="26"/>
                    <a:pt x="382" y="32"/>
                    <a:pt x="386" y="33"/>
                  </a:cubicBezTo>
                  <a:cubicBezTo>
                    <a:pt x="389" y="34"/>
                    <a:pt x="400" y="36"/>
                    <a:pt x="400" y="31"/>
                  </a:cubicBezTo>
                  <a:close/>
                  <a:moveTo>
                    <a:pt x="443" y="10"/>
                  </a:moveTo>
                  <a:cubicBezTo>
                    <a:pt x="451" y="10"/>
                    <a:pt x="449" y="5"/>
                    <a:pt x="454" y="6"/>
                  </a:cubicBezTo>
                  <a:cubicBezTo>
                    <a:pt x="460" y="6"/>
                    <a:pt x="467" y="6"/>
                    <a:pt x="464" y="3"/>
                  </a:cubicBezTo>
                  <a:cubicBezTo>
                    <a:pt x="461" y="0"/>
                    <a:pt x="441" y="1"/>
                    <a:pt x="443" y="3"/>
                  </a:cubicBezTo>
                  <a:cubicBezTo>
                    <a:pt x="446" y="6"/>
                    <a:pt x="427" y="5"/>
                    <a:pt x="428" y="6"/>
                  </a:cubicBezTo>
                  <a:cubicBezTo>
                    <a:pt x="428" y="8"/>
                    <a:pt x="435" y="10"/>
                    <a:pt x="443" y="10"/>
                  </a:cubicBezTo>
                  <a:close/>
                  <a:moveTo>
                    <a:pt x="445" y="27"/>
                  </a:moveTo>
                  <a:cubicBezTo>
                    <a:pt x="446" y="30"/>
                    <a:pt x="443" y="30"/>
                    <a:pt x="436" y="30"/>
                  </a:cubicBezTo>
                  <a:cubicBezTo>
                    <a:pt x="429" y="30"/>
                    <a:pt x="425" y="33"/>
                    <a:pt x="429" y="36"/>
                  </a:cubicBezTo>
                  <a:cubicBezTo>
                    <a:pt x="433" y="39"/>
                    <a:pt x="451" y="38"/>
                    <a:pt x="455" y="34"/>
                  </a:cubicBezTo>
                  <a:cubicBezTo>
                    <a:pt x="458" y="31"/>
                    <a:pt x="466" y="34"/>
                    <a:pt x="467" y="30"/>
                  </a:cubicBezTo>
                  <a:cubicBezTo>
                    <a:pt x="468" y="26"/>
                    <a:pt x="443" y="24"/>
                    <a:pt x="445" y="27"/>
                  </a:cubicBezTo>
                  <a:close/>
                  <a:moveTo>
                    <a:pt x="503" y="21"/>
                  </a:moveTo>
                  <a:cubicBezTo>
                    <a:pt x="506" y="18"/>
                    <a:pt x="499" y="18"/>
                    <a:pt x="498" y="15"/>
                  </a:cubicBezTo>
                  <a:cubicBezTo>
                    <a:pt x="498" y="12"/>
                    <a:pt x="478" y="12"/>
                    <a:pt x="479" y="15"/>
                  </a:cubicBezTo>
                  <a:cubicBezTo>
                    <a:pt x="480" y="18"/>
                    <a:pt x="466" y="22"/>
                    <a:pt x="470" y="25"/>
                  </a:cubicBezTo>
                  <a:cubicBezTo>
                    <a:pt x="479" y="31"/>
                    <a:pt x="501" y="24"/>
                    <a:pt x="503" y="21"/>
                  </a:cubicBezTo>
                  <a:close/>
                  <a:moveTo>
                    <a:pt x="397" y="193"/>
                  </a:moveTo>
                  <a:cubicBezTo>
                    <a:pt x="398" y="196"/>
                    <a:pt x="396" y="199"/>
                    <a:pt x="389" y="199"/>
                  </a:cubicBezTo>
                  <a:cubicBezTo>
                    <a:pt x="382" y="199"/>
                    <a:pt x="392" y="202"/>
                    <a:pt x="393" y="206"/>
                  </a:cubicBezTo>
                  <a:cubicBezTo>
                    <a:pt x="393" y="209"/>
                    <a:pt x="386" y="207"/>
                    <a:pt x="386" y="212"/>
                  </a:cubicBezTo>
                  <a:cubicBezTo>
                    <a:pt x="386" y="218"/>
                    <a:pt x="373" y="212"/>
                    <a:pt x="371" y="219"/>
                  </a:cubicBezTo>
                  <a:cubicBezTo>
                    <a:pt x="370" y="226"/>
                    <a:pt x="378" y="225"/>
                    <a:pt x="383" y="226"/>
                  </a:cubicBezTo>
                  <a:cubicBezTo>
                    <a:pt x="389" y="226"/>
                    <a:pt x="381" y="231"/>
                    <a:pt x="385" y="234"/>
                  </a:cubicBezTo>
                  <a:cubicBezTo>
                    <a:pt x="389" y="237"/>
                    <a:pt x="392" y="236"/>
                    <a:pt x="390" y="230"/>
                  </a:cubicBezTo>
                  <a:cubicBezTo>
                    <a:pt x="387" y="225"/>
                    <a:pt x="404" y="232"/>
                    <a:pt x="399" y="236"/>
                  </a:cubicBezTo>
                  <a:cubicBezTo>
                    <a:pt x="394" y="240"/>
                    <a:pt x="407" y="244"/>
                    <a:pt x="414" y="244"/>
                  </a:cubicBezTo>
                  <a:cubicBezTo>
                    <a:pt x="420" y="244"/>
                    <a:pt x="444" y="249"/>
                    <a:pt x="444" y="244"/>
                  </a:cubicBezTo>
                  <a:cubicBezTo>
                    <a:pt x="445" y="241"/>
                    <a:pt x="436" y="238"/>
                    <a:pt x="428" y="231"/>
                  </a:cubicBezTo>
                  <a:cubicBezTo>
                    <a:pt x="421" y="224"/>
                    <a:pt x="416" y="212"/>
                    <a:pt x="424" y="208"/>
                  </a:cubicBezTo>
                  <a:cubicBezTo>
                    <a:pt x="432" y="203"/>
                    <a:pt x="425" y="201"/>
                    <a:pt x="433" y="195"/>
                  </a:cubicBezTo>
                  <a:cubicBezTo>
                    <a:pt x="442" y="190"/>
                    <a:pt x="437" y="185"/>
                    <a:pt x="444" y="184"/>
                  </a:cubicBezTo>
                  <a:cubicBezTo>
                    <a:pt x="451" y="183"/>
                    <a:pt x="443" y="178"/>
                    <a:pt x="450" y="177"/>
                  </a:cubicBezTo>
                  <a:cubicBezTo>
                    <a:pt x="457" y="176"/>
                    <a:pt x="458" y="169"/>
                    <a:pt x="457" y="166"/>
                  </a:cubicBezTo>
                  <a:cubicBezTo>
                    <a:pt x="456" y="163"/>
                    <a:pt x="465" y="166"/>
                    <a:pt x="468" y="163"/>
                  </a:cubicBezTo>
                  <a:cubicBezTo>
                    <a:pt x="472" y="159"/>
                    <a:pt x="481" y="161"/>
                    <a:pt x="484" y="156"/>
                  </a:cubicBezTo>
                  <a:cubicBezTo>
                    <a:pt x="487" y="150"/>
                    <a:pt x="526" y="138"/>
                    <a:pt x="549" y="133"/>
                  </a:cubicBezTo>
                  <a:cubicBezTo>
                    <a:pt x="571" y="128"/>
                    <a:pt x="587" y="120"/>
                    <a:pt x="579" y="114"/>
                  </a:cubicBezTo>
                  <a:cubicBezTo>
                    <a:pt x="571" y="108"/>
                    <a:pt x="548" y="116"/>
                    <a:pt x="543" y="120"/>
                  </a:cubicBezTo>
                  <a:cubicBezTo>
                    <a:pt x="537" y="124"/>
                    <a:pt x="529" y="122"/>
                    <a:pt x="524" y="124"/>
                  </a:cubicBezTo>
                  <a:cubicBezTo>
                    <a:pt x="518" y="127"/>
                    <a:pt x="507" y="130"/>
                    <a:pt x="501" y="126"/>
                  </a:cubicBezTo>
                  <a:cubicBezTo>
                    <a:pt x="495" y="123"/>
                    <a:pt x="488" y="131"/>
                    <a:pt x="483" y="130"/>
                  </a:cubicBezTo>
                  <a:cubicBezTo>
                    <a:pt x="479" y="130"/>
                    <a:pt x="474" y="134"/>
                    <a:pt x="469" y="134"/>
                  </a:cubicBezTo>
                  <a:cubicBezTo>
                    <a:pt x="464" y="134"/>
                    <a:pt x="455" y="138"/>
                    <a:pt x="454" y="140"/>
                  </a:cubicBezTo>
                  <a:cubicBezTo>
                    <a:pt x="453" y="143"/>
                    <a:pt x="445" y="142"/>
                    <a:pt x="445" y="145"/>
                  </a:cubicBezTo>
                  <a:cubicBezTo>
                    <a:pt x="445" y="148"/>
                    <a:pt x="438" y="151"/>
                    <a:pt x="435" y="148"/>
                  </a:cubicBezTo>
                  <a:cubicBezTo>
                    <a:pt x="431" y="146"/>
                    <a:pt x="427" y="152"/>
                    <a:pt x="432" y="156"/>
                  </a:cubicBezTo>
                  <a:cubicBezTo>
                    <a:pt x="437" y="160"/>
                    <a:pt x="423" y="160"/>
                    <a:pt x="426" y="163"/>
                  </a:cubicBezTo>
                  <a:cubicBezTo>
                    <a:pt x="428" y="165"/>
                    <a:pt x="420" y="167"/>
                    <a:pt x="422" y="170"/>
                  </a:cubicBezTo>
                  <a:cubicBezTo>
                    <a:pt x="424" y="173"/>
                    <a:pt x="417" y="174"/>
                    <a:pt x="412" y="175"/>
                  </a:cubicBezTo>
                  <a:cubicBezTo>
                    <a:pt x="407" y="176"/>
                    <a:pt x="404" y="182"/>
                    <a:pt x="411" y="182"/>
                  </a:cubicBezTo>
                  <a:cubicBezTo>
                    <a:pt x="417" y="183"/>
                    <a:pt x="407" y="184"/>
                    <a:pt x="408" y="188"/>
                  </a:cubicBezTo>
                  <a:cubicBezTo>
                    <a:pt x="408" y="193"/>
                    <a:pt x="397" y="190"/>
                    <a:pt x="397" y="193"/>
                  </a:cubicBezTo>
                  <a:close/>
                  <a:moveTo>
                    <a:pt x="449" y="16"/>
                  </a:moveTo>
                  <a:cubicBezTo>
                    <a:pt x="450" y="9"/>
                    <a:pt x="438" y="15"/>
                    <a:pt x="429" y="11"/>
                  </a:cubicBezTo>
                  <a:cubicBezTo>
                    <a:pt x="420" y="8"/>
                    <a:pt x="414" y="8"/>
                    <a:pt x="420" y="13"/>
                  </a:cubicBezTo>
                  <a:cubicBezTo>
                    <a:pt x="423" y="15"/>
                    <a:pt x="405" y="17"/>
                    <a:pt x="408" y="19"/>
                  </a:cubicBezTo>
                  <a:cubicBezTo>
                    <a:pt x="415" y="25"/>
                    <a:pt x="448" y="23"/>
                    <a:pt x="449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2" name="Freeform 156"/>
            <p:cNvSpPr>
              <a:spLocks/>
            </p:cNvSpPr>
            <p:nvPr userDrawn="1"/>
          </p:nvSpPr>
          <p:spPr bwMode="auto">
            <a:xfrm>
              <a:off x="-2112145" y="4323186"/>
              <a:ext cx="458083" cy="486899"/>
            </a:xfrm>
            <a:custGeom>
              <a:avLst/>
              <a:gdLst>
                <a:gd name="T0" fmla="*/ 191 w 214"/>
                <a:gd name="T1" fmla="*/ 98 h 209"/>
                <a:gd name="T2" fmla="*/ 191 w 214"/>
                <a:gd name="T3" fmla="*/ 91 h 209"/>
                <a:gd name="T4" fmla="*/ 188 w 214"/>
                <a:gd name="T5" fmla="*/ 87 h 209"/>
                <a:gd name="T6" fmla="*/ 193 w 214"/>
                <a:gd name="T7" fmla="*/ 77 h 209"/>
                <a:gd name="T8" fmla="*/ 196 w 214"/>
                <a:gd name="T9" fmla="*/ 68 h 209"/>
                <a:gd name="T10" fmla="*/ 201 w 214"/>
                <a:gd name="T11" fmla="*/ 51 h 209"/>
                <a:gd name="T12" fmla="*/ 211 w 214"/>
                <a:gd name="T13" fmla="*/ 42 h 209"/>
                <a:gd name="T14" fmla="*/ 210 w 214"/>
                <a:gd name="T15" fmla="*/ 31 h 209"/>
                <a:gd name="T16" fmla="*/ 211 w 214"/>
                <a:gd name="T17" fmla="*/ 22 h 209"/>
                <a:gd name="T18" fmla="*/ 192 w 214"/>
                <a:gd name="T19" fmla="*/ 13 h 209"/>
                <a:gd name="T20" fmla="*/ 178 w 214"/>
                <a:gd name="T21" fmla="*/ 12 h 209"/>
                <a:gd name="T22" fmla="*/ 170 w 214"/>
                <a:gd name="T23" fmla="*/ 4 h 209"/>
                <a:gd name="T24" fmla="*/ 162 w 214"/>
                <a:gd name="T25" fmla="*/ 6 h 209"/>
                <a:gd name="T26" fmla="*/ 140 w 214"/>
                <a:gd name="T27" fmla="*/ 6 h 209"/>
                <a:gd name="T28" fmla="*/ 118 w 214"/>
                <a:gd name="T29" fmla="*/ 9 h 209"/>
                <a:gd name="T30" fmla="*/ 92 w 214"/>
                <a:gd name="T31" fmla="*/ 12 h 209"/>
                <a:gd name="T32" fmla="*/ 71 w 214"/>
                <a:gd name="T33" fmla="*/ 15 h 209"/>
                <a:gd name="T34" fmla="*/ 69 w 214"/>
                <a:gd name="T35" fmla="*/ 34 h 209"/>
                <a:gd name="T36" fmla="*/ 56 w 214"/>
                <a:gd name="T37" fmla="*/ 68 h 209"/>
                <a:gd name="T38" fmla="*/ 45 w 214"/>
                <a:gd name="T39" fmla="*/ 98 h 209"/>
                <a:gd name="T40" fmla="*/ 34 w 214"/>
                <a:gd name="T41" fmla="*/ 112 h 209"/>
                <a:gd name="T42" fmla="*/ 19 w 214"/>
                <a:gd name="T43" fmla="*/ 112 h 209"/>
                <a:gd name="T44" fmla="*/ 0 w 214"/>
                <a:gd name="T45" fmla="*/ 116 h 209"/>
                <a:gd name="T46" fmla="*/ 5 w 214"/>
                <a:gd name="T47" fmla="*/ 129 h 209"/>
                <a:gd name="T48" fmla="*/ 49 w 214"/>
                <a:gd name="T49" fmla="*/ 126 h 209"/>
                <a:gd name="T50" fmla="*/ 56 w 214"/>
                <a:gd name="T51" fmla="*/ 143 h 209"/>
                <a:gd name="T52" fmla="*/ 79 w 214"/>
                <a:gd name="T53" fmla="*/ 148 h 209"/>
                <a:gd name="T54" fmla="*/ 93 w 214"/>
                <a:gd name="T55" fmla="*/ 139 h 209"/>
                <a:gd name="T56" fmla="*/ 107 w 214"/>
                <a:gd name="T57" fmla="*/ 142 h 209"/>
                <a:gd name="T58" fmla="*/ 107 w 214"/>
                <a:gd name="T59" fmla="*/ 166 h 209"/>
                <a:gd name="T60" fmla="*/ 113 w 214"/>
                <a:gd name="T61" fmla="*/ 184 h 209"/>
                <a:gd name="T62" fmla="*/ 129 w 214"/>
                <a:gd name="T63" fmla="*/ 180 h 209"/>
                <a:gd name="T64" fmla="*/ 135 w 214"/>
                <a:gd name="T65" fmla="*/ 183 h 209"/>
                <a:gd name="T66" fmla="*/ 146 w 214"/>
                <a:gd name="T67" fmla="*/ 185 h 209"/>
                <a:gd name="T68" fmla="*/ 159 w 214"/>
                <a:gd name="T69" fmla="*/ 193 h 209"/>
                <a:gd name="T70" fmla="*/ 169 w 214"/>
                <a:gd name="T71" fmla="*/ 189 h 209"/>
                <a:gd name="T72" fmla="*/ 184 w 214"/>
                <a:gd name="T73" fmla="*/ 198 h 209"/>
                <a:gd name="T74" fmla="*/ 196 w 214"/>
                <a:gd name="T75" fmla="*/ 207 h 209"/>
                <a:gd name="T76" fmla="*/ 197 w 214"/>
                <a:gd name="T77" fmla="*/ 194 h 209"/>
                <a:gd name="T78" fmla="*/ 181 w 214"/>
                <a:gd name="T79" fmla="*/ 188 h 209"/>
                <a:gd name="T80" fmla="*/ 185 w 214"/>
                <a:gd name="T81" fmla="*/ 166 h 209"/>
                <a:gd name="T82" fmla="*/ 189 w 214"/>
                <a:gd name="T83" fmla="*/ 153 h 209"/>
                <a:gd name="T84" fmla="*/ 204 w 214"/>
                <a:gd name="T85" fmla="*/ 151 h 209"/>
                <a:gd name="T86" fmla="*/ 196 w 214"/>
                <a:gd name="T87" fmla="*/ 13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4" h="209">
                  <a:moveTo>
                    <a:pt x="196" y="138"/>
                  </a:moveTo>
                  <a:cubicBezTo>
                    <a:pt x="190" y="135"/>
                    <a:pt x="188" y="99"/>
                    <a:pt x="191" y="98"/>
                  </a:cubicBezTo>
                  <a:cubicBezTo>
                    <a:pt x="191" y="98"/>
                    <a:pt x="192" y="98"/>
                    <a:pt x="192" y="99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1" y="91"/>
                    <a:pt x="191" y="90"/>
                  </a:cubicBezTo>
                  <a:cubicBezTo>
                    <a:pt x="190" y="90"/>
                    <a:pt x="188" y="89"/>
                    <a:pt x="188" y="87"/>
                  </a:cubicBezTo>
                  <a:cubicBezTo>
                    <a:pt x="188" y="84"/>
                    <a:pt x="191" y="84"/>
                    <a:pt x="191" y="84"/>
                  </a:cubicBezTo>
                  <a:cubicBezTo>
                    <a:pt x="191" y="84"/>
                    <a:pt x="190" y="78"/>
                    <a:pt x="193" y="77"/>
                  </a:cubicBezTo>
                  <a:cubicBezTo>
                    <a:pt x="194" y="77"/>
                    <a:pt x="194" y="77"/>
                    <a:pt x="195" y="76"/>
                  </a:cubicBezTo>
                  <a:cubicBezTo>
                    <a:pt x="196" y="74"/>
                    <a:pt x="196" y="71"/>
                    <a:pt x="196" y="68"/>
                  </a:cubicBezTo>
                  <a:cubicBezTo>
                    <a:pt x="196" y="65"/>
                    <a:pt x="197" y="62"/>
                    <a:pt x="199" y="59"/>
                  </a:cubicBezTo>
                  <a:cubicBezTo>
                    <a:pt x="200" y="56"/>
                    <a:pt x="199" y="53"/>
                    <a:pt x="201" y="51"/>
                  </a:cubicBezTo>
                  <a:cubicBezTo>
                    <a:pt x="203" y="50"/>
                    <a:pt x="203" y="46"/>
                    <a:pt x="206" y="45"/>
                  </a:cubicBezTo>
                  <a:cubicBezTo>
                    <a:pt x="208" y="45"/>
                    <a:pt x="210" y="44"/>
                    <a:pt x="211" y="42"/>
                  </a:cubicBezTo>
                  <a:cubicBezTo>
                    <a:pt x="211" y="41"/>
                    <a:pt x="214" y="39"/>
                    <a:pt x="214" y="37"/>
                  </a:cubicBezTo>
                  <a:cubicBezTo>
                    <a:pt x="214" y="35"/>
                    <a:pt x="210" y="34"/>
                    <a:pt x="210" y="31"/>
                  </a:cubicBezTo>
                  <a:cubicBezTo>
                    <a:pt x="210" y="29"/>
                    <a:pt x="211" y="22"/>
                    <a:pt x="211" y="22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206" y="17"/>
                    <a:pt x="199" y="12"/>
                    <a:pt x="198" y="12"/>
                  </a:cubicBezTo>
                  <a:cubicBezTo>
                    <a:pt x="196" y="10"/>
                    <a:pt x="192" y="13"/>
                    <a:pt x="192" y="13"/>
                  </a:cubicBezTo>
                  <a:cubicBezTo>
                    <a:pt x="192" y="13"/>
                    <a:pt x="189" y="10"/>
                    <a:pt x="186" y="12"/>
                  </a:cubicBezTo>
                  <a:cubicBezTo>
                    <a:pt x="183" y="15"/>
                    <a:pt x="178" y="12"/>
                    <a:pt x="178" y="12"/>
                  </a:cubicBezTo>
                  <a:cubicBezTo>
                    <a:pt x="178" y="12"/>
                    <a:pt x="175" y="10"/>
                    <a:pt x="173" y="7"/>
                  </a:cubicBezTo>
                  <a:cubicBezTo>
                    <a:pt x="173" y="5"/>
                    <a:pt x="172" y="5"/>
                    <a:pt x="170" y="4"/>
                  </a:cubicBezTo>
                  <a:cubicBezTo>
                    <a:pt x="171" y="4"/>
                    <a:pt x="171" y="4"/>
                    <a:pt x="171" y="4"/>
                  </a:cubicBezTo>
                  <a:cubicBezTo>
                    <a:pt x="162" y="6"/>
                    <a:pt x="162" y="6"/>
                    <a:pt x="162" y="6"/>
                  </a:cubicBezTo>
                  <a:cubicBezTo>
                    <a:pt x="162" y="6"/>
                    <a:pt x="151" y="0"/>
                    <a:pt x="149" y="4"/>
                  </a:cubicBezTo>
                  <a:cubicBezTo>
                    <a:pt x="147" y="8"/>
                    <a:pt x="145" y="6"/>
                    <a:pt x="140" y="6"/>
                  </a:cubicBezTo>
                  <a:cubicBezTo>
                    <a:pt x="135" y="6"/>
                    <a:pt x="130" y="8"/>
                    <a:pt x="127" y="9"/>
                  </a:cubicBezTo>
                  <a:cubicBezTo>
                    <a:pt x="125" y="10"/>
                    <a:pt x="120" y="8"/>
                    <a:pt x="118" y="9"/>
                  </a:cubicBezTo>
                  <a:cubicBezTo>
                    <a:pt x="116" y="10"/>
                    <a:pt x="115" y="16"/>
                    <a:pt x="115" y="1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88" y="6"/>
                    <a:pt x="83" y="6"/>
                  </a:cubicBezTo>
                  <a:cubicBezTo>
                    <a:pt x="78" y="6"/>
                    <a:pt x="71" y="15"/>
                    <a:pt x="71" y="15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2" y="27"/>
                    <a:pt x="70" y="31"/>
                    <a:pt x="69" y="34"/>
                  </a:cubicBezTo>
                  <a:cubicBezTo>
                    <a:pt x="67" y="37"/>
                    <a:pt x="65" y="38"/>
                    <a:pt x="65" y="45"/>
                  </a:cubicBezTo>
                  <a:cubicBezTo>
                    <a:pt x="65" y="52"/>
                    <a:pt x="56" y="62"/>
                    <a:pt x="56" y="68"/>
                  </a:cubicBezTo>
                  <a:cubicBezTo>
                    <a:pt x="56" y="73"/>
                    <a:pt x="46" y="76"/>
                    <a:pt x="46" y="80"/>
                  </a:cubicBezTo>
                  <a:cubicBezTo>
                    <a:pt x="46" y="83"/>
                    <a:pt x="45" y="90"/>
                    <a:pt x="45" y="98"/>
                  </a:cubicBezTo>
                  <a:cubicBezTo>
                    <a:pt x="45" y="105"/>
                    <a:pt x="41" y="99"/>
                    <a:pt x="41" y="106"/>
                  </a:cubicBezTo>
                  <a:cubicBezTo>
                    <a:pt x="41" y="112"/>
                    <a:pt x="37" y="108"/>
                    <a:pt x="34" y="112"/>
                  </a:cubicBezTo>
                  <a:cubicBezTo>
                    <a:pt x="30" y="115"/>
                    <a:pt x="29" y="116"/>
                    <a:pt x="29" y="112"/>
                  </a:cubicBezTo>
                  <a:cubicBezTo>
                    <a:pt x="29" y="109"/>
                    <a:pt x="24" y="108"/>
                    <a:pt x="19" y="112"/>
                  </a:cubicBezTo>
                  <a:cubicBezTo>
                    <a:pt x="15" y="115"/>
                    <a:pt x="13" y="112"/>
                    <a:pt x="11" y="111"/>
                  </a:cubicBezTo>
                  <a:cubicBezTo>
                    <a:pt x="10" y="111"/>
                    <a:pt x="5" y="113"/>
                    <a:pt x="0" y="116"/>
                  </a:cubicBezTo>
                  <a:cubicBezTo>
                    <a:pt x="2" y="121"/>
                    <a:pt x="4" y="125"/>
                    <a:pt x="4" y="128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7" y="128"/>
                    <a:pt x="10" y="126"/>
                    <a:pt x="11" y="126"/>
                  </a:cubicBezTo>
                  <a:cubicBezTo>
                    <a:pt x="15" y="126"/>
                    <a:pt x="49" y="126"/>
                    <a:pt x="49" y="126"/>
                  </a:cubicBezTo>
                  <a:cubicBezTo>
                    <a:pt x="49" y="126"/>
                    <a:pt x="52" y="131"/>
                    <a:pt x="51" y="135"/>
                  </a:cubicBezTo>
                  <a:cubicBezTo>
                    <a:pt x="50" y="140"/>
                    <a:pt x="53" y="138"/>
                    <a:pt x="56" y="143"/>
                  </a:cubicBezTo>
                  <a:cubicBezTo>
                    <a:pt x="58" y="149"/>
                    <a:pt x="60" y="152"/>
                    <a:pt x="66" y="150"/>
                  </a:cubicBezTo>
                  <a:cubicBezTo>
                    <a:pt x="71" y="149"/>
                    <a:pt x="77" y="148"/>
                    <a:pt x="79" y="148"/>
                  </a:cubicBezTo>
                  <a:cubicBezTo>
                    <a:pt x="81" y="149"/>
                    <a:pt x="81" y="140"/>
                    <a:pt x="84" y="139"/>
                  </a:cubicBezTo>
                  <a:cubicBezTo>
                    <a:pt x="87" y="137"/>
                    <a:pt x="93" y="139"/>
                    <a:pt x="93" y="139"/>
                  </a:cubicBezTo>
                  <a:cubicBezTo>
                    <a:pt x="93" y="139"/>
                    <a:pt x="94" y="141"/>
                    <a:pt x="99" y="141"/>
                  </a:cubicBezTo>
                  <a:cubicBezTo>
                    <a:pt x="104" y="141"/>
                    <a:pt x="107" y="139"/>
                    <a:pt x="107" y="142"/>
                  </a:cubicBezTo>
                  <a:cubicBezTo>
                    <a:pt x="107" y="146"/>
                    <a:pt x="107" y="150"/>
                    <a:pt x="109" y="151"/>
                  </a:cubicBezTo>
                  <a:cubicBezTo>
                    <a:pt x="110" y="153"/>
                    <a:pt x="104" y="164"/>
                    <a:pt x="107" y="166"/>
                  </a:cubicBezTo>
                  <a:cubicBezTo>
                    <a:pt x="110" y="168"/>
                    <a:pt x="113" y="173"/>
                    <a:pt x="113" y="175"/>
                  </a:cubicBezTo>
                  <a:cubicBezTo>
                    <a:pt x="112" y="177"/>
                    <a:pt x="111" y="183"/>
                    <a:pt x="113" y="184"/>
                  </a:cubicBezTo>
                  <a:cubicBezTo>
                    <a:pt x="115" y="184"/>
                    <a:pt x="115" y="181"/>
                    <a:pt x="119" y="181"/>
                  </a:cubicBezTo>
                  <a:cubicBezTo>
                    <a:pt x="123" y="181"/>
                    <a:pt x="126" y="181"/>
                    <a:pt x="129" y="180"/>
                  </a:cubicBezTo>
                  <a:cubicBezTo>
                    <a:pt x="130" y="179"/>
                    <a:pt x="132" y="180"/>
                    <a:pt x="132" y="180"/>
                  </a:cubicBezTo>
                  <a:cubicBezTo>
                    <a:pt x="134" y="181"/>
                    <a:pt x="135" y="183"/>
                    <a:pt x="135" y="183"/>
                  </a:cubicBezTo>
                  <a:cubicBezTo>
                    <a:pt x="135" y="183"/>
                    <a:pt x="137" y="186"/>
                    <a:pt x="139" y="185"/>
                  </a:cubicBezTo>
                  <a:cubicBezTo>
                    <a:pt x="141" y="184"/>
                    <a:pt x="146" y="183"/>
                    <a:pt x="146" y="185"/>
                  </a:cubicBezTo>
                  <a:cubicBezTo>
                    <a:pt x="145" y="187"/>
                    <a:pt x="147" y="191"/>
                    <a:pt x="149" y="190"/>
                  </a:cubicBezTo>
                  <a:cubicBezTo>
                    <a:pt x="152" y="189"/>
                    <a:pt x="157" y="193"/>
                    <a:pt x="159" y="193"/>
                  </a:cubicBezTo>
                  <a:cubicBezTo>
                    <a:pt x="162" y="193"/>
                    <a:pt x="164" y="193"/>
                    <a:pt x="164" y="191"/>
                  </a:cubicBezTo>
                  <a:cubicBezTo>
                    <a:pt x="164" y="190"/>
                    <a:pt x="168" y="187"/>
                    <a:pt x="169" y="189"/>
                  </a:cubicBezTo>
                  <a:cubicBezTo>
                    <a:pt x="170" y="191"/>
                    <a:pt x="172" y="196"/>
                    <a:pt x="175" y="196"/>
                  </a:cubicBezTo>
                  <a:cubicBezTo>
                    <a:pt x="177" y="196"/>
                    <a:pt x="184" y="196"/>
                    <a:pt x="184" y="198"/>
                  </a:cubicBezTo>
                  <a:cubicBezTo>
                    <a:pt x="184" y="199"/>
                    <a:pt x="186" y="205"/>
                    <a:pt x="188" y="207"/>
                  </a:cubicBezTo>
                  <a:cubicBezTo>
                    <a:pt x="191" y="209"/>
                    <a:pt x="196" y="207"/>
                    <a:pt x="196" y="207"/>
                  </a:cubicBezTo>
                  <a:cubicBezTo>
                    <a:pt x="196" y="207"/>
                    <a:pt x="199" y="205"/>
                    <a:pt x="199" y="202"/>
                  </a:cubicBezTo>
                  <a:cubicBezTo>
                    <a:pt x="199" y="199"/>
                    <a:pt x="199" y="194"/>
                    <a:pt x="197" y="194"/>
                  </a:cubicBezTo>
                  <a:cubicBezTo>
                    <a:pt x="195" y="194"/>
                    <a:pt x="193" y="198"/>
                    <a:pt x="189" y="197"/>
                  </a:cubicBezTo>
                  <a:cubicBezTo>
                    <a:pt x="186" y="196"/>
                    <a:pt x="183" y="189"/>
                    <a:pt x="181" y="188"/>
                  </a:cubicBezTo>
                  <a:cubicBezTo>
                    <a:pt x="180" y="187"/>
                    <a:pt x="184" y="181"/>
                    <a:pt x="184" y="178"/>
                  </a:cubicBezTo>
                  <a:cubicBezTo>
                    <a:pt x="184" y="175"/>
                    <a:pt x="187" y="167"/>
                    <a:pt x="185" y="166"/>
                  </a:cubicBezTo>
                  <a:cubicBezTo>
                    <a:pt x="183" y="165"/>
                    <a:pt x="184" y="162"/>
                    <a:pt x="186" y="160"/>
                  </a:cubicBezTo>
                  <a:cubicBezTo>
                    <a:pt x="189" y="158"/>
                    <a:pt x="185" y="153"/>
                    <a:pt x="189" y="153"/>
                  </a:cubicBezTo>
                  <a:cubicBezTo>
                    <a:pt x="193" y="153"/>
                    <a:pt x="201" y="153"/>
                    <a:pt x="203" y="151"/>
                  </a:cubicBezTo>
                  <a:cubicBezTo>
                    <a:pt x="203" y="151"/>
                    <a:pt x="204" y="151"/>
                    <a:pt x="204" y="151"/>
                  </a:cubicBezTo>
                  <a:cubicBezTo>
                    <a:pt x="204" y="150"/>
                    <a:pt x="204" y="149"/>
                    <a:pt x="204" y="149"/>
                  </a:cubicBezTo>
                  <a:cubicBezTo>
                    <a:pt x="202" y="145"/>
                    <a:pt x="199" y="140"/>
                    <a:pt x="196" y="1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3" name="Freeform 157"/>
            <p:cNvSpPr>
              <a:spLocks/>
            </p:cNvSpPr>
            <p:nvPr userDrawn="1"/>
          </p:nvSpPr>
          <p:spPr bwMode="auto">
            <a:xfrm>
              <a:off x="-1702724" y="4525605"/>
              <a:ext cx="38594" cy="52885"/>
            </a:xfrm>
            <a:custGeom>
              <a:avLst/>
              <a:gdLst>
                <a:gd name="T0" fmla="*/ 1 w 18"/>
                <a:gd name="T1" fmla="*/ 12 h 23"/>
                <a:gd name="T2" fmla="*/ 4 w 18"/>
                <a:gd name="T3" fmla="*/ 23 h 23"/>
                <a:gd name="T4" fmla="*/ 9 w 18"/>
                <a:gd name="T5" fmla="*/ 20 h 23"/>
                <a:gd name="T6" fmla="*/ 18 w 18"/>
                <a:gd name="T7" fmla="*/ 8 h 23"/>
                <a:gd name="T8" fmla="*/ 15 w 18"/>
                <a:gd name="T9" fmla="*/ 6 h 23"/>
                <a:gd name="T10" fmla="*/ 15 w 18"/>
                <a:gd name="T11" fmla="*/ 0 h 23"/>
                <a:gd name="T12" fmla="*/ 9 w 18"/>
                <a:gd name="T13" fmla="*/ 0 h 23"/>
                <a:gd name="T14" fmla="*/ 3 w 18"/>
                <a:gd name="T15" fmla="*/ 4 h 23"/>
                <a:gd name="T16" fmla="*/ 0 w 18"/>
                <a:gd name="T17" fmla="*/ 3 h 23"/>
                <a:gd name="T18" fmla="*/ 0 w 18"/>
                <a:gd name="T19" fmla="*/ 4 h 23"/>
                <a:gd name="T20" fmla="*/ 1 w 18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23">
                  <a:moveTo>
                    <a:pt x="1" y="12"/>
                  </a:moveTo>
                  <a:cubicBezTo>
                    <a:pt x="2" y="14"/>
                    <a:pt x="3" y="18"/>
                    <a:pt x="4" y="23"/>
                  </a:cubicBezTo>
                  <a:cubicBezTo>
                    <a:pt x="6" y="22"/>
                    <a:pt x="8" y="21"/>
                    <a:pt x="9" y="20"/>
                  </a:cubicBezTo>
                  <a:cubicBezTo>
                    <a:pt x="12" y="19"/>
                    <a:pt x="18" y="8"/>
                    <a:pt x="18" y="8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6" y="4"/>
                    <a:pt x="15" y="0"/>
                  </a:cubicBezTo>
                  <a:cubicBezTo>
                    <a:pt x="12" y="1"/>
                    <a:pt x="9" y="0"/>
                    <a:pt x="9" y="0"/>
                  </a:cubicBezTo>
                  <a:cubicBezTo>
                    <a:pt x="9" y="0"/>
                    <a:pt x="10" y="5"/>
                    <a:pt x="3" y="4"/>
                  </a:cubicBezTo>
                  <a:cubicBezTo>
                    <a:pt x="2" y="4"/>
                    <a:pt x="1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4" name="Freeform 158"/>
            <p:cNvSpPr>
              <a:spLocks/>
            </p:cNvSpPr>
            <p:nvPr userDrawn="1"/>
          </p:nvSpPr>
          <p:spPr bwMode="auto">
            <a:xfrm>
              <a:off x="-1679232" y="4735317"/>
              <a:ext cx="266796" cy="430367"/>
            </a:xfrm>
            <a:custGeom>
              <a:avLst/>
              <a:gdLst>
                <a:gd name="T0" fmla="*/ 124 w 125"/>
                <a:gd name="T1" fmla="*/ 47 h 185"/>
                <a:gd name="T2" fmla="*/ 121 w 125"/>
                <a:gd name="T3" fmla="*/ 26 h 185"/>
                <a:gd name="T4" fmla="*/ 120 w 125"/>
                <a:gd name="T5" fmla="*/ 0 h 185"/>
                <a:gd name="T6" fmla="*/ 120 w 125"/>
                <a:gd name="T7" fmla="*/ 0 h 185"/>
                <a:gd name="T8" fmla="*/ 107 w 125"/>
                <a:gd name="T9" fmla="*/ 6 h 185"/>
                <a:gd name="T10" fmla="*/ 99 w 125"/>
                <a:gd name="T11" fmla="*/ 8 h 185"/>
                <a:gd name="T12" fmla="*/ 92 w 125"/>
                <a:gd name="T13" fmla="*/ 7 h 185"/>
                <a:gd name="T14" fmla="*/ 88 w 125"/>
                <a:gd name="T15" fmla="*/ 11 h 185"/>
                <a:gd name="T16" fmla="*/ 81 w 125"/>
                <a:gd name="T17" fmla="*/ 12 h 185"/>
                <a:gd name="T18" fmla="*/ 71 w 125"/>
                <a:gd name="T19" fmla="*/ 13 h 185"/>
                <a:gd name="T20" fmla="*/ 68 w 125"/>
                <a:gd name="T21" fmla="*/ 10 h 185"/>
                <a:gd name="T22" fmla="*/ 61 w 125"/>
                <a:gd name="T23" fmla="*/ 11 h 185"/>
                <a:gd name="T24" fmla="*/ 54 w 125"/>
                <a:gd name="T25" fmla="*/ 11 h 185"/>
                <a:gd name="T26" fmla="*/ 53 w 125"/>
                <a:gd name="T27" fmla="*/ 15 h 185"/>
                <a:gd name="T28" fmla="*/ 58 w 125"/>
                <a:gd name="T29" fmla="*/ 37 h 185"/>
                <a:gd name="T30" fmla="*/ 66 w 125"/>
                <a:gd name="T31" fmla="*/ 44 h 185"/>
                <a:gd name="T32" fmla="*/ 66 w 125"/>
                <a:gd name="T33" fmla="*/ 55 h 185"/>
                <a:gd name="T34" fmla="*/ 59 w 125"/>
                <a:gd name="T35" fmla="*/ 62 h 185"/>
                <a:gd name="T36" fmla="*/ 58 w 125"/>
                <a:gd name="T37" fmla="*/ 72 h 185"/>
                <a:gd name="T38" fmla="*/ 48 w 125"/>
                <a:gd name="T39" fmla="*/ 58 h 185"/>
                <a:gd name="T40" fmla="*/ 50 w 125"/>
                <a:gd name="T41" fmla="*/ 44 h 185"/>
                <a:gd name="T42" fmla="*/ 41 w 125"/>
                <a:gd name="T43" fmla="*/ 43 h 185"/>
                <a:gd name="T44" fmla="*/ 33 w 125"/>
                <a:gd name="T45" fmla="*/ 38 h 185"/>
                <a:gd name="T46" fmla="*/ 0 w 125"/>
                <a:gd name="T47" fmla="*/ 49 h 185"/>
                <a:gd name="T48" fmla="*/ 3 w 125"/>
                <a:gd name="T49" fmla="*/ 57 h 185"/>
                <a:gd name="T50" fmla="*/ 2 w 125"/>
                <a:gd name="T51" fmla="*/ 57 h 185"/>
                <a:gd name="T52" fmla="*/ 4 w 125"/>
                <a:gd name="T53" fmla="*/ 60 h 185"/>
                <a:gd name="T54" fmla="*/ 19 w 125"/>
                <a:gd name="T55" fmla="*/ 64 h 185"/>
                <a:gd name="T56" fmla="*/ 32 w 125"/>
                <a:gd name="T57" fmla="*/ 68 h 185"/>
                <a:gd name="T58" fmla="*/ 33 w 125"/>
                <a:gd name="T59" fmla="*/ 85 h 185"/>
                <a:gd name="T60" fmla="*/ 30 w 125"/>
                <a:gd name="T61" fmla="*/ 94 h 185"/>
                <a:gd name="T62" fmla="*/ 33 w 125"/>
                <a:gd name="T63" fmla="*/ 103 h 185"/>
                <a:gd name="T64" fmla="*/ 27 w 125"/>
                <a:gd name="T65" fmla="*/ 111 h 185"/>
                <a:gd name="T66" fmla="*/ 24 w 125"/>
                <a:gd name="T67" fmla="*/ 121 h 185"/>
                <a:gd name="T68" fmla="*/ 12 w 125"/>
                <a:gd name="T69" fmla="*/ 132 h 185"/>
                <a:gd name="T70" fmla="*/ 13 w 125"/>
                <a:gd name="T71" fmla="*/ 132 h 185"/>
                <a:gd name="T72" fmla="*/ 20 w 125"/>
                <a:gd name="T73" fmla="*/ 153 h 185"/>
                <a:gd name="T74" fmla="*/ 21 w 125"/>
                <a:gd name="T75" fmla="*/ 172 h 185"/>
                <a:gd name="T76" fmla="*/ 22 w 125"/>
                <a:gd name="T77" fmla="*/ 185 h 185"/>
                <a:gd name="T78" fmla="*/ 31 w 125"/>
                <a:gd name="T79" fmla="*/ 184 h 185"/>
                <a:gd name="T80" fmla="*/ 31 w 125"/>
                <a:gd name="T81" fmla="*/ 179 h 185"/>
                <a:gd name="T82" fmla="*/ 27 w 125"/>
                <a:gd name="T83" fmla="*/ 175 h 185"/>
                <a:gd name="T84" fmla="*/ 45 w 125"/>
                <a:gd name="T85" fmla="*/ 162 h 185"/>
                <a:gd name="T86" fmla="*/ 60 w 125"/>
                <a:gd name="T87" fmla="*/ 154 h 185"/>
                <a:gd name="T88" fmla="*/ 61 w 125"/>
                <a:gd name="T89" fmla="*/ 138 h 185"/>
                <a:gd name="T90" fmla="*/ 59 w 125"/>
                <a:gd name="T91" fmla="*/ 124 h 185"/>
                <a:gd name="T92" fmla="*/ 53 w 125"/>
                <a:gd name="T93" fmla="*/ 111 h 185"/>
                <a:gd name="T94" fmla="*/ 55 w 125"/>
                <a:gd name="T95" fmla="*/ 103 h 185"/>
                <a:gd name="T96" fmla="*/ 60 w 125"/>
                <a:gd name="T97" fmla="*/ 97 h 185"/>
                <a:gd name="T98" fmla="*/ 70 w 125"/>
                <a:gd name="T99" fmla="*/ 91 h 185"/>
                <a:gd name="T100" fmla="*/ 82 w 125"/>
                <a:gd name="T101" fmla="*/ 79 h 185"/>
                <a:gd name="T102" fmla="*/ 105 w 125"/>
                <a:gd name="T103" fmla="*/ 69 h 185"/>
                <a:gd name="T104" fmla="*/ 124 w 125"/>
                <a:gd name="T105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5" h="185">
                  <a:moveTo>
                    <a:pt x="124" y="47"/>
                  </a:moveTo>
                  <a:cubicBezTo>
                    <a:pt x="122" y="44"/>
                    <a:pt x="120" y="31"/>
                    <a:pt x="121" y="26"/>
                  </a:cubicBezTo>
                  <a:cubicBezTo>
                    <a:pt x="121" y="21"/>
                    <a:pt x="120" y="7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4" y="2"/>
                    <a:pt x="108" y="5"/>
                    <a:pt x="107" y="6"/>
                  </a:cubicBezTo>
                  <a:cubicBezTo>
                    <a:pt x="106" y="8"/>
                    <a:pt x="102" y="5"/>
                    <a:pt x="99" y="8"/>
                  </a:cubicBezTo>
                  <a:cubicBezTo>
                    <a:pt x="96" y="10"/>
                    <a:pt x="94" y="8"/>
                    <a:pt x="92" y="7"/>
                  </a:cubicBezTo>
                  <a:cubicBezTo>
                    <a:pt x="90" y="7"/>
                    <a:pt x="89" y="10"/>
                    <a:pt x="88" y="11"/>
                  </a:cubicBezTo>
                  <a:cubicBezTo>
                    <a:pt x="88" y="13"/>
                    <a:pt x="83" y="12"/>
                    <a:pt x="81" y="12"/>
                  </a:cubicBezTo>
                  <a:cubicBezTo>
                    <a:pt x="80" y="12"/>
                    <a:pt x="74" y="13"/>
                    <a:pt x="71" y="13"/>
                  </a:cubicBezTo>
                  <a:cubicBezTo>
                    <a:pt x="69" y="13"/>
                    <a:pt x="71" y="11"/>
                    <a:pt x="68" y="10"/>
                  </a:cubicBezTo>
                  <a:cubicBezTo>
                    <a:pt x="64" y="9"/>
                    <a:pt x="62" y="11"/>
                    <a:pt x="61" y="11"/>
                  </a:cubicBezTo>
                  <a:cubicBezTo>
                    <a:pt x="60" y="11"/>
                    <a:pt x="56" y="11"/>
                    <a:pt x="54" y="11"/>
                  </a:cubicBezTo>
                  <a:cubicBezTo>
                    <a:pt x="54" y="12"/>
                    <a:pt x="54" y="14"/>
                    <a:pt x="53" y="15"/>
                  </a:cubicBezTo>
                  <a:cubicBezTo>
                    <a:pt x="51" y="20"/>
                    <a:pt x="58" y="32"/>
                    <a:pt x="58" y="37"/>
                  </a:cubicBezTo>
                  <a:cubicBezTo>
                    <a:pt x="61" y="39"/>
                    <a:pt x="64" y="42"/>
                    <a:pt x="66" y="44"/>
                  </a:cubicBezTo>
                  <a:cubicBezTo>
                    <a:pt x="69" y="47"/>
                    <a:pt x="66" y="47"/>
                    <a:pt x="66" y="55"/>
                  </a:cubicBezTo>
                  <a:cubicBezTo>
                    <a:pt x="66" y="62"/>
                    <a:pt x="62" y="59"/>
                    <a:pt x="59" y="62"/>
                  </a:cubicBezTo>
                  <a:cubicBezTo>
                    <a:pt x="56" y="64"/>
                    <a:pt x="59" y="70"/>
                    <a:pt x="58" y="72"/>
                  </a:cubicBezTo>
                  <a:cubicBezTo>
                    <a:pt x="58" y="73"/>
                    <a:pt x="48" y="60"/>
                    <a:pt x="48" y="58"/>
                  </a:cubicBezTo>
                  <a:cubicBezTo>
                    <a:pt x="47" y="57"/>
                    <a:pt x="51" y="49"/>
                    <a:pt x="50" y="44"/>
                  </a:cubicBezTo>
                  <a:cubicBezTo>
                    <a:pt x="49" y="40"/>
                    <a:pt x="43" y="43"/>
                    <a:pt x="41" y="43"/>
                  </a:cubicBezTo>
                  <a:cubicBezTo>
                    <a:pt x="39" y="43"/>
                    <a:pt x="34" y="38"/>
                    <a:pt x="33" y="38"/>
                  </a:cubicBezTo>
                  <a:cubicBezTo>
                    <a:pt x="32" y="38"/>
                    <a:pt x="0" y="49"/>
                    <a:pt x="0" y="49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14" y="61"/>
                    <a:pt x="19" y="64"/>
                  </a:cubicBezTo>
                  <a:cubicBezTo>
                    <a:pt x="23" y="67"/>
                    <a:pt x="31" y="67"/>
                    <a:pt x="32" y="68"/>
                  </a:cubicBezTo>
                  <a:cubicBezTo>
                    <a:pt x="34" y="69"/>
                    <a:pt x="32" y="80"/>
                    <a:pt x="33" y="85"/>
                  </a:cubicBezTo>
                  <a:cubicBezTo>
                    <a:pt x="33" y="90"/>
                    <a:pt x="27" y="92"/>
                    <a:pt x="30" y="94"/>
                  </a:cubicBezTo>
                  <a:cubicBezTo>
                    <a:pt x="33" y="97"/>
                    <a:pt x="31" y="102"/>
                    <a:pt x="33" y="103"/>
                  </a:cubicBezTo>
                  <a:cubicBezTo>
                    <a:pt x="35" y="103"/>
                    <a:pt x="30" y="109"/>
                    <a:pt x="27" y="111"/>
                  </a:cubicBezTo>
                  <a:cubicBezTo>
                    <a:pt x="24" y="112"/>
                    <a:pt x="27" y="117"/>
                    <a:pt x="24" y="121"/>
                  </a:cubicBezTo>
                  <a:cubicBezTo>
                    <a:pt x="22" y="124"/>
                    <a:pt x="16" y="128"/>
                    <a:pt x="12" y="132"/>
                  </a:cubicBezTo>
                  <a:cubicBezTo>
                    <a:pt x="12" y="132"/>
                    <a:pt x="13" y="132"/>
                    <a:pt x="13" y="132"/>
                  </a:cubicBezTo>
                  <a:cubicBezTo>
                    <a:pt x="14" y="134"/>
                    <a:pt x="17" y="151"/>
                    <a:pt x="20" y="153"/>
                  </a:cubicBezTo>
                  <a:cubicBezTo>
                    <a:pt x="23" y="154"/>
                    <a:pt x="21" y="171"/>
                    <a:pt x="21" y="172"/>
                  </a:cubicBezTo>
                  <a:cubicBezTo>
                    <a:pt x="21" y="174"/>
                    <a:pt x="22" y="185"/>
                    <a:pt x="22" y="185"/>
                  </a:cubicBezTo>
                  <a:cubicBezTo>
                    <a:pt x="22" y="185"/>
                    <a:pt x="27" y="184"/>
                    <a:pt x="31" y="184"/>
                  </a:cubicBezTo>
                  <a:cubicBezTo>
                    <a:pt x="31" y="182"/>
                    <a:pt x="31" y="180"/>
                    <a:pt x="31" y="179"/>
                  </a:cubicBezTo>
                  <a:cubicBezTo>
                    <a:pt x="32" y="174"/>
                    <a:pt x="28" y="178"/>
                    <a:pt x="27" y="175"/>
                  </a:cubicBezTo>
                  <a:cubicBezTo>
                    <a:pt x="26" y="171"/>
                    <a:pt x="35" y="165"/>
                    <a:pt x="45" y="162"/>
                  </a:cubicBezTo>
                  <a:cubicBezTo>
                    <a:pt x="55" y="159"/>
                    <a:pt x="59" y="157"/>
                    <a:pt x="60" y="154"/>
                  </a:cubicBezTo>
                  <a:cubicBezTo>
                    <a:pt x="61" y="150"/>
                    <a:pt x="59" y="142"/>
                    <a:pt x="61" y="138"/>
                  </a:cubicBezTo>
                  <a:cubicBezTo>
                    <a:pt x="62" y="134"/>
                    <a:pt x="60" y="132"/>
                    <a:pt x="59" y="124"/>
                  </a:cubicBezTo>
                  <a:cubicBezTo>
                    <a:pt x="58" y="116"/>
                    <a:pt x="54" y="115"/>
                    <a:pt x="53" y="111"/>
                  </a:cubicBezTo>
                  <a:cubicBezTo>
                    <a:pt x="52" y="106"/>
                    <a:pt x="52" y="103"/>
                    <a:pt x="55" y="103"/>
                  </a:cubicBezTo>
                  <a:cubicBezTo>
                    <a:pt x="58" y="102"/>
                    <a:pt x="58" y="101"/>
                    <a:pt x="60" y="97"/>
                  </a:cubicBezTo>
                  <a:cubicBezTo>
                    <a:pt x="63" y="92"/>
                    <a:pt x="66" y="94"/>
                    <a:pt x="70" y="91"/>
                  </a:cubicBezTo>
                  <a:cubicBezTo>
                    <a:pt x="75" y="88"/>
                    <a:pt x="75" y="84"/>
                    <a:pt x="82" y="79"/>
                  </a:cubicBezTo>
                  <a:cubicBezTo>
                    <a:pt x="90" y="73"/>
                    <a:pt x="98" y="73"/>
                    <a:pt x="105" y="69"/>
                  </a:cubicBezTo>
                  <a:cubicBezTo>
                    <a:pt x="112" y="65"/>
                    <a:pt x="125" y="50"/>
                    <a:pt x="124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5" name="Freeform 159"/>
            <p:cNvSpPr>
              <a:spLocks/>
            </p:cNvSpPr>
            <p:nvPr userDrawn="1"/>
          </p:nvSpPr>
          <p:spPr bwMode="auto">
            <a:xfrm>
              <a:off x="-1694333" y="4487309"/>
              <a:ext cx="271829" cy="279010"/>
            </a:xfrm>
            <a:custGeom>
              <a:avLst/>
              <a:gdLst>
                <a:gd name="T0" fmla="*/ 118 w 127"/>
                <a:gd name="T1" fmla="*/ 96 h 119"/>
                <a:gd name="T2" fmla="*/ 114 w 127"/>
                <a:gd name="T3" fmla="*/ 85 h 119"/>
                <a:gd name="T4" fmla="*/ 113 w 127"/>
                <a:gd name="T5" fmla="*/ 76 h 119"/>
                <a:gd name="T6" fmla="*/ 115 w 127"/>
                <a:gd name="T7" fmla="*/ 68 h 119"/>
                <a:gd name="T8" fmla="*/ 109 w 127"/>
                <a:gd name="T9" fmla="*/ 58 h 119"/>
                <a:gd name="T10" fmla="*/ 114 w 127"/>
                <a:gd name="T11" fmla="*/ 42 h 119"/>
                <a:gd name="T12" fmla="*/ 94 w 127"/>
                <a:gd name="T13" fmla="*/ 29 h 119"/>
                <a:gd name="T14" fmla="*/ 95 w 127"/>
                <a:gd name="T15" fmla="*/ 23 h 119"/>
                <a:gd name="T16" fmla="*/ 51 w 127"/>
                <a:gd name="T17" fmla="*/ 1 h 119"/>
                <a:gd name="T18" fmla="*/ 45 w 127"/>
                <a:gd name="T19" fmla="*/ 11 h 119"/>
                <a:gd name="T20" fmla="*/ 46 w 127"/>
                <a:gd name="T21" fmla="*/ 18 h 119"/>
                <a:gd name="T22" fmla="*/ 27 w 127"/>
                <a:gd name="T23" fmla="*/ 17 h 119"/>
                <a:gd name="T24" fmla="*/ 27 w 127"/>
                <a:gd name="T25" fmla="*/ 0 h 119"/>
                <a:gd name="T26" fmla="*/ 17 w 127"/>
                <a:gd name="T27" fmla="*/ 1 h 119"/>
                <a:gd name="T28" fmla="*/ 12 w 127"/>
                <a:gd name="T29" fmla="*/ 2 h 119"/>
                <a:gd name="T30" fmla="*/ 14 w 127"/>
                <a:gd name="T31" fmla="*/ 7 h 119"/>
                <a:gd name="T32" fmla="*/ 16 w 127"/>
                <a:gd name="T33" fmla="*/ 14 h 119"/>
                <a:gd name="T34" fmla="*/ 11 w 127"/>
                <a:gd name="T35" fmla="*/ 16 h 119"/>
                <a:gd name="T36" fmla="*/ 11 w 127"/>
                <a:gd name="T37" fmla="*/ 22 h 119"/>
                <a:gd name="T38" fmla="*/ 14 w 127"/>
                <a:gd name="T39" fmla="*/ 24 h 119"/>
                <a:gd name="T40" fmla="*/ 5 w 127"/>
                <a:gd name="T41" fmla="*/ 36 h 119"/>
                <a:gd name="T42" fmla="*/ 0 w 127"/>
                <a:gd name="T43" fmla="*/ 39 h 119"/>
                <a:gd name="T44" fmla="*/ 7 w 127"/>
                <a:gd name="T45" fmla="*/ 60 h 119"/>
                <a:gd name="T46" fmla="*/ 13 w 127"/>
                <a:gd name="T47" fmla="*/ 74 h 119"/>
                <a:gd name="T48" fmla="*/ 16 w 127"/>
                <a:gd name="T49" fmla="*/ 82 h 119"/>
                <a:gd name="T50" fmla="*/ 9 w 127"/>
                <a:gd name="T51" fmla="*/ 78 h 119"/>
                <a:gd name="T52" fmla="*/ 9 w 127"/>
                <a:gd name="T53" fmla="*/ 80 h 119"/>
                <a:gd name="T54" fmla="*/ 8 w 127"/>
                <a:gd name="T55" fmla="*/ 80 h 119"/>
                <a:gd name="T56" fmla="*/ 17 w 127"/>
                <a:gd name="T57" fmla="*/ 84 h 119"/>
                <a:gd name="T58" fmla="*/ 27 w 127"/>
                <a:gd name="T59" fmla="*/ 88 h 119"/>
                <a:gd name="T60" fmla="*/ 42 w 127"/>
                <a:gd name="T61" fmla="*/ 94 h 119"/>
                <a:gd name="T62" fmla="*/ 43 w 127"/>
                <a:gd name="T63" fmla="*/ 96 h 119"/>
                <a:gd name="T64" fmla="*/ 51 w 127"/>
                <a:gd name="T65" fmla="*/ 96 h 119"/>
                <a:gd name="T66" fmla="*/ 53 w 127"/>
                <a:gd name="T67" fmla="*/ 95 h 119"/>
                <a:gd name="T68" fmla="*/ 61 w 127"/>
                <a:gd name="T69" fmla="*/ 117 h 119"/>
                <a:gd name="T70" fmla="*/ 68 w 127"/>
                <a:gd name="T71" fmla="*/ 117 h 119"/>
                <a:gd name="T72" fmla="*/ 75 w 127"/>
                <a:gd name="T73" fmla="*/ 116 h 119"/>
                <a:gd name="T74" fmla="*/ 78 w 127"/>
                <a:gd name="T75" fmla="*/ 119 h 119"/>
                <a:gd name="T76" fmla="*/ 88 w 127"/>
                <a:gd name="T77" fmla="*/ 118 h 119"/>
                <a:gd name="T78" fmla="*/ 95 w 127"/>
                <a:gd name="T79" fmla="*/ 117 h 119"/>
                <a:gd name="T80" fmla="*/ 99 w 127"/>
                <a:gd name="T81" fmla="*/ 113 h 119"/>
                <a:gd name="T82" fmla="*/ 106 w 127"/>
                <a:gd name="T83" fmla="*/ 114 h 119"/>
                <a:gd name="T84" fmla="*/ 114 w 127"/>
                <a:gd name="T85" fmla="*/ 112 h 119"/>
                <a:gd name="T86" fmla="*/ 127 w 127"/>
                <a:gd name="T87" fmla="*/ 106 h 119"/>
                <a:gd name="T88" fmla="*/ 118 w 127"/>
                <a:gd name="T89" fmla="*/ 9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19">
                  <a:moveTo>
                    <a:pt x="118" y="96"/>
                  </a:moveTo>
                  <a:cubicBezTo>
                    <a:pt x="118" y="89"/>
                    <a:pt x="114" y="89"/>
                    <a:pt x="114" y="85"/>
                  </a:cubicBezTo>
                  <a:cubicBezTo>
                    <a:pt x="114" y="80"/>
                    <a:pt x="115" y="76"/>
                    <a:pt x="113" y="76"/>
                  </a:cubicBezTo>
                  <a:cubicBezTo>
                    <a:pt x="111" y="75"/>
                    <a:pt x="112" y="71"/>
                    <a:pt x="115" y="68"/>
                  </a:cubicBezTo>
                  <a:cubicBezTo>
                    <a:pt x="118" y="64"/>
                    <a:pt x="110" y="63"/>
                    <a:pt x="109" y="58"/>
                  </a:cubicBezTo>
                  <a:cubicBezTo>
                    <a:pt x="108" y="56"/>
                    <a:pt x="111" y="50"/>
                    <a:pt x="114" y="42"/>
                  </a:cubicBezTo>
                  <a:cubicBezTo>
                    <a:pt x="104" y="36"/>
                    <a:pt x="94" y="29"/>
                    <a:pt x="94" y="2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6"/>
                    <a:pt x="48" y="10"/>
                    <a:pt x="45" y="11"/>
                  </a:cubicBezTo>
                  <a:cubicBezTo>
                    <a:pt x="42" y="12"/>
                    <a:pt x="50" y="17"/>
                    <a:pt x="46" y="18"/>
                  </a:cubicBezTo>
                  <a:cubicBezTo>
                    <a:pt x="42" y="18"/>
                    <a:pt x="33" y="14"/>
                    <a:pt x="27" y="17"/>
                  </a:cubicBezTo>
                  <a:cubicBezTo>
                    <a:pt x="23" y="18"/>
                    <a:pt x="24" y="9"/>
                    <a:pt x="27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5" y="2"/>
                    <a:pt x="12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6" y="11"/>
                    <a:pt x="16" y="14"/>
                  </a:cubicBezTo>
                  <a:cubicBezTo>
                    <a:pt x="15" y="16"/>
                    <a:pt x="13" y="16"/>
                    <a:pt x="11" y="16"/>
                  </a:cubicBezTo>
                  <a:cubicBezTo>
                    <a:pt x="12" y="20"/>
                    <a:pt x="11" y="22"/>
                    <a:pt x="11" y="22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8" y="35"/>
                    <a:pt x="5" y="36"/>
                  </a:cubicBezTo>
                  <a:cubicBezTo>
                    <a:pt x="4" y="37"/>
                    <a:pt x="2" y="38"/>
                    <a:pt x="0" y="39"/>
                  </a:cubicBezTo>
                  <a:cubicBezTo>
                    <a:pt x="2" y="47"/>
                    <a:pt x="4" y="57"/>
                    <a:pt x="7" y="60"/>
                  </a:cubicBezTo>
                  <a:cubicBezTo>
                    <a:pt x="13" y="65"/>
                    <a:pt x="12" y="70"/>
                    <a:pt x="13" y="74"/>
                  </a:cubicBezTo>
                  <a:cubicBezTo>
                    <a:pt x="14" y="77"/>
                    <a:pt x="20" y="81"/>
                    <a:pt x="16" y="82"/>
                  </a:cubicBezTo>
                  <a:cubicBezTo>
                    <a:pt x="14" y="83"/>
                    <a:pt x="12" y="81"/>
                    <a:pt x="9" y="78"/>
                  </a:cubicBezTo>
                  <a:cubicBezTo>
                    <a:pt x="9" y="78"/>
                    <a:pt x="9" y="79"/>
                    <a:pt x="9" y="80"/>
                  </a:cubicBezTo>
                  <a:cubicBezTo>
                    <a:pt x="9" y="80"/>
                    <a:pt x="8" y="80"/>
                    <a:pt x="8" y="80"/>
                  </a:cubicBezTo>
                  <a:cubicBezTo>
                    <a:pt x="11" y="82"/>
                    <a:pt x="15" y="84"/>
                    <a:pt x="17" y="84"/>
                  </a:cubicBezTo>
                  <a:cubicBezTo>
                    <a:pt x="20" y="84"/>
                    <a:pt x="24" y="88"/>
                    <a:pt x="27" y="88"/>
                  </a:cubicBezTo>
                  <a:cubicBezTo>
                    <a:pt x="30" y="89"/>
                    <a:pt x="41" y="93"/>
                    <a:pt x="42" y="94"/>
                  </a:cubicBezTo>
                  <a:cubicBezTo>
                    <a:pt x="43" y="95"/>
                    <a:pt x="43" y="95"/>
                    <a:pt x="43" y="96"/>
                  </a:cubicBezTo>
                  <a:cubicBezTo>
                    <a:pt x="46" y="95"/>
                    <a:pt x="49" y="95"/>
                    <a:pt x="51" y="96"/>
                  </a:cubicBezTo>
                  <a:cubicBezTo>
                    <a:pt x="51" y="95"/>
                    <a:pt x="52" y="95"/>
                    <a:pt x="53" y="95"/>
                  </a:cubicBezTo>
                  <a:cubicBezTo>
                    <a:pt x="57" y="95"/>
                    <a:pt x="61" y="109"/>
                    <a:pt x="61" y="117"/>
                  </a:cubicBezTo>
                  <a:cubicBezTo>
                    <a:pt x="63" y="117"/>
                    <a:pt x="67" y="117"/>
                    <a:pt x="68" y="117"/>
                  </a:cubicBezTo>
                  <a:cubicBezTo>
                    <a:pt x="69" y="117"/>
                    <a:pt x="71" y="115"/>
                    <a:pt x="75" y="116"/>
                  </a:cubicBezTo>
                  <a:cubicBezTo>
                    <a:pt x="78" y="117"/>
                    <a:pt x="76" y="119"/>
                    <a:pt x="78" y="119"/>
                  </a:cubicBezTo>
                  <a:cubicBezTo>
                    <a:pt x="81" y="119"/>
                    <a:pt x="87" y="118"/>
                    <a:pt x="88" y="118"/>
                  </a:cubicBezTo>
                  <a:cubicBezTo>
                    <a:pt x="90" y="118"/>
                    <a:pt x="95" y="119"/>
                    <a:pt x="95" y="117"/>
                  </a:cubicBezTo>
                  <a:cubicBezTo>
                    <a:pt x="96" y="116"/>
                    <a:pt x="97" y="113"/>
                    <a:pt x="99" y="113"/>
                  </a:cubicBezTo>
                  <a:cubicBezTo>
                    <a:pt x="101" y="114"/>
                    <a:pt x="103" y="116"/>
                    <a:pt x="106" y="114"/>
                  </a:cubicBezTo>
                  <a:cubicBezTo>
                    <a:pt x="109" y="111"/>
                    <a:pt x="113" y="114"/>
                    <a:pt x="114" y="112"/>
                  </a:cubicBezTo>
                  <a:cubicBezTo>
                    <a:pt x="115" y="111"/>
                    <a:pt x="121" y="108"/>
                    <a:pt x="127" y="106"/>
                  </a:cubicBezTo>
                  <a:cubicBezTo>
                    <a:pt x="126" y="99"/>
                    <a:pt x="119" y="102"/>
                    <a:pt x="118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6" name="Freeform 160"/>
            <p:cNvSpPr>
              <a:spLocks/>
            </p:cNvSpPr>
            <p:nvPr userDrawn="1"/>
          </p:nvSpPr>
          <p:spPr bwMode="auto">
            <a:xfrm>
              <a:off x="-1615470" y="4709787"/>
              <a:ext cx="83898" cy="195125"/>
            </a:xfrm>
            <a:custGeom>
              <a:avLst/>
              <a:gdLst>
                <a:gd name="T0" fmla="*/ 36 w 39"/>
                <a:gd name="T1" fmla="*/ 55 h 84"/>
                <a:gd name="T2" fmla="*/ 28 w 39"/>
                <a:gd name="T3" fmla="*/ 48 h 84"/>
                <a:gd name="T4" fmla="*/ 28 w 39"/>
                <a:gd name="T5" fmla="*/ 50 h 84"/>
                <a:gd name="T6" fmla="*/ 15 w 39"/>
                <a:gd name="T7" fmla="*/ 34 h 84"/>
                <a:gd name="T8" fmla="*/ 17 w 39"/>
                <a:gd name="T9" fmla="*/ 15 h 84"/>
                <a:gd name="T10" fmla="*/ 14 w 39"/>
                <a:gd name="T11" fmla="*/ 1 h 84"/>
                <a:gd name="T12" fmla="*/ 6 w 39"/>
                <a:gd name="T13" fmla="*/ 1 h 84"/>
                <a:gd name="T14" fmla="*/ 11 w 39"/>
                <a:gd name="T15" fmla="*/ 11 h 84"/>
                <a:gd name="T16" fmla="*/ 7 w 39"/>
                <a:gd name="T17" fmla="*/ 13 h 84"/>
                <a:gd name="T18" fmla="*/ 7 w 39"/>
                <a:gd name="T19" fmla="*/ 31 h 84"/>
                <a:gd name="T20" fmla="*/ 2 w 39"/>
                <a:gd name="T21" fmla="*/ 34 h 84"/>
                <a:gd name="T22" fmla="*/ 1 w 39"/>
                <a:gd name="T23" fmla="*/ 44 h 84"/>
                <a:gd name="T24" fmla="*/ 3 w 39"/>
                <a:gd name="T25" fmla="*/ 49 h 84"/>
                <a:gd name="T26" fmla="*/ 3 w 39"/>
                <a:gd name="T27" fmla="*/ 49 h 84"/>
                <a:gd name="T28" fmla="*/ 11 w 39"/>
                <a:gd name="T29" fmla="*/ 54 h 84"/>
                <a:gd name="T30" fmla="*/ 20 w 39"/>
                <a:gd name="T31" fmla="*/ 55 h 84"/>
                <a:gd name="T32" fmla="*/ 18 w 39"/>
                <a:gd name="T33" fmla="*/ 69 h 84"/>
                <a:gd name="T34" fmla="*/ 28 w 39"/>
                <a:gd name="T35" fmla="*/ 83 h 84"/>
                <a:gd name="T36" fmla="*/ 29 w 39"/>
                <a:gd name="T37" fmla="*/ 73 h 84"/>
                <a:gd name="T38" fmla="*/ 36 w 39"/>
                <a:gd name="T39" fmla="*/ 66 h 84"/>
                <a:gd name="T40" fmla="*/ 36 w 39"/>
                <a:gd name="T41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84">
                  <a:moveTo>
                    <a:pt x="36" y="55"/>
                  </a:moveTo>
                  <a:cubicBezTo>
                    <a:pt x="34" y="53"/>
                    <a:pt x="31" y="50"/>
                    <a:pt x="28" y="48"/>
                  </a:cubicBezTo>
                  <a:cubicBezTo>
                    <a:pt x="29" y="49"/>
                    <a:pt x="28" y="50"/>
                    <a:pt x="28" y="50"/>
                  </a:cubicBezTo>
                  <a:cubicBezTo>
                    <a:pt x="25" y="54"/>
                    <a:pt x="16" y="42"/>
                    <a:pt x="15" y="34"/>
                  </a:cubicBezTo>
                  <a:cubicBezTo>
                    <a:pt x="14" y="26"/>
                    <a:pt x="20" y="22"/>
                    <a:pt x="17" y="15"/>
                  </a:cubicBezTo>
                  <a:cubicBezTo>
                    <a:pt x="14" y="8"/>
                    <a:pt x="12" y="2"/>
                    <a:pt x="14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8" y="3"/>
                    <a:pt x="11" y="9"/>
                    <a:pt x="11" y="11"/>
                  </a:cubicBezTo>
                  <a:cubicBezTo>
                    <a:pt x="11" y="13"/>
                    <a:pt x="8" y="11"/>
                    <a:pt x="7" y="13"/>
                  </a:cubicBezTo>
                  <a:cubicBezTo>
                    <a:pt x="5" y="16"/>
                    <a:pt x="5" y="29"/>
                    <a:pt x="7" y="31"/>
                  </a:cubicBezTo>
                  <a:cubicBezTo>
                    <a:pt x="10" y="33"/>
                    <a:pt x="2" y="32"/>
                    <a:pt x="2" y="34"/>
                  </a:cubicBezTo>
                  <a:cubicBezTo>
                    <a:pt x="2" y="36"/>
                    <a:pt x="2" y="44"/>
                    <a:pt x="1" y="44"/>
                  </a:cubicBezTo>
                  <a:cubicBezTo>
                    <a:pt x="0" y="45"/>
                    <a:pt x="1" y="46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9" y="54"/>
                    <a:pt x="11" y="54"/>
                  </a:cubicBezTo>
                  <a:cubicBezTo>
                    <a:pt x="13" y="54"/>
                    <a:pt x="19" y="51"/>
                    <a:pt x="20" y="55"/>
                  </a:cubicBezTo>
                  <a:cubicBezTo>
                    <a:pt x="21" y="60"/>
                    <a:pt x="17" y="68"/>
                    <a:pt x="18" y="69"/>
                  </a:cubicBezTo>
                  <a:cubicBezTo>
                    <a:pt x="18" y="71"/>
                    <a:pt x="28" y="84"/>
                    <a:pt x="28" y="83"/>
                  </a:cubicBezTo>
                  <a:cubicBezTo>
                    <a:pt x="29" y="81"/>
                    <a:pt x="26" y="75"/>
                    <a:pt x="29" y="73"/>
                  </a:cubicBezTo>
                  <a:cubicBezTo>
                    <a:pt x="32" y="70"/>
                    <a:pt x="36" y="73"/>
                    <a:pt x="36" y="66"/>
                  </a:cubicBezTo>
                  <a:cubicBezTo>
                    <a:pt x="36" y="58"/>
                    <a:pt x="39" y="58"/>
                    <a:pt x="36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7" name="Freeform 161"/>
            <p:cNvSpPr>
              <a:spLocks/>
            </p:cNvSpPr>
            <p:nvPr userDrawn="1"/>
          </p:nvSpPr>
          <p:spPr bwMode="auto">
            <a:xfrm>
              <a:off x="-727830" y="3367625"/>
              <a:ext cx="192966" cy="129475"/>
            </a:xfrm>
            <a:custGeom>
              <a:avLst/>
              <a:gdLst>
                <a:gd name="T0" fmla="*/ 73 w 90"/>
                <a:gd name="T1" fmla="*/ 45 h 56"/>
                <a:gd name="T2" fmla="*/ 78 w 90"/>
                <a:gd name="T3" fmla="*/ 48 h 56"/>
                <a:gd name="T4" fmla="*/ 86 w 90"/>
                <a:gd name="T5" fmla="*/ 51 h 56"/>
                <a:gd name="T6" fmla="*/ 90 w 90"/>
                <a:gd name="T7" fmla="*/ 50 h 56"/>
                <a:gd name="T8" fmla="*/ 87 w 90"/>
                <a:gd name="T9" fmla="*/ 35 h 56"/>
                <a:gd name="T10" fmla="*/ 76 w 90"/>
                <a:gd name="T11" fmla="*/ 29 h 56"/>
                <a:gd name="T12" fmla="*/ 74 w 90"/>
                <a:gd name="T13" fmla="*/ 19 h 56"/>
                <a:gd name="T14" fmla="*/ 59 w 90"/>
                <a:gd name="T15" fmla="*/ 20 h 56"/>
                <a:gd name="T16" fmla="*/ 49 w 90"/>
                <a:gd name="T17" fmla="*/ 18 h 56"/>
                <a:gd name="T18" fmla="*/ 39 w 90"/>
                <a:gd name="T19" fmla="*/ 18 h 56"/>
                <a:gd name="T20" fmla="*/ 22 w 90"/>
                <a:gd name="T21" fmla="*/ 17 h 56"/>
                <a:gd name="T22" fmla="*/ 30 w 90"/>
                <a:gd name="T23" fmla="*/ 10 h 56"/>
                <a:gd name="T24" fmla="*/ 34 w 90"/>
                <a:gd name="T25" fmla="*/ 10 h 56"/>
                <a:gd name="T26" fmla="*/ 38 w 90"/>
                <a:gd name="T27" fmla="*/ 1 h 56"/>
                <a:gd name="T28" fmla="*/ 30 w 90"/>
                <a:gd name="T29" fmla="*/ 3 h 56"/>
                <a:gd name="T30" fmla="*/ 21 w 90"/>
                <a:gd name="T31" fmla="*/ 5 h 56"/>
                <a:gd name="T32" fmla="*/ 16 w 90"/>
                <a:gd name="T33" fmla="*/ 11 h 56"/>
                <a:gd name="T34" fmla="*/ 12 w 90"/>
                <a:gd name="T35" fmla="*/ 17 h 56"/>
                <a:gd name="T36" fmla="*/ 1 w 90"/>
                <a:gd name="T37" fmla="*/ 21 h 56"/>
                <a:gd name="T38" fmla="*/ 8 w 90"/>
                <a:gd name="T39" fmla="*/ 29 h 56"/>
                <a:gd name="T40" fmla="*/ 9 w 90"/>
                <a:gd name="T41" fmla="*/ 39 h 56"/>
                <a:gd name="T42" fmla="*/ 5 w 90"/>
                <a:gd name="T43" fmla="*/ 50 h 56"/>
                <a:gd name="T44" fmla="*/ 10 w 90"/>
                <a:gd name="T45" fmla="*/ 50 h 56"/>
                <a:gd name="T46" fmla="*/ 22 w 90"/>
                <a:gd name="T47" fmla="*/ 47 h 56"/>
                <a:gd name="T48" fmla="*/ 33 w 90"/>
                <a:gd name="T49" fmla="*/ 42 h 56"/>
                <a:gd name="T50" fmla="*/ 44 w 90"/>
                <a:gd name="T51" fmla="*/ 33 h 56"/>
                <a:gd name="T52" fmla="*/ 48 w 90"/>
                <a:gd name="T53" fmla="*/ 42 h 56"/>
                <a:gd name="T54" fmla="*/ 49 w 90"/>
                <a:gd name="T55" fmla="*/ 55 h 56"/>
                <a:gd name="T56" fmla="*/ 54 w 90"/>
                <a:gd name="T57" fmla="*/ 55 h 56"/>
                <a:gd name="T58" fmla="*/ 60 w 90"/>
                <a:gd name="T59" fmla="*/ 53 h 56"/>
                <a:gd name="T60" fmla="*/ 73 w 90"/>
                <a:gd name="T61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56">
                  <a:moveTo>
                    <a:pt x="73" y="45"/>
                  </a:moveTo>
                  <a:cubicBezTo>
                    <a:pt x="76" y="47"/>
                    <a:pt x="75" y="49"/>
                    <a:pt x="78" y="48"/>
                  </a:cubicBezTo>
                  <a:cubicBezTo>
                    <a:pt x="80" y="48"/>
                    <a:pt x="84" y="49"/>
                    <a:pt x="86" y="51"/>
                  </a:cubicBezTo>
                  <a:cubicBezTo>
                    <a:pt x="88" y="50"/>
                    <a:pt x="90" y="50"/>
                    <a:pt x="90" y="50"/>
                  </a:cubicBezTo>
                  <a:cubicBezTo>
                    <a:pt x="90" y="50"/>
                    <a:pt x="88" y="39"/>
                    <a:pt x="87" y="35"/>
                  </a:cubicBezTo>
                  <a:cubicBezTo>
                    <a:pt x="87" y="32"/>
                    <a:pt x="76" y="29"/>
                    <a:pt x="76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61" y="21"/>
                    <a:pt x="59" y="20"/>
                  </a:cubicBezTo>
                  <a:cubicBezTo>
                    <a:pt x="57" y="19"/>
                    <a:pt x="51" y="21"/>
                    <a:pt x="49" y="18"/>
                  </a:cubicBezTo>
                  <a:cubicBezTo>
                    <a:pt x="47" y="15"/>
                    <a:pt x="43" y="21"/>
                    <a:pt x="39" y="18"/>
                  </a:cubicBezTo>
                  <a:cubicBezTo>
                    <a:pt x="34" y="15"/>
                    <a:pt x="22" y="19"/>
                    <a:pt x="22" y="17"/>
                  </a:cubicBezTo>
                  <a:cubicBezTo>
                    <a:pt x="22" y="15"/>
                    <a:pt x="27" y="10"/>
                    <a:pt x="30" y="10"/>
                  </a:cubicBezTo>
                  <a:cubicBezTo>
                    <a:pt x="31" y="10"/>
                    <a:pt x="32" y="10"/>
                    <a:pt x="34" y="10"/>
                  </a:cubicBezTo>
                  <a:cubicBezTo>
                    <a:pt x="35" y="8"/>
                    <a:pt x="39" y="3"/>
                    <a:pt x="38" y="1"/>
                  </a:cubicBezTo>
                  <a:cubicBezTo>
                    <a:pt x="37" y="0"/>
                    <a:pt x="33" y="1"/>
                    <a:pt x="30" y="3"/>
                  </a:cubicBezTo>
                  <a:cubicBezTo>
                    <a:pt x="27" y="5"/>
                    <a:pt x="22" y="2"/>
                    <a:pt x="21" y="5"/>
                  </a:cubicBezTo>
                  <a:cubicBezTo>
                    <a:pt x="20" y="8"/>
                    <a:pt x="19" y="11"/>
                    <a:pt x="16" y="11"/>
                  </a:cubicBezTo>
                  <a:cubicBezTo>
                    <a:pt x="12" y="11"/>
                    <a:pt x="15" y="16"/>
                    <a:pt x="12" y="17"/>
                  </a:cubicBezTo>
                  <a:cubicBezTo>
                    <a:pt x="9" y="18"/>
                    <a:pt x="1" y="18"/>
                    <a:pt x="1" y="21"/>
                  </a:cubicBezTo>
                  <a:cubicBezTo>
                    <a:pt x="0" y="24"/>
                    <a:pt x="9" y="25"/>
                    <a:pt x="8" y="29"/>
                  </a:cubicBezTo>
                  <a:cubicBezTo>
                    <a:pt x="7" y="32"/>
                    <a:pt x="12" y="36"/>
                    <a:pt x="9" y="39"/>
                  </a:cubicBezTo>
                  <a:cubicBezTo>
                    <a:pt x="7" y="40"/>
                    <a:pt x="4" y="44"/>
                    <a:pt x="5" y="50"/>
                  </a:cubicBezTo>
                  <a:cubicBezTo>
                    <a:pt x="7" y="51"/>
                    <a:pt x="9" y="52"/>
                    <a:pt x="10" y="50"/>
                  </a:cubicBezTo>
                  <a:cubicBezTo>
                    <a:pt x="12" y="47"/>
                    <a:pt x="22" y="50"/>
                    <a:pt x="22" y="47"/>
                  </a:cubicBezTo>
                  <a:cubicBezTo>
                    <a:pt x="22" y="44"/>
                    <a:pt x="33" y="45"/>
                    <a:pt x="33" y="42"/>
                  </a:cubicBezTo>
                  <a:cubicBezTo>
                    <a:pt x="33" y="39"/>
                    <a:pt x="39" y="32"/>
                    <a:pt x="44" y="33"/>
                  </a:cubicBezTo>
                  <a:cubicBezTo>
                    <a:pt x="48" y="33"/>
                    <a:pt x="43" y="40"/>
                    <a:pt x="48" y="42"/>
                  </a:cubicBezTo>
                  <a:cubicBezTo>
                    <a:pt x="53" y="44"/>
                    <a:pt x="46" y="52"/>
                    <a:pt x="49" y="55"/>
                  </a:cubicBezTo>
                  <a:cubicBezTo>
                    <a:pt x="50" y="56"/>
                    <a:pt x="52" y="56"/>
                    <a:pt x="54" y="55"/>
                  </a:cubicBezTo>
                  <a:cubicBezTo>
                    <a:pt x="56" y="54"/>
                    <a:pt x="58" y="54"/>
                    <a:pt x="60" y="53"/>
                  </a:cubicBezTo>
                  <a:cubicBezTo>
                    <a:pt x="65" y="49"/>
                    <a:pt x="71" y="44"/>
                    <a:pt x="7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8" name="Freeform 162"/>
            <p:cNvSpPr>
              <a:spLocks/>
            </p:cNvSpPr>
            <p:nvPr userDrawn="1"/>
          </p:nvSpPr>
          <p:spPr bwMode="auto">
            <a:xfrm>
              <a:off x="5294361" y="4190065"/>
              <a:ext cx="31882" cy="25530"/>
            </a:xfrm>
            <a:custGeom>
              <a:avLst/>
              <a:gdLst>
                <a:gd name="T0" fmla="*/ 3 w 15"/>
                <a:gd name="T1" fmla="*/ 10 h 11"/>
                <a:gd name="T2" fmla="*/ 3 w 15"/>
                <a:gd name="T3" fmla="*/ 5 h 11"/>
                <a:gd name="T4" fmla="*/ 12 w 15"/>
                <a:gd name="T5" fmla="*/ 2 h 11"/>
                <a:gd name="T6" fmla="*/ 12 w 15"/>
                <a:gd name="T7" fmla="*/ 9 h 11"/>
                <a:gd name="T8" fmla="*/ 3 w 15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">
                  <a:moveTo>
                    <a:pt x="3" y="10"/>
                  </a:moveTo>
                  <a:cubicBezTo>
                    <a:pt x="2" y="8"/>
                    <a:pt x="6" y="6"/>
                    <a:pt x="3" y="5"/>
                  </a:cubicBezTo>
                  <a:cubicBezTo>
                    <a:pt x="0" y="3"/>
                    <a:pt x="9" y="0"/>
                    <a:pt x="12" y="2"/>
                  </a:cubicBezTo>
                  <a:cubicBezTo>
                    <a:pt x="14" y="4"/>
                    <a:pt x="15" y="8"/>
                    <a:pt x="12" y="9"/>
                  </a:cubicBezTo>
                  <a:cubicBezTo>
                    <a:pt x="10" y="10"/>
                    <a:pt x="5" y="11"/>
                    <a:pt x="3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9" name="Freeform 163"/>
            <p:cNvSpPr>
              <a:spLocks/>
            </p:cNvSpPr>
            <p:nvPr userDrawn="1"/>
          </p:nvSpPr>
          <p:spPr bwMode="auto">
            <a:xfrm>
              <a:off x="-1343641" y="3353036"/>
              <a:ext cx="83898" cy="71121"/>
            </a:xfrm>
            <a:custGeom>
              <a:avLst/>
              <a:gdLst>
                <a:gd name="T0" fmla="*/ 37 w 39"/>
                <a:gd name="T1" fmla="*/ 24 h 31"/>
                <a:gd name="T2" fmla="*/ 30 w 39"/>
                <a:gd name="T3" fmla="*/ 16 h 31"/>
                <a:gd name="T4" fmla="*/ 25 w 39"/>
                <a:gd name="T5" fmla="*/ 8 h 31"/>
                <a:gd name="T6" fmla="*/ 22 w 39"/>
                <a:gd name="T7" fmla="*/ 2 h 31"/>
                <a:gd name="T8" fmla="*/ 12 w 39"/>
                <a:gd name="T9" fmla="*/ 1 h 31"/>
                <a:gd name="T10" fmla="*/ 0 w 39"/>
                <a:gd name="T11" fmla="*/ 3 h 31"/>
                <a:gd name="T12" fmla="*/ 3 w 39"/>
                <a:gd name="T13" fmla="*/ 11 h 31"/>
                <a:gd name="T14" fmla="*/ 12 w 39"/>
                <a:gd name="T15" fmla="*/ 15 h 31"/>
                <a:gd name="T16" fmla="*/ 14 w 39"/>
                <a:gd name="T17" fmla="*/ 19 h 31"/>
                <a:gd name="T18" fmla="*/ 15 w 39"/>
                <a:gd name="T19" fmla="*/ 19 h 31"/>
                <a:gd name="T20" fmla="*/ 18 w 39"/>
                <a:gd name="T21" fmla="*/ 21 h 31"/>
                <a:gd name="T22" fmla="*/ 24 w 39"/>
                <a:gd name="T23" fmla="*/ 24 h 31"/>
                <a:gd name="T24" fmla="*/ 29 w 39"/>
                <a:gd name="T25" fmla="*/ 26 h 31"/>
                <a:gd name="T26" fmla="*/ 32 w 39"/>
                <a:gd name="T27" fmla="*/ 31 h 31"/>
                <a:gd name="T28" fmla="*/ 39 w 39"/>
                <a:gd name="T29" fmla="*/ 30 h 31"/>
                <a:gd name="T30" fmla="*/ 37 w 39"/>
                <a:gd name="T3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37" y="24"/>
                  </a:moveTo>
                  <a:cubicBezTo>
                    <a:pt x="37" y="22"/>
                    <a:pt x="30" y="20"/>
                    <a:pt x="30" y="16"/>
                  </a:cubicBezTo>
                  <a:cubicBezTo>
                    <a:pt x="30" y="13"/>
                    <a:pt x="25" y="10"/>
                    <a:pt x="25" y="8"/>
                  </a:cubicBezTo>
                  <a:cubicBezTo>
                    <a:pt x="26" y="6"/>
                    <a:pt x="23" y="4"/>
                    <a:pt x="22" y="2"/>
                  </a:cubicBezTo>
                  <a:cubicBezTo>
                    <a:pt x="19" y="1"/>
                    <a:pt x="15" y="0"/>
                    <a:pt x="12" y="1"/>
                  </a:cubicBezTo>
                  <a:cubicBezTo>
                    <a:pt x="8" y="1"/>
                    <a:pt x="4" y="2"/>
                    <a:pt x="0" y="3"/>
                  </a:cubicBezTo>
                  <a:cubicBezTo>
                    <a:pt x="2" y="6"/>
                    <a:pt x="1" y="7"/>
                    <a:pt x="3" y="11"/>
                  </a:cubicBezTo>
                  <a:cubicBezTo>
                    <a:pt x="5" y="16"/>
                    <a:pt x="10" y="14"/>
                    <a:pt x="12" y="15"/>
                  </a:cubicBezTo>
                  <a:cubicBezTo>
                    <a:pt x="12" y="15"/>
                    <a:pt x="13" y="17"/>
                    <a:pt x="14" y="19"/>
                  </a:cubicBezTo>
                  <a:cubicBezTo>
                    <a:pt x="14" y="19"/>
                    <a:pt x="14" y="19"/>
                    <a:pt x="15" y="19"/>
                  </a:cubicBezTo>
                  <a:cubicBezTo>
                    <a:pt x="17" y="19"/>
                    <a:pt x="17" y="20"/>
                    <a:pt x="18" y="21"/>
                  </a:cubicBezTo>
                  <a:cubicBezTo>
                    <a:pt x="20" y="22"/>
                    <a:pt x="22" y="23"/>
                    <a:pt x="24" y="24"/>
                  </a:cubicBezTo>
                  <a:cubicBezTo>
                    <a:pt x="25" y="24"/>
                    <a:pt x="26" y="22"/>
                    <a:pt x="29" y="26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4" y="31"/>
                    <a:pt x="37" y="31"/>
                    <a:pt x="39" y="30"/>
                  </a:cubicBezTo>
                  <a:cubicBezTo>
                    <a:pt x="38" y="28"/>
                    <a:pt x="37" y="26"/>
                    <a:pt x="37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0" name="Freeform 164"/>
            <p:cNvSpPr>
              <a:spLocks noEditPoints="1"/>
            </p:cNvSpPr>
            <p:nvPr userDrawn="1"/>
          </p:nvSpPr>
          <p:spPr bwMode="auto">
            <a:xfrm>
              <a:off x="-1305047" y="3336625"/>
              <a:ext cx="124169" cy="102121"/>
            </a:xfrm>
            <a:custGeom>
              <a:avLst/>
              <a:gdLst>
                <a:gd name="T0" fmla="*/ 55 w 58"/>
                <a:gd name="T1" fmla="*/ 15 h 44"/>
                <a:gd name="T2" fmla="*/ 44 w 58"/>
                <a:gd name="T3" fmla="*/ 2 h 44"/>
                <a:gd name="T4" fmla="*/ 37 w 58"/>
                <a:gd name="T5" fmla="*/ 7 h 44"/>
                <a:gd name="T6" fmla="*/ 32 w 58"/>
                <a:gd name="T7" fmla="*/ 7 h 44"/>
                <a:gd name="T8" fmla="*/ 23 w 58"/>
                <a:gd name="T9" fmla="*/ 2 h 44"/>
                <a:gd name="T10" fmla="*/ 19 w 58"/>
                <a:gd name="T11" fmla="*/ 0 h 44"/>
                <a:gd name="T12" fmla="*/ 17 w 58"/>
                <a:gd name="T13" fmla="*/ 4 h 44"/>
                <a:gd name="T14" fmla="*/ 20 w 58"/>
                <a:gd name="T15" fmla="*/ 9 h 44"/>
                <a:gd name="T16" fmla="*/ 12 w 58"/>
                <a:gd name="T17" fmla="*/ 8 h 44"/>
                <a:gd name="T18" fmla="*/ 4 w 58"/>
                <a:gd name="T19" fmla="*/ 6 h 44"/>
                <a:gd name="T20" fmla="*/ 7 w 58"/>
                <a:gd name="T21" fmla="*/ 15 h 44"/>
                <a:gd name="T22" fmla="*/ 12 w 58"/>
                <a:gd name="T23" fmla="*/ 23 h 44"/>
                <a:gd name="T24" fmla="*/ 19 w 58"/>
                <a:gd name="T25" fmla="*/ 31 h 44"/>
                <a:gd name="T26" fmla="*/ 21 w 58"/>
                <a:gd name="T27" fmla="*/ 37 h 44"/>
                <a:gd name="T28" fmla="*/ 35 w 58"/>
                <a:gd name="T29" fmla="*/ 29 h 44"/>
                <a:gd name="T30" fmla="*/ 37 w 58"/>
                <a:gd name="T31" fmla="*/ 39 h 44"/>
                <a:gd name="T32" fmla="*/ 46 w 58"/>
                <a:gd name="T33" fmla="*/ 44 h 44"/>
                <a:gd name="T34" fmla="*/ 48 w 58"/>
                <a:gd name="T35" fmla="*/ 38 h 44"/>
                <a:gd name="T36" fmla="*/ 55 w 58"/>
                <a:gd name="T37" fmla="*/ 15 h 44"/>
                <a:gd name="T38" fmla="*/ 6 w 58"/>
                <a:gd name="T39" fmla="*/ 31 h 44"/>
                <a:gd name="T40" fmla="*/ 0 w 58"/>
                <a:gd name="T41" fmla="*/ 28 h 44"/>
                <a:gd name="T42" fmla="*/ 4 w 58"/>
                <a:gd name="T43" fmla="*/ 34 h 44"/>
                <a:gd name="T44" fmla="*/ 12 w 58"/>
                <a:gd name="T45" fmla="*/ 38 h 44"/>
                <a:gd name="T46" fmla="*/ 14 w 58"/>
                <a:gd name="T47" fmla="*/ 38 h 44"/>
                <a:gd name="T48" fmla="*/ 11 w 58"/>
                <a:gd name="T49" fmla="*/ 33 h 44"/>
                <a:gd name="T50" fmla="*/ 6 w 58"/>
                <a:gd name="T5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4">
                  <a:moveTo>
                    <a:pt x="55" y="15"/>
                  </a:moveTo>
                  <a:cubicBezTo>
                    <a:pt x="53" y="12"/>
                    <a:pt x="49" y="8"/>
                    <a:pt x="44" y="2"/>
                  </a:cubicBezTo>
                  <a:cubicBezTo>
                    <a:pt x="43" y="6"/>
                    <a:pt x="38" y="5"/>
                    <a:pt x="37" y="7"/>
                  </a:cubicBezTo>
                  <a:cubicBezTo>
                    <a:pt x="36" y="10"/>
                    <a:pt x="33" y="7"/>
                    <a:pt x="32" y="7"/>
                  </a:cubicBezTo>
                  <a:cubicBezTo>
                    <a:pt x="30" y="8"/>
                    <a:pt x="26" y="2"/>
                    <a:pt x="23" y="2"/>
                  </a:cubicBezTo>
                  <a:cubicBezTo>
                    <a:pt x="22" y="2"/>
                    <a:pt x="20" y="1"/>
                    <a:pt x="19" y="0"/>
                  </a:cubicBezTo>
                  <a:cubicBezTo>
                    <a:pt x="18" y="2"/>
                    <a:pt x="16" y="3"/>
                    <a:pt x="17" y="4"/>
                  </a:cubicBezTo>
                  <a:cubicBezTo>
                    <a:pt x="18" y="6"/>
                    <a:pt x="22" y="7"/>
                    <a:pt x="20" y="9"/>
                  </a:cubicBezTo>
                  <a:cubicBezTo>
                    <a:pt x="19" y="11"/>
                    <a:pt x="13" y="10"/>
                    <a:pt x="12" y="8"/>
                  </a:cubicBezTo>
                  <a:cubicBezTo>
                    <a:pt x="10" y="7"/>
                    <a:pt x="5" y="4"/>
                    <a:pt x="4" y="6"/>
                  </a:cubicBezTo>
                  <a:cubicBezTo>
                    <a:pt x="3" y="8"/>
                    <a:pt x="8" y="12"/>
                    <a:pt x="7" y="15"/>
                  </a:cubicBezTo>
                  <a:cubicBezTo>
                    <a:pt x="7" y="17"/>
                    <a:pt x="12" y="20"/>
                    <a:pt x="12" y="23"/>
                  </a:cubicBezTo>
                  <a:cubicBezTo>
                    <a:pt x="12" y="27"/>
                    <a:pt x="19" y="29"/>
                    <a:pt x="19" y="31"/>
                  </a:cubicBezTo>
                  <a:cubicBezTo>
                    <a:pt x="19" y="33"/>
                    <a:pt x="20" y="35"/>
                    <a:pt x="21" y="37"/>
                  </a:cubicBezTo>
                  <a:cubicBezTo>
                    <a:pt x="27" y="35"/>
                    <a:pt x="31" y="31"/>
                    <a:pt x="35" y="29"/>
                  </a:cubicBezTo>
                  <a:cubicBezTo>
                    <a:pt x="41" y="26"/>
                    <a:pt x="38" y="37"/>
                    <a:pt x="37" y="39"/>
                  </a:cubicBezTo>
                  <a:cubicBezTo>
                    <a:pt x="37" y="40"/>
                    <a:pt x="41" y="43"/>
                    <a:pt x="46" y="44"/>
                  </a:cubicBezTo>
                  <a:cubicBezTo>
                    <a:pt x="46" y="42"/>
                    <a:pt x="46" y="40"/>
                    <a:pt x="48" y="38"/>
                  </a:cubicBezTo>
                  <a:cubicBezTo>
                    <a:pt x="54" y="31"/>
                    <a:pt x="58" y="21"/>
                    <a:pt x="55" y="15"/>
                  </a:cubicBezTo>
                  <a:close/>
                  <a:moveTo>
                    <a:pt x="6" y="31"/>
                  </a:moveTo>
                  <a:cubicBezTo>
                    <a:pt x="4" y="30"/>
                    <a:pt x="2" y="29"/>
                    <a:pt x="0" y="28"/>
                  </a:cubicBezTo>
                  <a:cubicBezTo>
                    <a:pt x="1" y="30"/>
                    <a:pt x="1" y="33"/>
                    <a:pt x="4" y="34"/>
                  </a:cubicBezTo>
                  <a:cubicBezTo>
                    <a:pt x="9" y="36"/>
                    <a:pt x="1" y="37"/>
                    <a:pt x="12" y="38"/>
                  </a:cubicBezTo>
                  <a:cubicBezTo>
                    <a:pt x="12" y="38"/>
                    <a:pt x="13" y="38"/>
                    <a:pt x="14" y="38"/>
                  </a:cubicBezTo>
                  <a:cubicBezTo>
                    <a:pt x="14" y="36"/>
                    <a:pt x="14" y="35"/>
                    <a:pt x="11" y="33"/>
                  </a:cubicBezTo>
                  <a:cubicBezTo>
                    <a:pt x="8" y="29"/>
                    <a:pt x="7" y="31"/>
                    <a:pt x="6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1" name="Freeform 165"/>
            <p:cNvSpPr>
              <a:spLocks/>
            </p:cNvSpPr>
            <p:nvPr userDrawn="1"/>
          </p:nvSpPr>
          <p:spPr bwMode="auto">
            <a:xfrm>
              <a:off x="-909049" y="3440569"/>
              <a:ext cx="360761" cy="262597"/>
            </a:xfrm>
            <a:custGeom>
              <a:avLst/>
              <a:gdLst>
                <a:gd name="T0" fmla="*/ 162 w 168"/>
                <a:gd name="T1" fmla="*/ 16 h 112"/>
                <a:gd name="T2" fmla="*/ 157 w 168"/>
                <a:gd name="T3" fmla="*/ 13 h 112"/>
                <a:gd name="T4" fmla="*/ 144 w 168"/>
                <a:gd name="T5" fmla="*/ 21 h 112"/>
                <a:gd name="T6" fmla="*/ 138 w 168"/>
                <a:gd name="T7" fmla="*/ 23 h 112"/>
                <a:gd name="T8" fmla="*/ 133 w 168"/>
                <a:gd name="T9" fmla="*/ 23 h 112"/>
                <a:gd name="T10" fmla="*/ 132 w 168"/>
                <a:gd name="T11" fmla="*/ 10 h 112"/>
                <a:gd name="T12" fmla="*/ 128 w 168"/>
                <a:gd name="T13" fmla="*/ 1 h 112"/>
                <a:gd name="T14" fmla="*/ 117 w 168"/>
                <a:gd name="T15" fmla="*/ 10 h 112"/>
                <a:gd name="T16" fmla="*/ 106 w 168"/>
                <a:gd name="T17" fmla="*/ 15 h 112"/>
                <a:gd name="T18" fmla="*/ 94 w 168"/>
                <a:gd name="T19" fmla="*/ 18 h 112"/>
                <a:gd name="T20" fmla="*/ 84 w 168"/>
                <a:gd name="T21" fmla="*/ 16 h 112"/>
                <a:gd name="T22" fmla="*/ 74 w 168"/>
                <a:gd name="T23" fmla="*/ 13 h 112"/>
                <a:gd name="T24" fmla="*/ 65 w 168"/>
                <a:gd name="T25" fmla="*/ 11 h 112"/>
                <a:gd name="T26" fmla="*/ 55 w 168"/>
                <a:gd name="T27" fmla="*/ 16 h 112"/>
                <a:gd name="T28" fmla="*/ 48 w 168"/>
                <a:gd name="T29" fmla="*/ 27 h 112"/>
                <a:gd name="T30" fmla="*/ 32 w 168"/>
                <a:gd name="T31" fmla="*/ 36 h 112"/>
                <a:gd name="T32" fmla="*/ 22 w 168"/>
                <a:gd name="T33" fmla="*/ 39 h 112"/>
                <a:gd name="T34" fmla="*/ 13 w 168"/>
                <a:gd name="T35" fmla="*/ 37 h 112"/>
                <a:gd name="T36" fmla="*/ 8 w 168"/>
                <a:gd name="T37" fmla="*/ 42 h 112"/>
                <a:gd name="T38" fmla="*/ 4 w 168"/>
                <a:gd name="T39" fmla="*/ 51 h 112"/>
                <a:gd name="T40" fmla="*/ 2 w 168"/>
                <a:gd name="T41" fmla="*/ 60 h 112"/>
                <a:gd name="T42" fmla="*/ 2 w 168"/>
                <a:gd name="T43" fmla="*/ 72 h 112"/>
                <a:gd name="T44" fmla="*/ 4 w 168"/>
                <a:gd name="T45" fmla="*/ 84 h 112"/>
                <a:gd name="T46" fmla="*/ 16 w 168"/>
                <a:gd name="T47" fmla="*/ 90 h 112"/>
                <a:gd name="T48" fmla="*/ 4 w 168"/>
                <a:gd name="T49" fmla="*/ 105 h 112"/>
                <a:gd name="T50" fmla="*/ 6 w 168"/>
                <a:gd name="T51" fmla="*/ 109 h 112"/>
                <a:gd name="T52" fmla="*/ 24 w 168"/>
                <a:gd name="T53" fmla="*/ 110 h 112"/>
                <a:gd name="T54" fmla="*/ 71 w 168"/>
                <a:gd name="T55" fmla="*/ 105 h 112"/>
                <a:gd name="T56" fmla="*/ 70 w 168"/>
                <a:gd name="T57" fmla="*/ 94 h 112"/>
                <a:gd name="T58" fmla="*/ 79 w 168"/>
                <a:gd name="T59" fmla="*/ 89 h 112"/>
                <a:gd name="T60" fmla="*/ 87 w 168"/>
                <a:gd name="T61" fmla="*/ 87 h 112"/>
                <a:gd name="T62" fmla="*/ 100 w 168"/>
                <a:gd name="T63" fmla="*/ 83 h 112"/>
                <a:gd name="T64" fmla="*/ 105 w 168"/>
                <a:gd name="T65" fmla="*/ 78 h 112"/>
                <a:gd name="T66" fmla="*/ 109 w 168"/>
                <a:gd name="T67" fmla="*/ 67 h 112"/>
                <a:gd name="T68" fmla="*/ 117 w 168"/>
                <a:gd name="T69" fmla="*/ 62 h 112"/>
                <a:gd name="T70" fmla="*/ 113 w 168"/>
                <a:gd name="T71" fmla="*/ 55 h 112"/>
                <a:gd name="T72" fmla="*/ 126 w 168"/>
                <a:gd name="T73" fmla="*/ 56 h 112"/>
                <a:gd name="T74" fmla="*/ 127 w 168"/>
                <a:gd name="T75" fmla="*/ 47 h 112"/>
                <a:gd name="T76" fmla="*/ 133 w 168"/>
                <a:gd name="T77" fmla="*/ 39 h 112"/>
                <a:gd name="T78" fmla="*/ 131 w 168"/>
                <a:gd name="T79" fmla="*/ 33 h 112"/>
                <a:gd name="T80" fmla="*/ 132 w 168"/>
                <a:gd name="T81" fmla="*/ 28 h 112"/>
                <a:gd name="T82" fmla="*/ 134 w 168"/>
                <a:gd name="T83" fmla="*/ 27 h 112"/>
                <a:gd name="T84" fmla="*/ 140 w 168"/>
                <a:gd name="T85" fmla="*/ 25 h 112"/>
                <a:gd name="T86" fmla="*/ 156 w 168"/>
                <a:gd name="T87" fmla="*/ 21 h 112"/>
                <a:gd name="T88" fmla="*/ 168 w 168"/>
                <a:gd name="T89" fmla="*/ 17 h 112"/>
                <a:gd name="T90" fmla="*/ 162 w 168"/>
                <a:gd name="T91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112">
                  <a:moveTo>
                    <a:pt x="162" y="16"/>
                  </a:moveTo>
                  <a:cubicBezTo>
                    <a:pt x="159" y="17"/>
                    <a:pt x="160" y="15"/>
                    <a:pt x="157" y="13"/>
                  </a:cubicBezTo>
                  <a:cubicBezTo>
                    <a:pt x="155" y="12"/>
                    <a:pt x="149" y="17"/>
                    <a:pt x="144" y="21"/>
                  </a:cubicBezTo>
                  <a:cubicBezTo>
                    <a:pt x="142" y="22"/>
                    <a:pt x="140" y="22"/>
                    <a:pt x="138" y="23"/>
                  </a:cubicBezTo>
                  <a:cubicBezTo>
                    <a:pt x="136" y="24"/>
                    <a:pt x="134" y="24"/>
                    <a:pt x="133" y="23"/>
                  </a:cubicBezTo>
                  <a:cubicBezTo>
                    <a:pt x="130" y="20"/>
                    <a:pt x="137" y="12"/>
                    <a:pt x="132" y="10"/>
                  </a:cubicBezTo>
                  <a:cubicBezTo>
                    <a:pt x="127" y="8"/>
                    <a:pt x="132" y="1"/>
                    <a:pt x="128" y="1"/>
                  </a:cubicBezTo>
                  <a:cubicBezTo>
                    <a:pt x="123" y="0"/>
                    <a:pt x="117" y="7"/>
                    <a:pt x="117" y="10"/>
                  </a:cubicBezTo>
                  <a:cubicBezTo>
                    <a:pt x="117" y="13"/>
                    <a:pt x="106" y="12"/>
                    <a:pt x="106" y="15"/>
                  </a:cubicBezTo>
                  <a:cubicBezTo>
                    <a:pt x="106" y="18"/>
                    <a:pt x="96" y="15"/>
                    <a:pt x="94" y="18"/>
                  </a:cubicBezTo>
                  <a:cubicBezTo>
                    <a:pt x="92" y="22"/>
                    <a:pt x="87" y="16"/>
                    <a:pt x="84" y="16"/>
                  </a:cubicBezTo>
                  <a:cubicBezTo>
                    <a:pt x="81" y="16"/>
                    <a:pt x="78" y="12"/>
                    <a:pt x="74" y="13"/>
                  </a:cubicBezTo>
                  <a:cubicBezTo>
                    <a:pt x="70" y="14"/>
                    <a:pt x="68" y="12"/>
                    <a:pt x="65" y="11"/>
                  </a:cubicBezTo>
                  <a:cubicBezTo>
                    <a:pt x="61" y="11"/>
                    <a:pt x="59" y="18"/>
                    <a:pt x="55" y="16"/>
                  </a:cubicBezTo>
                  <a:cubicBezTo>
                    <a:pt x="52" y="15"/>
                    <a:pt x="50" y="23"/>
                    <a:pt x="48" y="27"/>
                  </a:cubicBezTo>
                  <a:cubicBezTo>
                    <a:pt x="47" y="31"/>
                    <a:pt x="31" y="31"/>
                    <a:pt x="32" y="36"/>
                  </a:cubicBezTo>
                  <a:cubicBezTo>
                    <a:pt x="32" y="41"/>
                    <a:pt x="23" y="42"/>
                    <a:pt x="22" y="39"/>
                  </a:cubicBezTo>
                  <a:cubicBezTo>
                    <a:pt x="21" y="36"/>
                    <a:pt x="15" y="38"/>
                    <a:pt x="13" y="37"/>
                  </a:cubicBezTo>
                  <a:cubicBezTo>
                    <a:pt x="12" y="36"/>
                    <a:pt x="8" y="38"/>
                    <a:pt x="8" y="42"/>
                  </a:cubicBezTo>
                  <a:cubicBezTo>
                    <a:pt x="9" y="47"/>
                    <a:pt x="4" y="49"/>
                    <a:pt x="4" y="51"/>
                  </a:cubicBezTo>
                  <a:cubicBezTo>
                    <a:pt x="3" y="53"/>
                    <a:pt x="1" y="58"/>
                    <a:pt x="2" y="60"/>
                  </a:cubicBezTo>
                  <a:cubicBezTo>
                    <a:pt x="4" y="63"/>
                    <a:pt x="0" y="67"/>
                    <a:pt x="2" y="72"/>
                  </a:cubicBezTo>
                  <a:cubicBezTo>
                    <a:pt x="5" y="76"/>
                    <a:pt x="3" y="82"/>
                    <a:pt x="4" y="84"/>
                  </a:cubicBezTo>
                  <a:cubicBezTo>
                    <a:pt x="5" y="86"/>
                    <a:pt x="14" y="85"/>
                    <a:pt x="16" y="90"/>
                  </a:cubicBezTo>
                  <a:cubicBezTo>
                    <a:pt x="18" y="94"/>
                    <a:pt x="4" y="102"/>
                    <a:pt x="4" y="105"/>
                  </a:cubicBezTo>
                  <a:cubicBezTo>
                    <a:pt x="4" y="106"/>
                    <a:pt x="5" y="107"/>
                    <a:pt x="6" y="109"/>
                  </a:cubicBezTo>
                  <a:cubicBezTo>
                    <a:pt x="11" y="109"/>
                    <a:pt x="18" y="109"/>
                    <a:pt x="24" y="110"/>
                  </a:cubicBezTo>
                  <a:cubicBezTo>
                    <a:pt x="32" y="112"/>
                    <a:pt x="70" y="106"/>
                    <a:pt x="71" y="105"/>
                  </a:cubicBezTo>
                  <a:cubicBezTo>
                    <a:pt x="72" y="104"/>
                    <a:pt x="70" y="96"/>
                    <a:pt x="70" y="94"/>
                  </a:cubicBezTo>
                  <a:cubicBezTo>
                    <a:pt x="70" y="93"/>
                    <a:pt x="75" y="89"/>
                    <a:pt x="79" y="89"/>
                  </a:cubicBezTo>
                  <a:cubicBezTo>
                    <a:pt x="83" y="89"/>
                    <a:pt x="87" y="90"/>
                    <a:pt x="87" y="87"/>
                  </a:cubicBezTo>
                  <a:cubicBezTo>
                    <a:pt x="87" y="84"/>
                    <a:pt x="99" y="81"/>
                    <a:pt x="100" y="83"/>
                  </a:cubicBezTo>
                  <a:cubicBezTo>
                    <a:pt x="101" y="86"/>
                    <a:pt x="105" y="85"/>
                    <a:pt x="105" y="78"/>
                  </a:cubicBezTo>
                  <a:cubicBezTo>
                    <a:pt x="105" y="72"/>
                    <a:pt x="105" y="67"/>
                    <a:pt x="109" y="67"/>
                  </a:cubicBezTo>
                  <a:cubicBezTo>
                    <a:pt x="113" y="67"/>
                    <a:pt x="117" y="64"/>
                    <a:pt x="117" y="62"/>
                  </a:cubicBezTo>
                  <a:cubicBezTo>
                    <a:pt x="116" y="61"/>
                    <a:pt x="112" y="57"/>
                    <a:pt x="113" y="55"/>
                  </a:cubicBezTo>
                  <a:cubicBezTo>
                    <a:pt x="114" y="54"/>
                    <a:pt x="125" y="59"/>
                    <a:pt x="126" y="56"/>
                  </a:cubicBezTo>
                  <a:cubicBezTo>
                    <a:pt x="127" y="53"/>
                    <a:pt x="125" y="50"/>
                    <a:pt x="127" y="47"/>
                  </a:cubicBezTo>
                  <a:cubicBezTo>
                    <a:pt x="129" y="45"/>
                    <a:pt x="133" y="42"/>
                    <a:pt x="133" y="39"/>
                  </a:cubicBezTo>
                  <a:cubicBezTo>
                    <a:pt x="132" y="37"/>
                    <a:pt x="133" y="35"/>
                    <a:pt x="131" y="33"/>
                  </a:cubicBezTo>
                  <a:cubicBezTo>
                    <a:pt x="128" y="31"/>
                    <a:pt x="129" y="28"/>
                    <a:pt x="132" y="28"/>
                  </a:cubicBezTo>
                  <a:cubicBezTo>
                    <a:pt x="133" y="28"/>
                    <a:pt x="133" y="27"/>
                    <a:pt x="134" y="27"/>
                  </a:cubicBezTo>
                  <a:cubicBezTo>
                    <a:pt x="136" y="27"/>
                    <a:pt x="139" y="26"/>
                    <a:pt x="140" y="25"/>
                  </a:cubicBezTo>
                  <a:cubicBezTo>
                    <a:pt x="144" y="22"/>
                    <a:pt x="153" y="20"/>
                    <a:pt x="156" y="21"/>
                  </a:cubicBezTo>
                  <a:cubicBezTo>
                    <a:pt x="158" y="22"/>
                    <a:pt x="164" y="21"/>
                    <a:pt x="168" y="17"/>
                  </a:cubicBezTo>
                  <a:cubicBezTo>
                    <a:pt x="166" y="16"/>
                    <a:pt x="163" y="16"/>
                    <a:pt x="162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2" name="Freeform 166"/>
            <p:cNvSpPr>
              <a:spLocks/>
            </p:cNvSpPr>
            <p:nvPr userDrawn="1"/>
          </p:nvSpPr>
          <p:spPr bwMode="auto">
            <a:xfrm>
              <a:off x="-895625" y="3480688"/>
              <a:ext cx="412778" cy="377484"/>
            </a:xfrm>
            <a:custGeom>
              <a:avLst/>
              <a:gdLst>
                <a:gd name="T0" fmla="*/ 178 w 193"/>
                <a:gd name="T1" fmla="*/ 9 h 162"/>
                <a:gd name="T2" fmla="*/ 164 w 193"/>
                <a:gd name="T3" fmla="*/ 2 h 162"/>
                <a:gd name="T4" fmla="*/ 150 w 193"/>
                <a:gd name="T5" fmla="*/ 4 h 162"/>
                <a:gd name="T6" fmla="*/ 128 w 193"/>
                <a:gd name="T7" fmla="*/ 10 h 162"/>
                <a:gd name="T8" fmla="*/ 125 w 193"/>
                <a:gd name="T9" fmla="*/ 16 h 162"/>
                <a:gd name="T10" fmla="*/ 121 w 193"/>
                <a:gd name="T11" fmla="*/ 30 h 162"/>
                <a:gd name="T12" fmla="*/ 107 w 193"/>
                <a:gd name="T13" fmla="*/ 38 h 162"/>
                <a:gd name="T14" fmla="*/ 103 w 193"/>
                <a:gd name="T15" fmla="*/ 50 h 162"/>
                <a:gd name="T16" fmla="*/ 94 w 193"/>
                <a:gd name="T17" fmla="*/ 66 h 162"/>
                <a:gd name="T18" fmla="*/ 73 w 193"/>
                <a:gd name="T19" fmla="*/ 72 h 162"/>
                <a:gd name="T20" fmla="*/ 65 w 193"/>
                <a:gd name="T21" fmla="*/ 88 h 162"/>
                <a:gd name="T22" fmla="*/ 0 w 193"/>
                <a:gd name="T23" fmla="*/ 92 h 162"/>
                <a:gd name="T24" fmla="*/ 18 w 193"/>
                <a:gd name="T25" fmla="*/ 107 h 162"/>
                <a:gd name="T26" fmla="*/ 26 w 193"/>
                <a:gd name="T27" fmla="*/ 127 h 162"/>
                <a:gd name="T28" fmla="*/ 8 w 193"/>
                <a:gd name="T29" fmla="*/ 141 h 162"/>
                <a:gd name="T30" fmla="*/ 30 w 193"/>
                <a:gd name="T31" fmla="*/ 142 h 162"/>
                <a:gd name="T32" fmla="*/ 58 w 193"/>
                <a:gd name="T33" fmla="*/ 141 h 162"/>
                <a:gd name="T34" fmla="*/ 72 w 193"/>
                <a:gd name="T35" fmla="*/ 149 h 162"/>
                <a:gd name="T36" fmla="*/ 85 w 193"/>
                <a:gd name="T37" fmla="*/ 161 h 162"/>
                <a:gd name="T38" fmla="*/ 88 w 193"/>
                <a:gd name="T39" fmla="*/ 161 h 162"/>
                <a:gd name="T40" fmla="*/ 109 w 193"/>
                <a:gd name="T41" fmla="*/ 154 h 162"/>
                <a:gd name="T42" fmla="*/ 114 w 193"/>
                <a:gd name="T43" fmla="*/ 142 h 162"/>
                <a:gd name="T44" fmla="*/ 101 w 193"/>
                <a:gd name="T45" fmla="*/ 123 h 162"/>
                <a:gd name="T46" fmla="*/ 119 w 193"/>
                <a:gd name="T47" fmla="*/ 114 h 162"/>
                <a:gd name="T48" fmla="*/ 133 w 193"/>
                <a:gd name="T49" fmla="*/ 105 h 162"/>
                <a:gd name="T50" fmla="*/ 147 w 193"/>
                <a:gd name="T51" fmla="*/ 88 h 162"/>
                <a:gd name="T52" fmla="*/ 160 w 193"/>
                <a:gd name="T53" fmla="*/ 77 h 162"/>
                <a:gd name="T54" fmla="*/ 168 w 193"/>
                <a:gd name="T55" fmla="*/ 61 h 162"/>
                <a:gd name="T56" fmla="*/ 156 w 193"/>
                <a:gd name="T57" fmla="*/ 46 h 162"/>
                <a:gd name="T58" fmla="*/ 160 w 193"/>
                <a:gd name="T59" fmla="*/ 30 h 162"/>
                <a:gd name="T60" fmla="*/ 189 w 193"/>
                <a:gd name="T61" fmla="*/ 28 h 162"/>
                <a:gd name="T62" fmla="*/ 184 w 193"/>
                <a:gd name="T63" fmla="*/ 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62">
                  <a:moveTo>
                    <a:pt x="184" y="17"/>
                  </a:moveTo>
                  <a:cubicBezTo>
                    <a:pt x="178" y="15"/>
                    <a:pt x="178" y="10"/>
                    <a:pt x="178" y="9"/>
                  </a:cubicBezTo>
                  <a:cubicBezTo>
                    <a:pt x="178" y="8"/>
                    <a:pt x="172" y="4"/>
                    <a:pt x="167" y="1"/>
                  </a:cubicBezTo>
                  <a:cubicBezTo>
                    <a:pt x="167" y="1"/>
                    <a:pt x="165" y="1"/>
                    <a:pt x="164" y="2"/>
                  </a:cubicBezTo>
                  <a:cubicBezTo>
                    <a:pt x="163" y="1"/>
                    <a:pt x="162" y="1"/>
                    <a:pt x="162" y="0"/>
                  </a:cubicBezTo>
                  <a:cubicBezTo>
                    <a:pt x="158" y="4"/>
                    <a:pt x="152" y="5"/>
                    <a:pt x="150" y="4"/>
                  </a:cubicBezTo>
                  <a:cubicBezTo>
                    <a:pt x="147" y="3"/>
                    <a:pt x="138" y="5"/>
                    <a:pt x="134" y="8"/>
                  </a:cubicBezTo>
                  <a:cubicBezTo>
                    <a:pt x="133" y="9"/>
                    <a:pt x="130" y="10"/>
                    <a:pt x="128" y="10"/>
                  </a:cubicBezTo>
                  <a:cubicBezTo>
                    <a:pt x="127" y="10"/>
                    <a:pt x="127" y="11"/>
                    <a:pt x="126" y="11"/>
                  </a:cubicBezTo>
                  <a:cubicBezTo>
                    <a:pt x="123" y="11"/>
                    <a:pt x="122" y="14"/>
                    <a:pt x="125" y="16"/>
                  </a:cubicBezTo>
                  <a:cubicBezTo>
                    <a:pt x="127" y="18"/>
                    <a:pt x="126" y="20"/>
                    <a:pt x="127" y="22"/>
                  </a:cubicBezTo>
                  <a:cubicBezTo>
                    <a:pt x="127" y="25"/>
                    <a:pt x="123" y="28"/>
                    <a:pt x="121" y="30"/>
                  </a:cubicBezTo>
                  <a:cubicBezTo>
                    <a:pt x="119" y="33"/>
                    <a:pt x="121" y="36"/>
                    <a:pt x="120" y="39"/>
                  </a:cubicBezTo>
                  <a:cubicBezTo>
                    <a:pt x="119" y="42"/>
                    <a:pt x="108" y="37"/>
                    <a:pt x="107" y="38"/>
                  </a:cubicBezTo>
                  <a:cubicBezTo>
                    <a:pt x="106" y="40"/>
                    <a:pt x="110" y="44"/>
                    <a:pt x="111" y="45"/>
                  </a:cubicBezTo>
                  <a:cubicBezTo>
                    <a:pt x="111" y="47"/>
                    <a:pt x="107" y="50"/>
                    <a:pt x="103" y="50"/>
                  </a:cubicBezTo>
                  <a:cubicBezTo>
                    <a:pt x="99" y="50"/>
                    <a:pt x="99" y="55"/>
                    <a:pt x="99" y="61"/>
                  </a:cubicBezTo>
                  <a:cubicBezTo>
                    <a:pt x="99" y="68"/>
                    <a:pt x="95" y="69"/>
                    <a:pt x="94" y="66"/>
                  </a:cubicBezTo>
                  <a:cubicBezTo>
                    <a:pt x="93" y="64"/>
                    <a:pt x="81" y="67"/>
                    <a:pt x="81" y="70"/>
                  </a:cubicBezTo>
                  <a:cubicBezTo>
                    <a:pt x="81" y="73"/>
                    <a:pt x="77" y="72"/>
                    <a:pt x="73" y="72"/>
                  </a:cubicBezTo>
                  <a:cubicBezTo>
                    <a:pt x="69" y="72"/>
                    <a:pt x="64" y="76"/>
                    <a:pt x="64" y="77"/>
                  </a:cubicBezTo>
                  <a:cubicBezTo>
                    <a:pt x="64" y="79"/>
                    <a:pt x="66" y="87"/>
                    <a:pt x="65" y="88"/>
                  </a:cubicBezTo>
                  <a:cubicBezTo>
                    <a:pt x="64" y="89"/>
                    <a:pt x="26" y="95"/>
                    <a:pt x="18" y="93"/>
                  </a:cubicBezTo>
                  <a:cubicBezTo>
                    <a:pt x="12" y="92"/>
                    <a:pt x="5" y="92"/>
                    <a:pt x="0" y="92"/>
                  </a:cubicBezTo>
                  <a:cubicBezTo>
                    <a:pt x="2" y="93"/>
                    <a:pt x="5" y="95"/>
                    <a:pt x="6" y="97"/>
                  </a:cubicBezTo>
                  <a:cubicBezTo>
                    <a:pt x="7" y="101"/>
                    <a:pt x="12" y="105"/>
                    <a:pt x="18" y="107"/>
                  </a:cubicBezTo>
                  <a:cubicBezTo>
                    <a:pt x="23" y="109"/>
                    <a:pt x="20" y="118"/>
                    <a:pt x="23" y="119"/>
                  </a:cubicBezTo>
                  <a:cubicBezTo>
                    <a:pt x="26" y="120"/>
                    <a:pt x="30" y="126"/>
                    <a:pt x="26" y="127"/>
                  </a:cubicBezTo>
                  <a:cubicBezTo>
                    <a:pt x="22" y="127"/>
                    <a:pt x="19" y="128"/>
                    <a:pt x="15" y="130"/>
                  </a:cubicBezTo>
                  <a:cubicBezTo>
                    <a:pt x="12" y="132"/>
                    <a:pt x="7" y="136"/>
                    <a:pt x="8" y="141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18" y="144"/>
                    <a:pt x="29" y="143"/>
                    <a:pt x="30" y="142"/>
                  </a:cubicBezTo>
                  <a:cubicBezTo>
                    <a:pt x="32" y="140"/>
                    <a:pt x="36" y="139"/>
                    <a:pt x="39" y="141"/>
                  </a:cubicBezTo>
                  <a:cubicBezTo>
                    <a:pt x="42" y="142"/>
                    <a:pt x="53" y="143"/>
                    <a:pt x="58" y="141"/>
                  </a:cubicBezTo>
                  <a:cubicBezTo>
                    <a:pt x="63" y="138"/>
                    <a:pt x="67" y="141"/>
                    <a:pt x="67" y="143"/>
                  </a:cubicBezTo>
                  <a:cubicBezTo>
                    <a:pt x="67" y="146"/>
                    <a:pt x="70" y="147"/>
                    <a:pt x="72" y="149"/>
                  </a:cubicBezTo>
                  <a:cubicBezTo>
                    <a:pt x="75" y="151"/>
                    <a:pt x="73" y="154"/>
                    <a:pt x="75" y="157"/>
                  </a:cubicBezTo>
                  <a:cubicBezTo>
                    <a:pt x="76" y="159"/>
                    <a:pt x="80" y="159"/>
                    <a:pt x="85" y="161"/>
                  </a:cubicBezTo>
                  <a:cubicBezTo>
                    <a:pt x="86" y="161"/>
                    <a:pt x="86" y="161"/>
                    <a:pt x="87" y="162"/>
                  </a:cubicBezTo>
                  <a:cubicBezTo>
                    <a:pt x="87" y="161"/>
                    <a:pt x="87" y="161"/>
                    <a:pt x="88" y="161"/>
                  </a:cubicBezTo>
                  <a:cubicBezTo>
                    <a:pt x="90" y="158"/>
                    <a:pt x="91" y="153"/>
                    <a:pt x="98" y="154"/>
                  </a:cubicBezTo>
                  <a:cubicBezTo>
                    <a:pt x="105" y="155"/>
                    <a:pt x="105" y="153"/>
                    <a:pt x="109" y="154"/>
                  </a:cubicBezTo>
                  <a:cubicBezTo>
                    <a:pt x="113" y="155"/>
                    <a:pt x="116" y="154"/>
                    <a:pt x="118" y="152"/>
                  </a:cubicBezTo>
                  <a:cubicBezTo>
                    <a:pt x="120" y="149"/>
                    <a:pt x="116" y="144"/>
                    <a:pt x="114" y="142"/>
                  </a:cubicBezTo>
                  <a:cubicBezTo>
                    <a:pt x="111" y="140"/>
                    <a:pt x="108" y="135"/>
                    <a:pt x="109" y="131"/>
                  </a:cubicBezTo>
                  <a:cubicBezTo>
                    <a:pt x="109" y="126"/>
                    <a:pt x="101" y="126"/>
                    <a:pt x="101" y="123"/>
                  </a:cubicBezTo>
                  <a:cubicBezTo>
                    <a:pt x="101" y="120"/>
                    <a:pt x="109" y="114"/>
                    <a:pt x="110" y="113"/>
                  </a:cubicBezTo>
                  <a:cubicBezTo>
                    <a:pt x="111" y="111"/>
                    <a:pt x="117" y="116"/>
                    <a:pt x="119" y="114"/>
                  </a:cubicBezTo>
                  <a:cubicBezTo>
                    <a:pt x="120" y="111"/>
                    <a:pt x="124" y="113"/>
                    <a:pt x="127" y="113"/>
                  </a:cubicBezTo>
                  <a:cubicBezTo>
                    <a:pt x="129" y="114"/>
                    <a:pt x="133" y="109"/>
                    <a:pt x="133" y="105"/>
                  </a:cubicBezTo>
                  <a:cubicBezTo>
                    <a:pt x="134" y="101"/>
                    <a:pt x="141" y="101"/>
                    <a:pt x="143" y="100"/>
                  </a:cubicBezTo>
                  <a:cubicBezTo>
                    <a:pt x="144" y="98"/>
                    <a:pt x="146" y="90"/>
                    <a:pt x="147" y="88"/>
                  </a:cubicBezTo>
                  <a:cubicBezTo>
                    <a:pt x="148" y="86"/>
                    <a:pt x="154" y="88"/>
                    <a:pt x="154" y="83"/>
                  </a:cubicBezTo>
                  <a:cubicBezTo>
                    <a:pt x="154" y="78"/>
                    <a:pt x="157" y="77"/>
                    <a:pt x="160" y="77"/>
                  </a:cubicBezTo>
                  <a:cubicBezTo>
                    <a:pt x="163" y="76"/>
                    <a:pt x="162" y="72"/>
                    <a:pt x="162" y="69"/>
                  </a:cubicBezTo>
                  <a:cubicBezTo>
                    <a:pt x="163" y="65"/>
                    <a:pt x="164" y="62"/>
                    <a:pt x="168" y="61"/>
                  </a:cubicBezTo>
                  <a:cubicBezTo>
                    <a:pt x="172" y="60"/>
                    <a:pt x="167" y="55"/>
                    <a:pt x="163" y="56"/>
                  </a:cubicBezTo>
                  <a:cubicBezTo>
                    <a:pt x="158" y="57"/>
                    <a:pt x="156" y="46"/>
                    <a:pt x="156" y="46"/>
                  </a:cubicBezTo>
                  <a:cubicBezTo>
                    <a:pt x="156" y="46"/>
                    <a:pt x="156" y="37"/>
                    <a:pt x="154" y="36"/>
                  </a:cubicBezTo>
                  <a:cubicBezTo>
                    <a:pt x="152" y="34"/>
                    <a:pt x="155" y="30"/>
                    <a:pt x="160" y="30"/>
                  </a:cubicBezTo>
                  <a:cubicBezTo>
                    <a:pt x="165" y="30"/>
                    <a:pt x="174" y="35"/>
                    <a:pt x="177" y="33"/>
                  </a:cubicBezTo>
                  <a:cubicBezTo>
                    <a:pt x="181" y="30"/>
                    <a:pt x="187" y="29"/>
                    <a:pt x="189" y="28"/>
                  </a:cubicBezTo>
                  <a:cubicBezTo>
                    <a:pt x="190" y="28"/>
                    <a:pt x="192" y="24"/>
                    <a:pt x="193" y="22"/>
                  </a:cubicBezTo>
                  <a:cubicBezTo>
                    <a:pt x="191" y="20"/>
                    <a:pt x="187" y="19"/>
                    <a:pt x="184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3" name="Freeform 167"/>
            <p:cNvSpPr>
              <a:spLocks noEditPoints="1"/>
            </p:cNvSpPr>
            <p:nvPr userDrawn="1"/>
          </p:nvSpPr>
          <p:spPr bwMode="auto">
            <a:xfrm>
              <a:off x="-68393" y="4319539"/>
              <a:ext cx="1151079" cy="423073"/>
            </a:xfrm>
            <a:custGeom>
              <a:avLst/>
              <a:gdLst>
                <a:gd name="T0" fmla="*/ 40 w 537"/>
                <a:gd name="T1" fmla="*/ 77 h 181"/>
                <a:gd name="T2" fmla="*/ 152 w 537"/>
                <a:gd name="T3" fmla="*/ 96 h 181"/>
                <a:gd name="T4" fmla="*/ 23 w 537"/>
                <a:gd name="T5" fmla="*/ 49 h 181"/>
                <a:gd name="T6" fmla="*/ 288 w 537"/>
                <a:gd name="T7" fmla="*/ 128 h 181"/>
                <a:gd name="T8" fmla="*/ 300 w 537"/>
                <a:gd name="T9" fmla="*/ 102 h 181"/>
                <a:gd name="T10" fmla="*/ 317 w 537"/>
                <a:gd name="T11" fmla="*/ 106 h 181"/>
                <a:gd name="T12" fmla="*/ 328 w 537"/>
                <a:gd name="T13" fmla="*/ 73 h 181"/>
                <a:gd name="T14" fmla="*/ 329 w 537"/>
                <a:gd name="T15" fmla="*/ 61 h 181"/>
                <a:gd name="T16" fmla="*/ 307 w 537"/>
                <a:gd name="T17" fmla="*/ 51 h 181"/>
                <a:gd name="T18" fmla="*/ 276 w 537"/>
                <a:gd name="T19" fmla="*/ 93 h 181"/>
                <a:gd name="T20" fmla="*/ 127 w 537"/>
                <a:gd name="T21" fmla="*/ 101 h 181"/>
                <a:gd name="T22" fmla="*/ 123 w 537"/>
                <a:gd name="T23" fmla="*/ 83 h 181"/>
                <a:gd name="T24" fmla="*/ 118 w 537"/>
                <a:gd name="T25" fmla="*/ 91 h 181"/>
                <a:gd name="T26" fmla="*/ 99 w 537"/>
                <a:gd name="T27" fmla="*/ 68 h 181"/>
                <a:gd name="T28" fmla="*/ 81 w 537"/>
                <a:gd name="T29" fmla="*/ 48 h 181"/>
                <a:gd name="T30" fmla="*/ 54 w 537"/>
                <a:gd name="T31" fmla="*/ 32 h 181"/>
                <a:gd name="T32" fmla="*/ 3 w 537"/>
                <a:gd name="T33" fmla="*/ 4 h 181"/>
                <a:gd name="T34" fmla="*/ 47 w 537"/>
                <a:gd name="T35" fmla="*/ 62 h 181"/>
                <a:gd name="T36" fmla="*/ 103 w 537"/>
                <a:gd name="T37" fmla="*/ 123 h 181"/>
                <a:gd name="T38" fmla="*/ 125 w 537"/>
                <a:gd name="T39" fmla="*/ 112 h 181"/>
                <a:gd name="T40" fmla="*/ 386 w 537"/>
                <a:gd name="T41" fmla="*/ 50 h 181"/>
                <a:gd name="T42" fmla="*/ 389 w 537"/>
                <a:gd name="T43" fmla="*/ 61 h 181"/>
                <a:gd name="T44" fmla="*/ 361 w 537"/>
                <a:gd name="T45" fmla="*/ 101 h 181"/>
                <a:gd name="T46" fmla="*/ 287 w 537"/>
                <a:gd name="T47" fmla="*/ 160 h 181"/>
                <a:gd name="T48" fmla="*/ 333 w 537"/>
                <a:gd name="T49" fmla="*/ 155 h 181"/>
                <a:gd name="T50" fmla="*/ 400 w 537"/>
                <a:gd name="T51" fmla="*/ 103 h 181"/>
                <a:gd name="T52" fmla="*/ 225 w 537"/>
                <a:gd name="T53" fmla="*/ 152 h 181"/>
                <a:gd name="T54" fmla="*/ 203 w 537"/>
                <a:gd name="T55" fmla="*/ 141 h 181"/>
                <a:gd name="T56" fmla="*/ 127 w 537"/>
                <a:gd name="T57" fmla="*/ 132 h 181"/>
                <a:gd name="T58" fmla="*/ 136 w 537"/>
                <a:gd name="T59" fmla="*/ 146 h 181"/>
                <a:gd name="T60" fmla="*/ 208 w 537"/>
                <a:gd name="T61" fmla="*/ 158 h 181"/>
                <a:gd name="T62" fmla="*/ 225 w 537"/>
                <a:gd name="T63" fmla="*/ 152 h 181"/>
                <a:gd name="T64" fmla="*/ 467 w 537"/>
                <a:gd name="T65" fmla="*/ 102 h 181"/>
                <a:gd name="T66" fmla="*/ 418 w 537"/>
                <a:gd name="T67" fmla="*/ 79 h 181"/>
                <a:gd name="T68" fmla="*/ 450 w 537"/>
                <a:gd name="T69" fmla="*/ 90 h 181"/>
                <a:gd name="T70" fmla="*/ 432 w 537"/>
                <a:gd name="T71" fmla="*/ 96 h 181"/>
                <a:gd name="T72" fmla="*/ 459 w 537"/>
                <a:gd name="T73" fmla="*/ 109 h 181"/>
                <a:gd name="T74" fmla="*/ 509 w 537"/>
                <a:gd name="T75" fmla="*/ 137 h 181"/>
                <a:gd name="T76" fmla="*/ 524 w 537"/>
                <a:gd name="T77" fmla="*/ 154 h 181"/>
                <a:gd name="T78" fmla="*/ 497 w 537"/>
                <a:gd name="T79" fmla="*/ 82 h 181"/>
                <a:gd name="T80" fmla="*/ 342 w 537"/>
                <a:gd name="T81" fmla="*/ 168 h 181"/>
                <a:gd name="T82" fmla="*/ 347 w 537"/>
                <a:gd name="T83" fmla="*/ 170 h 181"/>
                <a:gd name="T84" fmla="*/ 351 w 537"/>
                <a:gd name="T85" fmla="*/ 167 h 181"/>
                <a:gd name="T86" fmla="*/ 258 w 537"/>
                <a:gd name="T87" fmla="*/ 64 h 181"/>
                <a:gd name="T88" fmla="*/ 264 w 537"/>
                <a:gd name="T89" fmla="*/ 38 h 181"/>
                <a:gd name="T90" fmla="*/ 263 w 537"/>
                <a:gd name="T91" fmla="*/ 19 h 181"/>
                <a:gd name="T92" fmla="*/ 233 w 537"/>
                <a:gd name="T93" fmla="*/ 34 h 181"/>
                <a:gd name="T94" fmla="*/ 208 w 537"/>
                <a:gd name="T95" fmla="*/ 49 h 181"/>
                <a:gd name="T96" fmla="*/ 171 w 537"/>
                <a:gd name="T97" fmla="*/ 50 h 181"/>
                <a:gd name="T98" fmla="*/ 159 w 537"/>
                <a:gd name="T99" fmla="*/ 58 h 181"/>
                <a:gd name="T100" fmla="*/ 186 w 537"/>
                <a:gd name="T101" fmla="*/ 98 h 181"/>
                <a:gd name="T102" fmla="*/ 226 w 537"/>
                <a:gd name="T103" fmla="*/ 107 h 181"/>
                <a:gd name="T104" fmla="*/ 277 w 537"/>
                <a:gd name="T105" fmla="*/ 170 h 181"/>
                <a:gd name="T106" fmla="*/ 277 w 537"/>
                <a:gd name="T107" fmla="*/ 170 h 181"/>
                <a:gd name="T108" fmla="*/ 244 w 537"/>
                <a:gd name="T109" fmla="*/ 162 h 181"/>
                <a:gd name="T110" fmla="*/ 260 w 537"/>
                <a:gd name="T111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7" h="181">
                  <a:moveTo>
                    <a:pt x="40" y="77"/>
                  </a:moveTo>
                  <a:cubicBezTo>
                    <a:pt x="39" y="79"/>
                    <a:pt x="43" y="85"/>
                    <a:pt x="45" y="83"/>
                  </a:cubicBezTo>
                  <a:cubicBezTo>
                    <a:pt x="47" y="81"/>
                    <a:pt x="42" y="72"/>
                    <a:pt x="40" y="77"/>
                  </a:cubicBezTo>
                  <a:close/>
                  <a:moveTo>
                    <a:pt x="152" y="96"/>
                  </a:moveTo>
                  <a:cubicBezTo>
                    <a:pt x="152" y="94"/>
                    <a:pt x="143" y="95"/>
                    <a:pt x="146" y="99"/>
                  </a:cubicBezTo>
                  <a:cubicBezTo>
                    <a:pt x="149" y="103"/>
                    <a:pt x="152" y="99"/>
                    <a:pt x="152" y="96"/>
                  </a:cubicBezTo>
                  <a:close/>
                  <a:moveTo>
                    <a:pt x="23" y="49"/>
                  </a:moveTo>
                  <a:cubicBezTo>
                    <a:pt x="22" y="53"/>
                    <a:pt x="26" y="62"/>
                    <a:pt x="30" y="58"/>
                  </a:cubicBezTo>
                  <a:cubicBezTo>
                    <a:pt x="34" y="54"/>
                    <a:pt x="23" y="46"/>
                    <a:pt x="23" y="49"/>
                  </a:cubicBezTo>
                  <a:close/>
                  <a:moveTo>
                    <a:pt x="283" y="104"/>
                  </a:moveTo>
                  <a:cubicBezTo>
                    <a:pt x="288" y="104"/>
                    <a:pt x="287" y="111"/>
                    <a:pt x="286" y="116"/>
                  </a:cubicBezTo>
                  <a:cubicBezTo>
                    <a:pt x="285" y="120"/>
                    <a:pt x="283" y="130"/>
                    <a:pt x="288" y="128"/>
                  </a:cubicBezTo>
                  <a:cubicBezTo>
                    <a:pt x="293" y="126"/>
                    <a:pt x="297" y="120"/>
                    <a:pt x="294" y="118"/>
                  </a:cubicBezTo>
                  <a:cubicBezTo>
                    <a:pt x="291" y="115"/>
                    <a:pt x="291" y="101"/>
                    <a:pt x="292" y="98"/>
                  </a:cubicBezTo>
                  <a:cubicBezTo>
                    <a:pt x="294" y="94"/>
                    <a:pt x="303" y="97"/>
                    <a:pt x="300" y="102"/>
                  </a:cubicBezTo>
                  <a:cubicBezTo>
                    <a:pt x="297" y="108"/>
                    <a:pt x="306" y="107"/>
                    <a:pt x="306" y="113"/>
                  </a:cubicBezTo>
                  <a:cubicBezTo>
                    <a:pt x="306" y="119"/>
                    <a:pt x="311" y="116"/>
                    <a:pt x="316" y="114"/>
                  </a:cubicBezTo>
                  <a:cubicBezTo>
                    <a:pt x="322" y="113"/>
                    <a:pt x="321" y="110"/>
                    <a:pt x="317" y="106"/>
                  </a:cubicBezTo>
                  <a:cubicBezTo>
                    <a:pt x="313" y="102"/>
                    <a:pt x="320" y="97"/>
                    <a:pt x="315" y="94"/>
                  </a:cubicBezTo>
                  <a:cubicBezTo>
                    <a:pt x="309" y="90"/>
                    <a:pt x="306" y="86"/>
                    <a:pt x="311" y="85"/>
                  </a:cubicBezTo>
                  <a:cubicBezTo>
                    <a:pt x="316" y="84"/>
                    <a:pt x="330" y="76"/>
                    <a:pt x="328" y="73"/>
                  </a:cubicBezTo>
                  <a:cubicBezTo>
                    <a:pt x="327" y="70"/>
                    <a:pt x="306" y="73"/>
                    <a:pt x="305" y="79"/>
                  </a:cubicBezTo>
                  <a:cubicBezTo>
                    <a:pt x="303" y="85"/>
                    <a:pt x="288" y="79"/>
                    <a:pt x="290" y="69"/>
                  </a:cubicBezTo>
                  <a:cubicBezTo>
                    <a:pt x="292" y="59"/>
                    <a:pt x="321" y="57"/>
                    <a:pt x="329" y="61"/>
                  </a:cubicBezTo>
                  <a:cubicBezTo>
                    <a:pt x="337" y="64"/>
                    <a:pt x="346" y="55"/>
                    <a:pt x="349" y="49"/>
                  </a:cubicBezTo>
                  <a:cubicBezTo>
                    <a:pt x="352" y="44"/>
                    <a:pt x="343" y="50"/>
                    <a:pt x="337" y="54"/>
                  </a:cubicBezTo>
                  <a:cubicBezTo>
                    <a:pt x="331" y="57"/>
                    <a:pt x="315" y="54"/>
                    <a:pt x="307" y="51"/>
                  </a:cubicBezTo>
                  <a:cubicBezTo>
                    <a:pt x="299" y="49"/>
                    <a:pt x="300" y="56"/>
                    <a:pt x="293" y="57"/>
                  </a:cubicBezTo>
                  <a:cubicBezTo>
                    <a:pt x="287" y="57"/>
                    <a:pt x="288" y="71"/>
                    <a:pt x="285" y="72"/>
                  </a:cubicBezTo>
                  <a:cubicBezTo>
                    <a:pt x="282" y="74"/>
                    <a:pt x="282" y="84"/>
                    <a:pt x="276" y="93"/>
                  </a:cubicBezTo>
                  <a:cubicBezTo>
                    <a:pt x="269" y="103"/>
                    <a:pt x="278" y="104"/>
                    <a:pt x="283" y="104"/>
                  </a:cubicBezTo>
                  <a:close/>
                  <a:moveTo>
                    <a:pt x="125" y="112"/>
                  </a:moveTo>
                  <a:cubicBezTo>
                    <a:pt x="125" y="108"/>
                    <a:pt x="127" y="103"/>
                    <a:pt x="127" y="101"/>
                  </a:cubicBezTo>
                  <a:cubicBezTo>
                    <a:pt x="127" y="99"/>
                    <a:pt x="129" y="98"/>
                    <a:pt x="132" y="99"/>
                  </a:cubicBezTo>
                  <a:cubicBezTo>
                    <a:pt x="135" y="99"/>
                    <a:pt x="135" y="93"/>
                    <a:pt x="132" y="92"/>
                  </a:cubicBezTo>
                  <a:cubicBezTo>
                    <a:pt x="130" y="91"/>
                    <a:pt x="128" y="83"/>
                    <a:pt x="123" y="83"/>
                  </a:cubicBezTo>
                  <a:cubicBezTo>
                    <a:pt x="117" y="83"/>
                    <a:pt x="118" y="88"/>
                    <a:pt x="121" y="88"/>
                  </a:cubicBezTo>
                  <a:cubicBezTo>
                    <a:pt x="125" y="88"/>
                    <a:pt x="127" y="91"/>
                    <a:pt x="126" y="93"/>
                  </a:cubicBezTo>
                  <a:cubicBezTo>
                    <a:pt x="125" y="96"/>
                    <a:pt x="123" y="91"/>
                    <a:pt x="118" y="91"/>
                  </a:cubicBezTo>
                  <a:cubicBezTo>
                    <a:pt x="114" y="92"/>
                    <a:pt x="117" y="86"/>
                    <a:pt x="111" y="86"/>
                  </a:cubicBezTo>
                  <a:cubicBezTo>
                    <a:pt x="106" y="85"/>
                    <a:pt x="107" y="76"/>
                    <a:pt x="101" y="76"/>
                  </a:cubicBezTo>
                  <a:cubicBezTo>
                    <a:pt x="95" y="76"/>
                    <a:pt x="95" y="72"/>
                    <a:pt x="99" y="68"/>
                  </a:cubicBezTo>
                  <a:cubicBezTo>
                    <a:pt x="102" y="65"/>
                    <a:pt x="93" y="62"/>
                    <a:pt x="93" y="58"/>
                  </a:cubicBezTo>
                  <a:cubicBezTo>
                    <a:pt x="93" y="55"/>
                    <a:pt x="86" y="57"/>
                    <a:pt x="86" y="54"/>
                  </a:cubicBezTo>
                  <a:cubicBezTo>
                    <a:pt x="86" y="50"/>
                    <a:pt x="84" y="52"/>
                    <a:pt x="81" y="48"/>
                  </a:cubicBezTo>
                  <a:cubicBezTo>
                    <a:pt x="77" y="44"/>
                    <a:pt x="76" y="48"/>
                    <a:pt x="73" y="45"/>
                  </a:cubicBezTo>
                  <a:cubicBezTo>
                    <a:pt x="71" y="42"/>
                    <a:pt x="67" y="41"/>
                    <a:pt x="64" y="41"/>
                  </a:cubicBezTo>
                  <a:cubicBezTo>
                    <a:pt x="62" y="42"/>
                    <a:pt x="56" y="37"/>
                    <a:pt x="54" y="32"/>
                  </a:cubicBezTo>
                  <a:cubicBezTo>
                    <a:pt x="53" y="28"/>
                    <a:pt x="37" y="21"/>
                    <a:pt x="35" y="16"/>
                  </a:cubicBezTo>
                  <a:cubicBezTo>
                    <a:pt x="33" y="10"/>
                    <a:pt x="27" y="8"/>
                    <a:pt x="18" y="9"/>
                  </a:cubicBez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13" y="22"/>
                    <a:pt x="19" y="25"/>
                  </a:cubicBezTo>
                  <a:cubicBezTo>
                    <a:pt x="24" y="28"/>
                    <a:pt x="27" y="40"/>
                    <a:pt x="34" y="41"/>
                  </a:cubicBezTo>
                  <a:cubicBezTo>
                    <a:pt x="41" y="41"/>
                    <a:pt x="42" y="61"/>
                    <a:pt x="47" y="62"/>
                  </a:cubicBezTo>
                  <a:cubicBezTo>
                    <a:pt x="52" y="63"/>
                    <a:pt x="63" y="79"/>
                    <a:pt x="65" y="87"/>
                  </a:cubicBezTo>
                  <a:cubicBezTo>
                    <a:pt x="67" y="96"/>
                    <a:pt x="78" y="100"/>
                    <a:pt x="82" y="106"/>
                  </a:cubicBezTo>
                  <a:cubicBezTo>
                    <a:pt x="86" y="112"/>
                    <a:pt x="101" y="120"/>
                    <a:pt x="103" y="123"/>
                  </a:cubicBezTo>
                  <a:cubicBezTo>
                    <a:pt x="105" y="125"/>
                    <a:pt x="107" y="131"/>
                    <a:pt x="109" y="128"/>
                  </a:cubicBezTo>
                  <a:cubicBezTo>
                    <a:pt x="111" y="125"/>
                    <a:pt x="118" y="128"/>
                    <a:pt x="121" y="128"/>
                  </a:cubicBezTo>
                  <a:cubicBezTo>
                    <a:pt x="125" y="129"/>
                    <a:pt x="126" y="117"/>
                    <a:pt x="125" y="112"/>
                  </a:cubicBezTo>
                  <a:close/>
                  <a:moveTo>
                    <a:pt x="389" y="61"/>
                  </a:moveTo>
                  <a:cubicBezTo>
                    <a:pt x="396" y="62"/>
                    <a:pt x="393" y="58"/>
                    <a:pt x="393" y="53"/>
                  </a:cubicBezTo>
                  <a:cubicBezTo>
                    <a:pt x="393" y="49"/>
                    <a:pt x="386" y="53"/>
                    <a:pt x="386" y="50"/>
                  </a:cubicBezTo>
                  <a:cubicBezTo>
                    <a:pt x="386" y="48"/>
                    <a:pt x="384" y="39"/>
                    <a:pt x="378" y="46"/>
                  </a:cubicBezTo>
                  <a:cubicBezTo>
                    <a:pt x="373" y="53"/>
                    <a:pt x="380" y="71"/>
                    <a:pt x="384" y="70"/>
                  </a:cubicBezTo>
                  <a:cubicBezTo>
                    <a:pt x="388" y="69"/>
                    <a:pt x="381" y="61"/>
                    <a:pt x="389" y="61"/>
                  </a:cubicBezTo>
                  <a:close/>
                  <a:moveTo>
                    <a:pt x="361" y="101"/>
                  </a:moveTo>
                  <a:cubicBezTo>
                    <a:pt x="362" y="106"/>
                    <a:pt x="372" y="109"/>
                    <a:pt x="375" y="105"/>
                  </a:cubicBezTo>
                  <a:cubicBezTo>
                    <a:pt x="377" y="100"/>
                    <a:pt x="359" y="95"/>
                    <a:pt x="361" y="101"/>
                  </a:cubicBezTo>
                  <a:close/>
                  <a:moveTo>
                    <a:pt x="333" y="155"/>
                  </a:moveTo>
                  <a:cubicBezTo>
                    <a:pt x="324" y="154"/>
                    <a:pt x="318" y="160"/>
                    <a:pt x="308" y="157"/>
                  </a:cubicBezTo>
                  <a:cubicBezTo>
                    <a:pt x="299" y="154"/>
                    <a:pt x="285" y="157"/>
                    <a:pt x="287" y="160"/>
                  </a:cubicBezTo>
                  <a:cubicBezTo>
                    <a:pt x="288" y="163"/>
                    <a:pt x="296" y="163"/>
                    <a:pt x="306" y="163"/>
                  </a:cubicBezTo>
                  <a:cubicBezTo>
                    <a:pt x="315" y="164"/>
                    <a:pt x="323" y="159"/>
                    <a:pt x="329" y="158"/>
                  </a:cubicBezTo>
                  <a:cubicBezTo>
                    <a:pt x="336" y="158"/>
                    <a:pt x="343" y="157"/>
                    <a:pt x="333" y="155"/>
                  </a:cubicBezTo>
                  <a:close/>
                  <a:moveTo>
                    <a:pt x="407" y="97"/>
                  </a:moveTo>
                  <a:cubicBezTo>
                    <a:pt x="398" y="94"/>
                    <a:pt x="383" y="96"/>
                    <a:pt x="384" y="101"/>
                  </a:cubicBezTo>
                  <a:cubicBezTo>
                    <a:pt x="386" y="104"/>
                    <a:pt x="393" y="103"/>
                    <a:pt x="400" y="103"/>
                  </a:cubicBezTo>
                  <a:cubicBezTo>
                    <a:pt x="407" y="103"/>
                    <a:pt x="411" y="108"/>
                    <a:pt x="415" y="108"/>
                  </a:cubicBezTo>
                  <a:cubicBezTo>
                    <a:pt x="419" y="108"/>
                    <a:pt x="416" y="99"/>
                    <a:pt x="407" y="97"/>
                  </a:cubicBezTo>
                  <a:close/>
                  <a:moveTo>
                    <a:pt x="225" y="152"/>
                  </a:moveTo>
                  <a:cubicBezTo>
                    <a:pt x="225" y="148"/>
                    <a:pt x="212" y="151"/>
                    <a:pt x="205" y="149"/>
                  </a:cubicBezTo>
                  <a:cubicBezTo>
                    <a:pt x="198" y="146"/>
                    <a:pt x="212" y="144"/>
                    <a:pt x="217" y="142"/>
                  </a:cubicBezTo>
                  <a:cubicBezTo>
                    <a:pt x="221" y="139"/>
                    <a:pt x="214" y="138"/>
                    <a:pt x="203" y="141"/>
                  </a:cubicBezTo>
                  <a:cubicBezTo>
                    <a:pt x="192" y="144"/>
                    <a:pt x="179" y="134"/>
                    <a:pt x="179" y="139"/>
                  </a:cubicBezTo>
                  <a:cubicBezTo>
                    <a:pt x="178" y="143"/>
                    <a:pt x="159" y="137"/>
                    <a:pt x="154" y="134"/>
                  </a:cubicBezTo>
                  <a:cubicBezTo>
                    <a:pt x="149" y="130"/>
                    <a:pt x="131" y="126"/>
                    <a:pt x="127" y="132"/>
                  </a:cubicBezTo>
                  <a:cubicBezTo>
                    <a:pt x="123" y="138"/>
                    <a:pt x="120" y="133"/>
                    <a:pt x="121" y="139"/>
                  </a:cubicBezTo>
                  <a:cubicBezTo>
                    <a:pt x="122" y="142"/>
                    <a:pt x="127" y="140"/>
                    <a:pt x="130" y="140"/>
                  </a:cubicBezTo>
                  <a:cubicBezTo>
                    <a:pt x="133" y="140"/>
                    <a:pt x="132" y="146"/>
                    <a:pt x="136" y="146"/>
                  </a:cubicBezTo>
                  <a:cubicBezTo>
                    <a:pt x="141" y="147"/>
                    <a:pt x="155" y="151"/>
                    <a:pt x="157" y="148"/>
                  </a:cubicBezTo>
                  <a:cubicBezTo>
                    <a:pt x="158" y="145"/>
                    <a:pt x="172" y="148"/>
                    <a:pt x="179" y="153"/>
                  </a:cubicBezTo>
                  <a:cubicBezTo>
                    <a:pt x="186" y="158"/>
                    <a:pt x="202" y="158"/>
                    <a:pt x="208" y="158"/>
                  </a:cubicBezTo>
                  <a:cubicBezTo>
                    <a:pt x="214" y="157"/>
                    <a:pt x="221" y="161"/>
                    <a:pt x="223" y="158"/>
                  </a:cubicBezTo>
                  <a:cubicBezTo>
                    <a:pt x="226" y="155"/>
                    <a:pt x="230" y="163"/>
                    <a:pt x="237" y="158"/>
                  </a:cubicBezTo>
                  <a:cubicBezTo>
                    <a:pt x="244" y="154"/>
                    <a:pt x="226" y="156"/>
                    <a:pt x="225" y="152"/>
                  </a:cubicBezTo>
                  <a:close/>
                  <a:moveTo>
                    <a:pt x="497" y="82"/>
                  </a:moveTo>
                  <a:cubicBezTo>
                    <a:pt x="492" y="82"/>
                    <a:pt x="491" y="91"/>
                    <a:pt x="486" y="91"/>
                  </a:cubicBezTo>
                  <a:cubicBezTo>
                    <a:pt x="482" y="91"/>
                    <a:pt x="476" y="99"/>
                    <a:pt x="467" y="102"/>
                  </a:cubicBezTo>
                  <a:cubicBezTo>
                    <a:pt x="459" y="104"/>
                    <a:pt x="459" y="80"/>
                    <a:pt x="455" y="75"/>
                  </a:cubicBezTo>
                  <a:cubicBezTo>
                    <a:pt x="451" y="70"/>
                    <a:pt x="430" y="66"/>
                    <a:pt x="428" y="72"/>
                  </a:cubicBezTo>
                  <a:cubicBezTo>
                    <a:pt x="426" y="77"/>
                    <a:pt x="419" y="74"/>
                    <a:pt x="418" y="79"/>
                  </a:cubicBezTo>
                  <a:cubicBezTo>
                    <a:pt x="418" y="83"/>
                    <a:pt x="420" y="82"/>
                    <a:pt x="425" y="82"/>
                  </a:cubicBezTo>
                  <a:cubicBezTo>
                    <a:pt x="429" y="82"/>
                    <a:pt x="429" y="85"/>
                    <a:pt x="431" y="89"/>
                  </a:cubicBezTo>
                  <a:cubicBezTo>
                    <a:pt x="433" y="93"/>
                    <a:pt x="446" y="90"/>
                    <a:pt x="450" y="90"/>
                  </a:cubicBezTo>
                  <a:cubicBezTo>
                    <a:pt x="454" y="90"/>
                    <a:pt x="455" y="95"/>
                    <a:pt x="449" y="93"/>
                  </a:cubicBezTo>
                  <a:cubicBezTo>
                    <a:pt x="443" y="91"/>
                    <a:pt x="443" y="96"/>
                    <a:pt x="439" y="95"/>
                  </a:cubicBezTo>
                  <a:cubicBezTo>
                    <a:pt x="435" y="94"/>
                    <a:pt x="429" y="94"/>
                    <a:pt x="432" y="96"/>
                  </a:cubicBezTo>
                  <a:cubicBezTo>
                    <a:pt x="435" y="99"/>
                    <a:pt x="439" y="101"/>
                    <a:pt x="439" y="106"/>
                  </a:cubicBezTo>
                  <a:cubicBezTo>
                    <a:pt x="439" y="111"/>
                    <a:pt x="447" y="110"/>
                    <a:pt x="447" y="106"/>
                  </a:cubicBezTo>
                  <a:cubicBezTo>
                    <a:pt x="447" y="102"/>
                    <a:pt x="451" y="107"/>
                    <a:pt x="459" y="109"/>
                  </a:cubicBezTo>
                  <a:cubicBezTo>
                    <a:pt x="467" y="111"/>
                    <a:pt x="462" y="114"/>
                    <a:pt x="469" y="114"/>
                  </a:cubicBezTo>
                  <a:cubicBezTo>
                    <a:pt x="477" y="115"/>
                    <a:pt x="495" y="120"/>
                    <a:pt x="502" y="125"/>
                  </a:cubicBezTo>
                  <a:cubicBezTo>
                    <a:pt x="509" y="130"/>
                    <a:pt x="504" y="133"/>
                    <a:pt x="509" y="137"/>
                  </a:cubicBezTo>
                  <a:cubicBezTo>
                    <a:pt x="513" y="142"/>
                    <a:pt x="515" y="147"/>
                    <a:pt x="508" y="147"/>
                  </a:cubicBezTo>
                  <a:cubicBezTo>
                    <a:pt x="502" y="147"/>
                    <a:pt x="496" y="153"/>
                    <a:pt x="497" y="156"/>
                  </a:cubicBezTo>
                  <a:cubicBezTo>
                    <a:pt x="499" y="158"/>
                    <a:pt x="519" y="154"/>
                    <a:pt x="524" y="154"/>
                  </a:cubicBezTo>
                  <a:cubicBezTo>
                    <a:pt x="527" y="154"/>
                    <a:pt x="531" y="160"/>
                    <a:pt x="537" y="163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22" y="90"/>
                    <a:pt x="501" y="82"/>
                    <a:pt x="497" y="82"/>
                  </a:cubicBezTo>
                  <a:close/>
                  <a:moveTo>
                    <a:pt x="347" y="163"/>
                  </a:moveTo>
                  <a:cubicBezTo>
                    <a:pt x="346" y="164"/>
                    <a:pt x="345" y="164"/>
                    <a:pt x="344" y="165"/>
                  </a:cubicBezTo>
                  <a:cubicBezTo>
                    <a:pt x="343" y="166"/>
                    <a:pt x="343" y="167"/>
                    <a:pt x="342" y="168"/>
                  </a:cubicBezTo>
                  <a:cubicBezTo>
                    <a:pt x="341" y="168"/>
                    <a:pt x="339" y="167"/>
                    <a:pt x="338" y="166"/>
                  </a:cubicBezTo>
                  <a:cubicBezTo>
                    <a:pt x="331" y="168"/>
                    <a:pt x="328" y="176"/>
                    <a:pt x="333" y="178"/>
                  </a:cubicBezTo>
                  <a:cubicBezTo>
                    <a:pt x="337" y="180"/>
                    <a:pt x="344" y="174"/>
                    <a:pt x="347" y="170"/>
                  </a:cubicBezTo>
                  <a:cubicBezTo>
                    <a:pt x="348" y="170"/>
                    <a:pt x="348" y="169"/>
                    <a:pt x="349" y="168"/>
                  </a:cubicBezTo>
                  <a:cubicBezTo>
                    <a:pt x="349" y="168"/>
                    <a:pt x="349" y="168"/>
                    <a:pt x="350" y="167"/>
                  </a:cubicBezTo>
                  <a:cubicBezTo>
                    <a:pt x="350" y="167"/>
                    <a:pt x="351" y="167"/>
                    <a:pt x="351" y="167"/>
                  </a:cubicBezTo>
                  <a:cubicBezTo>
                    <a:pt x="350" y="165"/>
                    <a:pt x="349" y="164"/>
                    <a:pt x="347" y="163"/>
                  </a:cubicBezTo>
                  <a:close/>
                  <a:moveTo>
                    <a:pt x="252" y="81"/>
                  </a:moveTo>
                  <a:cubicBezTo>
                    <a:pt x="258" y="77"/>
                    <a:pt x="259" y="71"/>
                    <a:pt x="258" y="64"/>
                  </a:cubicBezTo>
                  <a:cubicBezTo>
                    <a:pt x="258" y="58"/>
                    <a:pt x="274" y="57"/>
                    <a:pt x="276" y="55"/>
                  </a:cubicBezTo>
                  <a:cubicBezTo>
                    <a:pt x="278" y="52"/>
                    <a:pt x="273" y="48"/>
                    <a:pt x="268" y="46"/>
                  </a:cubicBezTo>
                  <a:cubicBezTo>
                    <a:pt x="264" y="44"/>
                    <a:pt x="267" y="40"/>
                    <a:pt x="264" y="38"/>
                  </a:cubicBezTo>
                  <a:cubicBezTo>
                    <a:pt x="261" y="35"/>
                    <a:pt x="256" y="28"/>
                    <a:pt x="261" y="28"/>
                  </a:cubicBezTo>
                  <a:cubicBezTo>
                    <a:pt x="265" y="28"/>
                    <a:pt x="257" y="22"/>
                    <a:pt x="261" y="20"/>
                  </a:cubicBezTo>
                  <a:cubicBezTo>
                    <a:pt x="262" y="20"/>
                    <a:pt x="262" y="20"/>
                    <a:pt x="263" y="19"/>
                  </a:cubicBezTo>
                  <a:cubicBezTo>
                    <a:pt x="261" y="18"/>
                    <a:pt x="259" y="18"/>
                    <a:pt x="257" y="18"/>
                  </a:cubicBezTo>
                  <a:cubicBezTo>
                    <a:pt x="252" y="18"/>
                    <a:pt x="239" y="16"/>
                    <a:pt x="240" y="25"/>
                  </a:cubicBezTo>
                  <a:cubicBezTo>
                    <a:pt x="240" y="33"/>
                    <a:pt x="232" y="30"/>
                    <a:pt x="233" y="34"/>
                  </a:cubicBezTo>
                  <a:cubicBezTo>
                    <a:pt x="233" y="39"/>
                    <a:pt x="228" y="39"/>
                    <a:pt x="229" y="44"/>
                  </a:cubicBezTo>
                  <a:cubicBezTo>
                    <a:pt x="230" y="50"/>
                    <a:pt x="226" y="48"/>
                    <a:pt x="219" y="51"/>
                  </a:cubicBezTo>
                  <a:cubicBezTo>
                    <a:pt x="212" y="54"/>
                    <a:pt x="215" y="49"/>
                    <a:pt x="208" y="49"/>
                  </a:cubicBezTo>
                  <a:cubicBezTo>
                    <a:pt x="201" y="49"/>
                    <a:pt x="200" y="52"/>
                    <a:pt x="196" y="53"/>
                  </a:cubicBezTo>
                  <a:cubicBezTo>
                    <a:pt x="192" y="55"/>
                    <a:pt x="184" y="53"/>
                    <a:pt x="181" y="55"/>
                  </a:cubicBezTo>
                  <a:cubicBezTo>
                    <a:pt x="178" y="57"/>
                    <a:pt x="174" y="50"/>
                    <a:pt x="171" y="50"/>
                  </a:cubicBezTo>
                  <a:cubicBezTo>
                    <a:pt x="170" y="50"/>
                    <a:pt x="169" y="47"/>
                    <a:pt x="168" y="43"/>
                  </a:cubicBezTo>
                  <a:cubicBezTo>
                    <a:pt x="167" y="43"/>
                    <a:pt x="167" y="43"/>
                    <a:pt x="166" y="43"/>
                  </a:cubicBezTo>
                  <a:cubicBezTo>
                    <a:pt x="162" y="43"/>
                    <a:pt x="155" y="54"/>
                    <a:pt x="159" y="58"/>
                  </a:cubicBezTo>
                  <a:cubicBezTo>
                    <a:pt x="164" y="63"/>
                    <a:pt x="163" y="70"/>
                    <a:pt x="165" y="73"/>
                  </a:cubicBezTo>
                  <a:cubicBezTo>
                    <a:pt x="167" y="77"/>
                    <a:pt x="175" y="77"/>
                    <a:pt x="175" y="84"/>
                  </a:cubicBezTo>
                  <a:cubicBezTo>
                    <a:pt x="175" y="91"/>
                    <a:pt x="182" y="101"/>
                    <a:pt x="186" y="98"/>
                  </a:cubicBezTo>
                  <a:cubicBezTo>
                    <a:pt x="191" y="96"/>
                    <a:pt x="194" y="100"/>
                    <a:pt x="195" y="103"/>
                  </a:cubicBezTo>
                  <a:cubicBezTo>
                    <a:pt x="197" y="105"/>
                    <a:pt x="207" y="100"/>
                    <a:pt x="211" y="101"/>
                  </a:cubicBezTo>
                  <a:cubicBezTo>
                    <a:pt x="214" y="102"/>
                    <a:pt x="225" y="103"/>
                    <a:pt x="226" y="107"/>
                  </a:cubicBezTo>
                  <a:cubicBezTo>
                    <a:pt x="226" y="111"/>
                    <a:pt x="236" y="107"/>
                    <a:pt x="243" y="105"/>
                  </a:cubicBezTo>
                  <a:cubicBezTo>
                    <a:pt x="249" y="103"/>
                    <a:pt x="245" y="84"/>
                    <a:pt x="252" y="81"/>
                  </a:cubicBezTo>
                  <a:close/>
                  <a:moveTo>
                    <a:pt x="277" y="170"/>
                  </a:moveTo>
                  <a:cubicBezTo>
                    <a:pt x="279" y="173"/>
                    <a:pt x="285" y="173"/>
                    <a:pt x="288" y="175"/>
                  </a:cubicBezTo>
                  <a:cubicBezTo>
                    <a:pt x="290" y="177"/>
                    <a:pt x="299" y="181"/>
                    <a:pt x="299" y="176"/>
                  </a:cubicBezTo>
                  <a:cubicBezTo>
                    <a:pt x="299" y="170"/>
                    <a:pt x="275" y="167"/>
                    <a:pt x="277" y="170"/>
                  </a:cubicBezTo>
                  <a:close/>
                  <a:moveTo>
                    <a:pt x="260" y="155"/>
                  </a:moveTo>
                  <a:cubicBezTo>
                    <a:pt x="259" y="158"/>
                    <a:pt x="253" y="158"/>
                    <a:pt x="250" y="156"/>
                  </a:cubicBezTo>
                  <a:cubicBezTo>
                    <a:pt x="246" y="154"/>
                    <a:pt x="242" y="159"/>
                    <a:pt x="244" y="162"/>
                  </a:cubicBezTo>
                  <a:cubicBezTo>
                    <a:pt x="245" y="163"/>
                    <a:pt x="252" y="168"/>
                    <a:pt x="261" y="164"/>
                  </a:cubicBezTo>
                  <a:cubicBezTo>
                    <a:pt x="270" y="160"/>
                    <a:pt x="275" y="164"/>
                    <a:pt x="277" y="160"/>
                  </a:cubicBezTo>
                  <a:cubicBezTo>
                    <a:pt x="279" y="156"/>
                    <a:pt x="262" y="152"/>
                    <a:pt x="260" y="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4" name="Freeform 168"/>
            <p:cNvSpPr>
              <a:spLocks noEditPoints="1"/>
            </p:cNvSpPr>
            <p:nvPr userDrawn="1"/>
          </p:nvSpPr>
          <p:spPr bwMode="auto">
            <a:xfrm>
              <a:off x="656485" y="4678787"/>
              <a:ext cx="82220" cy="32825"/>
            </a:xfrm>
            <a:custGeom>
              <a:avLst/>
              <a:gdLst>
                <a:gd name="T0" fmla="*/ 4 w 39"/>
                <a:gd name="T1" fmla="*/ 11 h 14"/>
                <a:gd name="T2" fmla="*/ 0 w 39"/>
                <a:gd name="T3" fmla="*/ 12 h 14"/>
                <a:gd name="T4" fmla="*/ 4 w 39"/>
                <a:gd name="T5" fmla="*/ 14 h 14"/>
                <a:gd name="T6" fmla="*/ 6 w 39"/>
                <a:gd name="T7" fmla="*/ 11 h 14"/>
                <a:gd name="T8" fmla="*/ 4 w 39"/>
                <a:gd name="T9" fmla="*/ 11 h 14"/>
                <a:gd name="T10" fmla="*/ 4 w 39"/>
                <a:gd name="T11" fmla="*/ 11 h 14"/>
                <a:gd name="T12" fmla="*/ 20 w 39"/>
                <a:gd name="T13" fmla="*/ 3 h 14"/>
                <a:gd name="T14" fmla="*/ 10 w 39"/>
                <a:gd name="T15" fmla="*/ 8 h 14"/>
                <a:gd name="T16" fmla="*/ 9 w 39"/>
                <a:gd name="T17" fmla="*/ 9 h 14"/>
                <a:gd name="T18" fmla="*/ 13 w 39"/>
                <a:gd name="T19" fmla="*/ 13 h 14"/>
                <a:gd name="T20" fmla="*/ 38 w 39"/>
                <a:gd name="T21" fmla="*/ 2 h 14"/>
                <a:gd name="T22" fmla="*/ 20 w 39"/>
                <a:gd name="T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4">
                  <a:moveTo>
                    <a:pt x="4" y="11"/>
                  </a:moveTo>
                  <a:cubicBezTo>
                    <a:pt x="3" y="11"/>
                    <a:pt x="1" y="11"/>
                    <a:pt x="0" y="12"/>
                  </a:cubicBezTo>
                  <a:cubicBezTo>
                    <a:pt x="1" y="13"/>
                    <a:pt x="3" y="14"/>
                    <a:pt x="4" y="14"/>
                  </a:cubicBezTo>
                  <a:cubicBezTo>
                    <a:pt x="5" y="13"/>
                    <a:pt x="5" y="12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0" y="3"/>
                  </a:moveTo>
                  <a:cubicBezTo>
                    <a:pt x="16" y="2"/>
                    <a:pt x="14" y="6"/>
                    <a:pt x="10" y="8"/>
                  </a:cubicBezTo>
                  <a:cubicBezTo>
                    <a:pt x="10" y="9"/>
                    <a:pt x="10" y="9"/>
                    <a:pt x="9" y="9"/>
                  </a:cubicBezTo>
                  <a:cubicBezTo>
                    <a:pt x="11" y="10"/>
                    <a:pt x="12" y="11"/>
                    <a:pt x="13" y="13"/>
                  </a:cubicBezTo>
                  <a:cubicBezTo>
                    <a:pt x="20" y="9"/>
                    <a:pt x="37" y="4"/>
                    <a:pt x="38" y="2"/>
                  </a:cubicBezTo>
                  <a:cubicBezTo>
                    <a:pt x="39" y="0"/>
                    <a:pt x="27" y="3"/>
                    <a:pt x="20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5" name="Freeform 169"/>
            <p:cNvSpPr>
              <a:spLocks noEditPoints="1"/>
            </p:cNvSpPr>
            <p:nvPr userDrawn="1"/>
          </p:nvSpPr>
          <p:spPr bwMode="auto">
            <a:xfrm>
              <a:off x="-2248059" y="3172502"/>
              <a:ext cx="286931" cy="317305"/>
            </a:xfrm>
            <a:custGeom>
              <a:avLst/>
              <a:gdLst>
                <a:gd name="T0" fmla="*/ 93 w 134"/>
                <a:gd name="T1" fmla="*/ 118 h 136"/>
                <a:gd name="T2" fmla="*/ 79 w 134"/>
                <a:gd name="T3" fmla="*/ 118 h 136"/>
                <a:gd name="T4" fmla="*/ 69 w 134"/>
                <a:gd name="T5" fmla="*/ 122 h 136"/>
                <a:gd name="T6" fmla="*/ 81 w 134"/>
                <a:gd name="T7" fmla="*/ 128 h 136"/>
                <a:gd name="T8" fmla="*/ 94 w 134"/>
                <a:gd name="T9" fmla="*/ 136 h 136"/>
                <a:gd name="T10" fmla="*/ 97 w 134"/>
                <a:gd name="T11" fmla="*/ 128 h 136"/>
                <a:gd name="T12" fmla="*/ 102 w 134"/>
                <a:gd name="T13" fmla="*/ 118 h 136"/>
                <a:gd name="T14" fmla="*/ 93 w 134"/>
                <a:gd name="T15" fmla="*/ 118 h 136"/>
                <a:gd name="T16" fmla="*/ 26 w 134"/>
                <a:gd name="T17" fmla="*/ 81 h 136"/>
                <a:gd name="T18" fmla="*/ 18 w 134"/>
                <a:gd name="T19" fmla="*/ 83 h 136"/>
                <a:gd name="T20" fmla="*/ 22 w 134"/>
                <a:gd name="T21" fmla="*/ 97 h 136"/>
                <a:gd name="T22" fmla="*/ 27 w 134"/>
                <a:gd name="T23" fmla="*/ 108 h 136"/>
                <a:gd name="T24" fmla="*/ 35 w 134"/>
                <a:gd name="T25" fmla="*/ 103 h 136"/>
                <a:gd name="T26" fmla="*/ 37 w 134"/>
                <a:gd name="T27" fmla="*/ 85 h 136"/>
                <a:gd name="T28" fmla="*/ 26 w 134"/>
                <a:gd name="T29" fmla="*/ 81 h 136"/>
                <a:gd name="T30" fmla="*/ 111 w 134"/>
                <a:gd name="T31" fmla="*/ 76 h 136"/>
                <a:gd name="T32" fmla="*/ 102 w 134"/>
                <a:gd name="T33" fmla="*/ 70 h 136"/>
                <a:gd name="T34" fmla="*/ 84 w 134"/>
                <a:gd name="T35" fmla="*/ 53 h 136"/>
                <a:gd name="T36" fmla="*/ 68 w 134"/>
                <a:gd name="T37" fmla="*/ 37 h 136"/>
                <a:gd name="T38" fmla="*/ 68 w 134"/>
                <a:gd name="T39" fmla="*/ 26 h 136"/>
                <a:gd name="T40" fmla="*/ 73 w 134"/>
                <a:gd name="T41" fmla="*/ 20 h 136"/>
                <a:gd name="T42" fmla="*/ 74 w 134"/>
                <a:gd name="T43" fmla="*/ 6 h 136"/>
                <a:gd name="T44" fmla="*/ 68 w 134"/>
                <a:gd name="T45" fmla="*/ 5 h 136"/>
                <a:gd name="T46" fmla="*/ 65 w 134"/>
                <a:gd name="T47" fmla="*/ 0 h 136"/>
                <a:gd name="T48" fmla="*/ 56 w 134"/>
                <a:gd name="T49" fmla="*/ 1 h 136"/>
                <a:gd name="T50" fmla="*/ 49 w 134"/>
                <a:gd name="T51" fmla="*/ 3 h 136"/>
                <a:gd name="T52" fmla="*/ 47 w 134"/>
                <a:gd name="T53" fmla="*/ 3 h 136"/>
                <a:gd name="T54" fmla="*/ 45 w 134"/>
                <a:gd name="T55" fmla="*/ 5 h 136"/>
                <a:gd name="T56" fmla="*/ 43 w 134"/>
                <a:gd name="T57" fmla="*/ 7 h 136"/>
                <a:gd name="T58" fmla="*/ 40 w 134"/>
                <a:gd name="T59" fmla="*/ 8 h 136"/>
                <a:gd name="T60" fmla="*/ 34 w 134"/>
                <a:gd name="T61" fmla="*/ 10 h 136"/>
                <a:gd name="T62" fmla="*/ 30 w 134"/>
                <a:gd name="T63" fmla="*/ 12 h 136"/>
                <a:gd name="T64" fmla="*/ 27 w 134"/>
                <a:gd name="T65" fmla="*/ 16 h 136"/>
                <a:gd name="T66" fmla="*/ 21 w 134"/>
                <a:gd name="T67" fmla="*/ 8 h 136"/>
                <a:gd name="T68" fmla="*/ 15 w 134"/>
                <a:gd name="T69" fmla="*/ 16 h 136"/>
                <a:gd name="T70" fmla="*/ 5 w 134"/>
                <a:gd name="T71" fmla="*/ 17 h 136"/>
                <a:gd name="T72" fmla="*/ 6 w 134"/>
                <a:gd name="T73" fmla="*/ 22 h 136"/>
                <a:gd name="T74" fmla="*/ 4 w 134"/>
                <a:gd name="T75" fmla="*/ 26 h 136"/>
                <a:gd name="T76" fmla="*/ 1 w 134"/>
                <a:gd name="T77" fmla="*/ 29 h 136"/>
                <a:gd name="T78" fmla="*/ 5 w 134"/>
                <a:gd name="T79" fmla="*/ 34 h 136"/>
                <a:gd name="T80" fmla="*/ 7 w 134"/>
                <a:gd name="T81" fmla="*/ 40 h 136"/>
                <a:gd name="T82" fmla="*/ 13 w 134"/>
                <a:gd name="T83" fmla="*/ 41 h 136"/>
                <a:gd name="T84" fmla="*/ 12 w 134"/>
                <a:gd name="T85" fmla="*/ 45 h 136"/>
                <a:gd name="T86" fmla="*/ 17 w 134"/>
                <a:gd name="T87" fmla="*/ 43 h 136"/>
                <a:gd name="T88" fmla="*/ 25 w 134"/>
                <a:gd name="T89" fmla="*/ 37 h 136"/>
                <a:gd name="T90" fmla="*/ 42 w 134"/>
                <a:gd name="T91" fmla="*/ 43 h 136"/>
                <a:gd name="T92" fmla="*/ 45 w 134"/>
                <a:gd name="T93" fmla="*/ 50 h 136"/>
                <a:gd name="T94" fmla="*/ 56 w 134"/>
                <a:gd name="T95" fmla="*/ 63 h 136"/>
                <a:gd name="T96" fmla="*/ 72 w 134"/>
                <a:gd name="T97" fmla="*/ 76 h 136"/>
                <a:gd name="T98" fmla="*/ 83 w 134"/>
                <a:gd name="T99" fmla="*/ 80 h 136"/>
                <a:gd name="T100" fmla="*/ 93 w 134"/>
                <a:gd name="T101" fmla="*/ 86 h 136"/>
                <a:gd name="T102" fmla="*/ 102 w 134"/>
                <a:gd name="T103" fmla="*/ 93 h 136"/>
                <a:gd name="T104" fmla="*/ 106 w 134"/>
                <a:gd name="T105" fmla="*/ 99 h 136"/>
                <a:gd name="T106" fmla="*/ 106 w 134"/>
                <a:gd name="T107" fmla="*/ 111 h 136"/>
                <a:gd name="T108" fmla="*/ 107 w 134"/>
                <a:gd name="T109" fmla="*/ 119 h 136"/>
                <a:gd name="T110" fmla="*/ 112 w 134"/>
                <a:gd name="T111" fmla="*/ 110 h 136"/>
                <a:gd name="T112" fmla="*/ 119 w 134"/>
                <a:gd name="T113" fmla="*/ 104 h 136"/>
                <a:gd name="T114" fmla="*/ 114 w 134"/>
                <a:gd name="T115" fmla="*/ 96 h 136"/>
                <a:gd name="T116" fmla="*/ 125 w 134"/>
                <a:gd name="T117" fmla="*/ 91 h 136"/>
                <a:gd name="T118" fmla="*/ 134 w 134"/>
                <a:gd name="T119" fmla="*/ 91 h 136"/>
                <a:gd name="T120" fmla="*/ 111 w 134"/>
                <a:gd name="T121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6">
                  <a:moveTo>
                    <a:pt x="93" y="118"/>
                  </a:moveTo>
                  <a:cubicBezTo>
                    <a:pt x="86" y="119"/>
                    <a:pt x="83" y="119"/>
                    <a:pt x="79" y="118"/>
                  </a:cubicBezTo>
                  <a:cubicBezTo>
                    <a:pt x="75" y="116"/>
                    <a:pt x="68" y="119"/>
                    <a:pt x="69" y="122"/>
                  </a:cubicBezTo>
                  <a:cubicBezTo>
                    <a:pt x="70" y="124"/>
                    <a:pt x="72" y="126"/>
                    <a:pt x="81" y="128"/>
                  </a:cubicBezTo>
                  <a:cubicBezTo>
                    <a:pt x="90" y="130"/>
                    <a:pt x="91" y="135"/>
                    <a:pt x="94" y="136"/>
                  </a:cubicBezTo>
                  <a:cubicBezTo>
                    <a:pt x="98" y="136"/>
                    <a:pt x="98" y="133"/>
                    <a:pt x="97" y="128"/>
                  </a:cubicBezTo>
                  <a:cubicBezTo>
                    <a:pt x="97" y="124"/>
                    <a:pt x="102" y="119"/>
                    <a:pt x="102" y="118"/>
                  </a:cubicBezTo>
                  <a:cubicBezTo>
                    <a:pt x="103" y="117"/>
                    <a:pt x="100" y="116"/>
                    <a:pt x="93" y="118"/>
                  </a:cubicBezTo>
                  <a:close/>
                  <a:moveTo>
                    <a:pt x="26" y="81"/>
                  </a:moveTo>
                  <a:cubicBezTo>
                    <a:pt x="22" y="84"/>
                    <a:pt x="19" y="81"/>
                    <a:pt x="18" y="83"/>
                  </a:cubicBezTo>
                  <a:cubicBezTo>
                    <a:pt x="16" y="86"/>
                    <a:pt x="24" y="91"/>
                    <a:pt x="22" y="97"/>
                  </a:cubicBezTo>
                  <a:cubicBezTo>
                    <a:pt x="21" y="103"/>
                    <a:pt x="23" y="111"/>
                    <a:pt x="27" y="108"/>
                  </a:cubicBezTo>
                  <a:cubicBezTo>
                    <a:pt x="31" y="104"/>
                    <a:pt x="33" y="106"/>
                    <a:pt x="35" y="103"/>
                  </a:cubicBezTo>
                  <a:cubicBezTo>
                    <a:pt x="37" y="100"/>
                    <a:pt x="35" y="90"/>
                    <a:pt x="37" y="85"/>
                  </a:cubicBezTo>
                  <a:cubicBezTo>
                    <a:pt x="39" y="81"/>
                    <a:pt x="30" y="78"/>
                    <a:pt x="26" y="81"/>
                  </a:cubicBezTo>
                  <a:close/>
                  <a:moveTo>
                    <a:pt x="111" y="76"/>
                  </a:moveTo>
                  <a:cubicBezTo>
                    <a:pt x="106" y="74"/>
                    <a:pt x="109" y="69"/>
                    <a:pt x="102" y="70"/>
                  </a:cubicBezTo>
                  <a:cubicBezTo>
                    <a:pt x="95" y="70"/>
                    <a:pt x="87" y="62"/>
                    <a:pt x="84" y="53"/>
                  </a:cubicBezTo>
                  <a:cubicBezTo>
                    <a:pt x="81" y="43"/>
                    <a:pt x="70" y="43"/>
                    <a:pt x="68" y="37"/>
                  </a:cubicBezTo>
                  <a:cubicBezTo>
                    <a:pt x="65" y="31"/>
                    <a:pt x="70" y="31"/>
                    <a:pt x="68" y="26"/>
                  </a:cubicBezTo>
                  <a:cubicBezTo>
                    <a:pt x="66" y="24"/>
                    <a:pt x="69" y="21"/>
                    <a:pt x="73" y="20"/>
                  </a:cubicBezTo>
                  <a:cubicBezTo>
                    <a:pt x="73" y="15"/>
                    <a:pt x="73" y="9"/>
                    <a:pt x="74" y="6"/>
                  </a:cubicBezTo>
                  <a:cubicBezTo>
                    <a:pt x="71" y="5"/>
                    <a:pt x="68" y="5"/>
                    <a:pt x="68" y="5"/>
                  </a:cubicBezTo>
                  <a:cubicBezTo>
                    <a:pt x="66" y="4"/>
                    <a:pt x="66" y="0"/>
                    <a:pt x="65" y="0"/>
                  </a:cubicBezTo>
                  <a:cubicBezTo>
                    <a:pt x="65" y="0"/>
                    <a:pt x="57" y="0"/>
                    <a:pt x="56" y="1"/>
                  </a:cubicBezTo>
                  <a:cubicBezTo>
                    <a:pt x="55" y="2"/>
                    <a:pt x="51" y="5"/>
                    <a:pt x="49" y="3"/>
                  </a:cubicBezTo>
                  <a:cubicBezTo>
                    <a:pt x="48" y="3"/>
                    <a:pt x="48" y="3"/>
                    <a:pt x="47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7"/>
                    <a:pt x="43" y="7"/>
                  </a:cubicBezTo>
                  <a:cubicBezTo>
                    <a:pt x="42" y="7"/>
                    <a:pt x="40" y="6"/>
                    <a:pt x="40" y="8"/>
                  </a:cubicBezTo>
                  <a:cubicBezTo>
                    <a:pt x="40" y="11"/>
                    <a:pt x="36" y="10"/>
                    <a:pt x="34" y="10"/>
                  </a:cubicBezTo>
                  <a:cubicBezTo>
                    <a:pt x="33" y="9"/>
                    <a:pt x="30" y="10"/>
                    <a:pt x="30" y="12"/>
                  </a:cubicBezTo>
                  <a:cubicBezTo>
                    <a:pt x="30" y="14"/>
                    <a:pt x="30" y="18"/>
                    <a:pt x="27" y="16"/>
                  </a:cubicBezTo>
                  <a:cubicBezTo>
                    <a:pt x="24" y="14"/>
                    <a:pt x="22" y="8"/>
                    <a:pt x="21" y="8"/>
                  </a:cubicBezTo>
                  <a:cubicBezTo>
                    <a:pt x="20" y="9"/>
                    <a:pt x="17" y="16"/>
                    <a:pt x="15" y="16"/>
                  </a:cubicBezTo>
                  <a:cubicBezTo>
                    <a:pt x="13" y="16"/>
                    <a:pt x="8" y="16"/>
                    <a:pt x="5" y="17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7" y="23"/>
                    <a:pt x="5" y="25"/>
                    <a:pt x="4" y="26"/>
                  </a:cubicBezTo>
                  <a:cubicBezTo>
                    <a:pt x="2" y="27"/>
                    <a:pt x="0" y="26"/>
                    <a:pt x="1" y="29"/>
                  </a:cubicBezTo>
                  <a:cubicBezTo>
                    <a:pt x="3" y="31"/>
                    <a:pt x="7" y="32"/>
                    <a:pt x="5" y="34"/>
                  </a:cubicBezTo>
                  <a:cubicBezTo>
                    <a:pt x="3" y="37"/>
                    <a:pt x="5" y="39"/>
                    <a:pt x="7" y="40"/>
                  </a:cubicBezTo>
                  <a:cubicBezTo>
                    <a:pt x="10" y="40"/>
                    <a:pt x="14" y="39"/>
                    <a:pt x="13" y="41"/>
                  </a:cubicBezTo>
                  <a:cubicBezTo>
                    <a:pt x="12" y="42"/>
                    <a:pt x="12" y="44"/>
                    <a:pt x="12" y="45"/>
                  </a:cubicBezTo>
                  <a:cubicBezTo>
                    <a:pt x="14" y="44"/>
                    <a:pt x="15" y="44"/>
                    <a:pt x="17" y="43"/>
                  </a:cubicBezTo>
                  <a:cubicBezTo>
                    <a:pt x="21" y="42"/>
                    <a:pt x="19" y="39"/>
                    <a:pt x="25" y="37"/>
                  </a:cubicBezTo>
                  <a:cubicBezTo>
                    <a:pt x="31" y="35"/>
                    <a:pt x="39" y="40"/>
                    <a:pt x="42" y="43"/>
                  </a:cubicBezTo>
                  <a:cubicBezTo>
                    <a:pt x="44" y="47"/>
                    <a:pt x="45" y="47"/>
                    <a:pt x="45" y="50"/>
                  </a:cubicBezTo>
                  <a:cubicBezTo>
                    <a:pt x="46" y="53"/>
                    <a:pt x="48" y="58"/>
                    <a:pt x="56" y="63"/>
                  </a:cubicBezTo>
                  <a:cubicBezTo>
                    <a:pt x="65" y="68"/>
                    <a:pt x="68" y="73"/>
                    <a:pt x="72" y="76"/>
                  </a:cubicBezTo>
                  <a:cubicBezTo>
                    <a:pt x="76" y="78"/>
                    <a:pt x="81" y="77"/>
                    <a:pt x="83" y="80"/>
                  </a:cubicBezTo>
                  <a:cubicBezTo>
                    <a:pt x="86" y="83"/>
                    <a:pt x="89" y="84"/>
                    <a:pt x="93" y="86"/>
                  </a:cubicBezTo>
                  <a:cubicBezTo>
                    <a:pt x="98" y="88"/>
                    <a:pt x="98" y="92"/>
                    <a:pt x="102" y="93"/>
                  </a:cubicBezTo>
                  <a:cubicBezTo>
                    <a:pt x="106" y="93"/>
                    <a:pt x="103" y="96"/>
                    <a:pt x="106" y="99"/>
                  </a:cubicBezTo>
                  <a:cubicBezTo>
                    <a:pt x="108" y="102"/>
                    <a:pt x="109" y="108"/>
                    <a:pt x="106" y="111"/>
                  </a:cubicBezTo>
                  <a:cubicBezTo>
                    <a:pt x="104" y="114"/>
                    <a:pt x="105" y="119"/>
                    <a:pt x="107" y="119"/>
                  </a:cubicBezTo>
                  <a:cubicBezTo>
                    <a:pt x="108" y="119"/>
                    <a:pt x="112" y="114"/>
                    <a:pt x="112" y="110"/>
                  </a:cubicBezTo>
                  <a:cubicBezTo>
                    <a:pt x="113" y="107"/>
                    <a:pt x="116" y="107"/>
                    <a:pt x="119" y="104"/>
                  </a:cubicBezTo>
                  <a:cubicBezTo>
                    <a:pt x="122" y="101"/>
                    <a:pt x="115" y="100"/>
                    <a:pt x="114" y="96"/>
                  </a:cubicBezTo>
                  <a:cubicBezTo>
                    <a:pt x="113" y="91"/>
                    <a:pt x="119" y="87"/>
                    <a:pt x="125" y="91"/>
                  </a:cubicBezTo>
                  <a:cubicBezTo>
                    <a:pt x="131" y="94"/>
                    <a:pt x="133" y="97"/>
                    <a:pt x="134" y="91"/>
                  </a:cubicBezTo>
                  <a:cubicBezTo>
                    <a:pt x="134" y="86"/>
                    <a:pt x="115" y="79"/>
                    <a:pt x="111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6" name="Freeform 170"/>
            <p:cNvSpPr>
              <a:spLocks/>
            </p:cNvSpPr>
            <p:nvPr userDrawn="1"/>
          </p:nvSpPr>
          <p:spPr bwMode="auto">
            <a:xfrm>
              <a:off x="-1961129" y="3289211"/>
              <a:ext cx="30203" cy="40119"/>
            </a:xfrm>
            <a:custGeom>
              <a:avLst/>
              <a:gdLst>
                <a:gd name="T0" fmla="*/ 5 w 14"/>
                <a:gd name="T1" fmla="*/ 0 h 17"/>
                <a:gd name="T2" fmla="*/ 1 w 14"/>
                <a:gd name="T3" fmla="*/ 8 h 17"/>
                <a:gd name="T4" fmla="*/ 0 w 14"/>
                <a:gd name="T5" fmla="*/ 11 h 17"/>
                <a:gd name="T6" fmla="*/ 8 w 14"/>
                <a:gd name="T7" fmla="*/ 17 h 17"/>
                <a:gd name="T8" fmla="*/ 9 w 14"/>
                <a:gd name="T9" fmla="*/ 17 h 17"/>
                <a:gd name="T10" fmla="*/ 14 w 14"/>
                <a:gd name="T11" fmla="*/ 10 h 17"/>
                <a:gd name="T12" fmla="*/ 5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5" y="0"/>
                  </a:moveTo>
                  <a:cubicBezTo>
                    <a:pt x="3" y="3"/>
                    <a:pt x="0" y="7"/>
                    <a:pt x="1" y="8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3" y="14"/>
                    <a:pt x="6" y="16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4"/>
                    <a:pt x="12" y="10"/>
                    <a:pt x="14" y="10"/>
                  </a:cubicBezTo>
                  <a:cubicBezTo>
                    <a:pt x="11" y="7"/>
                    <a:pt x="8" y="2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7" name="Freeform 171"/>
            <p:cNvSpPr>
              <a:spLocks/>
            </p:cNvSpPr>
            <p:nvPr userDrawn="1"/>
          </p:nvSpPr>
          <p:spPr bwMode="auto">
            <a:xfrm>
              <a:off x="-1952739" y="3198032"/>
              <a:ext cx="104033" cy="127651"/>
            </a:xfrm>
            <a:custGeom>
              <a:avLst/>
              <a:gdLst>
                <a:gd name="T0" fmla="*/ 42 w 48"/>
                <a:gd name="T1" fmla="*/ 36 h 54"/>
                <a:gd name="T2" fmla="*/ 42 w 48"/>
                <a:gd name="T3" fmla="*/ 29 h 54"/>
                <a:gd name="T4" fmla="*/ 42 w 48"/>
                <a:gd name="T5" fmla="*/ 23 h 54"/>
                <a:gd name="T6" fmla="*/ 29 w 48"/>
                <a:gd name="T7" fmla="*/ 19 h 54"/>
                <a:gd name="T8" fmla="*/ 28 w 48"/>
                <a:gd name="T9" fmla="*/ 13 h 54"/>
                <a:gd name="T10" fmla="*/ 24 w 48"/>
                <a:gd name="T11" fmla="*/ 9 h 54"/>
                <a:gd name="T12" fmla="*/ 20 w 48"/>
                <a:gd name="T13" fmla="*/ 3 h 54"/>
                <a:gd name="T14" fmla="*/ 20 w 48"/>
                <a:gd name="T15" fmla="*/ 2 h 54"/>
                <a:gd name="T16" fmla="*/ 17 w 48"/>
                <a:gd name="T17" fmla="*/ 2 h 54"/>
                <a:gd name="T18" fmla="*/ 12 w 48"/>
                <a:gd name="T19" fmla="*/ 0 h 54"/>
                <a:gd name="T20" fmla="*/ 0 w 48"/>
                <a:gd name="T21" fmla="*/ 4 h 54"/>
                <a:gd name="T22" fmla="*/ 3 w 48"/>
                <a:gd name="T23" fmla="*/ 10 h 54"/>
                <a:gd name="T24" fmla="*/ 6 w 48"/>
                <a:gd name="T25" fmla="*/ 18 h 54"/>
                <a:gd name="T26" fmla="*/ 5 w 48"/>
                <a:gd name="T27" fmla="*/ 35 h 54"/>
                <a:gd name="T28" fmla="*/ 1 w 48"/>
                <a:gd name="T29" fmla="*/ 39 h 54"/>
                <a:gd name="T30" fmla="*/ 10 w 48"/>
                <a:gd name="T31" fmla="*/ 49 h 54"/>
                <a:gd name="T32" fmla="*/ 11 w 48"/>
                <a:gd name="T33" fmla="*/ 48 h 54"/>
                <a:gd name="T34" fmla="*/ 21 w 48"/>
                <a:gd name="T35" fmla="*/ 54 h 54"/>
                <a:gd name="T36" fmla="*/ 41 w 48"/>
                <a:gd name="T37" fmla="*/ 51 h 54"/>
                <a:gd name="T38" fmla="*/ 42 w 48"/>
                <a:gd name="T39" fmla="*/ 48 h 54"/>
                <a:gd name="T40" fmla="*/ 45 w 48"/>
                <a:gd name="T41" fmla="*/ 43 h 54"/>
                <a:gd name="T42" fmla="*/ 42 w 48"/>
                <a:gd name="T4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4">
                  <a:moveTo>
                    <a:pt x="42" y="36"/>
                  </a:moveTo>
                  <a:cubicBezTo>
                    <a:pt x="39" y="34"/>
                    <a:pt x="40" y="30"/>
                    <a:pt x="42" y="29"/>
                  </a:cubicBezTo>
                  <a:cubicBezTo>
                    <a:pt x="44" y="27"/>
                    <a:pt x="42" y="25"/>
                    <a:pt x="42" y="23"/>
                  </a:cubicBezTo>
                  <a:cubicBezTo>
                    <a:pt x="42" y="21"/>
                    <a:pt x="31" y="20"/>
                    <a:pt x="29" y="19"/>
                  </a:cubicBezTo>
                  <a:cubicBezTo>
                    <a:pt x="27" y="19"/>
                    <a:pt x="30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19" y="4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8" y="2"/>
                    <a:pt x="17" y="2"/>
                    <a:pt x="17" y="2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4" y="2"/>
                    <a:pt x="0" y="4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6" y="12"/>
                    <a:pt x="5" y="15"/>
                    <a:pt x="6" y="18"/>
                  </a:cubicBezTo>
                  <a:cubicBezTo>
                    <a:pt x="8" y="21"/>
                    <a:pt x="7" y="35"/>
                    <a:pt x="5" y="35"/>
                  </a:cubicBezTo>
                  <a:cubicBezTo>
                    <a:pt x="5" y="35"/>
                    <a:pt x="3" y="37"/>
                    <a:pt x="1" y="39"/>
                  </a:cubicBezTo>
                  <a:cubicBezTo>
                    <a:pt x="4" y="41"/>
                    <a:pt x="7" y="46"/>
                    <a:pt x="10" y="49"/>
                  </a:cubicBezTo>
                  <a:cubicBezTo>
                    <a:pt x="10" y="49"/>
                    <a:pt x="10" y="48"/>
                    <a:pt x="11" y="48"/>
                  </a:cubicBezTo>
                  <a:cubicBezTo>
                    <a:pt x="13" y="48"/>
                    <a:pt x="21" y="54"/>
                    <a:pt x="21" y="54"/>
                  </a:cubicBezTo>
                  <a:cubicBezTo>
                    <a:pt x="21" y="54"/>
                    <a:pt x="33" y="52"/>
                    <a:pt x="41" y="51"/>
                  </a:cubicBezTo>
                  <a:cubicBezTo>
                    <a:pt x="41" y="50"/>
                    <a:pt x="42" y="48"/>
                    <a:pt x="42" y="48"/>
                  </a:cubicBezTo>
                  <a:cubicBezTo>
                    <a:pt x="41" y="46"/>
                    <a:pt x="43" y="43"/>
                    <a:pt x="45" y="43"/>
                  </a:cubicBezTo>
                  <a:cubicBezTo>
                    <a:pt x="48" y="43"/>
                    <a:pt x="44" y="38"/>
                    <a:pt x="42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8" name="Freeform 172"/>
            <p:cNvSpPr>
              <a:spLocks/>
            </p:cNvSpPr>
            <p:nvPr userDrawn="1"/>
          </p:nvSpPr>
          <p:spPr bwMode="auto">
            <a:xfrm>
              <a:off x="7507588" y="4903087"/>
              <a:ext cx="317135" cy="319129"/>
            </a:xfrm>
            <a:custGeom>
              <a:avLst/>
              <a:gdLst>
                <a:gd name="T0" fmla="*/ 55 w 148"/>
                <a:gd name="T1" fmla="*/ 131 h 137"/>
                <a:gd name="T2" fmla="*/ 62 w 148"/>
                <a:gd name="T3" fmla="*/ 128 h 137"/>
                <a:gd name="T4" fmla="*/ 68 w 148"/>
                <a:gd name="T5" fmla="*/ 136 h 137"/>
                <a:gd name="T6" fmla="*/ 83 w 148"/>
                <a:gd name="T7" fmla="*/ 135 h 137"/>
                <a:gd name="T8" fmla="*/ 90 w 148"/>
                <a:gd name="T9" fmla="*/ 128 h 137"/>
                <a:gd name="T10" fmla="*/ 90 w 148"/>
                <a:gd name="T11" fmla="*/ 57 h 137"/>
                <a:gd name="T12" fmla="*/ 102 w 148"/>
                <a:gd name="T13" fmla="*/ 53 h 137"/>
                <a:gd name="T14" fmla="*/ 102 w 148"/>
                <a:gd name="T15" fmla="*/ 16 h 137"/>
                <a:gd name="T16" fmla="*/ 113 w 148"/>
                <a:gd name="T17" fmla="*/ 15 h 137"/>
                <a:gd name="T18" fmla="*/ 126 w 148"/>
                <a:gd name="T19" fmla="*/ 11 h 137"/>
                <a:gd name="T20" fmla="*/ 132 w 148"/>
                <a:gd name="T21" fmla="*/ 15 h 137"/>
                <a:gd name="T22" fmla="*/ 140 w 148"/>
                <a:gd name="T23" fmla="*/ 10 h 137"/>
                <a:gd name="T24" fmla="*/ 148 w 148"/>
                <a:gd name="T25" fmla="*/ 9 h 137"/>
                <a:gd name="T26" fmla="*/ 147 w 148"/>
                <a:gd name="T27" fmla="*/ 7 h 137"/>
                <a:gd name="T28" fmla="*/ 123 w 148"/>
                <a:gd name="T29" fmla="*/ 8 h 137"/>
                <a:gd name="T30" fmla="*/ 105 w 148"/>
                <a:gd name="T31" fmla="*/ 9 h 137"/>
                <a:gd name="T32" fmla="*/ 79 w 148"/>
                <a:gd name="T33" fmla="*/ 9 h 137"/>
                <a:gd name="T34" fmla="*/ 75 w 148"/>
                <a:gd name="T35" fmla="*/ 5 h 137"/>
                <a:gd name="T36" fmla="*/ 35 w 148"/>
                <a:gd name="T37" fmla="*/ 5 h 137"/>
                <a:gd name="T38" fmla="*/ 24 w 148"/>
                <a:gd name="T39" fmla="*/ 3 h 137"/>
                <a:gd name="T40" fmla="*/ 13 w 148"/>
                <a:gd name="T41" fmla="*/ 2 h 137"/>
                <a:gd name="T42" fmla="*/ 8 w 148"/>
                <a:gd name="T43" fmla="*/ 0 h 137"/>
                <a:gd name="T44" fmla="*/ 4 w 148"/>
                <a:gd name="T45" fmla="*/ 3 h 137"/>
                <a:gd name="T46" fmla="*/ 0 w 148"/>
                <a:gd name="T47" fmla="*/ 4 h 137"/>
                <a:gd name="T48" fmla="*/ 7 w 148"/>
                <a:gd name="T49" fmla="*/ 18 h 137"/>
                <a:gd name="T50" fmla="*/ 18 w 148"/>
                <a:gd name="T51" fmla="*/ 40 h 137"/>
                <a:gd name="T52" fmla="*/ 30 w 148"/>
                <a:gd name="T53" fmla="*/ 62 h 137"/>
                <a:gd name="T54" fmla="*/ 31 w 148"/>
                <a:gd name="T55" fmla="*/ 81 h 137"/>
                <a:gd name="T56" fmla="*/ 35 w 148"/>
                <a:gd name="T57" fmla="*/ 97 h 137"/>
                <a:gd name="T58" fmla="*/ 43 w 148"/>
                <a:gd name="T59" fmla="*/ 124 h 137"/>
                <a:gd name="T60" fmla="*/ 50 w 148"/>
                <a:gd name="T61" fmla="*/ 132 h 137"/>
                <a:gd name="T62" fmla="*/ 55 w 148"/>
                <a:gd name="T63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37">
                  <a:moveTo>
                    <a:pt x="55" y="131"/>
                  </a:moveTo>
                  <a:cubicBezTo>
                    <a:pt x="55" y="129"/>
                    <a:pt x="59" y="125"/>
                    <a:pt x="62" y="128"/>
                  </a:cubicBezTo>
                  <a:cubicBezTo>
                    <a:pt x="64" y="131"/>
                    <a:pt x="63" y="136"/>
                    <a:pt x="68" y="136"/>
                  </a:cubicBezTo>
                  <a:cubicBezTo>
                    <a:pt x="73" y="136"/>
                    <a:pt x="81" y="137"/>
                    <a:pt x="83" y="135"/>
                  </a:cubicBezTo>
                  <a:cubicBezTo>
                    <a:pt x="84" y="133"/>
                    <a:pt x="90" y="132"/>
                    <a:pt x="90" y="128"/>
                  </a:cubicBezTo>
                  <a:cubicBezTo>
                    <a:pt x="90" y="125"/>
                    <a:pt x="90" y="60"/>
                    <a:pt x="90" y="57"/>
                  </a:cubicBezTo>
                  <a:cubicBezTo>
                    <a:pt x="90" y="55"/>
                    <a:pt x="102" y="57"/>
                    <a:pt x="102" y="53"/>
                  </a:cubicBezTo>
                  <a:cubicBezTo>
                    <a:pt x="102" y="49"/>
                    <a:pt x="102" y="16"/>
                    <a:pt x="102" y="16"/>
                  </a:cubicBezTo>
                  <a:cubicBezTo>
                    <a:pt x="102" y="16"/>
                    <a:pt x="110" y="15"/>
                    <a:pt x="113" y="15"/>
                  </a:cubicBezTo>
                  <a:cubicBezTo>
                    <a:pt x="115" y="14"/>
                    <a:pt x="124" y="10"/>
                    <a:pt x="126" y="11"/>
                  </a:cubicBezTo>
                  <a:cubicBezTo>
                    <a:pt x="128" y="12"/>
                    <a:pt x="131" y="17"/>
                    <a:pt x="132" y="15"/>
                  </a:cubicBezTo>
                  <a:cubicBezTo>
                    <a:pt x="134" y="14"/>
                    <a:pt x="137" y="10"/>
                    <a:pt x="140" y="10"/>
                  </a:cubicBezTo>
                  <a:cubicBezTo>
                    <a:pt x="142" y="10"/>
                    <a:pt x="145" y="10"/>
                    <a:pt x="148" y="9"/>
                  </a:cubicBezTo>
                  <a:cubicBezTo>
                    <a:pt x="148" y="8"/>
                    <a:pt x="147" y="7"/>
                    <a:pt x="147" y="7"/>
                  </a:cubicBezTo>
                  <a:cubicBezTo>
                    <a:pt x="147" y="4"/>
                    <a:pt x="126" y="7"/>
                    <a:pt x="123" y="8"/>
                  </a:cubicBezTo>
                  <a:cubicBezTo>
                    <a:pt x="119" y="9"/>
                    <a:pt x="108" y="11"/>
                    <a:pt x="105" y="9"/>
                  </a:cubicBezTo>
                  <a:cubicBezTo>
                    <a:pt x="101" y="8"/>
                    <a:pt x="79" y="9"/>
                    <a:pt x="79" y="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39" y="5"/>
                    <a:pt x="35" y="5"/>
                  </a:cubicBezTo>
                  <a:cubicBezTo>
                    <a:pt x="31" y="5"/>
                    <a:pt x="28" y="5"/>
                    <a:pt x="24" y="3"/>
                  </a:cubicBezTo>
                  <a:cubicBezTo>
                    <a:pt x="21" y="1"/>
                    <a:pt x="17" y="1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6" y="32"/>
                    <a:pt x="18" y="40"/>
                  </a:cubicBezTo>
                  <a:cubicBezTo>
                    <a:pt x="21" y="48"/>
                    <a:pt x="28" y="56"/>
                    <a:pt x="30" y="62"/>
                  </a:cubicBezTo>
                  <a:cubicBezTo>
                    <a:pt x="32" y="68"/>
                    <a:pt x="29" y="77"/>
                    <a:pt x="31" y="81"/>
                  </a:cubicBezTo>
                  <a:cubicBezTo>
                    <a:pt x="33" y="84"/>
                    <a:pt x="34" y="91"/>
                    <a:pt x="35" y="97"/>
                  </a:cubicBezTo>
                  <a:cubicBezTo>
                    <a:pt x="36" y="104"/>
                    <a:pt x="36" y="118"/>
                    <a:pt x="43" y="124"/>
                  </a:cubicBezTo>
                  <a:cubicBezTo>
                    <a:pt x="45" y="126"/>
                    <a:pt x="48" y="129"/>
                    <a:pt x="50" y="132"/>
                  </a:cubicBezTo>
                  <a:cubicBezTo>
                    <a:pt x="53" y="133"/>
                    <a:pt x="55" y="133"/>
                    <a:pt x="55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9" name="Freeform 173"/>
            <p:cNvSpPr>
              <a:spLocks/>
            </p:cNvSpPr>
            <p:nvPr userDrawn="1"/>
          </p:nvSpPr>
          <p:spPr bwMode="auto">
            <a:xfrm>
              <a:off x="7824722" y="4868440"/>
              <a:ext cx="201355" cy="175065"/>
            </a:xfrm>
            <a:custGeom>
              <a:avLst/>
              <a:gdLst>
                <a:gd name="T0" fmla="*/ 62 w 94"/>
                <a:gd name="T1" fmla="*/ 3 h 75"/>
                <a:gd name="T2" fmla="*/ 60 w 94"/>
                <a:gd name="T3" fmla="*/ 0 h 75"/>
                <a:gd name="T4" fmla="*/ 50 w 94"/>
                <a:gd name="T5" fmla="*/ 0 h 75"/>
                <a:gd name="T6" fmla="*/ 44 w 94"/>
                <a:gd name="T7" fmla="*/ 6 h 75"/>
                <a:gd name="T8" fmla="*/ 33 w 94"/>
                <a:gd name="T9" fmla="*/ 13 h 75"/>
                <a:gd name="T10" fmla="*/ 21 w 94"/>
                <a:gd name="T11" fmla="*/ 25 h 75"/>
                <a:gd name="T12" fmla="*/ 6 w 94"/>
                <a:gd name="T13" fmla="*/ 23 h 75"/>
                <a:gd name="T14" fmla="*/ 0 w 94"/>
                <a:gd name="T15" fmla="*/ 24 h 75"/>
                <a:gd name="T16" fmla="*/ 7 w 94"/>
                <a:gd name="T17" fmla="*/ 30 h 75"/>
                <a:gd name="T18" fmla="*/ 13 w 94"/>
                <a:gd name="T19" fmla="*/ 43 h 75"/>
                <a:gd name="T20" fmla="*/ 25 w 94"/>
                <a:gd name="T21" fmla="*/ 51 h 75"/>
                <a:gd name="T22" fmla="*/ 30 w 94"/>
                <a:gd name="T23" fmla="*/ 59 h 75"/>
                <a:gd name="T24" fmla="*/ 38 w 94"/>
                <a:gd name="T25" fmla="*/ 66 h 75"/>
                <a:gd name="T26" fmla="*/ 46 w 94"/>
                <a:gd name="T27" fmla="*/ 71 h 75"/>
                <a:gd name="T28" fmla="*/ 57 w 94"/>
                <a:gd name="T29" fmla="*/ 73 h 75"/>
                <a:gd name="T30" fmla="*/ 70 w 94"/>
                <a:gd name="T31" fmla="*/ 75 h 75"/>
                <a:gd name="T32" fmla="*/ 82 w 94"/>
                <a:gd name="T33" fmla="*/ 64 h 75"/>
                <a:gd name="T34" fmla="*/ 85 w 94"/>
                <a:gd name="T35" fmla="*/ 54 h 75"/>
                <a:gd name="T36" fmla="*/ 92 w 94"/>
                <a:gd name="T37" fmla="*/ 46 h 75"/>
                <a:gd name="T38" fmla="*/ 88 w 94"/>
                <a:gd name="T39" fmla="*/ 37 h 75"/>
                <a:gd name="T40" fmla="*/ 91 w 94"/>
                <a:gd name="T41" fmla="*/ 28 h 75"/>
                <a:gd name="T42" fmla="*/ 91 w 94"/>
                <a:gd name="T43" fmla="*/ 11 h 75"/>
                <a:gd name="T44" fmla="*/ 77 w 94"/>
                <a:gd name="T45" fmla="*/ 7 h 75"/>
                <a:gd name="T46" fmla="*/ 62 w 94"/>
                <a:gd name="T4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75">
                  <a:moveTo>
                    <a:pt x="62" y="3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44" y="8"/>
                    <a:pt x="38" y="12"/>
                    <a:pt x="33" y="13"/>
                  </a:cubicBezTo>
                  <a:cubicBezTo>
                    <a:pt x="29" y="15"/>
                    <a:pt x="24" y="24"/>
                    <a:pt x="21" y="25"/>
                  </a:cubicBezTo>
                  <a:cubicBezTo>
                    <a:pt x="18" y="27"/>
                    <a:pt x="9" y="23"/>
                    <a:pt x="6" y="23"/>
                  </a:cubicBezTo>
                  <a:cubicBezTo>
                    <a:pt x="5" y="23"/>
                    <a:pt x="3" y="23"/>
                    <a:pt x="0" y="24"/>
                  </a:cubicBezTo>
                  <a:cubicBezTo>
                    <a:pt x="2" y="27"/>
                    <a:pt x="6" y="30"/>
                    <a:pt x="7" y="30"/>
                  </a:cubicBezTo>
                  <a:cubicBezTo>
                    <a:pt x="9" y="30"/>
                    <a:pt x="9" y="42"/>
                    <a:pt x="13" y="43"/>
                  </a:cubicBezTo>
                  <a:cubicBezTo>
                    <a:pt x="17" y="45"/>
                    <a:pt x="25" y="49"/>
                    <a:pt x="25" y="51"/>
                  </a:cubicBezTo>
                  <a:cubicBezTo>
                    <a:pt x="25" y="53"/>
                    <a:pt x="30" y="56"/>
                    <a:pt x="30" y="59"/>
                  </a:cubicBezTo>
                  <a:cubicBezTo>
                    <a:pt x="30" y="62"/>
                    <a:pt x="34" y="66"/>
                    <a:pt x="38" y="66"/>
                  </a:cubicBezTo>
                  <a:cubicBezTo>
                    <a:pt x="45" y="66"/>
                    <a:pt x="46" y="69"/>
                    <a:pt x="46" y="71"/>
                  </a:cubicBezTo>
                  <a:cubicBezTo>
                    <a:pt x="46" y="73"/>
                    <a:pt x="56" y="71"/>
                    <a:pt x="57" y="73"/>
                  </a:cubicBezTo>
                  <a:cubicBezTo>
                    <a:pt x="58" y="75"/>
                    <a:pt x="68" y="74"/>
                    <a:pt x="70" y="75"/>
                  </a:cubicBezTo>
                  <a:cubicBezTo>
                    <a:pt x="74" y="71"/>
                    <a:pt x="80" y="67"/>
                    <a:pt x="82" y="64"/>
                  </a:cubicBezTo>
                  <a:cubicBezTo>
                    <a:pt x="85" y="60"/>
                    <a:pt x="83" y="55"/>
                    <a:pt x="85" y="54"/>
                  </a:cubicBezTo>
                  <a:cubicBezTo>
                    <a:pt x="88" y="52"/>
                    <a:pt x="94" y="46"/>
                    <a:pt x="92" y="46"/>
                  </a:cubicBezTo>
                  <a:cubicBezTo>
                    <a:pt x="89" y="45"/>
                    <a:pt x="91" y="40"/>
                    <a:pt x="88" y="37"/>
                  </a:cubicBezTo>
                  <a:cubicBezTo>
                    <a:pt x="85" y="35"/>
                    <a:pt x="92" y="33"/>
                    <a:pt x="91" y="28"/>
                  </a:cubicBezTo>
                  <a:cubicBezTo>
                    <a:pt x="91" y="23"/>
                    <a:pt x="92" y="12"/>
                    <a:pt x="91" y="11"/>
                  </a:cubicBezTo>
                  <a:cubicBezTo>
                    <a:pt x="89" y="10"/>
                    <a:pt x="82" y="10"/>
                    <a:pt x="77" y="7"/>
                  </a:cubicBezTo>
                  <a:cubicBezTo>
                    <a:pt x="72" y="4"/>
                    <a:pt x="62" y="3"/>
                    <a:pt x="6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0" name="Freeform 174"/>
            <p:cNvSpPr>
              <a:spLocks/>
            </p:cNvSpPr>
            <p:nvPr userDrawn="1"/>
          </p:nvSpPr>
          <p:spPr bwMode="auto">
            <a:xfrm>
              <a:off x="7700553" y="4923148"/>
              <a:ext cx="223169" cy="246185"/>
            </a:xfrm>
            <a:custGeom>
              <a:avLst/>
              <a:gdLst>
                <a:gd name="T0" fmla="*/ 96 w 104"/>
                <a:gd name="T1" fmla="*/ 42 h 105"/>
                <a:gd name="T2" fmla="*/ 88 w 104"/>
                <a:gd name="T3" fmla="*/ 35 h 105"/>
                <a:gd name="T4" fmla="*/ 83 w 104"/>
                <a:gd name="T5" fmla="*/ 27 h 105"/>
                <a:gd name="T6" fmla="*/ 71 w 104"/>
                <a:gd name="T7" fmla="*/ 19 h 105"/>
                <a:gd name="T8" fmla="*/ 65 w 104"/>
                <a:gd name="T9" fmla="*/ 6 h 105"/>
                <a:gd name="T10" fmla="*/ 58 w 104"/>
                <a:gd name="T11" fmla="*/ 0 h 105"/>
                <a:gd name="T12" fmla="*/ 50 w 104"/>
                <a:gd name="T13" fmla="*/ 1 h 105"/>
                <a:gd name="T14" fmla="*/ 42 w 104"/>
                <a:gd name="T15" fmla="*/ 6 h 105"/>
                <a:gd name="T16" fmla="*/ 36 w 104"/>
                <a:gd name="T17" fmla="*/ 2 h 105"/>
                <a:gd name="T18" fmla="*/ 23 w 104"/>
                <a:gd name="T19" fmla="*/ 6 h 105"/>
                <a:gd name="T20" fmla="*/ 12 w 104"/>
                <a:gd name="T21" fmla="*/ 7 h 105"/>
                <a:gd name="T22" fmla="*/ 12 w 104"/>
                <a:gd name="T23" fmla="*/ 44 h 105"/>
                <a:gd name="T24" fmla="*/ 0 w 104"/>
                <a:gd name="T25" fmla="*/ 48 h 105"/>
                <a:gd name="T26" fmla="*/ 0 w 104"/>
                <a:gd name="T27" fmla="*/ 80 h 105"/>
                <a:gd name="T28" fmla="*/ 6 w 104"/>
                <a:gd name="T29" fmla="*/ 83 h 105"/>
                <a:gd name="T30" fmla="*/ 9 w 104"/>
                <a:gd name="T31" fmla="*/ 95 h 105"/>
                <a:gd name="T32" fmla="*/ 7 w 104"/>
                <a:gd name="T33" fmla="*/ 98 h 105"/>
                <a:gd name="T34" fmla="*/ 9 w 104"/>
                <a:gd name="T35" fmla="*/ 103 h 105"/>
                <a:gd name="T36" fmla="*/ 21 w 104"/>
                <a:gd name="T37" fmla="*/ 102 h 105"/>
                <a:gd name="T38" fmla="*/ 31 w 104"/>
                <a:gd name="T39" fmla="*/ 91 h 105"/>
                <a:gd name="T40" fmla="*/ 39 w 104"/>
                <a:gd name="T41" fmla="*/ 85 h 105"/>
                <a:gd name="T42" fmla="*/ 53 w 104"/>
                <a:gd name="T43" fmla="*/ 89 h 105"/>
                <a:gd name="T44" fmla="*/ 64 w 104"/>
                <a:gd name="T45" fmla="*/ 84 h 105"/>
                <a:gd name="T46" fmla="*/ 69 w 104"/>
                <a:gd name="T47" fmla="*/ 77 h 105"/>
                <a:gd name="T48" fmla="*/ 79 w 104"/>
                <a:gd name="T49" fmla="*/ 70 h 105"/>
                <a:gd name="T50" fmla="*/ 84 w 104"/>
                <a:gd name="T51" fmla="*/ 62 h 105"/>
                <a:gd name="T52" fmla="*/ 93 w 104"/>
                <a:gd name="T53" fmla="*/ 56 h 105"/>
                <a:gd name="T54" fmla="*/ 100 w 104"/>
                <a:gd name="T55" fmla="*/ 52 h 105"/>
                <a:gd name="T56" fmla="*/ 104 w 104"/>
                <a:gd name="T57" fmla="*/ 47 h 105"/>
                <a:gd name="T58" fmla="*/ 104 w 104"/>
                <a:gd name="T59" fmla="*/ 47 h 105"/>
                <a:gd name="T60" fmla="*/ 96 w 104"/>
                <a:gd name="T61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5">
                  <a:moveTo>
                    <a:pt x="96" y="42"/>
                  </a:moveTo>
                  <a:cubicBezTo>
                    <a:pt x="92" y="42"/>
                    <a:pt x="88" y="38"/>
                    <a:pt x="88" y="35"/>
                  </a:cubicBezTo>
                  <a:cubicBezTo>
                    <a:pt x="88" y="32"/>
                    <a:pt x="83" y="29"/>
                    <a:pt x="83" y="27"/>
                  </a:cubicBezTo>
                  <a:cubicBezTo>
                    <a:pt x="83" y="25"/>
                    <a:pt x="75" y="21"/>
                    <a:pt x="71" y="19"/>
                  </a:cubicBezTo>
                  <a:cubicBezTo>
                    <a:pt x="67" y="18"/>
                    <a:pt x="67" y="6"/>
                    <a:pt x="65" y="6"/>
                  </a:cubicBezTo>
                  <a:cubicBezTo>
                    <a:pt x="64" y="6"/>
                    <a:pt x="60" y="3"/>
                    <a:pt x="58" y="0"/>
                  </a:cubicBezTo>
                  <a:cubicBezTo>
                    <a:pt x="55" y="1"/>
                    <a:pt x="52" y="1"/>
                    <a:pt x="50" y="1"/>
                  </a:cubicBezTo>
                  <a:cubicBezTo>
                    <a:pt x="47" y="1"/>
                    <a:pt x="44" y="5"/>
                    <a:pt x="42" y="6"/>
                  </a:cubicBezTo>
                  <a:cubicBezTo>
                    <a:pt x="41" y="8"/>
                    <a:pt x="38" y="3"/>
                    <a:pt x="36" y="2"/>
                  </a:cubicBezTo>
                  <a:cubicBezTo>
                    <a:pt x="34" y="1"/>
                    <a:pt x="25" y="5"/>
                    <a:pt x="23" y="6"/>
                  </a:cubicBezTo>
                  <a:cubicBezTo>
                    <a:pt x="20" y="6"/>
                    <a:pt x="12" y="7"/>
                    <a:pt x="12" y="7"/>
                  </a:cubicBezTo>
                  <a:cubicBezTo>
                    <a:pt x="12" y="7"/>
                    <a:pt x="12" y="40"/>
                    <a:pt x="12" y="44"/>
                  </a:cubicBezTo>
                  <a:cubicBezTo>
                    <a:pt x="12" y="48"/>
                    <a:pt x="0" y="46"/>
                    <a:pt x="0" y="48"/>
                  </a:cubicBezTo>
                  <a:cubicBezTo>
                    <a:pt x="0" y="49"/>
                    <a:pt x="0" y="64"/>
                    <a:pt x="0" y="80"/>
                  </a:cubicBezTo>
                  <a:cubicBezTo>
                    <a:pt x="3" y="81"/>
                    <a:pt x="5" y="82"/>
                    <a:pt x="6" y="83"/>
                  </a:cubicBezTo>
                  <a:cubicBezTo>
                    <a:pt x="7" y="86"/>
                    <a:pt x="10" y="93"/>
                    <a:pt x="9" y="95"/>
                  </a:cubicBezTo>
                  <a:cubicBezTo>
                    <a:pt x="9" y="97"/>
                    <a:pt x="7" y="96"/>
                    <a:pt x="7" y="98"/>
                  </a:cubicBezTo>
                  <a:cubicBezTo>
                    <a:pt x="7" y="100"/>
                    <a:pt x="6" y="103"/>
                    <a:pt x="9" y="103"/>
                  </a:cubicBezTo>
                  <a:cubicBezTo>
                    <a:pt x="13" y="103"/>
                    <a:pt x="18" y="105"/>
                    <a:pt x="21" y="102"/>
                  </a:cubicBezTo>
                  <a:cubicBezTo>
                    <a:pt x="23" y="100"/>
                    <a:pt x="31" y="94"/>
                    <a:pt x="31" y="91"/>
                  </a:cubicBezTo>
                  <a:cubicBezTo>
                    <a:pt x="32" y="88"/>
                    <a:pt x="34" y="82"/>
                    <a:pt x="39" y="85"/>
                  </a:cubicBezTo>
                  <a:cubicBezTo>
                    <a:pt x="45" y="89"/>
                    <a:pt x="46" y="89"/>
                    <a:pt x="53" y="89"/>
                  </a:cubicBezTo>
                  <a:cubicBezTo>
                    <a:pt x="61" y="89"/>
                    <a:pt x="63" y="89"/>
                    <a:pt x="64" y="84"/>
                  </a:cubicBezTo>
                  <a:cubicBezTo>
                    <a:pt x="66" y="80"/>
                    <a:pt x="64" y="77"/>
                    <a:pt x="69" y="77"/>
                  </a:cubicBezTo>
                  <a:cubicBezTo>
                    <a:pt x="73" y="77"/>
                    <a:pt x="79" y="73"/>
                    <a:pt x="79" y="70"/>
                  </a:cubicBezTo>
                  <a:cubicBezTo>
                    <a:pt x="79" y="67"/>
                    <a:pt x="81" y="62"/>
                    <a:pt x="84" y="62"/>
                  </a:cubicBezTo>
                  <a:cubicBezTo>
                    <a:pt x="86" y="62"/>
                    <a:pt x="92" y="59"/>
                    <a:pt x="93" y="56"/>
                  </a:cubicBezTo>
                  <a:cubicBezTo>
                    <a:pt x="94" y="53"/>
                    <a:pt x="98" y="54"/>
                    <a:pt x="100" y="52"/>
                  </a:cubicBezTo>
                  <a:cubicBezTo>
                    <a:pt x="101" y="51"/>
                    <a:pt x="103" y="49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5"/>
                    <a:pt x="103" y="42"/>
                    <a:pt x="96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1" name="Freeform 175"/>
            <p:cNvSpPr>
              <a:spLocks/>
            </p:cNvSpPr>
            <p:nvPr userDrawn="1"/>
          </p:nvSpPr>
          <p:spPr bwMode="auto">
            <a:xfrm>
              <a:off x="7963993" y="5132860"/>
              <a:ext cx="31882" cy="41943"/>
            </a:xfrm>
            <a:custGeom>
              <a:avLst/>
              <a:gdLst>
                <a:gd name="T0" fmla="*/ 8 w 15"/>
                <a:gd name="T1" fmla="*/ 0 h 18"/>
                <a:gd name="T2" fmla="*/ 0 w 15"/>
                <a:gd name="T3" fmla="*/ 8 h 18"/>
                <a:gd name="T4" fmla="*/ 7 w 15"/>
                <a:gd name="T5" fmla="*/ 18 h 18"/>
                <a:gd name="T6" fmla="*/ 13 w 15"/>
                <a:gd name="T7" fmla="*/ 15 h 18"/>
                <a:gd name="T8" fmla="*/ 15 w 15"/>
                <a:gd name="T9" fmla="*/ 13 h 18"/>
                <a:gd name="T10" fmla="*/ 14 w 15"/>
                <a:gd name="T11" fmla="*/ 3 h 18"/>
                <a:gd name="T12" fmla="*/ 8 w 15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8">
                  <a:moveTo>
                    <a:pt x="8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3" y="18"/>
                    <a:pt x="7" y="18"/>
                  </a:cubicBezTo>
                  <a:cubicBezTo>
                    <a:pt x="10" y="18"/>
                    <a:pt x="13" y="18"/>
                    <a:pt x="13" y="15"/>
                  </a:cubicBezTo>
                  <a:cubicBezTo>
                    <a:pt x="13" y="14"/>
                    <a:pt x="14" y="13"/>
                    <a:pt x="15" y="13"/>
                  </a:cubicBezTo>
                  <a:cubicBezTo>
                    <a:pt x="15" y="11"/>
                    <a:pt x="14" y="6"/>
                    <a:pt x="14" y="3"/>
                  </a:cubicBezTo>
                  <a:cubicBezTo>
                    <a:pt x="12" y="2"/>
                    <a:pt x="9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2" name="Freeform 176"/>
            <p:cNvSpPr>
              <a:spLocks/>
            </p:cNvSpPr>
            <p:nvPr userDrawn="1"/>
          </p:nvSpPr>
          <p:spPr bwMode="auto">
            <a:xfrm>
              <a:off x="7871705" y="5205803"/>
              <a:ext cx="58729" cy="60179"/>
            </a:xfrm>
            <a:custGeom>
              <a:avLst/>
              <a:gdLst>
                <a:gd name="T0" fmla="*/ 19 w 27"/>
                <a:gd name="T1" fmla="*/ 2 h 26"/>
                <a:gd name="T2" fmla="*/ 7 w 27"/>
                <a:gd name="T3" fmla="*/ 7 h 26"/>
                <a:gd name="T4" fmla="*/ 0 w 27"/>
                <a:gd name="T5" fmla="*/ 17 h 26"/>
                <a:gd name="T6" fmla="*/ 7 w 27"/>
                <a:gd name="T7" fmla="*/ 25 h 26"/>
                <a:gd name="T8" fmla="*/ 12 w 27"/>
                <a:gd name="T9" fmla="*/ 26 h 26"/>
                <a:gd name="T10" fmla="*/ 15 w 27"/>
                <a:gd name="T11" fmla="*/ 20 h 26"/>
                <a:gd name="T12" fmla="*/ 23 w 27"/>
                <a:gd name="T13" fmla="*/ 18 h 26"/>
                <a:gd name="T14" fmla="*/ 27 w 27"/>
                <a:gd name="T15" fmla="*/ 11 h 26"/>
                <a:gd name="T16" fmla="*/ 19 w 27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6">
                  <a:moveTo>
                    <a:pt x="19" y="2"/>
                  </a:moveTo>
                  <a:cubicBezTo>
                    <a:pt x="18" y="0"/>
                    <a:pt x="9" y="4"/>
                    <a:pt x="7" y="7"/>
                  </a:cubicBezTo>
                  <a:cubicBezTo>
                    <a:pt x="6" y="10"/>
                    <a:pt x="0" y="17"/>
                    <a:pt x="0" y="1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4" y="23"/>
                    <a:pt x="15" y="20"/>
                  </a:cubicBezTo>
                  <a:cubicBezTo>
                    <a:pt x="16" y="18"/>
                    <a:pt x="23" y="21"/>
                    <a:pt x="23" y="18"/>
                  </a:cubicBezTo>
                  <a:cubicBezTo>
                    <a:pt x="23" y="16"/>
                    <a:pt x="27" y="13"/>
                    <a:pt x="27" y="11"/>
                  </a:cubicBezTo>
                  <a:cubicBezTo>
                    <a:pt x="27" y="8"/>
                    <a:pt x="20" y="5"/>
                    <a:pt x="19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3" name="Freeform 177"/>
            <p:cNvSpPr>
              <a:spLocks noEditPoints="1"/>
            </p:cNvSpPr>
            <p:nvPr userDrawn="1"/>
          </p:nvSpPr>
          <p:spPr bwMode="auto">
            <a:xfrm>
              <a:off x="7614978" y="5034386"/>
              <a:ext cx="401032" cy="355601"/>
            </a:xfrm>
            <a:custGeom>
              <a:avLst/>
              <a:gdLst>
                <a:gd name="T0" fmla="*/ 178 w 187"/>
                <a:gd name="T1" fmla="*/ 57 h 153"/>
                <a:gd name="T2" fmla="*/ 178 w 187"/>
                <a:gd name="T3" fmla="*/ 56 h 153"/>
                <a:gd name="T4" fmla="*/ 176 w 187"/>
                <a:gd name="T5" fmla="*/ 58 h 153"/>
                <a:gd name="T6" fmla="*/ 170 w 187"/>
                <a:gd name="T7" fmla="*/ 61 h 153"/>
                <a:gd name="T8" fmla="*/ 163 w 187"/>
                <a:gd name="T9" fmla="*/ 51 h 153"/>
                <a:gd name="T10" fmla="*/ 171 w 187"/>
                <a:gd name="T11" fmla="*/ 43 h 153"/>
                <a:gd name="T12" fmla="*/ 177 w 187"/>
                <a:gd name="T13" fmla="*/ 46 h 153"/>
                <a:gd name="T14" fmla="*/ 177 w 187"/>
                <a:gd name="T15" fmla="*/ 44 h 153"/>
                <a:gd name="T16" fmla="*/ 176 w 187"/>
                <a:gd name="T17" fmla="*/ 25 h 153"/>
                <a:gd name="T18" fmla="*/ 169 w 187"/>
                <a:gd name="T19" fmla="*/ 4 h 153"/>
                <a:gd name="T20" fmla="*/ 155 w 187"/>
                <a:gd name="T21" fmla="*/ 2 h 153"/>
                <a:gd name="T22" fmla="*/ 144 w 187"/>
                <a:gd name="T23" fmla="*/ 0 h 153"/>
                <a:gd name="T24" fmla="*/ 140 w 187"/>
                <a:gd name="T25" fmla="*/ 5 h 153"/>
                <a:gd name="T26" fmla="*/ 133 w 187"/>
                <a:gd name="T27" fmla="*/ 9 h 153"/>
                <a:gd name="T28" fmla="*/ 124 w 187"/>
                <a:gd name="T29" fmla="*/ 15 h 153"/>
                <a:gd name="T30" fmla="*/ 119 w 187"/>
                <a:gd name="T31" fmla="*/ 23 h 153"/>
                <a:gd name="T32" fmla="*/ 109 w 187"/>
                <a:gd name="T33" fmla="*/ 30 h 153"/>
                <a:gd name="T34" fmla="*/ 104 w 187"/>
                <a:gd name="T35" fmla="*/ 37 h 153"/>
                <a:gd name="T36" fmla="*/ 93 w 187"/>
                <a:gd name="T37" fmla="*/ 42 h 153"/>
                <a:gd name="T38" fmla="*/ 79 w 187"/>
                <a:gd name="T39" fmla="*/ 38 h 153"/>
                <a:gd name="T40" fmla="*/ 71 w 187"/>
                <a:gd name="T41" fmla="*/ 44 h 153"/>
                <a:gd name="T42" fmla="*/ 61 w 187"/>
                <a:gd name="T43" fmla="*/ 55 h 153"/>
                <a:gd name="T44" fmla="*/ 49 w 187"/>
                <a:gd name="T45" fmla="*/ 56 h 153"/>
                <a:gd name="T46" fmla="*/ 47 w 187"/>
                <a:gd name="T47" fmla="*/ 51 h 153"/>
                <a:gd name="T48" fmla="*/ 49 w 187"/>
                <a:gd name="T49" fmla="*/ 48 h 153"/>
                <a:gd name="T50" fmla="*/ 46 w 187"/>
                <a:gd name="T51" fmla="*/ 36 h 153"/>
                <a:gd name="T52" fmla="*/ 40 w 187"/>
                <a:gd name="T53" fmla="*/ 33 h 153"/>
                <a:gd name="T54" fmla="*/ 40 w 187"/>
                <a:gd name="T55" fmla="*/ 72 h 153"/>
                <a:gd name="T56" fmla="*/ 33 w 187"/>
                <a:gd name="T57" fmla="*/ 79 h 153"/>
                <a:gd name="T58" fmla="*/ 18 w 187"/>
                <a:gd name="T59" fmla="*/ 80 h 153"/>
                <a:gd name="T60" fmla="*/ 12 w 187"/>
                <a:gd name="T61" fmla="*/ 72 h 153"/>
                <a:gd name="T62" fmla="*/ 5 w 187"/>
                <a:gd name="T63" fmla="*/ 75 h 153"/>
                <a:gd name="T64" fmla="*/ 0 w 187"/>
                <a:gd name="T65" fmla="*/ 76 h 153"/>
                <a:gd name="T66" fmla="*/ 9 w 187"/>
                <a:gd name="T67" fmla="*/ 94 h 153"/>
                <a:gd name="T68" fmla="*/ 20 w 187"/>
                <a:gd name="T69" fmla="*/ 115 h 153"/>
                <a:gd name="T70" fmla="*/ 20 w 187"/>
                <a:gd name="T71" fmla="*/ 125 h 153"/>
                <a:gd name="T72" fmla="*/ 20 w 187"/>
                <a:gd name="T73" fmla="*/ 134 h 153"/>
                <a:gd name="T74" fmla="*/ 24 w 187"/>
                <a:gd name="T75" fmla="*/ 143 h 153"/>
                <a:gd name="T76" fmla="*/ 29 w 187"/>
                <a:gd name="T77" fmla="*/ 146 h 153"/>
                <a:gd name="T78" fmla="*/ 35 w 187"/>
                <a:gd name="T79" fmla="*/ 150 h 153"/>
                <a:gd name="T80" fmla="*/ 43 w 187"/>
                <a:gd name="T81" fmla="*/ 150 h 153"/>
                <a:gd name="T82" fmla="*/ 56 w 187"/>
                <a:gd name="T83" fmla="*/ 147 h 153"/>
                <a:gd name="T84" fmla="*/ 67 w 187"/>
                <a:gd name="T85" fmla="*/ 143 h 153"/>
                <a:gd name="T86" fmla="*/ 85 w 187"/>
                <a:gd name="T87" fmla="*/ 142 h 153"/>
                <a:gd name="T88" fmla="*/ 96 w 187"/>
                <a:gd name="T89" fmla="*/ 141 h 153"/>
                <a:gd name="T90" fmla="*/ 104 w 187"/>
                <a:gd name="T91" fmla="*/ 140 h 153"/>
                <a:gd name="T92" fmla="*/ 113 w 187"/>
                <a:gd name="T93" fmla="*/ 137 h 153"/>
                <a:gd name="T94" fmla="*/ 137 w 187"/>
                <a:gd name="T95" fmla="*/ 123 h 153"/>
                <a:gd name="T96" fmla="*/ 165 w 187"/>
                <a:gd name="T97" fmla="*/ 91 h 153"/>
                <a:gd name="T98" fmla="*/ 182 w 187"/>
                <a:gd name="T99" fmla="*/ 74 h 153"/>
                <a:gd name="T100" fmla="*/ 187 w 187"/>
                <a:gd name="T101" fmla="*/ 56 h 153"/>
                <a:gd name="T102" fmla="*/ 178 w 187"/>
                <a:gd name="T103" fmla="*/ 57 h 153"/>
                <a:gd name="T104" fmla="*/ 143 w 187"/>
                <a:gd name="T105" fmla="*/ 92 h 153"/>
                <a:gd name="T106" fmla="*/ 135 w 187"/>
                <a:gd name="T107" fmla="*/ 94 h 153"/>
                <a:gd name="T108" fmla="*/ 132 w 187"/>
                <a:gd name="T109" fmla="*/ 100 h 153"/>
                <a:gd name="T110" fmla="*/ 127 w 187"/>
                <a:gd name="T111" fmla="*/ 99 h 153"/>
                <a:gd name="T112" fmla="*/ 120 w 187"/>
                <a:gd name="T113" fmla="*/ 91 h 153"/>
                <a:gd name="T114" fmla="*/ 127 w 187"/>
                <a:gd name="T115" fmla="*/ 81 h 153"/>
                <a:gd name="T116" fmla="*/ 139 w 187"/>
                <a:gd name="T117" fmla="*/ 76 h 153"/>
                <a:gd name="T118" fmla="*/ 147 w 187"/>
                <a:gd name="T119" fmla="*/ 85 h 153"/>
                <a:gd name="T120" fmla="*/ 143 w 187"/>
                <a:gd name="T121" fmla="*/ 9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3">
                  <a:moveTo>
                    <a:pt x="178" y="57"/>
                  </a:moveTo>
                  <a:cubicBezTo>
                    <a:pt x="178" y="57"/>
                    <a:pt x="178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6" y="61"/>
                    <a:pt x="173" y="61"/>
                    <a:pt x="170" y="61"/>
                  </a:cubicBezTo>
                  <a:cubicBezTo>
                    <a:pt x="166" y="61"/>
                    <a:pt x="163" y="52"/>
                    <a:pt x="163" y="51"/>
                  </a:cubicBezTo>
                  <a:cubicBezTo>
                    <a:pt x="163" y="50"/>
                    <a:pt x="168" y="43"/>
                    <a:pt x="171" y="43"/>
                  </a:cubicBezTo>
                  <a:cubicBezTo>
                    <a:pt x="172" y="43"/>
                    <a:pt x="175" y="45"/>
                    <a:pt x="177" y="46"/>
                  </a:cubicBezTo>
                  <a:cubicBezTo>
                    <a:pt x="177" y="45"/>
                    <a:pt x="177" y="45"/>
                    <a:pt x="177" y="44"/>
                  </a:cubicBezTo>
                  <a:cubicBezTo>
                    <a:pt x="177" y="43"/>
                    <a:pt x="179" y="26"/>
                    <a:pt x="176" y="25"/>
                  </a:cubicBezTo>
                  <a:cubicBezTo>
                    <a:pt x="173" y="23"/>
                    <a:pt x="170" y="6"/>
                    <a:pt x="169" y="4"/>
                  </a:cubicBezTo>
                  <a:cubicBezTo>
                    <a:pt x="168" y="3"/>
                    <a:pt x="156" y="4"/>
                    <a:pt x="155" y="2"/>
                  </a:cubicBezTo>
                  <a:cubicBezTo>
                    <a:pt x="154" y="0"/>
                    <a:pt x="144" y="2"/>
                    <a:pt x="144" y="0"/>
                  </a:cubicBezTo>
                  <a:cubicBezTo>
                    <a:pt x="143" y="2"/>
                    <a:pt x="141" y="4"/>
                    <a:pt x="140" y="5"/>
                  </a:cubicBezTo>
                  <a:cubicBezTo>
                    <a:pt x="138" y="7"/>
                    <a:pt x="134" y="6"/>
                    <a:pt x="133" y="9"/>
                  </a:cubicBezTo>
                  <a:cubicBezTo>
                    <a:pt x="132" y="12"/>
                    <a:pt x="126" y="15"/>
                    <a:pt x="124" y="15"/>
                  </a:cubicBezTo>
                  <a:cubicBezTo>
                    <a:pt x="121" y="15"/>
                    <a:pt x="119" y="20"/>
                    <a:pt x="119" y="23"/>
                  </a:cubicBezTo>
                  <a:cubicBezTo>
                    <a:pt x="119" y="26"/>
                    <a:pt x="113" y="30"/>
                    <a:pt x="109" y="30"/>
                  </a:cubicBezTo>
                  <a:cubicBezTo>
                    <a:pt x="104" y="30"/>
                    <a:pt x="106" y="33"/>
                    <a:pt x="104" y="37"/>
                  </a:cubicBezTo>
                  <a:cubicBezTo>
                    <a:pt x="103" y="42"/>
                    <a:pt x="101" y="42"/>
                    <a:pt x="93" y="42"/>
                  </a:cubicBezTo>
                  <a:cubicBezTo>
                    <a:pt x="86" y="42"/>
                    <a:pt x="85" y="42"/>
                    <a:pt x="79" y="38"/>
                  </a:cubicBezTo>
                  <a:cubicBezTo>
                    <a:pt x="74" y="35"/>
                    <a:pt x="72" y="41"/>
                    <a:pt x="71" y="44"/>
                  </a:cubicBezTo>
                  <a:cubicBezTo>
                    <a:pt x="71" y="47"/>
                    <a:pt x="63" y="53"/>
                    <a:pt x="61" y="55"/>
                  </a:cubicBezTo>
                  <a:cubicBezTo>
                    <a:pt x="58" y="58"/>
                    <a:pt x="53" y="56"/>
                    <a:pt x="49" y="56"/>
                  </a:cubicBezTo>
                  <a:cubicBezTo>
                    <a:pt x="46" y="56"/>
                    <a:pt x="47" y="53"/>
                    <a:pt x="47" y="51"/>
                  </a:cubicBezTo>
                  <a:cubicBezTo>
                    <a:pt x="47" y="49"/>
                    <a:pt x="49" y="50"/>
                    <a:pt x="49" y="48"/>
                  </a:cubicBezTo>
                  <a:cubicBezTo>
                    <a:pt x="50" y="46"/>
                    <a:pt x="47" y="39"/>
                    <a:pt x="46" y="36"/>
                  </a:cubicBezTo>
                  <a:cubicBezTo>
                    <a:pt x="45" y="35"/>
                    <a:pt x="43" y="34"/>
                    <a:pt x="40" y="33"/>
                  </a:cubicBezTo>
                  <a:cubicBezTo>
                    <a:pt x="40" y="51"/>
                    <a:pt x="40" y="70"/>
                    <a:pt x="40" y="72"/>
                  </a:cubicBezTo>
                  <a:cubicBezTo>
                    <a:pt x="40" y="76"/>
                    <a:pt x="34" y="77"/>
                    <a:pt x="33" y="79"/>
                  </a:cubicBezTo>
                  <a:cubicBezTo>
                    <a:pt x="31" y="81"/>
                    <a:pt x="23" y="80"/>
                    <a:pt x="18" y="80"/>
                  </a:cubicBezTo>
                  <a:cubicBezTo>
                    <a:pt x="13" y="80"/>
                    <a:pt x="14" y="75"/>
                    <a:pt x="12" y="72"/>
                  </a:cubicBezTo>
                  <a:cubicBezTo>
                    <a:pt x="9" y="69"/>
                    <a:pt x="5" y="73"/>
                    <a:pt x="5" y="75"/>
                  </a:cubicBezTo>
                  <a:cubicBezTo>
                    <a:pt x="5" y="77"/>
                    <a:pt x="3" y="77"/>
                    <a:pt x="0" y="76"/>
                  </a:cubicBezTo>
                  <a:cubicBezTo>
                    <a:pt x="4" y="82"/>
                    <a:pt x="7" y="88"/>
                    <a:pt x="9" y="94"/>
                  </a:cubicBezTo>
                  <a:cubicBezTo>
                    <a:pt x="12" y="102"/>
                    <a:pt x="18" y="110"/>
                    <a:pt x="20" y="115"/>
                  </a:cubicBezTo>
                  <a:cubicBezTo>
                    <a:pt x="22" y="120"/>
                    <a:pt x="24" y="125"/>
                    <a:pt x="20" y="125"/>
                  </a:cubicBezTo>
                  <a:cubicBezTo>
                    <a:pt x="16" y="126"/>
                    <a:pt x="16" y="128"/>
                    <a:pt x="20" y="134"/>
                  </a:cubicBezTo>
                  <a:cubicBezTo>
                    <a:pt x="24" y="139"/>
                    <a:pt x="21" y="142"/>
                    <a:pt x="24" y="143"/>
                  </a:cubicBezTo>
                  <a:cubicBezTo>
                    <a:pt x="27" y="144"/>
                    <a:pt x="26" y="146"/>
                    <a:pt x="29" y="146"/>
                  </a:cubicBezTo>
                  <a:cubicBezTo>
                    <a:pt x="31" y="146"/>
                    <a:pt x="33" y="148"/>
                    <a:pt x="35" y="150"/>
                  </a:cubicBezTo>
                  <a:cubicBezTo>
                    <a:pt x="37" y="153"/>
                    <a:pt x="41" y="153"/>
                    <a:pt x="43" y="150"/>
                  </a:cubicBezTo>
                  <a:cubicBezTo>
                    <a:pt x="44" y="147"/>
                    <a:pt x="50" y="147"/>
                    <a:pt x="56" y="147"/>
                  </a:cubicBezTo>
                  <a:cubicBezTo>
                    <a:pt x="62" y="147"/>
                    <a:pt x="61" y="144"/>
                    <a:pt x="67" y="143"/>
                  </a:cubicBezTo>
                  <a:cubicBezTo>
                    <a:pt x="73" y="141"/>
                    <a:pt x="80" y="141"/>
                    <a:pt x="85" y="142"/>
                  </a:cubicBezTo>
                  <a:cubicBezTo>
                    <a:pt x="90" y="144"/>
                    <a:pt x="94" y="143"/>
                    <a:pt x="96" y="141"/>
                  </a:cubicBezTo>
                  <a:cubicBezTo>
                    <a:pt x="99" y="140"/>
                    <a:pt x="103" y="143"/>
                    <a:pt x="104" y="140"/>
                  </a:cubicBezTo>
                  <a:cubicBezTo>
                    <a:pt x="104" y="136"/>
                    <a:pt x="109" y="137"/>
                    <a:pt x="113" y="137"/>
                  </a:cubicBezTo>
                  <a:cubicBezTo>
                    <a:pt x="118" y="137"/>
                    <a:pt x="129" y="130"/>
                    <a:pt x="137" y="123"/>
                  </a:cubicBezTo>
                  <a:cubicBezTo>
                    <a:pt x="146" y="115"/>
                    <a:pt x="160" y="99"/>
                    <a:pt x="165" y="91"/>
                  </a:cubicBezTo>
                  <a:cubicBezTo>
                    <a:pt x="170" y="84"/>
                    <a:pt x="178" y="77"/>
                    <a:pt x="182" y="74"/>
                  </a:cubicBezTo>
                  <a:cubicBezTo>
                    <a:pt x="185" y="71"/>
                    <a:pt x="186" y="63"/>
                    <a:pt x="187" y="56"/>
                  </a:cubicBezTo>
                  <a:cubicBezTo>
                    <a:pt x="183" y="56"/>
                    <a:pt x="178" y="57"/>
                    <a:pt x="178" y="57"/>
                  </a:cubicBezTo>
                  <a:close/>
                  <a:moveTo>
                    <a:pt x="143" y="92"/>
                  </a:moveTo>
                  <a:cubicBezTo>
                    <a:pt x="143" y="95"/>
                    <a:pt x="136" y="92"/>
                    <a:pt x="135" y="94"/>
                  </a:cubicBezTo>
                  <a:cubicBezTo>
                    <a:pt x="134" y="97"/>
                    <a:pt x="132" y="100"/>
                    <a:pt x="132" y="100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6" y="84"/>
                    <a:pt x="127" y="81"/>
                  </a:cubicBezTo>
                  <a:cubicBezTo>
                    <a:pt x="129" y="78"/>
                    <a:pt x="138" y="74"/>
                    <a:pt x="139" y="76"/>
                  </a:cubicBezTo>
                  <a:cubicBezTo>
                    <a:pt x="140" y="79"/>
                    <a:pt x="147" y="82"/>
                    <a:pt x="147" y="85"/>
                  </a:cubicBezTo>
                  <a:cubicBezTo>
                    <a:pt x="147" y="87"/>
                    <a:pt x="143" y="90"/>
                    <a:pt x="143" y="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4" name="Freeform 178"/>
            <p:cNvSpPr>
              <a:spLocks/>
            </p:cNvSpPr>
            <p:nvPr userDrawn="1"/>
          </p:nvSpPr>
          <p:spPr bwMode="auto">
            <a:xfrm>
              <a:off x="7507588" y="4616784"/>
              <a:ext cx="293643" cy="311834"/>
            </a:xfrm>
            <a:custGeom>
              <a:avLst/>
              <a:gdLst>
                <a:gd name="T0" fmla="*/ 8 w 137"/>
                <a:gd name="T1" fmla="*/ 123 h 134"/>
                <a:gd name="T2" fmla="*/ 13 w 137"/>
                <a:gd name="T3" fmla="*/ 125 h 134"/>
                <a:gd name="T4" fmla="*/ 24 w 137"/>
                <a:gd name="T5" fmla="*/ 126 h 134"/>
                <a:gd name="T6" fmla="*/ 35 w 137"/>
                <a:gd name="T7" fmla="*/ 128 h 134"/>
                <a:gd name="T8" fmla="*/ 75 w 137"/>
                <a:gd name="T9" fmla="*/ 128 h 134"/>
                <a:gd name="T10" fmla="*/ 79 w 137"/>
                <a:gd name="T11" fmla="*/ 132 h 134"/>
                <a:gd name="T12" fmla="*/ 105 w 137"/>
                <a:gd name="T13" fmla="*/ 132 h 134"/>
                <a:gd name="T14" fmla="*/ 123 w 137"/>
                <a:gd name="T15" fmla="*/ 131 h 134"/>
                <a:gd name="T16" fmla="*/ 126 w 137"/>
                <a:gd name="T17" fmla="*/ 130 h 134"/>
                <a:gd name="T18" fmla="*/ 113 w 137"/>
                <a:gd name="T19" fmla="*/ 114 h 134"/>
                <a:gd name="T20" fmla="*/ 114 w 137"/>
                <a:gd name="T21" fmla="*/ 78 h 134"/>
                <a:gd name="T22" fmla="*/ 131 w 137"/>
                <a:gd name="T23" fmla="*/ 78 h 134"/>
                <a:gd name="T24" fmla="*/ 134 w 137"/>
                <a:gd name="T25" fmla="*/ 75 h 134"/>
                <a:gd name="T26" fmla="*/ 137 w 137"/>
                <a:gd name="T27" fmla="*/ 54 h 134"/>
                <a:gd name="T28" fmla="*/ 134 w 137"/>
                <a:gd name="T29" fmla="*/ 54 h 134"/>
                <a:gd name="T30" fmla="*/ 123 w 137"/>
                <a:gd name="T31" fmla="*/ 55 h 134"/>
                <a:gd name="T32" fmla="*/ 117 w 137"/>
                <a:gd name="T33" fmla="*/ 58 h 134"/>
                <a:gd name="T34" fmla="*/ 117 w 137"/>
                <a:gd name="T35" fmla="*/ 49 h 134"/>
                <a:gd name="T36" fmla="*/ 111 w 137"/>
                <a:gd name="T37" fmla="*/ 40 h 134"/>
                <a:gd name="T38" fmla="*/ 113 w 137"/>
                <a:gd name="T39" fmla="*/ 25 h 134"/>
                <a:gd name="T40" fmla="*/ 111 w 137"/>
                <a:gd name="T41" fmla="*/ 16 h 134"/>
                <a:gd name="T42" fmla="*/ 103 w 137"/>
                <a:gd name="T43" fmla="*/ 15 h 134"/>
                <a:gd name="T44" fmla="*/ 97 w 137"/>
                <a:gd name="T45" fmla="*/ 13 h 134"/>
                <a:gd name="T46" fmla="*/ 88 w 137"/>
                <a:gd name="T47" fmla="*/ 13 h 134"/>
                <a:gd name="T48" fmla="*/ 83 w 137"/>
                <a:gd name="T49" fmla="*/ 22 h 134"/>
                <a:gd name="T50" fmla="*/ 70 w 137"/>
                <a:gd name="T51" fmla="*/ 24 h 134"/>
                <a:gd name="T52" fmla="*/ 60 w 137"/>
                <a:gd name="T53" fmla="*/ 17 h 134"/>
                <a:gd name="T54" fmla="*/ 55 w 137"/>
                <a:gd name="T55" fmla="*/ 9 h 134"/>
                <a:gd name="T56" fmla="*/ 53 w 137"/>
                <a:gd name="T57" fmla="*/ 0 h 134"/>
                <a:gd name="T58" fmla="*/ 16 w 137"/>
                <a:gd name="T59" fmla="*/ 0 h 134"/>
                <a:gd name="T60" fmla="*/ 9 w 137"/>
                <a:gd name="T61" fmla="*/ 3 h 134"/>
                <a:gd name="T62" fmla="*/ 19 w 137"/>
                <a:gd name="T63" fmla="*/ 26 h 134"/>
                <a:gd name="T64" fmla="*/ 17 w 137"/>
                <a:gd name="T65" fmla="*/ 37 h 134"/>
                <a:gd name="T66" fmla="*/ 25 w 137"/>
                <a:gd name="T67" fmla="*/ 60 h 134"/>
                <a:gd name="T68" fmla="*/ 16 w 137"/>
                <a:gd name="T69" fmla="*/ 76 h 134"/>
                <a:gd name="T70" fmla="*/ 8 w 137"/>
                <a:gd name="T71" fmla="*/ 96 h 134"/>
                <a:gd name="T72" fmla="*/ 2 w 137"/>
                <a:gd name="T73" fmla="*/ 112 h 134"/>
                <a:gd name="T74" fmla="*/ 0 w 137"/>
                <a:gd name="T75" fmla="*/ 126 h 134"/>
                <a:gd name="T76" fmla="*/ 0 w 137"/>
                <a:gd name="T77" fmla="*/ 127 h 134"/>
                <a:gd name="T78" fmla="*/ 4 w 137"/>
                <a:gd name="T79" fmla="*/ 126 h 134"/>
                <a:gd name="T80" fmla="*/ 8 w 137"/>
                <a:gd name="T8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7" h="134">
                  <a:moveTo>
                    <a:pt x="8" y="123"/>
                  </a:moveTo>
                  <a:cubicBezTo>
                    <a:pt x="11" y="123"/>
                    <a:pt x="9" y="127"/>
                    <a:pt x="13" y="125"/>
                  </a:cubicBezTo>
                  <a:cubicBezTo>
                    <a:pt x="17" y="124"/>
                    <a:pt x="21" y="124"/>
                    <a:pt x="24" y="126"/>
                  </a:cubicBezTo>
                  <a:cubicBezTo>
                    <a:pt x="28" y="128"/>
                    <a:pt x="31" y="128"/>
                    <a:pt x="35" y="128"/>
                  </a:cubicBezTo>
                  <a:cubicBezTo>
                    <a:pt x="39" y="128"/>
                    <a:pt x="75" y="128"/>
                    <a:pt x="75" y="128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101" y="131"/>
                    <a:pt x="105" y="132"/>
                  </a:cubicBezTo>
                  <a:cubicBezTo>
                    <a:pt x="108" y="134"/>
                    <a:pt x="119" y="132"/>
                    <a:pt x="123" y="131"/>
                  </a:cubicBezTo>
                  <a:cubicBezTo>
                    <a:pt x="123" y="131"/>
                    <a:pt x="125" y="131"/>
                    <a:pt x="126" y="130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7" y="54"/>
                    <a:pt x="137" y="54"/>
                    <a:pt x="137" y="54"/>
                  </a:cubicBezTo>
                  <a:cubicBezTo>
                    <a:pt x="136" y="54"/>
                    <a:pt x="135" y="53"/>
                    <a:pt x="134" y="54"/>
                  </a:cubicBezTo>
                  <a:cubicBezTo>
                    <a:pt x="130" y="55"/>
                    <a:pt x="127" y="55"/>
                    <a:pt x="123" y="55"/>
                  </a:cubicBezTo>
                  <a:cubicBezTo>
                    <a:pt x="120" y="55"/>
                    <a:pt x="119" y="58"/>
                    <a:pt x="117" y="58"/>
                  </a:cubicBezTo>
                  <a:cubicBezTo>
                    <a:pt x="115" y="57"/>
                    <a:pt x="116" y="51"/>
                    <a:pt x="117" y="49"/>
                  </a:cubicBezTo>
                  <a:cubicBezTo>
                    <a:pt x="118" y="47"/>
                    <a:pt x="114" y="42"/>
                    <a:pt x="111" y="40"/>
                  </a:cubicBezTo>
                  <a:cubicBezTo>
                    <a:pt x="109" y="38"/>
                    <a:pt x="114" y="27"/>
                    <a:pt x="113" y="25"/>
                  </a:cubicBezTo>
                  <a:cubicBezTo>
                    <a:pt x="111" y="24"/>
                    <a:pt x="111" y="20"/>
                    <a:pt x="111" y="16"/>
                  </a:cubicBezTo>
                  <a:cubicBezTo>
                    <a:pt x="111" y="13"/>
                    <a:pt x="108" y="15"/>
                    <a:pt x="103" y="15"/>
                  </a:cubicBezTo>
                  <a:cubicBezTo>
                    <a:pt x="98" y="15"/>
                    <a:pt x="97" y="13"/>
                    <a:pt x="97" y="13"/>
                  </a:cubicBezTo>
                  <a:cubicBezTo>
                    <a:pt x="97" y="13"/>
                    <a:pt x="91" y="11"/>
                    <a:pt x="88" y="13"/>
                  </a:cubicBezTo>
                  <a:cubicBezTo>
                    <a:pt x="85" y="14"/>
                    <a:pt x="85" y="23"/>
                    <a:pt x="83" y="22"/>
                  </a:cubicBezTo>
                  <a:cubicBezTo>
                    <a:pt x="81" y="22"/>
                    <a:pt x="75" y="23"/>
                    <a:pt x="70" y="24"/>
                  </a:cubicBezTo>
                  <a:cubicBezTo>
                    <a:pt x="65" y="26"/>
                    <a:pt x="63" y="23"/>
                    <a:pt x="60" y="17"/>
                  </a:cubicBezTo>
                  <a:cubicBezTo>
                    <a:pt x="58" y="12"/>
                    <a:pt x="54" y="14"/>
                    <a:pt x="55" y="9"/>
                  </a:cubicBezTo>
                  <a:cubicBezTo>
                    <a:pt x="57" y="5"/>
                    <a:pt x="53" y="0"/>
                    <a:pt x="53" y="0"/>
                  </a:cubicBezTo>
                  <a:cubicBezTo>
                    <a:pt x="53" y="0"/>
                    <a:pt x="19" y="0"/>
                    <a:pt x="16" y="0"/>
                  </a:cubicBezTo>
                  <a:cubicBezTo>
                    <a:pt x="14" y="0"/>
                    <a:pt x="12" y="2"/>
                    <a:pt x="9" y="3"/>
                  </a:cubicBezTo>
                  <a:cubicBezTo>
                    <a:pt x="11" y="11"/>
                    <a:pt x="18" y="23"/>
                    <a:pt x="19" y="26"/>
                  </a:cubicBezTo>
                  <a:cubicBezTo>
                    <a:pt x="21" y="29"/>
                    <a:pt x="17" y="32"/>
                    <a:pt x="17" y="37"/>
                  </a:cubicBezTo>
                  <a:cubicBezTo>
                    <a:pt x="17" y="43"/>
                    <a:pt x="24" y="53"/>
                    <a:pt x="25" y="60"/>
                  </a:cubicBezTo>
                  <a:cubicBezTo>
                    <a:pt x="25" y="67"/>
                    <a:pt x="20" y="71"/>
                    <a:pt x="16" y="76"/>
                  </a:cubicBezTo>
                  <a:cubicBezTo>
                    <a:pt x="12" y="80"/>
                    <a:pt x="8" y="90"/>
                    <a:pt x="8" y="96"/>
                  </a:cubicBezTo>
                  <a:cubicBezTo>
                    <a:pt x="8" y="103"/>
                    <a:pt x="2" y="109"/>
                    <a:pt x="2" y="112"/>
                  </a:cubicBezTo>
                  <a:cubicBezTo>
                    <a:pt x="2" y="115"/>
                    <a:pt x="1" y="123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3"/>
                    <a:pt x="8" y="1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5" name="Freeform 179"/>
            <p:cNvSpPr>
              <a:spLocks/>
            </p:cNvSpPr>
            <p:nvPr userDrawn="1"/>
          </p:nvSpPr>
          <p:spPr bwMode="auto">
            <a:xfrm>
              <a:off x="7749214" y="4675139"/>
              <a:ext cx="288609" cy="255303"/>
            </a:xfrm>
            <a:custGeom>
              <a:avLst/>
              <a:gdLst>
                <a:gd name="T0" fmla="*/ 103 w 134"/>
                <a:gd name="T1" fmla="*/ 4 h 110"/>
                <a:gd name="T2" fmla="*/ 95 w 134"/>
                <a:gd name="T3" fmla="*/ 0 h 110"/>
                <a:gd name="T4" fmla="*/ 81 w 134"/>
                <a:gd name="T5" fmla="*/ 2 h 110"/>
                <a:gd name="T6" fmla="*/ 77 w 134"/>
                <a:gd name="T7" fmla="*/ 9 h 110"/>
                <a:gd name="T8" fmla="*/ 76 w 134"/>
                <a:gd name="T9" fmla="*/ 15 h 110"/>
                <a:gd name="T10" fmla="*/ 75 w 134"/>
                <a:gd name="T11" fmla="*/ 27 h 110"/>
                <a:gd name="T12" fmla="*/ 73 w 134"/>
                <a:gd name="T13" fmla="*/ 37 h 110"/>
                <a:gd name="T14" fmla="*/ 81 w 134"/>
                <a:gd name="T15" fmla="*/ 46 h 110"/>
                <a:gd name="T16" fmla="*/ 88 w 134"/>
                <a:gd name="T17" fmla="*/ 43 h 110"/>
                <a:gd name="T18" fmla="*/ 90 w 134"/>
                <a:gd name="T19" fmla="*/ 51 h 110"/>
                <a:gd name="T20" fmla="*/ 88 w 134"/>
                <a:gd name="T21" fmla="*/ 56 h 110"/>
                <a:gd name="T22" fmla="*/ 80 w 134"/>
                <a:gd name="T23" fmla="*/ 56 h 110"/>
                <a:gd name="T24" fmla="*/ 75 w 134"/>
                <a:gd name="T25" fmla="*/ 47 h 110"/>
                <a:gd name="T26" fmla="*/ 66 w 134"/>
                <a:gd name="T27" fmla="*/ 45 h 110"/>
                <a:gd name="T28" fmla="*/ 60 w 134"/>
                <a:gd name="T29" fmla="*/ 38 h 110"/>
                <a:gd name="T30" fmla="*/ 56 w 134"/>
                <a:gd name="T31" fmla="*/ 40 h 110"/>
                <a:gd name="T32" fmla="*/ 51 w 134"/>
                <a:gd name="T33" fmla="*/ 42 h 110"/>
                <a:gd name="T34" fmla="*/ 41 w 134"/>
                <a:gd name="T35" fmla="*/ 39 h 110"/>
                <a:gd name="T36" fmla="*/ 37 w 134"/>
                <a:gd name="T37" fmla="*/ 34 h 110"/>
                <a:gd name="T38" fmla="*/ 30 w 134"/>
                <a:gd name="T39" fmla="*/ 34 h 110"/>
                <a:gd name="T40" fmla="*/ 27 w 134"/>
                <a:gd name="T41" fmla="*/ 32 h 110"/>
                <a:gd name="T42" fmla="*/ 24 w 134"/>
                <a:gd name="T43" fmla="*/ 29 h 110"/>
                <a:gd name="T44" fmla="*/ 21 w 134"/>
                <a:gd name="T45" fmla="*/ 50 h 110"/>
                <a:gd name="T46" fmla="*/ 18 w 134"/>
                <a:gd name="T47" fmla="*/ 53 h 110"/>
                <a:gd name="T48" fmla="*/ 1 w 134"/>
                <a:gd name="T49" fmla="*/ 53 h 110"/>
                <a:gd name="T50" fmla="*/ 0 w 134"/>
                <a:gd name="T51" fmla="*/ 89 h 110"/>
                <a:gd name="T52" fmla="*/ 13 w 134"/>
                <a:gd name="T53" fmla="*/ 105 h 110"/>
                <a:gd name="T54" fmla="*/ 34 w 134"/>
                <a:gd name="T55" fmla="*/ 105 h 110"/>
                <a:gd name="T56" fmla="*/ 35 w 134"/>
                <a:gd name="T57" fmla="*/ 107 h 110"/>
                <a:gd name="T58" fmla="*/ 41 w 134"/>
                <a:gd name="T59" fmla="*/ 106 h 110"/>
                <a:gd name="T60" fmla="*/ 56 w 134"/>
                <a:gd name="T61" fmla="*/ 108 h 110"/>
                <a:gd name="T62" fmla="*/ 68 w 134"/>
                <a:gd name="T63" fmla="*/ 96 h 110"/>
                <a:gd name="T64" fmla="*/ 79 w 134"/>
                <a:gd name="T65" fmla="*/ 89 h 110"/>
                <a:gd name="T66" fmla="*/ 85 w 134"/>
                <a:gd name="T67" fmla="*/ 83 h 110"/>
                <a:gd name="T68" fmla="*/ 95 w 134"/>
                <a:gd name="T69" fmla="*/ 83 h 110"/>
                <a:gd name="T70" fmla="*/ 96 w 134"/>
                <a:gd name="T71" fmla="*/ 83 h 110"/>
                <a:gd name="T72" fmla="*/ 94 w 134"/>
                <a:gd name="T73" fmla="*/ 75 h 110"/>
                <a:gd name="T74" fmla="*/ 126 w 134"/>
                <a:gd name="T75" fmla="*/ 64 h 110"/>
                <a:gd name="T76" fmla="*/ 124 w 134"/>
                <a:gd name="T77" fmla="*/ 59 h 110"/>
                <a:gd name="T78" fmla="*/ 126 w 134"/>
                <a:gd name="T79" fmla="*/ 49 h 110"/>
                <a:gd name="T80" fmla="*/ 130 w 134"/>
                <a:gd name="T81" fmla="*/ 46 h 110"/>
                <a:gd name="T82" fmla="*/ 130 w 134"/>
                <a:gd name="T83" fmla="*/ 28 h 110"/>
                <a:gd name="T84" fmla="*/ 134 w 134"/>
                <a:gd name="T85" fmla="*/ 26 h 110"/>
                <a:gd name="T86" fmla="*/ 129 w 134"/>
                <a:gd name="T87" fmla="*/ 14 h 110"/>
                <a:gd name="T88" fmla="*/ 114 w 134"/>
                <a:gd name="T89" fmla="*/ 8 h 110"/>
                <a:gd name="T90" fmla="*/ 103 w 134"/>
                <a:gd name="T91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4" h="110">
                  <a:moveTo>
                    <a:pt x="103" y="4"/>
                  </a:moveTo>
                  <a:cubicBezTo>
                    <a:pt x="101" y="4"/>
                    <a:pt x="98" y="2"/>
                    <a:pt x="95" y="0"/>
                  </a:cubicBezTo>
                  <a:cubicBezTo>
                    <a:pt x="92" y="2"/>
                    <a:pt x="84" y="2"/>
                    <a:pt x="81" y="2"/>
                  </a:cubicBezTo>
                  <a:cubicBezTo>
                    <a:pt x="76" y="2"/>
                    <a:pt x="80" y="7"/>
                    <a:pt x="77" y="9"/>
                  </a:cubicBezTo>
                  <a:cubicBezTo>
                    <a:pt x="75" y="11"/>
                    <a:pt x="74" y="14"/>
                    <a:pt x="76" y="15"/>
                  </a:cubicBezTo>
                  <a:cubicBezTo>
                    <a:pt x="78" y="16"/>
                    <a:pt x="75" y="24"/>
                    <a:pt x="75" y="27"/>
                  </a:cubicBezTo>
                  <a:cubicBezTo>
                    <a:pt x="75" y="30"/>
                    <a:pt x="71" y="36"/>
                    <a:pt x="73" y="37"/>
                  </a:cubicBezTo>
                  <a:cubicBezTo>
                    <a:pt x="74" y="38"/>
                    <a:pt x="77" y="45"/>
                    <a:pt x="81" y="46"/>
                  </a:cubicBezTo>
                  <a:cubicBezTo>
                    <a:pt x="84" y="47"/>
                    <a:pt x="87" y="43"/>
                    <a:pt x="88" y="43"/>
                  </a:cubicBezTo>
                  <a:cubicBezTo>
                    <a:pt x="90" y="43"/>
                    <a:pt x="90" y="48"/>
                    <a:pt x="90" y="51"/>
                  </a:cubicBezTo>
                  <a:cubicBezTo>
                    <a:pt x="90" y="54"/>
                    <a:pt x="88" y="56"/>
                    <a:pt x="88" y="56"/>
                  </a:cubicBezTo>
                  <a:cubicBezTo>
                    <a:pt x="88" y="56"/>
                    <a:pt x="82" y="58"/>
                    <a:pt x="80" y="56"/>
                  </a:cubicBezTo>
                  <a:cubicBezTo>
                    <a:pt x="77" y="54"/>
                    <a:pt x="75" y="48"/>
                    <a:pt x="75" y="47"/>
                  </a:cubicBezTo>
                  <a:cubicBezTo>
                    <a:pt x="75" y="45"/>
                    <a:pt x="69" y="45"/>
                    <a:pt x="66" y="45"/>
                  </a:cubicBezTo>
                  <a:cubicBezTo>
                    <a:pt x="63" y="45"/>
                    <a:pt x="61" y="40"/>
                    <a:pt x="60" y="38"/>
                  </a:cubicBezTo>
                  <a:cubicBezTo>
                    <a:pt x="59" y="36"/>
                    <a:pt x="56" y="39"/>
                    <a:pt x="56" y="40"/>
                  </a:cubicBezTo>
                  <a:cubicBezTo>
                    <a:pt x="56" y="42"/>
                    <a:pt x="53" y="42"/>
                    <a:pt x="51" y="42"/>
                  </a:cubicBezTo>
                  <a:cubicBezTo>
                    <a:pt x="48" y="42"/>
                    <a:pt x="43" y="38"/>
                    <a:pt x="41" y="39"/>
                  </a:cubicBezTo>
                  <a:cubicBezTo>
                    <a:pt x="39" y="40"/>
                    <a:pt x="37" y="36"/>
                    <a:pt x="37" y="34"/>
                  </a:cubicBezTo>
                  <a:cubicBezTo>
                    <a:pt x="38" y="32"/>
                    <a:pt x="32" y="33"/>
                    <a:pt x="30" y="34"/>
                  </a:cubicBezTo>
                  <a:cubicBezTo>
                    <a:pt x="28" y="35"/>
                    <a:pt x="27" y="32"/>
                    <a:pt x="27" y="32"/>
                  </a:cubicBezTo>
                  <a:cubicBezTo>
                    <a:pt x="27" y="32"/>
                    <a:pt x="26" y="30"/>
                    <a:pt x="24" y="29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3" y="105"/>
                    <a:pt x="13" y="105"/>
                    <a:pt x="13" y="105"/>
                  </a:cubicBezTo>
                  <a:cubicBezTo>
                    <a:pt x="20" y="104"/>
                    <a:pt x="34" y="102"/>
                    <a:pt x="34" y="105"/>
                  </a:cubicBezTo>
                  <a:cubicBezTo>
                    <a:pt x="34" y="105"/>
                    <a:pt x="35" y="106"/>
                    <a:pt x="35" y="107"/>
                  </a:cubicBezTo>
                  <a:cubicBezTo>
                    <a:pt x="38" y="106"/>
                    <a:pt x="40" y="106"/>
                    <a:pt x="41" y="106"/>
                  </a:cubicBezTo>
                  <a:cubicBezTo>
                    <a:pt x="44" y="106"/>
                    <a:pt x="53" y="110"/>
                    <a:pt x="56" y="108"/>
                  </a:cubicBezTo>
                  <a:cubicBezTo>
                    <a:pt x="59" y="107"/>
                    <a:pt x="64" y="98"/>
                    <a:pt x="68" y="96"/>
                  </a:cubicBezTo>
                  <a:cubicBezTo>
                    <a:pt x="73" y="95"/>
                    <a:pt x="79" y="91"/>
                    <a:pt x="79" y="89"/>
                  </a:cubicBezTo>
                  <a:cubicBezTo>
                    <a:pt x="79" y="87"/>
                    <a:pt x="79" y="85"/>
                    <a:pt x="85" y="83"/>
                  </a:cubicBezTo>
                  <a:cubicBezTo>
                    <a:pt x="95" y="83"/>
                    <a:pt x="95" y="83"/>
                    <a:pt x="95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124" y="64"/>
                    <a:pt x="126" y="64"/>
                  </a:cubicBezTo>
                  <a:cubicBezTo>
                    <a:pt x="125" y="61"/>
                    <a:pt x="123" y="60"/>
                    <a:pt x="124" y="59"/>
                  </a:cubicBezTo>
                  <a:cubicBezTo>
                    <a:pt x="125" y="59"/>
                    <a:pt x="126" y="51"/>
                    <a:pt x="126" y="49"/>
                  </a:cubicBezTo>
                  <a:cubicBezTo>
                    <a:pt x="126" y="47"/>
                    <a:pt x="133" y="48"/>
                    <a:pt x="130" y="46"/>
                  </a:cubicBezTo>
                  <a:cubicBezTo>
                    <a:pt x="128" y="44"/>
                    <a:pt x="129" y="31"/>
                    <a:pt x="130" y="28"/>
                  </a:cubicBezTo>
                  <a:cubicBezTo>
                    <a:pt x="131" y="26"/>
                    <a:pt x="134" y="28"/>
                    <a:pt x="134" y="26"/>
                  </a:cubicBezTo>
                  <a:cubicBezTo>
                    <a:pt x="134" y="24"/>
                    <a:pt x="130" y="17"/>
                    <a:pt x="129" y="14"/>
                  </a:cubicBezTo>
                  <a:cubicBezTo>
                    <a:pt x="127" y="13"/>
                    <a:pt x="117" y="9"/>
                    <a:pt x="114" y="8"/>
                  </a:cubicBezTo>
                  <a:cubicBezTo>
                    <a:pt x="111" y="8"/>
                    <a:pt x="106" y="4"/>
                    <a:pt x="103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6" name="Freeform 180"/>
            <p:cNvSpPr>
              <a:spLocks/>
            </p:cNvSpPr>
            <p:nvPr userDrawn="1"/>
          </p:nvSpPr>
          <p:spPr bwMode="auto">
            <a:xfrm>
              <a:off x="7922043" y="4492780"/>
              <a:ext cx="46983" cy="43766"/>
            </a:xfrm>
            <a:custGeom>
              <a:avLst/>
              <a:gdLst>
                <a:gd name="T0" fmla="*/ 18 w 22"/>
                <a:gd name="T1" fmla="*/ 0 h 19"/>
                <a:gd name="T2" fmla="*/ 12 w 22"/>
                <a:gd name="T3" fmla="*/ 2 h 19"/>
                <a:gd name="T4" fmla="*/ 6 w 22"/>
                <a:gd name="T5" fmla="*/ 3 h 19"/>
                <a:gd name="T6" fmla="*/ 4 w 22"/>
                <a:gd name="T7" fmla="*/ 4 h 19"/>
                <a:gd name="T8" fmla="*/ 2 w 22"/>
                <a:gd name="T9" fmla="*/ 11 h 19"/>
                <a:gd name="T10" fmla="*/ 0 w 22"/>
                <a:gd name="T11" fmla="*/ 14 h 19"/>
                <a:gd name="T12" fmla="*/ 2 w 22"/>
                <a:gd name="T13" fmla="*/ 17 h 19"/>
                <a:gd name="T14" fmla="*/ 6 w 22"/>
                <a:gd name="T15" fmla="*/ 18 h 19"/>
                <a:gd name="T16" fmla="*/ 12 w 22"/>
                <a:gd name="T17" fmla="*/ 14 h 19"/>
                <a:gd name="T18" fmla="*/ 22 w 22"/>
                <a:gd name="T19" fmla="*/ 12 h 19"/>
                <a:gd name="T20" fmla="*/ 20 w 22"/>
                <a:gd name="T21" fmla="*/ 5 h 19"/>
                <a:gd name="T22" fmla="*/ 18 w 22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19">
                  <a:moveTo>
                    <a:pt x="18" y="0"/>
                  </a:moveTo>
                  <a:cubicBezTo>
                    <a:pt x="16" y="1"/>
                    <a:pt x="13" y="2"/>
                    <a:pt x="12" y="2"/>
                  </a:cubicBezTo>
                  <a:cubicBezTo>
                    <a:pt x="10" y="3"/>
                    <a:pt x="9" y="4"/>
                    <a:pt x="6" y="3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2" y="5"/>
                    <a:pt x="2" y="11"/>
                    <a:pt x="2" y="11"/>
                  </a:cubicBezTo>
                  <a:cubicBezTo>
                    <a:pt x="2" y="11"/>
                    <a:pt x="0" y="11"/>
                    <a:pt x="0" y="14"/>
                  </a:cubicBezTo>
                  <a:cubicBezTo>
                    <a:pt x="0" y="16"/>
                    <a:pt x="1" y="17"/>
                    <a:pt x="2" y="17"/>
                  </a:cubicBezTo>
                  <a:cubicBezTo>
                    <a:pt x="3" y="17"/>
                    <a:pt x="5" y="18"/>
                    <a:pt x="6" y="18"/>
                  </a:cubicBezTo>
                  <a:cubicBezTo>
                    <a:pt x="12" y="19"/>
                    <a:pt x="12" y="14"/>
                    <a:pt x="12" y="14"/>
                  </a:cubicBezTo>
                  <a:cubicBezTo>
                    <a:pt x="12" y="14"/>
                    <a:pt x="21" y="15"/>
                    <a:pt x="22" y="12"/>
                  </a:cubicBezTo>
                  <a:cubicBezTo>
                    <a:pt x="22" y="9"/>
                    <a:pt x="20" y="5"/>
                    <a:pt x="20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7" name="Freeform 181"/>
            <p:cNvSpPr>
              <a:spLocks/>
            </p:cNvSpPr>
            <p:nvPr userDrawn="1"/>
          </p:nvSpPr>
          <p:spPr bwMode="auto">
            <a:xfrm>
              <a:off x="8220720" y="4155416"/>
              <a:ext cx="260084" cy="351953"/>
            </a:xfrm>
            <a:custGeom>
              <a:avLst/>
              <a:gdLst>
                <a:gd name="T0" fmla="*/ 28 w 121"/>
                <a:gd name="T1" fmla="*/ 29 h 151"/>
                <a:gd name="T2" fmla="*/ 36 w 121"/>
                <a:gd name="T3" fmla="*/ 35 h 151"/>
                <a:gd name="T4" fmla="*/ 59 w 121"/>
                <a:gd name="T5" fmla="*/ 43 h 151"/>
                <a:gd name="T6" fmla="*/ 75 w 121"/>
                <a:gd name="T7" fmla="*/ 46 h 151"/>
                <a:gd name="T8" fmla="*/ 80 w 121"/>
                <a:gd name="T9" fmla="*/ 49 h 151"/>
                <a:gd name="T10" fmla="*/ 49 w 121"/>
                <a:gd name="T11" fmla="*/ 77 h 151"/>
                <a:gd name="T12" fmla="*/ 36 w 121"/>
                <a:gd name="T13" fmla="*/ 79 h 151"/>
                <a:gd name="T14" fmla="*/ 20 w 121"/>
                <a:gd name="T15" fmla="*/ 87 h 151"/>
                <a:gd name="T16" fmla="*/ 11 w 121"/>
                <a:gd name="T17" fmla="*/ 88 h 151"/>
                <a:gd name="T18" fmla="*/ 5 w 121"/>
                <a:gd name="T19" fmla="*/ 96 h 151"/>
                <a:gd name="T20" fmla="*/ 0 w 121"/>
                <a:gd name="T21" fmla="*/ 104 h 151"/>
                <a:gd name="T22" fmla="*/ 1 w 121"/>
                <a:gd name="T23" fmla="*/ 142 h 151"/>
                <a:gd name="T24" fmla="*/ 6 w 121"/>
                <a:gd name="T25" fmla="*/ 151 h 151"/>
                <a:gd name="T26" fmla="*/ 32 w 121"/>
                <a:gd name="T27" fmla="*/ 125 h 151"/>
                <a:gd name="T28" fmla="*/ 53 w 121"/>
                <a:gd name="T29" fmla="*/ 111 h 151"/>
                <a:gd name="T30" fmla="*/ 82 w 121"/>
                <a:gd name="T31" fmla="*/ 85 h 151"/>
                <a:gd name="T32" fmla="*/ 95 w 121"/>
                <a:gd name="T33" fmla="*/ 65 h 151"/>
                <a:gd name="T34" fmla="*/ 105 w 121"/>
                <a:gd name="T35" fmla="*/ 48 h 151"/>
                <a:gd name="T36" fmla="*/ 116 w 121"/>
                <a:gd name="T37" fmla="*/ 27 h 151"/>
                <a:gd name="T38" fmla="*/ 120 w 121"/>
                <a:gd name="T39" fmla="*/ 8 h 151"/>
                <a:gd name="T40" fmla="*/ 113 w 121"/>
                <a:gd name="T41" fmla="*/ 4 h 151"/>
                <a:gd name="T42" fmla="*/ 87 w 121"/>
                <a:gd name="T43" fmla="*/ 11 h 151"/>
                <a:gd name="T44" fmla="*/ 68 w 121"/>
                <a:gd name="T45" fmla="*/ 15 h 151"/>
                <a:gd name="T46" fmla="*/ 53 w 121"/>
                <a:gd name="T47" fmla="*/ 17 h 151"/>
                <a:gd name="T48" fmla="*/ 33 w 121"/>
                <a:gd name="T49" fmla="*/ 16 h 151"/>
                <a:gd name="T50" fmla="*/ 27 w 121"/>
                <a:gd name="T51" fmla="*/ 10 h 151"/>
                <a:gd name="T52" fmla="*/ 21 w 121"/>
                <a:gd name="T53" fmla="*/ 19 h 151"/>
                <a:gd name="T54" fmla="*/ 28 w 121"/>
                <a:gd name="T55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51">
                  <a:moveTo>
                    <a:pt x="28" y="29"/>
                  </a:moveTo>
                  <a:cubicBezTo>
                    <a:pt x="30" y="30"/>
                    <a:pt x="34" y="35"/>
                    <a:pt x="36" y="35"/>
                  </a:cubicBezTo>
                  <a:cubicBezTo>
                    <a:pt x="38" y="36"/>
                    <a:pt x="51" y="40"/>
                    <a:pt x="59" y="43"/>
                  </a:cubicBezTo>
                  <a:cubicBezTo>
                    <a:pt x="68" y="46"/>
                    <a:pt x="73" y="46"/>
                    <a:pt x="75" y="46"/>
                  </a:cubicBezTo>
                  <a:cubicBezTo>
                    <a:pt x="78" y="46"/>
                    <a:pt x="82" y="47"/>
                    <a:pt x="80" y="49"/>
                  </a:cubicBezTo>
                  <a:cubicBezTo>
                    <a:pt x="77" y="50"/>
                    <a:pt x="52" y="74"/>
                    <a:pt x="49" y="77"/>
                  </a:cubicBezTo>
                  <a:cubicBezTo>
                    <a:pt x="45" y="81"/>
                    <a:pt x="43" y="79"/>
                    <a:pt x="36" y="79"/>
                  </a:cubicBezTo>
                  <a:cubicBezTo>
                    <a:pt x="28" y="79"/>
                    <a:pt x="22" y="87"/>
                    <a:pt x="20" y="87"/>
                  </a:cubicBezTo>
                  <a:cubicBezTo>
                    <a:pt x="19" y="87"/>
                    <a:pt x="15" y="87"/>
                    <a:pt x="11" y="88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" y="142"/>
                    <a:pt x="1" y="142"/>
                    <a:pt x="1" y="142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11" y="145"/>
                    <a:pt x="23" y="134"/>
                    <a:pt x="32" y="125"/>
                  </a:cubicBezTo>
                  <a:cubicBezTo>
                    <a:pt x="42" y="116"/>
                    <a:pt x="47" y="114"/>
                    <a:pt x="53" y="111"/>
                  </a:cubicBezTo>
                  <a:cubicBezTo>
                    <a:pt x="58" y="109"/>
                    <a:pt x="72" y="96"/>
                    <a:pt x="82" y="85"/>
                  </a:cubicBezTo>
                  <a:cubicBezTo>
                    <a:pt x="88" y="78"/>
                    <a:pt x="94" y="70"/>
                    <a:pt x="95" y="65"/>
                  </a:cubicBezTo>
                  <a:cubicBezTo>
                    <a:pt x="96" y="60"/>
                    <a:pt x="101" y="53"/>
                    <a:pt x="105" y="48"/>
                  </a:cubicBezTo>
                  <a:cubicBezTo>
                    <a:pt x="110" y="43"/>
                    <a:pt x="117" y="30"/>
                    <a:pt x="116" y="27"/>
                  </a:cubicBezTo>
                  <a:cubicBezTo>
                    <a:pt x="116" y="23"/>
                    <a:pt x="120" y="15"/>
                    <a:pt x="120" y="8"/>
                  </a:cubicBezTo>
                  <a:cubicBezTo>
                    <a:pt x="121" y="1"/>
                    <a:pt x="115" y="0"/>
                    <a:pt x="113" y="4"/>
                  </a:cubicBezTo>
                  <a:cubicBezTo>
                    <a:pt x="111" y="8"/>
                    <a:pt x="96" y="10"/>
                    <a:pt x="87" y="11"/>
                  </a:cubicBezTo>
                  <a:cubicBezTo>
                    <a:pt x="77" y="11"/>
                    <a:pt x="71" y="12"/>
                    <a:pt x="68" y="15"/>
                  </a:cubicBezTo>
                  <a:cubicBezTo>
                    <a:pt x="64" y="18"/>
                    <a:pt x="56" y="14"/>
                    <a:pt x="53" y="17"/>
                  </a:cubicBezTo>
                  <a:cubicBezTo>
                    <a:pt x="50" y="20"/>
                    <a:pt x="37" y="23"/>
                    <a:pt x="33" y="16"/>
                  </a:cubicBezTo>
                  <a:cubicBezTo>
                    <a:pt x="32" y="12"/>
                    <a:pt x="30" y="11"/>
                    <a:pt x="27" y="10"/>
                  </a:cubicBezTo>
                  <a:cubicBezTo>
                    <a:pt x="24" y="13"/>
                    <a:pt x="20" y="17"/>
                    <a:pt x="21" y="19"/>
                  </a:cubicBezTo>
                  <a:cubicBezTo>
                    <a:pt x="22" y="21"/>
                    <a:pt x="26" y="28"/>
                    <a:pt x="2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8" name="Freeform 182"/>
            <p:cNvSpPr>
              <a:spLocks/>
            </p:cNvSpPr>
            <p:nvPr userDrawn="1"/>
          </p:nvSpPr>
          <p:spPr bwMode="auto">
            <a:xfrm>
              <a:off x="6886744" y="3513512"/>
              <a:ext cx="300355" cy="242538"/>
            </a:xfrm>
            <a:custGeom>
              <a:avLst/>
              <a:gdLst>
                <a:gd name="T0" fmla="*/ 52 w 140"/>
                <a:gd name="T1" fmla="*/ 104 h 104"/>
                <a:gd name="T2" fmla="*/ 51 w 140"/>
                <a:gd name="T3" fmla="*/ 89 h 104"/>
                <a:gd name="T4" fmla="*/ 70 w 140"/>
                <a:gd name="T5" fmla="*/ 78 h 104"/>
                <a:gd name="T6" fmla="*/ 78 w 140"/>
                <a:gd name="T7" fmla="*/ 76 h 104"/>
                <a:gd name="T8" fmla="*/ 88 w 140"/>
                <a:gd name="T9" fmla="*/ 73 h 104"/>
                <a:gd name="T10" fmla="*/ 94 w 140"/>
                <a:gd name="T11" fmla="*/ 67 h 104"/>
                <a:gd name="T12" fmla="*/ 103 w 140"/>
                <a:gd name="T13" fmla="*/ 64 h 104"/>
                <a:gd name="T14" fmla="*/ 108 w 140"/>
                <a:gd name="T15" fmla="*/ 61 h 104"/>
                <a:gd name="T16" fmla="*/ 110 w 140"/>
                <a:gd name="T17" fmla="*/ 54 h 104"/>
                <a:gd name="T18" fmla="*/ 113 w 140"/>
                <a:gd name="T19" fmla="*/ 52 h 104"/>
                <a:gd name="T20" fmla="*/ 120 w 140"/>
                <a:gd name="T21" fmla="*/ 48 h 104"/>
                <a:gd name="T22" fmla="*/ 137 w 140"/>
                <a:gd name="T23" fmla="*/ 47 h 104"/>
                <a:gd name="T24" fmla="*/ 140 w 140"/>
                <a:gd name="T25" fmla="*/ 43 h 104"/>
                <a:gd name="T26" fmla="*/ 135 w 140"/>
                <a:gd name="T27" fmla="*/ 35 h 104"/>
                <a:gd name="T28" fmla="*/ 135 w 140"/>
                <a:gd name="T29" fmla="*/ 26 h 104"/>
                <a:gd name="T30" fmla="*/ 131 w 140"/>
                <a:gd name="T31" fmla="*/ 14 h 104"/>
                <a:gd name="T32" fmla="*/ 129 w 140"/>
                <a:gd name="T33" fmla="*/ 11 h 104"/>
                <a:gd name="T34" fmla="*/ 116 w 140"/>
                <a:gd name="T35" fmla="*/ 8 h 104"/>
                <a:gd name="T36" fmla="*/ 96 w 140"/>
                <a:gd name="T37" fmla="*/ 6 h 104"/>
                <a:gd name="T38" fmla="*/ 85 w 140"/>
                <a:gd name="T39" fmla="*/ 1 h 104"/>
                <a:gd name="T40" fmla="*/ 72 w 140"/>
                <a:gd name="T41" fmla="*/ 23 h 104"/>
                <a:gd name="T42" fmla="*/ 55 w 140"/>
                <a:gd name="T43" fmla="*/ 31 h 104"/>
                <a:gd name="T44" fmla="*/ 46 w 140"/>
                <a:gd name="T45" fmla="*/ 41 h 104"/>
                <a:gd name="T46" fmla="*/ 39 w 140"/>
                <a:gd name="T47" fmla="*/ 51 h 104"/>
                <a:gd name="T48" fmla="*/ 39 w 140"/>
                <a:gd name="T49" fmla="*/ 67 h 104"/>
                <a:gd name="T50" fmla="*/ 26 w 140"/>
                <a:gd name="T51" fmla="*/ 85 h 104"/>
                <a:gd name="T52" fmla="*/ 8 w 140"/>
                <a:gd name="T53" fmla="*/ 96 h 104"/>
                <a:gd name="T54" fmla="*/ 0 w 140"/>
                <a:gd name="T55" fmla="*/ 100 h 104"/>
                <a:gd name="T56" fmla="*/ 43 w 140"/>
                <a:gd name="T57" fmla="*/ 100 h 104"/>
                <a:gd name="T58" fmla="*/ 52 w 140"/>
                <a:gd name="T5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04">
                  <a:moveTo>
                    <a:pt x="52" y="104"/>
                  </a:moveTo>
                  <a:cubicBezTo>
                    <a:pt x="52" y="97"/>
                    <a:pt x="51" y="90"/>
                    <a:pt x="51" y="89"/>
                  </a:cubicBezTo>
                  <a:cubicBezTo>
                    <a:pt x="52" y="88"/>
                    <a:pt x="67" y="79"/>
                    <a:pt x="70" y="78"/>
                  </a:cubicBezTo>
                  <a:cubicBezTo>
                    <a:pt x="73" y="76"/>
                    <a:pt x="78" y="78"/>
                    <a:pt x="78" y="76"/>
                  </a:cubicBezTo>
                  <a:cubicBezTo>
                    <a:pt x="78" y="73"/>
                    <a:pt x="84" y="74"/>
                    <a:pt x="88" y="73"/>
                  </a:cubicBezTo>
                  <a:cubicBezTo>
                    <a:pt x="92" y="73"/>
                    <a:pt x="94" y="70"/>
                    <a:pt x="94" y="67"/>
                  </a:cubicBezTo>
                  <a:cubicBezTo>
                    <a:pt x="94" y="64"/>
                    <a:pt x="99" y="65"/>
                    <a:pt x="103" y="64"/>
                  </a:cubicBezTo>
                  <a:cubicBezTo>
                    <a:pt x="106" y="64"/>
                    <a:pt x="106" y="61"/>
                    <a:pt x="108" y="61"/>
                  </a:cubicBezTo>
                  <a:cubicBezTo>
                    <a:pt x="110" y="61"/>
                    <a:pt x="109" y="58"/>
                    <a:pt x="110" y="54"/>
                  </a:cubicBezTo>
                  <a:cubicBezTo>
                    <a:pt x="110" y="51"/>
                    <a:pt x="110" y="52"/>
                    <a:pt x="113" y="52"/>
                  </a:cubicBezTo>
                  <a:cubicBezTo>
                    <a:pt x="117" y="52"/>
                    <a:pt x="120" y="50"/>
                    <a:pt x="120" y="48"/>
                  </a:cubicBezTo>
                  <a:cubicBezTo>
                    <a:pt x="120" y="46"/>
                    <a:pt x="135" y="47"/>
                    <a:pt x="137" y="47"/>
                  </a:cubicBezTo>
                  <a:cubicBezTo>
                    <a:pt x="140" y="47"/>
                    <a:pt x="140" y="45"/>
                    <a:pt x="140" y="43"/>
                  </a:cubicBezTo>
                  <a:cubicBezTo>
                    <a:pt x="140" y="41"/>
                    <a:pt x="138" y="36"/>
                    <a:pt x="135" y="35"/>
                  </a:cubicBezTo>
                  <a:cubicBezTo>
                    <a:pt x="133" y="35"/>
                    <a:pt x="135" y="30"/>
                    <a:pt x="135" y="26"/>
                  </a:cubicBezTo>
                  <a:cubicBezTo>
                    <a:pt x="135" y="21"/>
                    <a:pt x="134" y="17"/>
                    <a:pt x="131" y="14"/>
                  </a:cubicBezTo>
                  <a:cubicBezTo>
                    <a:pt x="131" y="14"/>
                    <a:pt x="130" y="12"/>
                    <a:pt x="129" y="11"/>
                  </a:cubicBezTo>
                  <a:cubicBezTo>
                    <a:pt x="125" y="11"/>
                    <a:pt x="120" y="8"/>
                    <a:pt x="116" y="8"/>
                  </a:cubicBezTo>
                  <a:cubicBezTo>
                    <a:pt x="110" y="8"/>
                    <a:pt x="101" y="11"/>
                    <a:pt x="96" y="6"/>
                  </a:cubicBezTo>
                  <a:cubicBezTo>
                    <a:pt x="92" y="1"/>
                    <a:pt x="88" y="0"/>
                    <a:pt x="85" y="1"/>
                  </a:cubicBezTo>
                  <a:cubicBezTo>
                    <a:pt x="82" y="3"/>
                    <a:pt x="76" y="19"/>
                    <a:pt x="72" y="23"/>
                  </a:cubicBezTo>
                  <a:cubicBezTo>
                    <a:pt x="69" y="28"/>
                    <a:pt x="59" y="31"/>
                    <a:pt x="55" y="31"/>
                  </a:cubicBezTo>
                  <a:cubicBezTo>
                    <a:pt x="50" y="31"/>
                    <a:pt x="50" y="38"/>
                    <a:pt x="46" y="41"/>
                  </a:cubicBezTo>
                  <a:cubicBezTo>
                    <a:pt x="42" y="43"/>
                    <a:pt x="44" y="48"/>
                    <a:pt x="39" y="51"/>
                  </a:cubicBezTo>
                  <a:cubicBezTo>
                    <a:pt x="35" y="54"/>
                    <a:pt x="37" y="64"/>
                    <a:pt x="39" y="67"/>
                  </a:cubicBezTo>
                  <a:cubicBezTo>
                    <a:pt x="42" y="71"/>
                    <a:pt x="31" y="82"/>
                    <a:pt x="26" y="85"/>
                  </a:cubicBezTo>
                  <a:cubicBezTo>
                    <a:pt x="20" y="88"/>
                    <a:pt x="18" y="94"/>
                    <a:pt x="8" y="96"/>
                  </a:cubicBezTo>
                  <a:cubicBezTo>
                    <a:pt x="5" y="96"/>
                    <a:pt x="2" y="98"/>
                    <a:pt x="0" y="100"/>
                  </a:cubicBezTo>
                  <a:cubicBezTo>
                    <a:pt x="15" y="100"/>
                    <a:pt x="36" y="100"/>
                    <a:pt x="43" y="100"/>
                  </a:cubicBezTo>
                  <a:cubicBezTo>
                    <a:pt x="52" y="100"/>
                    <a:pt x="50" y="101"/>
                    <a:pt x="52" y="10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9" name="Freeform 183"/>
            <p:cNvSpPr>
              <a:spLocks/>
            </p:cNvSpPr>
            <p:nvPr userDrawn="1"/>
          </p:nvSpPr>
          <p:spPr bwMode="auto">
            <a:xfrm>
              <a:off x="7398520" y="3469746"/>
              <a:ext cx="107389" cy="204242"/>
            </a:xfrm>
            <a:custGeom>
              <a:avLst/>
              <a:gdLst>
                <a:gd name="T0" fmla="*/ 14 w 50"/>
                <a:gd name="T1" fmla="*/ 23 h 88"/>
                <a:gd name="T2" fmla="*/ 10 w 50"/>
                <a:gd name="T3" fmla="*/ 34 h 88"/>
                <a:gd name="T4" fmla="*/ 3 w 50"/>
                <a:gd name="T5" fmla="*/ 41 h 88"/>
                <a:gd name="T6" fmla="*/ 8 w 50"/>
                <a:gd name="T7" fmla="*/ 53 h 88"/>
                <a:gd name="T8" fmla="*/ 13 w 50"/>
                <a:gd name="T9" fmla="*/ 60 h 88"/>
                <a:gd name="T10" fmla="*/ 21 w 50"/>
                <a:gd name="T11" fmla="*/ 66 h 88"/>
                <a:gd name="T12" fmla="*/ 27 w 50"/>
                <a:gd name="T13" fmla="*/ 85 h 88"/>
                <a:gd name="T14" fmla="*/ 28 w 50"/>
                <a:gd name="T15" fmla="*/ 88 h 88"/>
                <a:gd name="T16" fmla="*/ 33 w 50"/>
                <a:gd name="T17" fmla="*/ 84 h 88"/>
                <a:gd name="T18" fmla="*/ 35 w 50"/>
                <a:gd name="T19" fmla="*/ 76 h 88"/>
                <a:gd name="T20" fmla="*/ 36 w 50"/>
                <a:gd name="T21" fmla="*/ 71 h 88"/>
                <a:gd name="T22" fmla="*/ 45 w 50"/>
                <a:gd name="T23" fmla="*/ 63 h 88"/>
                <a:gd name="T24" fmla="*/ 50 w 50"/>
                <a:gd name="T25" fmla="*/ 60 h 88"/>
                <a:gd name="T26" fmla="*/ 50 w 50"/>
                <a:gd name="T27" fmla="*/ 54 h 88"/>
                <a:gd name="T28" fmla="*/ 46 w 50"/>
                <a:gd name="T29" fmla="*/ 49 h 88"/>
                <a:gd name="T30" fmla="*/ 41 w 50"/>
                <a:gd name="T31" fmla="*/ 46 h 88"/>
                <a:gd name="T32" fmla="*/ 32 w 50"/>
                <a:gd name="T33" fmla="*/ 42 h 88"/>
                <a:gd name="T34" fmla="*/ 41 w 50"/>
                <a:gd name="T35" fmla="*/ 35 h 88"/>
                <a:gd name="T36" fmla="*/ 41 w 50"/>
                <a:gd name="T37" fmla="*/ 20 h 88"/>
                <a:gd name="T38" fmla="*/ 43 w 50"/>
                <a:gd name="T39" fmla="*/ 11 h 88"/>
                <a:gd name="T40" fmla="*/ 42 w 50"/>
                <a:gd name="T41" fmla="*/ 7 h 88"/>
                <a:gd name="T42" fmla="*/ 36 w 50"/>
                <a:gd name="T43" fmla="*/ 5 h 88"/>
                <a:gd name="T44" fmla="*/ 20 w 50"/>
                <a:gd name="T45" fmla="*/ 4 h 88"/>
                <a:gd name="T46" fmla="*/ 14 w 50"/>
                <a:gd name="T47" fmla="*/ 6 h 88"/>
                <a:gd name="T48" fmla="*/ 14 w 50"/>
                <a:gd name="T4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88">
                  <a:moveTo>
                    <a:pt x="14" y="23"/>
                  </a:moveTo>
                  <a:cubicBezTo>
                    <a:pt x="17" y="27"/>
                    <a:pt x="13" y="33"/>
                    <a:pt x="10" y="34"/>
                  </a:cubicBezTo>
                  <a:cubicBezTo>
                    <a:pt x="8" y="35"/>
                    <a:pt x="6" y="41"/>
                    <a:pt x="3" y="41"/>
                  </a:cubicBezTo>
                  <a:cubicBezTo>
                    <a:pt x="0" y="41"/>
                    <a:pt x="3" y="51"/>
                    <a:pt x="8" y="53"/>
                  </a:cubicBezTo>
                  <a:cubicBezTo>
                    <a:pt x="13" y="55"/>
                    <a:pt x="13" y="58"/>
                    <a:pt x="13" y="60"/>
                  </a:cubicBezTo>
                  <a:cubicBezTo>
                    <a:pt x="13" y="62"/>
                    <a:pt x="19" y="64"/>
                    <a:pt x="21" y="66"/>
                  </a:cubicBezTo>
                  <a:cubicBezTo>
                    <a:pt x="24" y="69"/>
                    <a:pt x="27" y="81"/>
                    <a:pt x="27" y="85"/>
                  </a:cubicBezTo>
                  <a:cubicBezTo>
                    <a:pt x="27" y="86"/>
                    <a:pt x="27" y="87"/>
                    <a:pt x="28" y="88"/>
                  </a:cubicBezTo>
                  <a:cubicBezTo>
                    <a:pt x="30" y="87"/>
                    <a:pt x="32" y="86"/>
                    <a:pt x="33" y="84"/>
                  </a:cubicBezTo>
                  <a:cubicBezTo>
                    <a:pt x="34" y="81"/>
                    <a:pt x="36" y="77"/>
                    <a:pt x="35" y="76"/>
                  </a:cubicBezTo>
                  <a:cubicBezTo>
                    <a:pt x="34" y="74"/>
                    <a:pt x="34" y="72"/>
                    <a:pt x="36" y="71"/>
                  </a:cubicBezTo>
                  <a:cubicBezTo>
                    <a:pt x="38" y="70"/>
                    <a:pt x="44" y="63"/>
                    <a:pt x="45" y="63"/>
                  </a:cubicBezTo>
                  <a:cubicBezTo>
                    <a:pt x="46" y="62"/>
                    <a:pt x="50" y="63"/>
                    <a:pt x="50" y="60"/>
                  </a:cubicBezTo>
                  <a:cubicBezTo>
                    <a:pt x="50" y="58"/>
                    <a:pt x="50" y="56"/>
                    <a:pt x="50" y="54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47"/>
                    <a:pt x="43" y="44"/>
                    <a:pt x="41" y="46"/>
                  </a:cubicBezTo>
                  <a:cubicBezTo>
                    <a:pt x="39" y="48"/>
                    <a:pt x="33" y="46"/>
                    <a:pt x="32" y="42"/>
                  </a:cubicBezTo>
                  <a:cubicBezTo>
                    <a:pt x="31" y="38"/>
                    <a:pt x="36" y="38"/>
                    <a:pt x="41" y="35"/>
                  </a:cubicBezTo>
                  <a:cubicBezTo>
                    <a:pt x="46" y="31"/>
                    <a:pt x="46" y="24"/>
                    <a:pt x="41" y="20"/>
                  </a:cubicBezTo>
                  <a:cubicBezTo>
                    <a:pt x="36" y="16"/>
                    <a:pt x="40" y="14"/>
                    <a:pt x="43" y="11"/>
                  </a:cubicBezTo>
                  <a:cubicBezTo>
                    <a:pt x="47" y="7"/>
                    <a:pt x="44" y="5"/>
                    <a:pt x="42" y="7"/>
                  </a:cubicBezTo>
                  <a:cubicBezTo>
                    <a:pt x="40" y="8"/>
                    <a:pt x="37" y="9"/>
                    <a:pt x="36" y="5"/>
                  </a:cubicBezTo>
                  <a:cubicBezTo>
                    <a:pt x="36" y="1"/>
                    <a:pt x="25" y="0"/>
                    <a:pt x="20" y="4"/>
                  </a:cubicBezTo>
                  <a:cubicBezTo>
                    <a:pt x="19" y="5"/>
                    <a:pt x="16" y="6"/>
                    <a:pt x="14" y="6"/>
                  </a:cubicBezTo>
                  <a:cubicBezTo>
                    <a:pt x="13" y="12"/>
                    <a:pt x="12" y="20"/>
                    <a:pt x="14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0" name="Freeform 184"/>
            <p:cNvSpPr>
              <a:spLocks/>
            </p:cNvSpPr>
            <p:nvPr userDrawn="1"/>
          </p:nvSpPr>
          <p:spPr bwMode="auto">
            <a:xfrm>
              <a:off x="6995811" y="3477040"/>
              <a:ext cx="520167" cy="505135"/>
            </a:xfrm>
            <a:custGeom>
              <a:avLst/>
              <a:gdLst>
                <a:gd name="T0" fmla="*/ 84 w 243"/>
                <a:gd name="T1" fmla="*/ 42 h 217"/>
                <a:gd name="T2" fmla="*/ 84 w 243"/>
                <a:gd name="T3" fmla="*/ 51 h 217"/>
                <a:gd name="T4" fmla="*/ 89 w 243"/>
                <a:gd name="T5" fmla="*/ 59 h 217"/>
                <a:gd name="T6" fmla="*/ 86 w 243"/>
                <a:gd name="T7" fmla="*/ 63 h 217"/>
                <a:gd name="T8" fmla="*/ 69 w 243"/>
                <a:gd name="T9" fmla="*/ 64 h 217"/>
                <a:gd name="T10" fmla="*/ 62 w 243"/>
                <a:gd name="T11" fmla="*/ 68 h 217"/>
                <a:gd name="T12" fmla="*/ 59 w 243"/>
                <a:gd name="T13" fmla="*/ 70 h 217"/>
                <a:gd name="T14" fmla="*/ 57 w 243"/>
                <a:gd name="T15" fmla="*/ 77 h 217"/>
                <a:gd name="T16" fmla="*/ 52 w 243"/>
                <a:gd name="T17" fmla="*/ 80 h 217"/>
                <a:gd name="T18" fmla="*/ 43 w 243"/>
                <a:gd name="T19" fmla="*/ 83 h 217"/>
                <a:gd name="T20" fmla="*/ 37 w 243"/>
                <a:gd name="T21" fmla="*/ 89 h 217"/>
                <a:gd name="T22" fmla="*/ 27 w 243"/>
                <a:gd name="T23" fmla="*/ 92 h 217"/>
                <a:gd name="T24" fmla="*/ 19 w 243"/>
                <a:gd name="T25" fmla="*/ 94 h 217"/>
                <a:gd name="T26" fmla="*/ 0 w 243"/>
                <a:gd name="T27" fmla="*/ 105 h 217"/>
                <a:gd name="T28" fmla="*/ 1 w 243"/>
                <a:gd name="T29" fmla="*/ 120 h 217"/>
                <a:gd name="T30" fmla="*/ 3 w 243"/>
                <a:gd name="T31" fmla="*/ 122 h 217"/>
                <a:gd name="T32" fmla="*/ 116 w 243"/>
                <a:gd name="T33" fmla="*/ 192 h 217"/>
                <a:gd name="T34" fmla="*/ 124 w 243"/>
                <a:gd name="T35" fmla="*/ 201 h 217"/>
                <a:gd name="T36" fmla="*/ 137 w 243"/>
                <a:gd name="T37" fmla="*/ 205 h 217"/>
                <a:gd name="T38" fmla="*/ 142 w 243"/>
                <a:gd name="T39" fmla="*/ 217 h 217"/>
                <a:gd name="T40" fmla="*/ 154 w 243"/>
                <a:gd name="T41" fmla="*/ 214 h 217"/>
                <a:gd name="T42" fmla="*/ 172 w 243"/>
                <a:gd name="T43" fmla="*/ 209 h 217"/>
                <a:gd name="T44" fmla="*/ 193 w 243"/>
                <a:gd name="T45" fmla="*/ 193 h 217"/>
                <a:gd name="T46" fmla="*/ 243 w 243"/>
                <a:gd name="T47" fmla="*/ 164 h 217"/>
                <a:gd name="T48" fmla="*/ 243 w 243"/>
                <a:gd name="T49" fmla="*/ 164 h 217"/>
                <a:gd name="T50" fmla="*/ 237 w 243"/>
                <a:gd name="T51" fmla="*/ 155 h 217"/>
                <a:gd name="T52" fmla="*/ 229 w 243"/>
                <a:gd name="T53" fmla="*/ 153 h 217"/>
                <a:gd name="T54" fmla="*/ 221 w 243"/>
                <a:gd name="T55" fmla="*/ 148 h 217"/>
                <a:gd name="T56" fmla="*/ 219 w 243"/>
                <a:gd name="T57" fmla="*/ 140 h 217"/>
                <a:gd name="T58" fmla="*/ 214 w 243"/>
                <a:gd name="T59" fmla="*/ 133 h 217"/>
                <a:gd name="T60" fmla="*/ 219 w 243"/>
                <a:gd name="T61" fmla="*/ 128 h 217"/>
                <a:gd name="T62" fmla="*/ 218 w 243"/>
                <a:gd name="T63" fmla="*/ 123 h 217"/>
                <a:gd name="T64" fmla="*/ 218 w 243"/>
                <a:gd name="T65" fmla="*/ 116 h 217"/>
                <a:gd name="T66" fmla="*/ 218 w 243"/>
                <a:gd name="T67" fmla="*/ 109 h 217"/>
                <a:gd name="T68" fmla="*/ 219 w 243"/>
                <a:gd name="T69" fmla="*/ 97 h 217"/>
                <a:gd name="T70" fmla="*/ 213 w 243"/>
                <a:gd name="T71" fmla="*/ 87 h 217"/>
                <a:gd name="T72" fmla="*/ 216 w 243"/>
                <a:gd name="T73" fmla="*/ 85 h 217"/>
                <a:gd name="T74" fmla="*/ 215 w 243"/>
                <a:gd name="T75" fmla="*/ 82 h 217"/>
                <a:gd name="T76" fmla="*/ 209 w 243"/>
                <a:gd name="T77" fmla="*/ 63 h 217"/>
                <a:gd name="T78" fmla="*/ 201 w 243"/>
                <a:gd name="T79" fmla="*/ 57 h 217"/>
                <a:gd name="T80" fmla="*/ 196 w 243"/>
                <a:gd name="T81" fmla="*/ 50 h 217"/>
                <a:gd name="T82" fmla="*/ 191 w 243"/>
                <a:gd name="T83" fmla="*/ 38 h 217"/>
                <a:gd name="T84" fmla="*/ 198 w 243"/>
                <a:gd name="T85" fmla="*/ 31 h 217"/>
                <a:gd name="T86" fmla="*/ 202 w 243"/>
                <a:gd name="T87" fmla="*/ 20 h 217"/>
                <a:gd name="T88" fmla="*/ 202 w 243"/>
                <a:gd name="T89" fmla="*/ 3 h 217"/>
                <a:gd name="T90" fmla="*/ 191 w 243"/>
                <a:gd name="T91" fmla="*/ 1 h 217"/>
                <a:gd name="T92" fmla="*/ 179 w 243"/>
                <a:gd name="T93" fmla="*/ 2 h 217"/>
                <a:gd name="T94" fmla="*/ 163 w 243"/>
                <a:gd name="T95" fmla="*/ 5 h 217"/>
                <a:gd name="T96" fmla="*/ 119 w 243"/>
                <a:gd name="T97" fmla="*/ 7 h 217"/>
                <a:gd name="T98" fmla="*/ 101 w 243"/>
                <a:gd name="T99" fmla="*/ 16 h 217"/>
                <a:gd name="T100" fmla="*/ 83 w 243"/>
                <a:gd name="T101" fmla="*/ 25 h 217"/>
                <a:gd name="T102" fmla="*/ 78 w 243"/>
                <a:gd name="T103" fmla="*/ 27 h 217"/>
                <a:gd name="T104" fmla="*/ 80 w 243"/>
                <a:gd name="T105" fmla="*/ 30 h 217"/>
                <a:gd name="T106" fmla="*/ 84 w 243"/>
                <a:gd name="T107" fmla="*/ 4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7">
                  <a:moveTo>
                    <a:pt x="84" y="42"/>
                  </a:moveTo>
                  <a:cubicBezTo>
                    <a:pt x="84" y="46"/>
                    <a:pt x="82" y="51"/>
                    <a:pt x="84" y="51"/>
                  </a:cubicBezTo>
                  <a:cubicBezTo>
                    <a:pt x="87" y="52"/>
                    <a:pt x="89" y="57"/>
                    <a:pt x="89" y="59"/>
                  </a:cubicBezTo>
                  <a:cubicBezTo>
                    <a:pt x="89" y="61"/>
                    <a:pt x="89" y="63"/>
                    <a:pt x="86" y="63"/>
                  </a:cubicBezTo>
                  <a:cubicBezTo>
                    <a:pt x="84" y="63"/>
                    <a:pt x="69" y="62"/>
                    <a:pt x="69" y="64"/>
                  </a:cubicBezTo>
                  <a:cubicBezTo>
                    <a:pt x="69" y="66"/>
                    <a:pt x="66" y="68"/>
                    <a:pt x="62" y="68"/>
                  </a:cubicBezTo>
                  <a:cubicBezTo>
                    <a:pt x="59" y="68"/>
                    <a:pt x="59" y="67"/>
                    <a:pt x="59" y="70"/>
                  </a:cubicBezTo>
                  <a:cubicBezTo>
                    <a:pt x="58" y="74"/>
                    <a:pt x="59" y="77"/>
                    <a:pt x="57" y="77"/>
                  </a:cubicBezTo>
                  <a:cubicBezTo>
                    <a:pt x="55" y="77"/>
                    <a:pt x="55" y="80"/>
                    <a:pt x="52" y="80"/>
                  </a:cubicBezTo>
                  <a:cubicBezTo>
                    <a:pt x="48" y="81"/>
                    <a:pt x="43" y="80"/>
                    <a:pt x="43" y="83"/>
                  </a:cubicBezTo>
                  <a:cubicBezTo>
                    <a:pt x="43" y="86"/>
                    <a:pt x="41" y="89"/>
                    <a:pt x="37" y="89"/>
                  </a:cubicBezTo>
                  <a:cubicBezTo>
                    <a:pt x="33" y="90"/>
                    <a:pt x="27" y="89"/>
                    <a:pt x="27" y="92"/>
                  </a:cubicBezTo>
                  <a:cubicBezTo>
                    <a:pt x="27" y="94"/>
                    <a:pt x="22" y="92"/>
                    <a:pt x="19" y="94"/>
                  </a:cubicBezTo>
                  <a:cubicBezTo>
                    <a:pt x="16" y="95"/>
                    <a:pt x="1" y="104"/>
                    <a:pt x="0" y="105"/>
                  </a:cubicBezTo>
                  <a:cubicBezTo>
                    <a:pt x="0" y="106"/>
                    <a:pt x="1" y="113"/>
                    <a:pt x="1" y="120"/>
                  </a:cubicBezTo>
                  <a:cubicBezTo>
                    <a:pt x="1" y="120"/>
                    <a:pt x="2" y="121"/>
                    <a:pt x="3" y="122"/>
                  </a:cubicBezTo>
                  <a:cubicBezTo>
                    <a:pt x="9" y="125"/>
                    <a:pt x="113" y="189"/>
                    <a:pt x="116" y="192"/>
                  </a:cubicBezTo>
                  <a:cubicBezTo>
                    <a:pt x="119" y="195"/>
                    <a:pt x="124" y="201"/>
                    <a:pt x="124" y="201"/>
                  </a:cubicBezTo>
                  <a:cubicBezTo>
                    <a:pt x="124" y="201"/>
                    <a:pt x="131" y="202"/>
                    <a:pt x="137" y="205"/>
                  </a:cubicBezTo>
                  <a:cubicBezTo>
                    <a:pt x="142" y="208"/>
                    <a:pt x="142" y="217"/>
                    <a:pt x="142" y="217"/>
                  </a:cubicBezTo>
                  <a:cubicBezTo>
                    <a:pt x="142" y="217"/>
                    <a:pt x="150" y="215"/>
                    <a:pt x="154" y="214"/>
                  </a:cubicBezTo>
                  <a:cubicBezTo>
                    <a:pt x="158" y="214"/>
                    <a:pt x="172" y="209"/>
                    <a:pt x="172" y="209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2" y="159"/>
                    <a:pt x="240" y="155"/>
                    <a:pt x="237" y="155"/>
                  </a:cubicBezTo>
                  <a:cubicBezTo>
                    <a:pt x="234" y="155"/>
                    <a:pt x="232" y="153"/>
                    <a:pt x="229" y="153"/>
                  </a:cubicBezTo>
                  <a:cubicBezTo>
                    <a:pt x="225" y="153"/>
                    <a:pt x="221" y="151"/>
                    <a:pt x="221" y="148"/>
                  </a:cubicBezTo>
                  <a:cubicBezTo>
                    <a:pt x="220" y="145"/>
                    <a:pt x="222" y="143"/>
                    <a:pt x="219" y="140"/>
                  </a:cubicBezTo>
                  <a:cubicBezTo>
                    <a:pt x="217" y="136"/>
                    <a:pt x="214" y="135"/>
                    <a:pt x="214" y="133"/>
                  </a:cubicBezTo>
                  <a:cubicBezTo>
                    <a:pt x="214" y="131"/>
                    <a:pt x="219" y="128"/>
                    <a:pt x="219" y="128"/>
                  </a:cubicBezTo>
                  <a:cubicBezTo>
                    <a:pt x="220" y="127"/>
                    <a:pt x="218" y="125"/>
                    <a:pt x="218" y="123"/>
                  </a:cubicBezTo>
                  <a:cubicBezTo>
                    <a:pt x="218" y="121"/>
                    <a:pt x="216" y="118"/>
                    <a:pt x="218" y="116"/>
                  </a:cubicBezTo>
                  <a:cubicBezTo>
                    <a:pt x="219" y="114"/>
                    <a:pt x="220" y="112"/>
                    <a:pt x="218" y="109"/>
                  </a:cubicBezTo>
                  <a:cubicBezTo>
                    <a:pt x="217" y="105"/>
                    <a:pt x="221" y="102"/>
                    <a:pt x="219" y="97"/>
                  </a:cubicBezTo>
                  <a:cubicBezTo>
                    <a:pt x="217" y="93"/>
                    <a:pt x="213" y="89"/>
                    <a:pt x="213" y="87"/>
                  </a:cubicBezTo>
                  <a:cubicBezTo>
                    <a:pt x="214" y="87"/>
                    <a:pt x="215" y="86"/>
                    <a:pt x="216" y="85"/>
                  </a:cubicBezTo>
                  <a:cubicBezTo>
                    <a:pt x="215" y="84"/>
                    <a:pt x="215" y="83"/>
                    <a:pt x="215" y="82"/>
                  </a:cubicBezTo>
                  <a:cubicBezTo>
                    <a:pt x="215" y="78"/>
                    <a:pt x="212" y="66"/>
                    <a:pt x="209" y="63"/>
                  </a:cubicBezTo>
                  <a:cubicBezTo>
                    <a:pt x="207" y="61"/>
                    <a:pt x="201" y="59"/>
                    <a:pt x="201" y="57"/>
                  </a:cubicBezTo>
                  <a:cubicBezTo>
                    <a:pt x="201" y="55"/>
                    <a:pt x="201" y="52"/>
                    <a:pt x="196" y="50"/>
                  </a:cubicBezTo>
                  <a:cubicBezTo>
                    <a:pt x="191" y="48"/>
                    <a:pt x="188" y="38"/>
                    <a:pt x="191" y="38"/>
                  </a:cubicBezTo>
                  <a:cubicBezTo>
                    <a:pt x="194" y="38"/>
                    <a:pt x="196" y="32"/>
                    <a:pt x="198" y="31"/>
                  </a:cubicBezTo>
                  <a:cubicBezTo>
                    <a:pt x="201" y="30"/>
                    <a:pt x="205" y="24"/>
                    <a:pt x="202" y="20"/>
                  </a:cubicBezTo>
                  <a:cubicBezTo>
                    <a:pt x="200" y="17"/>
                    <a:pt x="201" y="9"/>
                    <a:pt x="202" y="3"/>
                  </a:cubicBezTo>
                  <a:cubicBezTo>
                    <a:pt x="197" y="3"/>
                    <a:pt x="192" y="1"/>
                    <a:pt x="191" y="1"/>
                  </a:cubicBezTo>
                  <a:cubicBezTo>
                    <a:pt x="189" y="0"/>
                    <a:pt x="183" y="2"/>
                    <a:pt x="179" y="2"/>
                  </a:cubicBezTo>
                  <a:cubicBezTo>
                    <a:pt x="175" y="2"/>
                    <a:pt x="166" y="8"/>
                    <a:pt x="163" y="5"/>
                  </a:cubicBezTo>
                  <a:cubicBezTo>
                    <a:pt x="160" y="2"/>
                    <a:pt x="128" y="7"/>
                    <a:pt x="119" y="7"/>
                  </a:cubicBezTo>
                  <a:cubicBezTo>
                    <a:pt x="110" y="8"/>
                    <a:pt x="106" y="16"/>
                    <a:pt x="101" y="16"/>
                  </a:cubicBezTo>
                  <a:cubicBezTo>
                    <a:pt x="96" y="16"/>
                    <a:pt x="87" y="20"/>
                    <a:pt x="83" y="25"/>
                  </a:cubicBezTo>
                  <a:cubicBezTo>
                    <a:pt x="82" y="26"/>
                    <a:pt x="80" y="27"/>
                    <a:pt x="78" y="27"/>
                  </a:cubicBezTo>
                  <a:cubicBezTo>
                    <a:pt x="79" y="28"/>
                    <a:pt x="80" y="30"/>
                    <a:pt x="80" y="30"/>
                  </a:cubicBezTo>
                  <a:cubicBezTo>
                    <a:pt x="83" y="33"/>
                    <a:pt x="84" y="37"/>
                    <a:pt x="84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1" name="Freeform 185"/>
            <p:cNvSpPr>
              <a:spLocks/>
            </p:cNvSpPr>
            <p:nvPr userDrawn="1"/>
          </p:nvSpPr>
          <p:spPr bwMode="auto">
            <a:xfrm>
              <a:off x="7452215" y="3595574"/>
              <a:ext cx="380897" cy="368365"/>
            </a:xfrm>
            <a:custGeom>
              <a:avLst/>
              <a:gdLst>
                <a:gd name="T0" fmla="*/ 20 w 178"/>
                <a:gd name="T1" fmla="*/ 9 h 158"/>
                <a:gd name="T2" fmla="*/ 11 w 178"/>
                <a:gd name="T3" fmla="*/ 17 h 158"/>
                <a:gd name="T4" fmla="*/ 10 w 178"/>
                <a:gd name="T5" fmla="*/ 22 h 158"/>
                <a:gd name="T6" fmla="*/ 8 w 178"/>
                <a:gd name="T7" fmla="*/ 30 h 158"/>
                <a:gd name="T8" fmla="*/ 0 w 178"/>
                <a:gd name="T9" fmla="*/ 36 h 158"/>
                <a:gd name="T10" fmla="*/ 6 w 178"/>
                <a:gd name="T11" fmla="*/ 46 h 158"/>
                <a:gd name="T12" fmla="*/ 5 w 178"/>
                <a:gd name="T13" fmla="*/ 58 h 158"/>
                <a:gd name="T14" fmla="*/ 5 w 178"/>
                <a:gd name="T15" fmla="*/ 65 h 158"/>
                <a:gd name="T16" fmla="*/ 5 w 178"/>
                <a:gd name="T17" fmla="*/ 72 h 158"/>
                <a:gd name="T18" fmla="*/ 6 w 178"/>
                <a:gd name="T19" fmla="*/ 77 h 158"/>
                <a:gd name="T20" fmla="*/ 1 w 178"/>
                <a:gd name="T21" fmla="*/ 82 h 158"/>
                <a:gd name="T22" fmla="*/ 6 w 178"/>
                <a:gd name="T23" fmla="*/ 89 h 158"/>
                <a:gd name="T24" fmla="*/ 8 w 178"/>
                <a:gd name="T25" fmla="*/ 97 h 158"/>
                <a:gd name="T26" fmla="*/ 16 w 178"/>
                <a:gd name="T27" fmla="*/ 102 h 158"/>
                <a:gd name="T28" fmla="*/ 24 w 178"/>
                <a:gd name="T29" fmla="*/ 104 h 158"/>
                <a:gd name="T30" fmla="*/ 30 w 178"/>
                <a:gd name="T31" fmla="*/ 113 h 158"/>
                <a:gd name="T32" fmla="*/ 47 w 178"/>
                <a:gd name="T33" fmla="*/ 116 h 158"/>
                <a:gd name="T34" fmla="*/ 55 w 178"/>
                <a:gd name="T35" fmla="*/ 123 h 158"/>
                <a:gd name="T36" fmla="*/ 74 w 178"/>
                <a:gd name="T37" fmla="*/ 113 h 158"/>
                <a:gd name="T38" fmla="*/ 163 w 178"/>
                <a:gd name="T39" fmla="*/ 158 h 158"/>
                <a:gd name="T40" fmla="*/ 163 w 178"/>
                <a:gd name="T41" fmla="*/ 152 h 158"/>
                <a:gd name="T42" fmla="*/ 174 w 178"/>
                <a:gd name="T43" fmla="*/ 152 h 158"/>
                <a:gd name="T44" fmla="*/ 174 w 178"/>
                <a:gd name="T45" fmla="*/ 46 h 158"/>
                <a:gd name="T46" fmla="*/ 174 w 178"/>
                <a:gd name="T47" fmla="*/ 30 h 158"/>
                <a:gd name="T48" fmla="*/ 176 w 178"/>
                <a:gd name="T49" fmla="*/ 17 h 158"/>
                <a:gd name="T50" fmla="*/ 177 w 178"/>
                <a:gd name="T51" fmla="*/ 14 h 158"/>
                <a:gd name="T52" fmla="*/ 176 w 178"/>
                <a:gd name="T53" fmla="*/ 13 h 158"/>
                <a:gd name="T54" fmla="*/ 161 w 178"/>
                <a:gd name="T55" fmla="*/ 10 h 158"/>
                <a:gd name="T56" fmla="*/ 143 w 178"/>
                <a:gd name="T57" fmla="*/ 1 h 158"/>
                <a:gd name="T58" fmla="*/ 117 w 178"/>
                <a:gd name="T59" fmla="*/ 13 h 158"/>
                <a:gd name="T60" fmla="*/ 119 w 178"/>
                <a:gd name="T61" fmla="*/ 27 h 158"/>
                <a:gd name="T62" fmla="*/ 101 w 178"/>
                <a:gd name="T63" fmla="*/ 28 h 158"/>
                <a:gd name="T64" fmla="*/ 79 w 178"/>
                <a:gd name="T65" fmla="*/ 20 h 158"/>
                <a:gd name="T66" fmla="*/ 68 w 178"/>
                <a:gd name="T67" fmla="*/ 13 h 158"/>
                <a:gd name="T68" fmla="*/ 60 w 178"/>
                <a:gd name="T69" fmla="*/ 7 h 158"/>
                <a:gd name="T70" fmla="*/ 39 w 178"/>
                <a:gd name="T71" fmla="*/ 3 h 158"/>
                <a:gd name="T72" fmla="*/ 25 w 178"/>
                <a:gd name="T73" fmla="*/ 0 h 158"/>
                <a:gd name="T74" fmla="*/ 25 w 178"/>
                <a:gd name="T75" fmla="*/ 6 h 158"/>
                <a:gd name="T76" fmla="*/ 20 w 178"/>
                <a:gd name="T7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" h="158">
                  <a:moveTo>
                    <a:pt x="20" y="9"/>
                  </a:moveTo>
                  <a:cubicBezTo>
                    <a:pt x="19" y="9"/>
                    <a:pt x="13" y="16"/>
                    <a:pt x="11" y="17"/>
                  </a:cubicBezTo>
                  <a:cubicBezTo>
                    <a:pt x="9" y="18"/>
                    <a:pt x="9" y="20"/>
                    <a:pt x="10" y="22"/>
                  </a:cubicBezTo>
                  <a:cubicBezTo>
                    <a:pt x="11" y="23"/>
                    <a:pt x="9" y="27"/>
                    <a:pt x="8" y="30"/>
                  </a:cubicBezTo>
                  <a:cubicBezTo>
                    <a:pt x="6" y="33"/>
                    <a:pt x="1" y="35"/>
                    <a:pt x="0" y="36"/>
                  </a:cubicBezTo>
                  <a:cubicBezTo>
                    <a:pt x="0" y="38"/>
                    <a:pt x="4" y="42"/>
                    <a:pt x="6" y="46"/>
                  </a:cubicBezTo>
                  <a:cubicBezTo>
                    <a:pt x="8" y="51"/>
                    <a:pt x="4" y="54"/>
                    <a:pt x="5" y="58"/>
                  </a:cubicBezTo>
                  <a:cubicBezTo>
                    <a:pt x="7" y="61"/>
                    <a:pt x="6" y="63"/>
                    <a:pt x="5" y="65"/>
                  </a:cubicBezTo>
                  <a:cubicBezTo>
                    <a:pt x="3" y="67"/>
                    <a:pt x="5" y="70"/>
                    <a:pt x="5" y="72"/>
                  </a:cubicBezTo>
                  <a:cubicBezTo>
                    <a:pt x="5" y="74"/>
                    <a:pt x="7" y="76"/>
                    <a:pt x="6" y="77"/>
                  </a:cubicBezTo>
                  <a:cubicBezTo>
                    <a:pt x="6" y="77"/>
                    <a:pt x="1" y="80"/>
                    <a:pt x="1" y="82"/>
                  </a:cubicBezTo>
                  <a:cubicBezTo>
                    <a:pt x="1" y="84"/>
                    <a:pt x="4" y="85"/>
                    <a:pt x="6" y="89"/>
                  </a:cubicBezTo>
                  <a:cubicBezTo>
                    <a:pt x="9" y="92"/>
                    <a:pt x="7" y="94"/>
                    <a:pt x="8" y="97"/>
                  </a:cubicBezTo>
                  <a:cubicBezTo>
                    <a:pt x="8" y="100"/>
                    <a:pt x="12" y="102"/>
                    <a:pt x="16" y="102"/>
                  </a:cubicBezTo>
                  <a:cubicBezTo>
                    <a:pt x="19" y="102"/>
                    <a:pt x="21" y="104"/>
                    <a:pt x="24" y="104"/>
                  </a:cubicBezTo>
                  <a:cubicBezTo>
                    <a:pt x="27" y="104"/>
                    <a:pt x="29" y="108"/>
                    <a:pt x="30" y="113"/>
                  </a:cubicBezTo>
                  <a:cubicBezTo>
                    <a:pt x="32" y="113"/>
                    <a:pt x="43" y="113"/>
                    <a:pt x="47" y="116"/>
                  </a:cubicBezTo>
                  <a:cubicBezTo>
                    <a:pt x="52" y="119"/>
                    <a:pt x="55" y="123"/>
                    <a:pt x="55" y="12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53"/>
                    <a:pt x="174" y="46"/>
                  </a:cubicBezTo>
                  <a:cubicBezTo>
                    <a:pt x="174" y="39"/>
                    <a:pt x="171" y="34"/>
                    <a:pt x="174" y="30"/>
                  </a:cubicBezTo>
                  <a:cubicBezTo>
                    <a:pt x="178" y="26"/>
                    <a:pt x="173" y="24"/>
                    <a:pt x="176" y="17"/>
                  </a:cubicBezTo>
                  <a:cubicBezTo>
                    <a:pt x="176" y="16"/>
                    <a:pt x="176" y="15"/>
                    <a:pt x="177" y="14"/>
                  </a:cubicBezTo>
                  <a:cubicBezTo>
                    <a:pt x="177" y="14"/>
                    <a:pt x="177" y="14"/>
                    <a:pt x="176" y="13"/>
                  </a:cubicBezTo>
                  <a:cubicBezTo>
                    <a:pt x="176" y="11"/>
                    <a:pt x="171" y="11"/>
                    <a:pt x="161" y="10"/>
                  </a:cubicBezTo>
                  <a:cubicBezTo>
                    <a:pt x="151" y="8"/>
                    <a:pt x="154" y="2"/>
                    <a:pt x="143" y="1"/>
                  </a:cubicBezTo>
                  <a:cubicBezTo>
                    <a:pt x="132" y="0"/>
                    <a:pt x="117" y="9"/>
                    <a:pt x="117" y="13"/>
                  </a:cubicBezTo>
                  <a:cubicBezTo>
                    <a:pt x="117" y="18"/>
                    <a:pt x="122" y="23"/>
                    <a:pt x="119" y="27"/>
                  </a:cubicBezTo>
                  <a:cubicBezTo>
                    <a:pt x="115" y="32"/>
                    <a:pt x="106" y="33"/>
                    <a:pt x="101" y="28"/>
                  </a:cubicBezTo>
                  <a:cubicBezTo>
                    <a:pt x="95" y="23"/>
                    <a:pt x="86" y="20"/>
                    <a:pt x="79" y="20"/>
                  </a:cubicBezTo>
                  <a:cubicBezTo>
                    <a:pt x="72" y="20"/>
                    <a:pt x="67" y="16"/>
                    <a:pt x="68" y="13"/>
                  </a:cubicBezTo>
                  <a:cubicBezTo>
                    <a:pt x="68" y="9"/>
                    <a:pt x="66" y="8"/>
                    <a:pt x="60" y="7"/>
                  </a:cubicBezTo>
                  <a:cubicBezTo>
                    <a:pt x="54" y="5"/>
                    <a:pt x="49" y="1"/>
                    <a:pt x="39" y="3"/>
                  </a:cubicBezTo>
                  <a:cubicBezTo>
                    <a:pt x="33" y="3"/>
                    <a:pt x="28" y="2"/>
                    <a:pt x="25" y="0"/>
                  </a:cubicBezTo>
                  <a:cubicBezTo>
                    <a:pt x="25" y="2"/>
                    <a:pt x="25" y="4"/>
                    <a:pt x="25" y="6"/>
                  </a:cubicBezTo>
                  <a:cubicBezTo>
                    <a:pt x="25" y="9"/>
                    <a:pt x="21" y="8"/>
                    <a:pt x="20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2" name="Freeform 186"/>
            <p:cNvSpPr>
              <a:spLocks/>
            </p:cNvSpPr>
            <p:nvPr userDrawn="1"/>
          </p:nvSpPr>
          <p:spPr bwMode="auto">
            <a:xfrm>
              <a:off x="6796134" y="4108002"/>
              <a:ext cx="73830" cy="25530"/>
            </a:xfrm>
            <a:custGeom>
              <a:avLst/>
              <a:gdLst>
                <a:gd name="T0" fmla="*/ 17 w 34"/>
                <a:gd name="T1" fmla="*/ 7 h 11"/>
                <a:gd name="T2" fmla="*/ 27 w 34"/>
                <a:gd name="T3" fmla="*/ 9 h 11"/>
                <a:gd name="T4" fmla="*/ 34 w 34"/>
                <a:gd name="T5" fmla="*/ 7 h 11"/>
                <a:gd name="T6" fmla="*/ 28 w 34"/>
                <a:gd name="T7" fmla="*/ 7 h 11"/>
                <a:gd name="T8" fmla="*/ 17 w 34"/>
                <a:gd name="T9" fmla="*/ 2 h 11"/>
                <a:gd name="T10" fmla="*/ 2 w 34"/>
                <a:gd name="T11" fmla="*/ 4 h 11"/>
                <a:gd name="T12" fmla="*/ 0 w 34"/>
                <a:gd name="T13" fmla="*/ 11 h 11"/>
                <a:gd name="T14" fmla="*/ 4 w 34"/>
                <a:gd name="T15" fmla="*/ 10 h 11"/>
                <a:gd name="T16" fmla="*/ 17 w 34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17" y="7"/>
                  </a:moveTo>
                  <a:cubicBezTo>
                    <a:pt x="19" y="5"/>
                    <a:pt x="23" y="9"/>
                    <a:pt x="27" y="9"/>
                  </a:cubicBezTo>
                  <a:cubicBezTo>
                    <a:pt x="30" y="10"/>
                    <a:pt x="34" y="7"/>
                    <a:pt x="34" y="7"/>
                  </a:cubicBezTo>
                  <a:cubicBezTo>
                    <a:pt x="34" y="7"/>
                    <a:pt x="33" y="7"/>
                    <a:pt x="28" y="7"/>
                  </a:cubicBezTo>
                  <a:cubicBezTo>
                    <a:pt x="22" y="6"/>
                    <a:pt x="22" y="0"/>
                    <a:pt x="17" y="2"/>
                  </a:cubicBezTo>
                  <a:cubicBezTo>
                    <a:pt x="12" y="4"/>
                    <a:pt x="8" y="5"/>
                    <a:pt x="2" y="4"/>
                  </a:cubicBezTo>
                  <a:cubicBezTo>
                    <a:pt x="2" y="6"/>
                    <a:pt x="1" y="9"/>
                    <a:pt x="0" y="11"/>
                  </a:cubicBezTo>
                  <a:cubicBezTo>
                    <a:pt x="2" y="11"/>
                    <a:pt x="3" y="10"/>
                    <a:pt x="4" y="10"/>
                  </a:cubicBezTo>
                  <a:cubicBezTo>
                    <a:pt x="7" y="10"/>
                    <a:pt x="15" y="9"/>
                    <a:pt x="17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3" name="Freeform 187"/>
            <p:cNvSpPr>
              <a:spLocks/>
            </p:cNvSpPr>
            <p:nvPr userDrawn="1"/>
          </p:nvSpPr>
          <p:spPr bwMode="auto">
            <a:xfrm>
              <a:off x="6781032" y="4040530"/>
              <a:ext cx="147660" cy="116710"/>
            </a:xfrm>
            <a:custGeom>
              <a:avLst/>
              <a:gdLst>
                <a:gd name="T0" fmla="*/ 16 w 69"/>
                <a:gd name="T1" fmla="*/ 48 h 50"/>
                <a:gd name="T2" fmla="*/ 22 w 69"/>
                <a:gd name="T3" fmla="*/ 45 h 50"/>
                <a:gd name="T4" fmla="*/ 39 w 69"/>
                <a:gd name="T5" fmla="*/ 44 h 50"/>
                <a:gd name="T6" fmla="*/ 42 w 69"/>
                <a:gd name="T7" fmla="*/ 45 h 50"/>
                <a:gd name="T8" fmla="*/ 42 w 69"/>
                <a:gd name="T9" fmla="*/ 44 h 50"/>
                <a:gd name="T10" fmla="*/ 51 w 69"/>
                <a:gd name="T11" fmla="*/ 47 h 50"/>
                <a:gd name="T12" fmla="*/ 68 w 69"/>
                <a:gd name="T13" fmla="*/ 48 h 50"/>
                <a:gd name="T14" fmla="*/ 69 w 69"/>
                <a:gd name="T15" fmla="*/ 48 h 50"/>
                <a:gd name="T16" fmla="*/ 69 w 69"/>
                <a:gd name="T17" fmla="*/ 41 h 50"/>
                <a:gd name="T18" fmla="*/ 63 w 69"/>
                <a:gd name="T19" fmla="*/ 34 h 50"/>
                <a:gd name="T20" fmla="*/ 61 w 69"/>
                <a:gd name="T21" fmla="*/ 27 h 50"/>
                <a:gd name="T22" fmla="*/ 59 w 69"/>
                <a:gd name="T23" fmla="*/ 24 h 50"/>
                <a:gd name="T24" fmla="*/ 52 w 69"/>
                <a:gd name="T25" fmla="*/ 16 h 50"/>
                <a:gd name="T26" fmla="*/ 44 w 69"/>
                <a:gd name="T27" fmla="*/ 7 h 50"/>
                <a:gd name="T28" fmla="*/ 40 w 69"/>
                <a:gd name="T29" fmla="*/ 7 h 50"/>
                <a:gd name="T30" fmla="*/ 33 w 69"/>
                <a:gd name="T31" fmla="*/ 1 h 50"/>
                <a:gd name="T32" fmla="*/ 24 w 69"/>
                <a:gd name="T33" fmla="*/ 2 h 50"/>
                <a:gd name="T34" fmla="*/ 14 w 69"/>
                <a:gd name="T35" fmla="*/ 2 h 50"/>
                <a:gd name="T36" fmla="*/ 7 w 69"/>
                <a:gd name="T37" fmla="*/ 7 h 50"/>
                <a:gd name="T38" fmla="*/ 7 w 69"/>
                <a:gd name="T39" fmla="*/ 7 h 50"/>
                <a:gd name="T40" fmla="*/ 4 w 69"/>
                <a:gd name="T41" fmla="*/ 16 h 50"/>
                <a:gd name="T42" fmla="*/ 8 w 69"/>
                <a:gd name="T43" fmla="*/ 31 h 50"/>
                <a:gd name="T44" fmla="*/ 9 w 69"/>
                <a:gd name="T45" fmla="*/ 33 h 50"/>
                <a:gd name="T46" fmla="*/ 24 w 69"/>
                <a:gd name="T47" fmla="*/ 31 h 50"/>
                <a:gd name="T48" fmla="*/ 35 w 69"/>
                <a:gd name="T49" fmla="*/ 36 h 50"/>
                <a:gd name="T50" fmla="*/ 41 w 69"/>
                <a:gd name="T51" fmla="*/ 36 h 50"/>
                <a:gd name="T52" fmla="*/ 34 w 69"/>
                <a:gd name="T53" fmla="*/ 38 h 50"/>
                <a:gd name="T54" fmla="*/ 24 w 69"/>
                <a:gd name="T55" fmla="*/ 36 h 50"/>
                <a:gd name="T56" fmla="*/ 11 w 69"/>
                <a:gd name="T57" fmla="*/ 39 h 50"/>
                <a:gd name="T58" fmla="*/ 7 w 69"/>
                <a:gd name="T59" fmla="*/ 40 h 50"/>
                <a:gd name="T60" fmla="*/ 9 w 69"/>
                <a:gd name="T61" fmla="*/ 45 h 50"/>
                <a:gd name="T62" fmla="*/ 10 w 69"/>
                <a:gd name="T63" fmla="*/ 46 h 50"/>
                <a:gd name="T64" fmla="*/ 16 w 69"/>
                <a:gd name="T6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0">
                  <a:moveTo>
                    <a:pt x="16" y="48"/>
                  </a:moveTo>
                  <a:cubicBezTo>
                    <a:pt x="18" y="48"/>
                    <a:pt x="22" y="45"/>
                    <a:pt x="22" y="45"/>
                  </a:cubicBezTo>
                  <a:cubicBezTo>
                    <a:pt x="22" y="45"/>
                    <a:pt x="37" y="44"/>
                    <a:pt x="39" y="44"/>
                  </a:cubicBezTo>
                  <a:cubicBezTo>
                    <a:pt x="40" y="44"/>
                    <a:pt x="41" y="44"/>
                    <a:pt x="42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0" y="45"/>
                    <a:pt x="51" y="47"/>
                  </a:cubicBezTo>
                  <a:cubicBezTo>
                    <a:pt x="51" y="49"/>
                    <a:pt x="62" y="50"/>
                    <a:pt x="68" y="48"/>
                  </a:cubicBezTo>
                  <a:cubicBezTo>
                    <a:pt x="68" y="48"/>
                    <a:pt x="69" y="48"/>
                    <a:pt x="69" y="48"/>
                  </a:cubicBezTo>
                  <a:cubicBezTo>
                    <a:pt x="69" y="45"/>
                    <a:pt x="69" y="42"/>
                    <a:pt x="69" y="41"/>
                  </a:cubicBezTo>
                  <a:cubicBezTo>
                    <a:pt x="69" y="39"/>
                    <a:pt x="65" y="36"/>
                    <a:pt x="63" y="34"/>
                  </a:cubicBezTo>
                  <a:cubicBezTo>
                    <a:pt x="61" y="32"/>
                    <a:pt x="61" y="27"/>
                    <a:pt x="61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7" y="18"/>
                    <a:pt x="52" y="16"/>
                  </a:cubicBezTo>
                  <a:cubicBezTo>
                    <a:pt x="47" y="15"/>
                    <a:pt x="44" y="7"/>
                    <a:pt x="4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7" y="3"/>
                    <a:pt x="33" y="1"/>
                  </a:cubicBezTo>
                  <a:cubicBezTo>
                    <a:pt x="30" y="0"/>
                    <a:pt x="24" y="2"/>
                    <a:pt x="24" y="2"/>
                  </a:cubicBezTo>
                  <a:cubicBezTo>
                    <a:pt x="24" y="2"/>
                    <a:pt x="18" y="3"/>
                    <a:pt x="14" y="2"/>
                  </a:cubicBezTo>
                  <a:cubicBezTo>
                    <a:pt x="10" y="1"/>
                    <a:pt x="10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11"/>
                    <a:pt x="6" y="14"/>
                    <a:pt x="4" y="16"/>
                  </a:cubicBezTo>
                  <a:cubicBezTo>
                    <a:pt x="0" y="21"/>
                    <a:pt x="5" y="29"/>
                    <a:pt x="8" y="31"/>
                  </a:cubicBezTo>
                  <a:cubicBezTo>
                    <a:pt x="9" y="32"/>
                    <a:pt x="9" y="33"/>
                    <a:pt x="9" y="33"/>
                  </a:cubicBezTo>
                  <a:cubicBezTo>
                    <a:pt x="15" y="34"/>
                    <a:pt x="19" y="33"/>
                    <a:pt x="24" y="31"/>
                  </a:cubicBezTo>
                  <a:cubicBezTo>
                    <a:pt x="29" y="29"/>
                    <a:pt x="29" y="35"/>
                    <a:pt x="35" y="36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6"/>
                    <a:pt x="37" y="39"/>
                    <a:pt x="34" y="38"/>
                  </a:cubicBezTo>
                  <a:cubicBezTo>
                    <a:pt x="30" y="38"/>
                    <a:pt x="26" y="34"/>
                    <a:pt x="24" y="36"/>
                  </a:cubicBezTo>
                  <a:cubicBezTo>
                    <a:pt x="22" y="38"/>
                    <a:pt x="14" y="39"/>
                    <a:pt x="11" y="39"/>
                  </a:cubicBezTo>
                  <a:cubicBezTo>
                    <a:pt x="10" y="39"/>
                    <a:pt x="9" y="40"/>
                    <a:pt x="7" y="40"/>
                  </a:cubicBezTo>
                  <a:cubicBezTo>
                    <a:pt x="7" y="42"/>
                    <a:pt x="7" y="44"/>
                    <a:pt x="9" y="45"/>
                  </a:cubicBezTo>
                  <a:cubicBezTo>
                    <a:pt x="9" y="45"/>
                    <a:pt x="10" y="46"/>
                    <a:pt x="10" y="46"/>
                  </a:cubicBezTo>
                  <a:cubicBezTo>
                    <a:pt x="16" y="45"/>
                    <a:pt x="14" y="48"/>
                    <a:pt x="16" y="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4" name="Freeform 188"/>
            <p:cNvSpPr>
              <a:spLocks/>
            </p:cNvSpPr>
            <p:nvPr userDrawn="1"/>
          </p:nvSpPr>
          <p:spPr bwMode="auto">
            <a:xfrm>
              <a:off x="6802846" y="4142651"/>
              <a:ext cx="68797" cy="41943"/>
            </a:xfrm>
            <a:custGeom>
              <a:avLst/>
              <a:gdLst>
                <a:gd name="T0" fmla="*/ 17 w 32"/>
                <a:gd name="T1" fmla="*/ 17 h 18"/>
                <a:gd name="T2" fmla="*/ 26 w 32"/>
                <a:gd name="T3" fmla="*/ 12 h 18"/>
                <a:gd name="T4" fmla="*/ 31 w 32"/>
                <a:gd name="T5" fmla="*/ 10 h 18"/>
                <a:gd name="T6" fmla="*/ 30 w 32"/>
                <a:gd name="T7" fmla="*/ 5 h 18"/>
                <a:gd name="T8" fmla="*/ 32 w 32"/>
                <a:gd name="T9" fmla="*/ 1 h 18"/>
                <a:gd name="T10" fmla="*/ 29 w 32"/>
                <a:gd name="T11" fmla="*/ 0 h 18"/>
                <a:gd name="T12" fmla="*/ 12 w 32"/>
                <a:gd name="T13" fmla="*/ 1 h 18"/>
                <a:gd name="T14" fmla="*/ 6 w 32"/>
                <a:gd name="T15" fmla="*/ 4 h 18"/>
                <a:gd name="T16" fmla="*/ 0 w 32"/>
                <a:gd name="T17" fmla="*/ 2 h 18"/>
                <a:gd name="T18" fmla="*/ 9 w 32"/>
                <a:gd name="T19" fmla="*/ 9 h 18"/>
                <a:gd name="T20" fmla="*/ 14 w 32"/>
                <a:gd name="T21" fmla="*/ 17 h 18"/>
                <a:gd name="T22" fmla="*/ 16 w 32"/>
                <a:gd name="T23" fmla="*/ 18 h 18"/>
                <a:gd name="T24" fmla="*/ 17 w 3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8">
                  <a:moveTo>
                    <a:pt x="17" y="17"/>
                  </a:moveTo>
                  <a:cubicBezTo>
                    <a:pt x="19" y="15"/>
                    <a:pt x="25" y="11"/>
                    <a:pt x="26" y="12"/>
                  </a:cubicBezTo>
                  <a:cubicBezTo>
                    <a:pt x="28" y="12"/>
                    <a:pt x="31" y="11"/>
                    <a:pt x="31" y="10"/>
                  </a:cubicBezTo>
                  <a:cubicBezTo>
                    <a:pt x="31" y="9"/>
                    <a:pt x="27" y="6"/>
                    <a:pt x="30" y="5"/>
                  </a:cubicBezTo>
                  <a:cubicBezTo>
                    <a:pt x="32" y="4"/>
                    <a:pt x="32" y="2"/>
                    <a:pt x="32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7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4"/>
                    <a:pt x="6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9" y="14"/>
                    <a:pt x="14" y="17"/>
                  </a:cubicBezTo>
                  <a:cubicBezTo>
                    <a:pt x="15" y="17"/>
                    <a:pt x="15" y="18"/>
                    <a:pt x="16" y="18"/>
                  </a:cubicBezTo>
                  <a:cubicBezTo>
                    <a:pt x="16" y="18"/>
                    <a:pt x="17" y="17"/>
                    <a:pt x="1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5" name="Freeform 189"/>
            <p:cNvSpPr>
              <a:spLocks/>
            </p:cNvSpPr>
            <p:nvPr userDrawn="1"/>
          </p:nvSpPr>
          <p:spPr bwMode="auto">
            <a:xfrm>
              <a:off x="7576384" y="4180946"/>
              <a:ext cx="307067" cy="218831"/>
            </a:xfrm>
            <a:custGeom>
              <a:avLst/>
              <a:gdLst>
                <a:gd name="T0" fmla="*/ 132 w 143"/>
                <a:gd name="T1" fmla="*/ 53 h 94"/>
                <a:gd name="T2" fmla="*/ 128 w 143"/>
                <a:gd name="T3" fmla="*/ 46 h 94"/>
                <a:gd name="T4" fmla="*/ 121 w 143"/>
                <a:gd name="T5" fmla="*/ 40 h 94"/>
                <a:gd name="T6" fmla="*/ 116 w 143"/>
                <a:gd name="T7" fmla="*/ 33 h 94"/>
                <a:gd name="T8" fmla="*/ 106 w 143"/>
                <a:gd name="T9" fmla="*/ 29 h 94"/>
                <a:gd name="T10" fmla="*/ 105 w 143"/>
                <a:gd name="T11" fmla="*/ 26 h 94"/>
                <a:gd name="T12" fmla="*/ 100 w 143"/>
                <a:gd name="T13" fmla="*/ 25 h 94"/>
                <a:gd name="T14" fmla="*/ 101 w 143"/>
                <a:gd name="T15" fmla="*/ 21 h 94"/>
                <a:gd name="T16" fmla="*/ 100 w 143"/>
                <a:gd name="T17" fmla="*/ 12 h 94"/>
                <a:gd name="T18" fmla="*/ 92 w 143"/>
                <a:gd name="T19" fmla="*/ 2 h 94"/>
                <a:gd name="T20" fmla="*/ 90 w 143"/>
                <a:gd name="T21" fmla="*/ 1 h 94"/>
                <a:gd name="T22" fmla="*/ 81 w 143"/>
                <a:gd name="T23" fmla="*/ 5 h 94"/>
                <a:gd name="T24" fmla="*/ 78 w 143"/>
                <a:gd name="T25" fmla="*/ 10 h 94"/>
                <a:gd name="T26" fmla="*/ 67 w 143"/>
                <a:gd name="T27" fmla="*/ 21 h 94"/>
                <a:gd name="T28" fmla="*/ 50 w 143"/>
                <a:gd name="T29" fmla="*/ 24 h 94"/>
                <a:gd name="T30" fmla="*/ 50 w 143"/>
                <a:gd name="T31" fmla="*/ 30 h 94"/>
                <a:gd name="T32" fmla="*/ 39 w 143"/>
                <a:gd name="T33" fmla="*/ 35 h 94"/>
                <a:gd name="T34" fmla="*/ 26 w 143"/>
                <a:gd name="T35" fmla="*/ 39 h 94"/>
                <a:gd name="T36" fmla="*/ 19 w 143"/>
                <a:gd name="T37" fmla="*/ 39 h 94"/>
                <a:gd name="T38" fmla="*/ 12 w 143"/>
                <a:gd name="T39" fmla="*/ 41 h 94"/>
                <a:gd name="T40" fmla="*/ 11 w 143"/>
                <a:gd name="T41" fmla="*/ 40 h 94"/>
                <a:gd name="T42" fmla="*/ 5 w 143"/>
                <a:gd name="T43" fmla="*/ 47 h 94"/>
                <a:gd name="T44" fmla="*/ 0 w 143"/>
                <a:gd name="T45" fmla="*/ 57 h 94"/>
                <a:gd name="T46" fmla="*/ 1 w 143"/>
                <a:gd name="T47" fmla="*/ 66 h 94"/>
                <a:gd name="T48" fmla="*/ 5 w 143"/>
                <a:gd name="T49" fmla="*/ 75 h 94"/>
                <a:gd name="T50" fmla="*/ 6 w 143"/>
                <a:gd name="T51" fmla="*/ 81 h 94"/>
                <a:gd name="T52" fmla="*/ 9 w 143"/>
                <a:gd name="T53" fmla="*/ 85 h 94"/>
                <a:gd name="T54" fmla="*/ 16 w 143"/>
                <a:gd name="T55" fmla="*/ 92 h 94"/>
                <a:gd name="T56" fmla="*/ 19 w 143"/>
                <a:gd name="T57" fmla="*/ 94 h 94"/>
                <a:gd name="T58" fmla="*/ 19 w 143"/>
                <a:gd name="T59" fmla="*/ 93 h 94"/>
                <a:gd name="T60" fmla="*/ 21 w 143"/>
                <a:gd name="T61" fmla="*/ 85 h 94"/>
                <a:gd name="T62" fmla="*/ 28 w 143"/>
                <a:gd name="T63" fmla="*/ 83 h 94"/>
                <a:gd name="T64" fmla="*/ 33 w 143"/>
                <a:gd name="T65" fmla="*/ 82 h 94"/>
                <a:gd name="T66" fmla="*/ 43 w 143"/>
                <a:gd name="T67" fmla="*/ 83 h 94"/>
                <a:gd name="T68" fmla="*/ 43 w 143"/>
                <a:gd name="T69" fmla="*/ 76 h 94"/>
                <a:gd name="T70" fmla="*/ 55 w 143"/>
                <a:gd name="T71" fmla="*/ 67 h 94"/>
                <a:gd name="T72" fmla="*/ 65 w 143"/>
                <a:gd name="T73" fmla="*/ 73 h 94"/>
                <a:gd name="T74" fmla="*/ 87 w 143"/>
                <a:gd name="T75" fmla="*/ 77 h 94"/>
                <a:gd name="T76" fmla="*/ 90 w 143"/>
                <a:gd name="T77" fmla="*/ 70 h 94"/>
                <a:gd name="T78" fmla="*/ 100 w 143"/>
                <a:gd name="T79" fmla="*/ 70 h 94"/>
                <a:gd name="T80" fmla="*/ 112 w 143"/>
                <a:gd name="T81" fmla="*/ 67 h 94"/>
                <a:gd name="T82" fmla="*/ 121 w 143"/>
                <a:gd name="T83" fmla="*/ 65 h 94"/>
                <a:gd name="T84" fmla="*/ 134 w 143"/>
                <a:gd name="T85" fmla="*/ 67 h 94"/>
                <a:gd name="T86" fmla="*/ 143 w 143"/>
                <a:gd name="T87" fmla="*/ 65 h 94"/>
                <a:gd name="T88" fmla="*/ 140 w 143"/>
                <a:gd name="T89" fmla="*/ 59 h 94"/>
                <a:gd name="T90" fmla="*/ 132 w 143"/>
                <a:gd name="T91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3" h="94">
                  <a:moveTo>
                    <a:pt x="132" y="53"/>
                  </a:moveTo>
                  <a:cubicBezTo>
                    <a:pt x="132" y="51"/>
                    <a:pt x="132" y="49"/>
                    <a:pt x="128" y="46"/>
                  </a:cubicBezTo>
                  <a:cubicBezTo>
                    <a:pt x="123" y="43"/>
                    <a:pt x="121" y="42"/>
                    <a:pt x="121" y="40"/>
                  </a:cubicBezTo>
                  <a:cubicBezTo>
                    <a:pt x="121" y="38"/>
                    <a:pt x="119" y="37"/>
                    <a:pt x="116" y="33"/>
                  </a:cubicBezTo>
                  <a:cubicBezTo>
                    <a:pt x="112" y="29"/>
                    <a:pt x="106" y="29"/>
                    <a:pt x="106" y="29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7" y="23"/>
                    <a:pt x="101" y="21"/>
                  </a:cubicBezTo>
                  <a:cubicBezTo>
                    <a:pt x="105" y="19"/>
                    <a:pt x="101" y="14"/>
                    <a:pt x="100" y="12"/>
                  </a:cubicBezTo>
                  <a:cubicBezTo>
                    <a:pt x="100" y="10"/>
                    <a:pt x="94" y="4"/>
                    <a:pt x="92" y="2"/>
                  </a:cubicBezTo>
                  <a:cubicBezTo>
                    <a:pt x="91" y="2"/>
                    <a:pt x="91" y="2"/>
                    <a:pt x="90" y="1"/>
                  </a:cubicBezTo>
                  <a:cubicBezTo>
                    <a:pt x="88" y="0"/>
                    <a:pt x="83" y="3"/>
                    <a:pt x="81" y="5"/>
                  </a:cubicBezTo>
                  <a:cubicBezTo>
                    <a:pt x="78" y="7"/>
                    <a:pt x="80" y="9"/>
                    <a:pt x="78" y="10"/>
                  </a:cubicBezTo>
                  <a:cubicBezTo>
                    <a:pt x="76" y="12"/>
                    <a:pt x="71" y="16"/>
                    <a:pt x="67" y="21"/>
                  </a:cubicBezTo>
                  <a:cubicBezTo>
                    <a:pt x="63" y="25"/>
                    <a:pt x="53" y="23"/>
                    <a:pt x="50" y="24"/>
                  </a:cubicBezTo>
                  <a:cubicBezTo>
                    <a:pt x="47" y="26"/>
                    <a:pt x="52" y="28"/>
                    <a:pt x="50" y="30"/>
                  </a:cubicBezTo>
                  <a:cubicBezTo>
                    <a:pt x="47" y="32"/>
                    <a:pt x="41" y="34"/>
                    <a:pt x="39" y="35"/>
                  </a:cubicBezTo>
                  <a:cubicBezTo>
                    <a:pt x="37" y="36"/>
                    <a:pt x="29" y="36"/>
                    <a:pt x="26" y="39"/>
                  </a:cubicBezTo>
                  <a:cubicBezTo>
                    <a:pt x="24" y="41"/>
                    <a:pt x="21" y="35"/>
                    <a:pt x="19" y="39"/>
                  </a:cubicBezTo>
                  <a:cubicBezTo>
                    <a:pt x="16" y="42"/>
                    <a:pt x="14" y="42"/>
                    <a:pt x="12" y="41"/>
                  </a:cubicBezTo>
                  <a:cubicBezTo>
                    <a:pt x="12" y="41"/>
                    <a:pt x="12" y="40"/>
                    <a:pt x="11" y="40"/>
                  </a:cubicBezTo>
                  <a:cubicBezTo>
                    <a:pt x="9" y="42"/>
                    <a:pt x="6" y="44"/>
                    <a:pt x="5" y="47"/>
                  </a:cubicBezTo>
                  <a:cubicBezTo>
                    <a:pt x="4" y="51"/>
                    <a:pt x="0" y="55"/>
                    <a:pt x="0" y="57"/>
                  </a:cubicBezTo>
                  <a:cubicBezTo>
                    <a:pt x="0" y="60"/>
                    <a:pt x="1" y="63"/>
                    <a:pt x="1" y="66"/>
                  </a:cubicBezTo>
                  <a:cubicBezTo>
                    <a:pt x="1" y="70"/>
                    <a:pt x="2" y="72"/>
                    <a:pt x="5" y="75"/>
                  </a:cubicBezTo>
                  <a:cubicBezTo>
                    <a:pt x="7" y="78"/>
                    <a:pt x="6" y="81"/>
                    <a:pt x="6" y="81"/>
                  </a:cubicBezTo>
                  <a:cubicBezTo>
                    <a:pt x="6" y="81"/>
                    <a:pt x="7" y="83"/>
                    <a:pt x="9" y="85"/>
                  </a:cubicBezTo>
                  <a:cubicBezTo>
                    <a:pt x="11" y="87"/>
                    <a:pt x="16" y="90"/>
                    <a:pt x="16" y="92"/>
                  </a:cubicBezTo>
                  <a:cubicBezTo>
                    <a:pt x="17" y="93"/>
                    <a:pt x="18" y="93"/>
                    <a:pt x="19" y="94"/>
                  </a:cubicBezTo>
                  <a:cubicBezTo>
                    <a:pt x="19" y="93"/>
                    <a:pt x="19" y="93"/>
                    <a:pt x="19" y="93"/>
                  </a:cubicBezTo>
                  <a:cubicBezTo>
                    <a:pt x="22" y="89"/>
                    <a:pt x="21" y="85"/>
                    <a:pt x="21" y="85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43" y="76"/>
                    <a:pt x="50" y="67"/>
                    <a:pt x="55" y="67"/>
                  </a:cubicBezTo>
                  <a:cubicBezTo>
                    <a:pt x="60" y="67"/>
                    <a:pt x="65" y="73"/>
                    <a:pt x="65" y="73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87" y="77"/>
                    <a:pt x="88" y="71"/>
                    <a:pt x="90" y="70"/>
                  </a:cubicBezTo>
                  <a:cubicBezTo>
                    <a:pt x="93" y="69"/>
                    <a:pt x="97" y="71"/>
                    <a:pt x="100" y="70"/>
                  </a:cubicBezTo>
                  <a:cubicBezTo>
                    <a:pt x="103" y="69"/>
                    <a:pt x="107" y="67"/>
                    <a:pt x="112" y="67"/>
                  </a:cubicBezTo>
                  <a:cubicBezTo>
                    <a:pt x="117" y="67"/>
                    <a:pt x="119" y="69"/>
                    <a:pt x="121" y="65"/>
                  </a:cubicBezTo>
                  <a:cubicBezTo>
                    <a:pt x="123" y="61"/>
                    <a:pt x="134" y="67"/>
                    <a:pt x="134" y="67"/>
                  </a:cubicBezTo>
                  <a:cubicBezTo>
                    <a:pt x="143" y="65"/>
                    <a:pt x="143" y="65"/>
                    <a:pt x="143" y="65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40" y="59"/>
                    <a:pt x="132" y="55"/>
                    <a:pt x="132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6" name="Freeform 190"/>
            <p:cNvSpPr>
              <a:spLocks/>
            </p:cNvSpPr>
            <p:nvPr userDrawn="1"/>
          </p:nvSpPr>
          <p:spPr bwMode="auto">
            <a:xfrm>
              <a:off x="7282742" y="4109827"/>
              <a:ext cx="298677" cy="248008"/>
            </a:xfrm>
            <a:custGeom>
              <a:avLst/>
              <a:gdLst>
                <a:gd name="T0" fmla="*/ 86 w 139"/>
                <a:gd name="T1" fmla="*/ 77 h 106"/>
                <a:gd name="T2" fmla="*/ 93 w 139"/>
                <a:gd name="T3" fmla="*/ 77 h 106"/>
                <a:gd name="T4" fmla="*/ 101 w 139"/>
                <a:gd name="T5" fmla="*/ 82 h 106"/>
                <a:gd name="T6" fmla="*/ 106 w 139"/>
                <a:gd name="T7" fmla="*/ 77 h 106"/>
                <a:gd name="T8" fmla="*/ 114 w 139"/>
                <a:gd name="T9" fmla="*/ 61 h 106"/>
                <a:gd name="T10" fmla="*/ 120 w 139"/>
                <a:gd name="T11" fmla="*/ 54 h 106"/>
                <a:gd name="T12" fmla="*/ 121 w 139"/>
                <a:gd name="T13" fmla="*/ 48 h 106"/>
                <a:gd name="T14" fmla="*/ 124 w 139"/>
                <a:gd name="T15" fmla="*/ 41 h 106"/>
                <a:gd name="T16" fmla="*/ 131 w 139"/>
                <a:gd name="T17" fmla="*/ 30 h 106"/>
                <a:gd name="T18" fmla="*/ 138 w 139"/>
                <a:gd name="T19" fmla="*/ 26 h 106"/>
                <a:gd name="T20" fmla="*/ 137 w 139"/>
                <a:gd name="T21" fmla="*/ 19 h 106"/>
                <a:gd name="T22" fmla="*/ 132 w 139"/>
                <a:gd name="T23" fmla="*/ 15 h 106"/>
                <a:gd name="T24" fmla="*/ 133 w 139"/>
                <a:gd name="T25" fmla="*/ 9 h 106"/>
                <a:gd name="T26" fmla="*/ 129 w 139"/>
                <a:gd name="T27" fmla="*/ 5 h 106"/>
                <a:gd name="T28" fmla="*/ 124 w 139"/>
                <a:gd name="T29" fmla="*/ 2 h 106"/>
                <a:gd name="T30" fmla="*/ 116 w 139"/>
                <a:gd name="T31" fmla="*/ 9 h 106"/>
                <a:gd name="T32" fmla="*/ 107 w 139"/>
                <a:gd name="T33" fmla="*/ 7 h 106"/>
                <a:gd name="T34" fmla="*/ 92 w 139"/>
                <a:gd name="T35" fmla="*/ 7 h 106"/>
                <a:gd name="T36" fmla="*/ 83 w 139"/>
                <a:gd name="T37" fmla="*/ 12 h 106"/>
                <a:gd name="T38" fmla="*/ 72 w 139"/>
                <a:gd name="T39" fmla="*/ 12 h 106"/>
                <a:gd name="T40" fmla="*/ 63 w 139"/>
                <a:gd name="T41" fmla="*/ 8 h 106"/>
                <a:gd name="T42" fmla="*/ 53 w 139"/>
                <a:gd name="T43" fmla="*/ 10 h 106"/>
                <a:gd name="T44" fmla="*/ 47 w 139"/>
                <a:gd name="T45" fmla="*/ 4 h 106"/>
                <a:gd name="T46" fmla="*/ 37 w 139"/>
                <a:gd name="T47" fmla="*/ 2 h 106"/>
                <a:gd name="T48" fmla="*/ 30 w 139"/>
                <a:gd name="T49" fmla="*/ 4 h 106"/>
                <a:gd name="T50" fmla="*/ 20 w 139"/>
                <a:gd name="T51" fmla="*/ 4 h 106"/>
                <a:gd name="T52" fmla="*/ 17 w 139"/>
                <a:gd name="T53" fmla="*/ 13 h 106"/>
                <a:gd name="T54" fmla="*/ 12 w 139"/>
                <a:gd name="T55" fmla="*/ 20 h 106"/>
                <a:gd name="T56" fmla="*/ 11 w 139"/>
                <a:gd name="T57" fmla="*/ 22 h 106"/>
                <a:gd name="T58" fmla="*/ 12 w 139"/>
                <a:gd name="T59" fmla="*/ 30 h 106"/>
                <a:gd name="T60" fmla="*/ 11 w 139"/>
                <a:gd name="T61" fmla="*/ 45 h 106"/>
                <a:gd name="T62" fmla="*/ 6 w 139"/>
                <a:gd name="T63" fmla="*/ 51 h 106"/>
                <a:gd name="T64" fmla="*/ 1 w 139"/>
                <a:gd name="T65" fmla="*/ 59 h 106"/>
                <a:gd name="T66" fmla="*/ 1 w 139"/>
                <a:gd name="T67" fmla="*/ 72 h 106"/>
                <a:gd name="T68" fmla="*/ 5 w 139"/>
                <a:gd name="T69" fmla="*/ 80 h 106"/>
                <a:gd name="T70" fmla="*/ 5 w 139"/>
                <a:gd name="T71" fmla="*/ 81 h 106"/>
                <a:gd name="T72" fmla="*/ 23 w 139"/>
                <a:gd name="T73" fmla="*/ 85 h 106"/>
                <a:gd name="T74" fmla="*/ 34 w 139"/>
                <a:gd name="T75" fmla="*/ 96 h 106"/>
                <a:gd name="T76" fmla="*/ 40 w 139"/>
                <a:gd name="T77" fmla="*/ 105 h 106"/>
                <a:gd name="T78" fmla="*/ 52 w 139"/>
                <a:gd name="T79" fmla="*/ 103 h 106"/>
                <a:gd name="T80" fmla="*/ 67 w 139"/>
                <a:gd name="T81" fmla="*/ 101 h 106"/>
                <a:gd name="T82" fmla="*/ 69 w 139"/>
                <a:gd name="T83" fmla="*/ 101 h 106"/>
                <a:gd name="T84" fmla="*/ 72 w 139"/>
                <a:gd name="T85" fmla="*/ 89 h 106"/>
                <a:gd name="T86" fmla="*/ 86 w 139"/>
                <a:gd name="T8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06">
                  <a:moveTo>
                    <a:pt x="86" y="77"/>
                  </a:moveTo>
                  <a:cubicBezTo>
                    <a:pt x="87" y="77"/>
                    <a:pt x="90" y="78"/>
                    <a:pt x="93" y="77"/>
                  </a:cubicBezTo>
                  <a:cubicBezTo>
                    <a:pt x="95" y="75"/>
                    <a:pt x="100" y="79"/>
                    <a:pt x="101" y="82"/>
                  </a:cubicBezTo>
                  <a:cubicBezTo>
                    <a:pt x="102" y="85"/>
                    <a:pt x="104" y="81"/>
                    <a:pt x="106" y="77"/>
                  </a:cubicBezTo>
                  <a:cubicBezTo>
                    <a:pt x="108" y="74"/>
                    <a:pt x="114" y="63"/>
                    <a:pt x="114" y="61"/>
                  </a:cubicBezTo>
                  <a:cubicBezTo>
                    <a:pt x="114" y="58"/>
                    <a:pt x="120" y="56"/>
                    <a:pt x="120" y="54"/>
                  </a:cubicBezTo>
                  <a:cubicBezTo>
                    <a:pt x="120" y="53"/>
                    <a:pt x="120" y="49"/>
                    <a:pt x="121" y="48"/>
                  </a:cubicBezTo>
                  <a:cubicBezTo>
                    <a:pt x="123" y="48"/>
                    <a:pt x="124" y="43"/>
                    <a:pt x="124" y="41"/>
                  </a:cubicBezTo>
                  <a:cubicBezTo>
                    <a:pt x="124" y="40"/>
                    <a:pt x="130" y="31"/>
                    <a:pt x="131" y="30"/>
                  </a:cubicBezTo>
                  <a:cubicBezTo>
                    <a:pt x="132" y="28"/>
                    <a:pt x="138" y="29"/>
                    <a:pt x="138" y="26"/>
                  </a:cubicBezTo>
                  <a:cubicBezTo>
                    <a:pt x="138" y="23"/>
                    <a:pt x="139" y="20"/>
                    <a:pt x="137" y="19"/>
                  </a:cubicBezTo>
                  <a:cubicBezTo>
                    <a:pt x="135" y="19"/>
                    <a:pt x="132" y="16"/>
                    <a:pt x="132" y="15"/>
                  </a:cubicBezTo>
                  <a:cubicBezTo>
                    <a:pt x="132" y="14"/>
                    <a:pt x="133" y="11"/>
                    <a:pt x="133" y="9"/>
                  </a:cubicBezTo>
                  <a:cubicBezTo>
                    <a:pt x="130" y="9"/>
                    <a:pt x="130" y="6"/>
                    <a:pt x="129" y="5"/>
                  </a:cubicBezTo>
                  <a:cubicBezTo>
                    <a:pt x="127" y="3"/>
                    <a:pt x="127" y="2"/>
                    <a:pt x="124" y="2"/>
                  </a:cubicBezTo>
                  <a:cubicBezTo>
                    <a:pt x="122" y="3"/>
                    <a:pt x="119" y="8"/>
                    <a:pt x="116" y="9"/>
                  </a:cubicBezTo>
                  <a:cubicBezTo>
                    <a:pt x="113" y="10"/>
                    <a:pt x="109" y="8"/>
                    <a:pt x="107" y="7"/>
                  </a:cubicBezTo>
                  <a:cubicBezTo>
                    <a:pt x="104" y="6"/>
                    <a:pt x="95" y="7"/>
                    <a:pt x="92" y="7"/>
                  </a:cubicBezTo>
                  <a:cubicBezTo>
                    <a:pt x="89" y="7"/>
                    <a:pt x="85" y="11"/>
                    <a:pt x="83" y="12"/>
                  </a:cubicBezTo>
                  <a:cubicBezTo>
                    <a:pt x="81" y="13"/>
                    <a:pt x="74" y="13"/>
                    <a:pt x="72" y="12"/>
                  </a:cubicBezTo>
                  <a:cubicBezTo>
                    <a:pt x="70" y="11"/>
                    <a:pt x="65" y="8"/>
                    <a:pt x="63" y="8"/>
                  </a:cubicBezTo>
                  <a:cubicBezTo>
                    <a:pt x="61" y="8"/>
                    <a:pt x="57" y="8"/>
                    <a:pt x="53" y="10"/>
                  </a:cubicBezTo>
                  <a:cubicBezTo>
                    <a:pt x="50" y="12"/>
                    <a:pt x="49" y="7"/>
                    <a:pt x="47" y="4"/>
                  </a:cubicBezTo>
                  <a:cubicBezTo>
                    <a:pt x="44" y="2"/>
                    <a:pt x="40" y="4"/>
                    <a:pt x="37" y="2"/>
                  </a:cubicBezTo>
                  <a:cubicBezTo>
                    <a:pt x="34" y="0"/>
                    <a:pt x="33" y="4"/>
                    <a:pt x="30" y="4"/>
                  </a:cubicBezTo>
                  <a:cubicBezTo>
                    <a:pt x="28" y="4"/>
                    <a:pt x="22" y="2"/>
                    <a:pt x="20" y="4"/>
                  </a:cubicBezTo>
                  <a:cubicBezTo>
                    <a:pt x="18" y="6"/>
                    <a:pt x="18" y="12"/>
                    <a:pt x="17" y="13"/>
                  </a:cubicBezTo>
                  <a:cubicBezTo>
                    <a:pt x="16" y="14"/>
                    <a:pt x="12" y="18"/>
                    <a:pt x="12" y="20"/>
                  </a:cubicBezTo>
                  <a:cubicBezTo>
                    <a:pt x="12" y="21"/>
                    <a:pt x="11" y="22"/>
                    <a:pt x="11" y="22"/>
                  </a:cubicBezTo>
                  <a:cubicBezTo>
                    <a:pt x="11" y="25"/>
                    <a:pt x="12" y="28"/>
                    <a:pt x="12" y="30"/>
                  </a:cubicBezTo>
                  <a:cubicBezTo>
                    <a:pt x="12" y="32"/>
                    <a:pt x="13" y="43"/>
                    <a:pt x="11" y="45"/>
                  </a:cubicBezTo>
                  <a:cubicBezTo>
                    <a:pt x="8" y="47"/>
                    <a:pt x="6" y="51"/>
                    <a:pt x="6" y="51"/>
                  </a:cubicBezTo>
                  <a:cubicBezTo>
                    <a:pt x="6" y="51"/>
                    <a:pt x="2" y="54"/>
                    <a:pt x="1" y="59"/>
                  </a:cubicBezTo>
                  <a:cubicBezTo>
                    <a:pt x="0" y="64"/>
                    <a:pt x="1" y="68"/>
                    <a:pt x="1" y="72"/>
                  </a:cubicBezTo>
                  <a:cubicBezTo>
                    <a:pt x="1" y="75"/>
                    <a:pt x="4" y="77"/>
                    <a:pt x="5" y="80"/>
                  </a:cubicBezTo>
                  <a:cubicBezTo>
                    <a:pt x="5" y="80"/>
                    <a:pt x="5" y="80"/>
                    <a:pt x="5" y="81"/>
                  </a:cubicBezTo>
                  <a:cubicBezTo>
                    <a:pt x="7" y="83"/>
                    <a:pt x="17" y="84"/>
                    <a:pt x="23" y="85"/>
                  </a:cubicBezTo>
                  <a:cubicBezTo>
                    <a:pt x="28" y="86"/>
                    <a:pt x="34" y="93"/>
                    <a:pt x="34" y="96"/>
                  </a:cubicBezTo>
                  <a:cubicBezTo>
                    <a:pt x="33" y="98"/>
                    <a:pt x="37" y="104"/>
                    <a:pt x="40" y="105"/>
                  </a:cubicBezTo>
                  <a:cubicBezTo>
                    <a:pt x="42" y="106"/>
                    <a:pt x="49" y="103"/>
                    <a:pt x="52" y="103"/>
                  </a:cubicBezTo>
                  <a:cubicBezTo>
                    <a:pt x="55" y="103"/>
                    <a:pt x="65" y="103"/>
                    <a:pt x="67" y="101"/>
                  </a:cubicBezTo>
                  <a:cubicBezTo>
                    <a:pt x="68" y="100"/>
                    <a:pt x="68" y="101"/>
                    <a:pt x="69" y="101"/>
                  </a:cubicBezTo>
                  <a:cubicBezTo>
                    <a:pt x="72" y="95"/>
                    <a:pt x="72" y="89"/>
                    <a:pt x="72" y="89"/>
                  </a:cubicBezTo>
                  <a:cubicBezTo>
                    <a:pt x="72" y="89"/>
                    <a:pt x="84" y="78"/>
                    <a:pt x="8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7" name="Freeform 191"/>
            <p:cNvSpPr>
              <a:spLocks/>
            </p:cNvSpPr>
            <p:nvPr userDrawn="1"/>
          </p:nvSpPr>
          <p:spPr bwMode="auto">
            <a:xfrm>
              <a:off x="7235759" y="4148121"/>
              <a:ext cx="75509" cy="155006"/>
            </a:xfrm>
            <a:custGeom>
              <a:avLst/>
              <a:gdLst>
                <a:gd name="T0" fmla="*/ 23 w 35"/>
                <a:gd name="T1" fmla="*/ 43 h 67"/>
                <a:gd name="T2" fmla="*/ 28 w 35"/>
                <a:gd name="T3" fmla="*/ 35 h 67"/>
                <a:gd name="T4" fmla="*/ 33 w 35"/>
                <a:gd name="T5" fmla="*/ 29 h 67"/>
                <a:gd name="T6" fmla="*/ 34 w 35"/>
                <a:gd name="T7" fmla="*/ 14 h 67"/>
                <a:gd name="T8" fmla="*/ 33 w 35"/>
                <a:gd name="T9" fmla="*/ 6 h 67"/>
                <a:gd name="T10" fmla="*/ 29 w 35"/>
                <a:gd name="T11" fmla="*/ 6 h 67"/>
                <a:gd name="T12" fmla="*/ 25 w 35"/>
                <a:gd name="T13" fmla="*/ 1 h 67"/>
                <a:gd name="T14" fmla="*/ 21 w 35"/>
                <a:gd name="T15" fmla="*/ 6 h 67"/>
                <a:gd name="T16" fmla="*/ 18 w 35"/>
                <a:gd name="T17" fmla="*/ 10 h 67"/>
                <a:gd name="T18" fmla="*/ 8 w 35"/>
                <a:gd name="T19" fmla="*/ 12 h 67"/>
                <a:gd name="T20" fmla="*/ 2 w 35"/>
                <a:gd name="T21" fmla="*/ 16 h 67"/>
                <a:gd name="T22" fmla="*/ 0 w 35"/>
                <a:gd name="T23" fmla="*/ 17 h 67"/>
                <a:gd name="T24" fmla="*/ 6 w 35"/>
                <a:gd name="T25" fmla="*/ 27 h 67"/>
                <a:gd name="T26" fmla="*/ 8 w 35"/>
                <a:gd name="T27" fmla="*/ 35 h 67"/>
                <a:gd name="T28" fmla="*/ 10 w 35"/>
                <a:gd name="T29" fmla="*/ 48 h 67"/>
                <a:gd name="T30" fmla="*/ 11 w 35"/>
                <a:gd name="T31" fmla="*/ 67 h 67"/>
                <a:gd name="T32" fmla="*/ 19 w 35"/>
                <a:gd name="T33" fmla="*/ 67 h 67"/>
                <a:gd name="T34" fmla="*/ 27 w 35"/>
                <a:gd name="T35" fmla="*/ 64 h 67"/>
                <a:gd name="T36" fmla="*/ 23 w 35"/>
                <a:gd name="T37" fmla="*/ 56 h 67"/>
                <a:gd name="T38" fmla="*/ 23 w 35"/>
                <a:gd name="T3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67">
                  <a:moveTo>
                    <a:pt x="23" y="43"/>
                  </a:moveTo>
                  <a:cubicBezTo>
                    <a:pt x="24" y="38"/>
                    <a:pt x="28" y="35"/>
                    <a:pt x="28" y="35"/>
                  </a:cubicBezTo>
                  <a:cubicBezTo>
                    <a:pt x="28" y="35"/>
                    <a:pt x="30" y="31"/>
                    <a:pt x="33" y="29"/>
                  </a:cubicBezTo>
                  <a:cubicBezTo>
                    <a:pt x="35" y="27"/>
                    <a:pt x="34" y="16"/>
                    <a:pt x="34" y="14"/>
                  </a:cubicBezTo>
                  <a:cubicBezTo>
                    <a:pt x="34" y="12"/>
                    <a:pt x="33" y="9"/>
                    <a:pt x="33" y="6"/>
                  </a:cubicBezTo>
                  <a:cubicBezTo>
                    <a:pt x="32" y="7"/>
                    <a:pt x="31" y="7"/>
                    <a:pt x="29" y="6"/>
                  </a:cubicBezTo>
                  <a:cubicBezTo>
                    <a:pt x="26" y="5"/>
                    <a:pt x="29" y="2"/>
                    <a:pt x="25" y="1"/>
                  </a:cubicBezTo>
                  <a:cubicBezTo>
                    <a:pt x="22" y="0"/>
                    <a:pt x="20" y="4"/>
                    <a:pt x="21" y="6"/>
                  </a:cubicBezTo>
                  <a:cubicBezTo>
                    <a:pt x="22" y="9"/>
                    <a:pt x="19" y="9"/>
                    <a:pt x="18" y="10"/>
                  </a:cubicBezTo>
                  <a:cubicBezTo>
                    <a:pt x="16" y="12"/>
                    <a:pt x="10" y="12"/>
                    <a:pt x="8" y="12"/>
                  </a:cubicBezTo>
                  <a:cubicBezTo>
                    <a:pt x="6" y="12"/>
                    <a:pt x="4" y="16"/>
                    <a:pt x="2" y="16"/>
                  </a:cubicBezTo>
                  <a:cubicBezTo>
                    <a:pt x="1" y="17"/>
                    <a:pt x="1" y="17"/>
                    <a:pt x="0" y="17"/>
                  </a:cubicBezTo>
                  <a:cubicBezTo>
                    <a:pt x="0" y="25"/>
                    <a:pt x="2" y="24"/>
                    <a:pt x="6" y="27"/>
                  </a:cubicBezTo>
                  <a:cubicBezTo>
                    <a:pt x="11" y="29"/>
                    <a:pt x="6" y="33"/>
                    <a:pt x="8" y="35"/>
                  </a:cubicBezTo>
                  <a:cubicBezTo>
                    <a:pt x="11" y="37"/>
                    <a:pt x="10" y="42"/>
                    <a:pt x="10" y="48"/>
                  </a:cubicBezTo>
                  <a:cubicBezTo>
                    <a:pt x="11" y="51"/>
                    <a:pt x="11" y="61"/>
                    <a:pt x="11" y="67"/>
                  </a:cubicBezTo>
                  <a:cubicBezTo>
                    <a:pt x="14" y="67"/>
                    <a:pt x="17" y="67"/>
                    <a:pt x="19" y="67"/>
                  </a:cubicBezTo>
                  <a:cubicBezTo>
                    <a:pt x="23" y="67"/>
                    <a:pt x="25" y="62"/>
                    <a:pt x="27" y="64"/>
                  </a:cubicBezTo>
                  <a:cubicBezTo>
                    <a:pt x="26" y="61"/>
                    <a:pt x="23" y="59"/>
                    <a:pt x="23" y="56"/>
                  </a:cubicBezTo>
                  <a:cubicBezTo>
                    <a:pt x="23" y="52"/>
                    <a:pt x="22" y="48"/>
                    <a:pt x="23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8" name="Freeform 192"/>
            <p:cNvSpPr>
              <a:spLocks/>
            </p:cNvSpPr>
            <p:nvPr userDrawn="1"/>
          </p:nvSpPr>
          <p:spPr bwMode="auto">
            <a:xfrm>
              <a:off x="7213945" y="4182770"/>
              <a:ext cx="45305" cy="131298"/>
            </a:xfrm>
            <a:custGeom>
              <a:avLst/>
              <a:gdLst>
                <a:gd name="T0" fmla="*/ 18 w 21"/>
                <a:gd name="T1" fmla="*/ 20 h 56"/>
                <a:gd name="T2" fmla="*/ 16 w 21"/>
                <a:gd name="T3" fmla="*/ 12 h 56"/>
                <a:gd name="T4" fmla="*/ 10 w 21"/>
                <a:gd name="T5" fmla="*/ 2 h 56"/>
                <a:gd name="T6" fmla="*/ 1 w 21"/>
                <a:gd name="T7" fmla="*/ 0 h 56"/>
                <a:gd name="T8" fmla="*/ 0 w 21"/>
                <a:gd name="T9" fmla="*/ 0 h 56"/>
                <a:gd name="T10" fmla="*/ 2 w 21"/>
                <a:gd name="T11" fmla="*/ 7 h 56"/>
                <a:gd name="T12" fmla="*/ 5 w 21"/>
                <a:gd name="T13" fmla="*/ 14 h 56"/>
                <a:gd name="T14" fmla="*/ 5 w 21"/>
                <a:gd name="T15" fmla="*/ 29 h 56"/>
                <a:gd name="T16" fmla="*/ 8 w 21"/>
                <a:gd name="T17" fmla="*/ 44 h 56"/>
                <a:gd name="T18" fmla="*/ 12 w 21"/>
                <a:gd name="T19" fmla="*/ 56 h 56"/>
                <a:gd name="T20" fmla="*/ 15 w 21"/>
                <a:gd name="T21" fmla="*/ 55 h 56"/>
                <a:gd name="T22" fmla="*/ 21 w 21"/>
                <a:gd name="T23" fmla="*/ 52 h 56"/>
                <a:gd name="T24" fmla="*/ 20 w 21"/>
                <a:gd name="T25" fmla="*/ 33 h 56"/>
                <a:gd name="T26" fmla="*/ 18 w 21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56">
                  <a:moveTo>
                    <a:pt x="18" y="20"/>
                  </a:moveTo>
                  <a:cubicBezTo>
                    <a:pt x="16" y="18"/>
                    <a:pt x="21" y="14"/>
                    <a:pt x="16" y="12"/>
                  </a:cubicBezTo>
                  <a:cubicBezTo>
                    <a:pt x="12" y="9"/>
                    <a:pt x="10" y="10"/>
                    <a:pt x="10" y="2"/>
                  </a:cubicBezTo>
                  <a:cubicBezTo>
                    <a:pt x="7" y="1"/>
                    <a:pt x="4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1" y="7"/>
                    <a:pt x="2" y="7"/>
                  </a:cubicBezTo>
                  <a:cubicBezTo>
                    <a:pt x="4" y="8"/>
                    <a:pt x="5" y="10"/>
                    <a:pt x="5" y="14"/>
                  </a:cubicBezTo>
                  <a:cubicBezTo>
                    <a:pt x="4" y="17"/>
                    <a:pt x="3" y="25"/>
                    <a:pt x="5" y="29"/>
                  </a:cubicBezTo>
                  <a:cubicBezTo>
                    <a:pt x="7" y="33"/>
                    <a:pt x="8" y="38"/>
                    <a:pt x="8" y="44"/>
                  </a:cubicBezTo>
                  <a:cubicBezTo>
                    <a:pt x="8" y="47"/>
                    <a:pt x="10" y="52"/>
                    <a:pt x="12" y="56"/>
                  </a:cubicBezTo>
                  <a:cubicBezTo>
                    <a:pt x="13" y="56"/>
                    <a:pt x="14" y="55"/>
                    <a:pt x="15" y="55"/>
                  </a:cubicBezTo>
                  <a:cubicBezTo>
                    <a:pt x="16" y="54"/>
                    <a:pt x="19" y="53"/>
                    <a:pt x="21" y="52"/>
                  </a:cubicBezTo>
                  <a:cubicBezTo>
                    <a:pt x="21" y="46"/>
                    <a:pt x="21" y="36"/>
                    <a:pt x="20" y="33"/>
                  </a:cubicBezTo>
                  <a:cubicBezTo>
                    <a:pt x="20" y="27"/>
                    <a:pt x="21" y="22"/>
                    <a:pt x="18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9" name="Freeform 193"/>
            <p:cNvSpPr>
              <a:spLocks/>
            </p:cNvSpPr>
            <p:nvPr userDrawn="1"/>
          </p:nvSpPr>
          <p:spPr bwMode="auto">
            <a:xfrm>
              <a:off x="7430402" y="4131710"/>
              <a:ext cx="186254" cy="288127"/>
            </a:xfrm>
            <a:custGeom>
              <a:avLst/>
              <a:gdLst>
                <a:gd name="T0" fmla="*/ 36 w 87"/>
                <a:gd name="T1" fmla="*/ 118 h 124"/>
                <a:gd name="T2" fmla="*/ 67 w 87"/>
                <a:gd name="T3" fmla="*/ 119 h 124"/>
                <a:gd name="T4" fmla="*/ 84 w 87"/>
                <a:gd name="T5" fmla="*/ 124 h 124"/>
                <a:gd name="T6" fmla="*/ 87 w 87"/>
                <a:gd name="T7" fmla="*/ 115 h 124"/>
                <a:gd name="T8" fmla="*/ 84 w 87"/>
                <a:gd name="T9" fmla="*/ 113 h 124"/>
                <a:gd name="T10" fmla="*/ 77 w 87"/>
                <a:gd name="T11" fmla="*/ 106 h 124"/>
                <a:gd name="T12" fmla="*/ 74 w 87"/>
                <a:gd name="T13" fmla="*/ 102 h 124"/>
                <a:gd name="T14" fmla="*/ 73 w 87"/>
                <a:gd name="T15" fmla="*/ 96 h 124"/>
                <a:gd name="T16" fmla="*/ 69 w 87"/>
                <a:gd name="T17" fmla="*/ 87 h 124"/>
                <a:gd name="T18" fmla="*/ 68 w 87"/>
                <a:gd name="T19" fmla="*/ 78 h 124"/>
                <a:gd name="T20" fmla="*/ 73 w 87"/>
                <a:gd name="T21" fmla="*/ 68 h 124"/>
                <a:gd name="T22" fmla="*/ 79 w 87"/>
                <a:gd name="T23" fmla="*/ 61 h 124"/>
                <a:gd name="T24" fmla="*/ 76 w 87"/>
                <a:gd name="T25" fmla="*/ 53 h 124"/>
                <a:gd name="T26" fmla="*/ 66 w 87"/>
                <a:gd name="T27" fmla="*/ 44 h 124"/>
                <a:gd name="T28" fmla="*/ 63 w 87"/>
                <a:gd name="T29" fmla="*/ 36 h 124"/>
                <a:gd name="T30" fmla="*/ 73 w 87"/>
                <a:gd name="T31" fmla="*/ 35 h 124"/>
                <a:gd name="T32" fmla="*/ 78 w 87"/>
                <a:gd name="T33" fmla="*/ 33 h 124"/>
                <a:gd name="T34" fmla="*/ 73 w 87"/>
                <a:gd name="T35" fmla="*/ 20 h 124"/>
                <a:gd name="T36" fmla="*/ 72 w 87"/>
                <a:gd name="T37" fmla="*/ 10 h 124"/>
                <a:gd name="T38" fmla="*/ 65 w 87"/>
                <a:gd name="T39" fmla="*/ 0 h 124"/>
                <a:gd name="T40" fmla="*/ 64 w 87"/>
                <a:gd name="T41" fmla="*/ 0 h 124"/>
                <a:gd name="T42" fmla="*/ 63 w 87"/>
                <a:gd name="T43" fmla="*/ 6 h 124"/>
                <a:gd name="T44" fmla="*/ 68 w 87"/>
                <a:gd name="T45" fmla="*/ 10 h 124"/>
                <a:gd name="T46" fmla="*/ 69 w 87"/>
                <a:gd name="T47" fmla="*/ 17 h 124"/>
                <a:gd name="T48" fmla="*/ 62 w 87"/>
                <a:gd name="T49" fmla="*/ 21 h 124"/>
                <a:gd name="T50" fmla="*/ 55 w 87"/>
                <a:gd name="T51" fmla="*/ 32 h 124"/>
                <a:gd name="T52" fmla="*/ 52 w 87"/>
                <a:gd name="T53" fmla="*/ 39 h 124"/>
                <a:gd name="T54" fmla="*/ 51 w 87"/>
                <a:gd name="T55" fmla="*/ 45 h 124"/>
                <a:gd name="T56" fmla="*/ 45 w 87"/>
                <a:gd name="T57" fmla="*/ 52 h 124"/>
                <a:gd name="T58" fmla="*/ 37 w 87"/>
                <a:gd name="T59" fmla="*/ 68 h 124"/>
                <a:gd name="T60" fmla="*/ 32 w 87"/>
                <a:gd name="T61" fmla="*/ 73 h 124"/>
                <a:gd name="T62" fmla="*/ 24 w 87"/>
                <a:gd name="T63" fmla="*/ 68 h 124"/>
                <a:gd name="T64" fmla="*/ 17 w 87"/>
                <a:gd name="T65" fmla="*/ 68 h 124"/>
                <a:gd name="T66" fmla="*/ 3 w 87"/>
                <a:gd name="T67" fmla="*/ 80 h 124"/>
                <a:gd name="T68" fmla="*/ 0 w 87"/>
                <a:gd name="T69" fmla="*/ 92 h 124"/>
                <a:gd name="T70" fmla="*/ 5 w 87"/>
                <a:gd name="T71" fmla="*/ 98 h 124"/>
                <a:gd name="T72" fmla="*/ 14 w 87"/>
                <a:gd name="T73" fmla="*/ 100 h 124"/>
                <a:gd name="T74" fmla="*/ 17 w 87"/>
                <a:gd name="T75" fmla="*/ 110 h 124"/>
                <a:gd name="T76" fmla="*/ 15 w 87"/>
                <a:gd name="T77" fmla="*/ 120 h 124"/>
                <a:gd name="T78" fmla="*/ 31 w 87"/>
                <a:gd name="T79" fmla="*/ 120 h 124"/>
                <a:gd name="T80" fmla="*/ 36 w 87"/>
                <a:gd name="T81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" h="124">
                  <a:moveTo>
                    <a:pt x="36" y="118"/>
                  </a:moveTo>
                  <a:cubicBezTo>
                    <a:pt x="36" y="118"/>
                    <a:pt x="63" y="120"/>
                    <a:pt x="67" y="119"/>
                  </a:cubicBezTo>
                  <a:cubicBezTo>
                    <a:pt x="71" y="118"/>
                    <a:pt x="84" y="124"/>
                    <a:pt x="84" y="124"/>
                  </a:cubicBezTo>
                  <a:cubicBezTo>
                    <a:pt x="84" y="124"/>
                    <a:pt x="84" y="118"/>
                    <a:pt x="87" y="115"/>
                  </a:cubicBezTo>
                  <a:cubicBezTo>
                    <a:pt x="86" y="114"/>
                    <a:pt x="85" y="114"/>
                    <a:pt x="84" y="113"/>
                  </a:cubicBezTo>
                  <a:cubicBezTo>
                    <a:pt x="84" y="111"/>
                    <a:pt x="79" y="108"/>
                    <a:pt x="77" y="106"/>
                  </a:cubicBezTo>
                  <a:cubicBezTo>
                    <a:pt x="75" y="104"/>
                    <a:pt x="74" y="102"/>
                    <a:pt x="74" y="102"/>
                  </a:cubicBezTo>
                  <a:cubicBezTo>
                    <a:pt x="74" y="102"/>
                    <a:pt x="75" y="99"/>
                    <a:pt x="73" y="96"/>
                  </a:cubicBezTo>
                  <a:cubicBezTo>
                    <a:pt x="70" y="93"/>
                    <a:pt x="69" y="91"/>
                    <a:pt x="69" y="87"/>
                  </a:cubicBezTo>
                  <a:cubicBezTo>
                    <a:pt x="69" y="84"/>
                    <a:pt x="68" y="81"/>
                    <a:pt x="68" y="78"/>
                  </a:cubicBezTo>
                  <a:cubicBezTo>
                    <a:pt x="68" y="76"/>
                    <a:pt x="72" y="72"/>
                    <a:pt x="73" y="68"/>
                  </a:cubicBezTo>
                  <a:cubicBezTo>
                    <a:pt x="74" y="65"/>
                    <a:pt x="77" y="63"/>
                    <a:pt x="79" y="61"/>
                  </a:cubicBezTo>
                  <a:cubicBezTo>
                    <a:pt x="78" y="59"/>
                    <a:pt x="77" y="56"/>
                    <a:pt x="76" y="53"/>
                  </a:cubicBezTo>
                  <a:cubicBezTo>
                    <a:pt x="74" y="49"/>
                    <a:pt x="71" y="48"/>
                    <a:pt x="66" y="44"/>
                  </a:cubicBezTo>
                  <a:cubicBezTo>
                    <a:pt x="62" y="40"/>
                    <a:pt x="63" y="38"/>
                    <a:pt x="63" y="36"/>
                  </a:cubicBezTo>
                  <a:cubicBezTo>
                    <a:pt x="63" y="35"/>
                    <a:pt x="69" y="35"/>
                    <a:pt x="73" y="35"/>
                  </a:cubicBezTo>
                  <a:cubicBezTo>
                    <a:pt x="78" y="35"/>
                    <a:pt x="80" y="34"/>
                    <a:pt x="78" y="33"/>
                  </a:cubicBezTo>
                  <a:cubicBezTo>
                    <a:pt x="76" y="32"/>
                    <a:pt x="73" y="25"/>
                    <a:pt x="73" y="20"/>
                  </a:cubicBezTo>
                  <a:cubicBezTo>
                    <a:pt x="74" y="15"/>
                    <a:pt x="72" y="13"/>
                    <a:pt x="72" y="10"/>
                  </a:cubicBezTo>
                  <a:cubicBezTo>
                    <a:pt x="72" y="7"/>
                    <a:pt x="68" y="0"/>
                    <a:pt x="65" y="0"/>
                  </a:cubicBezTo>
                  <a:cubicBezTo>
                    <a:pt x="65" y="0"/>
                    <a:pt x="64" y="0"/>
                    <a:pt x="64" y="0"/>
                  </a:cubicBezTo>
                  <a:cubicBezTo>
                    <a:pt x="64" y="2"/>
                    <a:pt x="63" y="5"/>
                    <a:pt x="63" y="6"/>
                  </a:cubicBezTo>
                  <a:cubicBezTo>
                    <a:pt x="63" y="7"/>
                    <a:pt x="66" y="10"/>
                    <a:pt x="68" y="10"/>
                  </a:cubicBezTo>
                  <a:cubicBezTo>
                    <a:pt x="70" y="11"/>
                    <a:pt x="69" y="14"/>
                    <a:pt x="69" y="17"/>
                  </a:cubicBezTo>
                  <a:cubicBezTo>
                    <a:pt x="69" y="20"/>
                    <a:pt x="63" y="19"/>
                    <a:pt x="62" y="21"/>
                  </a:cubicBezTo>
                  <a:cubicBezTo>
                    <a:pt x="61" y="22"/>
                    <a:pt x="55" y="31"/>
                    <a:pt x="55" y="32"/>
                  </a:cubicBezTo>
                  <a:cubicBezTo>
                    <a:pt x="55" y="34"/>
                    <a:pt x="54" y="39"/>
                    <a:pt x="52" y="39"/>
                  </a:cubicBezTo>
                  <a:cubicBezTo>
                    <a:pt x="51" y="40"/>
                    <a:pt x="51" y="44"/>
                    <a:pt x="51" y="45"/>
                  </a:cubicBezTo>
                  <a:cubicBezTo>
                    <a:pt x="51" y="47"/>
                    <a:pt x="45" y="49"/>
                    <a:pt x="45" y="52"/>
                  </a:cubicBezTo>
                  <a:cubicBezTo>
                    <a:pt x="45" y="54"/>
                    <a:pt x="39" y="65"/>
                    <a:pt x="37" y="68"/>
                  </a:cubicBezTo>
                  <a:cubicBezTo>
                    <a:pt x="35" y="72"/>
                    <a:pt x="33" y="76"/>
                    <a:pt x="32" y="73"/>
                  </a:cubicBezTo>
                  <a:cubicBezTo>
                    <a:pt x="31" y="70"/>
                    <a:pt x="26" y="66"/>
                    <a:pt x="24" y="68"/>
                  </a:cubicBezTo>
                  <a:cubicBezTo>
                    <a:pt x="21" y="69"/>
                    <a:pt x="18" y="68"/>
                    <a:pt x="17" y="68"/>
                  </a:cubicBezTo>
                  <a:cubicBezTo>
                    <a:pt x="15" y="69"/>
                    <a:pt x="3" y="80"/>
                    <a:pt x="3" y="80"/>
                  </a:cubicBezTo>
                  <a:cubicBezTo>
                    <a:pt x="3" y="80"/>
                    <a:pt x="3" y="86"/>
                    <a:pt x="0" y="92"/>
                  </a:cubicBezTo>
                  <a:cubicBezTo>
                    <a:pt x="2" y="93"/>
                    <a:pt x="3" y="96"/>
                    <a:pt x="5" y="98"/>
                  </a:cubicBezTo>
                  <a:cubicBezTo>
                    <a:pt x="7" y="101"/>
                    <a:pt x="12" y="99"/>
                    <a:pt x="14" y="100"/>
                  </a:cubicBezTo>
                  <a:cubicBezTo>
                    <a:pt x="16" y="101"/>
                    <a:pt x="18" y="108"/>
                    <a:pt x="17" y="110"/>
                  </a:cubicBezTo>
                  <a:cubicBezTo>
                    <a:pt x="17" y="112"/>
                    <a:pt x="14" y="117"/>
                    <a:pt x="15" y="120"/>
                  </a:cubicBezTo>
                  <a:cubicBezTo>
                    <a:pt x="31" y="120"/>
                    <a:pt x="31" y="120"/>
                    <a:pt x="31" y="120"/>
                  </a:cubicBezTo>
                  <a:lnTo>
                    <a:pt x="36" y="1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0" name="Freeform 194"/>
            <p:cNvSpPr>
              <a:spLocks/>
            </p:cNvSpPr>
            <p:nvPr userDrawn="1"/>
          </p:nvSpPr>
          <p:spPr bwMode="auto">
            <a:xfrm>
              <a:off x="7000845" y="4191888"/>
              <a:ext cx="152695" cy="160476"/>
            </a:xfrm>
            <a:custGeom>
              <a:avLst/>
              <a:gdLst>
                <a:gd name="T0" fmla="*/ 68 w 72"/>
                <a:gd name="T1" fmla="*/ 58 h 69"/>
                <a:gd name="T2" fmla="*/ 63 w 72"/>
                <a:gd name="T3" fmla="*/ 46 h 69"/>
                <a:gd name="T4" fmla="*/ 67 w 72"/>
                <a:gd name="T5" fmla="*/ 35 h 69"/>
                <a:gd name="T6" fmla="*/ 72 w 72"/>
                <a:gd name="T7" fmla="*/ 28 h 69"/>
                <a:gd name="T8" fmla="*/ 68 w 72"/>
                <a:gd name="T9" fmla="*/ 11 h 69"/>
                <a:gd name="T10" fmla="*/ 65 w 72"/>
                <a:gd name="T11" fmla="*/ 10 h 69"/>
                <a:gd name="T12" fmla="*/ 52 w 72"/>
                <a:gd name="T13" fmla="*/ 12 h 69"/>
                <a:gd name="T14" fmla="*/ 41 w 72"/>
                <a:gd name="T15" fmla="*/ 7 h 69"/>
                <a:gd name="T16" fmla="*/ 32 w 72"/>
                <a:gd name="T17" fmla="*/ 4 h 69"/>
                <a:gd name="T18" fmla="*/ 28 w 72"/>
                <a:gd name="T19" fmla="*/ 3 h 69"/>
                <a:gd name="T20" fmla="*/ 22 w 72"/>
                <a:gd name="T21" fmla="*/ 4 h 69"/>
                <a:gd name="T22" fmla="*/ 16 w 72"/>
                <a:gd name="T23" fmla="*/ 7 h 69"/>
                <a:gd name="T24" fmla="*/ 10 w 72"/>
                <a:gd name="T25" fmla="*/ 5 h 69"/>
                <a:gd name="T26" fmla="*/ 6 w 72"/>
                <a:gd name="T27" fmla="*/ 6 h 69"/>
                <a:gd name="T28" fmla="*/ 6 w 72"/>
                <a:gd name="T29" fmla="*/ 15 h 69"/>
                <a:gd name="T30" fmla="*/ 8 w 72"/>
                <a:gd name="T31" fmla="*/ 20 h 69"/>
                <a:gd name="T32" fmla="*/ 10 w 72"/>
                <a:gd name="T33" fmla="*/ 26 h 69"/>
                <a:gd name="T34" fmla="*/ 5 w 72"/>
                <a:gd name="T35" fmla="*/ 27 h 69"/>
                <a:gd name="T36" fmla="*/ 6 w 72"/>
                <a:gd name="T37" fmla="*/ 34 h 69"/>
                <a:gd name="T38" fmla="*/ 2 w 72"/>
                <a:gd name="T39" fmla="*/ 40 h 69"/>
                <a:gd name="T40" fmla="*/ 1 w 72"/>
                <a:gd name="T41" fmla="*/ 47 h 69"/>
                <a:gd name="T42" fmla="*/ 5 w 72"/>
                <a:gd name="T43" fmla="*/ 51 h 69"/>
                <a:gd name="T44" fmla="*/ 14 w 72"/>
                <a:gd name="T45" fmla="*/ 59 h 69"/>
                <a:gd name="T46" fmla="*/ 11 w 72"/>
                <a:gd name="T47" fmla="*/ 69 h 69"/>
                <a:gd name="T48" fmla="*/ 45 w 72"/>
                <a:gd name="T49" fmla="*/ 62 h 69"/>
                <a:gd name="T50" fmla="*/ 68 w 72"/>
                <a:gd name="T51" fmla="*/ 63 h 69"/>
                <a:gd name="T52" fmla="*/ 68 w 72"/>
                <a:gd name="T5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9">
                  <a:moveTo>
                    <a:pt x="68" y="58"/>
                  </a:moveTo>
                  <a:cubicBezTo>
                    <a:pt x="66" y="56"/>
                    <a:pt x="63" y="48"/>
                    <a:pt x="63" y="46"/>
                  </a:cubicBezTo>
                  <a:cubicBezTo>
                    <a:pt x="63" y="44"/>
                    <a:pt x="68" y="38"/>
                    <a:pt x="67" y="35"/>
                  </a:cubicBezTo>
                  <a:cubicBezTo>
                    <a:pt x="67" y="32"/>
                    <a:pt x="72" y="30"/>
                    <a:pt x="72" y="28"/>
                  </a:cubicBezTo>
                  <a:cubicBezTo>
                    <a:pt x="72" y="26"/>
                    <a:pt x="70" y="17"/>
                    <a:pt x="68" y="11"/>
                  </a:cubicBezTo>
                  <a:cubicBezTo>
                    <a:pt x="67" y="11"/>
                    <a:pt x="66" y="11"/>
                    <a:pt x="65" y="10"/>
                  </a:cubicBezTo>
                  <a:cubicBezTo>
                    <a:pt x="63" y="8"/>
                    <a:pt x="55" y="9"/>
                    <a:pt x="52" y="12"/>
                  </a:cubicBezTo>
                  <a:cubicBezTo>
                    <a:pt x="49" y="15"/>
                    <a:pt x="42" y="9"/>
                    <a:pt x="41" y="7"/>
                  </a:cubicBezTo>
                  <a:cubicBezTo>
                    <a:pt x="40" y="6"/>
                    <a:pt x="36" y="2"/>
                    <a:pt x="32" y="4"/>
                  </a:cubicBezTo>
                  <a:cubicBezTo>
                    <a:pt x="29" y="7"/>
                    <a:pt x="28" y="6"/>
                    <a:pt x="28" y="3"/>
                  </a:cubicBezTo>
                  <a:cubicBezTo>
                    <a:pt x="29" y="0"/>
                    <a:pt x="23" y="1"/>
                    <a:pt x="22" y="4"/>
                  </a:cubicBezTo>
                  <a:cubicBezTo>
                    <a:pt x="22" y="6"/>
                    <a:pt x="17" y="9"/>
                    <a:pt x="16" y="7"/>
                  </a:cubicBezTo>
                  <a:cubicBezTo>
                    <a:pt x="14" y="5"/>
                    <a:pt x="11" y="2"/>
                    <a:pt x="10" y="5"/>
                  </a:cubicBezTo>
                  <a:cubicBezTo>
                    <a:pt x="9" y="7"/>
                    <a:pt x="7" y="7"/>
                    <a:pt x="6" y="6"/>
                  </a:cubicBezTo>
                  <a:cubicBezTo>
                    <a:pt x="5" y="10"/>
                    <a:pt x="4" y="14"/>
                    <a:pt x="6" y="15"/>
                  </a:cubicBezTo>
                  <a:cubicBezTo>
                    <a:pt x="8" y="16"/>
                    <a:pt x="9" y="18"/>
                    <a:pt x="8" y="20"/>
                  </a:cubicBezTo>
                  <a:cubicBezTo>
                    <a:pt x="8" y="21"/>
                    <a:pt x="12" y="25"/>
                    <a:pt x="10" y="26"/>
                  </a:cubicBezTo>
                  <a:cubicBezTo>
                    <a:pt x="8" y="28"/>
                    <a:pt x="6" y="25"/>
                    <a:pt x="5" y="27"/>
                  </a:cubicBezTo>
                  <a:cubicBezTo>
                    <a:pt x="3" y="29"/>
                    <a:pt x="7" y="32"/>
                    <a:pt x="6" y="34"/>
                  </a:cubicBezTo>
                  <a:cubicBezTo>
                    <a:pt x="4" y="35"/>
                    <a:pt x="2" y="36"/>
                    <a:pt x="2" y="40"/>
                  </a:cubicBezTo>
                  <a:cubicBezTo>
                    <a:pt x="3" y="43"/>
                    <a:pt x="3" y="46"/>
                    <a:pt x="1" y="47"/>
                  </a:cubicBezTo>
                  <a:cubicBezTo>
                    <a:pt x="0" y="48"/>
                    <a:pt x="1" y="48"/>
                    <a:pt x="5" y="51"/>
                  </a:cubicBezTo>
                  <a:cubicBezTo>
                    <a:pt x="9" y="53"/>
                    <a:pt x="15" y="55"/>
                    <a:pt x="14" y="59"/>
                  </a:cubicBezTo>
                  <a:cubicBezTo>
                    <a:pt x="14" y="62"/>
                    <a:pt x="12" y="63"/>
                    <a:pt x="11" y="69"/>
                  </a:cubicBezTo>
                  <a:cubicBezTo>
                    <a:pt x="18" y="69"/>
                    <a:pt x="30" y="64"/>
                    <a:pt x="45" y="62"/>
                  </a:cubicBezTo>
                  <a:cubicBezTo>
                    <a:pt x="54" y="60"/>
                    <a:pt x="62" y="62"/>
                    <a:pt x="68" y="63"/>
                  </a:cubicBezTo>
                  <a:cubicBezTo>
                    <a:pt x="68" y="61"/>
                    <a:pt x="69" y="59"/>
                    <a:pt x="68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1" name="Freeform 195"/>
            <p:cNvSpPr>
              <a:spLocks/>
            </p:cNvSpPr>
            <p:nvPr userDrawn="1"/>
          </p:nvSpPr>
          <p:spPr bwMode="auto">
            <a:xfrm>
              <a:off x="7135082" y="4182770"/>
              <a:ext cx="105712" cy="162300"/>
            </a:xfrm>
            <a:custGeom>
              <a:avLst/>
              <a:gdLst>
                <a:gd name="T0" fmla="*/ 42 w 49"/>
                <a:gd name="T1" fmla="*/ 29 h 70"/>
                <a:gd name="T2" fmla="*/ 42 w 49"/>
                <a:gd name="T3" fmla="*/ 14 h 70"/>
                <a:gd name="T4" fmla="*/ 39 w 49"/>
                <a:gd name="T5" fmla="*/ 7 h 70"/>
                <a:gd name="T6" fmla="*/ 37 w 49"/>
                <a:gd name="T7" fmla="*/ 0 h 70"/>
                <a:gd name="T8" fmla="*/ 33 w 49"/>
                <a:gd name="T9" fmla="*/ 3 h 70"/>
                <a:gd name="T10" fmla="*/ 4 w 49"/>
                <a:gd name="T11" fmla="*/ 2 h 70"/>
                <a:gd name="T12" fmla="*/ 6 w 49"/>
                <a:gd name="T13" fmla="*/ 13 h 70"/>
                <a:gd name="T14" fmla="*/ 5 w 49"/>
                <a:gd name="T15" fmla="*/ 15 h 70"/>
                <a:gd name="T16" fmla="*/ 9 w 49"/>
                <a:gd name="T17" fmla="*/ 32 h 70"/>
                <a:gd name="T18" fmla="*/ 4 w 49"/>
                <a:gd name="T19" fmla="*/ 39 h 70"/>
                <a:gd name="T20" fmla="*/ 0 w 49"/>
                <a:gd name="T21" fmla="*/ 50 h 70"/>
                <a:gd name="T22" fmla="*/ 5 w 49"/>
                <a:gd name="T23" fmla="*/ 62 h 70"/>
                <a:gd name="T24" fmla="*/ 5 w 49"/>
                <a:gd name="T25" fmla="*/ 67 h 70"/>
                <a:gd name="T26" fmla="*/ 13 w 49"/>
                <a:gd name="T27" fmla="*/ 70 h 70"/>
                <a:gd name="T28" fmla="*/ 36 w 49"/>
                <a:gd name="T29" fmla="*/ 62 h 70"/>
                <a:gd name="T30" fmla="*/ 49 w 49"/>
                <a:gd name="T31" fmla="*/ 56 h 70"/>
                <a:gd name="T32" fmla="*/ 45 w 49"/>
                <a:gd name="T33" fmla="*/ 44 h 70"/>
                <a:gd name="T34" fmla="*/ 42 w 49"/>
                <a:gd name="T3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70">
                  <a:moveTo>
                    <a:pt x="42" y="29"/>
                  </a:moveTo>
                  <a:cubicBezTo>
                    <a:pt x="40" y="25"/>
                    <a:pt x="41" y="17"/>
                    <a:pt x="42" y="14"/>
                  </a:cubicBezTo>
                  <a:cubicBezTo>
                    <a:pt x="42" y="10"/>
                    <a:pt x="41" y="8"/>
                    <a:pt x="39" y="7"/>
                  </a:cubicBezTo>
                  <a:cubicBezTo>
                    <a:pt x="38" y="7"/>
                    <a:pt x="37" y="3"/>
                    <a:pt x="37" y="0"/>
                  </a:cubicBezTo>
                  <a:cubicBezTo>
                    <a:pt x="35" y="1"/>
                    <a:pt x="34" y="4"/>
                    <a:pt x="33" y="3"/>
                  </a:cubicBezTo>
                  <a:cubicBezTo>
                    <a:pt x="32" y="1"/>
                    <a:pt x="6" y="0"/>
                    <a:pt x="4" y="2"/>
                  </a:cubicBezTo>
                  <a:cubicBezTo>
                    <a:pt x="3" y="4"/>
                    <a:pt x="7" y="11"/>
                    <a:pt x="6" y="13"/>
                  </a:cubicBezTo>
                  <a:cubicBezTo>
                    <a:pt x="6" y="14"/>
                    <a:pt x="5" y="15"/>
                    <a:pt x="5" y="15"/>
                  </a:cubicBezTo>
                  <a:cubicBezTo>
                    <a:pt x="7" y="21"/>
                    <a:pt x="9" y="30"/>
                    <a:pt x="9" y="32"/>
                  </a:cubicBezTo>
                  <a:cubicBezTo>
                    <a:pt x="9" y="34"/>
                    <a:pt x="4" y="36"/>
                    <a:pt x="4" y="39"/>
                  </a:cubicBezTo>
                  <a:cubicBezTo>
                    <a:pt x="5" y="42"/>
                    <a:pt x="0" y="48"/>
                    <a:pt x="0" y="50"/>
                  </a:cubicBezTo>
                  <a:cubicBezTo>
                    <a:pt x="0" y="52"/>
                    <a:pt x="3" y="60"/>
                    <a:pt x="5" y="62"/>
                  </a:cubicBezTo>
                  <a:cubicBezTo>
                    <a:pt x="6" y="63"/>
                    <a:pt x="5" y="65"/>
                    <a:pt x="5" y="67"/>
                  </a:cubicBezTo>
                  <a:cubicBezTo>
                    <a:pt x="9" y="68"/>
                    <a:pt x="12" y="70"/>
                    <a:pt x="13" y="70"/>
                  </a:cubicBezTo>
                  <a:cubicBezTo>
                    <a:pt x="15" y="70"/>
                    <a:pt x="30" y="64"/>
                    <a:pt x="36" y="62"/>
                  </a:cubicBezTo>
                  <a:cubicBezTo>
                    <a:pt x="41" y="59"/>
                    <a:pt x="46" y="58"/>
                    <a:pt x="49" y="56"/>
                  </a:cubicBezTo>
                  <a:cubicBezTo>
                    <a:pt x="47" y="52"/>
                    <a:pt x="45" y="47"/>
                    <a:pt x="45" y="44"/>
                  </a:cubicBezTo>
                  <a:cubicBezTo>
                    <a:pt x="45" y="38"/>
                    <a:pt x="44" y="33"/>
                    <a:pt x="42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2" name="Freeform 196"/>
            <p:cNvSpPr>
              <a:spLocks/>
            </p:cNvSpPr>
            <p:nvPr userDrawn="1"/>
          </p:nvSpPr>
          <p:spPr bwMode="auto">
            <a:xfrm>
              <a:off x="6836405" y="4142651"/>
              <a:ext cx="189610" cy="144064"/>
            </a:xfrm>
            <a:custGeom>
              <a:avLst/>
              <a:gdLst>
                <a:gd name="T0" fmla="*/ 29 w 88"/>
                <a:gd name="T1" fmla="*/ 33 h 62"/>
                <a:gd name="T2" fmla="*/ 34 w 88"/>
                <a:gd name="T3" fmla="*/ 32 h 62"/>
                <a:gd name="T4" fmla="*/ 43 w 88"/>
                <a:gd name="T5" fmla="*/ 30 h 62"/>
                <a:gd name="T6" fmla="*/ 53 w 88"/>
                <a:gd name="T7" fmla="*/ 41 h 62"/>
                <a:gd name="T8" fmla="*/ 54 w 88"/>
                <a:gd name="T9" fmla="*/ 47 h 62"/>
                <a:gd name="T10" fmla="*/ 54 w 88"/>
                <a:gd name="T11" fmla="*/ 48 h 62"/>
                <a:gd name="T12" fmla="*/ 63 w 88"/>
                <a:gd name="T13" fmla="*/ 46 h 62"/>
                <a:gd name="T14" fmla="*/ 66 w 88"/>
                <a:gd name="T15" fmla="*/ 56 h 62"/>
                <a:gd name="T16" fmla="*/ 72 w 88"/>
                <a:gd name="T17" fmla="*/ 59 h 62"/>
                <a:gd name="T18" fmla="*/ 76 w 88"/>
                <a:gd name="T19" fmla="*/ 56 h 62"/>
                <a:gd name="T20" fmla="*/ 79 w 88"/>
                <a:gd name="T21" fmla="*/ 58 h 62"/>
                <a:gd name="T22" fmla="*/ 82 w 88"/>
                <a:gd name="T23" fmla="*/ 55 h 62"/>
                <a:gd name="T24" fmla="*/ 81 w 88"/>
                <a:gd name="T25" fmla="*/ 48 h 62"/>
                <a:gd name="T26" fmla="*/ 86 w 88"/>
                <a:gd name="T27" fmla="*/ 47 h 62"/>
                <a:gd name="T28" fmla="*/ 84 w 88"/>
                <a:gd name="T29" fmla="*/ 41 h 62"/>
                <a:gd name="T30" fmla="*/ 82 w 88"/>
                <a:gd name="T31" fmla="*/ 36 h 62"/>
                <a:gd name="T32" fmla="*/ 82 w 88"/>
                <a:gd name="T33" fmla="*/ 27 h 62"/>
                <a:gd name="T34" fmla="*/ 80 w 88"/>
                <a:gd name="T35" fmla="*/ 25 h 62"/>
                <a:gd name="T36" fmla="*/ 78 w 88"/>
                <a:gd name="T37" fmla="*/ 19 h 62"/>
                <a:gd name="T38" fmla="*/ 78 w 88"/>
                <a:gd name="T39" fmla="*/ 16 h 62"/>
                <a:gd name="T40" fmla="*/ 74 w 88"/>
                <a:gd name="T41" fmla="*/ 10 h 62"/>
                <a:gd name="T42" fmla="*/ 69 w 88"/>
                <a:gd name="T43" fmla="*/ 2 h 62"/>
                <a:gd name="T44" fmla="*/ 61 w 88"/>
                <a:gd name="T45" fmla="*/ 8 h 62"/>
                <a:gd name="T46" fmla="*/ 53 w 88"/>
                <a:gd name="T47" fmla="*/ 7 h 62"/>
                <a:gd name="T48" fmla="*/ 46 w 88"/>
                <a:gd name="T49" fmla="*/ 8 h 62"/>
                <a:gd name="T50" fmla="*/ 43 w 88"/>
                <a:gd name="T51" fmla="*/ 5 h 62"/>
                <a:gd name="T52" fmla="*/ 43 w 88"/>
                <a:gd name="T53" fmla="*/ 4 h 62"/>
                <a:gd name="T54" fmla="*/ 42 w 88"/>
                <a:gd name="T55" fmla="*/ 4 h 62"/>
                <a:gd name="T56" fmla="*/ 25 w 88"/>
                <a:gd name="T57" fmla="*/ 3 h 62"/>
                <a:gd name="T58" fmla="*/ 16 w 88"/>
                <a:gd name="T59" fmla="*/ 0 h 62"/>
                <a:gd name="T60" fmla="*/ 14 w 88"/>
                <a:gd name="T61" fmla="*/ 5 h 62"/>
                <a:gd name="T62" fmla="*/ 15 w 88"/>
                <a:gd name="T63" fmla="*/ 10 h 62"/>
                <a:gd name="T64" fmla="*/ 10 w 88"/>
                <a:gd name="T65" fmla="*/ 12 h 62"/>
                <a:gd name="T66" fmla="*/ 1 w 88"/>
                <a:gd name="T67" fmla="*/ 17 h 62"/>
                <a:gd name="T68" fmla="*/ 0 w 88"/>
                <a:gd name="T69" fmla="*/ 18 h 62"/>
                <a:gd name="T70" fmla="*/ 8 w 88"/>
                <a:gd name="T71" fmla="*/ 28 h 62"/>
                <a:gd name="T72" fmla="*/ 21 w 88"/>
                <a:gd name="T73" fmla="*/ 41 h 62"/>
                <a:gd name="T74" fmla="*/ 29 w 88"/>
                <a:gd name="T7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62">
                  <a:moveTo>
                    <a:pt x="29" y="33"/>
                  </a:moveTo>
                  <a:cubicBezTo>
                    <a:pt x="29" y="30"/>
                    <a:pt x="32" y="31"/>
                    <a:pt x="34" y="32"/>
                  </a:cubicBezTo>
                  <a:cubicBezTo>
                    <a:pt x="37" y="32"/>
                    <a:pt x="41" y="30"/>
                    <a:pt x="43" y="30"/>
                  </a:cubicBezTo>
                  <a:cubicBezTo>
                    <a:pt x="46" y="30"/>
                    <a:pt x="53" y="38"/>
                    <a:pt x="53" y="41"/>
                  </a:cubicBezTo>
                  <a:cubicBezTo>
                    <a:pt x="53" y="43"/>
                    <a:pt x="53" y="45"/>
                    <a:pt x="54" y="47"/>
                  </a:cubicBezTo>
                  <a:cubicBezTo>
                    <a:pt x="54" y="47"/>
                    <a:pt x="54" y="48"/>
                    <a:pt x="54" y="48"/>
                  </a:cubicBezTo>
                  <a:cubicBezTo>
                    <a:pt x="59" y="47"/>
                    <a:pt x="62" y="46"/>
                    <a:pt x="63" y="46"/>
                  </a:cubicBezTo>
                  <a:cubicBezTo>
                    <a:pt x="64" y="46"/>
                    <a:pt x="67" y="52"/>
                    <a:pt x="66" y="56"/>
                  </a:cubicBezTo>
                  <a:cubicBezTo>
                    <a:pt x="66" y="59"/>
                    <a:pt x="70" y="62"/>
                    <a:pt x="72" y="59"/>
                  </a:cubicBezTo>
                  <a:cubicBezTo>
                    <a:pt x="74" y="57"/>
                    <a:pt x="76" y="54"/>
                    <a:pt x="76" y="56"/>
                  </a:cubicBezTo>
                  <a:cubicBezTo>
                    <a:pt x="76" y="57"/>
                    <a:pt x="77" y="57"/>
                    <a:pt x="79" y="58"/>
                  </a:cubicBezTo>
                  <a:cubicBezTo>
                    <a:pt x="79" y="56"/>
                    <a:pt x="81" y="56"/>
                    <a:pt x="82" y="55"/>
                  </a:cubicBezTo>
                  <a:cubicBezTo>
                    <a:pt x="83" y="53"/>
                    <a:pt x="79" y="50"/>
                    <a:pt x="81" y="48"/>
                  </a:cubicBezTo>
                  <a:cubicBezTo>
                    <a:pt x="82" y="46"/>
                    <a:pt x="84" y="49"/>
                    <a:pt x="86" y="47"/>
                  </a:cubicBezTo>
                  <a:cubicBezTo>
                    <a:pt x="88" y="46"/>
                    <a:pt x="84" y="42"/>
                    <a:pt x="84" y="41"/>
                  </a:cubicBezTo>
                  <a:cubicBezTo>
                    <a:pt x="85" y="39"/>
                    <a:pt x="84" y="37"/>
                    <a:pt x="82" y="36"/>
                  </a:cubicBezTo>
                  <a:cubicBezTo>
                    <a:pt x="80" y="35"/>
                    <a:pt x="81" y="31"/>
                    <a:pt x="82" y="27"/>
                  </a:cubicBezTo>
                  <a:cubicBezTo>
                    <a:pt x="81" y="27"/>
                    <a:pt x="81" y="26"/>
                    <a:pt x="80" y="25"/>
                  </a:cubicBezTo>
                  <a:cubicBezTo>
                    <a:pt x="79" y="24"/>
                    <a:pt x="80" y="19"/>
                    <a:pt x="78" y="19"/>
                  </a:cubicBezTo>
                  <a:cubicBezTo>
                    <a:pt x="75" y="19"/>
                    <a:pt x="76" y="16"/>
                    <a:pt x="78" y="16"/>
                  </a:cubicBezTo>
                  <a:cubicBezTo>
                    <a:pt x="80" y="15"/>
                    <a:pt x="74" y="13"/>
                    <a:pt x="74" y="10"/>
                  </a:cubicBezTo>
                  <a:cubicBezTo>
                    <a:pt x="74" y="8"/>
                    <a:pt x="70" y="3"/>
                    <a:pt x="69" y="2"/>
                  </a:cubicBezTo>
                  <a:cubicBezTo>
                    <a:pt x="68" y="2"/>
                    <a:pt x="63" y="8"/>
                    <a:pt x="61" y="8"/>
                  </a:cubicBezTo>
                  <a:cubicBezTo>
                    <a:pt x="59" y="8"/>
                    <a:pt x="54" y="4"/>
                    <a:pt x="53" y="7"/>
                  </a:cubicBezTo>
                  <a:cubicBezTo>
                    <a:pt x="51" y="10"/>
                    <a:pt x="48" y="6"/>
                    <a:pt x="46" y="8"/>
                  </a:cubicBezTo>
                  <a:cubicBezTo>
                    <a:pt x="44" y="11"/>
                    <a:pt x="43" y="5"/>
                    <a:pt x="43" y="5"/>
                  </a:cubicBezTo>
                  <a:cubicBezTo>
                    <a:pt x="43" y="5"/>
                    <a:pt x="43" y="5"/>
                    <a:pt x="43" y="4"/>
                  </a:cubicBezTo>
                  <a:cubicBezTo>
                    <a:pt x="43" y="4"/>
                    <a:pt x="42" y="4"/>
                    <a:pt x="42" y="4"/>
                  </a:cubicBezTo>
                  <a:cubicBezTo>
                    <a:pt x="36" y="6"/>
                    <a:pt x="25" y="5"/>
                    <a:pt x="25" y="3"/>
                  </a:cubicBezTo>
                  <a:cubicBezTo>
                    <a:pt x="24" y="1"/>
                    <a:pt x="16" y="0"/>
                    <a:pt x="16" y="0"/>
                  </a:cubicBezTo>
                  <a:cubicBezTo>
                    <a:pt x="16" y="0"/>
                    <a:pt x="17" y="4"/>
                    <a:pt x="14" y="5"/>
                  </a:cubicBezTo>
                  <a:cubicBezTo>
                    <a:pt x="11" y="6"/>
                    <a:pt x="15" y="9"/>
                    <a:pt x="15" y="10"/>
                  </a:cubicBezTo>
                  <a:cubicBezTo>
                    <a:pt x="15" y="11"/>
                    <a:pt x="12" y="12"/>
                    <a:pt x="10" y="12"/>
                  </a:cubicBezTo>
                  <a:cubicBezTo>
                    <a:pt x="9" y="11"/>
                    <a:pt x="3" y="15"/>
                    <a:pt x="1" y="17"/>
                  </a:cubicBezTo>
                  <a:cubicBezTo>
                    <a:pt x="1" y="17"/>
                    <a:pt x="0" y="18"/>
                    <a:pt x="0" y="18"/>
                  </a:cubicBezTo>
                  <a:cubicBezTo>
                    <a:pt x="4" y="21"/>
                    <a:pt x="3" y="24"/>
                    <a:pt x="8" y="28"/>
                  </a:cubicBezTo>
                  <a:cubicBezTo>
                    <a:pt x="12" y="30"/>
                    <a:pt x="18" y="34"/>
                    <a:pt x="21" y="41"/>
                  </a:cubicBezTo>
                  <a:cubicBezTo>
                    <a:pt x="24" y="38"/>
                    <a:pt x="29" y="35"/>
                    <a:pt x="29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3" name="Freeform 197"/>
            <p:cNvSpPr>
              <a:spLocks/>
            </p:cNvSpPr>
            <p:nvPr userDrawn="1"/>
          </p:nvSpPr>
          <p:spPr bwMode="auto">
            <a:xfrm>
              <a:off x="6925336" y="4250242"/>
              <a:ext cx="107389" cy="102121"/>
            </a:xfrm>
            <a:custGeom>
              <a:avLst/>
              <a:gdLst>
                <a:gd name="T0" fmla="*/ 40 w 50"/>
                <a:gd name="T1" fmla="*/ 26 h 44"/>
                <a:gd name="T2" fmla="*/ 36 w 50"/>
                <a:gd name="T3" fmla="*/ 22 h 44"/>
                <a:gd name="T4" fmla="*/ 37 w 50"/>
                <a:gd name="T5" fmla="*/ 15 h 44"/>
                <a:gd name="T6" fmla="*/ 38 w 50"/>
                <a:gd name="T7" fmla="*/ 12 h 44"/>
                <a:gd name="T8" fmla="*/ 35 w 50"/>
                <a:gd name="T9" fmla="*/ 10 h 44"/>
                <a:gd name="T10" fmla="*/ 31 w 50"/>
                <a:gd name="T11" fmla="*/ 13 h 44"/>
                <a:gd name="T12" fmla="*/ 25 w 50"/>
                <a:gd name="T13" fmla="*/ 10 h 44"/>
                <a:gd name="T14" fmla="*/ 22 w 50"/>
                <a:gd name="T15" fmla="*/ 0 h 44"/>
                <a:gd name="T16" fmla="*/ 13 w 50"/>
                <a:gd name="T17" fmla="*/ 2 h 44"/>
                <a:gd name="T18" fmla="*/ 12 w 50"/>
                <a:gd name="T19" fmla="*/ 7 h 44"/>
                <a:gd name="T20" fmla="*/ 3 w 50"/>
                <a:gd name="T21" fmla="*/ 15 h 44"/>
                <a:gd name="T22" fmla="*/ 0 w 50"/>
                <a:gd name="T23" fmla="*/ 18 h 44"/>
                <a:gd name="T24" fmla="*/ 15 w 50"/>
                <a:gd name="T25" fmla="*/ 28 h 44"/>
                <a:gd name="T26" fmla="*/ 43 w 50"/>
                <a:gd name="T27" fmla="*/ 43 h 44"/>
                <a:gd name="T28" fmla="*/ 46 w 50"/>
                <a:gd name="T29" fmla="*/ 44 h 44"/>
                <a:gd name="T30" fmla="*/ 49 w 50"/>
                <a:gd name="T31" fmla="*/ 34 h 44"/>
                <a:gd name="T32" fmla="*/ 40 w 50"/>
                <a:gd name="T3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4">
                  <a:moveTo>
                    <a:pt x="40" y="26"/>
                  </a:moveTo>
                  <a:cubicBezTo>
                    <a:pt x="36" y="23"/>
                    <a:pt x="35" y="23"/>
                    <a:pt x="36" y="22"/>
                  </a:cubicBezTo>
                  <a:cubicBezTo>
                    <a:pt x="38" y="21"/>
                    <a:pt x="38" y="18"/>
                    <a:pt x="37" y="15"/>
                  </a:cubicBezTo>
                  <a:cubicBezTo>
                    <a:pt x="37" y="13"/>
                    <a:pt x="37" y="12"/>
                    <a:pt x="38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8"/>
                    <a:pt x="33" y="11"/>
                    <a:pt x="31" y="13"/>
                  </a:cubicBezTo>
                  <a:cubicBezTo>
                    <a:pt x="29" y="16"/>
                    <a:pt x="25" y="13"/>
                    <a:pt x="25" y="10"/>
                  </a:cubicBezTo>
                  <a:cubicBezTo>
                    <a:pt x="26" y="6"/>
                    <a:pt x="23" y="0"/>
                    <a:pt x="22" y="0"/>
                  </a:cubicBezTo>
                  <a:cubicBezTo>
                    <a:pt x="21" y="0"/>
                    <a:pt x="18" y="1"/>
                    <a:pt x="13" y="2"/>
                  </a:cubicBezTo>
                  <a:cubicBezTo>
                    <a:pt x="14" y="4"/>
                    <a:pt x="13" y="5"/>
                    <a:pt x="12" y="7"/>
                  </a:cubicBezTo>
                  <a:cubicBezTo>
                    <a:pt x="12" y="9"/>
                    <a:pt x="6" y="13"/>
                    <a:pt x="3" y="15"/>
                  </a:cubicBezTo>
                  <a:cubicBezTo>
                    <a:pt x="2" y="15"/>
                    <a:pt x="1" y="16"/>
                    <a:pt x="0" y="18"/>
                  </a:cubicBezTo>
                  <a:cubicBezTo>
                    <a:pt x="5" y="21"/>
                    <a:pt x="11" y="24"/>
                    <a:pt x="15" y="28"/>
                  </a:cubicBezTo>
                  <a:cubicBezTo>
                    <a:pt x="24" y="33"/>
                    <a:pt x="37" y="41"/>
                    <a:pt x="43" y="43"/>
                  </a:cubicBezTo>
                  <a:cubicBezTo>
                    <a:pt x="44" y="44"/>
                    <a:pt x="44" y="44"/>
                    <a:pt x="46" y="44"/>
                  </a:cubicBezTo>
                  <a:cubicBezTo>
                    <a:pt x="47" y="38"/>
                    <a:pt x="49" y="37"/>
                    <a:pt x="49" y="34"/>
                  </a:cubicBezTo>
                  <a:cubicBezTo>
                    <a:pt x="50" y="30"/>
                    <a:pt x="44" y="28"/>
                    <a:pt x="4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4" name="Freeform 198"/>
            <p:cNvSpPr>
              <a:spLocks/>
            </p:cNvSpPr>
            <p:nvPr userDrawn="1"/>
          </p:nvSpPr>
          <p:spPr bwMode="auto">
            <a:xfrm>
              <a:off x="6881709" y="4213771"/>
              <a:ext cx="73830" cy="78415"/>
            </a:xfrm>
            <a:custGeom>
              <a:avLst/>
              <a:gdLst>
                <a:gd name="T0" fmla="*/ 32 w 34"/>
                <a:gd name="T1" fmla="*/ 23 h 34"/>
                <a:gd name="T2" fmla="*/ 33 w 34"/>
                <a:gd name="T3" fmla="*/ 17 h 34"/>
                <a:gd name="T4" fmla="*/ 32 w 34"/>
                <a:gd name="T5" fmla="*/ 11 h 34"/>
                <a:gd name="T6" fmla="*/ 22 w 34"/>
                <a:gd name="T7" fmla="*/ 0 h 34"/>
                <a:gd name="T8" fmla="*/ 13 w 34"/>
                <a:gd name="T9" fmla="*/ 2 h 34"/>
                <a:gd name="T10" fmla="*/ 8 w 34"/>
                <a:gd name="T11" fmla="*/ 3 h 34"/>
                <a:gd name="T12" fmla="*/ 0 w 34"/>
                <a:gd name="T13" fmla="*/ 11 h 34"/>
                <a:gd name="T14" fmla="*/ 2 w 34"/>
                <a:gd name="T15" fmla="*/ 15 h 34"/>
                <a:gd name="T16" fmla="*/ 11 w 34"/>
                <a:gd name="T17" fmla="*/ 28 h 34"/>
                <a:gd name="T18" fmla="*/ 20 w 34"/>
                <a:gd name="T19" fmla="*/ 34 h 34"/>
                <a:gd name="T20" fmla="*/ 23 w 34"/>
                <a:gd name="T21" fmla="*/ 31 h 34"/>
                <a:gd name="T22" fmla="*/ 32 w 34"/>
                <a:gd name="T2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4">
                  <a:moveTo>
                    <a:pt x="32" y="23"/>
                  </a:moveTo>
                  <a:cubicBezTo>
                    <a:pt x="33" y="21"/>
                    <a:pt x="34" y="19"/>
                    <a:pt x="33" y="17"/>
                  </a:cubicBezTo>
                  <a:cubicBezTo>
                    <a:pt x="32" y="15"/>
                    <a:pt x="32" y="13"/>
                    <a:pt x="32" y="11"/>
                  </a:cubicBezTo>
                  <a:cubicBezTo>
                    <a:pt x="32" y="8"/>
                    <a:pt x="25" y="0"/>
                    <a:pt x="22" y="0"/>
                  </a:cubicBezTo>
                  <a:cubicBezTo>
                    <a:pt x="20" y="0"/>
                    <a:pt x="16" y="2"/>
                    <a:pt x="13" y="2"/>
                  </a:cubicBezTo>
                  <a:cubicBezTo>
                    <a:pt x="11" y="1"/>
                    <a:pt x="8" y="0"/>
                    <a:pt x="8" y="3"/>
                  </a:cubicBezTo>
                  <a:cubicBezTo>
                    <a:pt x="8" y="5"/>
                    <a:pt x="3" y="8"/>
                    <a:pt x="0" y="11"/>
                  </a:cubicBezTo>
                  <a:cubicBezTo>
                    <a:pt x="1" y="12"/>
                    <a:pt x="1" y="13"/>
                    <a:pt x="2" y="15"/>
                  </a:cubicBezTo>
                  <a:cubicBezTo>
                    <a:pt x="4" y="24"/>
                    <a:pt x="7" y="25"/>
                    <a:pt x="11" y="28"/>
                  </a:cubicBezTo>
                  <a:cubicBezTo>
                    <a:pt x="13" y="30"/>
                    <a:pt x="16" y="32"/>
                    <a:pt x="20" y="34"/>
                  </a:cubicBezTo>
                  <a:cubicBezTo>
                    <a:pt x="21" y="32"/>
                    <a:pt x="22" y="31"/>
                    <a:pt x="23" y="31"/>
                  </a:cubicBezTo>
                  <a:cubicBezTo>
                    <a:pt x="26" y="29"/>
                    <a:pt x="32" y="25"/>
                    <a:pt x="32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5" name="Freeform 199"/>
            <p:cNvSpPr>
              <a:spLocks/>
            </p:cNvSpPr>
            <p:nvPr userDrawn="1"/>
          </p:nvSpPr>
          <p:spPr bwMode="auto">
            <a:xfrm>
              <a:off x="6787744" y="3746932"/>
              <a:ext cx="209745" cy="169594"/>
            </a:xfrm>
            <a:custGeom>
              <a:avLst/>
              <a:gdLst>
                <a:gd name="T0" fmla="*/ 46 w 98"/>
                <a:gd name="T1" fmla="*/ 56 h 73"/>
                <a:gd name="T2" fmla="*/ 58 w 98"/>
                <a:gd name="T3" fmla="*/ 48 h 73"/>
                <a:gd name="T4" fmla="*/ 58 w 98"/>
                <a:gd name="T5" fmla="*/ 19 h 73"/>
                <a:gd name="T6" fmla="*/ 97 w 98"/>
                <a:gd name="T7" fmla="*/ 19 h 73"/>
                <a:gd name="T8" fmla="*/ 98 w 98"/>
                <a:gd name="T9" fmla="*/ 4 h 73"/>
                <a:gd name="T10" fmla="*/ 89 w 98"/>
                <a:gd name="T11" fmla="*/ 0 h 73"/>
                <a:gd name="T12" fmla="*/ 46 w 98"/>
                <a:gd name="T13" fmla="*/ 0 h 73"/>
                <a:gd name="T14" fmla="*/ 40 w 98"/>
                <a:gd name="T15" fmla="*/ 9 h 73"/>
                <a:gd name="T16" fmla="*/ 24 w 98"/>
                <a:gd name="T17" fmla="*/ 29 h 73"/>
                <a:gd name="T18" fmla="*/ 4 w 98"/>
                <a:gd name="T19" fmla="*/ 63 h 73"/>
                <a:gd name="T20" fmla="*/ 0 w 98"/>
                <a:gd name="T21" fmla="*/ 73 h 73"/>
                <a:gd name="T22" fmla="*/ 46 w 98"/>
                <a:gd name="T23" fmla="*/ 73 h 73"/>
                <a:gd name="T24" fmla="*/ 46 w 98"/>
                <a:gd name="T2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3">
                  <a:moveTo>
                    <a:pt x="46" y="56"/>
                  </a:moveTo>
                  <a:cubicBezTo>
                    <a:pt x="46" y="54"/>
                    <a:pt x="58" y="51"/>
                    <a:pt x="58" y="48"/>
                  </a:cubicBezTo>
                  <a:cubicBezTo>
                    <a:pt x="58" y="46"/>
                    <a:pt x="58" y="19"/>
                    <a:pt x="58" y="19"/>
                  </a:cubicBezTo>
                  <a:cubicBezTo>
                    <a:pt x="58" y="19"/>
                    <a:pt x="96" y="20"/>
                    <a:pt x="97" y="19"/>
                  </a:cubicBezTo>
                  <a:cubicBezTo>
                    <a:pt x="98" y="19"/>
                    <a:pt x="98" y="11"/>
                    <a:pt x="98" y="4"/>
                  </a:cubicBezTo>
                  <a:cubicBezTo>
                    <a:pt x="96" y="1"/>
                    <a:pt x="98" y="0"/>
                    <a:pt x="89" y="0"/>
                  </a:cubicBezTo>
                  <a:cubicBezTo>
                    <a:pt x="82" y="0"/>
                    <a:pt x="61" y="0"/>
                    <a:pt x="46" y="0"/>
                  </a:cubicBezTo>
                  <a:cubicBezTo>
                    <a:pt x="43" y="2"/>
                    <a:pt x="41" y="6"/>
                    <a:pt x="40" y="9"/>
                  </a:cubicBezTo>
                  <a:cubicBezTo>
                    <a:pt x="38" y="15"/>
                    <a:pt x="25" y="22"/>
                    <a:pt x="24" y="29"/>
                  </a:cubicBezTo>
                  <a:cubicBezTo>
                    <a:pt x="24" y="36"/>
                    <a:pt x="12" y="48"/>
                    <a:pt x="4" y="63"/>
                  </a:cubicBezTo>
                  <a:cubicBezTo>
                    <a:pt x="1" y="67"/>
                    <a:pt x="0" y="71"/>
                    <a:pt x="0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59"/>
                    <a:pt x="46" y="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6" name="Freeform 200"/>
            <p:cNvSpPr>
              <a:spLocks/>
            </p:cNvSpPr>
            <p:nvPr userDrawn="1"/>
          </p:nvSpPr>
          <p:spPr bwMode="auto">
            <a:xfrm>
              <a:off x="6787744" y="3756050"/>
              <a:ext cx="302032" cy="335540"/>
            </a:xfrm>
            <a:custGeom>
              <a:avLst/>
              <a:gdLst>
                <a:gd name="T0" fmla="*/ 11 w 141"/>
                <a:gd name="T1" fmla="*/ 124 h 144"/>
                <a:gd name="T2" fmla="*/ 21 w 141"/>
                <a:gd name="T3" fmla="*/ 124 h 144"/>
                <a:gd name="T4" fmla="*/ 30 w 141"/>
                <a:gd name="T5" fmla="*/ 123 h 144"/>
                <a:gd name="T6" fmla="*/ 37 w 141"/>
                <a:gd name="T7" fmla="*/ 129 h 144"/>
                <a:gd name="T8" fmla="*/ 41 w 141"/>
                <a:gd name="T9" fmla="*/ 129 h 144"/>
                <a:gd name="T10" fmla="*/ 49 w 141"/>
                <a:gd name="T11" fmla="*/ 138 h 144"/>
                <a:gd name="T12" fmla="*/ 55 w 141"/>
                <a:gd name="T13" fmla="*/ 144 h 144"/>
                <a:gd name="T14" fmla="*/ 61 w 141"/>
                <a:gd name="T15" fmla="*/ 140 h 144"/>
                <a:gd name="T16" fmla="*/ 68 w 141"/>
                <a:gd name="T17" fmla="*/ 138 h 144"/>
                <a:gd name="T18" fmla="*/ 74 w 141"/>
                <a:gd name="T19" fmla="*/ 137 h 144"/>
                <a:gd name="T20" fmla="*/ 82 w 141"/>
                <a:gd name="T21" fmla="*/ 137 h 144"/>
                <a:gd name="T22" fmla="*/ 89 w 141"/>
                <a:gd name="T23" fmla="*/ 135 h 144"/>
                <a:gd name="T24" fmla="*/ 135 w 141"/>
                <a:gd name="T25" fmla="*/ 135 h 144"/>
                <a:gd name="T26" fmla="*/ 136 w 141"/>
                <a:gd name="T27" fmla="*/ 125 h 144"/>
                <a:gd name="T28" fmla="*/ 133 w 141"/>
                <a:gd name="T29" fmla="*/ 122 h 144"/>
                <a:gd name="T30" fmla="*/ 122 w 141"/>
                <a:gd name="T31" fmla="*/ 27 h 144"/>
                <a:gd name="T32" fmla="*/ 141 w 141"/>
                <a:gd name="T33" fmla="*/ 27 h 144"/>
                <a:gd name="T34" fmla="*/ 100 w 141"/>
                <a:gd name="T35" fmla="*/ 2 h 144"/>
                <a:gd name="T36" fmla="*/ 98 w 141"/>
                <a:gd name="T37" fmla="*/ 0 h 144"/>
                <a:gd name="T38" fmla="*/ 97 w 141"/>
                <a:gd name="T39" fmla="*/ 15 h 144"/>
                <a:gd name="T40" fmla="*/ 58 w 141"/>
                <a:gd name="T41" fmla="*/ 15 h 144"/>
                <a:gd name="T42" fmla="*/ 58 w 141"/>
                <a:gd name="T43" fmla="*/ 44 h 144"/>
                <a:gd name="T44" fmla="*/ 46 w 141"/>
                <a:gd name="T45" fmla="*/ 52 h 144"/>
                <a:gd name="T46" fmla="*/ 46 w 141"/>
                <a:gd name="T47" fmla="*/ 69 h 144"/>
                <a:gd name="T48" fmla="*/ 0 w 141"/>
                <a:gd name="T49" fmla="*/ 69 h 144"/>
                <a:gd name="T50" fmla="*/ 7 w 141"/>
                <a:gd name="T51" fmla="*/ 81 h 144"/>
                <a:gd name="T52" fmla="*/ 9 w 141"/>
                <a:gd name="T53" fmla="*/ 99 h 144"/>
                <a:gd name="T54" fmla="*/ 6 w 141"/>
                <a:gd name="T55" fmla="*/ 120 h 144"/>
                <a:gd name="T56" fmla="*/ 4 w 141"/>
                <a:gd name="T57" fmla="*/ 129 h 144"/>
                <a:gd name="T58" fmla="*/ 4 w 141"/>
                <a:gd name="T59" fmla="*/ 129 h 144"/>
                <a:gd name="T60" fmla="*/ 11 w 141"/>
                <a:gd name="T61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1" h="144">
                  <a:moveTo>
                    <a:pt x="11" y="124"/>
                  </a:moveTo>
                  <a:cubicBezTo>
                    <a:pt x="15" y="125"/>
                    <a:pt x="21" y="124"/>
                    <a:pt x="21" y="124"/>
                  </a:cubicBezTo>
                  <a:cubicBezTo>
                    <a:pt x="21" y="124"/>
                    <a:pt x="27" y="122"/>
                    <a:pt x="30" y="123"/>
                  </a:cubicBezTo>
                  <a:cubicBezTo>
                    <a:pt x="34" y="125"/>
                    <a:pt x="37" y="129"/>
                    <a:pt x="37" y="129"/>
                  </a:cubicBezTo>
                  <a:cubicBezTo>
                    <a:pt x="41" y="129"/>
                    <a:pt x="41" y="129"/>
                    <a:pt x="41" y="129"/>
                  </a:cubicBezTo>
                  <a:cubicBezTo>
                    <a:pt x="41" y="129"/>
                    <a:pt x="44" y="137"/>
                    <a:pt x="49" y="138"/>
                  </a:cubicBezTo>
                  <a:cubicBezTo>
                    <a:pt x="52" y="139"/>
                    <a:pt x="54" y="142"/>
                    <a:pt x="55" y="144"/>
                  </a:cubicBezTo>
                  <a:cubicBezTo>
                    <a:pt x="58" y="143"/>
                    <a:pt x="61" y="142"/>
                    <a:pt x="61" y="140"/>
                  </a:cubicBezTo>
                  <a:cubicBezTo>
                    <a:pt x="61" y="137"/>
                    <a:pt x="63" y="133"/>
                    <a:pt x="68" y="138"/>
                  </a:cubicBezTo>
                  <a:cubicBezTo>
                    <a:pt x="73" y="142"/>
                    <a:pt x="73" y="138"/>
                    <a:pt x="74" y="137"/>
                  </a:cubicBezTo>
                  <a:cubicBezTo>
                    <a:pt x="75" y="135"/>
                    <a:pt x="79" y="137"/>
                    <a:pt x="82" y="137"/>
                  </a:cubicBezTo>
                  <a:cubicBezTo>
                    <a:pt x="85" y="137"/>
                    <a:pt x="89" y="135"/>
                    <a:pt x="89" y="135"/>
                  </a:cubicBezTo>
                  <a:cubicBezTo>
                    <a:pt x="89" y="135"/>
                    <a:pt x="133" y="136"/>
                    <a:pt x="135" y="135"/>
                  </a:cubicBezTo>
                  <a:cubicBezTo>
                    <a:pt x="137" y="134"/>
                    <a:pt x="136" y="125"/>
                    <a:pt x="136" y="12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41" y="27"/>
                    <a:pt x="141" y="27"/>
                    <a:pt x="141" y="27"/>
                  </a:cubicBezTo>
                  <a:cubicBezTo>
                    <a:pt x="120" y="14"/>
                    <a:pt x="102" y="3"/>
                    <a:pt x="100" y="2"/>
                  </a:cubicBezTo>
                  <a:cubicBezTo>
                    <a:pt x="99" y="1"/>
                    <a:pt x="98" y="0"/>
                    <a:pt x="98" y="0"/>
                  </a:cubicBezTo>
                  <a:cubicBezTo>
                    <a:pt x="98" y="7"/>
                    <a:pt x="98" y="15"/>
                    <a:pt x="97" y="15"/>
                  </a:cubicBezTo>
                  <a:cubicBezTo>
                    <a:pt x="96" y="16"/>
                    <a:pt x="58" y="15"/>
                    <a:pt x="58" y="15"/>
                  </a:cubicBezTo>
                  <a:cubicBezTo>
                    <a:pt x="58" y="15"/>
                    <a:pt x="58" y="42"/>
                    <a:pt x="58" y="44"/>
                  </a:cubicBezTo>
                  <a:cubicBezTo>
                    <a:pt x="58" y="47"/>
                    <a:pt x="46" y="50"/>
                    <a:pt x="46" y="52"/>
                  </a:cubicBezTo>
                  <a:cubicBezTo>
                    <a:pt x="46" y="55"/>
                    <a:pt x="46" y="69"/>
                    <a:pt x="46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6"/>
                    <a:pt x="4" y="79"/>
                    <a:pt x="7" y="81"/>
                  </a:cubicBezTo>
                  <a:cubicBezTo>
                    <a:pt x="10" y="85"/>
                    <a:pt x="4" y="92"/>
                    <a:pt x="9" y="99"/>
                  </a:cubicBezTo>
                  <a:cubicBezTo>
                    <a:pt x="15" y="106"/>
                    <a:pt x="8" y="116"/>
                    <a:pt x="6" y="120"/>
                  </a:cubicBezTo>
                  <a:cubicBezTo>
                    <a:pt x="4" y="122"/>
                    <a:pt x="4" y="126"/>
                    <a:pt x="4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7" y="129"/>
                    <a:pt x="7" y="123"/>
                    <a:pt x="11" y="1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7" name="Freeform 201"/>
            <p:cNvSpPr>
              <a:spLocks/>
            </p:cNvSpPr>
            <p:nvPr userDrawn="1"/>
          </p:nvSpPr>
          <p:spPr bwMode="auto">
            <a:xfrm>
              <a:off x="6905201" y="3819875"/>
              <a:ext cx="417812" cy="393895"/>
            </a:xfrm>
            <a:custGeom>
              <a:avLst/>
              <a:gdLst>
                <a:gd name="T0" fmla="*/ 184 w 195"/>
                <a:gd name="T1" fmla="*/ 70 h 169"/>
                <a:gd name="T2" fmla="*/ 179 w 195"/>
                <a:gd name="T3" fmla="*/ 58 h 169"/>
                <a:gd name="T4" fmla="*/ 166 w 195"/>
                <a:gd name="T5" fmla="*/ 54 h 169"/>
                <a:gd name="T6" fmla="*/ 158 w 195"/>
                <a:gd name="T7" fmla="*/ 45 h 169"/>
                <a:gd name="T8" fmla="*/ 86 w 195"/>
                <a:gd name="T9" fmla="*/ 0 h 169"/>
                <a:gd name="T10" fmla="*/ 67 w 195"/>
                <a:gd name="T11" fmla="*/ 0 h 169"/>
                <a:gd name="T12" fmla="*/ 78 w 195"/>
                <a:gd name="T13" fmla="*/ 95 h 169"/>
                <a:gd name="T14" fmla="*/ 81 w 195"/>
                <a:gd name="T15" fmla="*/ 98 h 169"/>
                <a:gd name="T16" fmla="*/ 80 w 195"/>
                <a:gd name="T17" fmla="*/ 108 h 169"/>
                <a:gd name="T18" fmla="*/ 34 w 195"/>
                <a:gd name="T19" fmla="*/ 108 h 169"/>
                <a:gd name="T20" fmla="*/ 27 w 195"/>
                <a:gd name="T21" fmla="*/ 110 h 169"/>
                <a:gd name="T22" fmla="*/ 19 w 195"/>
                <a:gd name="T23" fmla="*/ 110 h 169"/>
                <a:gd name="T24" fmla="*/ 13 w 195"/>
                <a:gd name="T25" fmla="*/ 111 h 169"/>
                <a:gd name="T26" fmla="*/ 6 w 195"/>
                <a:gd name="T27" fmla="*/ 113 h 169"/>
                <a:gd name="T28" fmla="*/ 0 w 195"/>
                <a:gd name="T29" fmla="*/ 117 h 169"/>
                <a:gd name="T30" fmla="*/ 1 w 195"/>
                <a:gd name="T31" fmla="*/ 119 h 169"/>
                <a:gd name="T32" fmla="*/ 3 w 195"/>
                <a:gd name="T33" fmla="*/ 122 h 169"/>
                <a:gd name="T34" fmla="*/ 5 w 195"/>
                <a:gd name="T35" fmla="*/ 129 h 169"/>
                <a:gd name="T36" fmla="*/ 11 w 195"/>
                <a:gd name="T37" fmla="*/ 136 h 169"/>
                <a:gd name="T38" fmla="*/ 11 w 195"/>
                <a:gd name="T39" fmla="*/ 144 h 169"/>
                <a:gd name="T40" fmla="*/ 14 w 195"/>
                <a:gd name="T41" fmla="*/ 147 h 169"/>
                <a:gd name="T42" fmla="*/ 21 w 195"/>
                <a:gd name="T43" fmla="*/ 146 h 169"/>
                <a:gd name="T44" fmla="*/ 29 w 195"/>
                <a:gd name="T45" fmla="*/ 147 h 169"/>
                <a:gd name="T46" fmla="*/ 37 w 195"/>
                <a:gd name="T47" fmla="*/ 141 h 169"/>
                <a:gd name="T48" fmla="*/ 42 w 195"/>
                <a:gd name="T49" fmla="*/ 149 h 169"/>
                <a:gd name="T50" fmla="*/ 46 w 195"/>
                <a:gd name="T51" fmla="*/ 155 h 169"/>
                <a:gd name="T52" fmla="*/ 46 w 195"/>
                <a:gd name="T53" fmla="*/ 158 h 169"/>
                <a:gd name="T54" fmla="*/ 48 w 195"/>
                <a:gd name="T55" fmla="*/ 164 h 169"/>
                <a:gd name="T56" fmla="*/ 54 w 195"/>
                <a:gd name="T57" fmla="*/ 165 h 169"/>
                <a:gd name="T58" fmla="*/ 60 w 195"/>
                <a:gd name="T59" fmla="*/ 167 h 169"/>
                <a:gd name="T60" fmla="*/ 66 w 195"/>
                <a:gd name="T61" fmla="*/ 164 h 169"/>
                <a:gd name="T62" fmla="*/ 72 w 195"/>
                <a:gd name="T63" fmla="*/ 163 h 169"/>
                <a:gd name="T64" fmla="*/ 76 w 195"/>
                <a:gd name="T65" fmla="*/ 164 h 169"/>
                <a:gd name="T66" fmla="*/ 80 w 195"/>
                <a:gd name="T67" fmla="*/ 164 h 169"/>
                <a:gd name="T68" fmla="*/ 83 w 195"/>
                <a:gd name="T69" fmla="*/ 156 h 169"/>
                <a:gd name="T70" fmla="*/ 82 w 195"/>
                <a:gd name="T71" fmla="*/ 148 h 169"/>
                <a:gd name="T72" fmla="*/ 92 w 195"/>
                <a:gd name="T73" fmla="*/ 145 h 169"/>
                <a:gd name="T74" fmla="*/ 95 w 195"/>
                <a:gd name="T75" fmla="*/ 138 h 169"/>
                <a:gd name="T76" fmla="*/ 99 w 195"/>
                <a:gd name="T77" fmla="*/ 130 h 169"/>
                <a:gd name="T78" fmla="*/ 106 w 195"/>
                <a:gd name="T79" fmla="*/ 130 h 169"/>
                <a:gd name="T80" fmla="*/ 112 w 195"/>
                <a:gd name="T81" fmla="*/ 125 h 169"/>
                <a:gd name="T82" fmla="*/ 117 w 195"/>
                <a:gd name="T83" fmla="*/ 123 h 169"/>
                <a:gd name="T84" fmla="*/ 122 w 195"/>
                <a:gd name="T85" fmla="*/ 120 h 169"/>
                <a:gd name="T86" fmla="*/ 132 w 195"/>
                <a:gd name="T87" fmla="*/ 117 h 169"/>
                <a:gd name="T88" fmla="*/ 140 w 195"/>
                <a:gd name="T89" fmla="*/ 113 h 169"/>
                <a:gd name="T90" fmla="*/ 155 w 195"/>
                <a:gd name="T91" fmla="*/ 114 h 169"/>
                <a:gd name="T92" fmla="*/ 164 w 195"/>
                <a:gd name="T93" fmla="*/ 111 h 169"/>
                <a:gd name="T94" fmla="*/ 183 w 195"/>
                <a:gd name="T95" fmla="*/ 109 h 169"/>
                <a:gd name="T96" fmla="*/ 190 w 195"/>
                <a:gd name="T97" fmla="*/ 104 h 169"/>
                <a:gd name="T98" fmla="*/ 194 w 195"/>
                <a:gd name="T99" fmla="*/ 96 h 169"/>
                <a:gd name="T100" fmla="*/ 194 w 195"/>
                <a:gd name="T101" fmla="*/ 68 h 169"/>
                <a:gd name="T102" fmla="*/ 184 w 195"/>
                <a:gd name="T103" fmla="*/ 7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69">
                  <a:moveTo>
                    <a:pt x="184" y="70"/>
                  </a:moveTo>
                  <a:cubicBezTo>
                    <a:pt x="184" y="70"/>
                    <a:pt x="184" y="61"/>
                    <a:pt x="179" y="58"/>
                  </a:cubicBezTo>
                  <a:cubicBezTo>
                    <a:pt x="173" y="55"/>
                    <a:pt x="166" y="54"/>
                    <a:pt x="166" y="54"/>
                  </a:cubicBezTo>
                  <a:cubicBezTo>
                    <a:pt x="166" y="54"/>
                    <a:pt x="161" y="48"/>
                    <a:pt x="158" y="45"/>
                  </a:cubicBezTo>
                  <a:cubicBezTo>
                    <a:pt x="156" y="43"/>
                    <a:pt x="118" y="19"/>
                    <a:pt x="8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81" y="98"/>
                    <a:pt x="82" y="107"/>
                    <a:pt x="80" y="108"/>
                  </a:cubicBezTo>
                  <a:cubicBezTo>
                    <a:pt x="78" y="109"/>
                    <a:pt x="34" y="108"/>
                    <a:pt x="34" y="108"/>
                  </a:cubicBezTo>
                  <a:cubicBezTo>
                    <a:pt x="34" y="108"/>
                    <a:pt x="30" y="110"/>
                    <a:pt x="27" y="110"/>
                  </a:cubicBezTo>
                  <a:cubicBezTo>
                    <a:pt x="24" y="110"/>
                    <a:pt x="20" y="108"/>
                    <a:pt x="19" y="110"/>
                  </a:cubicBezTo>
                  <a:cubicBezTo>
                    <a:pt x="18" y="111"/>
                    <a:pt x="18" y="115"/>
                    <a:pt x="13" y="111"/>
                  </a:cubicBezTo>
                  <a:cubicBezTo>
                    <a:pt x="8" y="106"/>
                    <a:pt x="6" y="110"/>
                    <a:pt x="6" y="113"/>
                  </a:cubicBezTo>
                  <a:cubicBezTo>
                    <a:pt x="6" y="115"/>
                    <a:pt x="3" y="116"/>
                    <a:pt x="0" y="117"/>
                  </a:cubicBezTo>
                  <a:cubicBezTo>
                    <a:pt x="0" y="118"/>
                    <a:pt x="1" y="119"/>
                    <a:pt x="1" y="119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122"/>
                    <a:pt x="3" y="127"/>
                    <a:pt x="5" y="129"/>
                  </a:cubicBezTo>
                  <a:cubicBezTo>
                    <a:pt x="7" y="131"/>
                    <a:pt x="11" y="134"/>
                    <a:pt x="11" y="136"/>
                  </a:cubicBezTo>
                  <a:cubicBezTo>
                    <a:pt x="11" y="137"/>
                    <a:pt x="11" y="144"/>
                    <a:pt x="11" y="144"/>
                  </a:cubicBezTo>
                  <a:cubicBezTo>
                    <a:pt x="11" y="144"/>
                    <a:pt x="12" y="150"/>
                    <a:pt x="14" y="147"/>
                  </a:cubicBezTo>
                  <a:cubicBezTo>
                    <a:pt x="16" y="145"/>
                    <a:pt x="19" y="149"/>
                    <a:pt x="21" y="146"/>
                  </a:cubicBezTo>
                  <a:cubicBezTo>
                    <a:pt x="22" y="143"/>
                    <a:pt x="27" y="147"/>
                    <a:pt x="29" y="147"/>
                  </a:cubicBezTo>
                  <a:cubicBezTo>
                    <a:pt x="31" y="147"/>
                    <a:pt x="36" y="141"/>
                    <a:pt x="37" y="141"/>
                  </a:cubicBezTo>
                  <a:cubicBezTo>
                    <a:pt x="38" y="142"/>
                    <a:pt x="42" y="147"/>
                    <a:pt x="42" y="149"/>
                  </a:cubicBezTo>
                  <a:cubicBezTo>
                    <a:pt x="42" y="152"/>
                    <a:pt x="48" y="154"/>
                    <a:pt x="46" y="155"/>
                  </a:cubicBezTo>
                  <a:cubicBezTo>
                    <a:pt x="44" y="155"/>
                    <a:pt x="43" y="158"/>
                    <a:pt x="46" y="158"/>
                  </a:cubicBezTo>
                  <a:cubicBezTo>
                    <a:pt x="48" y="158"/>
                    <a:pt x="47" y="163"/>
                    <a:pt x="48" y="164"/>
                  </a:cubicBezTo>
                  <a:cubicBezTo>
                    <a:pt x="50" y="166"/>
                    <a:pt x="53" y="168"/>
                    <a:pt x="54" y="165"/>
                  </a:cubicBezTo>
                  <a:cubicBezTo>
                    <a:pt x="55" y="162"/>
                    <a:pt x="58" y="165"/>
                    <a:pt x="60" y="167"/>
                  </a:cubicBezTo>
                  <a:cubicBezTo>
                    <a:pt x="61" y="169"/>
                    <a:pt x="66" y="166"/>
                    <a:pt x="66" y="164"/>
                  </a:cubicBezTo>
                  <a:cubicBezTo>
                    <a:pt x="67" y="161"/>
                    <a:pt x="73" y="160"/>
                    <a:pt x="72" y="163"/>
                  </a:cubicBezTo>
                  <a:cubicBezTo>
                    <a:pt x="72" y="166"/>
                    <a:pt x="73" y="167"/>
                    <a:pt x="76" y="164"/>
                  </a:cubicBezTo>
                  <a:cubicBezTo>
                    <a:pt x="77" y="164"/>
                    <a:pt x="79" y="164"/>
                    <a:pt x="80" y="164"/>
                  </a:cubicBezTo>
                  <a:cubicBezTo>
                    <a:pt x="81" y="160"/>
                    <a:pt x="82" y="157"/>
                    <a:pt x="83" y="156"/>
                  </a:cubicBezTo>
                  <a:cubicBezTo>
                    <a:pt x="84" y="154"/>
                    <a:pt x="80" y="149"/>
                    <a:pt x="82" y="148"/>
                  </a:cubicBezTo>
                  <a:cubicBezTo>
                    <a:pt x="84" y="148"/>
                    <a:pt x="90" y="149"/>
                    <a:pt x="92" y="145"/>
                  </a:cubicBezTo>
                  <a:cubicBezTo>
                    <a:pt x="93" y="140"/>
                    <a:pt x="95" y="138"/>
                    <a:pt x="95" y="138"/>
                  </a:cubicBezTo>
                  <a:cubicBezTo>
                    <a:pt x="95" y="138"/>
                    <a:pt x="96" y="128"/>
                    <a:pt x="99" y="130"/>
                  </a:cubicBezTo>
                  <a:cubicBezTo>
                    <a:pt x="102" y="132"/>
                    <a:pt x="106" y="134"/>
                    <a:pt x="106" y="130"/>
                  </a:cubicBezTo>
                  <a:cubicBezTo>
                    <a:pt x="107" y="126"/>
                    <a:pt x="110" y="129"/>
                    <a:pt x="112" y="125"/>
                  </a:cubicBezTo>
                  <a:cubicBezTo>
                    <a:pt x="113" y="122"/>
                    <a:pt x="115" y="122"/>
                    <a:pt x="117" y="123"/>
                  </a:cubicBezTo>
                  <a:cubicBezTo>
                    <a:pt x="119" y="123"/>
                    <a:pt x="122" y="122"/>
                    <a:pt x="122" y="120"/>
                  </a:cubicBezTo>
                  <a:cubicBezTo>
                    <a:pt x="122" y="118"/>
                    <a:pt x="127" y="119"/>
                    <a:pt x="132" y="117"/>
                  </a:cubicBezTo>
                  <a:cubicBezTo>
                    <a:pt x="136" y="114"/>
                    <a:pt x="138" y="111"/>
                    <a:pt x="140" y="113"/>
                  </a:cubicBezTo>
                  <a:cubicBezTo>
                    <a:pt x="142" y="115"/>
                    <a:pt x="153" y="114"/>
                    <a:pt x="155" y="114"/>
                  </a:cubicBezTo>
                  <a:cubicBezTo>
                    <a:pt x="157" y="113"/>
                    <a:pt x="160" y="110"/>
                    <a:pt x="164" y="111"/>
                  </a:cubicBezTo>
                  <a:cubicBezTo>
                    <a:pt x="168" y="111"/>
                    <a:pt x="178" y="109"/>
                    <a:pt x="183" y="109"/>
                  </a:cubicBezTo>
                  <a:cubicBezTo>
                    <a:pt x="187" y="109"/>
                    <a:pt x="188" y="106"/>
                    <a:pt x="190" y="104"/>
                  </a:cubicBezTo>
                  <a:cubicBezTo>
                    <a:pt x="191" y="103"/>
                    <a:pt x="192" y="97"/>
                    <a:pt x="194" y="96"/>
                  </a:cubicBezTo>
                  <a:cubicBezTo>
                    <a:pt x="195" y="96"/>
                    <a:pt x="194" y="76"/>
                    <a:pt x="194" y="68"/>
                  </a:cubicBezTo>
                  <a:cubicBezTo>
                    <a:pt x="190" y="68"/>
                    <a:pt x="184" y="70"/>
                    <a:pt x="184" y="7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8" name="Freeform 202"/>
            <p:cNvSpPr>
              <a:spLocks/>
            </p:cNvSpPr>
            <p:nvPr userDrawn="1"/>
          </p:nvSpPr>
          <p:spPr bwMode="auto">
            <a:xfrm>
              <a:off x="7076353" y="4077002"/>
              <a:ext cx="206389" cy="149534"/>
            </a:xfrm>
            <a:custGeom>
              <a:avLst/>
              <a:gdLst>
                <a:gd name="T0" fmla="*/ 95 w 96"/>
                <a:gd name="T1" fmla="*/ 36 h 64"/>
                <a:gd name="T2" fmla="*/ 90 w 96"/>
                <a:gd name="T3" fmla="*/ 34 h 64"/>
                <a:gd name="T4" fmla="*/ 89 w 96"/>
                <a:gd name="T5" fmla="*/ 28 h 64"/>
                <a:gd name="T6" fmla="*/ 83 w 96"/>
                <a:gd name="T7" fmla="*/ 29 h 64"/>
                <a:gd name="T8" fmla="*/ 79 w 96"/>
                <a:gd name="T9" fmla="*/ 25 h 64"/>
                <a:gd name="T10" fmla="*/ 77 w 96"/>
                <a:gd name="T11" fmla="*/ 21 h 64"/>
                <a:gd name="T12" fmla="*/ 71 w 96"/>
                <a:gd name="T13" fmla="*/ 15 h 64"/>
                <a:gd name="T14" fmla="*/ 67 w 96"/>
                <a:gd name="T15" fmla="*/ 9 h 64"/>
                <a:gd name="T16" fmla="*/ 67 w 96"/>
                <a:gd name="T17" fmla="*/ 3 h 64"/>
                <a:gd name="T18" fmla="*/ 60 w 96"/>
                <a:gd name="T19" fmla="*/ 2 h 64"/>
                <a:gd name="T20" fmla="*/ 52 w 96"/>
                <a:gd name="T21" fmla="*/ 6 h 64"/>
                <a:gd name="T22" fmla="*/ 42 w 96"/>
                <a:gd name="T23" fmla="*/ 9 h 64"/>
                <a:gd name="T24" fmla="*/ 37 w 96"/>
                <a:gd name="T25" fmla="*/ 12 h 64"/>
                <a:gd name="T26" fmla="*/ 32 w 96"/>
                <a:gd name="T27" fmla="*/ 14 h 64"/>
                <a:gd name="T28" fmla="*/ 26 w 96"/>
                <a:gd name="T29" fmla="*/ 19 h 64"/>
                <a:gd name="T30" fmla="*/ 19 w 96"/>
                <a:gd name="T31" fmla="*/ 19 h 64"/>
                <a:gd name="T32" fmla="*/ 15 w 96"/>
                <a:gd name="T33" fmla="*/ 27 h 64"/>
                <a:gd name="T34" fmla="*/ 12 w 96"/>
                <a:gd name="T35" fmla="*/ 34 h 64"/>
                <a:gd name="T36" fmla="*/ 2 w 96"/>
                <a:gd name="T37" fmla="*/ 37 h 64"/>
                <a:gd name="T38" fmla="*/ 3 w 96"/>
                <a:gd name="T39" fmla="*/ 45 h 64"/>
                <a:gd name="T40" fmla="*/ 0 w 96"/>
                <a:gd name="T41" fmla="*/ 53 h 64"/>
                <a:gd name="T42" fmla="*/ 5 w 96"/>
                <a:gd name="T43" fmla="*/ 56 h 64"/>
                <a:gd name="T44" fmla="*/ 16 w 96"/>
                <a:gd name="T45" fmla="*/ 61 h 64"/>
                <a:gd name="T46" fmla="*/ 29 w 96"/>
                <a:gd name="T47" fmla="*/ 59 h 64"/>
                <a:gd name="T48" fmla="*/ 33 w 96"/>
                <a:gd name="T49" fmla="*/ 58 h 64"/>
                <a:gd name="T50" fmla="*/ 31 w 96"/>
                <a:gd name="T51" fmla="*/ 47 h 64"/>
                <a:gd name="T52" fmla="*/ 60 w 96"/>
                <a:gd name="T53" fmla="*/ 48 h 64"/>
                <a:gd name="T54" fmla="*/ 65 w 96"/>
                <a:gd name="T55" fmla="*/ 45 h 64"/>
                <a:gd name="T56" fmla="*/ 76 w 96"/>
                <a:gd name="T57" fmla="*/ 46 h 64"/>
                <a:gd name="T58" fmla="*/ 82 w 96"/>
                <a:gd name="T59" fmla="*/ 42 h 64"/>
                <a:gd name="T60" fmla="*/ 92 w 96"/>
                <a:gd name="T61" fmla="*/ 40 h 64"/>
                <a:gd name="T62" fmla="*/ 95 w 96"/>
                <a:gd name="T63" fmla="*/ 36 h 64"/>
                <a:gd name="T64" fmla="*/ 95 w 96"/>
                <a:gd name="T6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64">
                  <a:moveTo>
                    <a:pt x="95" y="36"/>
                  </a:moveTo>
                  <a:cubicBezTo>
                    <a:pt x="93" y="35"/>
                    <a:pt x="91" y="34"/>
                    <a:pt x="90" y="34"/>
                  </a:cubicBezTo>
                  <a:cubicBezTo>
                    <a:pt x="89" y="34"/>
                    <a:pt x="90" y="29"/>
                    <a:pt x="89" y="28"/>
                  </a:cubicBezTo>
                  <a:cubicBezTo>
                    <a:pt x="89" y="27"/>
                    <a:pt x="86" y="30"/>
                    <a:pt x="83" y="29"/>
                  </a:cubicBezTo>
                  <a:cubicBezTo>
                    <a:pt x="81" y="28"/>
                    <a:pt x="81" y="25"/>
                    <a:pt x="79" y="25"/>
                  </a:cubicBezTo>
                  <a:cubicBezTo>
                    <a:pt x="77" y="25"/>
                    <a:pt x="77" y="23"/>
                    <a:pt x="77" y="21"/>
                  </a:cubicBezTo>
                  <a:cubicBezTo>
                    <a:pt x="77" y="19"/>
                    <a:pt x="73" y="17"/>
                    <a:pt x="71" y="15"/>
                  </a:cubicBezTo>
                  <a:cubicBezTo>
                    <a:pt x="69" y="14"/>
                    <a:pt x="69" y="10"/>
                    <a:pt x="67" y="9"/>
                  </a:cubicBezTo>
                  <a:cubicBezTo>
                    <a:pt x="67" y="9"/>
                    <a:pt x="67" y="6"/>
                    <a:pt x="67" y="3"/>
                  </a:cubicBezTo>
                  <a:cubicBezTo>
                    <a:pt x="64" y="3"/>
                    <a:pt x="61" y="3"/>
                    <a:pt x="60" y="2"/>
                  </a:cubicBezTo>
                  <a:cubicBezTo>
                    <a:pt x="58" y="0"/>
                    <a:pt x="56" y="3"/>
                    <a:pt x="52" y="6"/>
                  </a:cubicBezTo>
                  <a:cubicBezTo>
                    <a:pt x="47" y="8"/>
                    <a:pt x="42" y="7"/>
                    <a:pt x="42" y="9"/>
                  </a:cubicBezTo>
                  <a:cubicBezTo>
                    <a:pt x="42" y="11"/>
                    <a:pt x="39" y="12"/>
                    <a:pt x="37" y="12"/>
                  </a:cubicBezTo>
                  <a:cubicBezTo>
                    <a:pt x="35" y="11"/>
                    <a:pt x="33" y="11"/>
                    <a:pt x="32" y="14"/>
                  </a:cubicBezTo>
                  <a:cubicBezTo>
                    <a:pt x="30" y="18"/>
                    <a:pt x="27" y="15"/>
                    <a:pt x="26" y="19"/>
                  </a:cubicBezTo>
                  <a:cubicBezTo>
                    <a:pt x="26" y="23"/>
                    <a:pt x="22" y="21"/>
                    <a:pt x="19" y="19"/>
                  </a:cubicBezTo>
                  <a:cubicBezTo>
                    <a:pt x="16" y="17"/>
                    <a:pt x="15" y="27"/>
                    <a:pt x="15" y="27"/>
                  </a:cubicBezTo>
                  <a:cubicBezTo>
                    <a:pt x="15" y="27"/>
                    <a:pt x="13" y="29"/>
                    <a:pt x="12" y="34"/>
                  </a:cubicBezTo>
                  <a:cubicBezTo>
                    <a:pt x="10" y="38"/>
                    <a:pt x="4" y="37"/>
                    <a:pt x="2" y="37"/>
                  </a:cubicBezTo>
                  <a:cubicBezTo>
                    <a:pt x="0" y="38"/>
                    <a:pt x="4" y="43"/>
                    <a:pt x="3" y="45"/>
                  </a:cubicBezTo>
                  <a:cubicBezTo>
                    <a:pt x="2" y="46"/>
                    <a:pt x="1" y="49"/>
                    <a:pt x="0" y="53"/>
                  </a:cubicBezTo>
                  <a:cubicBezTo>
                    <a:pt x="2" y="53"/>
                    <a:pt x="5" y="55"/>
                    <a:pt x="5" y="56"/>
                  </a:cubicBezTo>
                  <a:cubicBezTo>
                    <a:pt x="6" y="58"/>
                    <a:pt x="13" y="64"/>
                    <a:pt x="16" y="61"/>
                  </a:cubicBezTo>
                  <a:cubicBezTo>
                    <a:pt x="19" y="58"/>
                    <a:pt x="27" y="57"/>
                    <a:pt x="29" y="59"/>
                  </a:cubicBezTo>
                  <a:cubicBezTo>
                    <a:pt x="32" y="61"/>
                    <a:pt x="33" y="60"/>
                    <a:pt x="33" y="58"/>
                  </a:cubicBezTo>
                  <a:cubicBezTo>
                    <a:pt x="34" y="56"/>
                    <a:pt x="30" y="49"/>
                    <a:pt x="31" y="47"/>
                  </a:cubicBezTo>
                  <a:cubicBezTo>
                    <a:pt x="33" y="45"/>
                    <a:pt x="59" y="46"/>
                    <a:pt x="60" y="48"/>
                  </a:cubicBezTo>
                  <a:cubicBezTo>
                    <a:pt x="62" y="50"/>
                    <a:pt x="62" y="45"/>
                    <a:pt x="65" y="45"/>
                  </a:cubicBezTo>
                  <a:cubicBezTo>
                    <a:pt x="68" y="45"/>
                    <a:pt x="74" y="47"/>
                    <a:pt x="76" y="46"/>
                  </a:cubicBezTo>
                  <a:cubicBezTo>
                    <a:pt x="78" y="46"/>
                    <a:pt x="80" y="42"/>
                    <a:pt x="82" y="42"/>
                  </a:cubicBezTo>
                  <a:cubicBezTo>
                    <a:pt x="84" y="42"/>
                    <a:pt x="90" y="42"/>
                    <a:pt x="92" y="40"/>
                  </a:cubicBezTo>
                  <a:cubicBezTo>
                    <a:pt x="93" y="39"/>
                    <a:pt x="96" y="39"/>
                    <a:pt x="95" y="36"/>
                  </a:cubicBezTo>
                  <a:cubicBezTo>
                    <a:pt x="95" y="36"/>
                    <a:pt x="95" y="36"/>
                    <a:pt x="95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9" name="Freeform 203"/>
            <p:cNvSpPr>
              <a:spLocks/>
            </p:cNvSpPr>
            <p:nvPr userDrawn="1"/>
          </p:nvSpPr>
          <p:spPr bwMode="auto">
            <a:xfrm>
              <a:off x="7220657" y="3858171"/>
              <a:ext cx="387609" cy="306363"/>
            </a:xfrm>
            <a:custGeom>
              <a:avLst/>
              <a:gdLst>
                <a:gd name="T0" fmla="*/ 173 w 181"/>
                <a:gd name="T1" fmla="*/ 19 h 131"/>
                <a:gd name="T2" fmla="*/ 172 w 181"/>
                <a:gd name="T3" fmla="*/ 5 h 131"/>
                <a:gd name="T4" fmla="*/ 163 w 181"/>
                <a:gd name="T5" fmla="*/ 10 h 131"/>
                <a:gd name="T6" fmla="*/ 155 w 181"/>
                <a:gd name="T7" fmla="*/ 3 h 131"/>
                <a:gd name="T8" fmla="*/ 138 w 181"/>
                <a:gd name="T9" fmla="*/ 0 h 131"/>
                <a:gd name="T10" fmla="*/ 88 w 181"/>
                <a:gd name="T11" fmla="*/ 29 h 131"/>
                <a:gd name="T12" fmla="*/ 67 w 181"/>
                <a:gd name="T13" fmla="*/ 45 h 131"/>
                <a:gd name="T14" fmla="*/ 49 w 181"/>
                <a:gd name="T15" fmla="*/ 50 h 131"/>
                <a:gd name="T16" fmla="*/ 47 w 181"/>
                <a:gd name="T17" fmla="*/ 51 h 131"/>
                <a:gd name="T18" fmla="*/ 47 w 181"/>
                <a:gd name="T19" fmla="*/ 79 h 131"/>
                <a:gd name="T20" fmla="*/ 43 w 181"/>
                <a:gd name="T21" fmla="*/ 87 h 131"/>
                <a:gd name="T22" fmla="*/ 36 w 181"/>
                <a:gd name="T23" fmla="*/ 92 h 131"/>
                <a:gd name="T24" fmla="*/ 17 w 181"/>
                <a:gd name="T25" fmla="*/ 94 h 131"/>
                <a:gd name="T26" fmla="*/ 8 w 181"/>
                <a:gd name="T27" fmla="*/ 97 h 131"/>
                <a:gd name="T28" fmla="*/ 0 w 181"/>
                <a:gd name="T29" fmla="*/ 97 h 131"/>
                <a:gd name="T30" fmla="*/ 0 w 181"/>
                <a:gd name="T31" fmla="*/ 103 h 131"/>
                <a:gd name="T32" fmla="*/ 4 w 181"/>
                <a:gd name="T33" fmla="*/ 109 h 131"/>
                <a:gd name="T34" fmla="*/ 10 w 181"/>
                <a:gd name="T35" fmla="*/ 115 h 131"/>
                <a:gd name="T36" fmla="*/ 12 w 181"/>
                <a:gd name="T37" fmla="*/ 119 h 131"/>
                <a:gd name="T38" fmla="*/ 16 w 181"/>
                <a:gd name="T39" fmla="*/ 123 h 131"/>
                <a:gd name="T40" fmla="*/ 22 w 181"/>
                <a:gd name="T41" fmla="*/ 122 h 131"/>
                <a:gd name="T42" fmla="*/ 23 w 181"/>
                <a:gd name="T43" fmla="*/ 128 h 131"/>
                <a:gd name="T44" fmla="*/ 28 w 181"/>
                <a:gd name="T45" fmla="*/ 130 h 131"/>
                <a:gd name="T46" fmla="*/ 32 w 181"/>
                <a:gd name="T47" fmla="*/ 125 h 131"/>
                <a:gd name="T48" fmla="*/ 36 w 181"/>
                <a:gd name="T49" fmla="*/ 130 h 131"/>
                <a:gd name="T50" fmla="*/ 41 w 181"/>
                <a:gd name="T51" fmla="*/ 128 h 131"/>
                <a:gd name="T52" fmla="*/ 46 w 181"/>
                <a:gd name="T53" fmla="*/ 121 h 131"/>
                <a:gd name="T54" fmla="*/ 49 w 181"/>
                <a:gd name="T55" fmla="*/ 112 h 131"/>
                <a:gd name="T56" fmla="*/ 59 w 181"/>
                <a:gd name="T57" fmla="*/ 112 h 131"/>
                <a:gd name="T58" fmla="*/ 66 w 181"/>
                <a:gd name="T59" fmla="*/ 110 h 131"/>
                <a:gd name="T60" fmla="*/ 76 w 181"/>
                <a:gd name="T61" fmla="*/ 112 h 131"/>
                <a:gd name="T62" fmla="*/ 82 w 181"/>
                <a:gd name="T63" fmla="*/ 118 h 131"/>
                <a:gd name="T64" fmla="*/ 92 w 181"/>
                <a:gd name="T65" fmla="*/ 116 h 131"/>
                <a:gd name="T66" fmla="*/ 101 w 181"/>
                <a:gd name="T67" fmla="*/ 120 h 131"/>
                <a:gd name="T68" fmla="*/ 112 w 181"/>
                <a:gd name="T69" fmla="*/ 120 h 131"/>
                <a:gd name="T70" fmla="*/ 121 w 181"/>
                <a:gd name="T71" fmla="*/ 115 h 131"/>
                <a:gd name="T72" fmla="*/ 136 w 181"/>
                <a:gd name="T73" fmla="*/ 115 h 131"/>
                <a:gd name="T74" fmla="*/ 145 w 181"/>
                <a:gd name="T75" fmla="*/ 117 h 131"/>
                <a:gd name="T76" fmla="*/ 153 w 181"/>
                <a:gd name="T77" fmla="*/ 110 h 131"/>
                <a:gd name="T78" fmla="*/ 155 w 181"/>
                <a:gd name="T79" fmla="*/ 110 h 131"/>
                <a:gd name="T80" fmla="*/ 155 w 181"/>
                <a:gd name="T81" fmla="*/ 107 h 131"/>
                <a:gd name="T82" fmla="*/ 158 w 181"/>
                <a:gd name="T83" fmla="*/ 98 h 131"/>
                <a:gd name="T84" fmla="*/ 176 w 181"/>
                <a:gd name="T85" fmla="*/ 76 h 131"/>
                <a:gd name="T86" fmla="*/ 178 w 181"/>
                <a:gd name="T87" fmla="*/ 49 h 131"/>
                <a:gd name="T88" fmla="*/ 180 w 181"/>
                <a:gd name="T89" fmla="*/ 38 h 131"/>
                <a:gd name="T90" fmla="*/ 178 w 181"/>
                <a:gd name="T91" fmla="*/ 29 h 131"/>
                <a:gd name="T92" fmla="*/ 173 w 181"/>
                <a:gd name="T93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1" h="131">
                  <a:moveTo>
                    <a:pt x="173" y="19"/>
                  </a:moveTo>
                  <a:cubicBezTo>
                    <a:pt x="173" y="18"/>
                    <a:pt x="172" y="11"/>
                    <a:pt x="172" y="5"/>
                  </a:cubicBezTo>
                  <a:cubicBezTo>
                    <a:pt x="163" y="10"/>
                    <a:pt x="163" y="10"/>
                    <a:pt x="163" y="10"/>
                  </a:cubicBezTo>
                  <a:cubicBezTo>
                    <a:pt x="163" y="10"/>
                    <a:pt x="160" y="6"/>
                    <a:pt x="155" y="3"/>
                  </a:cubicBezTo>
                  <a:cubicBezTo>
                    <a:pt x="151" y="0"/>
                    <a:pt x="138" y="0"/>
                    <a:pt x="138" y="0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67" y="45"/>
                    <a:pt x="53" y="50"/>
                    <a:pt x="49" y="50"/>
                  </a:cubicBezTo>
                  <a:cubicBezTo>
                    <a:pt x="48" y="50"/>
                    <a:pt x="48" y="51"/>
                    <a:pt x="47" y="51"/>
                  </a:cubicBezTo>
                  <a:cubicBezTo>
                    <a:pt x="47" y="59"/>
                    <a:pt x="48" y="79"/>
                    <a:pt x="47" y="79"/>
                  </a:cubicBezTo>
                  <a:cubicBezTo>
                    <a:pt x="45" y="80"/>
                    <a:pt x="44" y="86"/>
                    <a:pt x="43" y="87"/>
                  </a:cubicBezTo>
                  <a:cubicBezTo>
                    <a:pt x="41" y="89"/>
                    <a:pt x="40" y="92"/>
                    <a:pt x="36" y="92"/>
                  </a:cubicBezTo>
                  <a:cubicBezTo>
                    <a:pt x="31" y="92"/>
                    <a:pt x="21" y="94"/>
                    <a:pt x="17" y="94"/>
                  </a:cubicBezTo>
                  <a:cubicBezTo>
                    <a:pt x="13" y="93"/>
                    <a:pt x="10" y="96"/>
                    <a:pt x="8" y="97"/>
                  </a:cubicBezTo>
                  <a:cubicBezTo>
                    <a:pt x="7" y="97"/>
                    <a:pt x="4" y="97"/>
                    <a:pt x="0" y="97"/>
                  </a:cubicBezTo>
                  <a:cubicBezTo>
                    <a:pt x="0" y="100"/>
                    <a:pt x="0" y="103"/>
                    <a:pt x="0" y="103"/>
                  </a:cubicBezTo>
                  <a:cubicBezTo>
                    <a:pt x="2" y="104"/>
                    <a:pt x="2" y="108"/>
                    <a:pt x="4" y="109"/>
                  </a:cubicBezTo>
                  <a:cubicBezTo>
                    <a:pt x="6" y="111"/>
                    <a:pt x="10" y="113"/>
                    <a:pt x="10" y="115"/>
                  </a:cubicBezTo>
                  <a:cubicBezTo>
                    <a:pt x="10" y="117"/>
                    <a:pt x="10" y="119"/>
                    <a:pt x="12" y="119"/>
                  </a:cubicBezTo>
                  <a:cubicBezTo>
                    <a:pt x="14" y="119"/>
                    <a:pt x="14" y="122"/>
                    <a:pt x="16" y="123"/>
                  </a:cubicBezTo>
                  <a:cubicBezTo>
                    <a:pt x="19" y="124"/>
                    <a:pt x="22" y="121"/>
                    <a:pt x="22" y="122"/>
                  </a:cubicBezTo>
                  <a:cubicBezTo>
                    <a:pt x="23" y="123"/>
                    <a:pt x="22" y="128"/>
                    <a:pt x="23" y="128"/>
                  </a:cubicBezTo>
                  <a:cubicBezTo>
                    <a:pt x="24" y="128"/>
                    <a:pt x="26" y="129"/>
                    <a:pt x="28" y="130"/>
                  </a:cubicBezTo>
                  <a:cubicBezTo>
                    <a:pt x="27" y="128"/>
                    <a:pt x="29" y="124"/>
                    <a:pt x="32" y="125"/>
                  </a:cubicBezTo>
                  <a:cubicBezTo>
                    <a:pt x="36" y="126"/>
                    <a:pt x="33" y="129"/>
                    <a:pt x="36" y="130"/>
                  </a:cubicBezTo>
                  <a:cubicBezTo>
                    <a:pt x="39" y="131"/>
                    <a:pt x="41" y="131"/>
                    <a:pt x="41" y="128"/>
                  </a:cubicBezTo>
                  <a:cubicBezTo>
                    <a:pt x="41" y="126"/>
                    <a:pt x="45" y="122"/>
                    <a:pt x="46" y="121"/>
                  </a:cubicBezTo>
                  <a:cubicBezTo>
                    <a:pt x="47" y="120"/>
                    <a:pt x="47" y="114"/>
                    <a:pt x="49" y="112"/>
                  </a:cubicBezTo>
                  <a:cubicBezTo>
                    <a:pt x="51" y="110"/>
                    <a:pt x="57" y="112"/>
                    <a:pt x="59" y="112"/>
                  </a:cubicBezTo>
                  <a:cubicBezTo>
                    <a:pt x="62" y="112"/>
                    <a:pt x="63" y="108"/>
                    <a:pt x="66" y="110"/>
                  </a:cubicBezTo>
                  <a:cubicBezTo>
                    <a:pt x="69" y="112"/>
                    <a:pt x="73" y="110"/>
                    <a:pt x="76" y="112"/>
                  </a:cubicBezTo>
                  <a:cubicBezTo>
                    <a:pt x="78" y="115"/>
                    <a:pt x="79" y="120"/>
                    <a:pt x="82" y="118"/>
                  </a:cubicBezTo>
                  <a:cubicBezTo>
                    <a:pt x="86" y="116"/>
                    <a:pt x="90" y="116"/>
                    <a:pt x="92" y="116"/>
                  </a:cubicBezTo>
                  <a:cubicBezTo>
                    <a:pt x="94" y="116"/>
                    <a:pt x="99" y="119"/>
                    <a:pt x="101" y="120"/>
                  </a:cubicBezTo>
                  <a:cubicBezTo>
                    <a:pt x="103" y="121"/>
                    <a:pt x="110" y="121"/>
                    <a:pt x="112" y="120"/>
                  </a:cubicBezTo>
                  <a:cubicBezTo>
                    <a:pt x="114" y="119"/>
                    <a:pt x="118" y="115"/>
                    <a:pt x="121" y="115"/>
                  </a:cubicBezTo>
                  <a:cubicBezTo>
                    <a:pt x="124" y="115"/>
                    <a:pt x="133" y="114"/>
                    <a:pt x="136" y="115"/>
                  </a:cubicBezTo>
                  <a:cubicBezTo>
                    <a:pt x="138" y="116"/>
                    <a:pt x="142" y="118"/>
                    <a:pt x="145" y="117"/>
                  </a:cubicBezTo>
                  <a:cubicBezTo>
                    <a:pt x="148" y="116"/>
                    <a:pt x="151" y="111"/>
                    <a:pt x="153" y="110"/>
                  </a:cubicBezTo>
                  <a:cubicBezTo>
                    <a:pt x="154" y="110"/>
                    <a:pt x="155" y="110"/>
                    <a:pt x="155" y="110"/>
                  </a:cubicBezTo>
                  <a:cubicBezTo>
                    <a:pt x="155" y="109"/>
                    <a:pt x="155" y="108"/>
                    <a:pt x="155" y="107"/>
                  </a:cubicBezTo>
                  <a:cubicBezTo>
                    <a:pt x="155" y="101"/>
                    <a:pt x="157" y="103"/>
                    <a:pt x="158" y="98"/>
                  </a:cubicBezTo>
                  <a:cubicBezTo>
                    <a:pt x="159" y="92"/>
                    <a:pt x="175" y="77"/>
                    <a:pt x="176" y="76"/>
                  </a:cubicBezTo>
                  <a:cubicBezTo>
                    <a:pt x="178" y="75"/>
                    <a:pt x="178" y="52"/>
                    <a:pt x="178" y="49"/>
                  </a:cubicBezTo>
                  <a:cubicBezTo>
                    <a:pt x="178" y="46"/>
                    <a:pt x="178" y="42"/>
                    <a:pt x="180" y="38"/>
                  </a:cubicBezTo>
                  <a:cubicBezTo>
                    <a:pt x="181" y="33"/>
                    <a:pt x="177" y="33"/>
                    <a:pt x="178" y="29"/>
                  </a:cubicBezTo>
                  <a:cubicBezTo>
                    <a:pt x="178" y="25"/>
                    <a:pt x="173" y="22"/>
                    <a:pt x="17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0" name="Freeform 204"/>
            <p:cNvSpPr>
              <a:spLocks/>
            </p:cNvSpPr>
            <p:nvPr userDrawn="1"/>
          </p:nvSpPr>
          <p:spPr bwMode="auto">
            <a:xfrm>
              <a:off x="7552893" y="3858171"/>
              <a:ext cx="250016" cy="419426"/>
            </a:xfrm>
            <a:custGeom>
              <a:avLst/>
              <a:gdLst>
                <a:gd name="T0" fmla="*/ 116 w 117"/>
                <a:gd name="T1" fmla="*/ 45 h 180"/>
                <a:gd name="T2" fmla="*/ 27 w 117"/>
                <a:gd name="T3" fmla="*/ 0 h 180"/>
                <a:gd name="T4" fmla="*/ 17 w 117"/>
                <a:gd name="T5" fmla="*/ 5 h 180"/>
                <a:gd name="T6" fmla="*/ 18 w 117"/>
                <a:gd name="T7" fmla="*/ 19 h 180"/>
                <a:gd name="T8" fmla="*/ 23 w 117"/>
                <a:gd name="T9" fmla="*/ 29 h 180"/>
                <a:gd name="T10" fmla="*/ 25 w 117"/>
                <a:gd name="T11" fmla="*/ 38 h 180"/>
                <a:gd name="T12" fmla="*/ 23 w 117"/>
                <a:gd name="T13" fmla="*/ 49 h 180"/>
                <a:gd name="T14" fmla="*/ 21 w 117"/>
                <a:gd name="T15" fmla="*/ 76 h 180"/>
                <a:gd name="T16" fmla="*/ 3 w 117"/>
                <a:gd name="T17" fmla="*/ 98 h 180"/>
                <a:gd name="T18" fmla="*/ 0 w 117"/>
                <a:gd name="T19" fmla="*/ 107 h 180"/>
                <a:gd name="T20" fmla="*/ 0 w 117"/>
                <a:gd name="T21" fmla="*/ 110 h 180"/>
                <a:gd name="T22" fmla="*/ 3 w 117"/>
                <a:gd name="T23" fmla="*/ 113 h 180"/>
                <a:gd name="T24" fmla="*/ 8 w 117"/>
                <a:gd name="T25" fmla="*/ 117 h 180"/>
                <a:gd name="T26" fmla="*/ 15 w 117"/>
                <a:gd name="T27" fmla="*/ 127 h 180"/>
                <a:gd name="T28" fmla="*/ 16 w 117"/>
                <a:gd name="T29" fmla="*/ 137 h 180"/>
                <a:gd name="T30" fmla="*/ 21 w 117"/>
                <a:gd name="T31" fmla="*/ 150 h 180"/>
                <a:gd name="T32" fmla="*/ 16 w 117"/>
                <a:gd name="T33" fmla="*/ 152 h 180"/>
                <a:gd name="T34" fmla="*/ 6 w 117"/>
                <a:gd name="T35" fmla="*/ 153 h 180"/>
                <a:gd name="T36" fmla="*/ 9 w 117"/>
                <a:gd name="T37" fmla="*/ 161 h 180"/>
                <a:gd name="T38" fmla="*/ 19 w 117"/>
                <a:gd name="T39" fmla="*/ 170 h 180"/>
                <a:gd name="T40" fmla="*/ 23 w 117"/>
                <a:gd name="T41" fmla="*/ 179 h 180"/>
                <a:gd name="T42" fmla="*/ 30 w 117"/>
                <a:gd name="T43" fmla="*/ 177 h 180"/>
                <a:gd name="T44" fmla="*/ 37 w 117"/>
                <a:gd name="T45" fmla="*/ 177 h 180"/>
                <a:gd name="T46" fmla="*/ 50 w 117"/>
                <a:gd name="T47" fmla="*/ 173 h 180"/>
                <a:gd name="T48" fmla="*/ 61 w 117"/>
                <a:gd name="T49" fmla="*/ 168 h 180"/>
                <a:gd name="T50" fmla="*/ 61 w 117"/>
                <a:gd name="T51" fmla="*/ 162 h 180"/>
                <a:gd name="T52" fmla="*/ 78 w 117"/>
                <a:gd name="T53" fmla="*/ 159 h 180"/>
                <a:gd name="T54" fmla="*/ 89 w 117"/>
                <a:gd name="T55" fmla="*/ 148 h 180"/>
                <a:gd name="T56" fmla="*/ 92 w 117"/>
                <a:gd name="T57" fmla="*/ 143 h 180"/>
                <a:gd name="T58" fmla="*/ 101 w 117"/>
                <a:gd name="T59" fmla="*/ 139 h 180"/>
                <a:gd name="T60" fmla="*/ 103 w 117"/>
                <a:gd name="T61" fmla="*/ 140 h 180"/>
                <a:gd name="T62" fmla="*/ 103 w 117"/>
                <a:gd name="T63" fmla="*/ 139 h 180"/>
                <a:gd name="T64" fmla="*/ 104 w 117"/>
                <a:gd name="T65" fmla="*/ 135 h 180"/>
                <a:gd name="T66" fmla="*/ 99 w 117"/>
                <a:gd name="T67" fmla="*/ 128 h 180"/>
                <a:gd name="T68" fmla="*/ 96 w 117"/>
                <a:gd name="T69" fmla="*/ 120 h 180"/>
                <a:gd name="T70" fmla="*/ 95 w 117"/>
                <a:gd name="T71" fmla="*/ 114 h 180"/>
                <a:gd name="T72" fmla="*/ 96 w 117"/>
                <a:gd name="T73" fmla="*/ 106 h 180"/>
                <a:gd name="T74" fmla="*/ 101 w 117"/>
                <a:gd name="T75" fmla="*/ 98 h 180"/>
                <a:gd name="T76" fmla="*/ 105 w 117"/>
                <a:gd name="T77" fmla="*/ 91 h 180"/>
                <a:gd name="T78" fmla="*/ 115 w 117"/>
                <a:gd name="T79" fmla="*/ 85 h 180"/>
                <a:gd name="T80" fmla="*/ 116 w 117"/>
                <a:gd name="T81" fmla="*/ 74 h 180"/>
                <a:gd name="T82" fmla="*/ 116 w 117"/>
                <a:gd name="T83" fmla="*/ 4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80">
                  <a:moveTo>
                    <a:pt x="116" y="4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1"/>
                    <a:pt x="18" y="18"/>
                    <a:pt x="18" y="19"/>
                  </a:cubicBezTo>
                  <a:cubicBezTo>
                    <a:pt x="18" y="22"/>
                    <a:pt x="23" y="25"/>
                    <a:pt x="23" y="29"/>
                  </a:cubicBezTo>
                  <a:cubicBezTo>
                    <a:pt x="22" y="33"/>
                    <a:pt x="26" y="33"/>
                    <a:pt x="25" y="38"/>
                  </a:cubicBezTo>
                  <a:cubicBezTo>
                    <a:pt x="23" y="42"/>
                    <a:pt x="23" y="46"/>
                    <a:pt x="23" y="49"/>
                  </a:cubicBezTo>
                  <a:cubicBezTo>
                    <a:pt x="23" y="52"/>
                    <a:pt x="23" y="75"/>
                    <a:pt x="21" y="76"/>
                  </a:cubicBezTo>
                  <a:cubicBezTo>
                    <a:pt x="20" y="77"/>
                    <a:pt x="4" y="92"/>
                    <a:pt x="3" y="98"/>
                  </a:cubicBezTo>
                  <a:cubicBezTo>
                    <a:pt x="2" y="103"/>
                    <a:pt x="0" y="101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1" y="111"/>
                    <a:pt x="1" y="112"/>
                    <a:pt x="3" y="113"/>
                  </a:cubicBezTo>
                  <a:cubicBezTo>
                    <a:pt x="4" y="114"/>
                    <a:pt x="4" y="117"/>
                    <a:pt x="8" y="117"/>
                  </a:cubicBezTo>
                  <a:cubicBezTo>
                    <a:pt x="11" y="117"/>
                    <a:pt x="15" y="124"/>
                    <a:pt x="15" y="127"/>
                  </a:cubicBezTo>
                  <a:cubicBezTo>
                    <a:pt x="15" y="130"/>
                    <a:pt x="17" y="132"/>
                    <a:pt x="16" y="137"/>
                  </a:cubicBezTo>
                  <a:cubicBezTo>
                    <a:pt x="16" y="142"/>
                    <a:pt x="19" y="149"/>
                    <a:pt x="21" y="150"/>
                  </a:cubicBezTo>
                  <a:cubicBezTo>
                    <a:pt x="23" y="151"/>
                    <a:pt x="21" y="152"/>
                    <a:pt x="16" y="152"/>
                  </a:cubicBezTo>
                  <a:cubicBezTo>
                    <a:pt x="12" y="152"/>
                    <a:pt x="6" y="152"/>
                    <a:pt x="6" y="153"/>
                  </a:cubicBezTo>
                  <a:cubicBezTo>
                    <a:pt x="6" y="155"/>
                    <a:pt x="5" y="157"/>
                    <a:pt x="9" y="161"/>
                  </a:cubicBezTo>
                  <a:cubicBezTo>
                    <a:pt x="14" y="165"/>
                    <a:pt x="17" y="166"/>
                    <a:pt x="19" y="170"/>
                  </a:cubicBezTo>
                  <a:cubicBezTo>
                    <a:pt x="20" y="174"/>
                    <a:pt x="22" y="178"/>
                    <a:pt x="23" y="179"/>
                  </a:cubicBezTo>
                  <a:cubicBezTo>
                    <a:pt x="25" y="180"/>
                    <a:pt x="27" y="180"/>
                    <a:pt x="30" y="177"/>
                  </a:cubicBezTo>
                  <a:cubicBezTo>
                    <a:pt x="32" y="173"/>
                    <a:pt x="35" y="179"/>
                    <a:pt x="37" y="177"/>
                  </a:cubicBezTo>
                  <a:cubicBezTo>
                    <a:pt x="40" y="174"/>
                    <a:pt x="48" y="174"/>
                    <a:pt x="50" y="173"/>
                  </a:cubicBezTo>
                  <a:cubicBezTo>
                    <a:pt x="52" y="172"/>
                    <a:pt x="58" y="170"/>
                    <a:pt x="61" y="168"/>
                  </a:cubicBezTo>
                  <a:cubicBezTo>
                    <a:pt x="63" y="166"/>
                    <a:pt x="58" y="164"/>
                    <a:pt x="61" y="162"/>
                  </a:cubicBezTo>
                  <a:cubicBezTo>
                    <a:pt x="64" y="161"/>
                    <a:pt x="74" y="163"/>
                    <a:pt x="78" y="159"/>
                  </a:cubicBezTo>
                  <a:cubicBezTo>
                    <a:pt x="82" y="154"/>
                    <a:pt x="87" y="150"/>
                    <a:pt x="89" y="148"/>
                  </a:cubicBezTo>
                  <a:cubicBezTo>
                    <a:pt x="91" y="147"/>
                    <a:pt x="89" y="145"/>
                    <a:pt x="92" y="143"/>
                  </a:cubicBezTo>
                  <a:cubicBezTo>
                    <a:pt x="94" y="141"/>
                    <a:pt x="99" y="138"/>
                    <a:pt x="101" y="139"/>
                  </a:cubicBezTo>
                  <a:cubicBezTo>
                    <a:pt x="102" y="140"/>
                    <a:pt x="102" y="140"/>
                    <a:pt x="103" y="140"/>
                  </a:cubicBezTo>
                  <a:cubicBezTo>
                    <a:pt x="103" y="140"/>
                    <a:pt x="103" y="139"/>
                    <a:pt x="103" y="139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99" y="132"/>
                    <a:pt x="99" y="128"/>
                  </a:cubicBezTo>
                  <a:cubicBezTo>
                    <a:pt x="99" y="124"/>
                    <a:pt x="100" y="120"/>
                    <a:pt x="96" y="120"/>
                  </a:cubicBezTo>
                  <a:cubicBezTo>
                    <a:pt x="93" y="120"/>
                    <a:pt x="92" y="117"/>
                    <a:pt x="95" y="114"/>
                  </a:cubicBezTo>
                  <a:cubicBezTo>
                    <a:pt x="98" y="111"/>
                    <a:pt x="91" y="106"/>
                    <a:pt x="96" y="106"/>
                  </a:cubicBezTo>
                  <a:cubicBezTo>
                    <a:pt x="101" y="106"/>
                    <a:pt x="97" y="99"/>
                    <a:pt x="101" y="98"/>
                  </a:cubicBezTo>
                  <a:cubicBezTo>
                    <a:pt x="104" y="97"/>
                    <a:pt x="105" y="95"/>
                    <a:pt x="105" y="91"/>
                  </a:cubicBezTo>
                  <a:cubicBezTo>
                    <a:pt x="105" y="88"/>
                    <a:pt x="113" y="86"/>
                    <a:pt x="115" y="85"/>
                  </a:cubicBezTo>
                  <a:cubicBezTo>
                    <a:pt x="117" y="85"/>
                    <a:pt x="116" y="74"/>
                    <a:pt x="116" y="74"/>
                  </a:cubicBezTo>
                  <a:lnTo>
                    <a:pt x="116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" name="Freeform 206"/>
            <p:cNvSpPr>
              <a:spLocks/>
            </p:cNvSpPr>
            <p:nvPr userDrawn="1"/>
          </p:nvSpPr>
          <p:spPr bwMode="auto">
            <a:xfrm>
              <a:off x="7818011" y="3628398"/>
              <a:ext cx="271829" cy="275363"/>
            </a:xfrm>
            <a:custGeom>
              <a:avLst/>
              <a:gdLst>
                <a:gd name="T0" fmla="*/ 119 w 127"/>
                <a:gd name="T1" fmla="*/ 25 h 118"/>
                <a:gd name="T2" fmla="*/ 111 w 127"/>
                <a:gd name="T3" fmla="*/ 6 h 118"/>
                <a:gd name="T4" fmla="*/ 109 w 127"/>
                <a:gd name="T5" fmla="*/ 8 h 118"/>
                <a:gd name="T6" fmla="*/ 97 w 127"/>
                <a:gd name="T7" fmla="*/ 7 h 118"/>
                <a:gd name="T8" fmla="*/ 82 w 127"/>
                <a:gd name="T9" fmla="*/ 5 h 118"/>
                <a:gd name="T10" fmla="*/ 58 w 127"/>
                <a:gd name="T11" fmla="*/ 8 h 118"/>
                <a:gd name="T12" fmla="*/ 45 w 127"/>
                <a:gd name="T13" fmla="*/ 9 h 118"/>
                <a:gd name="T14" fmla="*/ 23 w 127"/>
                <a:gd name="T15" fmla="*/ 4 h 118"/>
                <a:gd name="T16" fmla="*/ 6 w 127"/>
                <a:gd name="T17" fmla="*/ 0 h 118"/>
                <a:gd name="T18" fmla="*/ 5 w 127"/>
                <a:gd name="T19" fmla="*/ 3 h 118"/>
                <a:gd name="T20" fmla="*/ 3 w 127"/>
                <a:gd name="T21" fmla="*/ 16 h 118"/>
                <a:gd name="T22" fmla="*/ 3 w 127"/>
                <a:gd name="T23" fmla="*/ 32 h 118"/>
                <a:gd name="T24" fmla="*/ 3 w 127"/>
                <a:gd name="T25" fmla="*/ 115 h 118"/>
                <a:gd name="T26" fmla="*/ 74 w 127"/>
                <a:gd name="T27" fmla="*/ 115 h 118"/>
                <a:gd name="T28" fmla="*/ 79 w 127"/>
                <a:gd name="T29" fmla="*/ 113 h 118"/>
                <a:gd name="T30" fmla="*/ 84 w 127"/>
                <a:gd name="T31" fmla="*/ 114 h 118"/>
                <a:gd name="T32" fmla="*/ 99 w 127"/>
                <a:gd name="T33" fmla="*/ 114 h 118"/>
                <a:gd name="T34" fmla="*/ 105 w 127"/>
                <a:gd name="T35" fmla="*/ 118 h 118"/>
                <a:gd name="T36" fmla="*/ 112 w 127"/>
                <a:gd name="T37" fmla="*/ 113 h 118"/>
                <a:gd name="T38" fmla="*/ 120 w 127"/>
                <a:gd name="T39" fmla="*/ 105 h 118"/>
                <a:gd name="T40" fmla="*/ 126 w 127"/>
                <a:gd name="T41" fmla="*/ 101 h 118"/>
                <a:gd name="T42" fmla="*/ 126 w 127"/>
                <a:gd name="T43" fmla="*/ 101 h 118"/>
                <a:gd name="T44" fmla="*/ 126 w 127"/>
                <a:gd name="T45" fmla="*/ 96 h 118"/>
                <a:gd name="T46" fmla="*/ 121 w 127"/>
                <a:gd name="T47" fmla="*/ 84 h 118"/>
                <a:gd name="T48" fmla="*/ 109 w 127"/>
                <a:gd name="T49" fmla="*/ 62 h 118"/>
                <a:gd name="T50" fmla="*/ 103 w 127"/>
                <a:gd name="T51" fmla="*/ 51 h 118"/>
                <a:gd name="T52" fmla="*/ 95 w 127"/>
                <a:gd name="T53" fmla="*/ 39 h 118"/>
                <a:gd name="T54" fmla="*/ 90 w 127"/>
                <a:gd name="T55" fmla="*/ 19 h 118"/>
                <a:gd name="T56" fmla="*/ 98 w 127"/>
                <a:gd name="T57" fmla="*/ 33 h 118"/>
                <a:gd name="T58" fmla="*/ 109 w 127"/>
                <a:gd name="T59" fmla="*/ 48 h 118"/>
                <a:gd name="T60" fmla="*/ 116 w 127"/>
                <a:gd name="T61" fmla="*/ 32 h 118"/>
                <a:gd name="T62" fmla="*/ 117 w 127"/>
                <a:gd name="T63" fmla="*/ 33 h 118"/>
                <a:gd name="T64" fmla="*/ 117 w 127"/>
                <a:gd name="T65" fmla="*/ 30 h 118"/>
                <a:gd name="T66" fmla="*/ 119 w 127"/>
                <a:gd name="T67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7" h="118">
                  <a:moveTo>
                    <a:pt x="119" y="25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0" y="7"/>
                    <a:pt x="109" y="8"/>
                    <a:pt x="109" y="8"/>
                  </a:cubicBezTo>
                  <a:cubicBezTo>
                    <a:pt x="108" y="9"/>
                    <a:pt x="102" y="6"/>
                    <a:pt x="97" y="7"/>
                  </a:cubicBezTo>
                  <a:cubicBezTo>
                    <a:pt x="91" y="9"/>
                    <a:pt x="87" y="7"/>
                    <a:pt x="82" y="5"/>
                  </a:cubicBezTo>
                  <a:cubicBezTo>
                    <a:pt x="77" y="2"/>
                    <a:pt x="60" y="5"/>
                    <a:pt x="58" y="8"/>
                  </a:cubicBezTo>
                  <a:cubicBezTo>
                    <a:pt x="56" y="11"/>
                    <a:pt x="50" y="11"/>
                    <a:pt x="45" y="9"/>
                  </a:cubicBezTo>
                  <a:cubicBezTo>
                    <a:pt x="40" y="7"/>
                    <a:pt x="33" y="5"/>
                    <a:pt x="23" y="4"/>
                  </a:cubicBezTo>
                  <a:cubicBezTo>
                    <a:pt x="15" y="3"/>
                    <a:pt x="7" y="2"/>
                    <a:pt x="6" y="0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2" y="10"/>
                    <a:pt x="7" y="12"/>
                    <a:pt x="3" y="16"/>
                  </a:cubicBezTo>
                  <a:cubicBezTo>
                    <a:pt x="0" y="20"/>
                    <a:pt x="3" y="25"/>
                    <a:pt x="3" y="32"/>
                  </a:cubicBezTo>
                  <a:cubicBezTo>
                    <a:pt x="3" y="37"/>
                    <a:pt x="3" y="86"/>
                    <a:pt x="3" y="115"/>
                  </a:cubicBezTo>
                  <a:cubicBezTo>
                    <a:pt x="74" y="115"/>
                    <a:pt x="74" y="115"/>
                    <a:pt x="74" y="115"/>
                  </a:cubicBezTo>
                  <a:cubicBezTo>
                    <a:pt x="74" y="115"/>
                    <a:pt x="76" y="114"/>
                    <a:pt x="79" y="113"/>
                  </a:cubicBezTo>
                  <a:cubicBezTo>
                    <a:pt x="81" y="111"/>
                    <a:pt x="84" y="114"/>
                    <a:pt x="84" y="114"/>
                  </a:cubicBezTo>
                  <a:cubicBezTo>
                    <a:pt x="99" y="114"/>
                    <a:pt x="99" y="114"/>
                    <a:pt x="99" y="114"/>
                  </a:cubicBezTo>
                  <a:cubicBezTo>
                    <a:pt x="99" y="114"/>
                    <a:pt x="102" y="118"/>
                    <a:pt x="105" y="118"/>
                  </a:cubicBezTo>
                  <a:cubicBezTo>
                    <a:pt x="109" y="118"/>
                    <a:pt x="107" y="113"/>
                    <a:pt x="112" y="113"/>
                  </a:cubicBezTo>
                  <a:cubicBezTo>
                    <a:pt x="118" y="113"/>
                    <a:pt x="116" y="105"/>
                    <a:pt x="120" y="105"/>
                  </a:cubicBezTo>
                  <a:cubicBezTo>
                    <a:pt x="123" y="105"/>
                    <a:pt x="123" y="106"/>
                    <a:pt x="126" y="101"/>
                  </a:cubicBezTo>
                  <a:cubicBezTo>
                    <a:pt x="126" y="101"/>
                    <a:pt x="126" y="101"/>
                    <a:pt x="126" y="101"/>
                  </a:cubicBezTo>
                  <a:cubicBezTo>
                    <a:pt x="126" y="99"/>
                    <a:pt x="126" y="98"/>
                    <a:pt x="126" y="96"/>
                  </a:cubicBezTo>
                  <a:cubicBezTo>
                    <a:pt x="127" y="91"/>
                    <a:pt x="124" y="91"/>
                    <a:pt x="121" y="84"/>
                  </a:cubicBezTo>
                  <a:cubicBezTo>
                    <a:pt x="119" y="77"/>
                    <a:pt x="109" y="66"/>
                    <a:pt x="109" y="62"/>
                  </a:cubicBezTo>
                  <a:cubicBezTo>
                    <a:pt x="108" y="58"/>
                    <a:pt x="103" y="56"/>
                    <a:pt x="103" y="51"/>
                  </a:cubicBezTo>
                  <a:cubicBezTo>
                    <a:pt x="103" y="47"/>
                    <a:pt x="101" y="46"/>
                    <a:pt x="95" y="39"/>
                  </a:cubicBezTo>
                  <a:cubicBezTo>
                    <a:pt x="90" y="32"/>
                    <a:pt x="88" y="20"/>
                    <a:pt x="90" y="19"/>
                  </a:cubicBezTo>
                  <a:cubicBezTo>
                    <a:pt x="91" y="19"/>
                    <a:pt x="96" y="30"/>
                    <a:pt x="98" y="33"/>
                  </a:cubicBezTo>
                  <a:cubicBezTo>
                    <a:pt x="99" y="37"/>
                    <a:pt x="105" y="48"/>
                    <a:pt x="109" y="48"/>
                  </a:cubicBezTo>
                  <a:cubicBezTo>
                    <a:pt x="114" y="48"/>
                    <a:pt x="115" y="31"/>
                    <a:pt x="116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7" y="30"/>
                    <a:pt x="117" y="30"/>
                    <a:pt x="117" y="30"/>
                  </a:cubicBezTo>
                  <a:lnTo>
                    <a:pt x="119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" name="Freeform 207"/>
            <p:cNvSpPr>
              <a:spLocks/>
            </p:cNvSpPr>
            <p:nvPr userDrawn="1"/>
          </p:nvSpPr>
          <p:spPr bwMode="auto">
            <a:xfrm>
              <a:off x="7435437" y="4407071"/>
              <a:ext cx="140948" cy="158653"/>
            </a:xfrm>
            <a:custGeom>
              <a:avLst/>
              <a:gdLst>
                <a:gd name="T0" fmla="*/ 33 w 66"/>
                <a:gd name="T1" fmla="*/ 65 h 68"/>
                <a:gd name="T2" fmla="*/ 34 w 66"/>
                <a:gd name="T3" fmla="*/ 56 h 68"/>
                <a:gd name="T4" fmla="*/ 42 w 66"/>
                <a:gd name="T5" fmla="*/ 52 h 68"/>
                <a:gd name="T6" fmla="*/ 47 w 66"/>
                <a:gd name="T7" fmla="*/ 46 h 68"/>
                <a:gd name="T8" fmla="*/ 53 w 66"/>
                <a:gd name="T9" fmla="*/ 52 h 68"/>
                <a:gd name="T10" fmla="*/ 62 w 66"/>
                <a:gd name="T11" fmla="*/ 54 h 68"/>
                <a:gd name="T12" fmla="*/ 65 w 66"/>
                <a:gd name="T13" fmla="*/ 41 h 68"/>
                <a:gd name="T14" fmla="*/ 63 w 66"/>
                <a:gd name="T15" fmla="*/ 30 h 68"/>
                <a:gd name="T16" fmla="*/ 60 w 66"/>
                <a:gd name="T17" fmla="*/ 21 h 68"/>
                <a:gd name="T18" fmla="*/ 62 w 66"/>
                <a:gd name="T19" fmla="*/ 12 h 68"/>
                <a:gd name="T20" fmla="*/ 50 w 66"/>
                <a:gd name="T21" fmla="*/ 12 h 68"/>
                <a:gd name="T22" fmla="*/ 51 w 66"/>
                <a:gd name="T23" fmla="*/ 1 h 68"/>
                <a:gd name="T24" fmla="*/ 34 w 66"/>
                <a:gd name="T25" fmla="*/ 0 h 68"/>
                <a:gd name="T26" fmla="*/ 32 w 66"/>
                <a:gd name="T27" fmla="*/ 1 h 68"/>
                <a:gd name="T28" fmla="*/ 32 w 66"/>
                <a:gd name="T29" fmla="*/ 15 h 68"/>
                <a:gd name="T30" fmla="*/ 16 w 66"/>
                <a:gd name="T31" fmla="*/ 16 h 68"/>
                <a:gd name="T32" fmla="*/ 10 w 66"/>
                <a:gd name="T33" fmla="*/ 16 h 68"/>
                <a:gd name="T34" fmla="*/ 8 w 66"/>
                <a:gd name="T35" fmla="*/ 19 h 68"/>
                <a:gd name="T36" fmla="*/ 13 w 66"/>
                <a:gd name="T37" fmla="*/ 24 h 68"/>
                <a:gd name="T38" fmla="*/ 6 w 66"/>
                <a:gd name="T39" fmla="*/ 28 h 68"/>
                <a:gd name="T40" fmla="*/ 2 w 66"/>
                <a:gd name="T41" fmla="*/ 35 h 68"/>
                <a:gd name="T42" fmla="*/ 7 w 66"/>
                <a:gd name="T43" fmla="*/ 45 h 68"/>
                <a:gd name="T44" fmla="*/ 16 w 66"/>
                <a:gd name="T45" fmla="*/ 55 h 68"/>
                <a:gd name="T46" fmla="*/ 27 w 66"/>
                <a:gd name="T47" fmla="*/ 68 h 68"/>
                <a:gd name="T48" fmla="*/ 33 w 66"/>
                <a:gd name="T4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" h="68">
                  <a:moveTo>
                    <a:pt x="33" y="65"/>
                  </a:moveTo>
                  <a:cubicBezTo>
                    <a:pt x="39" y="65"/>
                    <a:pt x="37" y="62"/>
                    <a:pt x="34" y="56"/>
                  </a:cubicBezTo>
                  <a:cubicBezTo>
                    <a:pt x="32" y="51"/>
                    <a:pt x="38" y="52"/>
                    <a:pt x="42" y="52"/>
                  </a:cubicBezTo>
                  <a:cubicBezTo>
                    <a:pt x="45" y="52"/>
                    <a:pt x="44" y="46"/>
                    <a:pt x="47" y="46"/>
                  </a:cubicBezTo>
                  <a:cubicBezTo>
                    <a:pt x="50" y="46"/>
                    <a:pt x="50" y="53"/>
                    <a:pt x="53" y="52"/>
                  </a:cubicBezTo>
                  <a:cubicBezTo>
                    <a:pt x="56" y="52"/>
                    <a:pt x="58" y="54"/>
                    <a:pt x="62" y="54"/>
                  </a:cubicBezTo>
                  <a:cubicBezTo>
                    <a:pt x="65" y="53"/>
                    <a:pt x="65" y="46"/>
                    <a:pt x="65" y="41"/>
                  </a:cubicBezTo>
                  <a:cubicBezTo>
                    <a:pt x="65" y="36"/>
                    <a:pt x="66" y="32"/>
                    <a:pt x="63" y="30"/>
                  </a:cubicBezTo>
                  <a:cubicBezTo>
                    <a:pt x="59" y="28"/>
                    <a:pt x="56" y="23"/>
                    <a:pt x="60" y="21"/>
                  </a:cubicBezTo>
                  <a:cubicBezTo>
                    <a:pt x="65" y="19"/>
                    <a:pt x="65" y="15"/>
                    <a:pt x="62" y="12"/>
                  </a:cubicBezTo>
                  <a:cubicBezTo>
                    <a:pt x="58" y="10"/>
                    <a:pt x="50" y="15"/>
                    <a:pt x="50" y="12"/>
                  </a:cubicBezTo>
                  <a:cubicBezTo>
                    <a:pt x="50" y="11"/>
                    <a:pt x="51" y="6"/>
                    <a:pt x="51" y="1"/>
                  </a:cubicBezTo>
                  <a:cubicBezTo>
                    <a:pt x="43" y="1"/>
                    <a:pt x="34" y="0"/>
                    <a:pt x="34" y="0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9"/>
                    <a:pt x="32" y="15"/>
                    <a:pt x="32" y="15"/>
                  </a:cubicBezTo>
                  <a:cubicBezTo>
                    <a:pt x="32" y="15"/>
                    <a:pt x="19" y="16"/>
                    <a:pt x="16" y="16"/>
                  </a:cubicBezTo>
                  <a:cubicBezTo>
                    <a:pt x="15" y="16"/>
                    <a:pt x="13" y="16"/>
                    <a:pt x="10" y="16"/>
                  </a:cubicBezTo>
                  <a:cubicBezTo>
                    <a:pt x="10" y="17"/>
                    <a:pt x="9" y="18"/>
                    <a:pt x="8" y="19"/>
                  </a:cubicBezTo>
                  <a:cubicBezTo>
                    <a:pt x="7" y="20"/>
                    <a:pt x="12" y="22"/>
                    <a:pt x="13" y="24"/>
                  </a:cubicBezTo>
                  <a:cubicBezTo>
                    <a:pt x="14" y="26"/>
                    <a:pt x="6" y="25"/>
                    <a:pt x="6" y="28"/>
                  </a:cubicBezTo>
                  <a:cubicBezTo>
                    <a:pt x="7" y="31"/>
                    <a:pt x="4" y="34"/>
                    <a:pt x="2" y="35"/>
                  </a:cubicBezTo>
                  <a:cubicBezTo>
                    <a:pt x="0" y="37"/>
                    <a:pt x="7" y="43"/>
                    <a:pt x="7" y="45"/>
                  </a:cubicBezTo>
                  <a:cubicBezTo>
                    <a:pt x="8" y="47"/>
                    <a:pt x="9" y="49"/>
                    <a:pt x="16" y="55"/>
                  </a:cubicBezTo>
                  <a:cubicBezTo>
                    <a:pt x="22" y="60"/>
                    <a:pt x="19" y="62"/>
                    <a:pt x="27" y="68"/>
                  </a:cubicBezTo>
                  <a:cubicBezTo>
                    <a:pt x="29" y="67"/>
                    <a:pt x="30" y="65"/>
                    <a:pt x="33" y="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" name="Freeform 208"/>
            <p:cNvSpPr>
              <a:spLocks/>
            </p:cNvSpPr>
            <p:nvPr userDrawn="1"/>
          </p:nvSpPr>
          <p:spPr bwMode="auto">
            <a:xfrm>
              <a:off x="7450538" y="4408894"/>
              <a:ext cx="55373" cy="34649"/>
            </a:xfrm>
            <a:custGeom>
              <a:avLst/>
              <a:gdLst>
                <a:gd name="T0" fmla="*/ 25 w 26"/>
                <a:gd name="T1" fmla="*/ 14 h 15"/>
                <a:gd name="T2" fmla="*/ 25 w 26"/>
                <a:gd name="T3" fmla="*/ 0 h 15"/>
                <a:gd name="T4" fmla="*/ 22 w 26"/>
                <a:gd name="T5" fmla="*/ 1 h 15"/>
                <a:gd name="T6" fmla="*/ 6 w 26"/>
                <a:gd name="T7" fmla="*/ 1 h 15"/>
                <a:gd name="T8" fmla="*/ 6 w 26"/>
                <a:gd name="T9" fmla="*/ 1 h 15"/>
                <a:gd name="T10" fmla="*/ 3 w 26"/>
                <a:gd name="T11" fmla="*/ 8 h 15"/>
                <a:gd name="T12" fmla="*/ 3 w 26"/>
                <a:gd name="T13" fmla="*/ 12 h 15"/>
                <a:gd name="T14" fmla="*/ 3 w 26"/>
                <a:gd name="T15" fmla="*/ 15 h 15"/>
                <a:gd name="T16" fmla="*/ 9 w 26"/>
                <a:gd name="T17" fmla="*/ 15 h 15"/>
                <a:gd name="T18" fmla="*/ 25 w 2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25" y="14"/>
                  </a:moveTo>
                  <a:cubicBezTo>
                    <a:pt x="25" y="14"/>
                    <a:pt x="26" y="8"/>
                    <a:pt x="25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3"/>
                    <a:pt x="7" y="7"/>
                    <a:pt x="3" y="8"/>
                  </a:cubicBezTo>
                  <a:cubicBezTo>
                    <a:pt x="0" y="9"/>
                    <a:pt x="0" y="12"/>
                    <a:pt x="3" y="12"/>
                  </a:cubicBezTo>
                  <a:cubicBezTo>
                    <a:pt x="5" y="13"/>
                    <a:pt x="4" y="14"/>
                    <a:pt x="3" y="15"/>
                  </a:cubicBezTo>
                  <a:cubicBezTo>
                    <a:pt x="6" y="15"/>
                    <a:pt x="8" y="15"/>
                    <a:pt x="9" y="15"/>
                  </a:cubicBezTo>
                  <a:cubicBezTo>
                    <a:pt x="12" y="15"/>
                    <a:pt x="25" y="14"/>
                    <a:pt x="25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" name="Freeform 209"/>
            <p:cNvSpPr>
              <a:spLocks/>
            </p:cNvSpPr>
            <p:nvPr userDrawn="1"/>
          </p:nvSpPr>
          <p:spPr bwMode="auto">
            <a:xfrm>
              <a:off x="7492487" y="4370599"/>
              <a:ext cx="177864" cy="222478"/>
            </a:xfrm>
            <a:custGeom>
              <a:avLst/>
              <a:gdLst>
                <a:gd name="T0" fmla="*/ 23 w 83"/>
                <a:gd name="T1" fmla="*/ 90 h 95"/>
                <a:gd name="T2" fmla="*/ 30 w 83"/>
                <a:gd name="T3" fmla="*/ 91 h 95"/>
                <a:gd name="T4" fmla="*/ 40 w 83"/>
                <a:gd name="T5" fmla="*/ 91 h 95"/>
                <a:gd name="T6" fmla="*/ 45 w 83"/>
                <a:gd name="T7" fmla="*/ 91 h 95"/>
                <a:gd name="T8" fmla="*/ 52 w 83"/>
                <a:gd name="T9" fmla="*/ 85 h 95"/>
                <a:gd name="T10" fmla="*/ 56 w 83"/>
                <a:gd name="T11" fmla="*/ 77 h 95"/>
                <a:gd name="T12" fmla="*/ 57 w 83"/>
                <a:gd name="T13" fmla="*/ 59 h 95"/>
                <a:gd name="T14" fmla="*/ 67 w 83"/>
                <a:gd name="T15" fmla="*/ 47 h 95"/>
                <a:gd name="T16" fmla="*/ 76 w 83"/>
                <a:gd name="T17" fmla="*/ 24 h 95"/>
                <a:gd name="T18" fmla="*/ 80 w 83"/>
                <a:gd name="T19" fmla="*/ 13 h 95"/>
                <a:gd name="T20" fmla="*/ 82 w 83"/>
                <a:gd name="T21" fmla="*/ 1 h 95"/>
                <a:gd name="T22" fmla="*/ 82 w 83"/>
                <a:gd name="T23" fmla="*/ 1 h 95"/>
                <a:gd name="T24" fmla="*/ 72 w 83"/>
                <a:gd name="T25" fmla="*/ 0 h 95"/>
                <a:gd name="T26" fmla="*/ 67 w 83"/>
                <a:gd name="T27" fmla="*/ 1 h 95"/>
                <a:gd name="T28" fmla="*/ 60 w 83"/>
                <a:gd name="T29" fmla="*/ 3 h 95"/>
                <a:gd name="T30" fmla="*/ 58 w 83"/>
                <a:gd name="T31" fmla="*/ 11 h 95"/>
                <a:gd name="T32" fmla="*/ 55 w 83"/>
                <a:gd name="T33" fmla="*/ 21 h 95"/>
                <a:gd name="T34" fmla="*/ 38 w 83"/>
                <a:gd name="T35" fmla="*/ 16 h 95"/>
                <a:gd name="T36" fmla="*/ 24 w 83"/>
                <a:gd name="T37" fmla="*/ 16 h 95"/>
                <a:gd name="T38" fmla="*/ 23 w 83"/>
                <a:gd name="T39" fmla="*/ 27 h 95"/>
                <a:gd name="T40" fmla="*/ 35 w 83"/>
                <a:gd name="T41" fmla="*/ 27 h 95"/>
                <a:gd name="T42" fmla="*/ 33 w 83"/>
                <a:gd name="T43" fmla="*/ 36 h 95"/>
                <a:gd name="T44" fmla="*/ 36 w 83"/>
                <a:gd name="T45" fmla="*/ 45 h 95"/>
                <a:gd name="T46" fmla="*/ 38 w 83"/>
                <a:gd name="T47" fmla="*/ 56 h 95"/>
                <a:gd name="T48" fmla="*/ 35 w 83"/>
                <a:gd name="T49" fmla="*/ 69 h 95"/>
                <a:gd name="T50" fmla="*/ 26 w 83"/>
                <a:gd name="T51" fmla="*/ 67 h 95"/>
                <a:gd name="T52" fmla="*/ 20 w 83"/>
                <a:gd name="T53" fmla="*/ 61 h 95"/>
                <a:gd name="T54" fmla="*/ 15 w 83"/>
                <a:gd name="T55" fmla="*/ 67 h 95"/>
                <a:gd name="T56" fmla="*/ 7 w 83"/>
                <a:gd name="T57" fmla="*/ 71 h 95"/>
                <a:gd name="T58" fmla="*/ 6 w 83"/>
                <a:gd name="T59" fmla="*/ 80 h 95"/>
                <a:gd name="T60" fmla="*/ 0 w 83"/>
                <a:gd name="T61" fmla="*/ 83 h 95"/>
                <a:gd name="T62" fmla="*/ 2 w 83"/>
                <a:gd name="T63" fmla="*/ 84 h 95"/>
                <a:gd name="T64" fmla="*/ 12 w 83"/>
                <a:gd name="T65" fmla="*/ 95 h 95"/>
                <a:gd name="T66" fmla="*/ 23 w 83"/>
                <a:gd name="T67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23" y="90"/>
                  </a:moveTo>
                  <a:cubicBezTo>
                    <a:pt x="25" y="91"/>
                    <a:pt x="26" y="94"/>
                    <a:pt x="30" y="91"/>
                  </a:cubicBezTo>
                  <a:cubicBezTo>
                    <a:pt x="35" y="87"/>
                    <a:pt x="40" y="88"/>
                    <a:pt x="40" y="91"/>
                  </a:cubicBezTo>
                  <a:cubicBezTo>
                    <a:pt x="40" y="95"/>
                    <a:pt x="41" y="94"/>
                    <a:pt x="45" y="91"/>
                  </a:cubicBezTo>
                  <a:cubicBezTo>
                    <a:pt x="48" y="87"/>
                    <a:pt x="52" y="91"/>
                    <a:pt x="52" y="85"/>
                  </a:cubicBezTo>
                  <a:cubicBezTo>
                    <a:pt x="52" y="78"/>
                    <a:pt x="56" y="84"/>
                    <a:pt x="56" y="77"/>
                  </a:cubicBezTo>
                  <a:cubicBezTo>
                    <a:pt x="56" y="69"/>
                    <a:pt x="57" y="62"/>
                    <a:pt x="57" y="59"/>
                  </a:cubicBezTo>
                  <a:cubicBezTo>
                    <a:pt x="57" y="55"/>
                    <a:pt x="67" y="52"/>
                    <a:pt x="67" y="47"/>
                  </a:cubicBezTo>
                  <a:cubicBezTo>
                    <a:pt x="67" y="41"/>
                    <a:pt x="76" y="31"/>
                    <a:pt x="76" y="24"/>
                  </a:cubicBezTo>
                  <a:cubicBezTo>
                    <a:pt x="76" y="17"/>
                    <a:pt x="78" y="16"/>
                    <a:pt x="80" y="13"/>
                  </a:cubicBezTo>
                  <a:cubicBezTo>
                    <a:pt x="82" y="10"/>
                    <a:pt x="83" y="6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7"/>
                    <a:pt x="58" y="11"/>
                  </a:cubicBezTo>
                  <a:cubicBezTo>
                    <a:pt x="55" y="14"/>
                    <a:pt x="55" y="21"/>
                    <a:pt x="55" y="21"/>
                  </a:cubicBezTo>
                  <a:cubicBezTo>
                    <a:pt x="55" y="21"/>
                    <a:pt x="42" y="15"/>
                    <a:pt x="38" y="16"/>
                  </a:cubicBezTo>
                  <a:cubicBezTo>
                    <a:pt x="37" y="16"/>
                    <a:pt x="31" y="16"/>
                    <a:pt x="24" y="16"/>
                  </a:cubicBezTo>
                  <a:cubicBezTo>
                    <a:pt x="24" y="21"/>
                    <a:pt x="23" y="26"/>
                    <a:pt x="23" y="27"/>
                  </a:cubicBezTo>
                  <a:cubicBezTo>
                    <a:pt x="23" y="30"/>
                    <a:pt x="31" y="25"/>
                    <a:pt x="35" y="27"/>
                  </a:cubicBezTo>
                  <a:cubicBezTo>
                    <a:pt x="38" y="30"/>
                    <a:pt x="38" y="34"/>
                    <a:pt x="33" y="36"/>
                  </a:cubicBezTo>
                  <a:cubicBezTo>
                    <a:pt x="29" y="38"/>
                    <a:pt x="32" y="43"/>
                    <a:pt x="36" y="45"/>
                  </a:cubicBezTo>
                  <a:cubicBezTo>
                    <a:pt x="39" y="47"/>
                    <a:pt x="38" y="51"/>
                    <a:pt x="38" y="56"/>
                  </a:cubicBezTo>
                  <a:cubicBezTo>
                    <a:pt x="38" y="61"/>
                    <a:pt x="38" y="68"/>
                    <a:pt x="35" y="69"/>
                  </a:cubicBezTo>
                  <a:cubicBezTo>
                    <a:pt x="31" y="69"/>
                    <a:pt x="29" y="67"/>
                    <a:pt x="26" y="67"/>
                  </a:cubicBezTo>
                  <a:cubicBezTo>
                    <a:pt x="23" y="68"/>
                    <a:pt x="23" y="61"/>
                    <a:pt x="20" y="61"/>
                  </a:cubicBezTo>
                  <a:cubicBezTo>
                    <a:pt x="17" y="61"/>
                    <a:pt x="18" y="67"/>
                    <a:pt x="15" y="67"/>
                  </a:cubicBezTo>
                  <a:cubicBezTo>
                    <a:pt x="11" y="67"/>
                    <a:pt x="5" y="66"/>
                    <a:pt x="7" y="71"/>
                  </a:cubicBezTo>
                  <a:cubicBezTo>
                    <a:pt x="10" y="77"/>
                    <a:pt x="12" y="80"/>
                    <a:pt x="6" y="80"/>
                  </a:cubicBezTo>
                  <a:cubicBezTo>
                    <a:pt x="3" y="80"/>
                    <a:pt x="2" y="82"/>
                    <a:pt x="0" y="83"/>
                  </a:cubicBezTo>
                  <a:cubicBezTo>
                    <a:pt x="1" y="83"/>
                    <a:pt x="1" y="84"/>
                    <a:pt x="2" y="84"/>
                  </a:cubicBezTo>
                  <a:cubicBezTo>
                    <a:pt x="6" y="88"/>
                    <a:pt x="10" y="91"/>
                    <a:pt x="12" y="95"/>
                  </a:cubicBezTo>
                  <a:cubicBezTo>
                    <a:pt x="16" y="92"/>
                    <a:pt x="21" y="90"/>
                    <a:pt x="23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0" name="Freeform 210"/>
            <p:cNvSpPr>
              <a:spLocks/>
            </p:cNvSpPr>
            <p:nvPr userDrawn="1"/>
          </p:nvSpPr>
          <p:spPr bwMode="auto">
            <a:xfrm>
              <a:off x="7747537" y="3863641"/>
              <a:ext cx="414456" cy="514252"/>
            </a:xfrm>
            <a:custGeom>
              <a:avLst/>
              <a:gdLst>
                <a:gd name="T0" fmla="*/ 145 w 193"/>
                <a:gd name="T1" fmla="*/ 12 h 221"/>
                <a:gd name="T2" fmla="*/ 132 w 193"/>
                <a:gd name="T3" fmla="*/ 13 h 221"/>
                <a:gd name="T4" fmla="*/ 112 w 193"/>
                <a:gd name="T5" fmla="*/ 12 h 221"/>
                <a:gd name="T6" fmla="*/ 36 w 193"/>
                <a:gd name="T7" fmla="*/ 14 h 221"/>
                <a:gd name="T8" fmla="*/ 25 w 193"/>
                <a:gd name="T9" fmla="*/ 37 h 221"/>
                <a:gd name="T10" fmla="*/ 24 w 193"/>
                <a:gd name="T11" fmla="*/ 83 h 221"/>
                <a:gd name="T12" fmla="*/ 10 w 193"/>
                <a:gd name="T13" fmla="*/ 96 h 221"/>
                <a:gd name="T14" fmla="*/ 4 w 193"/>
                <a:gd name="T15" fmla="*/ 112 h 221"/>
                <a:gd name="T16" fmla="*/ 8 w 193"/>
                <a:gd name="T17" fmla="*/ 126 h 221"/>
                <a:gd name="T18" fmla="*/ 12 w 193"/>
                <a:gd name="T19" fmla="*/ 137 h 221"/>
                <a:gd name="T20" fmla="*/ 21 w 193"/>
                <a:gd name="T21" fmla="*/ 157 h 221"/>
                <a:gd name="T22" fmla="*/ 25 w 193"/>
                <a:gd name="T23" fmla="*/ 162 h 221"/>
                <a:gd name="T24" fmla="*/ 36 w 193"/>
                <a:gd name="T25" fmla="*/ 169 h 221"/>
                <a:gd name="T26" fmla="*/ 48 w 193"/>
                <a:gd name="T27" fmla="*/ 182 h 221"/>
                <a:gd name="T28" fmla="*/ 60 w 193"/>
                <a:gd name="T29" fmla="*/ 195 h 221"/>
                <a:gd name="T30" fmla="*/ 66 w 193"/>
                <a:gd name="T31" fmla="*/ 204 h 221"/>
                <a:gd name="T32" fmla="*/ 78 w 193"/>
                <a:gd name="T33" fmla="*/ 209 h 221"/>
                <a:gd name="T34" fmla="*/ 90 w 193"/>
                <a:gd name="T35" fmla="*/ 209 h 221"/>
                <a:gd name="T36" fmla="*/ 112 w 193"/>
                <a:gd name="T37" fmla="*/ 217 h 221"/>
                <a:gd name="T38" fmla="*/ 128 w 193"/>
                <a:gd name="T39" fmla="*/ 216 h 221"/>
                <a:gd name="T40" fmla="*/ 139 w 193"/>
                <a:gd name="T41" fmla="*/ 212 h 221"/>
                <a:gd name="T42" fmla="*/ 150 w 193"/>
                <a:gd name="T43" fmla="*/ 205 h 221"/>
                <a:gd name="T44" fmla="*/ 160 w 193"/>
                <a:gd name="T45" fmla="*/ 207 h 221"/>
                <a:gd name="T46" fmla="*/ 149 w 193"/>
                <a:gd name="T47" fmla="*/ 190 h 221"/>
                <a:gd name="T48" fmla="*/ 128 w 193"/>
                <a:gd name="T49" fmla="*/ 172 h 221"/>
                <a:gd name="T50" fmla="*/ 140 w 193"/>
                <a:gd name="T51" fmla="*/ 164 h 221"/>
                <a:gd name="T52" fmla="*/ 145 w 193"/>
                <a:gd name="T53" fmla="*/ 142 h 221"/>
                <a:gd name="T54" fmla="*/ 154 w 193"/>
                <a:gd name="T55" fmla="*/ 127 h 221"/>
                <a:gd name="T56" fmla="*/ 166 w 193"/>
                <a:gd name="T57" fmla="*/ 114 h 221"/>
                <a:gd name="T58" fmla="*/ 171 w 193"/>
                <a:gd name="T59" fmla="*/ 86 h 221"/>
                <a:gd name="T60" fmla="*/ 182 w 193"/>
                <a:gd name="T61" fmla="*/ 70 h 221"/>
                <a:gd name="T62" fmla="*/ 186 w 193"/>
                <a:gd name="T63" fmla="*/ 54 h 221"/>
                <a:gd name="T64" fmla="*/ 176 w 193"/>
                <a:gd name="T65" fmla="*/ 19 h 221"/>
                <a:gd name="T66" fmla="*/ 159 w 193"/>
                <a:gd name="T67" fmla="*/ 0 h 221"/>
                <a:gd name="T68" fmla="*/ 153 w 193"/>
                <a:gd name="T69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3" h="221">
                  <a:moveTo>
                    <a:pt x="153" y="4"/>
                  </a:moveTo>
                  <a:cubicBezTo>
                    <a:pt x="149" y="4"/>
                    <a:pt x="151" y="12"/>
                    <a:pt x="145" y="12"/>
                  </a:cubicBezTo>
                  <a:cubicBezTo>
                    <a:pt x="140" y="12"/>
                    <a:pt x="142" y="17"/>
                    <a:pt x="138" y="17"/>
                  </a:cubicBezTo>
                  <a:cubicBezTo>
                    <a:pt x="135" y="17"/>
                    <a:pt x="132" y="13"/>
                    <a:pt x="132" y="13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17" y="13"/>
                    <a:pt x="114" y="10"/>
                    <a:pt x="112" y="12"/>
                  </a:cubicBezTo>
                  <a:cubicBezTo>
                    <a:pt x="109" y="13"/>
                    <a:pt x="107" y="14"/>
                    <a:pt x="107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27"/>
                    <a:pt x="36" y="37"/>
                    <a:pt x="36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5" y="72"/>
                    <a:pt x="26" y="83"/>
                    <a:pt x="24" y="83"/>
                  </a:cubicBezTo>
                  <a:cubicBezTo>
                    <a:pt x="22" y="84"/>
                    <a:pt x="14" y="86"/>
                    <a:pt x="14" y="89"/>
                  </a:cubicBezTo>
                  <a:cubicBezTo>
                    <a:pt x="14" y="93"/>
                    <a:pt x="13" y="95"/>
                    <a:pt x="10" y="96"/>
                  </a:cubicBezTo>
                  <a:cubicBezTo>
                    <a:pt x="6" y="97"/>
                    <a:pt x="10" y="104"/>
                    <a:pt x="5" y="104"/>
                  </a:cubicBezTo>
                  <a:cubicBezTo>
                    <a:pt x="0" y="104"/>
                    <a:pt x="7" y="109"/>
                    <a:pt x="4" y="112"/>
                  </a:cubicBezTo>
                  <a:cubicBezTo>
                    <a:pt x="1" y="115"/>
                    <a:pt x="2" y="118"/>
                    <a:pt x="5" y="118"/>
                  </a:cubicBezTo>
                  <a:cubicBezTo>
                    <a:pt x="9" y="118"/>
                    <a:pt x="8" y="122"/>
                    <a:pt x="8" y="126"/>
                  </a:cubicBezTo>
                  <a:cubicBezTo>
                    <a:pt x="8" y="130"/>
                    <a:pt x="13" y="133"/>
                    <a:pt x="13" y="133"/>
                  </a:cubicBezTo>
                  <a:cubicBezTo>
                    <a:pt x="12" y="137"/>
                    <a:pt x="12" y="137"/>
                    <a:pt x="12" y="137"/>
                  </a:cubicBezTo>
                  <a:cubicBezTo>
                    <a:pt x="12" y="137"/>
                    <a:pt x="20" y="146"/>
                    <a:pt x="20" y="148"/>
                  </a:cubicBezTo>
                  <a:cubicBezTo>
                    <a:pt x="21" y="150"/>
                    <a:pt x="25" y="155"/>
                    <a:pt x="21" y="157"/>
                  </a:cubicBezTo>
                  <a:cubicBezTo>
                    <a:pt x="17" y="159"/>
                    <a:pt x="20" y="161"/>
                    <a:pt x="20" y="161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6" y="165"/>
                    <a:pt x="26" y="165"/>
                    <a:pt x="26" y="165"/>
                  </a:cubicBezTo>
                  <a:cubicBezTo>
                    <a:pt x="26" y="165"/>
                    <a:pt x="32" y="165"/>
                    <a:pt x="36" y="169"/>
                  </a:cubicBezTo>
                  <a:cubicBezTo>
                    <a:pt x="39" y="173"/>
                    <a:pt x="41" y="174"/>
                    <a:pt x="41" y="176"/>
                  </a:cubicBezTo>
                  <a:cubicBezTo>
                    <a:pt x="41" y="178"/>
                    <a:pt x="43" y="179"/>
                    <a:pt x="48" y="182"/>
                  </a:cubicBezTo>
                  <a:cubicBezTo>
                    <a:pt x="52" y="185"/>
                    <a:pt x="52" y="187"/>
                    <a:pt x="52" y="189"/>
                  </a:cubicBezTo>
                  <a:cubicBezTo>
                    <a:pt x="52" y="191"/>
                    <a:pt x="60" y="195"/>
                    <a:pt x="60" y="195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4" y="202"/>
                    <a:pt x="65" y="202"/>
                    <a:pt x="66" y="204"/>
                  </a:cubicBezTo>
                  <a:cubicBezTo>
                    <a:pt x="67" y="207"/>
                    <a:pt x="71" y="209"/>
                    <a:pt x="71" y="209"/>
                  </a:cubicBezTo>
                  <a:cubicBezTo>
                    <a:pt x="71" y="209"/>
                    <a:pt x="75" y="212"/>
                    <a:pt x="78" y="209"/>
                  </a:cubicBezTo>
                  <a:cubicBezTo>
                    <a:pt x="81" y="207"/>
                    <a:pt x="84" y="210"/>
                    <a:pt x="84" y="210"/>
                  </a:cubicBezTo>
                  <a:cubicBezTo>
                    <a:pt x="84" y="210"/>
                    <a:pt x="88" y="207"/>
                    <a:pt x="90" y="209"/>
                  </a:cubicBezTo>
                  <a:cubicBezTo>
                    <a:pt x="92" y="209"/>
                    <a:pt x="98" y="214"/>
                    <a:pt x="104" y="219"/>
                  </a:cubicBezTo>
                  <a:cubicBezTo>
                    <a:pt x="105" y="219"/>
                    <a:pt x="110" y="217"/>
                    <a:pt x="112" y="217"/>
                  </a:cubicBezTo>
                  <a:cubicBezTo>
                    <a:pt x="115" y="216"/>
                    <a:pt x="119" y="221"/>
                    <a:pt x="120" y="219"/>
                  </a:cubicBezTo>
                  <a:cubicBezTo>
                    <a:pt x="121" y="218"/>
                    <a:pt x="126" y="216"/>
                    <a:pt x="128" y="216"/>
                  </a:cubicBezTo>
                  <a:cubicBezTo>
                    <a:pt x="130" y="217"/>
                    <a:pt x="135" y="218"/>
                    <a:pt x="135" y="216"/>
                  </a:cubicBezTo>
                  <a:cubicBezTo>
                    <a:pt x="135" y="215"/>
                    <a:pt x="138" y="214"/>
                    <a:pt x="139" y="212"/>
                  </a:cubicBezTo>
                  <a:cubicBezTo>
                    <a:pt x="140" y="212"/>
                    <a:pt x="141" y="211"/>
                    <a:pt x="141" y="211"/>
                  </a:cubicBezTo>
                  <a:cubicBezTo>
                    <a:pt x="141" y="209"/>
                    <a:pt x="147" y="205"/>
                    <a:pt x="150" y="205"/>
                  </a:cubicBezTo>
                  <a:cubicBezTo>
                    <a:pt x="153" y="204"/>
                    <a:pt x="156" y="204"/>
                    <a:pt x="157" y="206"/>
                  </a:cubicBezTo>
                  <a:cubicBezTo>
                    <a:pt x="158" y="206"/>
                    <a:pt x="159" y="207"/>
                    <a:pt x="160" y="207"/>
                  </a:cubicBezTo>
                  <a:cubicBezTo>
                    <a:pt x="161" y="201"/>
                    <a:pt x="162" y="198"/>
                    <a:pt x="160" y="198"/>
                  </a:cubicBezTo>
                  <a:cubicBezTo>
                    <a:pt x="157" y="198"/>
                    <a:pt x="151" y="195"/>
                    <a:pt x="149" y="190"/>
                  </a:cubicBezTo>
                  <a:cubicBezTo>
                    <a:pt x="147" y="184"/>
                    <a:pt x="141" y="181"/>
                    <a:pt x="139" y="178"/>
                  </a:cubicBezTo>
                  <a:cubicBezTo>
                    <a:pt x="138" y="174"/>
                    <a:pt x="130" y="175"/>
                    <a:pt x="128" y="172"/>
                  </a:cubicBezTo>
                  <a:cubicBezTo>
                    <a:pt x="127" y="170"/>
                    <a:pt x="131" y="170"/>
                    <a:pt x="131" y="166"/>
                  </a:cubicBezTo>
                  <a:cubicBezTo>
                    <a:pt x="131" y="163"/>
                    <a:pt x="139" y="165"/>
                    <a:pt x="140" y="164"/>
                  </a:cubicBezTo>
                  <a:cubicBezTo>
                    <a:pt x="141" y="164"/>
                    <a:pt x="141" y="156"/>
                    <a:pt x="141" y="152"/>
                  </a:cubicBezTo>
                  <a:cubicBezTo>
                    <a:pt x="141" y="148"/>
                    <a:pt x="147" y="144"/>
                    <a:pt x="145" y="142"/>
                  </a:cubicBezTo>
                  <a:cubicBezTo>
                    <a:pt x="143" y="140"/>
                    <a:pt x="147" y="140"/>
                    <a:pt x="150" y="138"/>
                  </a:cubicBezTo>
                  <a:cubicBezTo>
                    <a:pt x="153" y="136"/>
                    <a:pt x="151" y="130"/>
                    <a:pt x="154" y="127"/>
                  </a:cubicBezTo>
                  <a:cubicBezTo>
                    <a:pt x="157" y="124"/>
                    <a:pt x="159" y="119"/>
                    <a:pt x="161" y="119"/>
                  </a:cubicBezTo>
                  <a:cubicBezTo>
                    <a:pt x="163" y="119"/>
                    <a:pt x="166" y="116"/>
                    <a:pt x="166" y="114"/>
                  </a:cubicBezTo>
                  <a:cubicBezTo>
                    <a:pt x="166" y="111"/>
                    <a:pt x="171" y="106"/>
                    <a:pt x="170" y="101"/>
                  </a:cubicBezTo>
                  <a:cubicBezTo>
                    <a:pt x="170" y="96"/>
                    <a:pt x="167" y="90"/>
                    <a:pt x="171" y="86"/>
                  </a:cubicBezTo>
                  <a:cubicBezTo>
                    <a:pt x="175" y="82"/>
                    <a:pt x="176" y="79"/>
                    <a:pt x="175" y="76"/>
                  </a:cubicBezTo>
                  <a:cubicBezTo>
                    <a:pt x="175" y="72"/>
                    <a:pt x="180" y="72"/>
                    <a:pt x="182" y="70"/>
                  </a:cubicBezTo>
                  <a:cubicBezTo>
                    <a:pt x="183" y="68"/>
                    <a:pt x="189" y="66"/>
                    <a:pt x="193" y="60"/>
                  </a:cubicBezTo>
                  <a:cubicBezTo>
                    <a:pt x="190" y="57"/>
                    <a:pt x="187" y="55"/>
                    <a:pt x="186" y="54"/>
                  </a:cubicBezTo>
                  <a:cubicBezTo>
                    <a:pt x="182" y="52"/>
                    <a:pt x="179" y="45"/>
                    <a:pt x="179" y="37"/>
                  </a:cubicBezTo>
                  <a:cubicBezTo>
                    <a:pt x="179" y="28"/>
                    <a:pt x="177" y="22"/>
                    <a:pt x="176" y="19"/>
                  </a:cubicBezTo>
                  <a:cubicBezTo>
                    <a:pt x="176" y="16"/>
                    <a:pt x="171" y="10"/>
                    <a:pt x="166" y="8"/>
                  </a:cubicBezTo>
                  <a:cubicBezTo>
                    <a:pt x="162" y="6"/>
                    <a:pt x="160" y="3"/>
                    <a:pt x="159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6" y="5"/>
                    <a:pt x="156" y="4"/>
                    <a:pt x="153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" name="Freeform 211"/>
            <p:cNvSpPr>
              <a:spLocks/>
            </p:cNvSpPr>
            <p:nvPr userDrawn="1"/>
          </p:nvSpPr>
          <p:spPr bwMode="auto">
            <a:xfrm>
              <a:off x="8239178" y="4140827"/>
              <a:ext cx="48661" cy="49237"/>
            </a:xfrm>
            <a:custGeom>
              <a:avLst/>
              <a:gdLst>
                <a:gd name="T0" fmla="*/ 9 w 23"/>
                <a:gd name="T1" fmla="*/ 3 h 21"/>
                <a:gd name="T2" fmla="*/ 3 w 23"/>
                <a:gd name="T3" fmla="*/ 10 h 21"/>
                <a:gd name="T4" fmla="*/ 3 w 23"/>
                <a:gd name="T5" fmla="*/ 19 h 21"/>
                <a:gd name="T6" fmla="*/ 9 w 23"/>
                <a:gd name="T7" fmla="*/ 19 h 21"/>
                <a:gd name="T8" fmla="*/ 15 w 23"/>
                <a:gd name="T9" fmla="*/ 21 h 21"/>
                <a:gd name="T10" fmla="*/ 19 w 23"/>
                <a:gd name="T11" fmla="*/ 15 h 21"/>
                <a:gd name="T12" fmla="*/ 13 w 23"/>
                <a:gd name="T13" fmla="*/ 13 h 21"/>
                <a:gd name="T14" fmla="*/ 20 w 23"/>
                <a:gd name="T15" fmla="*/ 8 h 21"/>
                <a:gd name="T16" fmla="*/ 19 w 23"/>
                <a:gd name="T17" fmla="*/ 2 h 21"/>
                <a:gd name="T18" fmla="*/ 17 w 23"/>
                <a:gd name="T19" fmla="*/ 0 h 21"/>
                <a:gd name="T20" fmla="*/ 14 w 23"/>
                <a:gd name="T21" fmla="*/ 2 h 21"/>
                <a:gd name="T22" fmla="*/ 9 w 23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9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3" y="19"/>
                  </a:cubicBezTo>
                  <a:cubicBezTo>
                    <a:pt x="3" y="21"/>
                    <a:pt x="7" y="20"/>
                    <a:pt x="9" y="19"/>
                  </a:cubicBezTo>
                  <a:cubicBezTo>
                    <a:pt x="11" y="18"/>
                    <a:pt x="12" y="19"/>
                    <a:pt x="15" y="21"/>
                  </a:cubicBezTo>
                  <a:cubicBezTo>
                    <a:pt x="16" y="19"/>
                    <a:pt x="18" y="17"/>
                    <a:pt x="19" y="15"/>
                  </a:cubicBezTo>
                  <a:cubicBezTo>
                    <a:pt x="17" y="14"/>
                    <a:pt x="14" y="14"/>
                    <a:pt x="13" y="13"/>
                  </a:cubicBezTo>
                  <a:cubicBezTo>
                    <a:pt x="12" y="12"/>
                    <a:pt x="17" y="9"/>
                    <a:pt x="20" y="8"/>
                  </a:cubicBezTo>
                  <a:cubicBezTo>
                    <a:pt x="23" y="7"/>
                    <a:pt x="22" y="4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6" y="1"/>
                    <a:pt x="15" y="2"/>
                    <a:pt x="14" y="2"/>
                  </a:cubicBezTo>
                  <a:cubicBezTo>
                    <a:pt x="13" y="3"/>
                    <a:pt x="11" y="3"/>
                    <a:pt x="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" name="Freeform 212"/>
            <p:cNvSpPr>
              <a:spLocks/>
            </p:cNvSpPr>
            <p:nvPr userDrawn="1"/>
          </p:nvSpPr>
          <p:spPr bwMode="auto">
            <a:xfrm>
              <a:off x="8104941" y="4002234"/>
              <a:ext cx="169474" cy="145887"/>
            </a:xfrm>
            <a:custGeom>
              <a:avLst/>
              <a:gdLst>
                <a:gd name="T0" fmla="*/ 15 w 79"/>
                <a:gd name="T1" fmla="*/ 10 h 62"/>
                <a:gd name="T2" fmla="*/ 8 w 79"/>
                <a:gd name="T3" fmla="*/ 16 h 62"/>
                <a:gd name="T4" fmla="*/ 4 w 79"/>
                <a:gd name="T5" fmla="*/ 26 h 62"/>
                <a:gd name="T6" fmla="*/ 3 w 79"/>
                <a:gd name="T7" fmla="*/ 41 h 62"/>
                <a:gd name="T8" fmla="*/ 13 w 79"/>
                <a:gd name="T9" fmla="*/ 41 h 62"/>
                <a:gd name="T10" fmla="*/ 17 w 79"/>
                <a:gd name="T11" fmla="*/ 38 h 62"/>
                <a:gd name="T12" fmla="*/ 22 w 79"/>
                <a:gd name="T13" fmla="*/ 37 h 62"/>
                <a:gd name="T14" fmla="*/ 29 w 79"/>
                <a:gd name="T15" fmla="*/ 39 h 62"/>
                <a:gd name="T16" fmla="*/ 34 w 79"/>
                <a:gd name="T17" fmla="*/ 39 h 62"/>
                <a:gd name="T18" fmla="*/ 46 w 79"/>
                <a:gd name="T19" fmla="*/ 39 h 62"/>
                <a:gd name="T20" fmla="*/ 71 w 79"/>
                <a:gd name="T21" fmla="*/ 62 h 62"/>
                <a:gd name="T22" fmla="*/ 71 w 79"/>
                <a:gd name="T23" fmla="*/ 62 h 62"/>
                <a:gd name="T24" fmla="*/ 76 w 79"/>
                <a:gd name="T25" fmla="*/ 61 h 62"/>
                <a:gd name="T26" fmla="*/ 79 w 79"/>
                <a:gd name="T27" fmla="*/ 59 h 62"/>
                <a:gd name="T28" fmla="*/ 67 w 79"/>
                <a:gd name="T29" fmla="*/ 46 h 62"/>
                <a:gd name="T30" fmla="*/ 48 w 79"/>
                <a:gd name="T31" fmla="*/ 35 h 62"/>
                <a:gd name="T32" fmla="*/ 41 w 79"/>
                <a:gd name="T33" fmla="*/ 28 h 62"/>
                <a:gd name="T34" fmla="*/ 32 w 79"/>
                <a:gd name="T35" fmla="*/ 12 h 62"/>
                <a:gd name="T36" fmla="*/ 26 w 79"/>
                <a:gd name="T37" fmla="*/ 0 h 62"/>
                <a:gd name="T38" fmla="*/ 15 w 79"/>
                <a:gd name="T39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2">
                  <a:moveTo>
                    <a:pt x="15" y="10"/>
                  </a:moveTo>
                  <a:cubicBezTo>
                    <a:pt x="13" y="12"/>
                    <a:pt x="8" y="12"/>
                    <a:pt x="8" y="16"/>
                  </a:cubicBezTo>
                  <a:cubicBezTo>
                    <a:pt x="9" y="19"/>
                    <a:pt x="8" y="22"/>
                    <a:pt x="4" y="26"/>
                  </a:cubicBezTo>
                  <a:cubicBezTo>
                    <a:pt x="0" y="30"/>
                    <a:pt x="2" y="36"/>
                    <a:pt x="3" y="41"/>
                  </a:cubicBezTo>
                  <a:cubicBezTo>
                    <a:pt x="8" y="41"/>
                    <a:pt x="12" y="41"/>
                    <a:pt x="13" y="41"/>
                  </a:cubicBezTo>
                  <a:cubicBezTo>
                    <a:pt x="15" y="43"/>
                    <a:pt x="16" y="41"/>
                    <a:pt x="17" y="38"/>
                  </a:cubicBezTo>
                  <a:cubicBezTo>
                    <a:pt x="18" y="35"/>
                    <a:pt x="20" y="35"/>
                    <a:pt x="22" y="37"/>
                  </a:cubicBezTo>
                  <a:cubicBezTo>
                    <a:pt x="24" y="38"/>
                    <a:pt x="26" y="41"/>
                    <a:pt x="29" y="39"/>
                  </a:cubicBezTo>
                  <a:cubicBezTo>
                    <a:pt x="33" y="38"/>
                    <a:pt x="33" y="39"/>
                    <a:pt x="34" y="39"/>
                  </a:cubicBezTo>
                  <a:cubicBezTo>
                    <a:pt x="36" y="40"/>
                    <a:pt x="43" y="39"/>
                    <a:pt x="46" y="39"/>
                  </a:cubicBezTo>
                  <a:cubicBezTo>
                    <a:pt x="49" y="40"/>
                    <a:pt x="71" y="62"/>
                    <a:pt x="71" y="62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7" y="61"/>
                    <a:pt x="78" y="60"/>
                    <a:pt x="79" y="59"/>
                  </a:cubicBezTo>
                  <a:cubicBezTo>
                    <a:pt x="77" y="57"/>
                    <a:pt x="72" y="53"/>
                    <a:pt x="67" y="46"/>
                  </a:cubicBezTo>
                  <a:cubicBezTo>
                    <a:pt x="60" y="39"/>
                    <a:pt x="53" y="35"/>
                    <a:pt x="48" y="35"/>
                  </a:cubicBezTo>
                  <a:cubicBezTo>
                    <a:pt x="44" y="35"/>
                    <a:pt x="44" y="28"/>
                    <a:pt x="41" y="28"/>
                  </a:cubicBezTo>
                  <a:cubicBezTo>
                    <a:pt x="38" y="27"/>
                    <a:pt x="33" y="18"/>
                    <a:pt x="32" y="12"/>
                  </a:cubicBezTo>
                  <a:cubicBezTo>
                    <a:pt x="32" y="9"/>
                    <a:pt x="29" y="4"/>
                    <a:pt x="26" y="0"/>
                  </a:cubicBezTo>
                  <a:cubicBezTo>
                    <a:pt x="22" y="6"/>
                    <a:pt x="16" y="8"/>
                    <a:pt x="15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3" name="Freeform 213"/>
            <p:cNvSpPr>
              <a:spLocks/>
            </p:cNvSpPr>
            <p:nvPr userDrawn="1"/>
          </p:nvSpPr>
          <p:spPr bwMode="auto">
            <a:xfrm>
              <a:off x="8019366" y="4084295"/>
              <a:ext cx="377541" cy="293598"/>
            </a:xfrm>
            <a:custGeom>
              <a:avLst/>
              <a:gdLst>
                <a:gd name="T0" fmla="*/ 12 w 176"/>
                <a:gd name="T1" fmla="*/ 83 h 126"/>
                <a:gd name="T2" fmla="*/ 22 w 176"/>
                <a:gd name="T3" fmla="*/ 95 h 126"/>
                <a:gd name="T4" fmla="*/ 33 w 176"/>
                <a:gd name="T5" fmla="*/ 103 h 126"/>
                <a:gd name="T6" fmla="*/ 33 w 176"/>
                <a:gd name="T7" fmla="*/ 112 h 126"/>
                <a:gd name="T8" fmla="*/ 37 w 176"/>
                <a:gd name="T9" fmla="*/ 114 h 126"/>
                <a:gd name="T10" fmla="*/ 49 w 176"/>
                <a:gd name="T11" fmla="*/ 116 h 126"/>
                <a:gd name="T12" fmla="*/ 62 w 176"/>
                <a:gd name="T13" fmla="*/ 123 h 126"/>
                <a:gd name="T14" fmla="*/ 76 w 176"/>
                <a:gd name="T15" fmla="*/ 125 h 126"/>
                <a:gd name="T16" fmla="*/ 83 w 176"/>
                <a:gd name="T17" fmla="*/ 120 h 126"/>
                <a:gd name="T18" fmla="*/ 93 w 176"/>
                <a:gd name="T19" fmla="*/ 118 h 126"/>
                <a:gd name="T20" fmla="*/ 99 w 176"/>
                <a:gd name="T21" fmla="*/ 120 h 126"/>
                <a:gd name="T22" fmla="*/ 105 w 176"/>
                <a:gd name="T23" fmla="*/ 118 h 126"/>
                <a:gd name="T24" fmla="*/ 114 w 176"/>
                <a:gd name="T25" fmla="*/ 117 h 126"/>
                <a:gd name="T26" fmla="*/ 130 w 176"/>
                <a:gd name="T27" fmla="*/ 109 h 126"/>
                <a:gd name="T28" fmla="*/ 143 w 176"/>
                <a:gd name="T29" fmla="*/ 107 h 126"/>
                <a:gd name="T30" fmla="*/ 174 w 176"/>
                <a:gd name="T31" fmla="*/ 79 h 126"/>
                <a:gd name="T32" fmla="*/ 169 w 176"/>
                <a:gd name="T33" fmla="*/ 76 h 126"/>
                <a:gd name="T34" fmla="*/ 153 w 176"/>
                <a:gd name="T35" fmla="*/ 73 h 126"/>
                <a:gd name="T36" fmla="*/ 130 w 176"/>
                <a:gd name="T37" fmla="*/ 65 h 126"/>
                <a:gd name="T38" fmla="*/ 122 w 176"/>
                <a:gd name="T39" fmla="*/ 59 h 126"/>
                <a:gd name="T40" fmla="*/ 115 w 176"/>
                <a:gd name="T41" fmla="*/ 49 h 126"/>
                <a:gd name="T42" fmla="*/ 117 w 176"/>
                <a:gd name="T43" fmla="*/ 45 h 126"/>
                <a:gd name="T44" fmla="*/ 111 w 176"/>
                <a:gd name="T45" fmla="*/ 43 h 126"/>
                <a:gd name="T46" fmla="*/ 105 w 176"/>
                <a:gd name="T47" fmla="*/ 43 h 126"/>
                <a:gd name="T48" fmla="*/ 105 w 176"/>
                <a:gd name="T49" fmla="*/ 34 h 126"/>
                <a:gd name="T50" fmla="*/ 111 w 176"/>
                <a:gd name="T51" fmla="*/ 27 h 126"/>
                <a:gd name="T52" fmla="*/ 86 w 176"/>
                <a:gd name="T53" fmla="*/ 4 h 126"/>
                <a:gd name="T54" fmla="*/ 74 w 176"/>
                <a:gd name="T55" fmla="*/ 4 h 126"/>
                <a:gd name="T56" fmla="*/ 69 w 176"/>
                <a:gd name="T57" fmla="*/ 4 h 126"/>
                <a:gd name="T58" fmla="*/ 62 w 176"/>
                <a:gd name="T59" fmla="*/ 2 h 126"/>
                <a:gd name="T60" fmla="*/ 57 w 176"/>
                <a:gd name="T61" fmla="*/ 3 h 126"/>
                <a:gd name="T62" fmla="*/ 53 w 176"/>
                <a:gd name="T63" fmla="*/ 6 h 126"/>
                <a:gd name="T64" fmla="*/ 43 w 176"/>
                <a:gd name="T65" fmla="*/ 6 h 126"/>
                <a:gd name="T66" fmla="*/ 43 w 176"/>
                <a:gd name="T67" fmla="*/ 6 h 126"/>
                <a:gd name="T68" fmla="*/ 39 w 176"/>
                <a:gd name="T69" fmla="*/ 19 h 126"/>
                <a:gd name="T70" fmla="*/ 34 w 176"/>
                <a:gd name="T71" fmla="*/ 24 h 126"/>
                <a:gd name="T72" fmla="*/ 27 w 176"/>
                <a:gd name="T73" fmla="*/ 32 h 126"/>
                <a:gd name="T74" fmla="*/ 23 w 176"/>
                <a:gd name="T75" fmla="*/ 43 h 126"/>
                <a:gd name="T76" fmla="*/ 18 w 176"/>
                <a:gd name="T77" fmla="*/ 47 h 126"/>
                <a:gd name="T78" fmla="*/ 14 w 176"/>
                <a:gd name="T79" fmla="*/ 57 h 126"/>
                <a:gd name="T80" fmla="*/ 13 w 176"/>
                <a:gd name="T81" fmla="*/ 69 h 126"/>
                <a:gd name="T82" fmla="*/ 4 w 176"/>
                <a:gd name="T83" fmla="*/ 71 h 126"/>
                <a:gd name="T84" fmla="*/ 1 w 176"/>
                <a:gd name="T85" fmla="*/ 77 h 126"/>
                <a:gd name="T86" fmla="*/ 12 w 176"/>
                <a:gd name="T87" fmla="*/ 8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26">
                  <a:moveTo>
                    <a:pt x="12" y="83"/>
                  </a:moveTo>
                  <a:cubicBezTo>
                    <a:pt x="14" y="86"/>
                    <a:pt x="20" y="89"/>
                    <a:pt x="22" y="95"/>
                  </a:cubicBezTo>
                  <a:cubicBezTo>
                    <a:pt x="24" y="100"/>
                    <a:pt x="30" y="103"/>
                    <a:pt x="33" y="103"/>
                  </a:cubicBezTo>
                  <a:cubicBezTo>
                    <a:pt x="35" y="103"/>
                    <a:pt x="34" y="106"/>
                    <a:pt x="33" y="112"/>
                  </a:cubicBezTo>
                  <a:cubicBezTo>
                    <a:pt x="34" y="113"/>
                    <a:pt x="36" y="113"/>
                    <a:pt x="37" y="114"/>
                  </a:cubicBezTo>
                  <a:cubicBezTo>
                    <a:pt x="39" y="115"/>
                    <a:pt x="46" y="114"/>
                    <a:pt x="49" y="116"/>
                  </a:cubicBezTo>
                  <a:cubicBezTo>
                    <a:pt x="51" y="118"/>
                    <a:pt x="60" y="123"/>
                    <a:pt x="62" y="123"/>
                  </a:cubicBezTo>
                  <a:cubicBezTo>
                    <a:pt x="65" y="123"/>
                    <a:pt x="74" y="124"/>
                    <a:pt x="76" y="125"/>
                  </a:cubicBezTo>
                  <a:cubicBezTo>
                    <a:pt x="77" y="126"/>
                    <a:pt x="79" y="122"/>
                    <a:pt x="83" y="120"/>
                  </a:cubicBezTo>
                  <a:cubicBezTo>
                    <a:pt x="87" y="117"/>
                    <a:pt x="93" y="116"/>
                    <a:pt x="93" y="118"/>
                  </a:cubicBezTo>
                  <a:cubicBezTo>
                    <a:pt x="94" y="119"/>
                    <a:pt x="97" y="121"/>
                    <a:pt x="99" y="120"/>
                  </a:cubicBezTo>
                  <a:cubicBezTo>
                    <a:pt x="100" y="119"/>
                    <a:pt x="102" y="119"/>
                    <a:pt x="105" y="118"/>
                  </a:cubicBezTo>
                  <a:cubicBezTo>
                    <a:pt x="109" y="117"/>
                    <a:pt x="113" y="117"/>
                    <a:pt x="114" y="117"/>
                  </a:cubicBezTo>
                  <a:cubicBezTo>
                    <a:pt x="116" y="117"/>
                    <a:pt x="122" y="109"/>
                    <a:pt x="130" y="109"/>
                  </a:cubicBezTo>
                  <a:cubicBezTo>
                    <a:pt x="137" y="109"/>
                    <a:pt x="139" y="111"/>
                    <a:pt x="143" y="107"/>
                  </a:cubicBezTo>
                  <a:cubicBezTo>
                    <a:pt x="146" y="104"/>
                    <a:pt x="171" y="80"/>
                    <a:pt x="174" y="79"/>
                  </a:cubicBezTo>
                  <a:cubicBezTo>
                    <a:pt x="176" y="77"/>
                    <a:pt x="172" y="76"/>
                    <a:pt x="169" y="76"/>
                  </a:cubicBezTo>
                  <a:cubicBezTo>
                    <a:pt x="167" y="76"/>
                    <a:pt x="162" y="76"/>
                    <a:pt x="153" y="73"/>
                  </a:cubicBezTo>
                  <a:cubicBezTo>
                    <a:pt x="145" y="70"/>
                    <a:pt x="132" y="66"/>
                    <a:pt x="130" y="65"/>
                  </a:cubicBezTo>
                  <a:cubicBezTo>
                    <a:pt x="128" y="65"/>
                    <a:pt x="124" y="60"/>
                    <a:pt x="122" y="59"/>
                  </a:cubicBezTo>
                  <a:cubicBezTo>
                    <a:pt x="120" y="58"/>
                    <a:pt x="116" y="51"/>
                    <a:pt x="115" y="49"/>
                  </a:cubicBezTo>
                  <a:cubicBezTo>
                    <a:pt x="114" y="48"/>
                    <a:pt x="115" y="47"/>
                    <a:pt x="117" y="45"/>
                  </a:cubicBezTo>
                  <a:cubicBezTo>
                    <a:pt x="114" y="43"/>
                    <a:pt x="113" y="42"/>
                    <a:pt x="111" y="43"/>
                  </a:cubicBezTo>
                  <a:cubicBezTo>
                    <a:pt x="109" y="44"/>
                    <a:pt x="105" y="45"/>
                    <a:pt x="105" y="43"/>
                  </a:cubicBezTo>
                  <a:cubicBezTo>
                    <a:pt x="104" y="42"/>
                    <a:pt x="102" y="37"/>
                    <a:pt x="105" y="34"/>
                  </a:cubicBezTo>
                  <a:cubicBezTo>
                    <a:pt x="107" y="32"/>
                    <a:pt x="111" y="27"/>
                    <a:pt x="111" y="27"/>
                  </a:cubicBezTo>
                  <a:cubicBezTo>
                    <a:pt x="111" y="27"/>
                    <a:pt x="89" y="5"/>
                    <a:pt x="86" y="4"/>
                  </a:cubicBezTo>
                  <a:cubicBezTo>
                    <a:pt x="83" y="4"/>
                    <a:pt x="76" y="5"/>
                    <a:pt x="74" y="4"/>
                  </a:cubicBezTo>
                  <a:cubicBezTo>
                    <a:pt x="73" y="4"/>
                    <a:pt x="73" y="3"/>
                    <a:pt x="69" y="4"/>
                  </a:cubicBezTo>
                  <a:cubicBezTo>
                    <a:pt x="66" y="6"/>
                    <a:pt x="64" y="3"/>
                    <a:pt x="62" y="2"/>
                  </a:cubicBezTo>
                  <a:cubicBezTo>
                    <a:pt x="60" y="0"/>
                    <a:pt x="58" y="0"/>
                    <a:pt x="57" y="3"/>
                  </a:cubicBezTo>
                  <a:cubicBezTo>
                    <a:pt x="56" y="6"/>
                    <a:pt x="55" y="8"/>
                    <a:pt x="53" y="6"/>
                  </a:cubicBezTo>
                  <a:cubicBezTo>
                    <a:pt x="52" y="6"/>
                    <a:pt x="48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11"/>
                    <a:pt x="39" y="16"/>
                    <a:pt x="39" y="19"/>
                  </a:cubicBezTo>
                  <a:cubicBezTo>
                    <a:pt x="39" y="21"/>
                    <a:pt x="36" y="24"/>
                    <a:pt x="34" y="24"/>
                  </a:cubicBezTo>
                  <a:cubicBezTo>
                    <a:pt x="32" y="24"/>
                    <a:pt x="30" y="29"/>
                    <a:pt x="27" y="32"/>
                  </a:cubicBezTo>
                  <a:cubicBezTo>
                    <a:pt x="24" y="35"/>
                    <a:pt x="26" y="41"/>
                    <a:pt x="23" y="43"/>
                  </a:cubicBezTo>
                  <a:cubicBezTo>
                    <a:pt x="20" y="45"/>
                    <a:pt x="16" y="45"/>
                    <a:pt x="18" y="47"/>
                  </a:cubicBezTo>
                  <a:cubicBezTo>
                    <a:pt x="20" y="49"/>
                    <a:pt x="14" y="53"/>
                    <a:pt x="14" y="57"/>
                  </a:cubicBezTo>
                  <a:cubicBezTo>
                    <a:pt x="14" y="61"/>
                    <a:pt x="14" y="69"/>
                    <a:pt x="13" y="69"/>
                  </a:cubicBezTo>
                  <a:cubicBezTo>
                    <a:pt x="12" y="70"/>
                    <a:pt x="4" y="68"/>
                    <a:pt x="4" y="71"/>
                  </a:cubicBezTo>
                  <a:cubicBezTo>
                    <a:pt x="4" y="75"/>
                    <a:pt x="0" y="75"/>
                    <a:pt x="1" y="77"/>
                  </a:cubicBezTo>
                  <a:cubicBezTo>
                    <a:pt x="3" y="80"/>
                    <a:pt x="11" y="79"/>
                    <a:pt x="12" y="8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" name="Freeform 214"/>
            <p:cNvSpPr>
              <a:spLocks/>
            </p:cNvSpPr>
            <p:nvPr userDrawn="1"/>
          </p:nvSpPr>
          <p:spPr bwMode="auto">
            <a:xfrm>
              <a:off x="8079772" y="3544513"/>
              <a:ext cx="38594" cy="45590"/>
            </a:xfrm>
            <a:custGeom>
              <a:avLst/>
              <a:gdLst>
                <a:gd name="T0" fmla="*/ 14 w 18"/>
                <a:gd name="T1" fmla="*/ 9 h 20"/>
                <a:gd name="T2" fmla="*/ 8 w 18"/>
                <a:gd name="T3" fmla="*/ 0 h 20"/>
                <a:gd name="T4" fmla="*/ 8 w 18"/>
                <a:gd name="T5" fmla="*/ 2 h 20"/>
                <a:gd name="T6" fmla="*/ 0 w 18"/>
                <a:gd name="T7" fmla="*/ 18 h 20"/>
                <a:gd name="T8" fmla="*/ 5 w 18"/>
                <a:gd name="T9" fmla="*/ 20 h 20"/>
                <a:gd name="T10" fmla="*/ 14 w 18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4" y="9"/>
                  </a:moveTo>
                  <a:cubicBezTo>
                    <a:pt x="16" y="7"/>
                    <a:pt x="18" y="0"/>
                    <a:pt x="8" y="0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8" y="5"/>
                    <a:pt x="3" y="12"/>
                    <a:pt x="0" y="18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8" y="16"/>
                    <a:pt x="12" y="10"/>
                    <a:pt x="14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" name="Freeform 215"/>
            <p:cNvSpPr>
              <a:spLocks/>
            </p:cNvSpPr>
            <p:nvPr userDrawn="1"/>
          </p:nvSpPr>
          <p:spPr bwMode="auto">
            <a:xfrm>
              <a:off x="8089840" y="3473393"/>
              <a:ext cx="172830" cy="138593"/>
            </a:xfrm>
            <a:custGeom>
              <a:avLst/>
              <a:gdLst>
                <a:gd name="T0" fmla="*/ 9 w 80"/>
                <a:gd name="T1" fmla="*/ 39 h 59"/>
                <a:gd name="T2" fmla="*/ 0 w 80"/>
                <a:gd name="T3" fmla="*/ 50 h 59"/>
                <a:gd name="T4" fmla="*/ 1 w 80"/>
                <a:gd name="T5" fmla="*/ 50 h 59"/>
                <a:gd name="T6" fmla="*/ 2 w 80"/>
                <a:gd name="T7" fmla="*/ 54 h 59"/>
                <a:gd name="T8" fmla="*/ 12 w 80"/>
                <a:gd name="T9" fmla="*/ 59 h 59"/>
                <a:gd name="T10" fmla="*/ 23 w 80"/>
                <a:gd name="T11" fmla="*/ 54 h 59"/>
                <a:gd name="T12" fmla="*/ 63 w 80"/>
                <a:gd name="T13" fmla="*/ 35 h 59"/>
                <a:gd name="T14" fmla="*/ 66 w 80"/>
                <a:gd name="T15" fmla="*/ 29 h 59"/>
                <a:gd name="T16" fmla="*/ 67 w 80"/>
                <a:gd name="T17" fmla="*/ 20 h 59"/>
                <a:gd name="T18" fmla="*/ 66 w 80"/>
                <a:gd name="T19" fmla="*/ 11 h 59"/>
                <a:gd name="T20" fmla="*/ 73 w 80"/>
                <a:gd name="T21" fmla="*/ 6 h 59"/>
                <a:gd name="T22" fmla="*/ 80 w 80"/>
                <a:gd name="T23" fmla="*/ 1 h 59"/>
                <a:gd name="T24" fmla="*/ 76 w 80"/>
                <a:gd name="T25" fmla="*/ 0 h 59"/>
                <a:gd name="T26" fmla="*/ 63 w 80"/>
                <a:gd name="T27" fmla="*/ 2 h 59"/>
                <a:gd name="T28" fmla="*/ 47 w 80"/>
                <a:gd name="T29" fmla="*/ 6 h 59"/>
                <a:gd name="T30" fmla="*/ 34 w 80"/>
                <a:gd name="T31" fmla="*/ 6 h 59"/>
                <a:gd name="T32" fmla="*/ 26 w 80"/>
                <a:gd name="T33" fmla="*/ 7 h 59"/>
                <a:gd name="T34" fmla="*/ 16 w 80"/>
                <a:gd name="T35" fmla="*/ 7 h 59"/>
                <a:gd name="T36" fmla="*/ 11 w 80"/>
                <a:gd name="T37" fmla="*/ 10 h 59"/>
                <a:gd name="T38" fmla="*/ 4 w 80"/>
                <a:gd name="T39" fmla="*/ 17 h 59"/>
                <a:gd name="T40" fmla="*/ 4 w 80"/>
                <a:gd name="T41" fmla="*/ 22 h 59"/>
                <a:gd name="T42" fmla="*/ 3 w 80"/>
                <a:gd name="T43" fmla="*/ 30 h 59"/>
                <a:gd name="T44" fmla="*/ 9 w 80"/>
                <a:gd name="T4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59">
                  <a:moveTo>
                    <a:pt x="9" y="39"/>
                  </a:moveTo>
                  <a:cubicBezTo>
                    <a:pt x="7" y="40"/>
                    <a:pt x="3" y="46"/>
                    <a:pt x="0" y="50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20" y="54"/>
                    <a:pt x="23" y="54"/>
                  </a:cubicBezTo>
                  <a:cubicBezTo>
                    <a:pt x="26" y="53"/>
                    <a:pt x="63" y="35"/>
                    <a:pt x="63" y="35"/>
                  </a:cubicBezTo>
                  <a:cubicBezTo>
                    <a:pt x="63" y="35"/>
                    <a:pt x="67" y="30"/>
                    <a:pt x="66" y="29"/>
                  </a:cubicBezTo>
                  <a:cubicBezTo>
                    <a:pt x="66" y="27"/>
                    <a:pt x="65" y="22"/>
                    <a:pt x="67" y="20"/>
                  </a:cubicBezTo>
                  <a:cubicBezTo>
                    <a:pt x="69" y="18"/>
                    <a:pt x="65" y="15"/>
                    <a:pt x="66" y="11"/>
                  </a:cubicBezTo>
                  <a:cubicBezTo>
                    <a:pt x="67" y="8"/>
                    <a:pt x="73" y="6"/>
                    <a:pt x="73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70" y="2"/>
                    <a:pt x="63" y="2"/>
                  </a:cubicBezTo>
                  <a:cubicBezTo>
                    <a:pt x="56" y="1"/>
                    <a:pt x="55" y="6"/>
                    <a:pt x="47" y="6"/>
                  </a:cubicBezTo>
                  <a:cubicBezTo>
                    <a:pt x="40" y="6"/>
                    <a:pt x="36" y="8"/>
                    <a:pt x="34" y="6"/>
                  </a:cubicBezTo>
                  <a:cubicBezTo>
                    <a:pt x="32" y="4"/>
                    <a:pt x="32" y="5"/>
                    <a:pt x="26" y="7"/>
                  </a:cubicBezTo>
                  <a:cubicBezTo>
                    <a:pt x="21" y="9"/>
                    <a:pt x="18" y="9"/>
                    <a:pt x="16" y="7"/>
                  </a:cubicBezTo>
                  <a:cubicBezTo>
                    <a:pt x="14" y="5"/>
                    <a:pt x="12" y="7"/>
                    <a:pt x="11" y="10"/>
                  </a:cubicBezTo>
                  <a:cubicBezTo>
                    <a:pt x="11" y="12"/>
                    <a:pt x="12" y="16"/>
                    <a:pt x="4" y="17"/>
                  </a:cubicBezTo>
                  <a:cubicBezTo>
                    <a:pt x="4" y="19"/>
                    <a:pt x="3" y="21"/>
                    <a:pt x="4" y="22"/>
                  </a:cubicBezTo>
                  <a:cubicBezTo>
                    <a:pt x="6" y="25"/>
                    <a:pt x="4" y="27"/>
                    <a:pt x="3" y="30"/>
                  </a:cubicBezTo>
                  <a:cubicBezTo>
                    <a:pt x="13" y="30"/>
                    <a:pt x="11" y="37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" name="Freeform 216"/>
            <p:cNvSpPr>
              <a:spLocks/>
            </p:cNvSpPr>
            <p:nvPr userDrawn="1"/>
          </p:nvSpPr>
          <p:spPr bwMode="auto">
            <a:xfrm>
              <a:off x="10338304" y="3444216"/>
              <a:ext cx="95644" cy="118534"/>
            </a:xfrm>
            <a:custGeom>
              <a:avLst/>
              <a:gdLst>
                <a:gd name="T0" fmla="*/ 11 w 45"/>
                <a:gd name="T1" fmla="*/ 4 h 51"/>
                <a:gd name="T2" fmla="*/ 5 w 45"/>
                <a:gd name="T3" fmla="*/ 9 h 51"/>
                <a:gd name="T4" fmla="*/ 8 w 45"/>
                <a:gd name="T5" fmla="*/ 15 h 51"/>
                <a:gd name="T6" fmla="*/ 7 w 45"/>
                <a:gd name="T7" fmla="*/ 19 h 51"/>
                <a:gd name="T8" fmla="*/ 7 w 45"/>
                <a:gd name="T9" fmla="*/ 29 h 51"/>
                <a:gd name="T10" fmla="*/ 3 w 45"/>
                <a:gd name="T11" fmla="*/ 42 h 51"/>
                <a:gd name="T12" fmla="*/ 5 w 45"/>
                <a:gd name="T13" fmla="*/ 50 h 51"/>
                <a:gd name="T14" fmla="*/ 27 w 45"/>
                <a:gd name="T15" fmla="*/ 43 h 51"/>
                <a:gd name="T16" fmla="*/ 38 w 45"/>
                <a:gd name="T17" fmla="*/ 38 h 51"/>
                <a:gd name="T18" fmla="*/ 43 w 45"/>
                <a:gd name="T19" fmla="*/ 34 h 51"/>
                <a:gd name="T20" fmla="*/ 40 w 45"/>
                <a:gd name="T21" fmla="*/ 18 h 51"/>
                <a:gd name="T22" fmla="*/ 28 w 45"/>
                <a:gd name="T23" fmla="*/ 0 h 51"/>
                <a:gd name="T24" fmla="*/ 22 w 45"/>
                <a:gd name="T25" fmla="*/ 2 h 51"/>
                <a:gd name="T26" fmla="*/ 11 w 45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1">
                  <a:moveTo>
                    <a:pt x="11" y="4"/>
                  </a:moveTo>
                  <a:cubicBezTo>
                    <a:pt x="10" y="5"/>
                    <a:pt x="7" y="7"/>
                    <a:pt x="5" y="9"/>
                  </a:cubicBezTo>
                  <a:cubicBezTo>
                    <a:pt x="6" y="11"/>
                    <a:pt x="6" y="14"/>
                    <a:pt x="8" y="15"/>
                  </a:cubicBezTo>
                  <a:cubicBezTo>
                    <a:pt x="12" y="15"/>
                    <a:pt x="11" y="20"/>
                    <a:pt x="7" y="19"/>
                  </a:cubicBezTo>
                  <a:cubicBezTo>
                    <a:pt x="3" y="19"/>
                    <a:pt x="3" y="24"/>
                    <a:pt x="7" y="29"/>
                  </a:cubicBezTo>
                  <a:cubicBezTo>
                    <a:pt x="10" y="34"/>
                    <a:pt x="0" y="40"/>
                    <a:pt x="3" y="42"/>
                  </a:cubicBezTo>
                  <a:cubicBezTo>
                    <a:pt x="6" y="45"/>
                    <a:pt x="4" y="48"/>
                    <a:pt x="5" y="50"/>
                  </a:cubicBezTo>
                  <a:cubicBezTo>
                    <a:pt x="6" y="51"/>
                    <a:pt x="21" y="49"/>
                    <a:pt x="27" y="43"/>
                  </a:cubicBezTo>
                  <a:cubicBezTo>
                    <a:pt x="33" y="37"/>
                    <a:pt x="35" y="38"/>
                    <a:pt x="38" y="38"/>
                  </a:cubicBezTo>
                  <a:cubicBezTo>
                    <a:pt x="42" y="39"/>
                    <a:pt x="45" y="36"/>
                    <a:pt x="43" y="34"/>
                  </a:cubicBezTo>
                  <a:cubicBezTo>
                    <a:pt x="42" y="31"/>
                    <a:pt x="40" y="25"/>
                    <a:pt x="40" y="18"/>
                  </a:cubicBezTo>
                  <a:cubicBezTo>
                    <a:pt x="41" y="14"/>
                    <a:pt x="34" y="6"/>
                    <a:pt x="28" y="0"/>
                  </a:cubicBezTo>
                  <a:cubicBezTo>
                    <a:pt x="26" y="1"/>
                    <a:pt x="25" y="2"/>
                    <a:pt x="22" y="2"/>
                  </a:cubicBezTo>
                  <a:cubicBezTo>
                    <a:pt x="18" y="2"/>
                    <a:pt x="13" y="2"/>
                    <a:pt x="11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7" name="Freeform 217"/>
            <p:cNvSpPr>
              <a:spLocks/>
            </p:cNvSpPr>
            <p:nvPr userDrawn="1"/>
          </p:nvSpPr>
          <p:spPr bwMode="auto">
            <a:xfrm>
              <a:off x="9400325" y="3779756"/>
              <a:ext cx="110745" cy="149534"/>
            </a:xfrm>
            <a:custGeom>
              <a:avLst/>
              <a:gdLst>
                <a:gd name="T0" fmla="*/ 52 w 52"/>
                <a:gd name="T1" fmla="*/ 54 h 64"/>
                <a:gd name="T2" fmla="*/ 47 w 52"/>
                <a:gd name="T3" fmla="*/ 33 h 64"/>
                <a:gd name="T4" fmla="*/ 39 w 52"/>
                <a:gd name="T5" fmla="*/ 41 h 64"/>
                <a:gd name="T6" fmla="*/ 39 w 52"/>
                <a:gd name="T7" fmla="*/ 30 h 64"/>
                <a:gd name="T8" fmla="*/ 48 w 52"/>
                <a:gd name="T9" fmla="*/ 19 h 64"/>
                <a:gd name="T10" fmla="*/ 40 w 52"/>
                <a:gd name="T11" fmla="*/ 16 h 64"/>
                <a:gd name="T12" fmla="*/ 27 w 52"/>
                <a:gd name="T13" fmla="*/ 17 h 64"/>
                <a:gd name="T14" fmla="*/ 21 w 52"/>
                <a:gd name="T15" fmla="*/ 11 h 64"/>
                <a:gd name="T16" fmla="*/ 14 w 52"/>
                <a:gd name="T17" fmla="*/ 6 h 64"/>
                <a:gd name="T18" fmla="*/ 4 w 52"/>
                <a:gd name="T19" fmla="*/ 6 h 64"/>
                <a:gd name="T20" fmla="*/ 11 w 52"/>
                <a:gd name="T21" fmla="*/ 15 h 64"/>
                <a:gd name="T22" fmla="*/ 5 w 52"/>
                <a:gd name="T23" fmla="*/ 19 h 64"/>
                <a:gd name="T24" fmla="*/ 8 w 52"/>
                <a:gd name="T25" fmla="*/ 35 h 64"/>
                <a:gd name="T26" fmla="*/ 12 w 52"/>
                <a:gd name="T27" fmla="*/ 55 h 64"/>
                <a:gd name="T28" fmla="*/ 20 w 52"/>
                <a:gd name="T29" fmla="*/ 53 h 64"/>
                <a:gd name="T30" fmla="*/ 29 w 52"/>
                <a:gd name="T31" fmla="*/ 49 h 64"/>
                <a:gd name="T32" fmla="*/ 36 w 52"/>
                <a:gd name="T33" fmla="*/ 44 h 64"/>
                <a:gd name="T34" fmla="*/ 42 w 52"/>
                <a:gd name="T35" fmla="*/ 58 h 64"/>
                <a:gd name="T36" fmla="*/ 44 w 52"/>
                <a:gd name="T37" fmla="*/ 64 h 64"/>
                <a:gd name="T38" fmla="*/ 48 w 52"/>
                <a:gd name="T39" fmla="*/ 61 h 64"/>
                <a:gd name="T40" fmla="*/ 52 w 52"/>
                <a:gd name="T41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4">
                  <a:moveTo>
                    <a:pt x="52" y="54"/>
                  </a:moveTo>
                  <a:cubicBezTo>
                    <a:pt x="50" y="43"/>
                    <a:pt x="49" y="33"/>
                    <a:pt x="47" y="33"/>
                  </a:cubicBezTo>
                  <a:cubicBezTo>
                    <a:pt x="45" y="33"/>
                    <a:pt x="42" y="42"/>
                    <a:pt x="39" y="41"/>
                  </a:cubicBezTo>
                  <a:cubicBezTo>
                    <a:pt x="35" y="41"/>
                    <a:pt x="35" y="30"/>
                    <a:pt x="39" y="30"/>
                  </a:cubicBezTo>
                  <a:cubicBezTo>
                    <a:pt x="44" y="30"/>
                    <a:pt x="48" y="21"/>
                    <a:pt x="48" y="19"/>
                  </a:cubicBezTo>
                  <a:cubicBezTo>
                    <a:pt x="48" y="16"/>
                    <a:pt x="44" y="16"/>
                    <a:pt x="40" y="16"/>
                  </a:cubicBezTo>
                  <a:cubicBezTo>
                    <a:pt x="36" y="16"/>
                    <a:pt x="27" y="17"/>
                    <a:pt x="27" y="17"/>
                  </a:cubicBezTo>
                  <a:cubicBezTo>
                    <a:pt x="27" y="17"/>
                    <a:pt x="21" y="15"/>
                    <a:pt x="21" y="11"/>
                  </a:cubicBezTo>
                  <a:cubicBezTo>
                    <a:pt x="21" y="8"/>
                    <a:pt x="19" y="6"/>
                    <a:pt x="14" y="6"/>
                  </a:cubicBezTo>
                  <a:cubicBezTo>
                    <a:pt x="8" y="6"/>
                    <a:pt x="8" y="0"/>
                    <a:pt x="4" y="6"/>
                  </a:cubicBezTo>
                  <a:cubicBezTo>
                    <a:pt x="0" y="11"/>
                    <a:pt x="13" y="11"/>
                    <a:pt x="11" y="15"/>
                  </a:cubicBezTo>
                  <a:cubicBezTo>
                    <a:pt x="10" y="19"/>
                    <a:pt x="6" y="16"/>
                    <a:pt x="5" y="19"/>
                  </a:cubicBezTo>
                  <a:cubicBezTo>
                    <a:pt x="4" y="22"/>
                    <a:pt x="6" y="31"/>
                    <a:pt x="8" y="35"/>
                  </a:cubicBezTo>
                  <a:cubicBezTo>
                    <a:pt x="10" y="39"/>
                    <a:pt x="12" y="48"/>
                    <a:pt x="12" y="55"/>
                  </a:cubicBezTo>
                  <a:cubicBezTo>
                    <a:pt x="15" y="55"/>
                    <a:pt x="17" y="53"/>
                    <a:pt x="20" y="53"/>
                  </a:cubicBezTo>
                  <a:cubicBezTo>
                    <a:pt x="24" y="53"/>
                    <a:pt x="29" y="53"/>
                    <a:pt x="29" y="49"/>
                  </a:cubicBezTo>
                  <a:cubicBezTo>
                    <a:pt x="30" y="45"/>
                    <a:pt x="34" y="43"/>
                    <a:pt x="36" y="44"/>
                  </a:cubicBezTo>
                  <a:cubicBezTo>
                    <a:pt x="39" y="45"/>
                    <a:pt x="42" y="54"/>
                    <a:pt x="42" y="58"/>
                  </a:cubicBezTo>
                  <a:cubicBezTo>
                    <a:pt x="42" y="60"/>
                    <a:pt x="43" y="62"/>
                    <a:pt x="44" y="64"/>
                  </a:cubicBezTo>
                  <a:cubicBezTo>
                    <a:pt x="46" y="62"/>
                    <a:pt x="48" y="61"/>
                    <a:pt x="48" y="61"/>
                  </a:cubicBezTo>
                  <a:cubicBezTo>
                    <a:pt x="48" y="61"/>
                    <a:pt x="50" y="56"/>
                    <a:pt x="52" y="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" name="Freeform 218"/>
            <p:cNvSpPr>
              <a:spLocks/>
            </p:cNvSpPr>
            <p:nvPr userDrawn="1"/>
          </p:nvSpPr>
          <p:spPr bwMode="auto">
            <a:xfrm>
              <a:off x="8920429" y="3528101"/>
              <a:ext cx="696353" cy="740377"/>
            </a:xfrm>
            <a:custGeom>
              <a:avLst/>
              <a:gdLst>
                <a:gd name="T0" fmla="*/ 229 w 325"/>
                <a:gd name="T1" fmla="*/ 127 h 318"/>
                <a:gd name="T2" fmla="*/ 228 w 325"/>
                <a:gd name="T3" fmla="*/ 114 h 318"/>
                <a:gd name="T4" fmla="*/ 245 w 325"/>
                <a:gd name="T5" fmla="*/ 119 h 318"/>
                <a:gd name="T6" fmla="*/ 264 w 325"/>
                <a:gd name="T7" fmla="*/ 124 h 318"/>
                <a:gd name="T8" fmla="*/ 263 w 325"/>
                <a:gd name="T9" fmla="*/ 138 h 318"/>
                <a:gd name="T10" fmla="*/ 271 w 325"/>
                <a:gd name="T11" fmla="*/ 141 h 318"/>
                <a:gd name="T12" fmla="*/ 277 w 325"/>
                <a:gd name="T13" fmla="*/ 161 h 318"/>
                <a:gd name="T14" fmla="*/ 283 w 325"/>
                <a:gd name="T15" fmla="*/ 138 h 318"/>
                <a:gd name="T16" fmla="*/ 296 w 325"/>
                <a:gd name="T17" fmla="*/ 126 h 318"/>
                <a:gd name="T18" fmla="*/ 307 w 325"/>
                <a:gd name="T19" fmla="*/ 104 h 318"/>
                <a:gd name="T20" fmla="*/ 322 w 325"/>
                <a:gd name="T21" fmla="*/ 100 h 318"/>
                <a:gd name="T22" fmla="*/ 324 w 325"/>
                <a:gd name="T23" fmla="*/ 88 h 318"/>
                <a:gd name="T24" fmla="*/ 312 w 325"/>
                <a:gd name="T25" fmla="*/ 77 h 318"/>
                <a:gd name="T26" fmla="*/ 293 w 325"/>
                <a:gd name="T27" fmla="*/ 78 h 318"/>
                <a:gd name="T28" fmla="*/ 278 w 325"/>
                <a:gd name="T29" fmla="*/ 88 h 318"/>
                <a:gd name="T30" fmla="*/ 266 w 325"/>
                <a:gd name="T31" fmla="*/ 95 h 318"/>
                <a:gd name="T32" fmla="*/ 256 w 325"/>
                <a:gd name="T33" fmla="*/ 106 h 318"/>
                <a:gd name="T34" fmla="*/ 237 w 325"/>
                <a:gd name="T35" fmla="*/ 103 h 318"/>
                <a:gd name="T36" fmla="*/ 230 w 325"/>
                <a:gd name="T37" fmla="*/ 91 h 318"/>
                <a:gd name="T38" fmla="*/ 225 w 325"/>
                <a:gd name="T39" fmla="*/ 107 h 318"/>
                <a:gd name="T40" fmla="*/ 190 w 325"/>
                <a:gd name="T41" fmla="*/ 103 h 318"/>
                <a:gd name="T42" fmla="*/ 172 w 325"/>
                <a:gd name="T43" fmla="*/ 99 h 318"/>
                <a:gd name="T44" fmla="*/ 154 w 325"/>
                <a:gd name="T45" fmla="*/ 89 h 318"/>
                <a:gd name="T46" fmla="*/ 138 w 325"/>
                <a:gd name="T47" fmla="*/ 81 h 318"/>
                <a:gd name="T48" fmla="*/ 146 w 325"/>
                <a:gd name="T49" fmla="*/ 66 h 318"/>
                <a:gd name="T50" fmla="*/ 134 w 325"/>
                <a:gd name="T51" fmla="*/ 56 h 318"/>
                <a:gd name="T52" fmla="*/ 120 w 325"/>
                <a:gd name="T53" fmla="*/ 41 h 318"/>
                <a:gd name="T54" fmla="*/ 130 w 325"/>
                <a:gd name="T55" fmla="*/ 32 h 318"/>
                <a:gd name="T56" fmla="*/ 123 w 325"/>
                <a:gd name="T57" fmla="*/ 13 h 318"/>
                <a:gd name="T58" fmla="*/ 111 w 325"/>
                <a:gd name="T59" fmla="*/ 0 h 318"/>
                <a:gd name="T60" fmla="*/ 102 w 325"/>
                <a:gd name="T61" fmla="*/ 8 h 318"/>
                <a:gd name="T62" fmla="*/ 73 w 325"/>
                <a:gd name="T63" fmla="*/ 10 h 318"/>
                <a:gd name="T64" fmla="*/ 69 w 325"/>
                <a:gd name="T65" fmla="*/ 26 h 318"/>
                <a:gd name="T66" fmla="*/ 81 w 325"/>
                <a:gd name="T67" fmla="*/ 41 h 318"/>
                <a:gd name="T68" fmla="*/ 73 w 325"/>
                <a:gd name="T69" fmla="*/ 57 h 318"/>
                <a:gd name="T70" fmla="*/ 61 w 325"/>
                <a:gd name="T71" fmla="*/ 68 h 318"/>
                <a:gd name="T72" fmla="*/ 46 w 325"/>
                <a:gd name="T73" fmla="*/ 85 h 318"/>
                <a:gd name="T74" fmla="*/ 32 w 325"/>
                <a:gd name="T75" fmla="*/ 94 h 318"/>
                <a:gd name="T76" fmla="*/ 15 w 325"/>
                <a:gd name="T77" fmla="*/ 103 h 318"/>
                <a:gd name="T78" fmla="*/ 27 w 325"/>
                <a:gd name="T79" fmla="*/ 122 h 318"/>
                <a:gd name="T80" fmla="*/ 22 w 325"/>
                <a:gd name="T81" fmla="*/ 134 h 318"/>
                <a:gd name="T82" fmla="*/ 1 w 325"/>
                <a:gd name="T83" fmla="*/ 141 h 318"/>
                <a:gd name="T84" fmla="*/ 11 w 325"/>
                <a:gd name="T85" fmla="*/ 151 h 318"/>
                <a:gd name="T86" fmla="*/ 7 w 325"/>
                <a:gd name="T87" fmla="*/ 157 h 318"/>
                <a:gd name="T88" fmla="*/ 44 w 325"/>
                <a:gd name="T89" fmla="*/ 164 h 318"/>
                <a:gd name="T90" fmla="*/ 51 w 325"/>
                <a:gd name="T91" fmla="*/ 170 h 318"/>
                <a:gd name="T92" fmla="*/ 53 w 325"/>
                <a:gd name="T93" fmla="*/ 198 h 318"/>
                <a:gd name="T94" fmla="*/ 69 w 325"/>
                <a:gd name="T95" fmla="*/ 246 h 318"/>
                <a:gd name="T96" fmla="*/ 92 w 325"/>
                <a:gd name="T97" fmla="*/ 297 h 318"/>
                <a:gd name="T98" fmla="*/ 114 w 325"/>
                <a:gd name="T99" fmla="*/ 309 h 318"/>
                <a:gd name="T100" fmla="*/ 129 w 325"/>
                <a:gd name="T101" fmla="*/ 292 h 318"/>
                <a:gd name="T102" fmla="*/ 136 w 325"/>
                <a:gd name="T103" fmla="*/ 271 h 318"/>
                <a:gd name="T104" fmla="*/ 139 w 325"/>
                <a:gd name="T105" fmla="*/ 239 h 318"/>
                <a:gd name="T106" fmla="*/ 154 w 325"/>
                <a:gd name="T107" fmla="*/ 223 h 318"/>
                <a:gd name="T108" fmla="*/ 191 w 325"/>
                <a:gd name="T109" fmla="*/ 192 h 318"/>
                <a:gd name="T110" fmla="*/ 212 w 325"/>
                <a:gd name="T111" fmla="*/ 170 h 318"/>
                <a:gd name="T112" fmla="*/ 236 w 325"/>
                <a:gd name="T113" fmla="*/ 1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18">
                  <a:moveTo>
                    <a:pt x="232" y="143"/>
                  </a:moveTo>
                  <a:cubicBezTo>
                    <a:pt x="230" y="139"/>
                    <a:pt x="228" y="130"/>
                    <a:pt x="229" y="127"/>
                  </a:cubicBezTo>
                  <a:cubicBezTo>
                    <a:pt x="230" y="124"/>
                    <a:pt x="234" y="127"/>
                    <a:pt x="235" y="123"/>
                  </a:cubicBezTo>
                  <a:cubicBezTo>
                    <a:pt x="237" y="119"/>
                    <a:pt x="224" y="119"/>
                    <a:pt x="228" y="114"/>
                  </a:cubicBezTo>
                  <a:cubicBezTo>
                    <a:pt x="232" y="108"/>
                    <a:pt x="232" y="114"/>
                    <a:pt x="238" y="114"/>
                  </a:cubicBezTo>
                  <a:cubicBezTo>
                    <a:pt x="243" y="114"/>
                    <a:pt x="245" y="116"/>
                    <a:pt x="245" y="119"/>
                  </a:cubicBezTo>
                  <a:cubicBezTo>
                    <a:pt x="245" y="123"/>
                    <a:pt x="251" y="125"/>
                    <a:pt x="251" y="125"/>
                  </a:cubicBezTo>
                  <a:cubicBezTo>
                    <a:pt x="251" y="125"/>
                    <a:pt x="260" y="124"/>
                    <a:pt x="264" y="124"/>
                  </a:cubicBezTo>
                  <a:cubicBezTo>
                    <a:pt x="268" y="124"/>
                    <a:pt x="272" y="124"/>
                    <a:pt x="272" y="127"/>
                  </a:cubicBezTo>
                  <a:cubicBezTo>
                    <a:pt x="272" y="129"/>
                    <a:pt x="268" y="138"/>
                    <a:pt x="263" y="138"/>
                  </a:cubicBezTo>
                  <a:cubicBezTo>
                    <a:pt x="259" y="138"/>
                    <a:pt x="259" y="149"/>
                    <a:pt x="263" y="149"/>
                  </a:cubicBezTo>
                  <a:cubicBezTo>
                    <a:pt x="266" y="150"/>
                    <a:pt x="269" y="141"/>
                    <a:pt x="271" y="141"/>
                  </a:cubicBezTo>
                  <a:cubicBezTo>
                    <a:pt x="273" y="141"/>
                    <a:pt x="274" y="151"/>
                    <a:pt x="276" y="162"/>
                  </a:cubicBezTo>
                  <a:cubicBezTo>
                    <a:pt x="276" y="161"/>
                    <a:pt x="277" y="161"/>
                    <a:pt x="277" y="161"/>
                  </a:cubicBezTo>
                  <a:cubicBezTo>
                    <a:pt x="280" y="161"/>
                    <a:pt x="279" y="152"/>
                    <a:pt x="281" y="149"/>
                  </a:cubicBezTo>
                  <a:cubicBezTo>
                    <a:pt x="283" y="147"/>
                    <a:pt x="282" y="138"/>
                    <a:pt x="283" y="138"/>
                  </a:cubicBezTo>
                  <a:cubicBezTo>
                    <a:pt x="284" y="138"/>
                    <a:pt x="293" y="141"/>
                    <a:pt x="292" y="139"/>
                  </a:cubicBezTo>
                  <a:cubicBezTo>
                    <a:pt x="292" y="137"/>
                    <a:pt x="297" y="129"/>
                    <a:pt x="296" y="126"/>
                  </a:cubicBezTo>
                  <a:cubicBezTo>
                    <a:pt x="295" y="122"/>
                    <a:pt x="300" y="117"/>
                    <a:pt x="300" y="112"/>
                  </a:cubicBezTo>
                  <a:cubicBezTo>
                    <a:pt x="300" y="108"/>
                    <a:pt x="304" y="106"/>
                    <a:pt x="307" y="104"/>
                  </a:cubicBezTo>
                  <a:cubicBezTo>
                    <a:pt x="311" y="101"/>
                    <a:pt x="316" y="98"/>
                    <a:pt x="317" y="100"/>
                  </a:cubicBezTo>
                  <a:cubicBezTo>
                    <a:pt x="318" y="102"/>
                    <a:pt x="325" y="104"/>
                    <a:pt x="322" y="100"/>
                  </a:cubicBezTo>
                  <a:cubicBezTo>
                    <a:pt x="319" y="96"/>
                    <a:pt x="319" y="94"/>
                    <a:pt x="321" y="93"/>
                  </a:cubicBezTo>
                  <a:cubicBezTo>
                    <a:pt x="323" y="92"/>
                    <a:pt x="324" y="88"/>
                    <a:pt x="324" y="88"/>
                  </a:cubicBezTo>
                  <a:cubicBezTo>
                    <a:pt x="324" y="88"/>
                    <a:pt x="318" y="87"/>
                    <a:pt x="317" y="84"/>
                  </a:cubicBezTo>
                  <a:cubicBezTo>
                    <a:pt x="316" y="82"/>
                    <a:pt x="312" y="79"/>
                    <a:pt x="312" y="77"/>
                  </a:cubicBezTo>
                  <a:cubicBezTo>
                    <a:pt x="312" y="75"/>
                    <a:pt x="309" y="76"/>
                    <a:pt x="306" y="78"/>
                  </a:cubicBezTo>
                  <a:cubicBezTo>
                    <a:pt x="304" y="80"/>
                    <a:pt x="299" y="75"/>
                    <a:pt x="293" y="78"/>
                  </a:cubicBezTo>
                  <a:cubicBezTo>
                    <a:pt x="287" y="81"/>
                    <a:pt x="285" y="85"/>
                    <a:pt x="283" y="84"/>
                  </a:cubicBezTo>
                  <a:cubicBezTo>
                    <a:pt x="280" y="84"/>
                    <a:pt x="280" y="86"/>
                    <a:pt x="278" y="88"/>
                  </a:cubicBezTo>
                  <a:cubicBezTo>
                    <a:pt x="276" y="91"/>
                    <a:pt x="274" y="93"/>
                    <a:pt x="272" y="93"/>
                  </a:cubicBezTo>
                  <a:cubicBezTo>
                    <a:pt x="271" y="93"/>
                    <a:pt x="266" y="95"/>
                    <a:pt x="266" y="95"/>
                  </a:cubicBezTo>
                  <a:cubicBezTo>
                    <a:pt x="266" y="95"/>
                    <a:pt x="270" y="102"/>
                    <a:pt x="268" y="105"/>
                  </a:cubicBezTo>
                  <a:cubicBezTo>
                    <a:pt x="266" y="108"/>
                    <a:pt x="261" y="105"/>
                    <a:pt x="256" y="106"/>
                  </a:cubicBezTo>
                  <a:cubicBezTo>
                    <a:pt x="251" y="107"/>
                    <a:pt x="249" y="104"/>
                    <a:pt x="245" y="105"/>
                  </a:cubicBezTo>
                  <a:cubicBezTo>
                    <a:pt x="242" y="106"/>
                    <a:pt x="239" y="103"/>
                    <a:pt x="237" y="103"/>
                  </a:cubicBezTo>
                  <a:cubicBezTo>
                    <a:pt x="236" y="104"/>
                    <a:pt x="233" y="100"/>
                    <a:pt x="234" y="96"/>
                  </a:cubicBezTo>
                  <a:cubicBezTo>
                    <a:pt x="235" y="93"/>
                    <a:pt x="232" y="88"/>
                    <a:pt x="230" y="91"/>
                  </a:cubicBezTo>
                  <a:cubicBezTo>
                    <a:pt x="228" y="93"/>
                    <a:pt x="225" y="92"/>
                    <a:pt x="225" y="96"/>
                  </a:cubicBezTo>
                  <a:cubicBezTo>
                    <a:pt x="225" y="100"/>
                    <a:pt x="228" y="104"/>
                    <a:pt x="225" y="107"/>
                  </a:cubicBezTo>
                  <a:cubicBezTo>
                    <a:pt x="222" y="109"/>
                    <a:pt x="208" y="111"/>
                    <a:pt x="205" y="109"/>
                  </a:cubicBezTo>
                  <a:cubicBezTo>
                    <a:pt x="202" y="106"/>
                    <a:pt x="190" y="105"/>
                    <a:pt x="190" y="103"/>
                  </a:cubicBezTo>
                  <a:cubicBezTo>
                    <a:pt x="189" y="101"/>
                    <a:pt x="185" y="97"/>
                    <a:pt x="183" y="97"/>
                  </a:cubicBezTo>
                  <a:cubicBezTo>
                    <a:pt x="181" y="97"/>
                    <a:pt x="174" y="100"/>
                    <a:pt x="172" y="99"/>
                  </a:cubicBezTo>
                  <a:cubicBezTo>
                    <a:pt x="170" y="97"/>
                    <a:pt x="166" y="94"/>
                    <a:pt x="162" y="94"/>
                  </a:cubicBezTo>
                  <a:cubicBezTo>
                    <a:pt x="159" y="93"/>
                    <a:pt x="154" y="91"/>
                    <a:pt x="154" y="89"/>
                  </a:cubicBezTo>
                  <a:cubicBezTo>
                    <a:pt x="153" y="88"/>
                    <a:pt x="146" y="87"/>
                    <a:pt x="144" y="85"/>
                  </a:cubicBezTo>
                  <a:cubicBezTo>
                    <a:pt x="143" y="83"/>
                    <a:pt x="138" y="83"/>
                    <a:pt x="138" y="81"/>
                  </a:cubicBezTo>
                  <a:cubicBezTo>
                    <a:pt x="138" y="79"/>
                    <a:pt x="140" y="75"/>
                    <a:pt x="140" y="73"/>
                  </a:cubicBezTo>
                  <a:cubicBezTo>
                    <a:pt x="140" y="70"/>
                    <a:pt x="146" y="68"/>
                    <a:pt x="146" y="66"/>
                  </a:cubicBezTo>
                  <a:cubicBezTo>
                    <a:pt x="146" y="64"/>
                    <a:pt x="141" y="61"/>
                    <a:pt x="141" y="61"/>
                  </a:cubicBezTo>
                  <a:cubicBezTo>
                    <a:pt x="141" y="61"/>
                    <a:pt x="138" y="56"/>
                    <a:pt x="134" y="56"/>
                  </a:cubicBezTo>
                  <a:cubicBezTo>
                    <a:pt x="130" y="56"/>
                    <a:pt x="127" y="50"/>
                    <a:pt x="124" y="49"/>
                  </a:cubicBezTo>
                  <a:cubicBezTo>
                    <a:pt x="121" y="49"/>
                    <a:pt x="122" y="43"/>
                    <a:pt x="120" y="41"/>
                  </a:cubicBezTo>
                  <a:cubicBezTo>
                    <a:pt x="118" y="39"/>
                    <a:pt x="120" y="33"/>
                    <a:pt x="123" y="36"/>
                  </a:cubicBezTo>
                  <a:cubicBezTo>
                    <a:pt x="126" y="39"/>
                    <a:pt x="132" y="36"/>
                    <a:pt x="130" y="32"/>
                  </a:cubicBezTo>
                  <a:cubicBezTo>
                    <a:pt x="127" y="28"/>
                    <a:pt x="123" y="25"/>
                    <a:pt x="123" y="23"/>
                  </a:cubicBezTo>
                  <a:cubicBezTo>
                    <a:pt x="123" y="21"/>
                    <a:pt x="126" y="14"/>
                    <a:pt x="123" y="13"/>
                  </a:cubicBezTo>
                  <a:cubicBezTo>
                    <a:pt x="120" y="11"/>
                    <a:pt x="117" y="8"/>
                    <a:pt x="116" y="5"/>
                  </a:cubicBezTo>
                  <a:cubicBezTo>
                    <a:pt x="115" y="2"/>
                    <a:pt x="111" y="0"/>
                    <a:pt x="111" y="0"/>
                  </a:cubicBezTo>
                  <a:cubicBezTo>
                    <a:pt x="107" y="1"/>
                    <a:pt x="107" y="1"/>
                    <a:pt x="107" y="1"/>
                  </a:cubicBezTo>
                  <a:cubicBezTo>
                    <a:pt x="107" y="1"/>
                    <a:pt x="104" y="7"/>
                    <a:pt x="102" y="8"/>
                  </a:cubicBezTo>
                  <a:cubicBezTo>
                    <a:pt x="100" y="9"/>
                    <a:pt x="94" y="10"/>
                    <a:pt x="91" y="13"/>
                  </a:cubicBezTo>
                  <a:cubicBezTo>
                    <a:pt x="87" y="15"/>
                    <a:pt x="78" y="10"/>
                    <a:pt x="73" y="10"/>
                  </a:cubicBezTo>
                  <a:cubicBezTo>
                    <a:pt x="68" y="10"/>
                    <a:pt x="65" y="14"/>
                    <a:pt x="67" y="16"/>
                  </a:cubicBezTo>
                  <a:cubicBezTo>
                    <a:pt x="69" y="17"/>
                    <a:pt x="69" y="26"/>
                    <a:pt x="69" y="26"/>
                  </a:cubicBezTo>
                  <a:cubicBezTo>
                    <a:pt x="69" y="26"/>
                    <a:pt x="72" y="37"/>
                    <a:pt x="76" y="36"/>
                  </a:cubicBezTo>
                  <a:cubicBezTo>
                    <a:pt x="80" y="35"/>
                    <a:pt x="85" y="40"/>
                    <a:pt x="81" y="41"/>
                  </a:cubicBezTo>
                  <a:cubicBezTo>
                    <a:pt x="78" y="42"/>
                    <a:pt x="76" y="45"/>
                    <a:pt x="75" y="49"/>
                  </a:cubicBezTo>
                  <a:cubicBezTo>
                    <a:pt x="75" y="52"/>
                    <a:pt x="76" y="56"/>
                    <a:pt x="73" y="57"/>
                  </a:cubicBezTo>
                  <a:cubicBezTo>
                    <a:pt x="70" y="57"/>
                    <a:pt x="68" y="58"/>
                    <a:pt x="68" y="63"/>
                  </a:cubicBezTo>
                  <a:cubicBezTo>
                    <a:pt x="68" y="68"/>
                    <a:pt x="62" y="66"/>
                    <a:pt x="61" y="68"/>
                  </a:cubicBezTo>
                  <a:cubicBezTo>
                    <a:pt x="60" y="70"/>
                    <a:pt x="57" y="78"/>
                    <a:pt x="56" y="80"/>
                  </a:cubicBezTo>
                  <a:cubicBezTo>
                    <a:pt x="55" y="81"/>
                    <a:pt x="47" y="81"/>
                    <a:pt x="46" y="85"/>
                  </a:cubicBezTo>
                  <a:cubicBezTo>
                    <a:pt x="46" y="89"/>
                    <a:pt x="42" y="94"/>
                    <a:pt x="40" y="93"/>
                  </a:cubicBezTo>
                  <a:cubicBezTo>
                    <a:pt x="38" y="93"/>
                    <a:pt x="34" y="91"/>
                    <a:pt x="32" y="94"/>
                  </a:cubicBezTo>
                  <a:cubicBezTo>
                    <a:pt x="31" y="96"/>
                    <a:pt x="25" y="91"/>
                    <a:pt x="23" y="93"/>
                  </a:cubicBezTo>
                  <a:cubicBezTo>
                    <a:pt x="22" y="94"/>
                    <a:pt x="15" y="100"/>
                    <a:pt x="15" y="103"/>
                  </a:cubicBezTo>
                  <a:cubicBezTo>
                    <a:pt x="15" y="106"/>
                    <a:pt x="22" y="106"/>
                    <a:pt x="22" y="111"/>
                  </a:cubicBezTo>
                  <a:cubicBezTo>
                    <a:pt x="22" y="115"/>
                    <a:pt x="25" y="120"/>
                    <a:pt x="27" y="122"/>
                  </a:cubicBezTo>
                  <a:cubicBezTo>
                    <a:pt x="29" y="124"/>
                    <a:pt x="33" y="129"/>
                    <a:pt x="31" y="132"/>
                  </a:cubicBezTo>
                  <a:cubicBezTo>
                    <a:pt x="29" y="134"/>
                    <a:pt x="27" y="135"/>
                    <a:pt x="22" y="134"/>
                  </a:cubicBezTo>
                  <a:cubicBezTo>
                    <a:pt x="18" y="133"/>
                    <a:pt x="19" y="135"/>
                    <a:pt x="11" y="134"/>
                  </a:cubicBezTo>
                  <a:cubicBezTo>
                    <a:pt x="4" y="133"/>
                    <a:pt x="4" y="138"/>
                    <a:pt x="1" y="141"/>
                  </a:cubicBezTo>
                  <a:cubicBezTo>
                    <a:pt x="1" y="141"/>
                    <a:pt x="0" y="141"/>
                    <a:pt x="0" y="142"/>
                  </a:cubicBezTo>
                  <a:cubicBezTo>
                    <a:pt x="4" y="144"/>
                    <a:pt x="5" y="149"/>
                    <a:pt x="11" y="151"/>
                  </a:cubicBezTo>
                  <a:cubicBezTo>
                    <a:pt x="18" y="153"/>
                    <a:pt x="24" y="147"/>
                    <a:pt x="24" y="152"/>
                  </a:cubicBezTo>
                  <a:cubicBezTo>
                    <a:pt x="24" y="156"/>
                    <a:pt x="8" y="155"/>
                    <a:pt x="7" y="157"/>
                  </a:cubicBezTo>
                  <a:cubicBezTo>
                    <a:pt x="7" y="158"/>
                    <a:pt x="24" y="177"/>
                    <a:pt x="32" y="175"/>
                  </a:cubicBezTo>
                  <a:cubicBezTo>
                    <a:pt x="41" y="174"/>
                    <a:pt x="47" y="165"/>
                    <a:pt x="44" y="164"/>
                  </a:cubicBezTo>
                  <a:cubicBezTo>
                    <a:pt x="42" y="163"/>
                    <a:pt x="46" y="158"/>
                    <a:pt x="48" y="159"/>
                  </a:cubicBezTo>
                  <a:cubicBezTo>
                    <a:pt x="50" y="160"/>
                    <a:pt x="48" y="168"/>
                    <a:pt x="51" y="170"/>
                  </a:cubicBezTo>
                  <a:cubicBezTo>
                    <a:pt x="54" y="172"/>
                    <a:pt x="53" y="175"/>
                    <a:pt x="51" y="180"/>
                  </a:cubicBezTo>
                  <a:cubicBezTo>
                    <a:pt x="49" y="184"/>
                    <a:pt x="53" y="193"/>
                    <a:pt x="53" y="198"/>
                  </a:cubicBezTo>
                  <a:cubicBezTo>
                    <a:pt x="54" y="203"/>
                    <a:pt x="57" y="210"/>
                    <a:pt x="59" y="217"/>
                  </a:cubicBezTo>
                  <a:cubicBezTo>
                    <a:pt x="60" y="225"/>
                    <a:pt x="65" y="238"/>
                    <a:pt x="69" y="246"/>
                  </a:cubicBezTo>
                  <a:cubicBezTo>
                    <a:pt x="74" y="254"/>
                    <a:pt x="78" y="270"/>
                    <a:pt x="81" y="274"/>
                  </a:cubicBezTo>
                  <a:cubicBezTo>
                    <a:pt x="84" y="278"/>
                    <a:pt x="92" y="290"/>
                    <a:pt x="92" y="297"/>
                  </a:cubicBezTo>
                  <a:cubicBezTo>
                    <a:pt x="92" y="304"/>
                    <a:pt x="100" y="314"/>
                    <a:pt x="103" y="316"/>
                  </a:cubicBezTo>
                  <a:cubicBezTo>
                    <a:pt x="106" y="318"/>
                    <a:pt x="113" y="314"/>
                    <a:pt x="114" y="309"/>
                  </a:cubicBezTo>
                  <a:cubicBezTo>
                    <a:pt x="116" y="305"/>
                    <a:pt x="124" y="303"/>
                    <a:pt x="125" y="299"/>
                  </a:cubicBezTo>
                  <a:cubicBezTo>
                    <a:pt x="125" y="296"/>
                    <a:pt x="126" y="292"/>
                    <a:pt x="129" y="292"/>
                  </a:cubicBezTo>
                  <a:cubicBezTo>
                    <a:pt x="133" y="292"/>
                    <a:pt x="133" y="289"/>
                    <a:pt x="133" y="284"/>
                  </a:cubicBezTo>
                  <a:cubicBezTo>
                    <a:pt x="133" y="280"/>
                    <a:pt x="133" y="274"/>
                    <a:pt x="136" y="271"/>
                  </a:cubicBezTo>
                  <a:cubicBezTo>
                    <a:pt x="139" y="267"/>
                    <a:pt x="140" y="257"/>
                    <a:pt x="138" y="253"/>
                  </a:cubicBezTo>
                  <a:cubicBezTo>
                    <a:pt x="136" y="249"/>
                    <a:pt x="137" y="243"/>
                    <a:pt x="139" y="239"/>
                  </a:cubicBezTo>
                  <a:cubicBezTo>
                    <a:pt x="140" y="235"/>
                    <a:pt x="140" y="231"/>
                    <a:pt x="143" y="230"/>
                  </a:cubicBezTo>
                  <a:cubicBezTo>
                    <a:pt x="146" y="230"/>
                    <a:pt x="151" y="227"/>
                    <a:pt x="154" y="223"/>
                  </a:cubicBezTo>
                  <a:cubicBezTo>
                    <a:pt x="158" y="219"/>
                    <a:pt x="168" y="213"/>
                    <a:pt x="172" y="210"/>
                  </a:cubicBezTo>
                  <a:cubicBezTo>
                    <a:pt x="176" y="207"/>
                    <a:pt x="187" y="198"/>
                    <a:pt x="191" y="192"/>
                  </a:cubicBezTo>
                  <a:cubicBezTo>
                    <a:pt x="194" y="187"/>
                    <a:pt x="204" y="185"/>
                    <a:pt x="209" y="181"/>
                  </a:cubicBezTo>
                  <a:cubicBezTo>
                    <a:pt x="213" y="177"/>
                    <a:pt x="211" y="175"/>
                    <a:pt x="212" y="170"/>
                  </a:cubicBezTo>
                  <a:cubicBezTo>
                    <a:pt x="213" y="165"/>
                    <a:pt x="228" y="163"/>
                    <a:pt x="233" y="163"/>
                  </a:cubicBezTo>
                  <a:cubicBezTo>
                    <a:pt x="234" y="163"/>
                    <a:pt x="235" y="163"/>
                    <a:pt x="236" y="163"/>
                  </a:cubicBezTo>
                  <a:cubicBezTo>
                    <a:pt x="236" y="156"/>
                    <a:pt x="234" y="147"/>
                    <a:pt x="232" y="1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" name="Freeform 219"/>
            <p:cNvSpPr>
              <a:spLocks/>
            </p:cNvSpPr>
            <p:nvPr userDrawn="1"/>
          </p:nvSpPr>
          <p:spPr bwMode="auto">
            <a:xfrm>
              <a:off x="9400325" y="3010202"/>
              <a:ext cx="785284" cy="342835"/>
            </a:xfrm>
            <a:custGeom>
              <a:avLst/>
              <a:gdLst>
                <a:gd name="T0" fmla="*/ 340 w 367"/>
                <a:gd name="T1" fmla="*/ 63 h 147"/>
                <a:gd name="T2" fmla="*/ 317 w 367"/>
                <a:gd name="T3" fmla="*/ 61 h 147"/>
                <a:gd name="T4" fmla="*/ 319 w 367"/>
                <a:gd name="T5" fmla="*/ 50 h 147"/>
                <a:gd name="T6" fmla="*/ 320 w 367"/>
                <a:gd name="T7" fmla="*/ 32 h 147"/>
                <a:gd name="T8" fmla="*/ 295 w 367"/>
                <a:gd name="T9" fmla="*/ 29 h 147"/>
                <a:gd name="T10" fmla="*/ 277 w 367"/>
                <a:gd name="T11" fmla="*/ 38 h 147"/>
                <a:gd name="T12" fmla="*/ 246 w 367"/>
                <a:gd name="T13" fmla="*/ 42 h 147"/>
                <a:gd name="T14" fmla="*/ 225 w 367"/>
                <a:gd name="T15" fmla="*/ 33 h 147"/>
                <a:gd name="T16" fmla="*/ 207 w 367"/>
                <a:gd name="T17" fmla="*/ 27 h 147"/>
                <a:gd name="T18" fmla="*/ 185 w 367"/>
                <a:gd name="T19" fmla="*/ 26 h 147"/>
                <a:gd name="T20" fmla="*/ 167 w 367"/>
                <a:gd name="T21" fmla="*/ 27 h 147"/>
                <a:gd name="T22" fmla="*/ 158 w 367"/>
                <a:gd name="T23" fmla="*/ 12 h 147"/>
                <a:gd name="T24" fmla="*/ 138 w 367"/>
                <a:gd name="T25" fmla="*/ 6 h 147"/>
                <a:gd name="T26" fmla="*/ 122 w 367"/>
                <a:gd name="T27" fmla="*/ 1 h 147"/>
                <a:gd name="T28" fmla="*/ 112 w 367"/>
                <a:gd name="T29" fmla="*/ 8 h 147"/>
                <a:gd name="T30" fmla="*/ 111 w 367"/>
                <a:gd name="T31" fmla="*/ 23 h 147"/>
                <a:gd name="T32" fmla="*/ 101 w 367"/>
                <a:gd name="T33" fmla="*/ 34 h 147"/>
                <a:gd name="T34" fmla="*/ 83 w 367"/>
                <a:gd name="T35" fmla="*/ 32 h 147"/>
                <a:gd name="T36" fmla="*/ 70 w 367"/>
                <a:gd name="T37" fmla="*/ 23 h 147"/>
                <a:gd name="T38" fmla="*/ 46 w 367"/>
                <a:gd name="T39" fmla="*/ 21 h 147"/>
                <a:gd name="T40" fmla="*/ 30 w 367"/>
                <a:gd name="T41" fmla="*/ 29 h 147"/>
                <a:gd name="T42" fmla="*/ 10 w 367"/>
                <a:gd name="T43" fmla="*/ 38 h 147"/>
                <a:gd name="T44" fmla="*/ 0 w 367"/>
                <a:gd name="T45" fmla="*/ 42 h 147"/>
                <a:gd name="T46" fmla="*/ 9 w 367"/>
                <a:gd name="T47" fmla="*/ 53 h 147"/>
                <a:gd name="T48" fmla="*/ 30 w 367"/>
                <a:gd name="T49" fmla="*/ 66 h 147"/>
                <a:gd name="T50" fmla="*/ 35 w 367"/>
                <a:gd name="T51" fmla="*/ 85 h 147"/>
                <a:gd name="T52" fmla="*/ 59 w 367"/>
                <a:gd name="T53" fmla="*/ 100 h 147"/>
                <a:gd name="T54" fmla="*/ 75 w 367"/>
                <a:gd name="T55" fmla="*/ 110 h 147"/>
                <a:gd name="T56" fmla="*/ 91 w 367"/>
                <a:gd name="T57" fmla="*/ 130 h 147"/>
                <a:gd name="T58" fmla="*/ 134 w 367"/>
                <a:gd name="T59" fmla="*/ 132 h 147"/>
                <a:gd name="T60" fmla="*/ 167 w 367"/>
                <a:gd name="T61" fmla="*/ 139 h 147"/>
                <a:gd name="T62" fmla="*/ 188 w 367"/>
                <a:gd name="T63" fmla="*/ 146 h 147"/>
                <a:gd name="T64" fmla="*/ 235 w 367"/>
                <a:gd name="T65" fmla="*/ 135 h 147"/>
                <a:gd name="T66" fmla="*/ 270 w 367"/>
                <a:gd name="T67" fmla="*/ 117 h 147"/>
                <a:gd name="T68" fmla="*/ 279 w 367"/>
                <a:gd name="T69" fmla="*/ 101 h 147"/>
                <a:gd name="T70" fmla="*/ 315 w 367"/>
                <a:gd name="T71" fmla="*/ 95 h 147"/>
                <a:gd name="T72" fmla="*/ 339 w 367"/>
                <a:gd name="T73" fmla="*/ 80 h 147"/>
                <a:gd name="T74" fmla="*/ 366 w 367"/>
                <a:gd name="T75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47">
                  <a:moveTo>
                    <a:pt x="351" y="62"/>
                  </a:moveTo>
                  <a:cubicBezTo>
                    <a:pt x="348" y="57"/>
                    <a:pt x="342" y="60"/>
                    <a:pt x="340" y="63"/>
                  </a:cubicBezTo>
                  <a:cubicBezTo>
                    <a:pt x="339" y="67"/>
                    <a:pt x="336" y="62"/>
                    <a:pt x="329" y="62"/>
                  </a:cubicBezTo>
                  <a:cubicBezTo>
                    <a:pt x="322" y="62"/>
                    <a:pt x="321" y="65"/>
                    <a:pt x="317" y="61"/>
                  </a:cubicBezTo>
                  <a:cubicBezTo>
                    <a:pt x="312" y="57"/>
                    <a:pt x="318" y="55"/>
                    <a:pt x="318" y="55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8" y="33"/>
                    <a:pt x="328" y="33"/>
                    <a:pt x="328" y="33"/>
                  </a:cubicBezTo>
                  <a:cubicBezTo>
                    <a:pt x="326" y="32"/>
                    <a:pt x="322" y="31"/>
                    <a:pt x="320" y="32"/>
                  </a:cubicBezTo>
                  <a:cubicBezTo>
                    <a:pt x="317" y="33"/>
                    <a:pt x="311" y="32"/>
                    <a:pt x="310" y="30"/>
                  </a:cubicBezTo>
                  <a:cubicBezTo>
                    <a:pt x="309" y="28"/>
                    <a:pt x="298" y="27"/>
                    <a:pt x="295" y="29"/>
                  </a:cubicBezTo>
                  <a:cubicBezTo>
                    <a:pt x="293" y="31"/>
                    <a:pt x="287" y="33"/>
                    <a:pt x="286" y="35"/>
                  </a:cubicBezTo>
                  <a:cubicBezTo>
                    <a:pt x="286" y="37"/>
                    <a:pt x="279" y="37"/>
                    <a:pt x="277" y="38"/>
                  </a:cubicBezTo>
                  <a:cubicBezTo>
                    <a:pt x="274" y="40"/>
                    <a:pt x="262" y="40"/>
                    <a:pt x="262" y="42"/>
                  </a:cubicBezTo>
                  <a:cubicBezTo>
                    <a:pt x="261" y="43"/>
                    <a:pt x="248" y="43"/>
                    <a:pt x="246" y="42"/>
                  </a:cubicBezTo>
                  <a:cubicBezTo>
                    <a:pt x="244" y="40"/>
                    <a:pt x="233" y="42"/>
                    <a:pt x="231" y="39"/>
                  </a:cubicBezTo>
                  <a:cubicBezTo>
                    <a:pt x="230" y="37"/>
                    <a:pt x="225" y="35"/>
                    <a:pt x="225" y="33"/>
                  </a:cubicBezTo>
                  <a:cubicBezTo>
                    <a:pt x="225" y="31"/>
                    <a:pt x="217" y="31"/>
                    <a:pt x="216" y="29"/>
                  </a:cubicBezTo>
                  <a:cubicBezTo>
                    <a:pt x="214" y="27"/>
                    <a:pt x="208" y="26"/>
                    <a:pt x="207" y="27"/>
                  </a:cubicBezTo>
                  <a:cubicBezTo>
                    <a:pt x="206" y="27"/>
                    <a:pt x="198" y="25"/>
                    <a:pt x="196" y="24"/>
                  </a:cubicBezTo>
                  <a:cubicBezTo>
                    <a:pt x="194" y="24"/>
                    <a:pt x="187" y="26"/>
                    <a:pt x="185" y="26"/>
                  </a:cubicBezTo>
                  <a:cubicBezTo>
                    <a:pt x="183" y="26"/>
                    <a:pt x="179" y="29"/>
                    <a:pt x="177" y="30"/>
                  </a:cubicBezTo>
                  <a:cubicBezTo>
                    <a:pt x="174" y="30"/>
                    <a:pt x="168" y="26"/>
                    <a:pt x="167" y="27"/>
                  </a:cubicBezTo>
                  <a:cubicBezTo>
                    <a:pt x="165" y="28"/>
                    <a:pt x="161" y="23"/>
                    <a:pt x="159" y="22"/>
                  </a:cubicBezTo>
                  <a:cubicBezTo>
                    <a:pt x="158" y="20"/>
                    <a:pt x="159" y="14"/>
                    <a:pt x="158" y="12"/>
                  </a:cubicBezTo>
                  <a:cubicBezTo>
                    <a:pt x="157" y="10"/>
                    <a:pt x="149" y="10"/>
                    <a:pt x="147" y="9"/>
                  </a:cubicBezTo>
                  <a:cubicBezTo>
                    <a:pt x="144" y="8"/>
                    <a:pt x="140" y="6"/>
                    <a:pt x="138" y="6"/>
                  </a:cubicBezTo>
                  <a:cubicBezTo>
                    <a:pt x="136" y="6"/>
                    <a:pt x="132" y="5"/>
                    <a:pt x="131" y="4"/>
                  </a:cubicBezTo>
                  <a:cubicBezTo>
                    <a:pt x="130" y="3"/>
                    <a:pt x="124" y="2"/>
                    <a:pt x="122" y="1"/>
                  </a:cubicBezTo>
                  <a:cubicBezTo>
                    <a:pt x="120" y="0"/>
                    <a:pt x="119" y="3"/>
                    <a:pt x="118" y="5"/>
                  </a:cubicBezTo>
                  <a:cubicBezTo>
                    <a:pt x="117" y="6"/>
                    <a:pt x="112" y="6"/>
                    <a:pt x="112" y="8"/>
                  </a:cubicBezTo>
                  <a:cubicBezTo>
                    <a:pt x="111" y="11"/>
                    <a:pt x="106" y="11"/>
                    <a:pt x="107" y="14"/>
                  </a:cubicBezTo>
                  <a:cubicBezTo>
                    <a:pt x="108" y="16"/>
                    <a:pt x="109" y="22"/>
                    <a:pt x="111" y="23"/>
                  </a:cubicBezTo>
                  <a:cubicBezTo>
                    <a:pt x="113" y="24"/>
                    <a:pt x="112" y="28"/>
                    <a:pt x="111" y="29"/>
                  </a:cubicBezTo>
                  <a:cubicBezTo>
                    <a:pt x="110" y="30"/>
                    <a:pt x="102" y="31"/>
                    <a:pt x="101" y="34"/>
                  </a:cubicBezTo>
                  <a:cubicBezTo>
                    <a:pt x="100" y="36"/>
                    <a:pt x="96" y="33"/>
                    <a:pt x="93" y="31"/>
                  </a:cubicBezTo>
                  <a:cubicBezTo>
                    <a:pt x="89" y="30"/>
                    <a:pt x="85" y="31"/>
                    <a:pt x="83" y="32"/>
                  </a:cubicBezTo>
                  <a:cubicBezTo>
                    <a:pt x="82" y="33"/>
                    <a:pt x="76" y="29"/>
                    <a:pt x="74" y="29"/>
                  </a:cubicBezTo>
                  <a:cubicBezTo>
                    <a:pt x="72" y="28"/>
                    <a:pt x="72" y="22"/>
                    <a:pt x="70" y="23"/>
                  </a:cubicBezTo>
                  <a:cubicBezTo>
                    <a:pt x="68" y="23"/>
                    <a:pt x="56" y="21"/>
                    <a:pt x="54" y="20"/>
                  </a:cubicBezTo>
                  <a:cubicBezTo>
                    <a:pt x="51" y="19"/>
                    <a:pt x="46" y="20"/>
                    <a:pt x="46" y="21"/>
                  </a:cubicBezTo>
                  <a:cubicBezTo>
                    <a:pt x="45" y="23"/>
                    <a:pt x="39" y="23"/>
                    <a:pt x="38" y="24"/>
                  </a:cubicBezTo>
                  <a:cubicBezTo>
                    <a:pt x="37" y="26"/>
                    <a:pt x="32" y="27"/>
                    <a:pt x="30" y="29"/>
                  </a:cubicBezTo>
                  <a:cubicBezTo>
                    <a:pt x="28" y="31"/>
                    <a:pt x="22" y="31"/>
                    <a:pt x="21" y="34"/>
                  </a:cubicBezTo>
                  <a:cubicBezTo>
                    <a:pt x="20" y="37"/>
                    <a:pt x="12" y="38"/>
                    <a:pt x="10" y="38"/>
                  </a:cubicBezTo>
                  <a:cubicBezTo>
                    <a:pt x="8" y="39"/>
                    <a:pt x="3" y="40"/>
                    <a:pt x="2" y="41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42"/>
                    <a:pt x="1" y="43"/>
                    <a:pt x="1" y="43"/>
                  </a:cubicBezTo>
                  <a:cubicBezTo>
                    <a:pt x="2" y="51"/>
                    <a:pt x="6" y="50"/>
                    <a:pt x="9" y="53"/>
                  </a:cubicBezTo>
                  <a:cubicBezTo>
                    <a:pt x="13" y="56"/>
                    <a:pt x="16" y="58"/>
                    <a:pt x="20" y="59"/>
                  </a:cubicBezTo>
                  <a:cubicBezTo>
                    <a:pt x="23" y="59"/>
                    <a:pt x="29" y="63"/>
                    <a:pt x="30" y="66"/>
                  </a:cubicBezTo>
                  <a:cubicBezTo>
                    <a:pt x="30" y="69"/>
                    <a:pt x="34" y="73"/>
                    <a:pt x="36" y="74"/>
                  </a:cubicBezTo>
                  <a:cubicBezTo>
                    <a:pt x="38" y="76"/>
                    <a:pt x="35" y="81"/>
                    <a:pt x="35" y="85"/>
                  </a:cubicBezTo>
                  <a:cubicBezTo>
                    <a:pt x="35" y="89"/>
                    <a:pt x="30" y="90"/>
                    <a:pt x="32" y="94"/>
                  </a:cubicBezTo>
                  <a:cubicBezTo>
                    <a:pt x="35" y="98"/>
                    <a:pt x="53" y="100"/>
                    <a:pt x="59" y="100"/>
                  </a:cubicBezTo>
                  <a:cubicBezTo>
                    <a:pt x="64" y="100"/>
                    <a:pt x="66" y="105"/>
                    <a:pt x="67" y="105"/>
                  </a:cubicBezTo>
                  <a:cubicBezTo>
                    <a:pt x="71" y="105"/>
                    <a:pt x="71" y="109"/>
                    <a:pt x="75" y="110"/>
                  </a:cubicBezTo>
                  <a:cubicBezTo>
                    <a:pt x="79" y="110"/>
                    <a:pt x="82" y="112"/>
                    <a:pt x="84" y="119"/>
                  </a:cubicBezTo>
                  <a:cubicBezTo>
                    <a:pt x="85" y="125"/>
                    <a:pt x="90" y="127"/>
                    <a:pt x="91" y="130"/>
                  </a:cubicBezTo>
                  <a:cubicBezTo>
                    <a:pt x="91" y="133"/>
                    <a:pt x="100" y="131"/>
                    <a:pt x="106" y="131"/>
                  </a:cubicBezTo>
                  <a:cubicBezTo>
                    <a:pt x="112" y="132"/>
                    <a:pt x="129" y="131"/>
                    <a:pt x="134" y="132"/>
                  </a:cubicBezTo>
                  <a:cubicBezTo>
                    <a:pt x="138" y="133"/>
                    <a:pt x="149" y="132"/>
                    <a:pt x="155" y="136"/>
                  </a:cubicBezTo>
                  <a:cubicBezTo>
                    <a:pt x="161" y="140"/>
                    <a:pt x="164" y="137"/>
                    <a:pt x="167" y="139"/>
                  </a:cubicBezTo>
                  <a:cubicBezTo>
                    <a:pt x="171" y="141"/>
                    <a:pt x="174" y="142"/>
                    <a:pt x="179" y="142"/>
                  </a:cubicBezTo>
                  <a:cubicBezTo>
                    <a:pt x="185" y="141"/>
                    <a:pt x="185" y="145"/>
                    <a:pt x="188" y="146"/>
                  </a:cubicBezTo>
                  <a:cubicBezTo>
                    <a:pt x="192" y="147"/>
                    <a:pt x="199" y="140"/>
                    <a:pt x="209" y="136"/>
                  </a:cubicBezTo>
                  <a:cubicBezTo>
                    <a:pt x="218" y="132"/>
                    <a:pt x="230" y="135"/>
                    <a:pt x="235" y="135"/>
                  </a:cubicBezTo>
                  <a:cubicBezTo>
                    <a:pt x="240" y="136"/>
                    <a:pt x="250" y="133"/>
                    <a:pt x="256" y="127"/>
                  </a:cubicBezTo>
                  <a:cubicBezTo>
                    <a:pt x="262" y="121"/>
                    <a:pt x="269" y="122"/>
                    <a:pt x="270" y="117"/>
                  </a:cubicBezTo>
                  <a:cubicBezTo>
                    <a:pt x="271" y="111"/>
                    <a:pt x="264" y="109"/>
                    <a:pt x="267" y="104"/>
                  </a:cubicBezTo>
                  <a:cubicBezTo>
                    <a:pt x="270" y="99"/>
                    <a:pt x="276" y="100"/>
                    <a:pt x="279" y="101"/>
                  </a:cubicBezTo>
                  <a:cubicBezTo>
                    <a:pt x="282" y="103"/>
                    <a:pt x="290" y="105"/>
                    <a:pt x="297" y="100"/>
                  </a:cubicBezTo>
                  <a:cubicBezTo>
                    <a:pt x="305" y="95"/>
                    <a:pt x="308" y="96"/>
                    <a:pt x="315" y="95"/>
                  </a:cubicBezTo>
                  <a:cubicBezTo>
                    <a:pt x="321" y="94"/>
                    <a:pt x="321" y="90"/>
                    <a:pt x="325" y="86"/>
                  </a:cubicBezTo>
                  <a:cubicBezTo>
                    <a:pt x="330" y="82"/>
                    <a:pt x="335" y="80"/>
                    <a:pt x="339" y="80"/>
                  </a:cubicBezTo>
                  <a:cubicBezTo>
                    <a:pt x="344" y="80"/>
                    <a:pt x="350" y="76"/>
                    <a:pt x="354" y="78"/>
                  </a:cubicBezTo>
                  <a:cubicBezTo>
                    <a:pt x="359" y="79"/>
                    <a:pt x="366" y="80"/>
                    <a:pt x="366" y="76"/>
                  </a:cubicBezTo>
                  <a:cubicBezTo>
                    <a:pt x="367" y="73"/>
                    <a:pt x="355" y="66"/>
                    <a:pt x="351" y="6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" name="Freeform 220"/>
            <p:cNvSpPr>
              <a:spLocks/>
            </p:cNvSpPr>
            <p:nvPr userDrawn="1"/>
          </p:nvSpPr>
          <p:spPr bwMode="auto">
            <a:xfrm>
              <a:off x="8078094" y="3606515"/>
              <a:ext cx="11746" cy="34649"/>
            </a:xfrm>
            <a:custGeom>
              <a:avLst/>
              <a:gdLst>
                <a:gd name="T0" fmla="*/ 2 w 6"/>
                <a:gd name="T1" fmla="*/ 1 h 15"/>
                <a:gd name="T2" fmla="*/ 0 w 6"/>
                <a:gd name="T3" fmla="*/ 8 h 15"/>
                <a:gd name="T4" fmla="*/ 4 w 6"/>
                <a:gd name="T5" fmla="*/ 15 h 15"/>
                <a:gd name="T6" fmla="*/ 5 w 6"/>
                <a:gd name="T7" fmla="*/ 3 h 15"/>
                <a:gd name="T8" fmla="*/ 6 w 6"/>
                <a:gd name="T9" fmla="*/ 1 h 15"/>
                <a:gd name="T10" fmla="*/ 2 w 6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2" y="1"/>
                  </a:moveTo>
                  <a:cubicBezTo>
                    <a:pt x="0" y="1"/>
                    <a:pt x="0" y="7"/>
                    <a:pt x="0" y="8"/>
                  </a:cubicBezTo>
                  <a:cubicBezTo>
                    <a:pt x="0" y="9"/>
                    <a:pt x="1" y="12"/>
                    <a:pt x="4" y="15"/>
                  </a:cubicBezTo>
                  <a:cubicBezTo>
                    <a:pt x="4" y="11"/>
                    <a:pt x="5" y="4"/>
                    <a:pt x="5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4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" name="Freeform 221"/>
            <p:cNvSpPr>
              <a:spLocks/>
            </p:cNvSpPr>
            <p:nvPr userDrawn="1"/>
          </p:nvSpPr>
          <p:spPr bwMode="auto">
            <a:xfrm>
              <a:off x="8056281" y="3586456"/>
              <a:ext cx="33559" cy="103945"/>
            </a:xfrm>
            <a:custGeom>
              <a:avLst/>
              <a:gdLst>
                <a:gd name="T0" fmla="*/ 7 w 16"/>
                <a:gd name="T1" fmla="*/ 45 h 45"/>
                <a:gd name="T2" fmla="*/ 9 w 16"/>
                <a:gd name="T3" fmla="*/ 45 h 45"/>
                <a:gd name="T4" fmla="*/ 12 w 16"/>
                <a:gd name="T5" fmla="*/ 30 h 45"/>
                <a:gd name="T6" fmla="*/ 14 w 16"/>
                <a:gd name="T7" fmla="*/ 24 h 45"/>
                <a:gd name="T8" fmla="*/ 10 w 16"/>
                <a:gd name="T9" fmla="*/ 17 h 45"/>
                <a:gd name="T10" fmla="*/ 12 w 16"/>
                <a:gd name="T11" fmla="*/ 10 h 45"/>
                <a:gd name="T12" fmla="*/ 16 w 16"/>
                <a:gd name="T13" fmla="*/ 10 h 45"/>
                <a:gd name="T14" fmla="*/ 16 w 16"/>
                <a:gd name="T15" fmla="*/ 2 h 45"/>
                <a:gd name="T16" fmla="*/ 11 w 16"/>
                <a:gd name="T17" fmla="*/ 0 h 45"/>
                <a:gd name="T18" fmla="*/ 9 w 16"/>
                <a:gd name="T19" fmla="*/ 5 h 45"/>
                <a:gd name="T20" fmla="*/ 0 w 16"/>
                <a:gd name="T21" fmla="*/ 24 h 45"/>
                <a:gd name="T22" fmla="*/ 8 w 16"/>
                <a:gd name="T23" fmla="*/ 43 h 45"/>
                <a:gd name="T24" fmla="*/ 7 w 16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45">
                  <a:moveTo>
                    <a:pt x="7" y="45"/>
                  </a:moveTo>
                  <a:cubicBezTo>
                    <a:pt x="8" y="45"/>
                    <a:pt x="8" y="45"/>
                    <a:pt x="9" y="45"/>
                  </a:cubicBezTo>
                  <a:cubicBezTo>
                    <a:pt x="10" y="39"/>
                    <a:pt x="11" y="31"/>
                    <a:pt x="12" y="30"/>
                  </a:cubicBezTo>
                  <a:cubicBezTo>
                    <a:pt x="13" y="29"/>
                    <a:pt x="14" y="27"/>
                    <a:pt x="14" y="24"/>
                  </a:cubicBezTo>
                  <a:cubicBezTo>
                    <a:pt x="11" y="21"/>
                    <a:pt x="10" y="18"/>
                    <a:pt x="10" y="17"/>
                  </a:cubicBezTo>
                  <a:cubicBezTo>
                    <a:pt x="10" y="16"/>
                    <a:pt x="10" y="10"/>
                    <a:pt x="12" y="10"/>
                  </a:cubicBezTo>
                  <a:cubicBezTo>
                    <a:pt x="12" y="9"/>
                    <a:pt x="14" y="9"/>
                    <a:pt x="16" y="10"/>
                  </a:cubicBezTo>
                  <a:cubicBezTo>
                    <a:pt x="16" y="8"/>
                    <a:pt x="16" y="5"/>
                    <a:pt x="16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9" y="4"/>
                    <a:pt x="9" y="5"/>
                  </a:cubicBezTo>
                  <a:cubicBezTo>
                    <a:pt x="8" y="11"/>
                    <a:pt x="2" y="20"/>
                    <a:pt x="0" y="24"/>
                  </a:cubicBezTo>
                  <a:cubicBezTo>
                    <a:pt x="8" y="43"/>
                    <a:pt x="8" y="43"/>
                    <a:pt x="8" y="43"/>
                  </a:cubicBezTo>
                  <a:lnTo>
                    <a:pt x="7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" name="Freeform 222"/>
            <p:cNvSpPr>
              <a:spLocks/>
            </p:cNvSpPr>
            <p:nvPr userDrawn="1"/>
          </p:nvSpPr>
          <p:spPr bwMode="auto">
            <a:xfrm>
              <a:off x="8076417" y="3582809"/>
              <a:ext cx="104033" cy="120357"/>
            </a:xfrm>
            <a:custGeom>
              <a:avLst/>
              <a:gdLst>
                <a:gd name="T0" fmla="*/ 45 w 49"/>
                <a:gd name="T1" fmla="*/ 0 h 51"/>
                <a:gd name="T2" fmla="*/ 30 w 49"/>
                <a:gd name="T3" fmla="*/ 7 h 51"/>
                <a:gd name="T4" fmla="*/ 19 w 49"/>
                <a:gd name="T5" fmla="*/ 12 h 51"/>
                <a:gd name="T6" fmla="*/ 9 w 49"/>
                <a:gd name="T7" fmla="*/ 7 h 51"/>
                <a:gd name="T8" fmla="*/ 8 w 49"/>
                <a:gd name="T9" fmla="*/ 3 h 51"/>
                <a:gd name="T10" fmla="*/ 7 w 49"/>
                <a:gd name="T11" fmla="*/ 3 h 51"/>
                <a:gd name="T12" fmla="*/ 6 w 49"/>
                <a:gd name="T13" fmla="*/ 13 h 51"/>
                <a:gd name="T14" fmla="*/ 3 w 49"/>
                <a:gd name="T15" fmla="*/ 31 h 51"/>
                <a:gd name="T16" fmla="*/ 0 w 49"/>
                <a:gd name="T17" fmla="*/ 46 h 51"/>
                <a:gd name="T18" fmla="*/ 10 w 49"/>
                <a:gd name="T19" fmla="*/ 50 h 51"/>
                <a:gd name="T20" fmla="*/ 19 w 49"/>
                <a:gd name="T21" fmla="*/ 44 h 51"/>
                <a:gd name="T22" fmla="*/ 27 w 49"/>
                <a:gd name="T23" fmla="*/ 41 h 51"/>
                <a:gd name="T24" fmla="*/ 33 w 49"/>
                <a:gd name="T25" fmla="*/ 36 h 51"/>
                <a:gd name="T26" fmla="*/ 25 w 49"/>
                <a:gd name="T27" fmla="*/ 27 h 51"/>
                <a:gd name="T28" fmla="*/ 36 w 49"/>
                <a:gd name="T29" fmla="*/ 20 h 51"/>
                <a:gd name="T30" fmla="*/ 48 w 49"/>
                <a:gd name="T31" fmla="*/ 16 h 51"/>
                <a:gd name="T32" fmla="*/ 49 w 49"/>
                <a:gd name="T33" fmla="*/ 16 h 51"/>
                <a:gd name="T34" fmla="*/ 46 w 49"/>
                <a:gd name="T35" fmla="*/ 6 h 51"/>
                <a:gd name="T36" fmla="*/ 45 w 49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" h="51">
                  <a:moveTo>
                    <a:pt x="45" y="0"/>
                  </a:moveTo>
                  <a:cubicBezTo>
                    <a:pt x="38" y="4"/>
                    <a:pt x="32" y="7"/>
                    <a:pt x="30" y="7"/>
                  </a:cubicBezTo>
                  <a:cubicBezTo>
                    <a:pt x="27" y="7"/>
                    <a:pt x="19" y="12"/>
                    <a:pt x="19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7"/>
                    <a:pt x="6" y="11"/>
                    <a:pt x="6" y="13"/>
                  </a:cubicBezTo>
                  <a:cubicBezTo>
                    <a:pt x="5" y="15"/>
                    <a:pt x="5" y="28"/>
                    <a:pt x="3" y="31"/>
                  </a:cubicBezTo>
                  <a:cubicBezTo>
                    <a:pt x="2" y="32"/>
                    <a:pt x="1" y="40"/>
                    <a:pt x="0" y="46"/>
                  </a:cubicBezTo>
                  <a:cubicBezTo>
                    <a:pt x="3" y="48"/>
                    <a:pt x="8" y="50"/>
                    <a:pt x="10" y="50"/>
                  </a:cubicBezTo>
                  <a:cubicBezTo>
                    <a:pt x="14" y="51"/>
                    <a:pt x="19" y="47"/>
                    <a:pt x="19" y="44"/>
                  </a:cubicBezTo>
                  <a:cubicBezTo>
                    <a:pt x="19" y="41"/>
                    <a:pt x="23" y="41"/>
                    <a:pt x="27" y="41"/>
                  </a:cubicBezTo>
                  <a:cubicBezTo>
                    <a:pt x="30" y="41"/>
                    <a:pt x="31" y="37"/>
                    <a:pt x="33" y="36"/>
                  </a:cubicBezTo>
                  <a:cubicBezTo>
                    <a:pt x="36" y="35"/>
                    <a:pt x="27" y="27"/>
                    <a:pt x="25" y="27"/>
                  </a:cubicBezTo>
                  <a:cubicBezTo>
                    <a:pt x="22" y="26"/>
                    <a:pt x="27" y="20"/>
                    <a:pt x="36" y="20"/>
                  </a:cubicBezTo>
                  <a:cubicBezTo>
                    <a:pt x="45" y="19"/>
                    <a:pt x="43" y="16"/>
                    <a:pt x="48" y="16"/>
                  </a:cubicBezTo>
                  <a:cubicBezTo>
                    <a:pt x="48" y="16"/>
                    <a:pt x="49" y="16"/>
                    <a:pt x="49" y="16"/>
                  </a:cubicBezTo>
                  <a:cubicBezTo>
                    <a:pt x="48" y="13"/>
                    <a:pt x="47" y="8"/>
                    <a:pt x="46" y="6"/>
                  </a:cubicBezTo>
                  <a:cubicBezTo>
                    <a:pt x="46" y="4"/>
                    <a:pt x="45" y="2"/>
                    <a:pt x="4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" name="Freeform 223"/>
            <p:cNvSpPr>
              <a:spLocks/>
            </p:cNvSpPr>
            <p:nvPr userDrawn="1"/>
          </p:nvSpPr>
          <p:spPr bwMode="auto">
            <a:xfrm>
              <a:off x="8947276" y="3296505"/>
              <a:ext cx="271829" cy="118534"/>
            </a:xfrm>
            <a:custGeom>
              <a:avLst/>
              <a:gdLst>
                <a:gd name="T0" fmla="*/ 118 w 127"/>
                <a:gd name="T1" fmla="*/ 10 h 51"/>
                <a:gd name="T2" fmla="*/ 107 w 127"/>
                <a:gd name="T3" fmla="*/ 7 h 51"/>
                <a:gd name="T4" fmla="*/ 77 w 127"/>
                <a:gd name="T5" fmla="*/ 5 h 51"/>
                <a:gd name="T6" fmla="*/ 61 w 127"/>
                <a:gd name="T7" fmla="*/ 1 h 51"/>
                <a:gd name="T8" fmla="*/ 49 w 127"/>
                <a:gd name="T9" fmla="*/ 6 h 51"/>
                <a:gd name="T10" fmla="*/ 39 w 127"/>
                <a:gd name="T11" fmla="*/ 7 h 51"/>
                <a:gd name="T12" fmla="*/ 23 w 127"/>
                <a:gd name="T13" fmla="*/ 8 h 51"/>
                <a:gd name="T14" fmla="*/ 16 w 127"/>
                <a:gd name="T15" fmla="*/ 15 h 51"/>
                <a:gd name="T16" fmla="*/ 12 w 127"/>
                <a:gd name="T17" fmla="*/ 21 h 51"/>
                <a:gd name="T18" fmla="*/ 16 w 127"/>
                <a:gd name="T19" fmla="*/ 24 h 51"/>
                <a:gd name="T20" fmla="*/ 26 w 127"/>
                <a:gd name="T21" fmla="*/ 24 h 51"/>
                <a:gd name="T22" fmla="*/ 42 w 127"/>
                <a:gd name="T23" fmla="*/ 31 h 51"/>
                <a:gd name="T24" fmla="*/ 37 w 127"/>
                <a:gd name="T25" fmla="*/ 36 h 51"/>
                <a:gd name="T26" fmla="*/ 26 w 127"/>
                <a:gd name="T27" fmla="*/ 38 h 51"/>
                <a:gd name="T28" fmla="*/ 9 w 127"/>
                <a:gd name="T29" fmla="*/ 40 h 51"/>
                <a:gd name="T30" fmla="*/ 0 w 127"/>
                <a:gd name="T31" fmla="*/ 47 h 51"/>
                <a:gd name="T32" fmla="*/ 17 w 127"/>
                <a:gd name="T33" fmla="*/ 48 h 51"/>
                <a:gd name="T34" fmla="*/ 27 w 127"/>
                <a:gd name="T35" fmla="*/ 48 h 51"/>
                <a:gd name="T36" fmla="*/ 37 w 127"/>
                <a:gd name="T37" fmla="*/ 50 h 51"/>
                <a:gd name="T38" fmla="*/ 52 w 127"/>
                <a:gd name="T39" fmla="*/ 49 h 51"/>
                <a:gd name="T40" fmla="*/ 54 w 127"/>
                <a:gd name="T41" fmla="*/ 44 h 51"/>
                <a:gd name="T42" fmla="*/ 59 w 127"/>
                <a:gd name="T43" fmla="*/ 41 h 51"/>
                <a:gd name="T44" fmla="*/ 66 w 127"/>
                <a:gd name="T45" fmla="*/ 37 h 51"/>
                <a:gd name="T46" fmla="*/ 73 w 127"/>
                <a:gd name="T47" fmla="*/ 35 h 51"/>
                <a:gd name="T48" fmla="*/ 80 w 127"/>
                <a:gd name="T49" fmla="*/ 37 h 51"/>
                <a:gd name="T50" fmla="*/ 87 w 127"/>
                <a:gd name="T51" fmla="*/ 33 h 51"/>
                <a:gd name="T52" fmla="*/ 98 w 127"/>
                <a:gd name="T53" fmla="*/ 30 h 51"/>
                <a:gd name="T54" fmla="*/ 107 w 127"/>
                <a:gd name="T55" fmla="*/ 25 h 51"/>
                <a:gd name="T56" fmla="*/ 116 w 127"/>
                <a:gd name="T57" fmla="*/ 20 h 51"/>
                <a:gd name="T58" fmla="*/ 126 w 127"/>
                <a:gd name="T59" fmla="*/ 16 h 51"/>
                <a:gd name="T60" fmla="*/ 127 w 127"/>
                <a:gd name="T61" fmla="*/ 13 h 51"/>
                <a:gd name="T62" fmla="*/ 118 w 127"/>
                <a:gd name="T6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1">
                  <a:moveTo>
                    <a:pt x="118" y="10"/>
                  </a:moveTo>
                  <a:cubicBezTo>
                    <a:pt x="113" y="5"/>
                    <a:pt x="112" y="8"/>
                    <a:pt x="107" y="7"/>
                  </a:cubicBezTo>
                  <a:cubicBezTo>
                    <a:pt x="101" y="6"/>
                    <a:pt x="81" y="4"/>
                    <a:pt x="77" y="5"/>
                  </a:cubicBezTo>
                  <a:cubicBezTo>
                    <a:pt x="72" y="7"/>
                    <a:pt x="64" y="2"/>
                    <a:pt x="61" y="1"/>
                  </a:cubicBezTo>
                  <a:cubicBezTo>
                    <a:pt x="58" y="0"/>
                    <a:pt x="49" y="1"/>
                    <a:pt x="49" y="6"/>
                  </a:cubicBezTo>
                  <a:cubicBezTo>
                    <a:pt x="49" y="10"/>
                    <a:pt x="45" y="10"/>
                    <a:pt x="39" y="7"/>
                  </a:cubicBezTo>
                  <a:cubicBezTo>
                    <a:pt x="32" y="4"/>
                    <a:pt x="23" y="4"/>
                    <a:pt x="23" y="8"/>
                  </a:cubicBezTo>
                  <a:cubicBezTo>
                    <a:pt x="22" y="11"/>
                    <a:pt x="18" y="14"/>
                    <a:pt x="16" y="15"/>
                  </a:cubicBezTo>
                  <a:cubicBezTo>
                    <a:pt x="15" y="15"/>
                    <a:pt x="13" y="18"/>
                    <a:pt x="12" y="21"/>
                  </a:cubicBezTo>
                  <a:cubicBezTo>
                    <a:pt x="14" y="22"/>
                    <a:pt x="15" y="23"/>
                    <a:pt x="16" y="24"/>
                  </a:cubicBezTo>
                  <a:cubicBezTo>
                    <a:pt x="19" y="27"/>
                    <a:pt x="25" y="27"/>
                    <a:pt x="26" y="24"/>
                  </a:cubicBezTo>
                  <a:cubicBezTo>
                    <a:pt x="27" y="21"/>
                    <a:pt x="36" y="27"/>
                    <a:pt x="42" y="31"/>
                  </a:cubicBezTo>
                  <a:cubicBezTo>
                    <a:pt x="47" y="35"/>
                    <a:pt x="39" y="32"/>
                    <a:pt x="37" y="36"/>
                  </a:cubicBezTo>
                  <a:cubicBezTo>
                    <a:pt x="34" y="41"/>
                    <a:pt x="27" y="36"/>
                    <a:pt x="26" y="38"/>
                  </a:cubicBezTo>
                  <a:cubicBezTo>
                    <a:pt x="24" y="40"/>
                    <a:pt x="12" y="41"/>
                    <a:pt x="9" y="40"/>
                  </a:cubicBezTo>
                  <a:cubicBezTo>
                    <a:pt x="5" y="40"/>
                    <a:pt x="0" y="45"/>
                    <a:pt x="0" y="47"/>
                  </a:cubicBezTo>
                  <a:cubicBezTo>
                    <a:pt x="1" y="49"/>
                    <a:pt x="13" y="45"/>
                    <a:pt x="17" y="48"/>
                  </a:cubicBezTo>
                  <a:cubicBezTo>
                    <a:pt x="21" y="51"/>
                    <a:pt x="25" y="45"/>
                    <a:pt x="27" y="48"/>
                  </a:cubicBezTo>
                  <a:cubicBezTo>
                    <a:pt x="30" y="51"/>
                    <a:pt x="35" y="49"/>
                    <a:pt x="37" y="50"/>
                  </a:cubicBezTo>
                  <a:cubicBezTo>
                    <a:pt x="39" y="51"/>
                    <a:pt x="52" y="49"/>
                    <a:pt x="52" y="49"/>
                  </a:cubicBezTo>
                  <a:cubicBezTo>
                    <a:pt x="54" y="48"/>
                    <a:pt x="54" y="46"/>
                    <a:pt x="54" y="44"/>
                  </a:cubicBezTo>
                  <a:cubicBezTo>
                    <a:pt x="54" y="41"/>
                    <a:pt x="57" y="42"/>
                    <a:pt x="59" y="41"/>
                  </a:cubicBezTo>
                  <a:cubicBezTo>
                    <a:pt x="62" y="40"/>
                    <a:pt x="64" y="37"/>
                    <a:pt x="66" y="37"/>
                  </a:cubicBezTo>
                  <a:cubicBezTo>
                    <a:pt x="68" y="37"/>
                    <a:pt x="71" y="34"/>
                    <a:pt x="73" y="35"/>
                  </a:cubicBezTo>
                  <a:cubicBezTo>
                    <a:pt x="75" y="36"/>
                    <a:pt x="77" y="39"/>
                    <a:pt x="80" y="37"/>
                  </a:cubicBezTo>
                  <a:cubicBezTo>
                    <a:pt x="83" y="35"/>
                    <a:pt x="83" y="37"/>
                    <a:pt x="87" y="33"/>
                  </a:cubicBezTo>
                  <a:cubicBezTo>
                    <a:pt x="91" y="29"/>
                    <a:pt x="93" y="29"/>
                    <a:pt x="98" y="30"/>
                  </a:cubicBezTo>
                  <a:cubicBezTo>
                    <a:pt x="103" y="31"/>
                    <a:pt x="105" y="28"/>
                    <a:pt x="107" y="25"/>
                  </a:cubicBezTo>
                  <a:cubicBezTo>
                    <a:pt x="108" y="22"/>
                    <a:pt x="113" y="22"/>
                    <a:pt x="116" y="20"/>
                  </a:cubicBezTo>
                  <a:cubicBezTo>
                    <a:pt x="119" y="18"/>
                    <a:pt x="125" y="16"/>
                    <a:pt x="126" y="16"/>
                  </a:cubicBezTo>
                  <a:cubicBezTo>
                    <a:pt x="127" y="15"/>
                    <a:pt x="127" y="14"/>
                    <a:pt x="127" y="13"/>
                  </a:cubicBezTo>
                  <a:cubicBezTo>
                    <a:pt x="123" y="10"/>
                    <a:pt x="121" y="14"/>
                    <a:pt x="118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4" name="Freeform 224"/>
            <p:cNvSpPr>
              <a:spLocks/>
            </p:cNvSpPr>
            <p:nvPr userDrawn="1"/>
          </p:nvSpPr>
          <p:spPr bwMode="auto">
            <a:xfrm>
              <a:off x="8200585" y="3281916"/>
              <a:ext cx="171152" cy="80238"/>
            </a:xfrm>
            <a:custGeom>
              <a:avLst/>
              <a:gdLst>
                <a:gd name="T0" fmla="*/ 32 w 80"/>
                <a:gd name="T1" fmla="*/ 26 h 34"/>
                <a:gd name="T2" fmla="*/ 40 w 80"/>
                <a:gd name="T3" fmla="*/ 32 h 34"/>
                <a:gd name="T4" fmla="*/ 40 w 80"/>
                <a:gd name="T5" fmla="*/ 33 h 34"/>
                <a:gd name="T6" fmla="*/ 52 w 80"/>
                <a:gd name="T7" fmla="*/ 31 h 34"/>
                <a:gd name="T8" fmla="*/ 62 w 80"/>
                <a:gd name="T9" fmla="*/ 32 h 34"/>
                <a:gd name="T10" fmla="*/ 62 w 80"/>
                <a:gd name="T11" fmla="*/ 29 h 34"/>
                <a:gd name="T12" fmla="*/ 70 w 80"/>
                <a:gd name="T13" fmla="*/ 31 h 34"/>
                <a:gd name="T14" fmla="*/ 79 w 80"/>
                <a:gd name="T15" fmla="*/ 32 h 34"/>
                <a:gd name="T16" fmla="*/ 75 w 80"/>
                <a:gd name="T17" fmla="*/ 27 h 34"/>
                <a:gd name="T18" fmla="*/ 77 w 80"/>
                <a:gd name="T19" fmla="*/ 23 h 34"/>
                <a:gd name="T20" fmla="*/ 70 w 80"/>
                <a:gd name="T21" fmla="*/ 20 h 34"/>
                <a:gd name="T22" fmla="*/ 67 w 80"/>
                <a:gd name="T23" fmla="*/ 13 h 34"/>
                <a:gd name="T24" fmla="*/ 62 w 80"/>
                <a:gd name="T25" fmla="*/ 12 h 34"/>
                <a:gd name="T26" fmla="*/ 50 w 80"/>
                <a:gd name="T27" fmla="*/ 13 h 34"/>
                <a:gd name="T28" fmla="*/ 43 w 80"/>
                <a:gd name="T29" fmla="*/ 10 h 34"/>
                <a:gd name="T30" fmla="*/ 36 w 80"/>
                <a:gd name="T31" fmla="*/ 6 h 34"/>
                <a:gd name="T32" fmla="*/ 18 w 80"/>
                <a:gd name="T33" fmla="*/ 4 h 34"/>
                <a:gd name="T34" fmla="*/ 4 w 80"/>
                <a:gd name="T35" fmla="*/ 0 h 34"/>
                <a:gd name="T36" fmla="*/ 0 w 80"/>
                <a:gd name="T37" fmla="*/ 2 h 34"/>
                <a:gd name="T38" fmla="*/ 18 w 80"/>
                <a:gd name="T39" fmla="*/ 11 h 34"/>
                <a:gd name="T40" fmla="*/ 22 w 80"/>
                <a:gd name="T41" fmla="*/ 23 h 34"/>
                <a:gd name="T42" fmla="*/ 19 w 80"/>
                <a:gd name="T43" fmla="*/ 26 h 34"/>
                <a:gd name="T44" fmla="*/ 32 w 80"/>
                <a:gd name="T4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34">
                  <a:moveTo>
                    <a:pt x="32" y="26"/>
                  </a:moveTo>
                  <a:cubicBezTo>
                    <a:pt x="35" y="24"/>
                    <a:pt x="37" y="28"/>
                    <a:pt x="40" y="32"/>
                  </a:cubicBezTo>
                  <a:cubicBezTo>
                    <a:pt x="40" y="32"/>
                    <a:pt x="40" y="33"/>
                    <a:pt x="40" y="33"/>
                  </a:cubicBezTo>
                  <a:cubicBezTo>
                    <a:pt x="45" y="32"/>
                    <a:pt x="48" y="31"/>
                    <a:pt x="52" y="31"/>
                  </a:cubicBezTo>
                  <a:cubicBezTo>
                    <a:pt x="55" y="30"/>
                    <a:pt x="59" y="31"/>
                    <a:pt x="62" y="32"/>
                  </a:cubicBezTo>
                  <a:cubicBezTo>
                    <a:pt x="62" y="31"/>
                    <a:pt x="62" y="30"/>
                    <a:pt x="62" y="29"/>
                  </a:cubicBezTo>
                  <a:cubicBezTo>
                    <a:pt x="63" y="27"/>
                    <a:pt x="68" y="30"/>
                    <a:pt x="70" y="31"/>
                  </a:cubicBezTo>
                  <a:cubicBezTo>
                    <a:pt x="72" y="33"/>
                    <a:pt x="77" y="34"/>
                    <a:pt x="79" y="32"/>
                  </a:cubicBezTo>
                  <a:cubicBezTo>
                    <a:pt x="80" y="30"/>
                    <a:pt x="76" y="29"/>
                    <a:pt x="75" y="27"/>
                  </a:cubicBezTo>
                  <a:cubicBezTo>
                    <a:pt x="74" y="26"/>
                    <a:pt x="76" y="25"/>
                    <a:pt x="77" y="23"/>
                  </a:cubicBezTo>
                  <a:cubicBezTo>
                    <a:pt x="74" y="22"/>
                    <a:pt x="71" y="20"/>
                    <a:pt x="70" y="20"/>
                  </a:cubicBezTo>
                  <a:cubicBezTo>
                    <a:pt x="69" y="20"/>
                    <a:pt x="69" y="13"/>
                    <a:pt x="67" y="13"/>
                  </a:cubicBezTo>
                  <a:cubicBezTo>
                    <a:pt x="64" y="13"/>
                    <a:pt x="64" y="12"/>
                    <a:pt x="62" y="12"/>
                  </a:cubicBezTo>
                  <a:cubicBezTo>
                    <a:pt x="60" y="12"/>
                    <a:pt x="53" y="12"/>
                    <a:pt x="50" y="13"/>
                  </a:cubicBezTo>
                  <a:cubicBezTo>
                    <a:pt x="48" y="15"/>
                    <a:pt x="46" y="10"/>
                    <a:pt x="43" y="10"/>
                  </a:cubicBezTo>
                  <a:cubicBezTo>
                    <a:pt x="41" y="10"/>
                    <a:pt x="38" y="7"/>
                    <a:pt x="36" y="6"/>
                  </a:cubicBezTo>
                  <a:cubicBezTo>
                    <a:pt x="34" y="4"/>
                    <a:pt x="22" y="6"/>
                    <a:pt x="18" y="4"/>
                  </a:cubicBezTo>
                  <a:cubicBezTo>
                    <a:pt x="14" y="2"/>
                    <a:pt x="8" y="0"/>
                    <a:pt x="4" y="0"/>
                  </a:cubicBezTo>
                  <a:cubicBezTo>
                    <a:pt x="3" y="0"/>
                    <a:pt x="1" y="1"/>
                    <a:pt x="0" y="2"/>
                  </a:cubicBezTo>
                  <a:cubicBezTo>
                    <a:pt x="6" y="6"/>
                    <a:pt x="16" y="5"/>
                    <a:pt x="18" y="11"/>
                  </a:cubicBezTo>
                  <a:cubicBezTo>
                    <a:pt x="19" y="19"/>
                    <a:pt x="24" y="16"/>
                    <a:pt x="22" y="23"/>
                  </a:cubicBezTo>
                  <a:cubicBezTo>
                    <a:pt x="22" y="24"/>
                    <a:pt x="21" y="25"/>
                    <a:pt x="19" y="26"/>
                  </a:cubicBezTo>
                  <a:cubicBezTo>
                    <a:pt x="25" y="27"/>
                    <a:pt x="30" y="27"/>
                    <a:pt x="32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" name="Freeform 225"/>
            <p:cNvSpPr>
              <a:spLocks noEditPoints="1"/>
            </p:cNvSpPr>
            <p:nvPr userDrawn="1"/>
          </p:nvSpPr>
          <p:spPr bwMode="auto">
            <a:xfrm>
              <a:off x="7853248" y="3327506"/>
              <a:ext cx="468151" cy="186006"/>
            </a:xfrm>
            <a:custGeom>
              <a:avLst/>
              <a:gdLst>
                <a:gd name="T0" fmla="*/ 213 w 219"/>
                <a:gd name="T1" fmla="*/ 56 h 80"/>
                <a:gd name="T2" fmla="*/ 213 w 219"/>
                <a:gd name="T3" fmla="*/ 44 h 80"/>
                <a:gd name="T4" fmla="*/ 213 w 219"/>
                <a:gd name="T5" fmla="*/ 35 h 80"/>
                <a:gd name="T6" fmla="*/ 216 w 219"/>
                <a:gd name="T7" fmla="*/ 30 h 80"/>
                <a:gd name="T8" fmla="*/ 214 w 219"/>
                <a:gd name="T9" fmla="*/ 26 h 80"/>
                <a:gd name="T10" fmla="*/ 205 w 219"/>
                <a:gd name="T11" fmla="*/ 22 h 80"/>
                <a:gd name="T12" fmla="*/ 202 w 219"/>
                <a:gd name="T13" fmla="*/ 13 h 80"/>
                <a:gd name="T14" fmla="*/ 194 w 219"/>
                <a:gd name="T15" fmla="*/ 7 h 80"/>
                <a:gd name="T16" fmla="*/ 181 w 219"/>
                <a:gd name="T17" fmla="*/ 7 h 80"/>
                <a:gd name="T18" fmla="*/ 160 w 219"/>
                <a:gd name="T19" fmla="*/ 14 h 80"/>
                <a:gd name="T20" fmla="*/ 139 w 219"/>
                <a:gd name="T21" fmla="*/ 15 h 80"/>
                <a:gd name="T22" fmla="*/ 126 w 219"/>
                <a:gd name="T23" fmla="*/ 10 h 80"/>
                <a:gd name="T24" fmla="*/ 115 w 219"/>
                <a:gd name="T25" fmla="*/ 6 h 80"/>
                <a:gd name="T26" fmla="*/ 98 w 219"/>
                <a:gd name="T27" fmla="*/ 2 h 80"/>
                <a:gd name="T28" fmla="*/ 63 w 219"/>
                <a:gd name="T29" fmla="*/ 12 h 80"/>
                <a:gd name="T30" fmla="*/ 37 w 219"/>
                <a:gd name="T31" fmla="*/ 13 h 80"/>
                <a:gd name="T32" fmla="*/ 31 w 219"/>
                <a:gd name="T33" fmla="*/ 21 h 80"/>
                <a:gd name="T34" fmla="*/ 7 w 219"/>
                <a:gd name="T35" fmla="*/ 23 h 80"/>
                <a:gd name="T36" fmla="*/ 4 w 219"/>
                <a:gd name="T37" fmla="*/ 31 h 80"/>
                <a:gd name="T38" fmla="*/ 9 w 219"/>
                <a:gd name="T39" fmla="*/ 34 h 80"/>
                <a:gd name="T40" fmla="*/ 10 w 219"/>
                <a:gd name="T41" fmla="*/ 42 h 80"/>
                <a:gd name="T42" fmla="*/ 10 w 219"/>
                <a:gd name="T43" fmla="*/ 50 h 80"/>
                <a:gd name="T44" fmla="*/ 10 w 219"/>
                <a:gd name="T45" fmla="*/ 56 h 80"/>
                <a:gd name="T46" fmla="*/ 16 w 219"/>
                <a:gd name="T47" fmla="*/ 61 h 80"/>
                <a:gd name="T48" fmla="*/ 24 w 219"/>
                <a:gd name="T49" fmla="*/ 66 h 80"/>
                <a:gd name="T50" fmla="*/ 30 w 219"/>
                <a:gd name="T51" fmla="*/ 67 h 80"/>
                <a:gd name="T52" fmla="*/ 37 w 219"/>
                <a:gd name="T53" fmla="*/ 74 h 80"/>
                <a:gd name="T54" fmla="*/ 52 w 219"/>
                <a:gd name="T55" fmla="*/ 72 h 80"/>
                <a:gd name="T56" fmla="*/ 61 w 219"/>
                <a:gd name="T57" fmla="*/ 68 h 80"/>
                <a:gd name="T58" fmla="*/ 77 w 219"/>
                <a:gd name="T59" fmla="*/ 76 h 80"/>
                <a:gd name="T60" fmla="*/ 89 w 219"/>
                <a:gd name="T61" fmla="*/ 74 h 80"/>
                <a:gd name="T62" fmla="*/ 100 w 219"/>
                <a:gd name="T63" fmla="*/ 68 h 80"/>
                <a:gd name="T64" fmla="*/ 109 w 219"/>
                <a:gd name="T65" fmla="*/ 70 h 80"/>
                <a:gd name="T66" fmla="*/ 118 w 219"/>
                <a:gd name="T67" fmla="*/ 68 h 80"/>
                <a:gd name="T68" fmla="*/ 115 w 219"/>
                <a:gd name="T69" fmla="*/ 76 h 80"/>
                <a:gd name="T70" fmla="*/ 115 w 219"/>
                <a:gd name="T71" fmla="*/ 80 h 80"/>
                <a:gd name="T72" fmla="*/ 122 w 219"/>
                <a:gd name="T73" fmla="*/ 73 h 80"/>
                <a:gd name="T74" fmla="*/ 127 w 219"/>
                <a:gd name="T75" fmla="*/ 70 h 80"/>
                <a:gd name="T76" fmla="*/ 137 w 219"/>
                <a:gd name="T77" fmla="*/ 70 h 80"/>
                <a:gd name="T78" fmla="*/ 145 w 219"/>
                <a:gd name="T79" fmla="*/ 69 h 80"/>
                <a:gd name="T80" fmla="*/ 158 w 219"/>
                <a:gd name="T81" fmla="*/ 69 h 80"/>
                <a:gd name="T82" fmla="*/ 174 w 219"/>
                <a:gd name="T83" fmla="*/ 65 h 80"/>
                <a:gd name="T84" fmla="*/ 187 w 219"/>
                <a:gd name="T85" fmla="*/ 63 h 80"/>
                <a:gd name="T86" fmla="*/ 191 w 219"/>
                <a:gd name="T87" fmla="*/ 64 h 80"/>
                <a:gd name="T88" fmla="*/ 196 w 219"/>
                <a:gd name="T89" fmla="*/ 61 h 80"/>
                <a:gd name="T90" fmla="*/ 207 w 219"/>
                <a:gd name="T91" fmla="*/ 63 h 80"/>
                <a:gd name="T92" fmla="*/ 219 w 219"/>
                <a:gd name="T93" fmla="*/ 64 h 80"/>
                <a:gd name="T94" fmla="*/ 213 w 219"/>
                <a:gd name="T95" fmla="*/ 56 h 80"/>
                <a:gd name="T96" fmla="*/ 19 w 219"/>
                <a:gd name="T97" fmla="*/ 15 h 80"/>
                <a:gd name="T98" fmla="*/ 35 w 219"/>
                <a:gd name="T99" fmla="*/ 13 h 80"/>
                <a:gd name="T100" fmla="*/ 26 w 219"/>
                <a:gd name="T101" fmla="*/ 7 h 80"/>
                <a:gd name="T102" fmla="*/ 23 w 219"/>
                <a:gd name="T103" fmla="*/ 1 h 80"/>
                <a:gd name="T104" fmla="*/ 19 w 219"/>
                <a:gd name="T105" fmla="*/ 2 h 80"/>
                <a:gd name="T106" fmla="*/ 7 w 219"/>
                <a:gd name="T107" fmla="*/ 2 h 80"/>
                <a:gd name="T108" fmla="*/ 8 w 219"/>
                <a:gd name="T109" fmla="*/ 9 h 80"/>
                <a:gd name="T110" fmla="*/ 4 w 219"/>
                <a:gd name="T111" fmla="*/ 14 h 80"/>
                <a:gd name="T112" fmla="*/ 2 w 219"/>
                <a:gd name="T113" fmla="*/ 18 h 80"/>
                <a:gd name="T114" fmla="*/ 8 w 219"/>
                <a:gd name="T115" fmla="*/ 21 h 80"/>
                <a:gd name="T116" fmla="*/ 19 w 219"/>
                <a:gd name="T117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80">
                  <a:moveTo>
                    <a:pt x="213" y="56"/>
                  </a:moveTo>
                  <a:cubicBezTo>
                    <a:pt x="212" y="55"/>
                    <a:pt x="214" y="46"/>
                    <a:pt x="213" y="44"/>
                  </a:cubicBezTo>
                  <a:cubicBezTo>
                    <a:pt x="213" y="43"/>
                    <a:pt x="210" y="35"/>
                    <a:pt x="213" y="35"/>
                  </a:cubicBezTo>
                  <a:cubicBezTo>
                    <a:pt x="215" y="35"/>
                    <a:pt x="213" y="30"/>
                    <a:pt x="216" y="30"/>
                  </a:cubicBezTo>
                  <a:cubicBezTo>
                    <a:pt x="215" y="28"/>
                    <a:pt x="215" y="26"/>
                    <a:pt x="214" y="26"/>
                  </a:cubicBezTo>
                  <a:cubicBezTo>
                    <a:pt x="212" y="25"/>
                    <a:pt x="207" y="27"/>
                    <a:pt x="205" y="22"/>
                  </a:cubicBezTo>
                  <a:cubicBezTo>
                    <a:pt x="203" y="18"/>
                    <a:pt x="205" y="17"/>
                    <a:pt x="202" y="13"/>
                  </a:cubicBezTo>
                  <a:cubicBezTo>
                    <a:pt x="199" y="9"/>
                    <a:pt x="197" y="5"/>
                    <a:pt x="194" y="7"/>
                  </a:cubicBezTo>
                  <a:cubicBezTo>
                    <a:pt x="192" y="8"/>
                    <a:pt x="187" y="8"/>
                    <a:pt x="181" y="7"/>
                  </a:cubicBezTo>
                  <a:cubicBezTo>
                    <a:pt x="176" y="12"/>
                    <a:pt x="163" y="15"/>
                    <a:pt x="160" y="14"/>
                  </a:cubicBezTo>
                  <a:cubicBezTo>
                    <a:pt x="155" y="12"/>
                    <a:pt x="146" y="15"/>
                    <a:pt x="139" y="15"/>
                  </a:cubicBezTo>
                  <a:cubicBezTo>
                    <a:pt x="133" y="15"/>
                    <a:pt x="131" y="10"/>
                    <a:pt x="126" y="10"/>
                  </a:cubicBezTo>
                  <a:cubicBezTo>
                    <a:pt x="120" y="11"/>
                    <a:pt x="120" y="6"/>
                    <a:pt x="115" y="6"/>
                  </a:cubicBezTo>
                  <a:cubicBezTo>
                    <a:pt x="110" y="6"/>
                    <a:pt x="114" y="4"/>
                    <a:pt x="98" y="2"/>
                  </a:cubicBezTo>
                  <a:cubicBezTo>
                    <a:pt x="82" y="0"/>
                    <a:pt x="68" y="8"/>
                    <a:pt x="63" y="12"/>
                  </a:cubicBezTo>
                  <a:cubicBezTo>
                    <a:pt x="57" y="16"/>
                    <a:pt x="39" y="12"/>
                    <a:pt x="37" y="13"/>
                  </a:cubicBezTo>
                  <a:cubicBezTo>
                    <a:pt x="35" y="14"/>
                    <a:pt x="37" y="19"/>
                    <a:pt x="31" y="21"/>
                  </a:cubicBezTo>
                  <a:cubicBezTo>
                    <a:pt x="25" y="24"/>
                    <a:pt x="11" y="21"/>
                    <a:pt x="7" y="23"/>
                  </a:cubicBezTo>
                  <a:cubicBezTo>
                    <a:pt x="2" y="25"/>
                    <a:pt x="0" y="32"/>
                    <a:pt x="4" y="31"/>
                  </a:cubicBezTo>
                  <a:cubicBezTo>
                    <a:pt x="8" y="31"/>
                    <a:pt x="10" y="33"/>
                    <a:pt x="9" y="34"/>
                  </a:cubicBezTo>
                  <a:cubicBezTo>
                    <a:pt x="8" y="36"/>
                    <a:pt x="12" y="40"/>
                    <a:pt x="10" y="42"/>
                  </a:cubicBezTo>
                  <a:cubicBezTo>
                    <a:pt x="8" y="44"/>
                    <a:pt x="8" y="48"/>
                    <a:pt x="10" y="50"/>
                  </a:cubicBezTo>
                  <a:cubicBezTo>
                    <a:pt x="13" y="52"/>
                    <a:pt x="14" y="55"/>
                    <a:pt x="10" y="56"/>
                  </a:cubicBezTo>
                  <a:cubicBezTo>
                    <a:pt x="7" y="56"/>
                    <a:pt x="16" y="60"/>
                    <a:pt x="16" y="61"/>
                  </a:cubicBezTo>
                  <a:cubicBezTo>
                    <a:pt x="17" y="63"/>
                    <a:pt x="24" y="64"/>
                    <a:pt x="24" y="66"/>
                  </a:cubicBezTo>
                  <a:cubicBezTo>
                    <a:pt x="24" y="68"/>
                    <a:pt x="26" y="68"/>
                    <a:pt x="30" y="67"/>
                  </a:cubicBezTo>
                  <a:cubicBezTo>
                    <a:pt x="33" y="66"/>
                    <a:pt x="35" y="71"/>
                    <a:pt x="37" y="74"/>
                  </a:cubicBezTo>
                  <a:cubicBezTo>
                    <a:pt x="39" y="77"/>
                    <a:pt x="52" y="75"/>
                    <a:pt x="52" y="72"/>
                  </a:cubicBezTo>
                  <a:cubicBezTo>
                    <a:pt x="52" y="68"/>
                    <a:pt x="56" y="67"/>
                    <a:pt x="61" y="68"/>
                  </a:cubicBezTo>
                  <a:cubicBezTo>
                    <a:pt x="67" y="68"/>
                    <a:pt x="75" y="75"/>
                    <a:pt x="77" y="76"/>
                  </a:cubicBezTo>
                  <a:cubicBezTo>
                    <a:pt x="80" y="77"/>
                    <a:pt x="86" y="74"/>
                    <a:pt x="89" y="74"/>
                  </a:cubicBezTo>
                  <a:cubicBezTo>
                    <a:pt x="93" y="74"/>
                    <a:pt x="98" y="69"/>
                    <a:pt x="100" y="68"/>
                  </a:cubicBezTo>
                  <a:cubicBezTo>
                    <a:pt x="102" y="67"/>
                    <a:pt x="106" y="72"/>
                    <a:pt x="109" y="70"/>
                  </a:cubicBezTo>
                  <a:cubicBezTo>
                    <a:pt x="113" y="68"/>
                    <a:pt x="116" y="67"/>
                    <a:pt x="118" y="68"/>
                  </a:cubicBezTo>
                  <a:cubicBezTo>
                    <a:pt x="120" y="69"/>
                    <a:pt x="113" y="74"/>
                    <a:pt x="115" y="76"/>
                  </a:cubicBezTo>
                  <a:cubicBezTo>
                    <a:pt x="116" y="77"/>
                    <a:pt x="116" y="79"/>
                    <a:pt x="115" y="80"/>
                  </a:cubicBezTo>
                  <a:cubicBezTo>
                    <a:pt x="123" y="79"/>
                    <a:pt x="122" y="75"/>
                    <a:pt x="122" y="73"/>
                  </a:cubicBezTo>
                  <a:cubicBezTo>
                    <a:pt x="123" y="70"/>
                    <a:pt x="125" y="68"/>
                    <a:pt x="127" y="70"/>
                  </a:cubicBezTo>
                  <a:cubicBezTo>
                    <a:pt x="129" y="72"/>
                    <a:pt x="132" y="72"/>
                    <a:pt x="137" y="70"/>
                  </a:cubicBezTo>
                  <a:cubicBezTo>
                    <a:pt x="143" y="68"/>
                    <a:pt x="143" y="67"/>
                    <a:pt x="145" y="69"/>
                  </a:cubicBezTo>
                  <a:cubicBezTo>
                    <a:pt x="147" y="71"/>
                    <a:pt x="151" y="69"/>
                    <a:pt x="158" y="69"/>
                  </a:cubicBezTo>
                  <a:cubicBezTo>
                    <a:pt x="166" y="69"/>
                    <a:pt x="167" y="64"/>
                    <a:pt x="174" y="65"/>
                  </a:cubicBezTo>
                  <a:cubicBezTo>
                    <a:pt x="181" y="65"/>
                    <a:pt x="187" y="63"/>
                    <a:pt x="187" y="63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3"/>
                    <a:pt x="193" y="61"/>
                    <a:pt x="196" y="61"/>
                  </a:cubicBezTo>
                  <a:cubicBezTo>
                    <a:pt x="202" y="60"/>
                    <a:pt x="204" y="64"/>
                    <a:pt x="207" y="63"/>
                  </a:cubicBezTo>
                  <a:cubicBezTo>
                    <a:pt x="209" y="61"/>
                    <a:pt x="218" y="70"/>
                    <a:pt x="219" y="64"/>
                  </a:cubicBezTo>
                  <a:cubicBezTo>
                    <a:pt x="219" y="63"/>
                    <a:pt x="215" y="56"/>
                    <a:pt x="213" y="56"/>
                  </a:cubicBezTo>
                  <a:close/>
                  <a:moveTo>
                    <a:pt x="19" y="15"/>
                  </a:moveTo>
                  <a:cubicBezTo>
                    <a:pt x="23" y="13"/>
                    <a:pt x="33" y="15"/>
                    <a:pt x="35" y="13"/>
                  </a:cubicBezTo>
                  <a:cubicBezTo>
                    <a:pt x="37" y="11"/>
                    <a:pt x="29" y="9"/>
                    <a:pt x="26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2" y="2"/>
                    <a:pt x="20" y="3"/>
                    <a:pt x="19" y="2"/>
                  </a:cubicBezTo>
                  <a:cubicBezTo>
                    <a:pt x="15" y="0"/>
                    <a:pt x="8" y="1"/>
                    <a:pt x="7" y="2"/>
                  </a:cubicBezTo>
                  <a:cubicBezTo>
                    <a:pt x="5" y="2"/>
                    <a:pt x="8" y="6"/>
                    <a:pt x="8" y="9"/>
                  </a:cubicBezTo>
                  <a:cubicBezTo>
                    <a:pt x="8" y="12"/>
                    <a:pt x="4" y="12"/>
                    <a:pt x="4" y="14"/>
                  </a:cubicBezTo>
                  <a:cubicBezTo>
                    <a:pt x="4" y="15"/>
                    <a:pt x="3" y="16"/>
                    <a:pt x="2" y="18"/>
                  </a:cubicBezTo>
                  <a:cubicBezTo>
                    <a:pt x="4" y="19"/>
                    <a:pt x="6" y="21"/>
                    <a:pt x="8" y="21"/>
                  </a:cubicBezTo>
                  <a:cubicBezTo>
                    <a:pt x="13" y="21"/>
                    <a:pt x="15" y="16"/>
                    <a:pt x="19" y="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" name="Freeform 226"/>
            <p:cNvSpPr>
              <a:spLocks/>
            </p:cNvSpPr>
            <p:nvPr userDrawn="1"/>
          </p:nvSpPr>
          <p:spPr bwMode="auto">
            <a:xfrm>
              <a:off x="9163733" y="3515335"/>
              <a:ext cx="60406" cy="56532"/>
            </a:xfrm>
            <a:custGeom>
              <a:avLst/>
              <a:gdLst>
                <a:gd name="T0" fmla="*/ 13 w 28"/>
                <a:gd name="T1" fmla="*/ 0 h 24"/>
                <a:gd name="T2" fmla="*/ 0 w 28"/>
                <a:gd name="T3" fmla="*/ 7 h 24"/>
                <a:gd name="T4" fmla="*/ 2 w 28"/>
                <a:gd name="T5" fmla="*/ 10 h 24"/>
                <a:gd name="T6" fmla="*/ 9 w 28"/>
                <a:gd name="T7" fmla="*/ 18 h 24"/>
                <a:gd name="T8" fmla="*/ 10 w 28"/>
                <a:gd name="T9" fmla="*/ 24 h 24"/>
                <a:gd name="T10" fmla="*/ 15 w 28"/>
                <a:gd name="T11" fmla="*/ 23 h 24"/>
                <a:gd name="T12" fmla="*/ 27 w 28"/>
                <a:gd name="T13" fmla="*/ 11 h 24"/>
                <a:gd name="T14" fmla="*/ 13 w 28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4">
                  <a:moveTo>
                    <a:pt x="13" y="0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1" y="8"/>
                    <a:pt x="2" y="9"/>
                    <a:pt x="2" y="10"/>
                  </a:cubicBezTo>
                  <a:cubicBezTo>
                    <a:pt x="3" y="13"/>
                    <a:pt x="6" y="16"/>
                    <a:pt x="9" y="18"/>
                  </a:cubicBezTo>
                  <a:cubicBezTo>
                    <a:pt x="11" y="19"/>
                    <a:pt x="11" y="21"/>
                    <a:pt x="10" y="24"/>
                  </a:cubicBezTo>
                  <a:cubicBezTo>
                    <a:pt x="12" y="24"/>
                    <a:pt x="14" y="24"/>
                    <a:pt x="15" y="23"/>
                  </a:cubicBezTo>
                  <a:cubicBezTo>
                    <a:pt x="18" y="23"/>
                    <a:pt x="26" y="13"/>
                    <a:pt x="27" y="11"/>
                  </a:cubicBezTo>
                  <a:cubicBezTo>
                    <a:pt x="28" y="8"/>
                    <a:pt x="18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" name="Freeform 227"/>
            <p:cNvSpPr>
              <a:spLocks/>
            </p:cNvSpPr>
            <p:nvPr userDrawn="1"/>
          </p:nvSpPr>
          <p:spPr bwMode="auto">
            <a:xfrm>
              <a:off x="10291321" y="3305623"/>
              <a:ext cx="172830" cy="165947"/>
            </a:xfrm>
            <a:custGeom>
              <a:avLst/>
              <a:gdLst>
                <a:gd name="T0" fmla="*/ 77 w 81"/>
                <a:gd name="T1" fmla="*/ 4 h 71"/>
                <a:gd name="T2" fmla="*/ 68 w 81"/>
                <a:gd name="T3" fmla="*/ 0 h 71"/>
                <a:gd name="T4" fmla="*/ 61 w 81"/>
                <a:gd name="T5" fmla="*/ 8 h 71"/>
                <a:gd name="T6" fmla="*/ 53 w 81"/>
                <a:gd name="T7" fmla="*/ 14 h 71"/>
                <a:gd name="T8" fmla="*/ 48 w 81"/>
                <a:gd name="T9" fmla="*/ 18 h 71"/>
                <a:gd name="T10" fmla="*/ 41 w 81"/>
                <a:gd name="T11" fmla="*/ 20 h 71"/>
                <a:gd name="T12" fmla="*/ 33 w 81"/>
                <a:gd name="T13" fmla="*/ 18 h 71"/>
                <a:gd name="T14" fmla="*/ 25 w 81"/>
                <a:gd name="T15" fmla="*/ 25 h 71"/>
                <a:gd name="T16" fmla="*/ 4 w 81"/>
                <a:gd name="T17" fmla="*/ 36 h 71"/>
                <a:gd name="T18" fmla="*/ 0 w 81"/>
                <a:gd name="T19" fmla="*/ 41 h 71"/>
                <a:gd name="T20" fmla="*/ 14 w 81"/>
                <a:gd name="T21" fmla="*/ 47 h 71"/>
                <a:gd name="T22" fmla="*/ 7 w 81"/>
                <a:gd name="T23" fmla="*/ 59 h 71"/>
                <a:gd name="T24" fmla="*/ 9 w 81"/>
                <a:gd name="T25" fmla="*/ 65 h 71"/>
                <a:gd name="T26" fmla="*/ 15 w 81"/>
                <a:gd name="T27" fmla="*/ 68 h 71"/>
                <a:gd name="T28" fmla="*/ 24 w 81"/>
                <a:gd name="T29" fmla="*/ 66 h 71"/>
                <a:gd name="T30" fmla="*/ 27 w 81"/>
                <a:gd name="T31" fmla="*/ 68 h 71"/>
                <a:gd name="T32" fmla="*/ 33 w 81"/>
                <a:gd name="T33" fmla="*/ 63 h 71"/>
                <a:gd name="T34" fmla="*/ 44 w 81"/>
                <a:gd name="T35" fmla="*/ 61 h 71"/>
                <a:gd name="T36" fmla="*/ 50 w 81"/>
                <a:gd name="T37" fmla="*/ 59 h 71"/>
                <a:gd name="T38" fmla="*/ 40 w 81"/>
                <a:gd name="T39" fmla="*/ 50 h 71"/>
                <a:gd name="T40" fmla="*/ 43 w 81"/>
                <a:gd name="T41" fmla="*/ 40 h 71"/>
                <a:gd name="T42" fmla="*/ 63 w 81"/>
                <a:gd name="T43" fmla="*/ 29 h 71"/>
                <a:gd name="T44" fmla="*/ 68 w 81"/>
                <a:gd name="T45" fmla="*/ 16 h 71"/>
                <a:gd name="T46" fmla="*/ 81 w 81"/>
                <a:gd name="T47" fmla="*/ 4 h 71"/>
                <a:gd name="T48" fmla="*/ 77 w 81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1" h="71">
                  <a:moveTo>
                    <a:pt x="77" y="4"/>
                  </a:moveTo>
                  <a:cubicBezTo>
                    <a:pt x="73" y="5"/>
                    <a:pt x="71" y="0"/>
                    <a:pt x="68" y="0"/>
                  </a:cubicBezTo>
                  <a:cubicBezTo>
                    <a:pt x="64" y="0"/>
                    <a:pt x="65" y="8"/>
                    <a:pt x="61" y="8"/>
                  </a:cubicBezTo>
                  <a:cubicBezTo>
                    <a:pt x="57" y="8"/>
                    <a:pt x="58" y="13"/>
                    <a:pt x="53" y="14"/>
                  </a:cubicBezTo>
                  <a:cubicBezTo>
                    <a:pt x="47" y="15"/>
                    <a:pt x="46" y="15"/>
                    <a:pt x="48" y="18"/>
                  </a:cubicBezTo>
                  <a:cubicBezTo>
                    <a:pt x="50" y="22"/>
                    <a:pt x="45" y="20"/>
                    <a:pt x="41" y="20"/>
                  </a:cubicBezTo>
                  <a:cubicBezTo>
                    <a:pt x="36" y="20"/>
                    <a:pt x="36" y="18"/>
                    <a:pt x="33" y="18"/>
                  </a:cubicBezTo>
                  <a:cubicBezTo>
                    <a:pt x="30" y="18"/>
                    <a:pt x="28" y="22"/>
                    <a:pt x="25" y="25"/>
                  </a:cubicBezTo>
                  <a:cubicBezTo>
                    <a:pt x="23" y="28"/>
                    <a:pt x="8" y="34"/>
                    <a:pt x="4" y="36"/>
                  </a:cubicBezTo>
                  <a:cubicBezTo>
                    <a:pt x="2" y="37"/>
                    <a:pt x="1" y="39"/>
                    <a:pt x="0" y="41"/>
                  </a:cubicBezTo>
                  <a:cubicBezTo>
                    <a:pt x="6" y="41"/>
                    <a:pt x="11" y="44"/>
                    <a:pt x="14" y="47"/>
                  </a:cubicBezTo>
                  <a:cubicBezTo>
                    <a:pt x="17" y="51"/>
                    <a:pt x="10" y="55"/>
                    <a:pt x="7" y="59"/>
                  </a:cubicBezTo>
                  <a:cubicBezTo>
                    <a:pt x="4" y="62"/>
                    <a:pt x="9" y="62"/>
                    <a:pt x="9" y="65"/>
                  </a:cubicBezTo>
                  <a:cubicBezTo>
                    <a:pt x="9" y="68"/>
                    <a:pt x="13" y="71"/>
                    <a:pt x="15" y="68"/>
                  </a:cubicBezTo>
                  <a:cubicBezTo>
                    <a:pt x="16" y="66"/>
                    <a:pt x="19" y="66"/>
                    <a:pt x="24" y="66"/>
                  </a:cubicBezTo>
                  <a:cubicBezTo>
                    <a:pt x="25" y="66"/>
                    <a:pt x="26" y="67"/>
                    <a:pt x="27" y="68"/>
                  </a:cubicBezTo>
                  <a:cubicBezTo>
                    <a:pt x="29" y="66"/>
                    <a:pt x="32" y="64"/>
                    <a:pt x="33" y="63"/>
                  </a:cubicBezTo>
                  <a:cubicBezTo>
                    <a:pt x="35" y="61"/>
                    <a:pt x="40" y="61"/>
                    <a:pt x="44" y="61"/>
                  </a:cubicBezTo>
                  <a:cubicBezTo>
                    <a:pt x="47" y="61"/>
                    <a:pt x="48" y="60"/>
                    <a:pt x="50" y="59"/>
                  </a:cubicBezTo>
                  <a:cubicBezTo>
                    <a:pt x="46" y="54"/>
                    <a:pt x="41" y="51"/>
                    <a:pt x="40" y="50"/>
                  </a:cubicBezTo>
                  <a:cubicBezTo>
                    <a:pt x="36" y="48"/>
                    <a:pt x="38" y="41"/>
                    <a:pt x="43" y="40"/>
                  </a:cubicBezTo>
                  <a:cubicBezTo>
                    <a:pt x="48" y="39"/>
                    <a:pt x="60" y="31"/>
                    <a:pt x="63" y="29"/>
                  </a:cubicBezTo>
                  <a:cubicBezTo>
                    <a:pt x="67" y="27"/>
                    <a:pt x="65" y="21"/>
                    <a:pt x="68" y="16"/>
                  </a:cubicBezTo>
                  <a:cubicBezTo>
                    <a:pt x="69" y="13"/>
                    <a:pt x="75" y="8"/>
                    <a:pt x="81" y="4"/>
                  </a:cubicBezTo>
                  <a:cubicBezTo>
                    <a:pt x="79" y="4"/>
                    <a:pt x="78" y="3"/>
                    <a:pt x="77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" name="Freeform 228"/>
            <p:cNvSpPr>
              <a:spLocks/>
            </p:cNvSpPr>
            <p:nvPr userDrawn="1"/>
          </p:nvSpPr>
          <p:spPr bwMode="auto">
            <a:xfrm>
              <a:off x="9215749" y="3673988"/>
              <a:ext cx="192966" cy="113063"/>
            </a:xfrm>
            <a:custGeom>
              <a:avLst/>
              <a:gdLst>
                <a:gd name="T0" fmla="*/ 88 w 90"/>
                <a:gd name="T1" fmla="*/ 30 h 48"/>
                <a:gd name="T2" fmla="*/ 86 w 90"/>
                <a:gd name="T3" fmla="*/ 30 h 48"/>
                <a:gd name="T4" fmla="*/ 70 w 90"/>
                <a:gd name="T5" fmla="*/ 28 h 48"/>
                <a:gd name="T6" fmla="*/ 48 w 90"/>
                <a:gd name="T7" fmla="*/ 19 h 48"/>
                <a:gd name="T8" fmla="*/ 24 w 90"/>
                <a:gd name="T9" fmla="*/ 3 h 48"/>
                <a:gd name="T10" fmla="*/ 15 w 90"/>
                <a:gd name="T11" fmla="*/ 1 h 48"/>
                <a:gd name="T12" fmla="*/ 8 w 90"/>
                <a:gd name="T13" fmla="*/ 4 h 48"/>
                <a:gd name="T14" fmla="*/ 2 w 90"/>
                <a:gd name="T15" fmla="*/ 10 h 48"/>
                <a:gd name="T16" fmla="*/ 0 w 90"/>
                <a:gd name="T17" fmla="*/ 18 h 48"/>
                <a:gd name="T18" fmla="*/ 6 w 90"/>
                <a:gd name="T19" fmla="*/ 22 h 48"/>
                <a:gd name="T20" fmla="*/ 16 w 90"/>
                <a:gd name="T21" fmla="*/ 26 h 48"/>
                <a:gd name="T22" fmla="*/ 24 w 90"/>
                <a:gd name="T23" fmla="*/ 31 h 48"/>
                <a:gd name="T24" fmla="*/ 34 w 90"/>
                <a:gd name="T25" fmla="*/ 36 h 48"/>
                <a:gd name="T26" fmla="*/ 45 w 90"/>
                <a:gd name="T27" fmla="*/ 34 h 48"/>
                <a:gd name="T28" fmla="*/ 52 w 90"/>
                <a:gd name="T29" fmla="*/ 40 h 48"/>
                <a:gd name="T30" fmla="*/ 67 w 90"/>
                <a:gd name="T31" fmla="*/ 46 h 48"/>
                <a:gd name="T32" fmla="*/ 87 w 90"/>
                <a:gd name="T33" fmla="*/ 44 h 48"/>
                <a:gd name="T34" fmla="*/ 87 w 90"/>
                <a:gd name="T35" fmla="*/ 33 h 48"/>
                <a:gd name="T36" fmla="*/ 88 w 90"/>
                <a:gd name="T3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48">
                  <a:moveTo>
                    <a:pt x="88" y="30"/>
                  </a:moveTo>
                  <a:cubicBezTo>
                    <a:pt x="87" y="30"/>
                    <a:pt x="87" y="30"/>
                    <a:pt x="86" y="30"/>
                  </a:cubicBezTo>
                  <a:cubicBezTo>
                    <a:pt x="79" y="30"/>
                    <a:pt x="75" y="27"/>
                    <a:pt x="70" y="28"/>
                  </a:cubicBezTo>
                  <a:cubicBezTo>
                    <a:pt x="66" y="28"/>
                    <a:pt x="53" y="23"/>
                    <a:pt x="48" y="19"/>
                  </a:cubicBezTo>
                  <a:cubicBezTo>
                    <a:pt x="42" y="15"/>
                    <a:pt x="28" y="7"/>
                    <a:pt x="24" y="3"/>
                  </a:cubicBezTo>
                  <a:cubicBezTo>
                    <a:pt x="20" y="0"/>
                    <a:pt x="15" y="0"/>
                    <a:pt x="15" y="1"/>
                  </a:cubicBezTo>
                  <a:cubicBezTo>
                    <a:pt x="14" y="3"/>
                    <a:pt x="12" y="3"/>
                    <a:pt x="8" y="4"/>
                  </a:cubicBezTo>
                  <a:cubicBezTo>
                    <a:pt x="7" y="5"/>
                    <a:pt x="2" y="7"/>
                    <a:pt x="2" y="10"/>
                  </a:cubicBezTo>
                  <a:cubicBezTo>
                    <a:pt x="2" y="12"/>
                    <a:pt x="0" y="16"/>
                    <a:pt x="0" y="18"/>
                  </a:cubicBezTo>
                  <a:cubicBezTo>
                    <a:pt x="0" y="20"/>
                    <a:pt x="5" y="20"/>
                    <a:pt x="6" y="22"/>
                  </a:cubicBezTo>
                  <a:cubicBezTo>
                    <a:pt x="8" y="24"/>
                    <a:pt x="15" y="25"/>
                    <a:pt x="16" y="26"/>
                  </a:cubicBezTo>
                  <a:cubicBezTo>
                    <a:pt x="16" y="28"/>
                    <a:pt x="21" y="30"/>
                    <a:pt x="24" y="31"/>
                  </a:cubicBezTo>
                  <a:cubicBezTo>
                    <a:pt x="28" y="31"/>
                    <a:pt x="32" y="34"/>
                    <a:pt x="34" y="36"/>
                  </a:cubicBezTo>
                  <a:cubicBezTo>
                    <a:pt x="36" y="37"/>
                    <a:pt x="43" y="34"/>
                    <a:pt x="45" y="34"/>
                  </a:cubicBezTo>
                  <a:cubicBezTo>
                    <a:pt x="47" y="34"/>
                    <a:pt x="51" y="38"/>
                    <a:pt x="52" y="40"/>
                  </a:cubicBezTo>
                  <a:cubicBezTo>
                    <a:pt x="52" y="42"/>
                    <a:pt x="64" y="43"/>
                    <a:pt x="67" y="46"/>
                  </a:cubicBezTo>
                  <a:cubicBezTo>
                    <a:pt x="70" y="48"/>
                    <a:pt x="84" y="46"/>
                    <a:pt x="87" y="44"/>
                  </a:cubicBezTo>
                  <a:cubicBezTo>
                    <a:pt x="90" y="41"/>
                    <a:pt x="87" y="37"/>
                    <a:pt x="87" y="33"/>
                  </a:cubicBezTo>
                  <a:cubicBezTo>
                    <a:pt x="87" y="31"/>
                    <a:pt x="88" y="31"/>
                    <a:pt x="88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" name="Freeform 229"/>
            <p:cNvSpPr>
              <a:spLocks/>
            </p:cNvSpPr>
            <p:nvPr userDrawn="1"/>
          </p:nvSpPr>
          <p:spPr bwMode="auto">
            <a:xfrm>
              <a:off x="9494291" y="3725049"/>
              <a:ext cx="214779" cy="475957"/>
            </a:xfrm>
            <a:custGeom>
              <a:avLst/>
              <a:gdLst>
                <a:gd name="T0" fmla="*/ 81 w 100"/>
                <a:gd name="T1" fmla="*/ 185 h 204"/>
                <a:gd name="T2" fmla="*/ 77 w 100"/>
                <a:gd name="T3" fmla="*/ 177 h 204"/>
                <a:gd name="T4" fmla="*/ 73 w 100"/>
                <a:gd name="T5" fmla="*/ 164 h 204"/>
                <a:gd name="T6" fmla="*/ 68 w 100"/>
                <a:gd name="T7" fmla="*/ 152 h 204"/>
                <a:gd name="T8" fmla="*/ 70 w 100"/>
                <a:gd name="T9" fmla="*/ 145 h 204"/>
                <a:gd name="T10" fmla="*/ 71 w 100"/>
                <a:gd name="T11" fmla="*/ 140 h 204"/>
                <a:gd name="T12" fmla="*/ 68 w 100"/>
                <a:gd name="T13" fmla="*/ 132 h 204"/>
                <a:gd name="T14" fmla="*/ 60 w 100"/>
                <a:gd name="T15" fmla="*/ 123 h 204"/>
                <a:gd name="T16" fmla="*/ 62 w 100"/>
                <a:gd name="T17" fmla="*/ 105 h 204"/>
                <a:gd name="T18" fmla="*/ 68 w 100"/>
                <a:gd name="T19" fmla="*/ 102 h 204"/>
                <a:gd name="T20" fmla="*/ 77 w 100"/>
                <a:gd name="T21" fmla="*/ 100 h 204"/>
                <a:gd name="T22" fmla="*/ 88 w 100"/>
                <a:gd name="T23" fmla="*/ 94 h 204"/>
                <a:gd name="T24" fmla="*/ 94 w 100"/>
                <a:gd name="T25" fmla="*/ 89 h 204"/>
                <a:gd name="T26" fmla="*/ 100 w 100"/>
                <a:gd name="T27" fmla="*/ 80 h 204"/>
                <a:gd name="T28" fmla="*/ 100 w 100"/>
                <a:gd name="T29" fmla="*/ 80 h 204"/>
                <a:gd name="T30" fmla="*/ 95 w 100"/>
                <a:gd name="T31" fmla="*/ 81 h 204"/>
                <a:gd name="T32" fmla="*/ 87 w 100"/>
                <a:gd name="T33" fmla="*/ 78 h 204"/>
                <a:gd name="T34" fmla="*/ 81 w 100"/>
                <a:gd name="T35" fmla="*/ 75 h 204"/>
                <a:gd name="T36" fmla="*/ 81 w 100"/>
                <a:gd name="T37" fmla="*/ 68 h 204"/>
                <a:gd name="T38" fmla="*/ 77 w 100"/>
                <a:gd name="T39" fmla="*/ 63 h 204"/>
                <a:gd name="T40" fmla="*/ 73 w 100"/>
                <a:gd name="T41" fmla="*/ 54 h 204"/>
                <a:gd name="T42" fmla="*/ 62 w 100"/>
                <a:gd name="T43" fmla="*/ 52 h 204"/>
                <a:gd name="T44" fmla="*/ 60 w 100"/>
                <a:gd name="T45" fmla="*/ 47 h 204"/>
                <a:gd name="T46" fmla="*/ 70 w 100"/>
                <a:gd name="T47" fmla="*/ 32 h 204"/>
                <a:gd name="T48" fmla="*/ 73 w 100"/>
                <a:gd name="T49" fmla="*/ 16 h 204"/>
                <a:gd name="T50" fmla="*/ 68 w 100"/>
                <a:gd name="T51" fmla="*/ 11 h 204"/>
                <a:gd name="T52" fmla="*/ 65 w 100"/>
                <a:gd name="T53" fmla="*/ 5 h 204"/>
                <a:gd name="T54" fmla="*/ 58 w 100"/>
                <a:gd name="T55" fmla="*/ 2 h 204"/>
                <a:gd name="T56" fmla="*/ 56 w 100"/>
                <a:gd name="T57" fmla="*/ 3 h 204"/>
                <a:gd name="T58" fmla="*/ 56 w 100"/>
                <a:gd name="T59" fmla="*/ 3 h 204"/>
                <a:gd name="T60" fmla="*/ 53 w 100"/>
                <a:gd name="T61" fmla="*/ 8 h 204"/>
                <a:gd name="T62" fmla="*/ 54 w 100"/>
                <a:gd name="T63" fmla="*/ 15 h 204"/>
                <a:gd name="T64" fmla="*/ 49 w 100"/>
                <a:gd name="T65" fmla="*/ 15 h 204"/>
                <a:gd name="T66" fmla="*/ 39 w 100"/>
                <a:gd name="T67" fmla="*/ 19 h 204"/>
                <a:gd name="T68" fmla="*/ 32 w 100"/>
                <a:gd name="T69" fmla="*/ 27 h 204"/>
                <a:gd name="T70" fmla="*/ 28 w 100"/>
                <a:gd name="T71" fmla="*/ 41 h 204"/>
                <a:gd name="T72" fmla="*/ 24 w 100"/>
                <a:gd name="T73" fmla="*/ 54 h 204"/>
                <a:gd name="T74" fmla="*/ 15 w 100"/>
                <a:gd name="T75" fmla="*/ 53 h 204"/>
                <a:gd name="T76" fmla="*/ 13 w 100"/>
                <a:gd name="T77" fmla="*/ 64 h 204"/>
                <a:gd name="T78" fmla="*/ 9 w 100"/>
                <a:gd name="T79" fmla="*/ 76 h 204"/>
                <a:gd name="T80" fmla="*/ 4 w 100"/>
                <a:gd name="T81" fmla="*/ 84 h 204"/>
                <a:gd name="T82" fmla="*/ 0 w 100"/>
                <a:gd name="T83" fmla="*/ 87 h 204"/>
                <a:gd name="T84" fmla="*/ 11 w 100"/>
                <a:gd name="T85" fmla="*/ 98 h 204"/>
                <a:gd name="T86" fmla="*/ 24 w 100"/>
                <a:gd name="T87" fmla="*/ 119 h 204"/>
                <a:gd name="T88" fmla="*/ 23 w 100"/>
                <a:gd name="T89" fmla="*/ 137 h 204"/>
                <a:gd name="T90" fmla="*/ 28 w 100"/>
                <a:gd name="T91" fmla="*/ 143 h 204"/>
                <a:gd name="T92" fmla="*/ 39 w 100"/>
                <a:gd name="T93" fmla="*/ 141 h 204"/>
                <a:gd name="T94" fmla="*/ 49 w 100"/>
                <a:gd name="T95" fmla="*/ 131 h 204"/>
                <a:gd name="T96" fmla="*/ 55 w 100"/>
                <a:gd name="T97" fmla="*/ 135 h 204"/>
                <a:gd name="T98" fmla="*/ 59 w 100"/>
                <a:gd name="T99" fmla="*/ 147 h 204"/>
                <a:gd name="T100" fmla="*/ 65 w 100"/>
                <a:gd name="T101" fmla="*/ 170 h 204"/>
                <a:gd name="T102" fmla="*/ 70 w 100"/>
                <a:gd name="T103" fmla="*/ 187 h 204"/>
                <a:gd name="T104" fmla="*/ 72 w 100"/>
                <a:gd name="T105" fmla="*/ 200 h 204"/>
                <a:gd name="T106" fmla="*/ 71 w 100"/>
                <a:gd name="T107" fmla="*/ 203 h 204"/>
                <a:gd name="T108" fmla="*/ 81 w 100"/>
                <a:gd name="T10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04">
                  <a:moveTo>
                    <a:pt x="81" y="185"/>
                  </a:moveTo>
                  <a:cubicBezTo>
                    <a:pt x="81" y="181"/>
                    <a:pt x="77" y="181"/>
                    <a:pt x="77" y="177"/>
                  </a:cubicBezTo>
                  <a:cubicBezTo>
                    <a:pt x="77" y="174"/>
                    <a:pt x="77" y="168"/>
                    <a:pt x="73" y="164"/>
                  </a:cubicBezTo>
                  <a:cubicBezTo>
                    <a:pt x="68" y="160"/>
                    <a:pt x="66" y="155"/>
                    <a:pt x="68" y="152"/>
                  </a:cubicBezTo>
                  <a:cubicBezTo>
                    <a:pt x="71" y="150"/>
                    <a:pt x="69" y="144"/>
                    <a:pt x="70" y="145"/>
                  </a:cubicBezTo>
                  <a:cubicBezTo>
                    <a:pt x="72" y="145"/>
                    <a:pt x="73" y="141"/>
                    <a:pt x="71" y="140"/>
                  </a:cubicBezTo>
                  <a:cubicBezTo>
                    <a:pt x="68" y="138"/>
                    <a:pt x="71" y="133"/>
                    <a:pt x="68" y="132"/>
                  </a:cubicBezTo>
                  <a:cubicBezTo>
                    <a:pt x="66" y="132"/>
                    <a:pt x="60" y="125"/>
                    <a:pt x="60" y="123"/>
                  </a:cubicBezTo>
                  <a:cubicBezTo>
                    <a:pt x="60" y="120"/>
                    <a:pt x="62" y="108"/>
                    <a:pt x="62" y="105"/>
                  </a:cubicBezTo>
                  <a:cubicBezTo>
                    <a:pt x="62" y="102"/>
                    <a:pt x="67" y="102"/>
                    <a:pt x="68" y="102"/>
                  </a:cubicBezTo>
                  <a:cubicBezTo>
                    <a:pt x="70" y="102"/>
                    <a:pt x="75" y="102"/>
                    <a:pt x="77" y="100"/>
                  </a:cubicBezTo>
                  <a:cubicBezTo>
                    <a:pt x="79" y="97"/>
                    <a:pt x="87" y="96"/>
                    <a:pt x="88" y="94"/>
                  </a:cubicBezTo>
                  <a:cubicBezTo>
                    <a:pt x="89" y="92"/>
                    <a:pt x="94" y="92"/>
                    <a:pt x="94" y="89"/>
                  </a:cubicBezTo>
                  <a:cubicBezTo>
                    <a:pt x="94" y="87"/>
                    <a:pt x="100" y="80"/>
                    <a:pt x="100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9" y="79"/>
                    <a:pt x="98" y="80"/>
                    <a:pt x="95" y="81"/>
                  </a:cubicBezTo>
                  <a:cubicBezTo>
                    <a:pt x="90" y="83"/>
                    <a:pt x="87" y="81"/>
                    <a:pt x="87" y="78"/>
                  </a:cubicBezTo>
                  <a:cubicBezTo>
                    <a:pt x="88" y="75"/>
                    <a:pt x="84" y="75"/>
                    <a:pt x="81" y="75"/>
                  </a:cubicBezTo>
                  <a:cubicBezTo>
                    <a:pt x="78" y="75"/>
                    <a:pt x="80" y="71"/>
                    <a:pt x="81" y="68"/>
                  </a:cubicBezTo>
                  <a:cubicBezTo>
                    <a:pt x="82" y="65"/>
                    <a:pt x="80" y="63"/>
                    <a:pt x="77" y="63"/>
                  </a:cubicBezTo>
                  <a:cubicBezTo>
                    <a:pt x="73" y="63"/>
                    <a:pt x="72" y="56"/>
                    <a:pt x="73" y="54"/>
                  </a:cubicBezTo>
                  <a:cubicBezTo>
                    <a:pt x="74" y="52"/>
                    <a:pt x="66" y="50"/>
                    <a:pt x="62" y="52"/>
                  </a:cubicBezTo>
                  <a:cubicBezTo>
                    <a:pt x="59" y="54"/>
                    <a:pt x="61" y="49"/>
                    <a:pt x="60" y="47"/>
                  </a:cubicBezTo>
                  <a:cubicBezTo>
                    <a:pt x="59" y="44"/>
                    <a:pt x="65" y="36"/>
                    <a:pt x="70" y="32"/>
                  </a:cubicBezTo>
                  <a:cubicBezTo>
                    <a:pt x="75" y="27"/>
                    <a:pt x="73" y="21"/>
                    <a:pt x="73" y="16"/>
                  </a:cubicBezTo>
                  <a:cubicBezTo>
                    <a:pt x="73" y="11"/>
                    <a:pt x="70" y="11"/>
                    <a:pt x="68" y="11"/>
                  </a:cubicBezTo>
                  <a:cubicBezTo>
                    <a:pt x="66" y="11"/>
                    <a:pt x="65" y="8"/>
                    <a:pt x="65" y="5"/>
                  </a:cubicBezTo>
                  <a:cubicBezTo>
                    <a:pt x="65" y="2"/>
                    <a:pt x="61" y="0"/>
                    <a:pt x="58" y="2"/>
                  </a:cubicBezTo>
                  <a:cubicBezTo>
                    <a:pt x="57" y="2"/>
                    <a:pt x="57" y="2"/>
                    <a:pt x="56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5" y="7"/>
                    <a:pt x="53" y="8"/>
                  </a:cubicBezTo>
                  <a:cubicBezTo>
                    <a:pt x="51" y="9"/>
                    <a:pt x="51" y="11"/>
                    <a:pt x="54" y="15"/>
                  </a:cubicBezTo>
                  <a:cubicBezTo>
                    <a:pt x="57" y="19"/>
                    <a:pt x="50" y="17"/>
                    <a:pt x="49" y="15"/>
                  </a:cubicBezTo>
                  <a:cubicBezTo>
                    <a:pt x="48" y="13"/>
                    <a:pt x="43" y="16"/>
                    <a:pt x="39" y="19"/>
                  </a:cubicBezTo>
                  <a:cubicBezTo>
                    <a:pt x="36" y="21"/>
                    <a:pt x="32" y="23"/>
                    <a:pt x="32" y="27"/>
                  </a:cubicBezTo>
                  <a:cubicBezTo>
                    <a:pt x="32" y="32"/>
                    <a:pt x="27" y="37"/>
                    <a:pt x="28" y="41"/>
                  </a:cubicBezTo>
                  <a:cubicBezTo>
                    <a:pt x="29" y="44"/>
                    <a:pt x="24" y="52"/>
                    <a:pt x="24" y="54"/>
                  </a:cubicBezTo>
                  <a:cubicBezTo>
                    <a:pt x="25" y="56"/>
                    <a:pt x="16" y="53"/>
                    <a:pt x="15" y="53"/>
                  </a:cubicBezTo>
                  <a:cubicBezTo>
                    <a:pt x="14" y="53"/>
                    <a:pt x="15" y="62"/>
                    <a:pt x="13" y="64"/>
                  </a:cubicBezTo>
                  <a:cubicBezTo>
                    <a:pt x="11" y="67"/>
                    <a:pt x="12" y="76"/>
                    <a:pt x="9" y="76"/>
                  </a:cubicBezTo>
                  <a:cubicBezTo>
                    <a:pt x="7" y="76"/>
                    <a:pt x="4" y="84"/>
                    <a:pt x="4" y="84"/>
                  </a:cubicBezTo>
                  <a:cubicBezTo>
                    <a:pt x="4" y="84"/>
                    <a:pt x="2" y="85"/>
                    <a:pt x="0" y="87"/>
                  </a:cubicBezTo>
                  <a:cubicBezTo>
                    <a:pt x="3" y="91"/>
                    <a:pt x="7" y="96"/>
                    <a:pt x="11" y="98"/>
                  </a:cubicBezTo>
                  <a:cubicBezTo>
                    <a:pt x="18" y="100"/>
                    <a:pt x="22" y="113"/>
                    <a:pt x="24" y="119"/>
                  </a:cubicBezTo>
                  <a:cubicBezTo>
                    <a:pt x="27" y="126"/>
                    <a:pt x="25" y="133"/>
                    <a:pt x="23" y="137"/>
                  </a:cubicBezTo>
                  <a:cubicBezTo>
                    <a:pt x="20" y="141"/>
                    <a:pt x="24" y="141"/>
                    <a:pt x="28" y="143"/>
                  </a:cubicBezTo>
                  <a:cubicBezTo>
                    <a:pt x="32" y="145"/>
                    <a:pt x="36" y="145"/>
                    <a:pt x="39" y="141"/>
                  </a:cubicBezTo>
                  <a:cubicBezTo>
                    <a:pt x="42" y="138"/>
                    <a:pt x="48" y="135"/>
                    <a:pt x="49" y="131"/>
                  </a:cubicBezTo>
                  <a:cubicBezTo>
                    <a:pt x="50" y="126"/>
                    <a:pt x="52" y="133"/>
                    <a:pt x="55" y="135"/>
                  </a:cubicBezTo>
                  <a:cubicBezTo>
                    <a:pt x="57" y="137"/>
                    <a:pt x="59" y="141"/>
                    <a:pt x="59" y="147"/>
                  </a:cubicBezTo>
                  <a:cubicBezTo>
                    <a:pt x="60" y="152"/>
                    <a:pt x="60" y="166"/>
                    <a:pt x="65" y="170"/>
                  </a:cubicBezTo>
                  <a:cubicBezTo>
                    <a:pt x="70" y="175"/>
                    <a:pt x="71" y="184"/>
                    <a:pt x="70" y="187"/>
                  </a:cubicBezTo>
                  <a:cubicBezTo>
                    <a:pt x="69" y="191"/>
                    <a:pt x="73" y="196"/>
                    <a:pt x="72" y="200"/>
                  </a:cubicBezTo>
                  <a:cubicBezTo>
                    <a:pt x="71" y="201"/>
                    <a:pt x="71" y="202"/>
                    <a:pt x="71" y="203"/>
                  </a:cubicBezTo>
                  <a:cubicBezTo>
                    <a:pt x="75" y="204"/>
                    <a:pt x="81" y="185"/>
                    <a:pt x="81" y="1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" name="Freeform 230"/>
            <p:cNvSpPr>
              <a:spLocks/>
            </p:cNvSpPr>
            <p:nvPr userDrawn="1"/>
          </p:nvSpPr>
          <p:spPr bwMode="auto">
            <a:xfrm>
              <a:off x="9420460" y="3732343"/>
              <a:ext cx="77186" cy="47413"/>
            </a:xfrm>
            <a:custGeom>
              <a:avLst/>
              <a:gdLst>
                <a:gd name="T0" fmla="*/ 34 w 36"/>
                <a:gd name="T1" fmla="*/ 6 h 20"/>
                <a:gd name="T2" fmla="*/ 21 w 36"/>
                <a:gd name="T3" fmla="*/ 3 h 20"/>
                <a:gd name="T4" fmla="*/ 11 w 36"/>
                <a:gd name="T5" fmla="*/ 2 h 20"/>
                <a:gd name="T6" fmla="*/ 3 w 36"/>
                <a:gd name="T7" fmla="*/ 8 h 20"/>
                <a:gd name="T8" fmla="*/ 0 w 36"/>
                <a:gd name="T9" fmla="*/ 13 h 20"/>
                <a:gd name="T10" fmla="*/ 3 w 36"/>
                <a:gd name="T11" fmla="*/ 15 h 20"/>
                <a:gd name="T12" fmla="*/ 11 w 36"/>
                <a:gd name="T13" fmla="*/ 17 h 20"/>
                <a:gd name="T14" fmla="*/ 22 w 36"/>
                <a:gd name="T15" fmla="*/ 18 h 20"/>
                <a:gd name="T16" fmla="*/ 34 w 36"/>
                <a:gd name="T17" fmla="*/ 17 h 20"/>
                <a:gd name="T18" fmla="*/ 32 w 36"/>
                <a:gd name="T19" fmla="*/ 7 h 20"/>
                <a:gd name="T20" fmla="*/ 34 w 36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20">
                  <a:moveTo>
                    <a:pt x="34" y="6"/>
                  </a:moveTo>
                  <a:cubicBezTo>
                    <a:pt x="27" y="1"/>
                    <a:pt x="26" y="5"/>
                    <a:pt x="21" y="3"/>
                  </a:cubicBezTo>
                  <a:cubicBezTo>
                    <a:pt x="16" y="1"/>
                    <a:pt x="14" y="0"/>
                    <a:pt x="11" y="2"/>
                  </a:cubicBezTo>
                  <a:cubicBezTo>
                    <a:pt x="9" y="3"/>
                    <a:pt x="5" y="3"/>
                    <a:pt x="3" y="8"/>
                  </a:cubicBezTo>
                  <a:cubicBezTo>
                    <a:pt x="2" y="10"/>
                    <a:pt x="1" y="12"/>
                    <a:pt x="0" y="13"/>
                  </a:cubicBezTo>
                  <a:cubicBezTo>
                    <a:pt x="1" y="15"/>
                    <a:pt x="2" y="16"/>
                    <a:pt x="3" y="15"/>
                  </a:cubicBezTo>
                  <a:cubicBezTo>
                    <a:pt x="5" y="15"/>
                    <a:pt x="8" y="18"/>
                    <a:pt x="11" y="17"/>
                  </a:cubicBezTo>
                  <a:cubicBezTo>
                    <a:pt x="15" y="16"/>
                    <a:pt x="17" y="19"/>
                    <a:pt x="22" y="18"/>
                  </a:cubicBezTo>
                  <a:cubicBezTo>
                    <a:pt x="27" y="17"/>
                    <a:pt x="32" y="20"/>
                    <a:pt x="34" y="17"/>
                  </a:cubicBezTo>
                  <a:cubicBezTo>
                    <a:pt x="36" y="14"/>
                    <a:pt x="32" y="7"/>
                    <a:pt x="32" y="7"/>
                  </a:cubicBezTo>
                  <a:cubicBezTo>
                    <a:pt x="32" y="7"/>
                    <a:pt x="33" y="7"/>
                    <a:pt x="34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" name="Freeform 231"/>
            <p:cNvSpPr>
              <a:spLocks/>
            </p:cNvSpPr>
            <p:nvPr userDrawn="1"/>
          </p:nvSpPr>
          <p:spPr bwMode="auto">
            <a:xfrm>
              <a:off x="9735916" y="3865464"/>
              <a:ext cx="184575" cy="386601"/>
            </a:xfrm>
            <a:custGeom>
              <a:avLst/>
              <a:gdLst>
                <a:gd name="T0" fmla="*/ 63 w 86"/>
                <a:gd name="T1" fmla="*/ 20 h 166"/>
                <a:gd name="T2" fmla="*/ 52 w 86"/>
                <a:gd name="T3" fmla="*/ 12 h 166"/>
                <a:gd name="T4" fmla="*/ 48 w 86"/>
                <a:gd name="T5" fmla="*/ 6 h 166"/>
                <a:gd name="T6" fmla="*/ 39 w 86"/>
                <a:gd name="T7" fmla="*/ 1 h 166"/>
                <a:gd name="T8" fmla="*/ 30 w 86"/>
                <a:gd name="T9" fmla="*/ 7 h 166"/>
                <a:gd name="T10" fmla="*/ 22 w 86"/>
                <a:gd name="T11" fmla="*/ 8 h 166"/>
                <a:gd name="T12" fmla="*/ 12 w 86"/>
                <a:gd name="T13" fmla="*/ 8 h 166"/>
                <a:gd name="T14" fmla="*/ 3 w 86"/>
                <a:gd name="T15" fmla="*/ 9 h 166"/>
                <a:gd name="T16" fmla="*/ 0 w 86"/>
                <a:gd name="T17" fmla="*/ 11 h 166"/>
                <a:gd name="T18" fmla="*/ 4 w 86"/>
                <a:gd name="T19" fmla="*/ 17 h 166"/>
                <a:gd name="T20" fmla="*/ 10 w 86"/>
                <a:gd name="T21" fmla="*/ 25 h 166"/>
                <a:gd name="T22" fmla="*/ 19 w 86"/>
                <a:gd name="T23" fmla="*/ 30 h 166"/>
                <a:gd name="T24" fmla="*/ 27 w 86"/>
                <a:gd name="T25" fmla="*/ 32 h 166"/>
                <a:gd name="T26" fmla="*/ 31 w 86"/>
                <a:gd name="T27" fmla="*/ 40 h 166"/>
                <a:gd name="T28" fmla="*/ 22 w 86"/>
                <a:gd name="T29" fmla="*/ 45 h 166"/>
                <a:gd name="T30" fmla="*/ 35 w 86"/>
                <a:gd name="T31" fmla="*/ 55 h 166"/>
                <a:gd name="T32" fmla="*/ 41 w 86"/>
                <a:gd name="T33" fmla="*/ 65 h 166"/>
                <a:gd name="T34" fmla="*/ 50 w 86"/>
                <a:gd name="T35" fmla="*/ 76 h 166"/>
                <a:gd name="T36" fmla="*/ 60 w 86"/>
                <a:gd name="T37" fmla="*/ 85 h 166"/>
                <a:gd name="T38" fmla="*/ 62 w 86"/>
                <a:gd name="T39" fmla="*/ 95 h 166"/>
                <a:gd name="T40" fmla="*/ 66 w 86"/>
                <a:gd name="T41" fmla="*/ 113 h 166"/>
                <a:gd name="T42" fmla="*/ 58 w 86"/>
                <a:gd name="T43" fmla="*/ 126 h 166"/>
                <a:gd name="T44" fmla="*/ 47 w 86"/>
                <a:gd name="T45" fmla="*/ 132 h 166"/>
                <a:gd name="T46" fmla="*/ 47 w 86"/>
                <a:gd name="T47" fmla="*/ 141 h 166"/>
                <a:gd name="T48" fmla="*/ 34 w 86"/>
                <a:gd name="T49" fmla="*/ 141 h 166"/>
                <a:gd name="T50" fmla="*/ 27 w 86"/>
                <a:gd name="T51" fmla="*/ 147 h 166"/>
                <a:gd name="T52" fmla="*/ 32 w 86"/>
                <a:gd name="T53" fmla="*/ 150 h 166"/>
                <a:gd name="T54" fmla="*/ 29 w 86"/>
                <a:gd name="T55" fmla="*/ 160 h 166"/>
                <a:gd name="T56" fmla="*/ 35 w 86"/>
                <a:gd name="T57" fmla="*/ 164 h 166"/>
                <a:gd name="T58" fmla="*/ 45 w 86"/>
                <a:gd name="T59" fmla="*/ 156 h 166"/>
                <a:gd name="T60" fmla="*/ 48 w 86"/>
                <a:gd name="T61" fmla="*/ 152 h 166"/>
                <a:gd name="T62" fmla="*/ 51 w 86"/>
                <a:gd name="T63" fmla="*/ 147 h 166"/>
                <a:gd name="T64" fmla="*/ 58 w 86"/>
                <a:gd name="T65" fmla="*/ 145 h 166"/>
                <a:gd name="T66" fmla="*/ 74 w 86"/>
                <a:gd name="T67" fmla="*/ 138 h 166"/>
                <a:gd name="T68" fmla="*/ 83 w 86"/>
                <a:gd name="T69" fmla="*/ 124 h 166"/>
                <a:gd name="T70" fmla="*/ 81 w 86"/>
                <a:gd name="T71" fmla="*/ 99 h 166"/>
                <a:gd name="T72" fmla="*/ 70 w 86"/>
                <a:gd name="T73" fmla="*/ 82 h 166"/>
                <a:gd name="T74" fmla="*/ 51 w 86"/>
                <a:gd name="T75" fmla="*/ 67 h 166"/>
                <a:gd name="T76" fmla="*/ 46 w 86"/>
                <a:gd name="T77" fmla="*/ 59 h 166"/>
                <a:gd name="T78" fmla="*/ 43 w 86"/>
                <a:gd name="T79" fmla="*/ 44 h 166"/>
                <a:gd name="T80" fmla="*/ 51 w 86"/>
                <a:gd name="T81" fmla="*/ 35 h 166"/>
                <a:gd name="T82" fmla="*/ 55 w 86"/>
                <a:gd name="T83" fmla="*/ 28 h 166"/>
                <a:gd name="T84" fmla="*/ 65 w 86"/>
                <a:gd name="T85" fmla="*/ 23 h 166"/>
                <a:gd name="T86" fmla="*/ 66 w 86"/>
                <a:gd name="T87" fmla="*/ 22 h 166"/>
                <a:gd name="T88" fmla="*/ 63 w 86"/>
                <a:gd name="T89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66">
                  <a:moveTo>
                    <a:pt x="63" y="20"/>
                  </a:moveTo>
                  <a:cubicBezTo>
                    <a:pt x="60" y="20"/>
                    <a:pt x="52" y="14"/>
                    <a:pt x="52" y="12"/>
                  </a:cubicBezTo>
                  <a:cubicBezTo>
                    <a:pt x="52" y="10"/>
                    <a:pt x="56" y="7"/>
                    <a:pt x="48" y="6"/>
                  </a:cubicBezTo>
                  <a:cubicBezTo>
                    <a:pt x="41" y="5"/>
                    <a:pt x="40" y="2"/>
                    <a:pt x="39" y="1"/>
                  </a:cubicBezTo>
                  <a:cubicBezTo>
                    <a:pt x="37" y="0"/>
                    <a:pt x="31" y="4"/>
                    <a:pt x="30" y="7"/>
                  </a:cubicBezTo>
                  <a:cubicBezTo>
                    <a:pt x="28" y="10"/>
                    <a:pt x="26" y="6"/>
                    <a:pt x="22" y="8"/>
                  </a:cubicBezTo>
                  <a:cubicBezTo>
                    <a:pt x="18" y="10"/>
                    <a:pt x="13" y="5"/>
                    <a:pt x="12" y="8"/>
                  </a:cubicBezTo>
                  <a:cubicBezTo>
                    <a:pt x="10" y="11"/>
                    <a:pt x="5" y="6"/>
                    <a:pt x="3" y="9"/>
                  </a:cubicBezTo>
                  <a:cubicBezTo>
                    <a:pt x="2" y="10"/>
                    <a:pt x="1" y="11"/>
                    <a:pt x="0" y="11"/>
                  </a:cubicBezTo>
                  <a:cubicBezTo>
                    <a:pt x="2" y="13"/>
                    <a:pt x="4" y="15"/>
                    <a:pt x="4" y="17"/>
                  </a:cubicBezTo>
                  <a:cubicBezTo>
                    <a:pt x="4" y="20"/>
                    <a:pt x="10" y="22"/>
                    <a:pt x="10" y="25"/>
                  </a:cubicBezTo>
                  <a:cubicBezTo>
                    <a:pt x="10" y="28"/>
                    <a:pt x="17" y="31"/>
                    <a:pt x="19" y="30"/>
                  </a:cubicBezTo>
                  <a:cubicBezTo>
                    <a:pt x="22" y="28"/>
                    <a:pt x="27" y="27"/>
                    <a:pt x="27" y="32"/>
                  </a:cubicBezTo>
                  <a:cubicBezTo>
                    <a:pt x="28" y="37"/>
                    <a:pt x="31" y="37"/>
                    <a:pt x="31" y="40"/>
                  </a:cubicBezTo>
                  <a:cubicBezTo>
                    <a:pt x="31" y="43"/>
                    <a:pt x="24" y="41"/>
                    <a:pt x="22" y="45"/>
                  </a:cubicBezTo>
                  <a:cubicBezTo>
                    <a:pt x="21" y="48"/>
                    <a:pt x="35" y="52"/>
                    <a:pt x="35" y="55"/>
                  </a:cubicBezTo>
                  <a:cubicBezTo>
                    <a:pt x="35" y="58"/>
                    <a:pt x="39" y="61"/>
                    <a:pt x="41" y="65"/>
                  </a:cubicBezTo>
                  <a:cubicBezTo>
                    <a:pt x="42" y="68"/>
                    <a:pt x="49" y="72"/>
                    <a:pt x="50" y="76"/>
                  </a:cubicBezTo>
                  <a:cubicBezTo>
                    <a:pt x="52" y="80"/>
                    <a:pt x="58" y="82"/>
                    <a:pt x="60" y="85"/>
                  </a:cubicBezTo>
                  <a:cubicBezTo>
                    <a:pt x="62" y="87"/>
                    <a:pt x="63" y="91"/>
                    <a:pt x="62" y="95"/>
                  </a:cubicBezTo>
                  <a:cubicBezTo>
                    <a:pt x="61" y="100"/>
                    <a:pt x="61" y="107"/>
                    <a:pt x="66" y="113"/>
                  </a:cubicBezTo>
                  <a:cubicBezTo>
                    <a:pt x="70" y="119"/>
                    <a:pt x="61" y="122"/>
                    <a:pt x="58" y="126"/>
                  </a:cubicBezTo>
                  <a:cubicBezTo>
                    <a:pt x="55" y="129"/>
                    <a:pt x="56" y="134"/>
                    <a:pt x="47" y="132"/>
                  </a:cubicBezTo>
                  <a:cubicBezTo>
                    <a:pt x="39" y="130"/>
                    <a:pt x="49" y="139"/>
                    <a:pt x="47" y="141"/>
                  </a:cubicBezTo>
                  <a:cubicBezTo>
                    <a:pt x="46" y="144"/>
                    <a:pt x="34" y="139"/>
                    <a:pt x="34" y="141"/>
                  </a:cubicBezTo>
                  <a:cubicBezTo>
                    <a:pt x="34" y="143"/>
                    <a:pt x="30" y="145"/>
                    <a:pt x="27" y="147"/>
                  </a:cubicBezTo>
                  <a:cubicBezTo>
                    <a:pt x="28" y="148"/>
                    <a:pt x="30" y="149"/>
                    <a:pt x="32" y="150"/>
                  </a:cubicBezTo>
                  <a:cubicBezTo>
                    <a:pt x="35" y="152"/>
                    <a:pt x="29" y="155"/>
                    <a:pt x="29" y="160"/>
                  </a:cubicBezTo>
                  <a:cubicBezTo>
                    <a:pt x="29" y="165"/>
                    <a:pt x="33" y="166"/>
                    <a:pt x="35" y="164"/>
                  </a:cubicBezTo>
                  <a:cubicBezTo>
                    <a:pt x="36" y="162"/>
                    <a:pt x="43" y="157"/>
                    <a:pt x="45" y="156"/>
                  </a:cubicBezTo>
                  <a:cubicBezTo>
                    <a:pt x="48" y="156"/>
                    <a:pt x="45" y="152"/>
                    <a:pt x="48" y="152"/>
                  </a:cubicBezTo>
                  <a:cubicBezTo>
                    <a:pt x="51" y="152"/>
                    <a:pt x="50" y="149"/>
                    <a:pt x="51" y="147"/>
                  </a:cubicBezTo>
                  <a:cubicBezTo>
                    <a:pt x="52" y="144"/>
                    <a:pt x="54" y="145"/>
                    <a:pt x="58" y="145"/>
                  </a:cubicBezTo>
                  <a:cubicBezTo>
                    <a:pt x="62" y="146"/>
                    <a:pt x="68" y="142"/>
                    <a:pt x="74" y="138"/>
                  </a:cubicBezTo>
                  <a:cubicBezTo>
                    <a:pt x="80" y="135"/>
                    <a:pt x="81" y="134"/>
                    <a:pt x="83" y="124"/>
                  </a:cubicBezTo>
                  <a:cubicBezTo>
                    <a:pt x="86" y="114"/>
                    <a:pt x="81" y="102"/>
                    <a:pt x="81" y="99"/>
                  </a:cubicBezTo>
                  <a:cubicBezTo>
                    <a:pt x="80" y="96"/>
                    <a:pt x="72" y="82"/>
                    <a:pt x="70" y="82"/>
                  </a:cubicBezTo>
                  <a:cubicBezTo>
                    <a:pt x="67" y="82"/>
                    <a:pt x="53" y="69"/>
                    <a:pt x="51" y="67"/>
                  </a:cubicBezTo>
                  <a:cubicBezTo>
                    <a:pt x="48" y="65"/>
                    <a:pt x="49" y="62"/>
                    <a:pt x="46" y="59"/>
                  </a:cubicBezTo>
                  <a:cubicBezTo>
                    <a:pt x="42" y="56"/>
                    <a:pt x="42" y="49"/>
                    <a:pt x="43" y="44"/>
                  </a:cubicBezTo>
                  <a:cubicBezTo>
                    <a:pt x="44" y="39"/>
                    <a:pt x="51" y="38"/>
                    <a:pt x="51" y="35"/>
                  </a:cubicBezTo>
                  <a:cubicBezTo>
                    <a:pt x="51" y="31"/>
                    <a:pt x="52" y="29"/>
                    <a:pt x="55" y="28"/>
                  </a:cubicBezTo>
                  <a:cubicBezTo>
                    <a:pt x="59" y="28"/>
                    <a:pt x="63" y="25"/>
                    <a:pt x="65" y="23"/>
                  </a:cubicBezTo>
                  <a:cubicBezTo>
                    <a:pt x="65" y="22"/>
                    <a:pt x="65" y="22"/>
                    <a:pt x="66" y="22"/>
                  </a:cubicBezTo>
                  <a:cubicBezTo>
                    <a:pt x="65" y="21"/>
                    <a:pt x="64" y="20"/>
                    <a:pt x="63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2" name="Freeform 232"/>
            <p:cNvSpPr>
              <a:spLocks/>
            </p:cNvSpPr>
            <p:nvPr userDrawn="1"/>
          </p:nvSpPr>
          <p:spPr bwMode="auto">
            <a:xfrm>
              <a:off x="9734239" y="4098884"/>
              <a:ext cx="152695" cy="109415"/>
            </a:xfrm>
            <a:custGeom>
              <a:avLst/>
              <a:gdLst>
                <a:gd name="T0" fmla="*/ 35 w 71"/>
                <a:gd name="T1" fmla="*/ 41 h 47"/>
                <a:gd name="T2" fmla="*/ 48 w 71"/>
                <a:gd name="T3" fmla="*/ 41 h 47"/>
                <a:gd name="T4" fmla="*/ 48 w 71"/>
                <a:gd name="T5" fmla="*/ 32 h 47"/>
                <a:gd name="T6" fmla="*/ 59 w 71"/>
                <a:gd name="T7" fmla="*/ 26 h 47"/>
                <a:gd name="T8" fmla="*/ 67 w 71"/>
                <a:gd name="T9" fmla="*/ 13 h 47"/>
                <a:gd name="T10" fmla="*/ 63 w 71"/>
                <a:gd name="T11" fmla="*/ 0 h 47"/>
                <a:gd name="T12" fmla="*/ 55 w 71"/>
                <a:gd name="T13" fmla="*/ 1 h 47"/>
                <a:gd name="T14" fmla="*/ 47 w 71"/>
                <a:gd name="T15" fmla="*/ 4 h 47"/>
                <a:gd name="T16" fmla="*/ 43 w 71"/>
                <a:gd name="T17" fmla="*/ 6 h 47"/>
                <a:gd name="T18" fmla="*/ 37 w 71"/>
                <a:gd name="T19" fmla="*/ 2 h 47"/>
                <a:gd name="T20" fmla="*/ 21 w 71"/>
                <a:gd name="T21" fmla="*/ 2 h 47"/>
                <a:gd name="T22" fmla="*/ 5 w 71"/>
                <a:gd name="T23" fmla="*/ 9 h 47"/>
                <a:gd name="T24" fmla="*/ 5 w 71"/>
                <a:gd name="T25" fmla="*/ 19 h 47"/>
                <a:gd name="T26" fmla="*/ 7 w 71"/>
                <a:gd name="T27" fmla="*/ 27 h 47"/>
                <a:gd name="T28" fmla="*/ 7 w 71"/>
                <a:gd name="T29" fmla="*/ 28 h 47"/>
                <a:gd name="T30" fmla="*/ 10 w 71"/>
                <a:gd name="T31" fmla="*/ 37 h 47"/>
                <a:gd name="T32" fmla="*/ 17 w 71"/>
                <a:gd name="T33" fmla="*/ 38 h 47"/>
                <a:gd name="T34" fmla="*/ 18 w 71"/>
                <a:gd name="T35" fmla="*/ 44 h 47"/>
                <a:gd name="T36" fmla="*/ 27 w 71"/>
                <a:gd name="T37" fmla="*/ 45 h 47"/>
                <a:gd name="T38" fmla="*/ 28 w 71"/>
                <a:gd name="T39" fmla="*/ 47 h 47"/>
                <a:gd name="T40" fmla="*/ 35 w 71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7">
                  <a:moveTo>
                    <a:pt x="35" y="41"/>
                  </a:moveTo>
                  <a:cubicBezTo>
                    <a:pt x="35" y="39"/>
                    <a:pt x="47" y="44"/>
                    <a:pt x="48" y="41"/>
                  </a:cubicBezTo>
                  <a:cubicBezTo>
                    <a:pt x="50" y="39"/>
                    <a:pt x="40" y="30"/>
                    <a:pt x="48" y="32"/>
                  </a:cubicBezTo>
                  <a:cubicBezTo>
                    <a:pt x="57" y="34"/>
                    <a:pt x="56" y="29"/>
                    <a:pt x="59" y="26"/>
                  </a:cubicBezTo>
                  <a:cubicBezTo>
                    <a:pt x="62" y="22"/>
                    <a:pt x="71" y="19"/>
                    <a:pt x="67" y="13"/>
                  </a:cubicBezTo>
                  <a:cubicBezTo>
                    <a:pt x="64" y="9"/>
                    <a:pt x="63" y="4"/>
                    <a:pt x="63" y="0"/>
                  </a:cubicBezTo>
                  <a:cubicBezTo>
                    <a:pt x="60" y="2"/>
                    <a:pt x="57" y="2"/>
                    <a:pt x="55" y="1"/>
                  </a:cubicBezTo>
                  <a:cubicBezTo>
                    <a:pt x="52" y="0"/>
                    <a:pt x="47" y="0"/>
                    <a:pt x="47" y="4"/>
                  </a:cubicBezTo>
                  <a:cubicBezTo>
                    <a:pt x="47" y="7"/>
                    <a:pt x="43" y="8"/>
                    <a:pt x="43" y="6"/>
                  </a:cubicBezTo>
                  <a:cubicBezTo>
                    <a:pt x="44" y="5"/>
                    <a:pt x="39" y="5"/>
                    <a:pt x="37" y="2"/>
                  </a:cubicBezTo>
                  <a:cubicBezTo>
                    <a:pt x="34" y="0"/>
                    <a:pt x="25" y="3"/>
                    <a:pt x="21" y="2"/>
                  </a:cubicBezTo>
                  <a:cubicBezTo>
                    <a:pt x="16" y="0"/>
                    <a:pt x="9" y="4"/>
                    <a:pt x="5" y="9"/>
                  </a:cubicBezTo>
                  <a:cubicBezTo>
                    <a:pt x="0" y="14"/>
                    <a:pt x="5" y="14"/>
                    <a:pt x="5" y="19"/>
                  </a:cubicBezTo>
                  <a:cubicBezTo>
                    <a:pt x="5" y="24"/>
                    <a:pt x="8" y="24"/>
                    <a:pt x="7" y="27"/>
                  </a:cubicBezTo>
                  <a:cubicBezTo>
                    <a:pt x="7" y="27"/>
                    <a:pt x="7" y="27"/>
                    <a:pt x="7" y="28"/>
                  </a:cubicBezTo>
                  <a:cubicBezTo>
                    <a:pt x="11" y="29"/>
                    <a:pt x="9" y="34"/>
                    <a:pt x="10" y="37"/>
                  </a:cubicBezTo>
                  <a:cubicBezTo>
                    <a:pt x="10" y="40"/>
                    <a:pt x="15" y="39"/>
                    <a:pt x="17" y="38"/>
                  </a:cubicBezTo>
                  <a:cubicBezTo>
                    <a:pt x="20" y="38"/>
                    <a:pt x="16" y="42"/>
                    <a:pt x="18" y="44"/>
                  </a:cubicBezTo>
                  <a:cubicBezTo>
                    <a:pt x="20" y="46"/>
                    <a:pt x="26" y="42"/>
                    <a:pt x="27" y="45"/>
                  </a:cubicBezTo>
                  <a:cubicBezTo>
                    <a:pt x="27" y="46"/>
                    <a:pt x="28" y="46"/>
                    <a:pt x="28" y="47"/>
                  </a:cubicBezTo>
                  <a:cubicBezTo>
                    <a:pt x="31" y="45"/>
                    <a:pt x="35" y="43"/>
                    <a:pt x="3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" name="Freeform 233"/>
            <p:cNvSpPr>
              <a:spLocks/>
            </p:cNvSpPr>
            <p:nvPr userDrawn="1"/>
          </p:nvSpPr>
          <p:spPr bwMode="auto">
            <a:xfrm>
              <a:off x="9687256" y="3889172"/>
              <a:ext cx="184575" cy="227949"/>
            </a:xfrm>
            <a:custGeom>
              <a:avLst/>
              <a:gdLst>
                <a:gd name="T0" fmla="*/ 58 w 86"/>
                <a:gd name="T1" fmla="*/ 45 h 98"/>
                <a:gd name="T2" fmla="*/ 45 w 86"/>
                <a:gd name="T3" fmla="*/ 35 h 98"/>
                <a:gd name="T4" fmla="*/ 54 w 86"/>
                <a:gd name="T5" fmla="*/ 30 h 98"/>
                <a:gd name="T6" fmla="*/ 50 w 86"/>
                <a:gd name="T7" fmla="*/ 22 h 98"/>
                <a:gd name="T8" fmla="*/ 42 w 86"/>
                <a:gd name="T9" fmla="*/ 20 h 98"/>
                <a:gd name="T10" fmla="*/ 33 w 86"/>
                <a:gd name="T11" fmla="*/ 15 h 98"/>
                <a:gd name="T12" fmla="*/ 27 w 86"/>
                <a:gd name="T13" fmla="*/ 7 h 98"/>
                <a:gd name="T14" fmla="*/ 23 w 86"/>
                <a:gd name="T15" fmla="*/ 1 h 98"/>
                <a:gd name="T16" fmla="*/ 18 w 86"/>
                <a:gd name="T17" fmla="*/ 1 h 98"/>
                <a:gd name="T18" fmla="*/ 16 w 86"/>
                <a:gd name="T19" fmla="*/ 7 h 98"/>
                <a:gd name="T20" fmla="*/ 16 w 86"/>
                <a:gd name="T21" fmla="*/ 15 h 98"/>
                <a:gd name="T22" fmla="*/ 10 w 86"/>
                <a:gd name="T23" fmla="*/ 10 h 98"/>
                <a:gd name="T24" fmla="*/ 4 w 86"/>
                <a:gd name="T25" fmla="*/ 19 h 98"/>
                <a:gd name="T26" fmla="*/ 0 w 86"/>
                <a:gd name="T27" fmla="*/ 22 h 98"/>
                <a:gd name="T28" fmla="*/ 2 w 86"/>
                <a:gd name="T29" fmla="*/ 24 h 98"/>
                <a:gd name="T30" fmla="*/ 3 w 86"/>
                <a:gd name="T31" fmla="*/ 33 h 98"/>
                <a:gd name="T32" fmla="*/ 11 w 86"/>
                <a:gd name="T33" fmla="*/ 36 h 98"/>
                <a:gd name="T34" fmla="*/ 10 w 86"/>
                <a:gd name="T35" fmla="*/ 47 h 98"/>
                <a:gd name="T36" fmla="*/ 7 w 86"/>
                <a:gd name="T37" fmla="*/ 55 h 98"/>
                <a:gd name="T38" fmla="*/ 17 w 86"/>
                <a:gd name="T39" fmla="*/ 52 h 98"/>
                <a:gd name="T40" fmla="*/ 26 w 86"/>
                <a:gd name="T41" fmla="*/ 51 h 98"/>
                <a:gd name="T42" fmla="*/ 33 w 86"/>
                <a:gd name="T43" fmla="*/ 49 h 98"/>
                <a:gd name="T44" fmla="*/ 44 w 86"/>
                <a:gd name="T45" fmla="*/ 49 h 98"/>
                <a:gd name="T46" fmla="*/ 53 w 86"/>
                <a:gd name="T47" fmla="*/ 57 h 98"/>
                <a:gd name="T48" fmla="*/ 54 w 86"/>
                <a:gd name="T49" fmla="*/ 70 h 98"/>
                <a:gd name="T50" fmla="*/ 62 w 86"/>
                <a:gd name="T51" fmla="*/ 81 h 98"/>
                <a:gd name="T52" fmla="*/ 60 w 86"/>
                <a:gd name="T53" fmla="*/ 93 h 98"/>
                <a:gd name="T54" fmla="*/ 65 w 86"/>
                <a:gd name="T55" fmla="*/ 96 h 98"/>
                <a:gd name="T56" fmla="*/ 69 w 86"/>
                <a:gd name="T57" fmla="*/ 94 h 98"/>
                <a:gd name="T58" fmla="*/ 77 w 86"/>
                <a:gd name="T59" fmla="*/ 91 h 98"/>
                <a:gd name="T60" fmla="*/ 85 w 86"/>
                <a:gd name="T61" fmla="*/ 90 h 98"/>
                <a:gd name="T62" fmla="*/ 85 w 86"/>
                <a:gd name="T63" fmla="*/ 85 h 98"/>
                <a:gd name="T64" fmla="*/ 83 w 86"/>
                <a:gd name="T65" fmla="*/ 75 h 98"/>
                <a:gd name="T66" fmla="*/ 73 w 86"/>
                <a:gd name="T67" fmla="*/ 66 h 98"/>
                <a:gd name="T68" fmla="*/ 64 w 86"/>
                <a:gd name="T69" fmla="*/ 55 h 98"/>
                <a:gd name="T70" fmla="*/ 58 w 86"/>
                <a:gd name="T71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6" h="98">
                  <a:moveTo>
                    <a:pt x="58" y="45"/>
                  </a:moveTo>
                  <a:cubicBezTo>
                    <a:pt x="58" y="42"/>
                    <a:pt x="44" y="38"/>
                    <a:pt x="45" y="35"/>
                  </a:cubicBezTo>
                  <a:cubicBezTo>
                    <a:pt x="47" y="31"/>
                    <a:pt x="54" y="33"/>
                    <a:pt x="54" y="30"/>
                  </a:cubicBezTo>
                  <a:cubicBezTo>
                    <a:pt x="54" y="27"/>
                    <a:pt x="51" y="27"/>
                    <a:pt x="50" y="22"/>
                  </a:cubicBezTo>
                  <a:cubicBezTo>
                    <a:pt x="50" y="17"/>
                    <a:pt x="45" y="18"/>
                    <a:pt x="42" y="20"/>
                  </a:cubicBezTo>
                  <a:cubicBezTo>
                    <a:pt x="40" y="21"/>
                    <a:pt x="33" y="18"/>
                    <a:pt x="33" y="15"/>
                  </a:cubicBezTo>
                  <a:cubicBezTo>
                    <a:pt x="33" y="12"/>
                    <a:pt x="27" y="10"/>
                    <a:pt x="27" y="7"/>
                  </a:cubicBezTo>
                  <a:cubicBezTo>
                    <a:pt x="27" y="5"/>
                    <a:pt x="25" y="3"/>
                    <a:pt x="23" y="1"/>
                  </a:cubicBezTo>
                  <a:cubicBezTo>
                    <a:pt x="21" y="2"/>
                    <a:pt x="19" y="2"/>
                    <a:pt x="18" y="1"/>
                  </a:cubicBezTo>
                  <a:cubicBezTo>
                    <a:pt x="17" y="0"/>
                    <a:pt x="15" y="6"/>
                    <a:pt x="16" y="7"/>
                  </a:cubicBezTo>
                  <a:cubicBezTo>
                    <a:pt x="18" y="8"/>
                    <a:pt x="19" y="16"/>
                    <a:pt x="16" y="15"/>
                  </a:cubicBezTo>
                  <a:cubicBezTo>
                    <a:pt x="12" y="15"/>
                    <a:pt x="12" y="10"/>
                    <a:pt x="10" y="10"/>
                  </a:cubicBezTo>
                  <a:cubicBezTo>
                    <a:pt x="10" y="10"/>
                    <a:pt x="4" y="17"/>
                    <a:pt x="4" y="19"/>
                  </a:cubicBezTo>
                  <a:cubicBezTo>
                    <a:pt x="4" y="21"/>
                    <a:pt x="1" y="22"/>
                    <a:pt x="0" y="22"/>
                  </a:cubicBezTo>
                  <a:cubicBezTo>
                    <a:pt x="1" y="23"/>
                    <a:pt x="2" y="24"/>
                    <a:pt x="2" y="24"/>
                  </a:cubicBezTo>
                  <a:cubicBezTo>
                    <a:pt x="3" y="26"/>
                    <a:pt x="1" y="30"/>
                    <a:pt x="3" y="33"/>
                  </a:cubicBezTo>
                  <a:cubicBezTo>
                    <a:pt x="4" y="36"/>
                    <a:pt x="9" y="31"/>
                    <a:pt x="11" y="36"/>
                  </a:cubicBezTo>
                  <a:cubicBezTo>
                    <a:pt x="12" y="40"/>
                    <a:pt x="10" y="42"/>
                    <a:pt x="10" y="47"/>
                  </a:cubicBezTo>
                  <a:cubicBezTo>
                    <a:pt x="10" y="52"/>
                    <a:pt x="6" y="51"/>
                    <a:pt x="7" y="55"/>
                  </a:cubicBezTo>
                  <a:cubicBezTo>
                    <a:pt x="8" y="60"/>
                    <a:pt x="13" y="54"/>
                    <a:pt x="17" y="52"/>
                  </a:cubicBezTo>
                  <a:cubicBezTo>
                    <a:pt x="21" y="49"/>
                    <a:pt x="24" y="49"/>
                    <a:pt x="26" y="51"/>
                  </a:cubicBezTo>
                  <a:cubicBezTo>
                    <a:pt x="27" y="53"/>
                    <a:pt x="32" y="52"/>
                    <a:pt x="33" y="49"/>
                  </a:cubicBezTo>
                  <a:cubicBezTo>
                    <a:pt x="34" y="47"/>
                    <a:pt x="42" y="46"/>
                    <a:pt x="44" y="49"/>
                  </a:cubicBezTo>
                  <a:cubicBezTo>
                    <a:pt x="47" y="52"/>
                    <a:pt x="49" y="55"/>
                    <a:pt x="53" y="57"/>
                  </a:cubicBezTo>
                  <a:cubicBezTo>
                    <a:pt x="56" y="59"/>
                    <a:pt x="50" y="69"/>
                    <a:pt x="54" y="70"/>
                  </a:cubicBezTo>
                  <a:cubicBezTo>
                    <a:pt x="57" y="71"/>
                    <a:pt x="62" y="76"/>
                    <a:pt x="62" y="81"/>
                  </a:cubicBezTo>
                  <a:cubicBezTo>
                    <a:pt x="61" y="86"/>
                    <a:pt x="64" y="89"/>
                    <a:pt x="60" y="93"/>
                  </a:cubicBezTo>
                  <a:cubicBezTo>
                    <a:pt x="63" y="95"/>
                    <a:pt x="66" y="95"/>
                    <a:pt x="65" y="96"/>
                  </a:cubicBezTo>
                  <a:cubicBezTo>
                    <a:pt x="65" y="98"/>
                    <a:pt x="69" y="97"/>
                    <a:pt x="69" y="94"/>
                  </a:cubicBezTo>
                  <a:cubicBezTo>
                    <a:pt x="69" y="90"/>
                    <a:pt x="74" y="90"/>
                    <a:pt x="77" y="91"/>
                  </a:cubicBezTo>
                  <a:cubicBezTo>
                    <a:pt x="79" y="92"/>
                    <a:pt x="82" y="92"/>
                    <a:pt x="85" y="90"/>
                  </a:cubicBezTo>
                  <a:cubicBezTo>
                    <a:pt x="85" y="88"/>
                    <a:pt x="85" y="87"/>
                    <a:pt x="85" y="85"/>
                  </a:cubicBezTo>
                  <a:cubicBezTo>
                    <a:pt x="86" y="81"/>
                    <a:pt x="85" y="77"/>
                    <a:pt x="83" y="75"/>
                  </a:cubicBezTo>
                  <a:cubicBezTo>
                    <a:pt x="81" y="72"/>
                    <a:pt x="75" y="70"/>
                    <a:pt x="73" y="66"/>
                  </a:cubicBezTo>
                  <a:cubicBezTo>
                    <a:pt x="72" y="62"/>
                    <a:pt x="65" y="58"/>
                    <a:pt x="64" y="55"/>
                  </a:cubicBezTo>
                  <a:cubicBezTo>
                    <a:pt x="62" y="51"/>
                    <a:pt x="58" y="48"/>
                    <a:pt x="58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4" name="Freeform 234"/>
            <p:cNvSpPr>
              <a:spLocks/>
            </p:cNvSpPr>
            <p:nvPr userDrawn="1"/>
          </p:nvSpPr>
          <p:spPr bwMode="auto">
            <a:xfrm>
              <a:off x="9621815" y="3940232"/>
              <a:ext cx="203033" cy="384778"/>
            </a:xfrm>
            <a:custGeom>
              <a:avLst/>
              <a:gdLst>
                <a:gd name="T0" fmla="*/ 57 w 94"/>
                <a:gd name="T1" fmla="*/ 87 h 165"/>
                <a:gd name="T2" fmla="*/ 57 w 94"/>
                <a:gd name="T3" fmla="*/ 77 h 165"/>
                <a:gd name="T4" fmla="*/ 73 w 94"/>
                <a:gd name="T5" fmla="*/ 70 h 165"/>
                <a:gd name="T6" fmla="*/ 89 w 94"/>
                <a:gd name="T7" fmla="*/ 70 h 165"/>
                <a:gd name="T8" fmla="*/ 90 w 94"/>
                <a:gd name="T9" fmla="*/ 71 h 165"/>
                <a:gd name="T10" fmla="*/ 92 w 94"/>
                <a:gd name="T11" fmla="*/ 59 h 165"/>
                <a:gd name="T12" fmla="*/ 84 w 94"/>
                <a:gd name="T13" fmla="*/ 48 h 165"/>
                <a:gd name="T14" fmla="*/ 83 w 94"/>
                <a:gd name="T15" fmla="*/ 35 h 165"/>
                <a:gd name="T16" fmla="*/ 74 w 94"/>
                <a:gd name="T17" fmla="*/ 27 h 165"/>
                <a:gd name="T18" fmla="*/ 63 w 94"/>
                <a:gd name="T19" fmla="*/ 27 h 165"/>
                <a:gd name="T20" fmla="*/ 56 w 94"/>
                <a:gd name="T21" fmla="*/ 29 h 165"/>
                <a:gd name="T22" fmla="*/ 47 w 94"/>
                <a:gd name="T23" fmla="*/ 30 h 165"/>
                <a:gd name="T24" fmla="*/ 37 w 94"/>
                <a:gd name="T25" fmla="*/ 33 h 165"/>
                <a:gd name="T26" fmla="*/ 40 w 94"/>
                <a:gd name="T27" fmla="*/ 25 h 165"/>
                <a:gd name="T28" fmla="*/ 41 w 94"/>
                <a:gd name="T29" fmla="*/ 14 h 165"/>
                <a:gd name="T30" fmla="*/ 33 w 94"/>
                <a:gd name="T31" fmla="*/ 11 h 165"/>
                <a:gd name="T32" fmla="*/ 32 w 94"/>
                <a:gd name="T33" fmla="*/ 2 h 165"/>
                <a:gd name="T34" fmla="*/ 30 w 94"/>
                <a:gd name="T35" fmla="*/ 0 h 165"/>
                <a:gd name="T36" fmla="*/ 28 w 94"/>
                <a:gd name="T37" fmla="*/ 2 h 165"/>
                <a:gd name="T38" fmla="*/ 17 w 94"/>
                <a:gd name="T39" fmla="*/ 8 h 165"/>
                <a:gd name="T40" fmla="*/ 8 w 94"/>
                <a:gd name="T41" fmla="*/ 10 h 165"/>
                <a:gd name="T42" fmla="*/ 2 w 94"/>
                <a:gd name="T43" fmla="*/ 13 h 165"/>
                <a:gd name="T44" fmla="*/ 0 w 94"/>
                <a:gd name="T45" fmla="*/ 31 h 165"/>
                <a:gd name="T46" fmla="*/ 8 w 94"/>
                <a:gd name="T47" fmla="*/ 40 h 165"/>
                <a:gd name="T48" fmla="*/ 11 w 94"/>
                <a:gd name="T49" fmla="*/ 48 h 165"/>
                <a:gd name="T50" fmla="*/ 10 w 94"/>
                <a:gd name="T51" fmla="*/ 53 h 165"/>
                <a:gd name="T52" fmla="*/ 8 w 94"/>
                <a:gd name="T53" fmla="*/ 60 h 165"/>
                <a:gd name="T54" fmla="*/ 13 w 94"/>
                <a:gd name="T55" fmla="*/ 72 h 165"/>
                <a:gd name="T56" fmla="*/ 17 w 94"/>
                <a:gd name="T57" fmla="*/ 85 h 165"/>
                <a:gd name="T58" fmla="*/ 21 w 94"/>
                <a:gd name="T59" fmla="*/ 93 h 165"/>
                <a:gd name="T60" fmla="*/ 11 w 94"/>
                <a:gd name="T61" fmla="*/ 111 h 165"/>
                <a:gd name="T62" fmla="*/ 8 w 94"/>
                <a:gd name="T63" fmla="*/ 127 h 165"/>
                <a:gd name="T64" fmla="*/ 8 w 94"/>
                <a:gd name="T65" fmla="*/ 137 h 165"/>
                <a:gd name="T66" fmla="*/ 24 w 94"/>
                <a:gd name="T67" fmla="*/ 150 h 165"/>
                <a:gd name="T68" fmla="*/ 27 w 94"/>
                <a:gd name="T69" fmla="*/ 156 h 165"/>
                <a:gd name="T70" fmla="*/ 34 w 94"/>
                <a:gd name="T71" fmla="*/ 156 h 165"/>
                <a:gd name="T72" fmla="*/ 40 w 94"/>
                <a:gd name="T73" fmla="*/ 163 h 165"/>
                <a:gd name="T74" fmla="*/ 49 w 94"/>
                <a:gd name="T75" fmla="*/ 164 h 165"/>
                <a:gd name="T76" fmla="*/ 52 w 94"/>
                <a:gd name="T77" fmla="*/ 159 h 165"/>
                <a:gd name="T78" fmla="*/ 39 w 94"/>
                <a:gd name="T79" fmla="*/ 152 h 165"/>
                <a:gd name="T80" fmla="*/ 31 w 94"/>
                <a:gd name="T81" fmla="*/ 140 h 165"/>
                <a:gd name="T82" fmla="*/ 27 w 94"/>
                <a:gd name="T83" fmla="*/ 130 h 165"/>
                <a:gd name="T84" fmla="*/ 19 w 94"/>
                <a:gd name="T85" fmla="*/ 125 h 165"/>
                <a:gd name="T86" fmla="*/ 20 w 94"/>
                <a:gd name="T87" fmla="*/ 107 h 165"/>
                <a:gd name="T88" fmla="*/ 27 w 94"/>
                <a:gd name="T89" fmla="*/ 85 h 165"/>
                <a:gd name="T90" fmla="*/ 37 w 94"/>
                <a:gd name="T91" fmla="*/ 83 h 165"/>
                <a:gd name="T92" fmla="*/ 45 w 94"/>
                <a:gd name="T93" fmla="*/ 89 h 165"/>
                <a:gd name="T94" fmla="*/ 58 w 94"/>
                <a:gd name="T95" fmla="*/ 95 h 165"/>
                <a:gd name="T96" fmla="*/ 59 w 94"/>
                <a:gd name="T97" fmla="*/ 96 h 165"/>
                <a:gd name="T98" fmla="*/ 59 w 94"/>
                <a:gd name="T99" fmla="*/ 95 h 165"/>
                <a:gd name="T100" fmla="*/ 57 w 94"/>
                <a:gd name="T101" fmla="*/ 8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4" h="165">
                  <a:moveTo>
                    <a:pt x="57" y="87"/>
                  </a:moveTo>
                  <a:cubicBezTo>
                    <a:pt x="57" y="82"/>
                    <a:pt x="52" y="82"/>
                    <a:pt x="57" y="77"/>
                  </a:cubicBezTo>
                  <a:cubicBezTo>
                    <a:pt x="61" y="72"/>
                    <a:pt x="68" y="68"/>
                    <a:pt x="73" y="70"/>
                  </a:cubicBezTo>
                  <a:cubicBezTo>
                    <a:pt x="77" y="71"/>
                    <a:pt x="86" y="68"/>
                    <a:pt x="89" y="70"/>
                  </a:cubicBezTo>
                  <a:cubicBezTo>
                    <a:pt x="89" y="71"/>
                    <a:pt x="90" y="71"/>
                    <a:pt x="90" y="71"/>
                  </a:cubicBezTo>
                  <a:cubicBezTo>
                    <a:pt x="94" y="67"/>
                    <a:pt x="91" y="64"/>
                    <a:pt x="92" y="59"/>
                  </a:cubicBezTo>
                  <a:cubicBezTo>
                    <a:pt x="92" y="54"/>
                    <a:pt x="87" y="49"/>
                    <a:pt x="84" y="48"/>
                  </a:cubicBezTo>
                  <a:cubicBezTo>
                    <a:pt x="80" y="47"/>
                    <a:pt x="86" y="37"/>
                    <a:pt x="83" y="35"/>
                  </a:cubicBezTo>
                  <a:cubicBezTo>
                    <a:pt x="79" y="33"/>
                    <a:pt x="77" y="30"/>
                    <a:pt x="74" y="27"/>
                  </a:cubicBezTo>
                  <a:cubicBezTo>
                    <a:pt x="72" y="24"/>
                    <a:pt x="64" y="25"/>
                    <a:pt x="63" y="27"/>
                  </a:cubicBezTo>
                  <a:cubicBezTo>
                    <a:pt x="62" y="30"/>
                    <a:pt x="57" y="31"/>
                    <a:pt x="56" y="29"/>
                  </a:cubicBezTo>
                  <a:cubicBezTo>
                    <a:pt x="54" y="27"/>
                    <a:pt x="51" y="27"/>
                    <a:pt x="47" y="30"/>
                  </a:cubicBezTo>
                  <a:cubicBezTo>
                    <a:pt x="43" y="32"/>
                    <a:pt x="38" y="38"/>
                    <a:pt x="37" y="33"/>
                  </a:cubicBezTo>
                  <a:cubicBezTo>
                    <a:pt x="36" y="29"/>
                    <a:pt x="40" y="30"/>
                    <a:pt x="40" y="25"/>
                  </a:cubicBezTo>
                  <a:cubicBezTo>
                    <a:pt x="40" y="20"/>
                    <a:pt x="42" y="18"/>
                    <a:pt x="41" y="14"/>
                  </a:cubicBezTo>
                  <a:cubicBezTo>
                    <a:pt x="39" y="9"/>
                    <a:pt x="34" y="14"/>
                    <a:pt x="33" y="11"/>
                  </a:cubicBezTo>
                  <a:cubicBezTo>
                    <a:pt x="31" y="8"/>
                    <a:pt x="33" y="4"/>
                    <a:pt x="32" y="2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29" y="1"/>
                    <a:pt x="28" y="1"/>
                    <a:pt x="28" y="2"/>
                  </a:cubicBezTo>
                  <a:cubicBezTo>
                    <a:pt x="27" y="4"/>
                    <a:pt x="19" y="5"/>
                    <a:pt x="17" y="8"/>
                  </a:cubicBezTo>
                  <a:cubicBezTo>
                    <a:pt x="15" y="10"/>
                    <a:pt x="10" y="10"/>
                    <a:pt x="8" y="10"/>
                  </a:cubicBezTo>
                  <a:cubicBezTo>
                    <a:pt x="7" y="10"/>
                    <a:pt x="2" y="10"/>
                    <a:pt x="2" y="13"/>
                  </a:cubicBezTo>
                  <a:cubicBezTo>
                    <a:pt x="2" y="16"/>
                    <a:pt x="0" y="28"/>
                    <a:pt x="0" y="31"/>
                  </a:cubicBezTo>
                  <a:cubicBezTo>
                    <a:pt x="0" y="33"/>
                    <a:pt x="6" y="40"/>
                    <a:pt x="8" y="40"/>
                  </a:cubicBezTo>
                  <a:cubicBezTo>
                    <a:pt x="11" y="41"/>
                    <a:pt x="8" y="46"/>
                    <a:pt x="11" y="48"/>
                  </a:cubicBezTo>
                  <a:cubicBezTo>
                    <a:pt x="13" y="49"/>
                    <a:pt x="12" y="53"/>
                    <a:pt x="10" y="53"/>
                  </a:cubicBezTo>
                  <a:cubicBezTo>
                    <a:pt x="9" y="52"/>
                    <a:pt x="11" y="58"/>
                    <a:pt x="8" y="60"/>
                  </a:cubicBezTo>
                  <a:cubicBezTo>
                    <a:pt x="6" y="63"/>
                    <a:pt x="8" y="68"/>
                    <a:pt x="13" y="72"/>
                  </a:cubicBezTo>
                  <a:cubicBezTo>
                    <a:pt x="17" y="76"/>
                    <a:pt x="17" y="82"/>
                    <a:pt x="17" y="85"/>
                  </a:cubicBezTo>
                  <a:cubicBezTo>
                    <a:pt x="17" y="89"/>
                    <a:pt x="21" y="89"/>
                    <a:pt x="21" y="93"/>
                  </a:cubicBezTo>
                  <a:cubicBezTo>
                    <a:pt x="21" y="93"/>
                    <a:pt x="15" y="112"/>
                    <a:pt x="11" y="111"/>
                  </a:cubicBezTo>
                  <a:cubicBezTo>
                    <a:pt x="10" y="116"/>
                    <a:pt x="9" y="123"/>
                    <a:pt x="8" y="127"/>
                  </a:cubicBezTo>
                  <a:cubicBezTo>
                    <a:pt x="6" y="132"/>
                    <a:pt x="5" y="136"/>
                    <a:pt x="8" y="137"/>
                  </a:cubicBezTo>
                  <a:cubicBezTo>
                    <a:pt x="11" y="137"/>
                    <a:pt x="18" y="143"/>
                    <a:pt x="24" y="150"/>
                  </a:cubicBezTo>
                  <a:cubicBezTo>
                    <a:pt x="25" y="152"/>
                    <a:pt x="26" y="154"/>
                    <a:pt x="27" y="156"/>
                  </a:cubicBezTo>
                  <a:cubicBezTo>
                    <a:pt x="29" y="156"/>
                    <a:pt x="32" y="156"/>
                    <a:pt x="34" y="156"/>
                  </a:cubicBezTo>
                  <a:cubicBezTo>
                    <a:pt x="38" y="157"/>
                    <a:pt x="40" y="161"/>
                    <a:pt x="40" y="163"/>
                  </a:cubicBezTo>
                  <a:cubicBezTo>
                    <a:pt x="40" y="165"/>
                    <a:pt x="47" y="164"/>
                    <a:pt x="49" y="164"/>
                  </a:cubicBezTo>
                  <a:cubicBezTo>
                    <a:pt x="50" y="163"/>
                    <a:pt x="48" y="160"/>
                    <a:pt x="52" y="159"/>
                  </a:cubicBezTo>
                  <a:cubicBezTo>
                    <a:pt x="50" y="156"/>
                    <a:pt x="44" y="152"/>
                    <a:pt x="39" y="152"/>
                  </a:cubicBezTo>
                  <a:cubicBezTo>
                    <a:pt x="33" y="152"/>
                    <a:pt x="30" y="143"/>
                    <a:pt x="31" y="140"/>
                  </a:cubicBezTo>
                  <a:cubicBezTo>
                    <a:pt x="31" y="136"/>
                    <a:pt x="27" y="133"/>
                    <a:pt x="27" y="130"/>
                  </a:cubicBezTo>
                  <a:cubicBezTo>
                    <a:pt x="27" y="127"/>
                    <a:pt x="23" y="126"/>
                    <a:pt x="19" y="125"/>
                  </a:cubicBezTo>
                  <a:cubicBezTo>
                    <a:pt x="15" y="123"/>
                    <a:pt x="20" y="112"/>
                    <a:pt x="20" y="107"/>
                  </a:cubicBezTo>
                  <a:cubicBezTo>
                    <a:pt x="21" y="103"/>
                    <a:pt x="29" y="89"/>
                    <a:pt x="27" y="85"/>
                  </a:cubicBezTo>
                  <a:cubicBezTo>
                    <a:pt x="24" y="81"/>
                    <a:pt x="35" y="78"/>
                    <a:pt x="37" y="83"/>
                  </a:cubicBezTo>
                  <a:cubicBezTo>
                    <a:pt x="38" y="87"/>
                    <a:pt x="39" y="89"/>
                    <a:pt x="45" y="89"/>
                  </a:cubicBezTo>
                  <a:cubicBezTo>
                    <a:pt x="52" y="89"/>
                    <a:pt x="52" y="94"/>
                    <a:pt x="58" y="95"/>
                  </a:cubicBezTo>
                  <a:cubicBezTo>
                    <a:pt x="58" y="95"/>
                    <a:pt x="58" y="95"/>
                    <a:pt x="59" y="96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0" y="92"/>
                    <a:pt x="57" y="92"/>
                    <a:pt x="57" y="8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5" name="Freeform 235"/>
            <p:cNvSpPr>
              <a:spLocks/>
            </p:cNvSpPr>
            <p:nvPr userDrawn="1"/>
          </p:nvSpPr>
          <p:spPr bwMode="auto">
            <a:xfrm>
              <a:off x="7567995" y="2904433"/>
              <a:ext cx="241626" cy="200595"/>
            </a:xfrm>
            <a:custGeom>
              <a:avLst/>
              <a:gdLst>
                <a:gd name="T0" fmla="*/ 2 w 113"/>
                <a:gd name="T1" fmla="*/ 19 h 86"/>
                <a:gd name="T2" fmla="*/ 2 w 113"/>
                <a:gd name="T3" fmla="*/ 30 h 86"/>
                <a:gd name="T4" fmla="*/ 3 w 113"/>
                <a:gd name="T5" fmla="*/ 34 h 86"/>
                <a:gd name="T6" fmla="*/ 5 w 113"/>
                <a:gd name="T7" fmla="*/ 40 h 86"/>
                <a:gd name="T8" fmla="*/ 7 w 113"/>
                <a:gd name="T9" fmla="*/ 45 h 86"/>
                <a:gd name="T10" fmla="*/ 10 w 113"/>
                <a:gd name="T11" fmla="*/ 54 h 86"/>
                <a:gd name="T12" fmla="*/ 10 w 113"/>
                <a:gd name="T13" fmla="*/ 59 h 86"/>
                <a:gd name="T14" fmla="*/ 17 w 113"/>
                <a:gd name="T15" fmla="*/ 62 h 86"/>
                <a:gd name="T16" fmla="*/ 24 w 113"/>
                <a:gd name="T17" fmla="*/ 67 h 86"/>
                <a:gd name="T18" fmla="*/ 31 w 113"/>
                <a:gd name="T19" fmla="*/ 70 h 86"/>
                <a:gd name="T20" fmla="*/ 37 w 113"/>
                <a:gd name="T21" fmla="*/ 69 h 86"/>
                <a:gd name="T22" fmla="*/ 40 w 113"/>
                <a:gd name="T23" fmla="*/ 73 h 86"/>
                <a:gd name="T24" fmla="*/ 48 w 113"/>
                <a:gd name="T25" fmla="*/ 75 h 86"/>
                <a:gd name="T26" fmla="*/ 53 w 113"/>
                <a:gd name="T27" fmla="*/ 81 h 86"/>
                <a:gd name="T28" fmla="*/ 60 w 113"/>
                <a:gd name="T29" fmla="*/ 80 h 86"/>
                <a:gd name="T30" fmla="*/ 70 w 113"/>
                <a:gd name="T31" fmla="*/ 81 h 86"/>
                <a:gd name="T32" fmla="*/ 79 w 113"/>
                <a:gd name="T33" fmla="*/ 82 h 86"/>
                <a:gd name="T34" fmla="*/ 89 w 113"/>
                <a:gd name="T35" fmla="*/ 84 h 86"/>
                <a:gd name="T36" fmla="*/ 96 w 113"/>
                <a:gd name="T37" fmla="*/ 86 h 86"/>
                <a:gd name="T38" fmla="*/ 95 w 113"/>
                <a:gd name="T39" fmla="*/ 79 h 86"/>
                <a:gd name="T40" fmla="*/ 106 w 113"/>
                <a:gd name="T41" fmla="*/ 68 h 86"/>
                <a:gd name="T42" fmla="*/ 112 w 113"/>
                <a:gd name="T43" fmla="*/ 64 h 86"/>
                <a:gd name="T44" fmla="*/ 107 w 113"/>
                <a:gd name="T45" fmla="*/ 54 h 86"/>
                <a:gd name="T46" fmla="*/ 106 w 113"/>
                <a:gd name="T47" fmla="*/ 44 h 86"/>
                <a:gd name="T48" fmla="*/ 102 w 113"/>
                <a:gd name="T49" fmla="*/ 39 h 86"/>
                <a:gd name="T50" fmla="*/ 109 w 113"/>
                <a:gd name="T51" fmla="*/ 33 h 86"/>
                <a:gd name="T52" fmla="*/ 108 w 113"/>
                <a:gd name="T53" fmla="*/ 24 h 86"/>
                <a:gd name="T54" fmla="*/ 107 w 113"/>
                <a:gd name="T55" fmla="*/ 16 h 86"/>
                <a:gd name="T56" fmla="*/ 98 w 113"/>
                <a:gd name="T57" fmla="*/ 10 h 86"/>
                <a:gd name="T58" fmla="*/ 97 w 113"/>
                <a:gd name="T59" fmla="*/ 9 h 86"/>
                <a:gd name="T60" fmla="*/ 67 w 113"/>
                <a:gd name="T61" fmla="*/ 8 h 86"/>
                <a:gd name="T62" fmla="*/ 61 w 113"/>
                <a:gd name="T63" fmla="*/ 6 h 86"/>
                <a:gd name="T64" fmla="*/ 55 w 113"/>
                <a:gd name="T65" fmla="*/ 9 h 86"/>
                <a:gd name="T66" fmla="*/ 49 w 113"/>
                <a:gd name="T67" fmla="*/ 2 h 86"/>
                <a:gd name="T68" fmla="*/ 24 w 113"/>
                <a:gd name="T69" fmla="*/ 9 h 86"/>
                <a:gd name="T70" fmla="*/ 5 w 113"/>
                <a:gd name="T71" fmla="*/ 15 h 86"/>
                <a:gd name="T72" fmla="*/ 2 w 113"/>
                <a:gd name="T73" fmla="*/ 17 h 86"/>
                <a:gd name="T74" fmla="*/ 2 w 113"/>
                <a:gd name="T75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86">
                  <a:moveTo>
                    <a:pt x="2" y="19"/>
                  </a:moveTo>
                  <a:cubicBezTo>
                    <a:pt x="3" y="21"/>
                    <a:pt x="4" y="27"/>
                    <a:pt x="2" y="30"/>
                  </a:cubicBezTo>
                  <a:cubicBezTo>
                    <a:pt x="0" y="33"/>
                    <a:pt x="1" y="33"/>
                    <a:pt x="3" y="34"/>
                  </a:cubicBezTo>
                  <a:cubicBezTo>
                    <a:pt x="4" y="35"/>
                    <a:pt x="5" y="38"/>
                    <a:pt x="5" y="40"/>
                  </a:cubicBezTo>
                  <a:cubicBezTo>
                    <a:pt x="5" y="41"/>
                    <a:pt x="7" y="41"/>
                    <a:pt x="7" y="45"/>
                  </a:cubicBezTo>
                  <a:cubicBezTo>
                    <a:pt x="7" y="49"/>
                    <a:pt x="8" y="52"/>
                    <a:pt x="10" y="54"/>
                  </a:cubicBezTo>
                  <a:cubicBezTo>
                    <a:pt x="11" y="55"/>
                    <a:pt x="11" y="57"/>
                    <a:pt x="10" y="59"/>
                  </a:cubicBezTo>
                  <a:cubicBezTo>
                    <a:pt x="12" y="60"/>
                    <a:pt x="15" y="62"/>
                    <a:pt x="17" y="62"/>
                  </a:cubicBezTo>
                  <a:cubicBezTo>
                    <a:pt x="22" y="64"/>
                    <a:pt x="24" y="66"/>
                    <a:pt x="24" y="67"/>
                  </a:cubicBezTo>
                  <a:cubicBezTo>
                    <a:pt x="25" y="69"/>
                    <a:pt x="29" y="72"/>
                    <a:pt x="31" y="70"/>
                  </a:cubicBezTo>
                  <a:cubicBezTo>
                    <a:pt x="32" y="67"/>
                    <a:pt x="35" y="69"/>
                    <a:pt x="37" y="69"/>
                  </a:cubicBezTo>
                  <a:cubicBezTo>
                    <a:pt x="39" y="69"/>
                    <a:pt x="40" y="71"/>
                    <a:pt x="40" y="73"/>
                  </a:cubicBezTo>
                  <a:cubicBezTo>
                    <a:pt x="41" y="74"/>
                    <a:pt x="46" y="73"/>
                    <a:pt x="48" y="75"/>
                  </a:cubicBezTo>
                  <a:cubicBezTo>
                    <a:pt x="50" y="76"/>
                    <a:pt x="51" y="80"/>
                    <a:pt x="53" y="81"/>
                  </a:cubicBezTo>
                  <a:cubicBezTo>
                    <a:pt x="56" y="82"/>
                    <a:pt x="58" y="79"/>
                    <a:pt x="60" y="80"/>
                  </a:cubicBezTo>
                  <a:cubicBezTo>
                    <a:pt x="62" y="81"/>
                    <a:pt x="67" y="82"/>
                    <a:pt x="70" y="81"/>
                  </a:cubicBezTo>
                  <a:cubicBezTo>
                    <a:pt x="73" y="80"/>
                    <a:pt x="75" y="82"/>
                    <a:pt x="79" y="82"/>
                  </a:cubicBezTo>
                  <a:cubicBezTo>
                    <a:pt x="83" y="82"/>
                    <a:pt x="88" y="83"/>
                    <a:pt x="89" y="84"/>
                  </a:cubicBezTo>
                  <a:cubicBezTo>
                    <a:pt x="90" y="85"/>
                    <a:pt x="93" y="85"/>
                    <a:pt x="96" y="86"/>
                  </a:cubicBezTo>
                  <a:cubicBezTo>
                    <a:pt x="97" y="84"/>
                    <a:pt x="95" y="80"/>
                    <a:pt x="95" y="79"/>
                  </a:cubicBezTo>
                  <a:cubicBezTo>
                    <a:pt x="96" y="77"/>
                    <a:pt x="105" y="70"/>
                    <a:pt x="106" y="68"/>
                  </a:cubicBezTo>
                  <a:cubicBezTo>
                    <a:pt x="108" y="67"/>
                    <a:pt x="110" y="67"/>
                    <a:pt x="112" y="64"/>
                  </a:cubicBezTo>
                  <a:cubicBezTo>
                    <a:pt x="113" y="62"/>
                    <a:pt x="108" y="55"/>
                    <a:pt x="107" y="54"/>
                  </a:cubicBezTo>
                  <a:cubicBezTo>
                    <a:pt x="106" y="52"/>
                    <a:pt x="105" y="47"/>
                    <a:pt x="106" y="44"/>
                  </a:cubicBezTo>
                  <a:cubicBezTo>
                    <a:pt x="107" y="42"/>
                    <a:pt x="102" y="41"/>
                    <a:pt x="102" y="39"/>
                  </a:cubicBezTo>
                  <a:cubicBezTo>
                    <a:pt x="102" y="37"/>
                    <a:pt x="107" y="34"/>
                    <a:pt x="109" y="33"/>
                  </a:cubicBezTo>
                  <a:cubicBezTo>
                    <a:pt x="111" y="32"/>
                    <a:pt x="110" y="26"/>
                    <a:pt x="108" y="24"/>
                  </a:cubicBezTo>
                  <a:cubicBezTo>
                    <a:pt x="106" y="22"/>
                    <a:pt x="105" y="19"/>
                    <a:pt x="107" y="16"/>
                  </a:cubicBezTo>
                  <a:cubicBezTo>
                    <a:pt x="108" y="12"/>
                    <a:pt x="99" y="10"/>
                    <a:pt x="98" y="10"/>
                  </a:cubicBezTo>
                  <a:cubicBezTo>
                    <a:pt x="97" y="10"/>
                    <a:pt x="97" y="10"/>
                    <a:pt x="97" y="9"/>
                  </a:cubicBezTo>
                  <a:cubicBezTo>
                    <a:pt x="89" y="11"/>
                    <a:pt x="68" y="9"/>
                    <a:pt x="67" y="8"/>
                  </a:cubicBezTo>
                  <a:cubicBezTo>
                    <a:pt x="66" y="8"/>
                    <a:pt x="63" y="7"/>
                    <a:pt x="61" y="6"/>
                  </a:cubicBezTo>
                  <a:cubicBezTo>
                    <a:pt x="60" y="8"/>
                    <a:pt x="58" y="9"/>
                    <a:pt x="55" y="9"/>
                  </a:cubicBezTo>
                  <a:cubicBezTo>
                    <a:pt x="50" y="9"/>
                    <a:pt x="49" y="5"/>
                    <a:pt x="49" y="2"/>
                  </a:cubicBezTo>
                  <a:cubicBezTo>
                    <a:pt x="49" y="0"/>
                    <a:pt x="29" y="4"/>
                    <a:pt x="24" y="9"/>
                  </a:cubicBezTo>
                  <a:cubicBezTo>
                    <a:pt x="18" y="14"/>
                    <a:pt x="6" y="12"/>
                    <a:pt x="5" y="15"/>
                  </a:cubicBezTo>
                  <a:cubicBezTo>
                    <a:pt x="5" y="17"/>
                    <a:pt x="3" y="18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6" name="Freeform 236"/>
            <p:cNvSpPr>
              <a:spLocks/>
            </p:cNvSpPr>
            <p:nvPr userDrawn="1"/>
          </p:nvSpPr>
          <p:spPr bwMode="auto">
            <a:xfrm>
              <a:off x="7601554" y="3229032"/>
              <a:ext cx="92288" cy="85709"/>
            </a:xfrm>
            <a:custGeom>
              <a:avLst/>
              <a:gdLst>
                <a:gd name="T0" fmla="*/ 32 w 43"/>
                <a:gd name="T1" fmla="*/ 34 h 37"/>
                <a:gd name="T2" fmla="*/ 41 w 43"/>
                <a:gd name="T3" fmla="*/ 22 h 37"/>
                <a:gd name="T4" fmla="*/ 42 w 43"/>
                <a:gd name="T5" fmla="*/ 7 h 37"/>
                <a:gd name="T6" fmla="*/ 32 w 43"/>
                <a:gd name="T7" fmla="*/ 3 h 37"/>
                <a:gd name="T8" fmla="*/ 14 w 43"/>
                <a:gd name="T9" fmla="*/ 1 h 37"/>
                <a:gd name="T10" fmla="*/ 6 w 43"/>
                <a:gd name="T11" fmla="*/ 2 h 37"/>
                <a:gd name="T12" fmla="*/ 1 w 43"/>
                <a:gd name="T13" fmla="*/ 5 h 37"/>
                <a:gd name="T14" fmla="*/ 6 w 43"/>
                <a:gd name="T15" fmla="*/ 13 h 37"/>
                <a:gd name="T16" fmla="*/ 16 w 43"/>
                <a:gd name="T17" fmla="*/ 23 h 37"/>
                <a:gd name="T18" fmla="*/ 25 w 43"/>
                <a:gd name="T19" fmla="*/ 33 h 37"/>
                <a:gd name="T20" fmla="*/ 31 w 43"/>
                <a:gd name="T21" fmla="*/ 37 h 37"/>
                <a:gd name="T22" fmla="*/ 32 w 43"/>
                <a:gd name="T2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37">
                  <a:moveTo>
                    <a:pt x="32" y="34"/>
                  </a:moveTo>
                  <a:cubicBezTo>
                    <a:pt x="31" y="32"/>
                    <a:pt x="39" y="22"/>
                    <a:pt x="41" y="22"/>
                  </a:cubicBezTo>
                  <a:cubicBezTo>
                    <a:pt x="42" y="22"/>
                    <a:pt x="43" y="12"/>
                    <a:pt x="42" y="7"/>
                  </a:cubicBezTo>
                  <a:cubicBezTo>
                    <a:pt x="36" y="4"/>
                    <a:pt x="32" y="3"/>
                    <a:pt x="32" y="3"/>
                  </a:cubicBezTo>
                  <a:cubicBezTo>
                    <a:pt x="32" y="3"/>
                    <a:pt x="16" y="2"/>
                    <a:pt x="14" y="1"/>
                  </a:cubicBezTo>
                  <a:cubicBezTo>
                    <a:pt x="11" y="0"/>
                    <a:pt x="8" y="4"/>
                    <a:pt x="6" y="2"/>
                  </a:cubicBezTo>
                  <a:cubicBezTo>
                    <a:pt x="4" y="1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6"/>
                    <a:pt x="16" y="21"/>
                    <a:pt x="16" y="23"/>
                  </a:cubicBezTo>
                  <a:cubicBezTo>
                    <a:pt x="16" y="25"/>
                    <a:pt x="22" y="28"/>
                    <a:pt x="25" y="33"/>
                  </a:cubicBezTo>
                  <a:cubicBezTo>
                    <a:pt x="27" y="34"/>
                    <a:pt x="29" y="36"/>
                    <a:pt x="31" y="37"/>
                  </a:cubicBezTo>
                  <a:cubicBezTo>
                    <a:pt x="32" y="36"/>
                    <a:pt x="32" y="34"/>
                    <a:pt x="32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7" name="Freeform 237"/>
            <p:cNvSpPr>
              <a:spLocks/>
            </p:cNvSpPr>
            <p:nvPr userDrawn="1"/>
          </p:nvSpPr>
          <p:spPr bwMode="auto">
            <a:xfrm>
              <a:off x="7559605" y="3188913"/>
              <a:ext cx="132559" cy="116710"/>
            </a:xfrm>
            <a:custGeom>
              <a:avLst/>
              <a:gdLst>
                <a:gd name="T0" fmla="*/ 36 w 62"/>
                <a:gd name="T1" fmla="*/ 40 h 50"/>
                <a:gd name="T2" fmla="*/ 26 w 62"/>
                <a:gd name="T3" fmla="*/ 30 h 50"/>
                <a:gd name="T4" fmla="*/ 21 w 62"/>
                <a:gd name="T5" fmla="*/ 22 h 50"/>
                <a:gd name="T6" fmla="*/ 26 w 62"/>
                <a:gd name="T7" fmla="*/ 19 h 50"/>
                <a:gd name="T8" fmla="*/ 34 w 62"/>
                <a:gd name="T9" fmla="*/ 18 h 50"/>
                <a:gd name="T10" fmla="*/ 52 w 62"/>
                <a:gd name="T11" fmla="*/ 20 h 50"/>
                <a:gd name="T12" fmla="*/ 62 w 62"/>
                <a:gd name="T13" fmla="*/ 24 h 50"/>
                <a:gd name="T14" fmla="*/ 62 w 62"/>
                <a:gd name="T15" fmla="*/ 22 h 50"/>
                <a:gd name="T16" fmla="*/ 58 w 62"/>
                <a:gd name="T17" fmla="*/ 14 h 50"/>
                <a:gd name="T18" fmla="*/ 55 w 62"/>
                <a:gd name="T19" fmla="*/ 8 h 50"/>
                <a:gd name="T20" fmla="*/ 51 w 62"/>
                <a:gd name="T21" fmla="*/ 9 h 50"/>
                <a:gd name="T22" fmla="*/ 39 w 62"/>
                <a:gd name="T23" fmla="*/ 6 h 50"/>
                <a:gd name="T24" fmla="*/ 29 w 62"/>
                <a:gd name="T25" fmla="*/ 0 h 50"/>
                <a:gd name="T26" fmla="*/ 22 w 62"/>
                <a:gd name="T27" fmla="*/ 4 h 50"/>
                <a:gd name="T28" fmla="*/ 19 w 62"/>
                <a:gd name="T29" fmla="*/ 9 h 50"/>
                <a:gd name="T30" fmla="*/ 15 w 62"/>
                <a:gd name="T31" fmla="*/ 14 h 50"/>
                <a:gd name="T32" fmla="*/ 8 w 62"/>
                <a:gd name="T33" fmla="*/ 14 h 50"/>
                <a:gd name="T34" fmla="*/ 0 w 62"/>
                <a:gd name="T35" fmla="*/ 15 h 50"/>
                <a:gd name="T36" fmla="*/ 2 w 62"/>
                <a:gd name="T37" fmla="*/ 20 h 50"/>
                <a:gd name="T38" fmla="*/ 11 w 62"/>
                <a:gd name="T39" fmla="*/ 23 h 50"/>
                <a:gd name="T40" fmla="*/ 21 w 62"/>
                <a:gd name="T41" fmla="*/ 39 h 50"/>
                <a:gd name="T42" fmla="*/ 30 w 62"/>
                <a:gd name="T43" fmla="*/ 43 h 50"/>
                <a:gd name="T44" fmla="*/ 40 w 62"/>
                <a:gd name="T45" fmla="*/ 48 h 50"/>
                <a:gd name="T46" fmla="*/ 45 w 62"/>
                <a:gd name="T47" fmla="*/ 50 h 50"/>
                <a:gd name="T48" fmla="*/ 36 w 62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50">
                  <a:moveTo>
                    <a:pt x="36" y="40"/>
                  </a:moveTo>
                  <a:cubicBezTo>
                    <a:pt x="36" y="38"/>
                    <a:pt x="26" y="33"/>
                    <a:pt x="26" y="30"/>
                  </a:cubicBezTo>
                  <a:cubicBezTo>
                    <a:pt x="26" y="26"/>
                    <a:pt x="21" y="25"/>
                    <a:pt x="21" y="22"/>
                  </a:cubicBezTo>
                  <a:cubicBezTo>
                    <a:pt x="20" y="20"/>
                    <a:pt x="24" y="18"/>
                    <a:pt x="26" y="19"/>
                  </a:cubicBezTo>
                  <a:cubicBezTo>
                    <a:pt x="28" y="21"/>
                    <a:pt x="31" y="17"/>
                    <a:pt x="34" y="18"/>
                  </a:cubicBezTo>
                  <a:cubicBezTo>
                    <a:pt x="36" y="19"/>
                    <a:pt x="52" y="20"/>
                    <a:pt x="52" y="20"/>
                  </a:cubicBezTo>
                  <a:cubicBezTo>
                    <a:pt x="52" y="20"/>
                    <a:pt x="56" y="21"/>
                    <a:pt x="62" y="24"/>
                  </a:cubicBezTo>
                  <a:cubicBezTo>
                    <a:pt x="62" y="23"/>
                    <a:pt x="62" y="23"/>
                    <a:pt x="62" y="22"/>
                  </a:cubicBezTo>
                  <a:cubicBezTo>
                    <a:pt x="60" y="19"/>
                    <a:pt x="62" y="16"/>
                    <a:pt x="58" y="14"/>
                  </a:cubicBezTo>
                  <a:cubicBezTo>
                    <a:pt x="56" y="14"/>
                    <a:pt x="55" y="11"/>
                    <a:pt x="55" y="8"/>
                  </a:cubicBezTo>
                  <a:cubicBezTo>
                    <a:pt x="53" y="8"/>
                    <a:pt x="52" y="9"/>
                    <a:pt x="51" y="9"/>
                  </a:cubicBezTo>
                  <a:cubicBezTo>
                    <a:pt x="48" y="10"/>
                    <a:pt x="41" y="9"/>
                    <a:pt x="39" y="6"/>
                  </a:cubicBezTo>
                  <a:cubicBezTo>
                    <a:pt x="37" y="4"/>
                    <a:pt x="32" y="1"/>
                    <a:pt x="29" y="0"/>
                  </a:cubicBezTo>
                  <a:cubicBezTo>
                    <a:pt x="28" y="1"/>
                    <a:pt x="24" y="4"/>
                    <a:pt x="22" y="4"/>
                  </a:cubicBezTo>
                  <a:cubicBezTo>
                    <a:pt x="20" y="4"/>
                    <a:pt x="21" y="9"/>
                    <a:pt x="19" y="9"/>
                  </a:cubicBezTo>
                  <a:cubicBezTo>
                    <a:pt x="17" y="9"/>
                    <a:pt x="16" y="13"/>
                    <a:pt x="15" y="14"/>
                  </a:cubicBezTo>
                  <a:cubicBezTo>
                    <a:pt x="15" y="16"/>
                    <a:pt x="10" y="13"/>
                    <a:pt x="8" y="14"/>
                  </a:cubicBezTo>
                  <a:cubicBezTo>
                    <a:pt x="6" y="14"/>
                    <a:pt x="2" y="15"/>
                    <a:pt x="0" y="15"/>
                  </a:cubicBezTo>
                  <a:cubicBezTo>
                    <a:pt x="0" y="18"/>
                    <a:pt x="0" y="20"/>
                    <a:pt x="2" y="20"/>
                  </a:cubicBezTo>
                  <a:cubicBezTo>
                    <a:pt x="5" y="20"/>
                    <a:pt x="11" y="20"/>
                    <a:pt x="11" y="23"/>
                  </a:cubicBezTo>
                  <a:cubicBezTo>
                    <a:pt x="11" y="27"/>
                    <a:pt x="18" y="36"/>
                    <a:pt x="21" y="39"/>
                  </a:cubicBezTo>
                  <a:cubicBezTo>
                    <a:pt x="24" y="42"/>
                    <a:pt x="30" y="41"/>
                    <a:pt x="30" y="43"/>
                  </a:cubicBezTo>
                  <a:cubicBezTo>
                    <a:pt x="31" y="46"/>
                    <a:pt x="35" y="48"/>
                    <a:pt x="40" y="48"/>
                  </a:cubicBezTo>
                  <a:cubicBezTo>
                    <a:pt x="42" y="48"/>
                    <a:pt x="44" y="49"/>
                    <a:pt x="45" y="50"/>
                  </a:cubicBezTo>
                  <a:cubicBezTo>
                    <a:pt x="42" y="45"/>
                    <a:pt x="36" y="42"/>
                    <a:pt x="36" y="4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8" name="Freeform 238"/>
            <p:cNvSpPr>
              <a:spLocks/>
            </p:cNvSpPr>
            <p:nvPr userDrawn="1"/>
          </p:nvSpPr>
          <p:spPr bwMode="auto">
            <a:xfrm>
              <a:off x="7685452" y="3311093"/>
              <a:ext cx="46983" cy="93004"/>
            </a:xfrm>
            <a:custGeom>
              <a:avLst/>
              <a:gdLst>
                <a:gd name="T0" fmla="*/ 15 w 22"/>
                <a:gd name="T1" fmla="*/ 34 h 40"/>
                <a:gd name="T2" fmla="*/ 18 w 22"/>
                <a:gd name="T3" fmla="*/ 30 h 40"/>
                <a:gd name="T4" fmla="*/ 22 w 22"/>
                <a:gd name="T5" fmla="*/ 24 h 40"/>
                <a:gd name="T6" fmla="*/ 22 w 22"/>
                <a:gd name="T7" fmla="*/ 24 h 40"/>
                <a:gd name="T8" fmla="*/ 16 w 22"/>
                <a:gd name="T9" fmla="*/ 17 h 40"/>
                <a:gd name="T10" fmla="*/ 17 w 22"/>
                <a:gd name="T11" fmla="*/ 6 h 40"/>
                <a:gd name="T12" fmla="*/ 7 w 22"/>
                <a:gd name="T13" fmla="*/ 0 h 40"/>
                <a:gd name="T14" fmla="*/ 1 w 22"/>
                <a:gd name="T15" fmla="*/ 8 h 40"/>
                <a:gd name="T16" fmla="*/ 4 w 22"/>
                <a:gd name="T17" fmla="*/ 15 h 40"/>
                <a:gd name="T18" fmla="*/ 4 w 22"/>
                <a:gd name="T19" fmla="*/ 31 h 40"/>
                <a:gd name="T20" fmla="*/ 12 w 22"/>
                <a:gd name="T21" fmla="*/ 40 h 40"/>
                <a:gd name="T22" fmla="*/ 15 w 22"/>
                <a:gd name="T2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0">
                  <a:moveTo>
                    <a:pt x="15" y="34"/>
                  </a:moveTo>
                  <a:cubicBezTo>
                    <a:pt x="18" y="34"/>
                    <a:pt x="16" y="32"/>
                    <a:pt x="18" y="30"/>
                  </a:cubicBezTo>
                  <a:cubicBezTo>
                    <a:pt x="20" y="29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1"/>
                    <a:pt x="16" y="19"/>
                    <a:pt x="16" y="17"/>
                  </a:cubicBezTo>
                  <a:cubicBezTo>
                    <a:pt x="15" y="14"/>
                    <a:pt x="16" y="9"/>
                    <a:pt x="17" y="6"/>
                  </a:cubicBezTo>
                  <a:cubicBezTo>
                    <a:pt x="15" y="4"/>
                    <a:pt x="9" y="0"/>
                    <a:pt x="7" y="0"/>
                  </a:cubicBezTo>
                  <a:cubicBezTo>
                    <a:pt x="5" y="0"/>
                    <a:pt x="2" y="4"/>
                    <a:pt x="1" y="8"/>
                  </a:cubicBezTo>
                  <a:cubicBezTo>
                    <a:pt x="6" y="10"/>
                    <a:pt x="7" y="12"/>
                    <a:pt x="4" y="15"/>
                  </a:cubicBezTo>
                  <a:cubicBezTo>
                    <a:pt x="1" y="18"/>
                    <a:pt x="0" y="28"/>
                    <a:pt x="4" y="31"/>
                  </a:cubicBezTo>
                  <a:cubicBezTo>
                    <a:pt x="7" y="34"/>
                    <a:pt x="8" y="39"/>
                    <a:pt x="12" y="40"/>
                  </a:cubicBezTo>
                  <a:cubicBezTo>
                    <a:pt x="13" y="38"/>
                    <a:pt x="13" y="35"/>
                    <a:pt x="15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9" name="Freeform 239"/>
            <p:cNvSpPr>
              <a:spLocks/>
            </p:cNvSpPr>
            <p:nvPr userDrawn="1"/>
          </p:nvSpPr>
          <p:spPr bwMode="auto">
            <a:xfrm>
              <a:off x="7457250" y="3108675"/>
              <a:ext cx="182898" cy="83885"/>
            </a:xfrm>
            <a:custGeom>
              <a:avLst/>
              <a:gdLst>
                <a:gd name="T0" fmla="*/ 73 w 86"/>
                <a:gd name="T1" fmla="*/ 3 h 36"/>
                <a:gd name="T2" fmla="*/ 62 w 86"/>
                <a:gd name="T3" fmla="*/ 0 h 36"/>
                <a:gd name="T4" fmla="*/ 60 w 86"/>
                <a:gd name="T5" fmla="*/ 5 h 36"/>
                <a:gd name="T6" fmla="*/ 50 w 86"/>
                <a:gd name="T7" fmla="*/ 6 h 36"/>
                <a:gd name="T8" fmla="*/ 44 w 86"/>
                <a:gd name="T9" fmla="*/ 10 h 36"/>
                <a:gd name="T10" fmla="*/ 39 w 86"/>
                <a:gd name="T11" fmla="*/ 16 h 36"/>
                <a:gd name="T12" fmla="*/ 34 w 86"/>
                <a:gd name="T13" fmla="*/ 19 h 36"/>
                <a:gd name="T14" fmla="*/ 23 w 86"/>
                <a:gd name="T15" fmla="*/ 22 h 36"/>
                <a:gd name="T16" fmla="*/ 16 w 86"/>
                <a:gd name="T17" fmla="*/ 22 h 36"/>
                <a:gd name="T18" fmla="*/ 9 w 86"/>
                <a:gd name="T19" fmla="*/ 23 h 36"/>
                <a:gd name="T20" fmla="*/ 2 w 86"/>
                <a:gd name="T21" fmla="*/ 21 h 36"/>
                <a:gd name="T22" fmla="*/ 1 w 86"/>
                <a:gd name="T23" fmla="*/ 27 h 36"/>
                <a:gd name="T24" fmla="*/ 7 w 86"/>
                <a:gd name="T25" fmla="*/ 30 h 36"/>
                <a:gd name="T26" fmla="*/ 14 w 86"/>
                <a:gd name="T27" fmla="*/ 31 h 36"/>
                <a:gd name="T28" fmla="*/ 21 w 86"/>
                <a:gd name="T29" fmla="*/ 29 h 36"/>
                <a:gd name="T30" fmla="*/ 31 w 86"/>
                <a:gd name="T31" fmla="*/ 28 h 36"/>
                <a:gd name="T32" fmla="*/ 33 w 86"/>
                <a:gd name="T33" fmla="*/ 33 h 36"/>
                <a:gd name="T34" fmla="*/ 44 w 86"/>
                <a:gd name="T35" fmla="*/ 34 h 36"/>
                <a:gd name="T36" fmla="*/ 56 w 86"/>
                <a:gd name="T37" fmla="*/ 36 h 36"/>
                <a:gd name="T38" fmla="*/ 67 w 86"/>
                <a:gd name="T39" fmla="*/ 33 h 36"/>
                <a:gd name="T40" fmla="*/ 75 w 86"/>
                <a:gd name="T41" fmla="*/ 30 h 36"/>
                <a:gd name="T42" fmla="*/ 75 w 86"/>
                <a:gd name="T43" fmla="*/ 30 h 36"/>
                <a:gd name="T44" fmla="*/ 76 w 86"/>
                <a:gd name="T45" fmla="*/ 28 h 36"/>
                <a:gd name="T46" fmla="*/ 78 w 86"/>
                <a:gd name="T47" fmla="*/ 23 h 36"/>
                <a:gd name="T48" fmla="*/ 80 w 86"/>
                <a:gd name="T49" fmla="*/ 19 h 36"/>
                <a:gd name="T50" fmla="*/ 85 w 86"/>
                <a:gd name="T51" fmla="*/ 16 h 36"/>
                <a:gd name="T52" fmla="*/ 86 w 86"/>
                <a:gd name="T53" fmla="*/ 13 h 36"/>
                <a:gd name="T54" fmla="*/ 82 w 86"/>
                <a:gd name="T55" fmla="*/ 4 h 36"/>
                <a:gd name="T56" fmla="*/ 73 w 86"/>
                <a:gd name="T5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36">
                  <a:moveTo>
                    <a:pt x="73" y="3"/>
                  </a:moveTo>
                  <a:cubicBezTo>
                    <a:pt x="70" y="0"/>
                    <a:pt x="62" y="0"/>
                    <a:pt x="62" y="0"/>
                  </a:cubicBezTo>
                  <a:cubicBezTo>
                    <a:pt x="62" y="0"/>
                    <a:pt x="61" y="3"/>
                    <a:pt x="60" y="5"/>
                  </a:cubicBezTo>
                  <a:cubicBezTo>
                    <a:pt x="59" y="7"/>
                    <a:pt x="54" y="7"/>
                    <a:pt x="50" y="6"/>
                  </a:cubicBezTo>
                  <a:cubicBezTo>
                    <a:pt x="49" y="7"/>
                    <a:pt x="44" y="8"/>
                    <a:pt x="44" y="10"/>
                  </a:cubicBezTo>
                  <a:cubicBezTo>
                    <a:pt x="43" y="12"/>
                    <a:pt x="37" y="11"/>
                    <a:pt x="39" y="16"/>
                  </a:cubicBezTo>
                  <a:cubicBezTo>
                    <a:pt x="41" y="22"/>
                    <a:pt x="36" y="20"/>
                    <a:pt x="34" y="19"/>
                  </a:cubicBezTo>
                  <a:cubicBezTo>
                    <a:pt x="33" y="19"/>
                    <a:pt x="25" y="20"/>
                    <a:pt x="23" y="22"/>
                  </a:cubicBezTo>
                  <a:cubicBezTo>
                    <a:pt x="21" y="23"/>
                    <a:pt x="18" y="23"/>
                    <a:pt x="16" y="22"/>
                  </a:cubicBezTo>
                  <a:cubicBezTo>
                    <a:pt x="14" y="21"/>
                    <a:pt x="10" y="21"/>
                    <a:pt x="9" y="23"/>
                  </a:cubicBezTo>
                  <a:cubicBezTo>
                    <a:pt x="7" y="25"/>
                    <a:pt x="4" y="21"/>
                    <a:pt x="2" y="21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1" y="28"/>
                    <a:pt x="4" y="31"/>
                    <a:pt x="7" y="30"/>
                  </a:cubicBezTo>
                  <a:cubicBezTo>
                    <a:pt x="9" y="29"/>
                    <a:pt x="12" y="30"/>
                    <a:pt x="14" y="31"/>
                  </a:cubicBezTo>
                  <a:cubicBezTo>
                    <a:pt x="16" y="33"/>
                    <a:pt x="20" y="30"/>
                    <a:pt x="21" y="29"/>
                  </a:cubicBezTo>
                  <a:cubicBezTo>
                    <a:pt x="23" y="28"/>
                    <a:pt x="30" y="28"/>
                    <a:pt x="31" y="28"/>
                  </a:cubicBezTo>
                  <a:cubicBezTo>
                    <a:pt x="31" y="28"/>
                    <a:pt x="32" y="32"/>
                    <a:pt x="33" y="33"/>
                  </a:cubicBezTo>
                  <a:cubicBezTo>
                    <a:pt x="34" y="33"/>
                    <a:pt x="39" y="34"/>
                    <a:pt x="44" y="34"/>
                  </a:cubicBezTo>
                  <a:cubicBezTo>
                    <a:pt x="48" y="34"/>
                    <a:pt x="54" y="36"/>
                    <a:pt x="56" y="36"/>
                  </a:cubicBezTo>
                  <a:cubicBezTo>
                    <a:pt x="59" y="36"/>
                    <a:pt x="62" y="33"/>
                    <a:pt x="67" y="33"/>
                  </a:cubicBezTo>
                  <a:cubicBezTo>
                    <a:pt x="71" y="33"/>
                    <a:pt x="74" y="30"/>
                    <a:pt x="7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29"/>
                    <a:pt x="75" y="28"/>
                    <a:pt x="76" y="28"/>
                  </a:cubicBezTo>
                  <a:cubicBezTo>
                    <a:pt x="78" y="28"/>
                    <a:pt x="77" y="25"/>
                    <a:pt x="78" y="23"/>
                  </a:cubicBezTo>
                  <a:cubicBezTo>
                    <a:pt x="80" y="22"/>
                    <a:pt x="77" y="19"/>
                    <a:pt x="80" y="19"/>
                  </a:cubicBezTo>
                  <a:cubicBezTo>
                    <a:pt x="82" y="19"/>
                    <a:pt x="85" y="19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4" y="10"/>
                    <a:pt x="82" y="4"/>
                    <a:pt x="82" y="4"/>
                  </a:cubicBezTo>
                  <a:cubicBezTo>
                    <a:pt x="82" y="4"/>
                    <a:pt x="76" y="6"/>
                    <a:pt x="7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0" name="Freeform 240"/>
            <p:cNvSpPr>
              <a:spLocks/>
            </p:cNvSpPr>
            <p:nvPr userDrawn="1"/>
          </p:nvSpPr>
          <p:spPr bwMode="auto">
            <a:xfrm>
              <a:off x="7616656" y="3119617"/>
              <a:ext cx="162762" cy="93004"/>
            </a:xfrm>
            <a:custGeom>
              <a:avLst/>
              <a:gdLst>
                <a:gd name="T0" fmla="*/ 73 w 76"/>
                <a:gd name="T1" fmla="*/ 7 h 40"/>
                <a:gd name="T2" fmla="*/ 70 w 76"/>
                <a:gd name="T3" fmla="*/ 6 h 40"/>
                <a:gd name="T4" fmla="*/ 63 w 76"/>
                <a:gd name="T5" fmla="*/ 3 h 40"/>
                <a:gd name="T6" fmla="*/ 52 w 76"/>
                <a:gd name="T7" fmla="*/ 0 h 40"/>
                <a:gd name="T8" fmla="*/ 41 w 76"/>
                <a:gd name="T9" fmla="*/ 6 h 40"/>
                <a:gd name="T10" fmla="*/ 29 w 76"/>
                <a:gd name="T11" fmla="*/ 10 h 40"/>
                <a:gd name="T12" fmla="*/ 13 w 76"/>
                <a:gd name="T13" fmla="*/ 10 h 40"/>
                <a:gd name="T14" fmla="*/ 11 w 76"/>
                <a:gd name="T15" fmla="*/ 8 h 40"/>
                <a:gd name="T16" fmla="*/ 10 w 76"/>
                <a:gd name="T17" fmla="*/ 11 h 40"/>
                <a:gd name="T18" fmla="*/ 5 w 76"/>
                <a:gd name="T19" fmla="*/ 14 h 40"/>
                <a:gd name="T20" fmla="*/ 3 w 76"/>
                <a:gd name="T21" fmla="*/ 18 h 40"/>
                <a:gd name="T22" fmla="*/ 1 w 76"/>
                <a:gd name="T23" fmla="*/ 23 h 40"/>
                <a:gd name="T24" fmla="*/ 0 w 76"/>
                <a:gd name="T25" fmla="*/ 25 h 40"/>
                <a:gd name="T26" fmla="*/ 2 w 76"/>
                <a:gd name="T27" fmla="*/ 30 h 40"/>
                <a:gd name="T28" fmla="*/ 2 w 76"/>
                <a:gd name="T29" fmla="*/ 30 h 40"/>
                <a:gd name="T30" fmla="*/ 12 w 76"/>
                <a:gd name="T31" fmla="*/ 36 h 40"/>
                <a:gd name="T32" fmla="*/ 24 w 76"/>
                <a:gd name="T33" fmla="*/ 39 h 40"/>
                <a:gd name="T34" fmla="*/ 40 w 76"/>
                <a:gd name="T35" fmla="*/ 34 h 40"/>
                <a:gd name="T36" fmla="*/ 45 w 76"/>
                <a:gd name="T37" fmla="*/ 36 h 40"/>
                <a:gd name="T38" fmla="*/ 48 w 76"/>
                <a:gd name="T39" fmla="*/ 36 h 40"/>
                <a:gd name="T40" fmla="*/ 55 w 76"/>
                <a:gd name="T41" fmla="*/ 32 h 40"/>
                <a:gd name="T42" fmla="*/ 66 w 76"/>
                <a:gd name="T43" fmla="*/ 15 h 40"/>
                <a:gd name="T44" fmla="*/ 74 w 76"/>
                <a:gd name="T45" fmla="*/ 11 h 40"/>
                <a:gd name="T46" fmla="*/ 73 w 76"/>
                <a:gd name="T4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40">
                  <a:moveTo>
                    <a:pt x="73" y="7"/>
                  </a:moveTo>
                  <a:cubicBezTo>
                    <a:pt x="72" y="7"/>
                    <a:pt x="71" y="6"/>
                    <a:pt x="70" y="6"/>
                  </a:cubicBezTo>
                  <a:cubicBezTo>
                    <a:pt x="67" y="5"/>
                    <a:pt x="64" y="4"/>
                    <a:pt x="63" y="3"/>
                  </a:cubicBezTo>
                  <a:cubicBezTo>
                    <a:pt x="61" y="1"/>
                    <a:pt x="53" y="0"/>
                    <a:pt x="52" y="0"/>
                  </a:cubicBezTo>
                  <a:cubicBezTo>
                    <a:pt x="51" y="0"/>
                    <a:pt x="43" y="6"/>
                    <a:pt x="41" y="6"/>
                  </a:cubicBezTo>
                  <a:cubicBezTo>
                    <a:pt x="39" y="6"/>
                    <a:pt x="29" y="8"/>
                    <a:pt x="29" y="10"/>
                  </a:cubicBezTo>
                  <a:cubicBezTo>
                    <a:pt x="29" y="13"/>
                    <a:pt x="16" y="13"/>
                    <a:pt x="13" y="10"/>
                  </a:cubicBezTo>
                  <a:cubicBezTo>
                    <a:pt x="12" y="10"/>
                    <a:pt x="12" y="9"/>
                    <a:pt x="11" y="8"/>
                  </a:cubicBezTo>
                  <a:cubicBezTo>
                    <a:pt x="10" y="9"/>
                    <a:pt x="10" y="10"/>
                    <a:pt x="10" y="11"/>
                  </a:cubicBezTo>
                  <a:cubicBezTo>
                    <a:pt x="10" y="14"/>
                    <a:pt x="7" y="14"/>
                    <a:pt x="5" y="14"/>
                  </a:cubicBezTo>
                  <a:cubicBezTo>
                    <a:pt x="2" y="14"/>
                    <a:pt x="5" y="17"/>
                    <a:pt x="3" y="18"/>
                  </a:cubicBezTo>
                  <a:cubicBezTo>
                    <a:pt x="2" y="20"/>
                    <a:pt x="3" y="23"/>
                    <a:pt x="1" y="23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26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5" y="31"/>
                    <a:pt x="10" y="34"/>
                    <a:pt x="12" y="36"/>
                  </a:cubicBezTo>
                  <a:cubicBezTo>
                    <a:pt x="14" y="39"/>
                    <a:pt x="21" y="40"/>
                    <a:pt x="24" y="39"/>
                  </a:cubicBezTo>
                  <a:cubicBezTo>
                    <a:pt x="27" y="38"/>
                    <a:pt x="40" y="34"/>
                    <a:pt x="40" y="34"/>
                  </a:cubicBezTo>
                  <a:cubicBezTo>
                    <a:pt x="40" y="34"/>
                    <a:pt x="43" y="35"/>
                    <a:pt x="45" y="36"/>
                  </a:cubicBezTo>
                  <a:cubicBezTo>
                    <a:pt x="45" y="36"/>
                    <a:pt x="47" y="36"/>
                    <a:pt x="48" y="36"/>
                  </a:cubicBezTo>
                  <a:cubicBezTo>
                    <a:pt x="49" y="35"/>
                    <a:pt x="52" y="35"/>
                    <a:pt x="55" y="32"/>
                  </a:cubicBezTo>
                  <a:cubicBezTo>
                    <a:pt x="59" y="28"/>
                    <a:pt x="64" y="16"/>
                    <a:pt x="66" y="15"/>
                  </a:cubicBezTo>
                  <a:cubicBezTo>
                    <a:pt x="67" y="14"/>
                    <a:pt x="71" y="12"/>
                    <a:pt x="74" y="11"/>
                  </a:cubicBezTo>
                  <a:cubicBezTo>
                    <a:pt x="76" y="9"/>
                    <a:pt x="75" y="8"/>
                    <a:pt x="73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1" name="Freeform 241"/>
            <p:cNvSpPr>
              <a:spLocks/>
            </p:cNvSpPr>
            <p:nvPr userDrawn="1"/>
          </p:nvSpPr>
          <p:spPr bwMode="auto">
            <a:xfrm>
              <a:off x="7521012" y="3043026"/>
              <a:ext cx="157728" cy="82062"/>
            </a:xfrm>
            <a:custGeom>
              <a:avLst/>
              <a:gdLst>
                <a:gd name="T0" fmla="*/ 70 w 74"/>
                <a:gd name="T1" fmla="*/ 16 h 35"/>
                <a:gd name="T2" fmla="*/ 62 w 74"/>
                <a:gd name="T3" fmla="*/ 14 h 35"/>
                <a:gd name="T4" fmla="*/ 59 w 74"/>
                <a:gd name="T5" fmla="*/ 10 h 35"/>
                <a:gd name="T6" fmla="*/ 53 w 74"/>
                <a:gd name="T7" fmla="*/ 11 h 35"/>
                <a:gd name="T8" fmla="*/ 46 w 74"/>
                <a:gd name="T9" fmla="*/ 8 h 35"/>
                <a:gd name="T10" fmla="*/ 39 w 74"/>
                <a:gd name="T11" fmla="*/ 3 h 35"/>
                <a:gd name="T12" fmla="*/ 32 w 74"/>
                <a:gd name="T13" fmla="*/ 0 h 35"/>
                <a:gd name="T14" fmla="*/ 31 w 74"/>
                <a:gd name="T15" fmla="*/ 1 h 35"/>
                <a:gd name="T16" fmla="*/ 25 w 74"/>
                <a:gd name="T17" fmla="*/ 1 h 35"/>
                <a:gd name="T18" fmla="*/ 16 w 74"/>
                <a:gd name="T19" fmla="*/ 5 h 35"/>
                <a:gd name="T20" fmla="*/ 3 w 74"/>
                <a:gd name="T21" fmla="*/ 10 h 35"/>
                <a:gd name="T22" fmla="*/ 4 w 74"/>
                <a:gd name="T23" fmla="*/ 15 h 35"/>
                <a:gd name="T24" fmla="*/ 8 w 74"/>
                <a:gd name="T25" fmla="*/ 24 h 35"/>
                <a:gd name="T26" fmla="*/ 20 w 74"/>
                <a:gd name="T27" fmla="*/ 33 h 35"/>
                <a:gd name="T28" fmla="*/ 20 w 74"/>
                <a:gd name="T29" fmla="*/ 34 h 35"/>
                <a:gd name="T30" fmla="*/ 30 w 74"/>
                <a:gd name="T31" fmla="*/ 33 h 35"/>
                <a:gd name="T32" fmla="*/ 32 w 74"/>
                <a:gd name="T33" fmla="*/ 28 h 35"/>
                <a:gd name="T34" fmla="*/ 43 w 74"/>
                <a:gd name="T35" fmla="*/ 31 h 35"/>
                <a:gd name="T36" fmla="*/ 52 w 74"/>
                <a:gd name="T37" fmla="*/ 32 h 35"/>
                <a:gd name="T38" fmla="*/ 53 w 74"/>
                <a:gd name="T39" fmla="*/ 34 h 35"/>
                <a:gd name="T40" fmla="*/ 56 w 74"/>
                <a:gd name="T41" fmla="*/ 31 h 35"/>
                <a:gd name="T42" fmla="*/ 67 w 74"/>
                <a:gd name="T43" fmla="*/ 26 h 35"/>
                <a:gd name="T44" fmla="*/ 74 w 74"/>
                <a:gd name="T45" fmla="*/ 21 h 35"/>
                <a:gd name="T46" fmla="*/ 70 w 74"/>
                <a:gd name="T4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70" y="16"/>
                  </a:moveTo>
                  <a:cubicBezTo>
                    <a:pt x="68" y="14"/>
                    <a:pt x="63" y="15"/>
                    <a:pt x="62" y="14"/>
                  </a:cubicBezTo>
                  <a:cubicBezTo>
                    <a:pt x="62" y="12"/>
                    <a:pt x="61" y="10"/>
                    <a:pt x="59" y="10"/>
                  </a:cubicBezTo>
                  <a:cubicBezTo>
                    <a:pt x="57" y="10"/>
                    <a:pt x="54" y="8"/>
                    <a:pt x="53" y="11"/>
                  </a:cubicBezTo>
                  <a:cubicBezTo>
                    <a:pt x="51" y="13"/>
                    <a:pt x="47" y="10"/>
                    <a:pt x="46" y="8"/>
                  </a:cubicBezTo>
                  <a:cubicBezTo>
                    <a:pt x="46" y="7"/>
                    <a:pt x="44" y="5"/>
                    <a:pt x="39" y="3"/>
                  </a:cubicBezTo>
                  <a:cubicBezTo>
                    <a:pt x="37" y="3"/>
                    <a:pt x="34" y="1"/>
                    <a:pt x="32" y="0"/>
                  </a:cubicBezTo>
                  <a:cubicBezTo>
                    <a:pt x="32" y="0"/>
                    <a:pt x="32" y="1"/>
                    <a:pt x="31" y="1"/>
                  </a:cubicBezTo>
                  <a:cubicBezTo>
                    <a:pt x="30" y="2"/>
                    <a:pt x="27" y="0"/>
                    <a:pt x="25" y="1"/>
                  </a:cubicBezTo>
                  <a:cubicBezTo>
                    <a:pt x="24" y="3"/>
                    <a:pt x="18" y="3"/>
                    <a:pt x="16" y="5"/>
                  </a:cubicBezTo>
                  <a:cubicBezTo>
                    <a:pt x="13" y="8"/>
                    <a:pt x="7" y="9"/>
                    <a:pt x="3" y="10"/>
                  </a:cubicBezTo>
                  <a:cubicBezTo>
                    <a:pt x="0" y="10"/>
                    <a:pt x="3" y="13"/>
                    <a:pt x="4" y="15"/>
                  </a:cubicBezTo>
                  <a:cubicBezTo>
                    <a:pt x="6" y="17"/>
                    <a:pt x="6" y="23"/>
                    <a:pt x="8" y="24"/>
                  </a:cubicBezTo>
                  <a:cubicBezTo>
                    <a:pt x="11" y="26"/>
                    <a:pt x="19" y="31"/>
                    <a:pt x="20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4" y="35"/>
                    <a:pt x="29" y="35"/>
                    <a:pt x="30" y="33"/>
                  </a:cubicBezTo>
                  <a:cubicBezTo>
                    <a:pt x="31" y="31"/>
                    <a:pt x="32" y="28"/>
                    <a:pt x="32" y="28"/>
                  </a:cubicBezTo>
                  <a:cubicBezTo>
                    <a:pt x="32" y="28"/>
                    <a:pt x="40" y="28"/>
                    <a:pt x="43" y="31"/>
                  </a:cubicBezTo>
                  <a:cubicBezTo>
                    <a:pt x="46" y="34"/>
                    <a:pt x="52" y="32"/>
                    <a:pt x="52" y="32"/>
                  </a:cubicBezTo>
                  <a:cubicBezTo>
                    <a:pt x="52" y="32"/>
                    <a:pt x="52" y="33"/>
                    <a:pt x="53" y="34"/>
                  </a:cubicBezTo>
                  <a:cubicBezTo>
                    <a:pt x="54" y="33"/>
                    <a:pt x="55" y="31"/>
                    <a:pt x="56" y="31"/>
                  </a:cubicBezTo>
                  <a:cubicBezTo>
                    <a:pt x="59" y="31"/>
                    <a:pt x="64" y="30"/>
                    <a:pt x="67" y="26"/>
                  </a:cubicBezTo>
                  <a:cubicBezTo>
                    <a:pt x="69" y="24"/>
                    <a:pt x="71" y="22"/>
                    <a:pt x="74" y="21"/>
                  </a:cubicBezTo>
                  <a:cubicBezTo>
                    <a:pt x="72" y="19"/>
                    <a:pt x="71" y="16"/>
                    <a:pt x="70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2" name="Freeform 242"/>
            <p:cNvSpPr>
              <a:spLocks/>
            </p:cNvSpPr>
            <p:nvPr userDrawn="1"/>
          </p:nvSpPr>
          <p:spPr bwMode="auto">
            <a:xfrm>
              <a:off x="7633436" y="3088615"/>
              <a:ext cx="139271" cy="62002"/>
            </a:xfrm>
            <a:custGeom>
              <a:avLst/>
              <a:gdLst>
                <a:gd name="T0" fmla="*/ 48 w 65"/>
                <a:gd name="T1" fmla="*/ 3 h 26"/>
                <a:gd name="T2" fmla="*/ 39 w 65"/>
                <a:gd name="T3" fmla="*/ 2 h 26"/>
                <a:gd name="T4" fmla="*/ 29 w 65"/>
                <a:gd name="T5" fmla="*/ 1 h 26"/>
                <a:gd name="T6" fmla="*/ 22 w 65"/>
                <a:gd name="T7" fmla="*/ 2 h 26"/>
                <a:gd name="T8" fmla="*/ 21 w 65"/>
                <a:gd name="T9" fmla="*/ 1 h 26"/>
                <a:gd name="T10" fmla="*/ 14 w 65"/>
                <a:gd name="T11" fmla="*/ 6 h 26"/>
                <a:gd name="T12" fmla="*/ 3 w 65"/>
                <a:gd name="T13" fmla="*/ 11 h 26"/>
                <a:gd name="T14" fmla="*/ 0 w 65"/>
                <a:gd name="T15" fmla="*/ 14 h 26"/>
                <a:gd name="T16" fmla="*/ 5 w 65"/>
                <a:gd name="T17" fmla="*/ 23 h 26"/>
                <a:gd name="T18" fmla="*/ 21 w 65"/>
                <a:gd name="T19" fmla="*/ 23 h 26"/>
                <a:gd name="T20" fmla="*/ 33 w 65"/>
                <a:gd name="T21" fmla="*/ 19 h 26"/>
                <a:gd name="T22" fmla="*/ 44 w 65"/>
                <a:gd name="T23" fmla="*/ 13 h 26"/>
                <a:gd name="T24" fmla="*/ 55 w 65"/>
                <a:gd name="T25" fmla="*/ 16 h 26"/>
                <a:gd name="T26" fmla="*/ 62 w 65"/>
                <a:gd name="T27" fmla="*/ 19 h 26"/>
                <a:gd name="T28" fmla="*/ 60 w 65"/>
                <a:gd name="T29" fmla="*/ 15 h 26"/>
                <a:gd name="T30" fmla="*/ 65 w 65"/>
                <a:gd name="T31" fmla="*/ 7 h 26"/>
                <a:gd name="T32" fmla="*/ 65 w 65"/>
                <a:gd name="T33" fmla="*/ 7 h 26"/>
                <a:gd name="T34" fmla="*/ 58 w 65"/>
                <a:gd name="T35" fmla="*/ 5 h 26"/>
                <a:gd name="T36" fmla="*/ 48 w 65"/>
                <a:gd name="T3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5" h="26">
                  <a:moveTo>
                    <a:pt x="48" y="3"/>
                  </a:moveTo>
                  <a:cubicBezTo>
                    <a:pt x="44" y="3"/>
                    <a:pt x="42" y="1"/>
                    <a:pt x="39" y="2"/>
                  </a:cubicBezTo>
                  <a:cubicBezTo>
                    <a:pt x="36" y="3"/>
                    <a:pt x="31" y="2"/>
                    <a:pt x="29" y="1"/>
                  </a:cubicBezTo>
                  <a:cubicBezTo>
                    <a:pt x="27" y="0"/>
                    <a:pt x="25" y="3"/>
                    <a:pt x="22" y="2"/>
                  </a:cubicBezTo>
                  <a:cubicBezTo>
                    <a:pt x="22" y="2"/>
                    <a:pt x="21" y="1"/>
                    <a:pt x="21" y="1"/>
                  </a:cubicBezTo>
                  <a:cubicBezTo>
                    <a:pt x="18" y="2"/>
                    <a:pt x="16" y="4"/>
                    <a:pt x="14" y="6"/>
                  </a:cubicBezTo>
                  <a:cubicBezTo>
                    <a:pt x="11" y="10"/>
                    <a:pt x="6" y="11"/>
                    <a:pt x="3" y="11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1" y="17"/>
                    <a:pt x="3" y="21"/>
                    <a:pt x="5" y="23"/>
                  </a:cubicBezTo>
                  <a:cubicBezTo>
                    <a:pt x="8" y="26"/>
                    <a:pt x="21" y="26"/>
                    <a:pt x="21" y="23"/>
                  </a:cubicBezTo>
                  <a:cubicBezTo>
                    <a:pt x="21" y="21"/>
                    <a:pt x="31" y="19"/>
                    <a:pt x="33" y="19"/>
                  </a:cubicBezTo>
                  <a:cubicBezTo>
                    <a:pt x="35" y="19"/>
                    <a:pt x="43" y="13"/>
                    <a:pt x="44" y="13"/>
                  </a:cubicBezTo>
                  <a:cubicBezTo>
                    <a:pt x="45" y="13"/>
                    <a:pt x="53" y="14"/>
                    <a:pt x="55" y="16"/>
                  </a:cubicBezTo>
                  <a:cubicBezTo>
                    <a:pt x="56" y="17"/>
                    <a:pt x="59" y="18"/>
                    <a:pt x="62" y="19"/>
                  </a:cubicBezTo>
                  <a:cubicBezTo>
                    <a:pt x="61" y="18"/>
                    <a:pt x="60" y="16"/>
                    <a:pt x="60" y="15"/>
                  </a:cubicBezTo>
                  <a:cubicBezTo>
                    <a:pt x="60" y="13"/>
                    <a:pt x="63" y="8"/>
                    <a:pt x="65" y="7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2" y="6"/>
                    <a:pt x="59" y="6"/>
                    <a:pt x="58" y="5"/>
                  </a:cubicBezTo>
                  <a:cubicBezTo>
                    <a:pt x="57" y="4"/>
                    <a:pt x="52" y="3"/>
                    <a:pt x="48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3" name="Freeform 243"/>
            <p:cNvSpPr>
              <a:spLocks/>
            </p:cNvSpPr>
            <p:nvPr userDrawn="1"/>
          </p:nvSpPr>
          <p:spPr bwMode="auto">
            <a:xfrm>
              <a:off x="6970642" y="3325682"/>
              <a:ext cx="93966" cy="156829"/>
            </a:xfrm>
            <a:custGeom>
              <a:avLst/>
              <a:gdLst>
                <a:gd name="T0" fmla="*/ 32 w 44"/>
                <a:gd name="T1" fmla="*/ 55 h 68"/>
                <a:gd name="T2" fmla="*/ 29 w 44"/>
                <a:gd name="T3" fmla="*/ 50 h 68"/>
                <a:gd name="T4" fmla="*/ 32 w 44"/>
                <a:gd name="T5" fmla="*/ 44 h 68"/>
                <a:gd name="T6" fmla="*/ 29 w 44"/>
                <a:gd name="T7" fmla="*/ 38 h 68"/>
                <a:gd name="T8" fmla="*/ 32 w 44"/>
                <a:gd name="T9" fmla="*/ 34 h 68"/>
                <a:gd name="T10" fmla="*/ 34 w 44"/>
                <a:gd name="T11" fmla="*/ 27 h 68"/>
                <a:gd name="T12" fmla="*/ 33 w 44"/>
                <a:gd name="T13" fmla="*/ 16 h 68"/>
                <a:gd name="T14" fmla="*/ 41 w 44"/>
                <a:gd name="T15" fmla="*/ 10 h 68"/>
                <a:gd name="T16" fmla="*/ 38 w 44"/>
                <a:gd name="T17" fmla="*/ 6 h 68"/>
                <a:gd name="T18" fmla="*/ 30 w 44"/>
                <a:gd name="T19" fmla="*/ 5 h 68"/>
                <a:gd name="T20" fmla="*/ 26 w 44"/>
                <a:gd name="T21" fmla="*/ 5 h 68"/>
                <a:gd name="T22" fmla="*/ 19 w 44"/>
                <a:gd name="T23" fmla="*/ 3 h 68"/>
                <a:gd name="T24" fmla="*/ 15 w 44"/>
                <a:gd name="T25" fmla="*/ 3 h 68"/>
                <a:gd name="T26" fmla="*/ 11 w 44"/>
                <a:gd name="T27" fmla="*/ 4 h 68"/>
                <a:gd name="T28" fmla="*/ 12 w 44"/>
                <a:gd name="T29" fmla="*/ 11 h 68"/>
                <a:gd name="T30" fmla="*/ 4 w 44"/>
                <a:gd name="T31" fmla="*/ 37 h 68"/>
                <a:gd name="T32" fmla="*/ 9 w 44"/>
                <a:gd name="T33" fmla="*/ 47 h 68"/>
                <a:gd name="T34" fmla="*/ 11 w 44"/>
                <a:gd name="T35" fmla="*/ 65 h 68"/>
                <a:gd name="T36" fmla="*/ 19 w 44"/>
                <a:gd name="T37" fmla="*/ 67 h 68"/>
                <a:gd name="T38" fmla="*/ 29 w 44"/>
                <a:gd name="T39" fmla="*/ 65 h 68"/>
                <a:gd name="T40" fmla="*/ 27 w 44"/>
                <a:gd name="T41" fmla="*/ 62 h 68"/>
                <a:gd name="T42" fmla="*/ 32 w 44"/>
                <a:gd name="T43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68">
                  <a:moveTo>
                    <a:pt x="32" y="55"/>
                  </a:moveTo>
                  <a:cubicBezTo>
                    <a:pt x="36" y="55"/>
                    <a:pt x="30" y="51"/>
                    <a:pt x="29" y="50"/>
                  </a:cubicBezTo>
                  <a:cubicBezTo>
                    <a:pt x="28" y="49"/>
                    <a:pt x="30" y="44"/>
                    <a:pt x="32" y="44"/>
                  </a:cubicBezTo>
                  <a:cubicBezTo>
                    <a:pt x="35" y="44"/>
                    <a:pt x="32" y="41"/>
                    <a:pt x="29" y="38"/>
                  </a:cubicBezTo>
                  <a:cubicBezTo>
                    <a:pt x="25" y="35"/>
                    <a:pt x="29" y="34"/>
                    <a:pt x="32" y="34"/>
                  </a:cubicBezTo>
                  <a:cubicBezTo>
                    <a:pt x="35" y="34"/>
                    <a:pt x="31" y="29"/>
                    <a:pt x="34" y="27"/>
                  </a:cubicBezTo>
                  <a:cubicBezTo>
                    <a:pt x="37" y="24"/>
                    <a:pt x="33" y="19"/>
                    <a:pt x="33" y="16"/>
                  </a:cubicBezTo>
                  <a:cubicBezTo>
                    <a:pt x="33" y="14"/>
                    <a:pt x="37" y="13"/>
                    <a:pt x="41" y="10"/>
                  </a:cubicBezTo>
                  <a:cubicBezTo>
                    <a:pt x="44" y="7"/>
                    <a:pt x="38" y="8"/>
                    <a:pt x="38" y="6"/>
                  </a:cubicBezTo>
                  <a:cubicBezTo>
                    <a:pt x="38" y="4"/>
                    <a:pt x="33" y="3"/>
                    <a:pt x="30" y="5"/>
                  </a:cubicBezTo>
                  <a:cubicBezTo>
                    <a:pt x="28" y="7"/>
                    <a:pt x="28" y="5"/>
                    <a:pt x="26" y="5"/>
                  </a:cubicBezTo>
                  <a:cubicBezTo>
                    <a:pt x="23" y="5"/>
                    <a:pt x="19" y="6"/>
                    <a:pt x="19" y="3"/>
                  </a:cubicBezTo>
                  <a:cubicBezTo>
                    <a:pt x="19" y="1"/>
                    <a:pt x="17" y="0"/>
                    <a:pt x="15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7"/>
                    <a:pt x="11" y="10"/>
                    <a:pt x="12" y="11"/>
                  </a:cubicBezTo>
                  <a:cubicBezTo>
                    <a:pt x="14" y="15"/>
                    <a:pt x="9" y="32"/>
                    <a:pt x="4" y="37"/>
                  </a:cubicBezTo>
                  <a:cubicBezTo>
                    <a:pt x="0" y="42"/>
                    <a:pt x="4" y="43"/>
                    <a:pt x="9" y="47"/>
                  </a:cubicBezTo>
                  <a:cubicBezTo>
                    <a:pt x="14" y="50"/>
                    <a:pt x="11" y="62"/>
                    <a:pt x="11" y="65"/>
                  </a:cubicBezTo>
                  <a:cubicBezTo>
                    <a:pt x="11" y="68"/>
                    <a:pt x="15" y="67"/>
                    <a:pt x="19" y="67"/>
                  </a:cubicBezTo>
                  <a:cubicBezTo>
                    <a:pt x="22" y="67"/>
                    <a:pt x="26" y="66"/>
                    <a:pt x="29" y="65"/>
                  </a:cubicBezTo>
                  <a:cubicBezTo>
                    <a:pt x="28" y="64"/>
                    <a:pt x="27" y="63"/>
                    <a:pt x="27" y="62"/>
                  </a:cubicBezTo>
                  <a:cubicBezTo>
                    <a:pt x="27" y="60"/>
                    <a:pt x="27" y="56"/>
                    <a:pt x="32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4" name="Freeform 244"/>
            <p:cNvSpPr>
              <a:spLocks/>
            </p:cNvSpPr>
            <p:nvPr userDrawn="1"/>
          </p:nvSpPr>
          <p:spPr bwMode="auto">
            <a:xfrm>
              <a:off x="7296166" y="2959141"/>
              <a:ext cx="102356" cy="91179"/>
            </a:xfrm>
            <a:custGeom>
              <a:avLst/>
              <a:gdLst>
                <a:gd name="T0" fmla="*/ 15 w 48"/>
                <a:gd name="T1" fmla="*/ 30 h 39"/>
                <a:gd name="T2" fmla="*/ 23 w 48"/>
                <a:gd name="T3" fmla="*/ 31 h 39"/>
                <a:gd name="T4" fmla="*/ 31 w 48"/>
                <a:gd name="T5" fmla="*/ 37 h 39"/>
                <a:gd name="T6" fmla="*/ 34 w 48"/>
                <a:gd name="T7" fmla="*/ 39 h 39"/>
                <a:gd name="T8" fmla="*/ 35 w 48"/>
                <a:gd name="T9" fmla="*/ 30 h 39"/>
                <a:gd name="T10" fmla="*/ 36 w 48"/>
                <a:gd name="T11" fmla="*/ 25 h 39"/>
                <a:gd name="T12" fmla="*/ 43 w 48"/>
                <a:gd name="T13" fmla="*/ 22 h 39"/>
                <a:gd name="T14" fmla="*/ 45 w 48"/>
                <a:gd name="T15" fmla="*/ 19 h 39"/>
                <a:gd name="T16" fmla="*/ 41 w 48"/>
                <a:gd name="T17" fmla="*/ 13 h 39"/>
                <a:gd name="T18" fmla="*/ 47 w 48"/>
                <a:gd name="T19" fmla="*/ 8 h 39"/>
                <a:gd name="T20" fmla="*/ 47 w 48"/>
                <a:gd name="T21" fmla="*/ 1 h 39"/>
                <a:gd name="T22" fmla="*/ 44 w 48"/>
                <a:gd name="T23" fmla="*/ 2 h 39"/>
                <a:gd name="T24" fmla="*/ 32 w 48"/>
                <a:gd name="T25" fmla="*/ 2 h 39"/>
                <a:gd name="T26" fmla="*/ 27 w 48"/>
                <a:gd name="T27" fmla="*/ 10 h 39"/>
                <a:gd name="T28" fmla="*/ 22 w 48"/>
                <a:gd name="T29" fmla="*/ 10 h 39"/>
                <a:gd name="T30" fmla="*/ 16 w 48"/>
                <a:gd name="T31" fmla="*/ 13 h 39"/>
                <a:gd name="T32" fmla="*/ 11 w 48"/>
                <a:gd name="T33" fmla="*/ 21 h 39"/>
                <a:gd name="T34" fmla="*/ 2 w 48"/>
                <a:gd name="T35" fmla="*/ 31 h 39"/>
                <a:gd name="T36" fmla="*/ 0 w 48"/>
                <a:gd name="T37" fmla="*/ 32 h 39"/>
                <a:gd name="T38" fmla="*/ 4 w 48"/>
                <a:gd name="T39" fmla="*/ 34 h 39"/>
                <a:gd name="T40" fmla="*/ 15 w 48"/>
                <a:gd name="T4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39">
                  <a:moveTo>
                    <a:pt x="15" y="30"/>
                  </a:moveTo>
                  <a:cubicBezTo>
                    <a:pt x="17" y="28"/>
                    <a:pt x="21" y="29"/>
                    <a:pt x="23" y="31"/>
                  </a:cubicBezTo>
                  <a:cubicBezTo>
                    <a:pt x="25" y="33"/>
                    <a:pt x="28" y="34"/>
                    <a:pt x="31" y="37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34" y="37"/>
                    <a:pt x="34" y="33"/>
                    <a:pt x="35" y="30"/>
                  </a:cubicBezTo>
                  <a:cubicBezTo>
                    <a:pt x="36" y="28"/>
                    <a:pt x="34" y="25"/>
                    <a:pt x="36" y="25"/>
                  </a:cubicBezTo>
                  <a:cubicBezTo>
                    <a:pt x="38" y="25"/>
                    <a:pt x="43" y="25"/>
                    <a:pt x="43" y="22"/>
                  </a:cubicBezTo>
                  <a:cubicBezTo>
                    <a:pt x="43" y="20"/>
                    <a:pt x="44" y="21"/>
                    <a:pt x="45" y="19"/>
                  </a:cubicBezTo>
                  <a:cubicBezTo>
                    <a:pt x="46" y="17"/>
                    <a:pt x="42" y="14"/>
                    <a:pt x="41" y="13"/>
                  </a:cubicBezTo>
                  <a:cubicBezTo>
                    <a:pt x="41" y="12"/>
                    <a:pt x="44" y="12"/>
                    <a:pt x="47" y="8"/>
                  </a:cubicBezTo>
                  <a:cubicBezTo>
                    <a:pt x="48" y="7"/>
                    <a:pt x="48" y="4"/>
                    <a:pt x="47" y="1"/>
                  </a:cubicBezTo>
                  <a:cubicBezTo>
                    <a:pt x="46" y="2"/>
                    <a:pt x="45" y="3"/>
                    <a:pt x="44" y="2"/>
                  </a:cubicBezTo>
                  <a:cubicBezTo>
                    <a:pt x="41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2" y="10"/>
                  </a:cubicBezTo>
                  <a:cubicBezTo>
                    <a:pt x="21" y="7"/>
                    <a:pt x="16" y="9"/>
                    <a:pt x="16" y="13"/>
                  </a:cubicBezTo>
                  <a:cubicBezTo>
                    <a:pt x="17" y="16"/>
                    <a:pt x="11" y="17"/>
                    <a:pt x="11" y="21"/>
                  </a:cubicBezTo>
                  <a:cubicBezTo>
                    <a:pt x="11" y="25"/>
                    <a:pt x="6" y="29"/>
                    <a:pt x="2" y="31"/>
                  </a:cubicBezTo>
                  <a:cubicBezTo>
                    <a:pt x="1" y="32"/>
                    <a:pt x="1" y="32"/>
                    <a:pt x="0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7" y="34"/>
                    <a:pt x="13" y="32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5" name="Freeform 245"/>
            <p:cNvSpPr>
              <a:spLocks/>
            </p:cNvSpPr>
            <p:nvPr userDrawn="1"/>
          </p:nvSpPr>
          <p:spPr bwMode="auto">
            <a:xfrm>
              <a:off x="7359928" y="3072204"/>
              <a:ext cx="16780" cy="23707"/>
            </a:xfrm>
            <a:custGeom>
              <a:avLst/>
              <a:gdLst>
                <a:gd name="T0" fmla="*/ 5 w 8"/>
                <a:gd name="T1" fmla="*/ 0 h 10"/>
                <a:gd name="T2" fmla="*/ 1 w 8"/>
                <a:gd name="T3" fmla="*/ 9 h 10"/>
                <a:gd name="T4" fmla="*/ 8 w 8"/>
                <a:gd name="T5" fmla="*/ 10 h 10"/>
                <a:gd name="T6" fmla="*/ 5 w 8"/>
                <a:gd name="T7" fmla="*/ 1 h 10"/>
                <a:gd name="T8" fmla="*/ 5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5" y="0"/>
                  </a:moveTo>
                  <a:cubicBezTo>
                    <a:pt x="2" y="1"/>
                    <a:pt x="0" y="4"/>
                    <a:pt x="1" y="9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8" y="4"/>
                    <a:pt x="5" y="2"/>
                    <a:pt x="5" y="1"/>
                  </a:cubicBezTo>
                  <a:cubicBezTo>
                    <a:pt x="4" y="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6" name="Freeform 246"/>
            <p:cNvSpPr>
              <a:spLocks/>
            </p:cNvSpPr>
            <p:nvPr userDrawn="1"/>
          </p:nvSpPr>
          <p:spPr bwMode="auto">
            <a:xfrm>
              <a:off x="7279386" y="3024790"/>
              <a:ext cx="95644" cy="71121"/>
            </a:xfrm>
            <a:custGeom>
              <a:avLst/>
              <a:gdLst>
                <a:gd name="T0" fmla="*/ 2 w 45"/>
                <a:gd name="T1" fmla="*/ 9 h 31"/>
                <a:gd name="T2" fmla="*/ 6 w 45"/>
                <a:gd name="T3" fmla="*/ 13 h 31"/>
                <a:gd name="T4" fmla="*/ 12 w 45"/>
                <a:gd name="T5" fmla="*/ 16 h 31"/>
                <a:gd name="T6" fmla="*/ 19 w 45"/>
                <a:gd name="T7" fmla="*/ 20 h 31"/>
                <a:gd name="T8" fmla="*/ 22 w 45"/>
                <a:gd name="T9" fmla="*/ 24 h 31"/>
                <a:gd name="T10" fmla="*/ 28 w 45"/>
                <a:gd name="T11" fmla="*/ 22 h 31"/>
                <a:gd name="T12" fmla="*/ 31 w 45"/>
                <a:gd name="T13" fmla="*/ 27 h 31"/>
                <a:gd name="T14" fmla="*/ 37 w 45"/>
                <a:gd name="T15" fmla="*/ 30 h 31"/>
                <a:gd name="T16" fmla="*/ 39 w 45"/>
                <a:gd name="T17" fmla="*/ 30 h 31"/>
                <a:gd name="T18" fmla="*/ 43 w 45"/>
                <a:gd name="T19" fmla="*/ 21 h 31"/>
                <a:gd name="T20" fmla="*/ 45 w 45"/>
                <a:gd name="T21" fmla="*/ 18 h 31"/>
                <a:gd name="T22" fmla="*/ 42 w 45"/>
                <a:gd name="T23" fmla="*/ 11 h 31"/>
                <a:gd name="T24" fmla="*/ 42 w 45"/>
                <a:gd name="T25" fmla="*/ 11 h 31"/>
                <a:gd name="T26" fmla="*/ 39 w 45"/>
                <a:gd name="T27" fmla="*/ 9 h 31"/>
                <a:gd name="T28" fmla="*/ 31 w 45"/>
                <a:gd name="T29" fmla="*/ 3 h 31"/>
                <a:gd name="T30" fmla="*/ 23 w 45"/>
                <a:gd name="T31" fmla="*/ 2 h 31"/>
                <a:gd name="T32" fmla="*/ 12 w 45"/>
                <a:gd name="T33" fmla="*/ 6 h 31"/>
                <a:gd name="T34" fmla="*/ 8 w 45"/>
                <a:gd name="T35" fmla="*/ 4 h 31"/>
                <a:gd name="T36" fmla="*/ 0 w 45"/>
                <a:gd name="T37" fmla="*/ 7 h 31"/>
                <a:gd name="T38" fmla="*/ 2 w 45"/>
                <a:gd name="T3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1">
                  <a:moveTo>
                    <a:pt x="2" y="9"/>
                  </a:moveTo>
                  <a:cubicBezTo>
                    <a:pt x="2" y="11"/>
                    <a:pt x="5" y="15"/>
                    <a:pt x="6" y="13"/>
                  </a:cubicBezTo>
                  <a:cubicBezTo>
                    <a:pt x="7" y="11"/>
                    <a:pt x="9" y="15"/>
                    <a:pt x="12" y="16"/>
                  </a:cubicBezTo>
                  <a:cubicBezTo>
                    <a:pt x="14" y="18"/>
                    <a:pt x="19" y="19"/>
                    <a:pt x="19" y="20"/>
                  </a:cubicBezTo>
                  <a:cubicBezTo>
                    <a:pt x="19" y="22"/>
                    <a:pt x="20" y="25"/>
                    <a:pt x="22" y="24"/>
                  </a:cubicBezTo>
                  <a:cubicBezTo>
                    <a:pt x="25" y="23"/>
                    <a:pt x="28" y="20"/>
                    <a:pt x="28" y="22"/>
                  </a:cubicBezTo>
                  <a:cubicBezTo>
                    <a:pt x="28" y="24"/>
                    <a:pt x="28" y="27"/>
                    <a:pt x="31" y="27"/>
                  </a:cubicBezTo>
                  <a:cubicBezTo>
                    <a:pt x="33" y="26"/>
                    <a:pt x="34" y="31"/>
                    <a:pt x="37" y="30"/>
                  </a:cubicBezTo>
                  <a:cubicBezTo>
                    <a:pt x="37" y="30"/>
                    <a:pt x="38" y="30"/>
                    <a:pt x="39" y="30"/>
                  </a:cubicBezTo>
                  <a:cubicBezTo>
                    <a:pt x="38" y="25"/>
                    <a:pt x="40" y="22"/>
                    <a:pt x="43" y="21"/>
                  </a:cubicBezTo>
                  <a:cubicBezTo>
                    <a:pt x="43" y="20"/>
                    <a:pt x="45" y="19"/>
                    <a:pt x="45" y="18"/>
                  </a:cubicBezTo>
                  <a:cubicBezTo>
                    <a:pt x="45" y="16"/>
                    <a:pt x="42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0" y="9"/>
                    <a:pt x="39" y="9"/>
                  </a:cubicBezTo>
                  <a:cubicBezTo>
                    <a:pt x="36" y="6"/>
                    <a:pt x="33" y="5"/>
                    <a:pt x="31" y="3"/>
                  </a:cubicBezTo>
                  <a:cubicBezTo>
                    <a:pt x="29" y="1"/>
                    <a:pt x="25" y="0"/>
                    <a:pt x="23" y="2"/>
                  </a:cubicBezTo>
                  <a:cubicBezTo>
                    <a:pt x="21" y="4"/>
                    <a:pt x="15" y="6"/>
                    <a:pt x="12" y="6"/>
                  </a:cubicBezTo>
                  <a:cubicBezTo>
                    <a:pt x="11" y="6"/>
                    <a:pt x="10" y="5"/>
                    <a:pt x="8" y="4"/>
                  </a:cubicBezTo>
                  <a:cubicBezTo>
                    <a:pt x="5" y="6"/>
                    <a:pt x="3" y="7"/>
                    <a:pt x="0" y="7"/>
                  </a:cubicBezTo>
                  <a:cubicBezTo>
                    <a:pt x="1" y="8"/>
                    <a:pt x="1" y="8"/>
                    <a:pt x="2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" name="Freeform 247"/>
            <p:cNvSpPr>
              <a:spLocks/>
            </p:cNvSpPr>
            <p:nvPr userDrawn="1"/>
          </p:nvSpPr>
          <p:spPr bwMode="auto">
            <a:xfrm>
              <a:off x="7720689" y="3128734"/>
              <a:ext cx="224846" cy="149534"/>
            </a:xfrm>
            <a:custGeom>
              <a:avLst/>
              <a:gdLst>
                <a:gd name="T0" fmla="*/ 94 w 105"/>
                <a:gd name="T1" fmla="*/ 43 h 64"/>
                <a:gd name="T2" fmla="*/ 90 w 105"/>
                <a:gd name="T3" fmla="*/ 40 h 64"/>
                <a:gd name="T4" fmla="*/ 90 w 105"/>
                <a:gd name="T5" fmla="*/ 40 h 64"/>
                <a:gd name="T6" fmla="*/ 88 w 105"/>
                <a:gd name="T7" fmla="*/ 28 h 64"/>
                <a:gd name="T8" fmla="*/ 81 w 105"/>
                <a:gd name="T9" fmla="*/ 13 h 64"/>
                <a:gd name="T10" fmla="*/ 73 w 105"/>
                <a:gd name="T11" fmla="*/ 0 h 64"/>
                <a:gd name="T12" fmla="*/ 67 w 105"/>
                <a:gd name="T13" fmla="*/ 3 h 64"/>
                <a:gd name="T14" fmla="*/ 61 w 105"/>
                <a:gd name="T15" fmla="*/ 6 h 64"/>
                <a:gd name="T16" fmla="*/ 55 w 105"/>
                <a:gd name="T17" fmla="*/ 7 h 64"/>
                <a:gd name="T18" fmla="*/ 50 w 105"/>
                <a:gd name="T19" fmla="*/ 8 h 64"/>
                <a:gd name="T20" fmla="*/ 43 w 105"/>
                <a:gd name="T21" fmla="*/ 6 h 64"/>
                <a:gd name="T22" fmla="*/ 31 w 105"/>
                <a:gd name="T23" fmla="*/ 4 h 64"/>
                <a:gd name="T24" fmla="*/ 27 w 105"/>
                <a:gd name="T25" fmla="*/ 4 h 64"/>
                <a:gd name="T26" fmla="*/ 26 w 105"/>
                <a:gd name="T27" fmla="*/ 7 h 64"/>
                <a:gd name="T28" fmla="*/ 18 w 105"/>
                <a:gd name="T29" fmla="*/ 11 h 64"/>
                <a:gd name="T30" fmla="*/ 7 w 105"/>
                <a:gd name="T31" fmla="*/ 28 h 64"/>
                <a:gd name="T32" fmla="*/ 0 w 105"/>
                <a:gd name="T33" fmla="*/ 33 h 64"/>
                <a:gd name="T34" fmla="*/ 4 w 105"/>
                <a:gd name="T35" fmla="*/ 39 h 64"/>
                <a:gd name="T36" fmla="*/ 8 w 105"/>
                <a:gd name="T37" fmla="*/ 43 h 64"/>
                <a:gd name="T38" fmla="*/ 9 w 105"/>
                <a:gd name="T39" fmla="*/ 49 h 64"/>
                <a:gd name="T40" fmla="*/ 22 w 105"/>
                <a:gd name="T41" fmla="*/ 53 h 64"/>
                <a:gd name="T42" fmla="*/ 23 w 105"/>
                <a:gd name="T43" fmla="*/ 58 h 64"/>
                <a:gd name="T44" fmla="*/ 30 w 105"/>
                <a:gd name="T45" fmla="*/ 62 h 64"/>
                <a:gd name="T46" fmla="*/ 42 w 105"/>
                <a:gd name="T47" fmla="*/ 63 h 64"/>
                <a:gd name="T48" fmla="*/ 55 w 105"/>
                <a:gd name="T49" fmla="*/ 64 h 64"/>
                <a:gd name="T50" fmla="*/ 63 w 105"/>
                <a:gd name="T51" fmla="*/ 60 h 64"/>
                <a:gd name="T52" fmla="*/ 77 w 105"/>
                <a:gd name="T53" fmla="*/ 58 h 64"/>
                <a:gd name="T54" fmla="*/ 86 w 105"/>
                <a:gd name="T55" fmla="*/ 61 h 64"/>
                <a:gd name="T56" fmla="*/ 93 w 105"/>
                <a:gd name="T57" fmla="*/ 64 h 64"/>
                <a:gd name="T58" fmla="*/ 93 w 105"/>
                <a:gd name="T59" fmla="*/ 58 h 64"/>
                <a:gd name="T60" fmla="*/ 99 w 105"/>
                <a:gd name="T61" fmla="*/ 49 h 64"/>
                <a:gd name="T62" fmla="*/ 105 w 105"/>
                <a:gd name="T63" fmla="*/ 43 h 64"/>
                <a:gd name="T64" fmla="*/ 105 w 105"/>
                <a:gd name="T65" fmla="*/ 43 h 64"/>
                <a:gd name="T66" fmla="*/ 101 w 105"/>
                <a:gd name="T67" fmla="*/ 40 h 64"/>
                <a:gd name="T68" fmla="*/ 94 w 105"/>
                <a:gd name="T6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5" h="64">
                  <a:moveTo>
                    <a:pt x="94" y="43"/>
                  </a:moveTo>
                  <a:cubicBezTo>
                    <a:pt x="92" y="42"/>
                    <a:pt x="89" y="41"/>
                    <a:pt x="90" y="4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87" y="37"/>
                    <a:pt x="86" y="30"/>
                    <a:pt x="88" y="28"/>
                  </a:cubicBezTo>
                  <a:cubicBezTo>
                    <a:pt x="91" y="25"/>
                    <a:pt x="84" y="16"/>
                    <a:pt x="81" y="13"/>
                  </a:cubicBezTo>
                  <a:cubicBezTo>
                    <a:pt x="79" y="11"/>
                    <a:pt x="76" y="6"/>
                    <a:pt x="73" y="0"/>
                  </a:cubicBezTo>
                  <a:cubicBezTo>
                    <a:pt x="70" y="1"/>
                    <a:pt x="68" y="2"/>
                    <a:pt x="67" y="3"/>
                  </a:cubicBezTo>
                  <a:cubicBezTo>
                    <a:pt x="66" y="4"/>
                    <a:pt x="63" y="6"/>
                    <a:pt x="61" y="6"/>
                  </a:cubicBezTo>
                  <a:cubicBezTo>
                    <a:pt x="59" y="6"/>
                    <a:pt x="57" y="5"/>
                    <a:pt x="55" y="7"/>
                  </a:cubicBezTo>
                  <a:cubicBezTo>
                    <a:pt x="53" y="8"/>
                    <a:pt x="51" y="9"/>
                    <a:pt x="50" y="8"/>
                  </a:cubicBezTo>
                  <a:cubicBezTo>
                    <a:pt x="49" y="7"/>
                    <a:pt x="45" y="6"/>
                    <a:pt x="43" y="6"/>
                  </a:cubicBezTo>
                  <a:cubicBezTo>
                    <a:pt x="40" y="6"/>
                    <a:pt x="33" y="4"/>
                    <a:pt x="31" y="4"/>
                  </a:cubicBezTo>
                  <a:cubicBezTo>
                    <a:pt x="30" y="4"/>
                    <a:pt x="28" y="4"/>
                    <a:pt x="27" y="4"/>
                  </a:cubicBezTo>
                  <a:cubicBezTo>
                    <a:pt x="27" y="5"/>
                    <a:pt x="27" y="6"/>
                    <a:pt x="26" y="7"/>
                  </a:cubicBezTo>
                  <a:cubicBezTo>
                    <a:pt x="23" y="8"/>
                    <a:pt x="19" y="10"/>
                    <a:pt x="18" y="11"/>
                  </a:cubicBezTo>
                  <a:cubicBezTo>
                    <a:pt x="16" y="12"/>
                    <a:pt x="11" y="24"/>
                    <a:pt x="7" y="28"/>
                  </a:cubicBezTo>
                  <a:cubicBezTo>
                    <a:pt x="4" y="31"/>
                    <a:pt x="0" y="32"/>
                    <a:pt x="0" y="33"/>
                  </a:cubicBezTo>
                  <a:cubicBezTo>
                    <a:pt x="0" y="34"/>
                    <a:pt x="4" y="37"/>
                    <a:pt x="4" y="39"/>
                  </a:cubicBezTo>
                  <a:cubicBezTo>
                    <a:pt x="4" y="41"/>
                    <a:pt x="5" y="43"/>
                    <a:pt x="8" y="43"/>
                  </a:cubicBezTo>
                  <a:cubicBezTo>
                    <a:pt x="11" y="43"/>
                    <a:pt x="8" y="49"/>
                    <a:pt x="9" y="49"/>
                  </a:cubicBezTo>
                  <a:cubicBezTo>
                    <a:pt x="11" y="50"/>
                    <a:pt x="22" y="51"/>
                    <a:pt x="22" y="53"/>
                  </a:cubicBezTo>
                  <a:cubicBezTo>
                    <a:pt x="22" y="55"/>
                    <a:pt x="24" y="57"/>
                    <a:pt x="23" y="58"/>
                  </a:cubicBezTo>
                  <a:cubicBezTo>
                    <a:pt x="26" y="58"/>
                    <a:pt x="29" y="62"/>
                    <a:pt x="30" y="62"/>
                  </a:cubicBezTo>
                  <a:cubicBezTo>
                    <a:pt x="31" y="62"/>
                    <a:pt x="40" y="64"/>
                    <a:pt x="42" y="63"/>
                  </a:cubicBezTo>
                  <a:cubicBezTo>
                    <a:pt x="44" y="63"/>
                    <a:pt x="52" y="63"/>
                    <a:pt x="55" y="64"/>
                  </a:cubicBezTo>
                  <a:cubicBezTo>
                    <a:pt x="57" y="64"/>
                    <a:pt x="60" y="63"/>
                    <a:pt x="63" y="60"/>
                  </a:cubicBezTo>
                  <a:cubicBezTo>
                    <a:pt x="65" y="58"/>
                    <a:pt x="74" y="58"/>
                    <a:pt x="77" y="58"/>
                  </a:cubicBezTo>
                  <a:cubicBezTo>
                    <a:pt x="79" y="58"/>
                    <a:pt x="85" y="59"/>
                    <a:pt x="86" y="61"/>
                  </a:cubicBezTo>
                  <a:cubicBezTo>
                    <a:pt x="86" y="62"/>
                    <a:pt x="90" y="63"/>
                    <a:pt x="93" y="64"/>
                  </a:cubicBezTo>
                  <a:cubicBezTo>
                    <a:pt x="93" y="62"/>
                    <a:pt x="93" y="60"/>
                    <a:pt x="93" y="58"/>
                  </a:cubicBezTo>
                  <a:cubicBezTo>
                    <a:pt x="93" y="55"/>
                    <a:pt x="95" y="50"/>
                    <a:pt x="99" y="49"/>
                  </a:cubicBezTo>
                  <a:cubicBezTo>
                    <a:pt x="102" y="49"/>
                    <a:pt x="105" y="49"/>
                    <a:pt x="105" y="43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3" y="41"/>
                    <a:pt x="101" y="40"/>
                    <a:pt x="101" y="40"/>
                  </a:cubicBezTo>
                  <a:cubicBezTo>
                    <a:pt x="99" y="40"/>
                    <a:pt x="95" y="43"/>
                    <a:pt x="94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8" name="Freeform 248"/>
            <p:cNvSpPr>
              <a:spLocks/>
            </p:cNvSpPr>
            <p:nvPr userDrawn="1"/>
          </p:nvSpPr>
          <p:spPr bwMode="auto">
            <a:xfrm>
              <a:off x="7876739" y="3125087"/>
              <a:ext cx="77186" cy="96651"/>
            </a:xfrm>
            <a:custGeom>
              <a:avLst/>
              <a:gdLst>
                <a:gd name="T0" fmla="*/ 26 w 36"/>
                <a:gd name="T1" fmla="*/ 11 h 42"/>
                <a:gd name="T2" fmla="*/ 18 w 36"/>
                <a:gd name="T3" fmla="*/ 5 h 42"/>
                <a:gd name="T4" fmla="*/ 8 w 36"/>
                <a:gd name="T5" fmla="*/ 0 h 42"/>
                <a:gd name="T6" fmla="*/ 0 w 36"/>
                <a:gd name="T7" fmla="*/ 2 h 42"/>
                <a:gd name="T8" fmla="*/ 8 w 36"/>
                <a:gd name="T9" fmla="*/ 15 h 42"/>
                <a:gd name="T10" fmla="*/ 15 w 36"/>
                <a:gd name="T11" fmla="*/ 30 h 42"/>
                <a:gd name="T12" fmla="*/ 17 w 36"/>
                <a:gd name="T13" fmla="*/ 42 h 42"/>
                <a:gd name="T14" fmla="*/ 24 w 36"/>
                <a:gd name="T15" fmla="*/ 32 h 42"/>
                <a:gd name="T16" fmla="*/ 28 w 36"/>
                <a:gd name="T17" fmla="*/ 28 h 42"/>
                <a:gd name="T18" fmla="*/ 36 w 36"/>
                <a:gd name="T19" fmla="*/ 29 h 42"/>
                <a:gd name="T20" fmla="*/ 33 w 36"/>
                <a:gd name="T21" fmla="*/ 22 h 42"/>
                <a:gd name="T22" fmla="*/ 26 w 36"/>
                <a:gd name="T2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2">
                  <a:moveTo>
                    <a:pt x="26" y="11"/>
                  </a:moveTo>
                  <a:cubicBezTo>
                    <a:pt x="25" y="7"/>
                    <a:pt x="20" y="5"/>
                    <a:pt x="18" y="5"/>
                  </a:cubicBezTo>
                  <a:cubicBezTo>
                    <a:pt x="15" y="5"/>
                    <a:pt x="11" y="0"/>
                    <a:pt x="8" y="0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3" y="8"/>
                    <a:pt x="6" y="13"/>
                    <a:pt x="8" y="15"/>
                  </a:cubicBezTo>
                  <a:cubicBezTo>
                    <a:pt x="11" y="18"/>
                    <a:pt x="18" y="27"/>
                    <a:pt x="15" y="30"/>
                  </a:cubicBezTo>
                  <a:cubicBezTo>
                    <a:pt x="13" y="32"/>
                    <a:pt x="14" y="39"/>
                    <a:pt x="17" y="42"/>
                  </a:cubicBezTo>
                  <a:cubicBezTo>
                    <a:pt x="19" y="40"/>
                    <a:pt x="24" y="34"/>
                    <a:pt x="24" y="32"/>
                  </a:cubicBezTo>
                  <a:cubicBezTo>
                    <a:pt x="24" y="30"/>
                    <a:pt x="24" y="27"/>
                    <a:pt x="28" y="28"/>
                  </a:cubicBezTo>
                  <a:cubicBezTo>
                    <a:pt x="32" y="28"/>
                    <a:pt x="36" y="30"/>
                    <a:pt x="36" y="29"/>
                  </a:cubicBezTo>
                  <a:cubicBezTo>
                    <a:pt x="36" y="28"/>
                    <a:pt x="35" y="23"/>
                    <a:pt x="33" y="22"/>
                  </a:cubicBezTo>
                  <a:cubicBezTo>
                    <a:pt x="32" y="20"/>
                    <a:pt x="27" y="15"/>
                    <a:pt x="26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9" name="Freeform 249"/>
            <p:cNvSpPr>
              <a:spLocks/>
            </p:cNvSpPr>
            <p:nvPr userDrawn="1"/>
          </p:nvSpPr>
          <p:spPr bwMode="auto">
            <a:xfrm>
              <a:off x="7762638" y="3263680"/>
              <a:ext cx="156051" cy="87532"/>
            </a:xfrm>
            <a:custGeom>
              <a:avLst/>
              <a:gdLst>
                <a:gd name="T0" fmla="*/ 57 w 73"/>
                <a:gd name="T1" fmla="*/ 0 h 37"/>
                <a:gd name="T2" fmla="*/ 43 w 73"/>
                <a:gd name="T3" fmla="*/ 2 h 37"/>
                <a:gd name="T4" fmla="*/ 35 w 73"/>
                <a:gd name="T5" fmla="*/ 6 h 37"/>
                <a:gd name="T6" fmla="*/ 22 w 73"/>
                <a:gd name="T7" fmla="*/ 5 h 37"/>
                <a:gd name="T8" fmla="*/ 10 w 73"/>
                <a:gd name="T9" fmla="*/ 4 h 37"/>
                <a:gd name="T10" fmla="*/ 3 w 73"/>
                <a:gd name="T11" fmla="*/ 0 h 37"/>
                <a:gd name="T12" fmla="*/ 2 w 73"/>
                <a:gd name="T13" fmla="*/ 1 h 37"/>
                <a:gd name="T14" fmla="*/ 2 w 73"/>
                <a:gd name="T15" fmla="*/ 8 h 37"/>
                <a:gd name="T16" fmla="*/ 6 w 73"/>
                <a:gd name="T17" fmla="*/ 15 h 37"/>
                <a:gd name="T18" fmla="*/ 2 w 73"/>
                <a:gd name="T19" fmla="*/ 20 h 37"/>
                <a:gd name="T20" fmla="*/ 2 w 73"/>
                <a:gd name="T21" fmla="*/ 25 h 37"/>
                <a:gd name="T22" fmla="*/ 8 w 73"/>
                <a:gd name="T23" fmla="*/ 32 h 37"/>
                <a:gd name="T24" fmla="*/ 11 w 73"/>
                <a:gd name="T25" fmla="*/ 35 h 37"/>
                <a:gd name="T26" fmla="*/ 26 w 73"/>
                <a:gd name="T27" fmla="*/ 35 h 37"/>
                <a:gd name="T28" fmla="*/ 39 w 73"/>
                <a:gd name="T29" fmla="*/ 37 h 37"/>
                <a:gd name="T30" fmla="*/ 43 w 73"/>
                <a:gd name="T31" fmla="*/ 34 h 37"/>
                <a:gd name="T32" fmla="*/ 49 w 73"/>
                <a:gd name="T33" fmla="*/ 32 h 37"/>
                <a:gd name="T34" fmla="*/ 49 w 73"/>
                <a:gd name="T35" fmla="*/ 29 h 37"/>
                <a:gd name="T36" fmla="*/ 61 w 73"/>
                <a:gd name="T37" fmla="*/ 29 h 37"/>
                <a:gd name="T38" fmla="*/ 65 w 73"/>
                <a:gd name="T39" fmla="*/ 28 h 37"/>
                <a:gd name="T40" fmla="*/ 64 w 73"/>
                <a:gd name="T41" fmla="*/ 26 h 37"/>
                <a:gd name="T42" fmla="*/ 61 w 73"/>
                <a:gd name="T43" fmla="*/ 17 h 37"/>
                <a:gd name="T44" fmla="*/ 71 w 73"/>
                <a:gd name="T45" fmla="*/ 8 h 37"/>
                <a:gd name="T46" fmla="*/ 73 w 73"/>
                <a:gd name="T47" fmla="*/ 6 h 37"/>
                <a:gd name="T48" fmla="*/ 66 w 73"/>
                <a:gd name="T49" fmla="*/ 3 h 37"/>
                <a:gd name="T50" fmla="*/ 57 w 73"/>
                <a:gd name="T5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37">
                  <a:moveTo>
                    <a:pt x="57" y="0"/>
                  </a:moveTo>
                  <a:cubicBezTo>
                    <a:pt x="54" y="0"/>
                    <a:pt x="45" y="0"/>
                    <a:pt x="43" y="2"/>
                  </a:cubicBezTo>
                  <a:cubicBezTo>
                    <a:pt x="40" y="5"/>
                    <a:pt x="37" y="6"/>
                    <a:pt x="35" y="6"/>
                  </a:cubicBezTo>
                  <a:cubicBezTo>
                    <a:pt x="32" y="5"/>
                    <a:pt x="24" y="5"/>
                    <a:pt x="22" y="5"/>
                  </a:cubicBezTo>
                  <a:cubicBezTo>
                    <a:pt x="20" y="6"/>
                    <a:pt x="11" y="4"/>
                    <a:pt x="10" y="4"/>
                  </a:cubicBezTo>
                  <a:cubicBezTo>
                    <a:pt x="9" y="4"/>
                    <a:pt x="6" y="0"/>
                    <a:pt x="3" y="0"/>
                  </a:cubicBezTo>
                  <a:cubicBezTo>
                    <a:pt x="3" y="0"/>
                    <a:pt x="3" y="1"/>
                    <a:pt x="2" y="1"/>
                  </a:cubicBezTo>
                  <a:cubicBezTo>
                    <a:pt x="0" y="2"/>
                    <a:pt x="0" y="6"/>
                    <a:pt x="2" y="8"/>
                  </a:cubicBezTo>
                  <a:cubicBezTo>
                    <a:pt x="5" y="10"/>
                    <a:pt x="8" y="15"/>
                    <a:pt x="6" y="15"/>
                  </a:cubicBezTo>
                  <a:cubicBezTo>
                    <a:pt x="3" y="15"/>
                    <a:pt x="2" y="18"/>
                    <a:pt x="2" y="20"/>
                  </a:cubicBezTo>
                  <a:cubicBezTo>
                    <a:pt x="2" y="21"/>
                    <a:pt x="1" y="24"/>
                    <a:pt x="2" y="25"/>
                  </a:cubicBezTo>
                  <a:cubicBezTo>
                    <a:pt x="3" y="26"/>
                    <a:pt x="8" y="30"/>
                    <a:pt x="8" y="32"/>
                  </a:cubicBezTo>
                  <a:cubicBezTo>
                    <a:pt x="9" y="33"/>
                    <a:pt x="11" y="34"/>
                    <a:pt x="11" y="35"/>
                  </a:cubicBezTo>
                  <a:cubicBezTo>
                    <a:pt x="15" y="34"/>
                    <a:pt x="24" y="34"/>
                    <a:pt x="26" y="35"/>
                  </a:cubicBezTo>
                  <a:cubicBezTo>
                    <a:pt x="29" y="36"/>
                    <a:pt x="39" y="37"/>
                    <a:pt x="39" y="37"/>
                  </a:cubicBezTo>
                  <a:cubicBezTo>
                    <a:pt x="41" y="37"/>
                    <a:pt x="44" y="36"/>
                    <a:pt x="43" y="34"/>
                  </a:cubicBezTo>
                  <a:cubicBezTo>
                    <a:pt x="43" y="33"/>
                    <a:pt x="46" y="32"/>
                    <a:pt x="49" y="32"/>
                  </a:cubicBezTo>
                  <a:cubicBezTo>
                    <a:pt x="48" y="30"/>
                    <a:pt x="48" y="29"/>
                    <a:pt x="49" y="29"/>
                  </a:cubicBezTo>
                  <a:cubicBezTo>
                    <a:pt x="50" y="28"/>
                    <a:pt x="57" y="27"/>
                    <a:pt x="61" y="29"/>
                  </a:cubicBezTo>
                  <a:cubicBezTo>
                    <a:pt x="62" y="30"/>
                    <a:pt x="64" y="29"/>
                    <a:pt x="65" y="28"/>
                  </a:cubicBezTo>
                  <a:cubicBezTo>
                    <a:pt x="65" y="27"/>
                    <a:pt x="64" y="26"/>
                    <a:pt x="64" y="26"/>
                  </a:cubicBezTo>
                  <a:cubicBezTo>
                    <a:pt x="62" y="25"/>
                    <a:pt x="59" y="18"/>
                    <a:pt x="61" y="17"/>
                  </a:cubicBezTo>
                  <a:cubicBezTo>
                    <a:pt x="64" y="17"/>
                    <a:pt x="67" y="9"/>
                    <a:pt x="71" y="8"/>
                  </a:cubicBezTo>
                  <a:cubicBezTo>
                    <a:pt x="72" y="8"/>
                    <a:pt x="73" y="7"/>
                    <a:pt x="73" y="6"/>
                  </a:cubicBezTo>
                  <a:cubicBezTo>
                    <a:pt x="70" y="5"/>
                    <a:pt x="66" y="4"/>
                    <a:pt x="66" y="3"/>
                  </a:cubicBezTo>
                  <a:cubicBezTo>
                    <a:pt x="65" y="1"/>
                    <a:pt x="59" y="0"/>
                    <a:pt x="5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0" name="Freeform 250"/>
            <p:cNvSpPr>
              <a:spLocks/>
            </p:cNvSpPr>
            <p:nvPr userDrawn="1"/>
          </p:nvSpPr>
          <p:spPr bwMode="auto">
            <a:xfrm>
              <a:off x="7717334" y="3318388"/>
              <a:ext cx="68797" cy="49237"/>
            </a:xfrm>
            <a:custGeom>
              <a:avLst/>
              <a:gdLst>
                <a:gd name="T0" fmla="*/ 7 w 32"/>
                <a:gd name="T1" fmla="*/ 21 h 21"/>
                <a:gd name="T2" fmla="*/ 7 w 32"/>
                <a:gd name="T3" fmla="*/ 21 h 21"/>
                <a:gd name="T4" fmla="*/ 8 w 32"/>
                <a:gd name="T5" fmla="*/ 20 h 21"/>
                <a:gd name="T6" fmla="*/ 8 w 32"/>
                <a:gd name="T7" fmla="*/ 20 h 21"/>
                <a:gd name="T8" fmla="*/ 9 w 32"/>
                <a:gd name="T9" fmla="*/ 20 h 21"/>
                <a:gd name="T10" fmla="*/ 9 w 32"/>
                <a:gd name="T11" fmla="*/ 20 h 21"/>
                <a:gd name="T12" fmla="*/ 12 w 32"/>
                <a:gd name="T13" fmla="*/ 20 h 21"/>
                <a:gd name="T14" fmla="*/ 13 w 32"/>
                <a:gd name="T15" fmla="*/ 20 h 21"/>
                <a:gd name="T16" fmla="*/ 14 w 32"/>
                <a:gd name="T17" fmla="*/ 20 h 21"/>
                <a:gd name="T18" fmla="*/ 14 w 32"/>
                <a:gd name="T19" fmla="*/ 20 h 21"/>
                <a:gd name="T20" fmla="*/ 15 w 32"/>
                <a:gd name="T21" fmla="*/ 20 h 21"/>
                <a:gd name="T22" fmla="*/ 21 w 32"/>
                <a:gd name="T23" fmla="*/ 17 h 21"/>
                <a:gd name="T24" fmla="*/ 31 w 32"/>
                <a:gd name="T25" fmla="*/ 12 h 21"/>
                <a:gd name="T26" fmla="*/ 32 w 32"/>
                <a:gd name="T27" fmla="*/ 12 h 21"/>
                <a:gd name="T28" fmla="*/ 29 w 32"/>
                <a:gd name="T29" fmla="*/ 9 h 21"/>
                <a:gd name="T30" fmla="*/ 23 w 32"/>
                <a:gd name="T31" fmla="*/ 2 h 21"/>
                <a:gd name="T32" fmla="*/ 23 w 32"/>
                <a:gd name="T33" fmla="*/ 1 h 21"/>
                <a:gd name="T34" fmla="*/ 23 w 32"/>
                <a:gd name="T35" fmla="*/ 1 h 21"/>
                <a:gd name="T36" fmla="*/ 23 w 32"/>
                <a:gd name="T37" fmla="*/ 0 h 21"/>
                <a:gd name="T38" fmla="*/ 3 w 32"/>
                <a:gd name="T39" fmla="*/ 3 h 21"/>
                <a:gd name="T40" fmla="*/ 2 w 32"/>
                <a:gd name="T41" fmla="*/ 3 h 21"/>
                <a:gd name="T42" fmla="*/ 1 w 32"/>
                <a:gd name="T43" fmla="*/ 14 h 21"/>
                <a:gd name="T44" fmla="*/ 7 w 32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8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20"/>
                    <a:pt x="11" y="20"/>
                    <a:pt x="12" y="20"/>
                  </a:cubicBezTo>
                  <a:cubicBezTo>
                    <a:pt x="12" y="20"/>
                    <a:pt x="13" y="20"/>
                    <a:pt x="13" y="20"/>
                  </a:cubicBezTo>
                  <a:cubicBezTo>
                    <a:pt x="13" y="20"/>
                    <a:pt x="13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5" y="20"/>
                    <a:pt x="15" y="20"/>
                  </a:cubicBezTo>
                  <a:cubicBezTo>
                    <a:pt x="18" y="19"/>
                    <a:pt x="19" y="16"/>
                    <a:pt x="21" y="17"/>
                  </a:cubicBezTo>
                  <a:cubicBezTo>
                    <a:pt x="22" y="18"/>
                    <a:pt x="30" y="14"/>
                    <a:pt x="31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1"/>
                    <a:pt x="30" y="10"/>
                    <a:pt x="29" y="9"/>
                  </a:cubicBezTo>
                  <a:cubicBezTo>
                    <a:pt x="29" y="7"/>
                    <a:pt x="24" y="3"/>
                    <a:pt x="23" y="2"/>
                  </a:cubicBezTo>
                  <a:cubicBezTo>
                    <a:pt x="23" y="2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0"/>
                    <a:pt x="23" y="0"/>
                  </a:cubicBezTo>
                  <a:cubicBezTo>
                    <a:pt x="15" y="1"/>
                    <a:pt x="3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6"/>
                    <a:pt x="0" y="11"/>
                    <a:pt x="1" y="14"/>
                  </a:cubicBezTo>
                  <a:cubicBezTo>
                    <a:pt x="1" y="16"/>
                    <a:pt x="4" y="18"/>
                    <a:pt x="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1" name="Freeform 251"/>
            <p:cNvSpPr>
              <a:spLocks/>
            </p:cNvSpPr>
            <p:nvPr userDrawn="1"/>
          </p:nvSpPr>
          <p:spPr bwMode="auto">
            <a:xfrm>
              <a:off x="7762638" y="2995613"/>
              <a:ext cx="442981" cy="260774"/>
            </a:xfrm>
            <a:custGeom>
              <a:avLst/>
              <a:gdLst>
                <a:gd name="T0" fmla="*/ 193 w 207"/>
                <a:gd name="T1" fmla="*/ 64 h 112"/>
                <a:gd name="T2" fmla="*/ 205 w 207"/>
                <a:gd name="T3" fmla="*/ 57 h 112"/>
                <a:gd name="T4" fmla="*/ 207 w 207"/>
                <a:gd name="T5" fmla="*/ 51 h 112"/>
                <a:gd name="T6" fmla="*/ 207 w 207"/>
                <a:gd name="T7" fmla="*/ 43 h 112"/>
                <a:gd name="T8" fmla="*/ 191 w 207"/>
                <a:gd name="T9" fmla="*/ 37 h 112"/>
                <a:gd name="T10" fmla="*/ 176 w 207"/>
                <a:gd name="T11" fmla="*/ 30 h 112"/>
                <a:gd name="T12" fmla="*/ 163 w 207"/>
                <a:gd name="T13" fmla="*/ 31 h 112"/>
                <a:gd name="T14" fmla="*/ 153 w 207"/>
                <a:gd name="T15" fmla="*/ 26 h 112"/>
                <a:gd name="T16" fmla="*/ 140 w 207"/>
                <a:gd name="T17" fmla="*/ 16 h 112"/>
                <a:gd name="T18" fmla="*/ 136 w 207"/>
                <a:gd name="T19" fmla="*/ 2 h 112"/>
                <a:gd name="T20" fmla="*/ 118 w 207"/>
                <a:gd name="T21" fmla="*/ 1 h 112"/>
                <a:gd name="T22" fmla="*/ 110 w 207"/>
                <a:gd name="T23" fmla="*/ 2 h 112"/>
                <a:gd name="T24" fmla="*/ 95 w 207"/>
                <a:gd name="T25" fmla="*/ 11 h 112"/>
                <a:gd name="T26" fmla="*/ 82 w 207"/>
                <a:gd name="T27" fmla="*/ 13 h 112"/>
                <a:gd name="T28" fmla="*/ 67 w 207"/>
                <a:gd name="T29" fmla="*/ 11 h 112"/>
                <a:gd name="T30" fmla="*/ 49 w 207"/>
                <a:gd name="T31" fmla="*/ 8 h 112"/>
                <a:gd name="T32" fmla="*/ 21 w 207"/>
                <a:gd name="T33" fmla="*/ 10 h 112"/>
                <a:gd name="T34" fmla="*/ 16 w 207"/>
                <a:gd name="T35" fmla="*/ 15 h 112"/>
                <a:gd name="T36" fmla="*/ 15 w 207"/>
                <a:gd name="T37" fmla="*/ 29 h 112"/>
                <a:gd name="T38" fmla="*/ 5 w 207"/>
                <a:gd name="T39" fmla="*/ 47 h 112"/>
                <a:gd name="T40" fmla="*/ 5 w 207"/>
                <a:gd name="T41" fmla="*/ 60 h 112"/>
                <a:gd name="T42" fmla="*/ 11 w 207"/>
                <a:gd name="T43" fmla="*/ 61 h 112"/>
                <a:gd name="T44" fmla="*/ 30 w 207"/>
                <a:gd name="T45" fmla="*/ 65 h 112"/>
                <a:gd name="T46" fmla="*/ 41 w 207"/>
                <a:gd name="T47" fmla="*/ 63 h 112"/>
                <a:gd name="T48" fmla="*/ 61 w 207"/>
                <a:gd name="T49" fmla="*/ 55 h 112"/>
                <a:gd name="T50" fmla="*/ 79 w 207"/>
                <a:gd name="T51" fmla="*/ 66 h 112"/>
                <a:gd name="T52" fmla="*/ 89 w 207"/>
                <a:gd name="T53" fmla="*/ 84 h 112"/>
                <a:gd name="T54" fmla="*/ 77 w 207"/>
                <a:gd name="T55" fmla="*/ 87 h 112"/>
                <a:gd name="T56" fmla="*/ 74 w 207"/>
                <a:gd name="T57" fmla="*/ 100 h 112"/>
                <a:gd name="T58" fmla="*/ 85 w 207"/>
                <a:gd name="T59" fmla="*/ 100 h 112"/>
                <a:gd name="T60" fmla="*/ 100 w 207"/>
                <a:gd name="T61" fmla="*/ 81 h 112"/>
                <a:gd name="T62" fmla="*/ 115 w 207"/>
                <a:gd name="T63" fmla="*/ 86 h 112"/>
                <a:gd name="T64" fmla="*/ 118 w 207"/>
                <a:gd name="T65" fmla="*/ 97 h 112"/>
                <a:gd name="T66" fmla="*/ 130 w 207"/>
                <a:gd name="T67" fmla="*/ 110 h 112"/>
                <a:gd name="T68" fmla="*/ 151 w 207"/>
                <a:gd name="T69" fmla="*/ 103 h 112"/>
                <a:gd name="T70" fmla="*/ 155 w 207"/>
                <a:gd name="T71" fmla="*/ 98 h 112"/>
                <a:gd name="T72" fmla="*/ 160 w 207"/>
                <a:gd name="T73" fmla="*/ 81 h 112"/>
                <a:gd name="T74" fmla="*/ 184 w 207"/>
                <a:gd name="T75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7" h="112">
                  <a:moveTo>
                    <a:pt x="184" y="69"/>
                  </a:moveTo>
                  <a:cubicBezTo>
                    <a:pt x="186" y="69"/>
                    <a:pt x="192" y="64"/>
                    <a:pt x="193" y="64"/>
                  </a:cubicBezTo>
                  <a:cubicBezTo>
                    <a:pt x="195" y="64"/>
                    <a:pt x="203" y="65"/>
                    <a:pt x="203" y="64"/>
                  </a:cubicBezTo>
                  <a:cubicBezTo>
                    <a:pt x="203" y="63"/>
                    <a:pt x="206" y="59"/>
                    <a:pt x="205" y="57"/>
                  </a:cubicBezTo>
                  <a:cubicBezTo>
                    <a:pt x="205" y="56"/>
                    <a:pt x="202" y="54"/>
                    <a:pt x="203" y="53"/>
                  </a:cubicBezTo>
                  <a:cubicBezTo>
                    <a:pt x="203" y="52"/>
                    <a:pt x="207" y="52"/>
                    <a:pt x="207" y="51"/>
                  </a:cubicBezTo>
                  <a:cubicBezTo>
                    <a:pt x="207" y="49"/>
                    <a:pt x="204" y="48"/>
                    <a:pt x="204" y="48"/>
                  </a:cubicBezTo>
                  <a:cubicBezTo>
                    <a:pt x="204" y="47"/>
                    <a:pt x="207" y="45"/>
                    <a:pt x="207" y="43"/>
                  </a:cubicBezTo>
                  <a:cubicBezTo>
                    <a:pt x="207" y="41"/>
                    <a:pt x="204" y="41"/>
                    <a:pt x="200" y="39"/>
                  </a:cubicBezTo>
                  <a:cubicBezTo>
                    <a:pt x="197" y="37"/>
                    <a:pt x="194" y="38"/>
                    <a:pt x="191" y="37"/>
                  </a:cubicBezTo>
                  <a:cubicBezTo>
                    <a:pt x="188" y="35"/>
                    <a:pt x="181" y="36"/>
                    <a:pt x="181" y="35"/>
                  </a:cubicBezTo>
                  <a:cubicBezTo>
                    <a:pt x="181" y="34"/>
                    <a:pt x="177" y="31"/>
                    <a:pt x="176" y="30"/>
                  </a:cubicBezTo>
                  <a:cubicBezTo>
                    <a:pt x="175" y="28"/>
                    <a:pt x="172" y="29"/>
                    <a:pt x="169" y="30"/>
                  </a:cubicBezTo>
                  <a:cubicBezTo>
                    <a:pt x="167" y="31"/>
                    <a:pt x="166" y="32"/>
                    <a:pt x="163" y="31"/>
                  </a:cubicBezTo>
                  <a:cubicBezTo>
                    <a:pt x="161" y="29"/>
                    <a:pt x="160" y="27"/>
                    <a:pt x="158" y="28"/>
                  </a:cubicBezTo>
                  <a:cubicBezTo>
                    <a:pt x="156" y="29"/>
                    <a:pt x="153" y="28"/>
                    <a:pt x="153" y="26"/>
                  </a:cubicBezTo>
                  <a:cubicBezTo>
                    <a:pt x="154" y="24"/>
                    <a:pt x="150" y="18"/>
                    <a:pt x="148" y="18"/>
                  </a:cubicBezTo>
                  <a:cubicBezTo>
                    <a:pt x="146" y="17"/>
                    <a:pt x="141" y="18"/>
                    <a:pt x="140" y="16"/>
                  </a:cubicBezTo>
                  <a:cubicBezTo>
                    <a:pt x="138" y="13"/>
                    <a:pt x="136" y="11"/>
                    <a:pt x="137" y="10"/>
                  </a:cubicBezTo>
                  <a:cubicBezTo>
                    <a:pt x="138" y="8"/>
                    <a:pt x="137" y="3"/>
                    <a:pt x="136" y="2"/>
                  </a:cubicBezTo>
                  <a:cubicBezTo>
                    <a:pt x="134" y="0"/>
                    <a:pt x="128" y="0"/>
                    <a:pt x="126" y="1"/>
                  </a:cubicBezTo>
                  <a:cubicBezTo>
                    <a:pt x="124" y="1"/>
                    <a:pt x="120" y="0"/>
                    <a:pt x="118" y="1"/>
                  </a:cubicBezTo>
                  <a:cubicBezTo>
                    <a:pt x="116" y="2"/>
                    <a:pt x="115" y="3"/>
                    <a:pt x="113" y="3"/>
                  </a:cubicBezTo>
                  <a:cubicBezTo>
                    <a:pt x="111" y="3"/>
                    <a:pt x="110" y="3"/>
                    <a:pt x="110" y="2"/>
                  </a:cubicBezTo>
                  <a:cubicBezTo>
                    <a:pt x="107" y="3"/>
                    <a:pt x="102" y="4"/>
                    <a:pt x="102" y="4"/>
                  </a:cubicBezTo>
                  <a:cubicBezTo>
                    <a:pt x="102" y="4"/>
                    <a:pt x="95" y="9"/>
                    <a:pt x="95" y="11"/>
                  </a:cubicBezTo>
                  <a:cubicBezTo>
                    <a:pt x="95" y="13"/>
                    <a:pt x="95" y="16"/>
                    <a:pt x="93" y="14"/>
                  </a:cubicBezTo>
                  <a:cubicBezTo>
                    <a:pt x="91" y="13"/>
                    <a:pt x="84" y="13"/>
                    <a:pt x="82" y="13"/>
                  </a:cubicBezTo>
                  <a:cubicBezTo>
                    <a:pt x="81" y="14"/>
                    <a:pt x="78" y="10"/>
                    <a:pt x="75" y="11"/>
                  </a:cubicBezTo>
                  <a:cubicBezTo>
                    <a:pt x="72" y="13"/>
                    <a:pt x="68" y="9"/>
                    <a:pt x="67" y="11"/>
                  </a:cubicBezTo>
                  <a:cubicBezTo>
                    <a:pt x="67" y="12"/>
                    <a:pt x="62" y="11"/>
                    <a:pt x="59" y="10"/>
                  </a:cubicBezTo>
                  <a:cubicBezTo>
                    <a:pt x="56" y="8"/>
                    <a:pt x="51" y="10"/>
                    <a:pt x="49" y="8"/>
                  </a:cubicBezTo>
                  <a:cubicBezTo>
                    <a:pt x="47" y="6"/>
                    <a:pt x="33" y="6"/>
                    <a:pt x="29" y="6"/>
                  </a:cubicBezTo>
                  <a:cubicBezTo>
                    <a:pt x="24" y="6"/>
                    <a:pt x="23" y="8"/>
                    <a:pt x="21" y="10"/>
                  </a:cubicBezTo>
                  <a:cubicBezTo>
                    <a:pt x="19" y="12"/>
                    <a:pt x="17" y="11"/>
                    <a:pt x="15" y="11"/>
                  </a:cubicBezTo>
                  <a:cubicBezTo>
                    <a:pt x="15" y="13"/>
                    <a:pt x="15" y="14"/>
                    <a:pt x="16" y="15"/>
                  </a:cubicBezTo>
                  <a:cubicBezTo>
                    <a:pt x="17" y="16"/>
                    <a:pt x="22" y="23"/>
                    <a:pt x="21" y="25"/>
                  </a:cubicBezTo>
                  <a:cubicBezTo>
                    <a:pt x="19" y="28"/>
                    <a:pt x="17" y="28"/>
                    <a:pt x="15" y="29"/>
                  </a:cubicBezTo>
                  <a:cubicBezTo>
                    <a:pt x="14" y="31"/>
                    <a:pt x="5" y="38"/>
                    <a:pt x="4" y="40"/>
                  </a:cubicBezTo>
                  <a:cubicBezTo>
                    <a:pt x="4" y="41"/>
                    <a:pt x="6" y="46"/>
                    <a:pt x="5" y="47"/>
                  </a:cubicBezTo>
                  <a:cubicBezTo>
                    <a:pt x="3" y="48"/>
                    <a:pt x="0" y="53"/>
                    <a:pt x="0" y="55"/>
                  </a:cubicBezTo>
                  <a:cubicBezTo>
                    <a:pt x="0" y="57"/>
                    <a:pt x="2" y="60"/>
                    <a:pt x="5" y="60"/>
                  </a:cubicBezTo>
                  <a:cubicBezTo>
                    <a:pt x="6" y="61"/>
                    <a:pt x="6" y="61"/>
                    <a:pt x="7" y="61"/>
                  </a:cubicBezTo>
                  <a:cubicBezTo>
                    <a:pt x="8" y="61"/>
                    <a:pt x="10" y="61"/>
                    <a:pt x="11" y="61"/>
                  </a:cubicBezTo>
                  <a:cubicBezTo>
                    <a:pt x="13" y="61"/>
                    <a:pt x="20" y="63"/>
                    <a:pt x="23" y="63"/>
                  </a:cubicBezTo>
                  <a:cubicBezTo>
                    <a:pt x="25" y="63"/>
                    <a:pt x="29" y="64"/>
                    <a:pt x="30" y="65"/>
                  </a:cubicBezTo>
                  <a:cubicBezTo>
                    <a:pt x="31" y="66"/>
                    <a:pt x="33" y="65"/>
                    <a:pt x="35" y="64"/>
                  </a:cubicBezTo>
                  <a:cubicBezTo>
                    <a:pt x="37" y="62"/>
                    <a:pt x="39" y="63"/>
                    <a:pt x="41" y="63"/>
                  </a:cubicBezTo>
                  <a:cubicBezTo>
                    <a:pt x="43" y="63"/>
                    <a:pt x="46" y="61"/>
                    <a:pt x="47" y="60"/>
                  </a:cubicBezTo>
                  <a:cubicBezTo>
                    <a:pt x="48" y="58"/>
                    <a:pt x="59" y="56"/>
                    <a:pt x="61" y="55"/>
                  </a:cubicBezTo>
                  <a:cubicBezTo>
                    <a:pt x="64" y="55"/>
                    <a:pt x="68" y="60"/>
                    <a:pt x="71" y="60"/>
                  </a:cubicBezTo>
                  <a:cubicBezTo>
                    <a:pt x="73" y="60"/>
                    <a:pt x="78" y="62"/>
                    <a:pt x="79" y="66"/>
                  </a:cubicBezTo>
                  <a:cubicBezTo>
                    <a:pt x="80" y="70"/>
                    <a:pt x="85" y="75"/>
                    <a:pt x="86" y="77"/>
                  </a:cubicBezTo>
                  <a:cubicBezTo>
                    <a:pt x="88" y="78"/>
                    <a:pt x="89" y="83"/>
                    <a:pt x="89" y="84"/>
                  </a:cubicBezTo>
                  <a:cubicBezTo>
                    <a:pt x="89" y="85"/>
                    <a:pt x="85" y="83"/>
                    <a:pt x="81" y="83"/>
                  </a:cubicBezTo>
                  <a:cubicBezTo>
                    <a:pt x="77" y="82"/>
                    <a:pt x="77" y="85"/>
                    <a:pt x="77" y="87"/>
                  </a:cubicBezTo>
                  <a:cubicBezTo>
                    <a:pt x="77" y="89"/>
                    <a:pt x="71" y="96"/>
                    <a:pt x="70" y="97"/>
                  </a:cubicBezTo>
                  <a:cubicBezTo>
                    <a:pt x="69" y="98"/>
                    <a:pt x="72" y="99"/>
                    <a:pt x="74" y="100"/>
                  </a:cubicBezTo>
                  <a:cubicBezTo>
                    <a:pt x="75" y="100"/>
                    <a:pt x="79" y="97"/>
                    <a:pt x="81" y="97"/>
                  </a:cubicBezTo>
                  <a:cubicBezTo>
                    <a:pt x="81" y="97"/>
                    <a:pt x="83" y="98"/>
                    <a:pt x="85" y="100"/>
                  </a:cubicBezTo>
                  <a:cubicBezTo>
                    <a:pt x="84" y="95"/>
                    <a:pt x="86" y="95"/>
                    <a:pt x="90" y="92"/>
                  </a:cubicBezTo>
                  <a:cubicBezTo>
                    <a:pt x="95" y="88"/>
                    <a:pt x="96" y="82"/>
                    <a:pt x="100" y="81"/>
                  </a:cubicBezTo>
                  <a:cubicBezTo>
                    <a:pt x="105" y="80"/>
                    <a:pt x="107" y="78"/>
                    <a:pt x="113" y="79"/>
                  </a:cubicBezTo>
                  <a:cubicBezTo>
                    <a:pt x="120" y="80"/>
                    <a:pt x="110" y="84"/>
                    <a:pt x="115" y="86"/>
                  </a:cubicBezTo>
                  <a:cubicBezTo>
                    <a:pt x="119" y="88"/>
                    <a:pt x="133" y="86"/>
                    <a:pt x="133" y="89"/>
                  </a:cubicBezTo>
                  <a:cubicBezTo>
                    <a:pt x="134" y="92"/>
                    <a:pt x="118" y="95"/>
                    <a:pt x="118" y="97"/>
                  </a:cubicBezTo>
                  <a:cubicBezTo>
                    <a:pt x="118" y="98"/>
                    <a:pt x="127" y="100"/>
                    <a:pt x="130" y="102"/>
                  </a:cubicBezTo>
                  <a:cubicBezTo>
                    <a:pt x="133" y="103"/>
                    <a:pt x="129" y="108"/>
                    <a:pt x="130" y="110"/>
                  </a:cubicBezTo>
                  <a:cubicBezTo>
                    <a:pt x="132" y="112"/>
                    <a:pt x="136" y="110"/>
                    <a:pt x="140" y="108"/>
                  </a:cubicBezTo>
                  <a:cubicBezTo>
                    <a:pt x="143" y="106"/>
                    <a:pt x="146" y="106"/>
                    <a:pt x="151" y="103"/>
                  </a:cubicBezTo>
                  <a:cubicBezTo>
                    <a:pt x="156" y="101"/>
                    <a:pt x="165" y="103"/>
                    <a:pt x="166" y="101"/>
                  </a:cubicBezTo>
                  <a:cubicBezTo>
                    <a:pt x="168" y="100"/>
                    <a:pt x="164" y="98"/>
                    <a:pt x="155" y="98"/>
                  </a:cubicBezTo>
                  <a:cubicBezTo>
                    <a:pt x="146" y="99"/>
                    <a:pt x="145" y="91"/>
                    <a:pt x="145" y="90"/>
                  </a:cubicBezTo>
                  <a:cubicBezTo>
                    <a:pt x="145" y="88"/>
                    <a:pt x="155" y="82"/>
                    <a:pt x="160" y="81"/>
                  </a:cubicBezTo>
                  <a:cubicBezTo>
                    <a:pt x="165" y="81"/>
                    <a:pt x="170" y="79"/>
                    <a:pt x="175" y="77"/>
                  </a:cubicBezTo>
                  <a:cubicBezTo>
                    <a:pt x="177" y="76"/>
                    <a:pt x="180" y="75"/>
                    <a:pt x="184" y="74"/>
                  </a:cubicBezTo>
                  <a:cubicBezTo>
                    <a:pt x="184" y="72"/>
                    <a:pt x="183" y="70"/>
                    <a:pt x="184" y="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2" name="Freeform 252"/>
            <p:cNvSpPr>
              <a:spLocks/>
            </p:cNvSpPr>
            <p:nvPr userDrawn="1"/>
          </p:nvSpPr>
          <p:spPr bwMode="auto">
            <a:xfrm>
              <a:off x="7786129" y="2860667"/>
              <a:ext cx="236593" cy="173242"/>
            </a:xfrm>
            <a:custGeom>
              <a:avLst/>
              <a:gdLst>
                <a:gd name="T0" fmla="*/ 103 w 110"/>
                <a:gd name="T1" fmla="*/ 36 h 74"/>
                <a:gd name="T2" fmla="*/ 96 w 110"/>
                <a:gd name="T3" fmla="*/ 30 h 74"/>
                <a:gd name="T4" fmla="*/ 91 w 110"/>
                <a:gd name="T5" fmla="*/ 24 h 74"/>
                <a:gd name="T6" fmla="*/ 89 w 110"/>
                <a:gd name="T7" fmla="*/ 16 h 74"/>
                <a:gd name="T8" fmla="*/ 88 w 110"/>
                <a:gd name="T9" fmla="*/ 8 h 74"/>
                <a:gd name="T10" fmla="*/ 78 w 110"/>
                <a:gd name="T11" fmla="*/ 6 h 74"/>
                <a:gd name="T12" fmla="*/ 71 w 110"/>
                <a:gd name="T13" fmla="*/ 6 h 74"/>
                <a:gd name="T14" fmla="*/ 65 w 110"/>
                <a:gd name="T15" fmla="*/ 3 h 74"/>
                <a:gd name="T16" fmla="*/ 59 w 110"/>
                <a:gd name="T17" fmla="*/ 1 h 74"/>
                <a:gd name="T18" fmla="*/ 59 w 110"/>
                <a:gd name="T19" fmla="*/ 0 h 74"/>
                <a:gd name="T20" fmla="*/ 55 w 110"/>
                <a:gd name="T21" fmla="*/ 2 h 74"/>
                <a:gd name="T22" fmla="*/ 50 w 110"/>
                <a:gd name="T23" fmla="*/ 6 h 74"/>
                <a:gd name="T24" fmla="*/ 43 w 110"/>
                <a:gd name="T25" fmla="*/ 7 h 74"/>
                <a:gd name="T26" fmla="*/ 39 w 110"/>
                <a:gd name="T27" fmla="*/ 12 h 74"/>
                <a:gd name="T28" fmla="*/ 38 w 110"/>
                <a:gd name="T29" fmla="*/ 17 h 74"/>
                <a:gd name="T30" fmla="*/ 34 w 110"/>
                <a:gd name="T31" fmla="*/ 19 h 74"/>
                <a:gd name="T32" fmla="*/ 28 w 110"/>
                <a:gd name="T33" fmla="*/ 25 h 74"/>
                <a:gd name="T34" fmla="*/ 27 w 110"/>
                <a:gd name="T35" fmla="*/ 30 h 74"/>
                <a:gd name="T36" fmla="*/ 19 w 110"/>
                <a:gd name="T37" fmla="*/ 32 h 74"/>
                <a:gd name="T38" fmla="*/ 13 w 110"/>
                <a:gd name="T39" fmla="*/ 34 h 74"/>
                <a:gd name="T40" fmla="*/ 5 w 110"/>
                <a:gd name="T41" fmla="*/ 34 h 74"/>
                <a:gd name="T42" fmla="*/ 5 w 110"/>
                <a:gd name="T43" fmla="*/ 35 h 74"/>
                <a:gd name="T44" fmla="*/ 6 w 110"/>
                <a:gd name="T45" fmla="*/ 43 h 74"/>
                <a:gd name="T46" fmla="*/ 7 w 110"/>
                <a:gd name="T47" fmla="*/ 52 h 74"/>
                <a:gd name="T48" fmla="*/ 0 w 110"/>
                <a:gd name="T49" fmla="*/ 58 h 74"/>
                <a:gd name="T50" fmla="*/ 4 w 110"/>
                <a:gd name="T51" fmla="*/ 63 h 74"/>
                <a:gd name="T52" fmla="*/ 4 w 110"/>
                <a:gd name="T53" fmla="*/ 69 h 74"/>
                <a:gd name="T54" fmla="*/ 10 w 110"/>
                <a:gd name="T55" fmla="*/ 68 h 74"/>
                <a:gd name="T56" fmla="*/ 18 w 110"/>
                <a:gd name="T57" fmla="*/ 64 h 74"/>
                <a:gd name="T58" fmla="*/ 38 w 110"/>
                <a:gd name="T59" fmla="*/ 66 h 74"/>
                <a:gd name="T60" fmla="*/ 48 w 110"/>
                <a:gd name="T61" fmla="*/ 68 h 74"/>
                <a:gd name="T62" fmla="*/ 56 w 110"/>
                <a:gd name="T63" fmla="*/ 69 h 74"/>
                <a:gd name="T64" fmla="*/ 64 w 110"/>
                <a:gd name="T65" fmla="*/ 69 h 74"/>
                <a:gd name="T66" fmla="*/ 71 w 110"/>
                <a:gd name="T67" fmla="*/ 71 h 74"/>
                <a:gd name="T68" fmla="*/ 82 w 110"/>
                <a:gd name="T69" fmla="*/ 72 h 74"/>
                <a:gd name="T70" fmla="*/ 84 w 110"/>
                <a:gd name="T71" fmla="*/ 69 h 74"/>
                <a:gd name="T72" fmla="*/ 91 w 110"/>
                <a:gd name="T73" fmla="*/ 62 h 74"/>
                <a:gd name="T74" fmla="*/ 99 w 110"/>
                <a:gd name="T75" fmla="*/ 60 h 74"/>
                <a:gd name="T76" fmla="*/ 97 w 110"/>
                <a:gd name="T77" fmla="*/ 56 h 74"/>
                <a:gd name="T78" fmla="*/ 95 w 110"/>
                <a:gd name="T79" fmla="*/ 46 h 74"/>
                <a:gd name="T80" fmla="*/ 103 w 110"/>
                <a:gd name="T81" fmla="*/ 47 h 74"/>
                <a:gd name="T82" fmla="*/ 109 w 110"/>
                <a:gd name="T83" fmla="*/ 42 h 74"/>
                <a:gd name="T84" fmla="*/ 103 w 110"/>
                <a:gd name="T8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74">
                  <a:moveTo>
                    <a:pt x="103" y="36"/>
                  </a:moveTo>
                  <a:cubicBezTo>
                    <a:pt x="101" y="36"/>
                    <a:pt x="99" y="31"/>
                    <a:pt x="96" y="30"/>
                  </a:cubicBezTo>
                  <a:cubicBezTo>
                    <a:pt x="93" y="29"/>
                    <a:pt x="94" y="25"/>
                    <a:pt x="91" y="24"/>
                  </a:cubicBezTo>
                  <a:cubicBezTo>
                    <a:pt x="88" y="22"/>
                    <a:pt x="90" y="19"/>
                    <a:pt x="89" y="16"/>
                  </a:cubicBezTo>
                  <a:cubicBezTo>
                    <a:pt x="89" y="13"/>
                    <a:pt x="90" y="9"/>
                    <a:pt x="88" y="8"/>
                  </a:cubicBezTo>
                  <a:cubicBezTo>
                    <a:pt x="87" y="8"/>
                    <a:pt x="80" y="4"/>
                    <a:pt x="78" y="6"/>
                  </a:cubicBezTo>
                  <a:cubicBezTo>
                    <a:pt x="75" y="7"/>
                    <a:pt x="73" y="8"/>
                    <a:pt x="71" y="6"/>
                  </a:cubicBezTo>
                  <a:cubicBezTo>
                    <a:pt x="70" y="3"/>
                    <a:pt x="68" y="2"/>
                    <a:pt x="65" y="3"/>
                  </a:cubicBezTo>
                  <a:cubicBezTo>
                    <a:pt x="63" y="4"/>
                    <a:pt x="61" y="2"/>
                    <a:pt x="59" y="1"/>
                  </a:cubicBezTo>
                  <a:cubicBezTo>
                    <a:pt x="59" y="1"/>
                    <a:pt x="59" y="1"/>
                    <a:pt x="59" y="0"/>
                  </a:cubicBezTo>
                  <a:cubicBezTo>
                    <a:pt x="57" y="1"/>
                    <a:pt x="56" y="1"/>
                    <a:pt x="55" y="2"/>
                  </a:cubicBezTo>
                  <a:cubicBezTo>
                    <a:pt x="53" y="3"/>
                    <a:pt x="53" y="6"/>
                    <a:pt x="50" y="6"/>
                  </a:cubicBezTo>
                  <a:cubicBezTo>
                    <a:pt x="48" y="6"/>
                    <a:pt x="45" y="5"/>
                    <a:pt x="43" y="7"/>
                  </a:cubicBezTo>
                  <a:cubicBezTo>
                    <a:pt x="40" y="9"/>
                    <a:pt x="39" y="11"/>
                    <a:pt x="39" y="12"/>
                  </a:cubicBezTo>
                  <a:cubicBezTo>
                    <a:pt x="40" y="14"/>
                    <a:pt x="40" y="17"/>
                    <a:pt x="38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2" y="20"/>
                    <a:pt x="29" y="23"/>
                    <a:pt x="28" y="25"/>
                  </a:cubicBezTo>
                  <a:cubicBezTo>
                    <a:pt x="28" y="26"/>
                    <a:pt x="28" y="30"/>
                    <a:pt x="27" y="30"/>
                  </a:cubicBezTo>
                  <a:cubicBezTo>
                    <a:pt x="25" y="30"/>
                    <a:pt x="20" y="30"/>
                    <a:pt x="19" y="32"/>
                  </a:cubicBezTo>
                  <a:cubicBezTo>
                    <a:pt x="18" y="33"/>
                    <a:pt x="16" y="35"/>
                    <a:pt x="13" y="34"/>
                  </a:cubicBezTo>
                  <a:cubicBezTo>
                    <a:pt x="12" y="34"/>
                    <a:pt x="8" y="34"/>
                    <a:pt x="5" y="34"/>
                  </a:cubicBezTo>
                  <a:cubicBezTo>
                    <a:pt x="5" y="34"/>
                    <a:pt x="5" y="34"/>
                    <a:pt x="5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9" y="51"/>
                    <a:pt x="7" y="52"/>
                  </a:cubicBezTo>
                  <a:cubicBezTo>
                    <a:pt x="5" y="53"/>
                    <a:pt x="0" y="56"/>
                    <a:pt x="0" y="58"/>
                  </a:cubicBezTo>
                  <a:cubicBezTo>
                    <a:pt x="0" y="60"/>
                    <a:pt x="5" y="61"/>
                    <a:pt x="4" y="63"/>
                  </a:cubicBezTo>
                  <a:cubicBezTo>
                    <a:pt x="4" y="65"/>
                    <a:pt x="4" y="67"/>
                    <a:pt x="4" y="69"/>
                  </a:cubicBezTo>
                  <a:cubicBezTo>
                    <a:pt x="6" y="69"/>
                    <a:pt x="8" y="70"/>
                    <a:pt x="10" y="68"/>
                  </a:cubicBezTo>
                  <a:cubicBezTo>
                    <a:pt x="12" y="66"/>
                    <a:pt x="13" y="64"/>
                    <a:pt x="18" y="64"/>
                  </a:cubicBezTo>
                  <a:cubicBezTo>
                    <a:pt x="22" y="64"/>
                    <a:pt x="36" y="64"/>
                    <a:pt x="38" y="66"/>
                  </a:cubicBezTo>
                  <a:cubicBezTo>
                    <a:pt x="40" y="68"/>
                    <a:pt x="45" y="66"/>
                    <a:pt x="48" y="68"/>
                  </a:cubicBezTo>
                  <a:cubicBezTo>
                    <a:pt x="51" y="69"/>
                    <a:pt x="56" y="70"/>
                    <a:pt x="56" y="69"/>
                  </a:cubicBezTo>
                  <a:cubicBezTo>
                    <a:pt x="57" y="67"/>
                    <a:pt x="61" y="71"/>
                    <a:pt x="64" y="69"/>
                  </a:cubicBezTo>
                  <a:cubicBezTo>
                    <a:pt x="67" y="68"/>
                    <a:pt x="70" y="72"/>
                    <a:pt x="71" y="71"/>
                  </a:cubicBezTo>
                  <a:cubicBezTo>
                    <a:pt x="73" y="71"/>
                    <a:pt x="80" y="71"/>
                    <a:pt x="82" y="72"/>
                  </a:cubicBezTo>
                  <a:cubicBezTo>
                    <a:pt x="84" y="74"/>
                    <a:pt x="84" y="71"/>
                    <a:pt x="84" y="69"/>
                  </a:cubicBezTo>
                  <a:cubicBezTo>
                    <a:pt x="84" y="67"/>
                    <a:pt x="91" y="62"/>
                    <a:pt x="91" y="62"/>
                  </a:cubicBezTo>
                  <a:cubicBezTo>
                    <a:pt x="91" y="62"/>
                    <a:pt x="96" y="61"/>
                    <a:pt x="99" y="60"/>
                  </a:cubicBezTo>
                  <a:cubicBezTo>
                    <a:pt x="98" y="59"/>
                    <a:pt x="97" y="58"/>
                    <a:pt x="97" y="56"/>
                  </a:cubicBezTo>
                  <a:cubicBezTo>
                    <a:pt x="96" y="50"/>
                    <a:pt x="94" y="47"/>
                    <a:pt x="95" y="46"/>
                  </a:cubicBezTo>
                  <a:cubicBezTo>
                    <a:pt x="97" y="44"/>
                    <a:pt x="101" y="48"/>
                    <a:pt x="103" y="47"/>
                  </a:cubicBezTo>
                  <a:cubicBezTo>
                    <a:pt x="106" y="46"/>
                    <a:pt x="110" y="44"/>
                    <a:pt x="109" y="42"/>
                  </a:cubicBezTo>
                  <a:cubicBezTo>
                    <a:pt x="109" y="40"/>
                    <a:pt x="105" y="37"/>
                    <a:pt x="103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" name="Freeform 253"/>
            <p:cNvSpPr>
              <a:spLocks/>
            </p:cNvSpPr>
            <p:nvPr userDrawn="1"/>
          </p:nvSpPr>
          <p:spPr bwMode="auto">
            <a:xfrm>
              <a:off x="7729079" y="2793194"/>
              <a:ext cx="184575" cy="89356"/>
            </a:xfrm>
            <a:custGeom>
              <a:avLst/>
              <a:gdLst>
                <a:gd name="T0" fmla="*/ 29 w 86"/>
                <a:gd name="T1" fmla="*/ 27 h 38"/>
                <a:gd name="T2" fmla="*/ 43 w 86"/>
                <a:gd name="T3" fmla="*/ 27 h 38"/>
                <a:gd name="T4" fmla="*/ 50 w 86"/>
                <a:gd name="T5" fmla="*/ 29 h 38"/>
                <a:gd name="T6" fmla="*/ 61 w 86"/>
                <a:gd name="T7" fmla="*/ 34 h 38"/>
                <a:gd name="T8" fmla="*/ 67 w 86"/>
                <a:gd name="T9" fmla="*/ 38 h 38"/>
                <a:gd name="T10" fmla="*/ 70 w 86"/>
                <a:gd name="T11" fmla="*/ 36 h 38"/>
                <a:gd name="T12" fmla="*/ 77 w 86"/>
                <a:gd name="T13" fmla="*/ 35 h 38"/>
                <a:gd name="T14" fmla="*/ 82 w 86"/>
                <a:gd name="T15" fmla="*/ 31 h 38"/>
                <a:gd name="T16" fmla="*/ 86 w 86"/>
                <a:gd name="T17" fmla="*/ 29 h 38"/>
                <a:gd name="T18" fmla="*/ 83 w 86"/>
                <a:gd name="T19" fmla="*/ 23 h 38"/>
                <a:gd name="T20" fmla="*/ 79 w 86"/>
                <a:gd name="T21" fmla="*/ 17 h 38"/>
                <a:gd name="T22" fmla="*/ 78 w 86"/>
                <a:gd name="T23" fmla="*/ 11 h 38"/>
                <a:gd name="T24" fmla="*/ 76 w 86"/>
                <a:gd name="T25" fmla="*/ 8 h 38"/>
                <a:gd name="T26" fmla="*/ 65 w 86"/>
                <a:gd name="T27" fmla="*/ 7 h 38"/>
                <a:gd name="T28" fmla="*/ 53 w 86"/>
                <a:gd name="T29" fmla="*/ 1 h 38"/>
                <a:gd name="T30" fmla="*/ 41 w 86"/>
                <a:gd name="T31" fmla="*/ 1 h 38"/>
                <a:gd name="T32" fmla="*/ 40 w 86"/>
                <a:gd name="T33" fmla="*/ 12 h 38"/>
                <a:gd name="T34" fmla="*/ 30 w 86"/>
                <a:gd name="T35" fmla="*/ 16 h 38"/>
                <a:gd name="T36" fmla="*/ 20 w 86"/>
                <a:gd name="T37" fmla="*/ 5 h 38"/>
                <a:gd name="T38" fmla="*/ 9 w 86"/>
                <a:gd name="T39" fmla="*/ 9 h 38"/>
                <a:gd name="T40" fmla="*/ 4 w 86"/>
                <a:gd name="T41" fmla="*/ 18 h 38"/>
                <a:gd name="T42" fmla="*/ 2 w 86"/>
                <a:gd name="T43" fmla="*/ 28 h 38"/>
                <a:gd name="T44" fmla="*/ 3 w 86"/>
                <a:gd name="T45" fmla="*/ 29 h 38"/>
                <a:gd name="T46" fmla="*/ 12 w 86"/>
                <a:gd name="T47" fmla="*/ 27 h 38"/>
                <a:gd name="T48" fmla="*/ 29 w 86"/>
                <a:gd name="T4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38">
                  <a:moveTo>
                    <a:pt x="29" y="27"/>
                  </a:moveTo>
                  <a:cubicBezTo>
                    <a:pt x="32" y="27"/>
                    <a:pt x="39" y="28"/>
                    <a:pt x="43" y="27"/>
                  </a:cubicBezTo>
                  <a:cubicBezTo>
                    <a:pt x="48" y="25"/>
                    <a:pt x="48" y="30"/>
                    <a:pt x="50" y="29"/>
                  </a:cubicBezTo>
                  <a:cubicBezTo>
                    <a:pt x="53" y="29"/>
                    <a:pt x="58" y="32"/>
                    <a:pt x="61" y="34"/>
                  </a:cubicBezTo>
                  <a:cubicBezTo>
                    <a:pt x="63" y="36"/>
                    <a:pt x="65" y="37"/>
                    <a:pt x="67" y="38"/>
                  </a:cubicBezTo>
                  <a:cubicBezTo>
                    <a:pt x="68" y="37"/>
                    <a:pt x="68" y="36"/>
                    <a:pt x="70" y="36"/>
                  </a:cubicBezTo>
                  <a:cubicBezTo>
                    <a:pt x="72" y="34"/>
                    <a:pt x="75" y="35"/>
                    <a:pt x="77" y="35"/>
                  </a:cubicBezTo>
                  <a:cubicBezTo>
                    <a:pt x="80" y="35"/>
                    <a:pt x="80" y="32"/>
                    <a:pt x="82" y="31"/>
                  </a:cubicBezTo>
                  <a:cubicBezTo>
                    <a:pt x="83" y="30"/>
                    <a:pt x="84" y="30"/>
                    <a:pt x="86" y="29"/>
                  </a:cubicBezTo>
                  <a:cubicBezTo>
                    <a:pt x="85" y="28"/>
                    <a:pt x="85" y="24"/>
                    <a:pt x="83" y="23"/>
                  </a:cubicBezTo>
                  <a:cubicBezTo>
                    <a:pt x="81" y="21"/>
                    <a:pt x="79" y="18"/>
                    <a:pt x="79" y="17"/>
                  </a:cubicBezTo>
                  <a:cubicBezTo>
                    <a:pt x="80" y="15"/>
                    <a:pt x="80" y="13"/>
                    <a:pt x="78" y="11"/>
                  </a:cubicBezTo>
                  <a:cubicBezTo>
                    <a:pt x="77" y="10"/>
                    <a:pt x="77" y="9"/>
                    <a:pt x="76" y="8"/>
                  </a:cubicBezTo>
                  <a:cubicBezTo>
                    <a:pt x="72" y="7"/>
                    <a:pt x="66" y="7"/>
                    <a:pt x="65" y="7"/>
                  </a:cubicBezTo>
                  <a:cubicBezTo>
                    <a:pt x="63" y="8"/>
                    <a:pt x="55" y="2"/>
                    <a:pt x="53" y="1"/>
                  </a:cubicBezTo>
                  <a:cubicBezTo>
                    <a:pt x="52" y="0"/>
                    <a:pt x="46" y="0"/>
                    <a:pt x="41" y="1"/>
                  </a:cubicBezTo>
                  <a:cubicBezTo>
                    <a:pt x="38" y="4"/>
                    <a:pt x="40" y="7"/>
                    <a:pt x="40" y="12"/>
                  </a:cubicBezTo>
                  <a:cubicBezTo>
                    <a:pt x="40" y="17"/>
                    <a:pt x="33" y="16"/>
                    <a:pt x="30" y="16"/>
                  </a:cubicBezTo>
                  <a:cubicBezTo>
                    <a:pt x="27" y="16"/>
                    <a:pt x="22" y="7"/>
                    <a:pt x="20" y="5"/>
                  </a:cubicBezTo>
                  <a:cubicBezTo>
                    <a:pt x="18" y="3"/>
                    <a:pt x="13" y="7"/>
                    <a:pt x="9" y="9"/>
                  </a:cubicBezTo>
                  <a:cubicBezTo>
                    <a:pt x="5" y="12"/>
                    <a:pt x="7" y="16"/>
                    <a:pt x="4" y="18"/>
                  </a:cubicBezTo>
                  <a:cubicBezTo>
                    <a:pt x="1" y="20"/>
                    <a:pt x="0" y="24"/>
                    <a:pt x="2" y="28"/>
                  </a:cubicBezTo>
                  <a:cubicBezTo>
                    <a:pt x="2" y="28"/>
                    <a:pt x="2" y="29"/>
                    <a:pt x="3" y="29"/>
                  </a:cubicBezTo>
                  <a:cubicBezTo>
                    <a:pt x="6" y="29"/>
                    <a:pt x="10" y="28"/>
                    <a:pt x="12" y="27"/>
                  </a:cubicBezTo>
                  <a:cubicBezTo>
                    <a:pt x="16" y="24"/>
                    <a:pt x="26" y="27"/>
                    <a:pt x="29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4" name="Freeform 254"/>
            <p:cNvSpPr>
              <a:spLocks/>
            </p:cNvSpPr>
            <p:nvPr userDrawn="1"/>
          </p:nvSpPr>
          <p:spPr bwMode="auto">
            <a:xfrm>
              <a:off x="7729079" y="2849726"/>
              <a:ext cx="142627" cy="93004"/>
            </a:xfrm>
            <a:custGeom>
              <a:avLst/>
              <a:gdLst>
                <a:gd name="T0" fmla="*/ 9 w 67"/>
                <a:gd name="T1" fmla="*/ 20 h 40"/>
                <a:gd name="T2" fmla="*/ 16 w 67"/>
                <a:gd name="T3" fmla="*/ 23 h 40"/>
                <a:gd name="T4" fmla="*/ 23 w 67"/>
                <a:gd name="T5" fmla="*/ 26 h 40"/>
                <a:gd name="T6" fmla="*/ 23 w 67"/>
                <a:gd name="T7" fmla="*/ 34 h 40"/>
                <a:gd name="T8" fmla="*/ 32 w 67"/>
                <a:gd name="T9" fmla="*/ 39 h 40"/>
                <a:gd name="T10" fmla="*/ 40 w 67"/>
                <a:gd name="T11" fmla="*/ 39 h 40"/>
                <a:gd name="T12" fmla="*/ 46 w 67"/>
                <a:gd name="T13" fmla="*/ 37 h 40"/>
                <a:gd name="T14" fmla="*/ 54 w 67"/>
                <a:gd name="T15" fmla="*/ 35 h 40"/>
                <a:gd name="T16" fmla="*/ 55 w 67"/>
                <a:gd name="T17" fmla="*/ 30 h 40"/>
                <a:gd name="T18" fmla="*/ 61 w 67"/>
                <a:gd name="T19" fmla="*/ 24 h 40"/>
                <a:gd name="T20" fmla="*/ 65 w 67"/>
                <a:gd name="T21" fmla="*/ 22 h 40"/>
                <a:gd name="T22" fmla="*/ 66 w 67"/>
                <a:gd name="T23" fmla="*/ 17 h 40"/>
                <a:gd name="T24" fmla="*/ 67 w 67"/>
                <a:gd name="T25" fmla="*/ 14 h 40"/>
                <a:gd name="T26" fmla="*/ 61 w 67"/>
                <a:gd name="T27" fmla="*/ 10 h 40"/>
                <a:gd name="T28" fmla="*/ 50 w 67"/>
                <a:gd name="T29" fmla="*/ 5 h 40"/>
                <a:gd name="T30" fmla="*/ 43 w 67"/>
                <a:gd name="T31" fmla="*/ 3 h 40"/>
                <a:gd name="T32" fmla="*/ 29 w 67"/>
                <a:gd name="T33" fmla="*/ 3 h 40"/>
                <a:gd name="T34" fmla="*/ 12 w 67"/>
                <a:gd name="T35" fmla="*/ 3 h 40"/>
                <a:gd name="T36" fmla="*/ 3 w 67"/>
                <a:gd name="T37" fmla="*/ 5 h 40"/>
                <a:gd name="T38" fmla="*/ 1 w 67"/>
                <a:gd name="T39" fmla="*/ 17 h 40"/>
                <a:gd name="T40" fmla="*/ 2 w 67"/>
                <a:gd name="T41" fmla="*/ 20 h 40"/>
                <a:gd name="T42" fmla="*/ 9 w 67"/>
                <a:gd name="T4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7" h="40">
                  <a:moveTo>
                    <a:pt x="9" y="20"/>
                  </a:moveTo>
                  <a:cubicBezTo>
                    <a:pt x="10" y="22"/>
                    <a:pt x="15" y="23"/>
                    <a:pt x="16" y="23"/>
                  </a:cubicBezTo>
                  <a:cubicBezTo>
                    <a:pt x="18" y="22"/>
                    <a:pt x="23" y="24"/>
                    <a:pt x="23" y="26"/>
                  </a:cubicBezTo>
                  <a:cubicBezTo>
                    <a:pt x="23" y="28"/>
                    <a:pt x="21" y="34"/>
                    <a:pt x="23" y="34"/>
                  </a:cubicBezTo>
                  <a:cubicBezTo>
                    <a:pt x="24" y="34"/>
                    <a:pt x="31" y="36"/>
                    <a:pt x="32" y="39"/>
                  </a:cubicBezTo>
                  <a:cubicBezTo>
                    <a:pt x="35" y="39"/>
                    <a:pt x="39" y="39"/>
                    <a:pt x="40" y="39"/>
                  </a:cubicBezTo>
                  <a:cubicBezTo>
                    <a:pt x="43" y="40"/>
                    <a:pt x="45" y="38"/>
                    <a:pt x="46" y="37"/>
                  </a:cubicBezTo>
                  <a:cubicBezTo>
                    <a:pt x="47" y="35"/>
                    <a:pt x="52" y="35"/>
                    <a:pt x="54" y="35"/>
                  </a:cubicBezTo>
                  <a:cubicBezTo>
                    <a:pt x="55" y="35"/>
                    <a:pt x="55" y="31"/>
                    <a:pt x="55" y="30"/>
                  </a:cubicBezTo>
                  <a:cubicBezTo>
                    <a:pt x="56" y="28"/>
                    <a:pt x="59" y="25"/>
                    <a:pt x="61" y="24"/>
                  </a:cubicBezTo>
                  <a:cubicBezTo>
                    <a:pt x="63" y="24"/>
                    <a:pt x="63" y="22"/>
                    <a:pt x="65" y="22"/>
                  </a:cubicBezTo>
                  <a:cubicBezTo>
                    <a:pt x="67" y="22"/>
                    <a:pt x="67" y="19"/>
                    <a:pt x="66" y="17"/>
                  </a:cubicBezTo>
                  <a:cubicBezTo>
                    <a:pt x="66" y="16"/>
                    <a:pt x="66" y="15"/>
                    <a:pt x="67" y="14"/>
                  </a:cubicBezTo>
                  <a:cubicBezTo>
                    <a:pt x="65" y="13"/>
                    <a:pt x="63" y="12"/>
                    <a:pt x="61" y="10"/>
                  </a:cubicBezTo>
                  <a:cubicBezTo>
                    <a:pt x="58" y="8"/>
                    <a:pt x="53" y="5"/>
                    <a:pt x="50" y="5"/>
                  </a:cubicBezTo>
                  <a:cubicBezTo>
                    <a:pt x="48" y="6"/>
                    <a:pt x="48" y="1"/>
                    <a:pt x="43" y="3"/>
                  </a:cubicBezTo>
                  <a:cubicBezTo>
                    <a:pt x="39" y="4"/>
                    <a:pt x="32" y="3"/>
                    <a:pt x="29" y="3"/>
                  </a:cubicBezTo>
                  <a:cubicBezTo>
                    <a:pt x="26" y="3"/>
                    <a:pt x="16" y="0"/>
                    <a:pt x="12" y="3"/>
                  </a:cubicBezTo>
                  <a:cubicBezTo>
                    <a:pt x="10" y="4"/>
                    <a:pt x="6" y="5"/>
                    <a:pt x="3" y="5"/>
                  </a:cubicBezTo>
                  <a:cubicBezTo>
                    <a:pt x="5" y="9"/>
                    <a:pt x="4" y="14"/>
                    <a:pt x="1" y="17"/>
                  </a:cubicBezTo>
                  <a:cubicBezTo>
                    <a:pt x="0" y="19"/>
                    <a:pt x="1" y="19"/>
                    <a:pt x="2" y="20"/>
                  </a:cubicBezTo>
                  <a:cubicBezTo>
                    <a:pt x="5" y="19"/>
                    <a:pt x="8" y="19"/>
                    <a:pt x="9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5" name="Freeform 255"/>
            <p:cNvSpPr>
              <a:spLocks/>
            </p:cNvSpPr>
            <p:nvPr userDrawn="1"/>
          </p:nvSpPr>
          <p:spPr bwMode="auto">
            <a:xfrm>
              <a:off x="7369996" y="3152442"/>
              <a:ext cx="114101" cy="62002"/>
            </a:xfrm>
            <a:custGeom>
              <a:avLst/>
              <a:gdLst>
                <a:gd name="T0" fmla="*/ 47 w 53"/>
                <a:gd name="T1" fmla="*/ 11 h 27"/>
                <a:gd name="T2" fmla="*/ 41 w 53"/>
                <a:gd name="T3" fmla="*/ 8 h 27"/>
                <a:gd name="T4" fmla="*/ 41 w 53"/>
                <a:gd name="T5" fmla="*/ 4 h 27"/>
                <a:gd name="T6" fmla="*/ 34 w 53"/>
                <a:gd name="T7" fmla="*/ 1 h 27"/>
                <a:gd name="T8" fmla="*/ 26 w 53"/>
                <a:gd name="T9" fmla="*/ 1 h 27"/>
                <a:gd name="T10" fmla="*/ 16 w 53"/>
                <a:gd name="T11" fmla="*/ 1 h 27"/>
                <a:gd name="T12" fmla="*/ 15 w 53"/>
                <a:gd name="T13" fmla="*/ 3 h 27"/>
                <a:gd name="T14" fmla="*/ 9 w 53"/>
                <a:gd name="T15" fmla="*/ 8 h 27"/>
                <a:gd name="T16" fmla="*/ 1 w 53"/>
                <a:gd name="T17" fmla="*/ 16 h 27"/>
                <a:gd name="T18" fmla="*/ 3 w 53"/>
                <a:gd name="T19" fmla="*/ 20 h 27"/>
                <a:gd name="T20" fmla="*/ 8 w 53"/>
                <a:gd name="T21" fmla="*/ 20 h 27"/>
                <a:gd name="T22" fmla="*/ 10 w 53"/>
                <a:gd name="T23" fmla="*/ 26 h 27"/>
                <a:gd name="T24" fmla="*/ 10 w 53"/>
                <a:gd name="T25" fmla="*/ 26 h 27"/>
                <a:gd name="T26" fmla="*/ 20 w 53"/>
                <a:gd name="T27" fmla="*/ 25 h 27"/>
                <a:gd name="T28" fmla="*/ 26 w 53"/>
                <a:gd name="T29" fmla="*/ 17 h 27"/>
                <a:gd name="T30" fmla="*/ 32 w 53"/>
                <a:gd name="T31" fmla="*/ 25 h 27"/>
                <a:gd name="T32" fmla="*/ 36 w 53"/>
                <a:gd name="T33" fmla="*/ 21 h 27"/>
                <a:gd name="T34" fmla="*/ 40 w 53"/>
                <a:gd name="T35" fmla="*/ 19 h 27"/>
                <a:gd name="T36" fmla="*/ 45 w 53"/>
                <a:gd name="T37" fmla="*/ 17 h 27"/>
                <a:gd name="T38" fmla="*/ 49 w 53"/>
                <a:gd name="T39" fmla="*/ 16 h 27"/>
                <a:gd name="T40" fmla="*/ 50 w 53"/>
                <a:gd name="T41" fmla="*/ 14 h 27"/>
                <a:gd name="T42" fmla="*/ 53 w 53"/>
                <a:gd name="T43" fmla="*/ 12 h 27"/>
                <a:gd name="T44" fmla="*/ 47 w 53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27">
                  <a:moveTo>
                    <a:pt x="47" y="11"/>
                  </a:moveTo>
                  <a:cubicBezTo>
                    <a:pt x="44" y="12"/>
                    <a:pt x="41" y="9"/>
                    <a:pt x="41" y="8"/>
                  </a:cubicBezTo>
                  <a:cubicBezTo>
                    <a:pt x="41" y="7"/>
                    <a:pt x="40" y="5"/>
                    <a:pt x="41" y="4"/>
                  </a:cubicBezTo>
                  <a:cubicBezTo>
                    <a:pt x="39" y="3"/>
                    <a:pt x="36" y="1"/>
                    <a:pt x="34" y="1"/>
                  </a:cubicBezTo>
                  <a:cubicBezTo>
                    <a:pt x="31" y="0"/>
                    <a:pt x="29" y="0"/>
                    <a:pt x="26" y="1"/>
                  </a:cubicBezTo>
                  <a:cubicBezTo>
                    <a:pt x="24" y="2"/>
                    <a:pt x="20" y="2"/>
                    <a:pt x="16" y="1"/>
                  </a:cubicBezTo>
                  <a:cubicBezTo>
                    <a:pt x="16" y="2"/>
                    <a:pt x="16" y="3"/>
                    <a:pt x="15" y="3"/>
                  </a:cubicBezTo>
                  <a:cubicBezTo>
                    <a:pt x="12" y="3"/>
                    <a:pt x="9" y="5"/>
                    <a:pt x="9" y="8"/>
                  </a:cubicBezTo>
                  <a:cubicBezTo>
                    <a:pt x="8" y="10"/>
                    <a:pt x="3" y="12"/>
                    <a:pt x="1" y="16"/>
                  </a:cubicBezTo>
                  <a:cubicBezTo>
                    <a:pt x="0" y="21"/>
                    <a:pt x="1" y="22"/>
                    <a:pt x="3" y="20"/>
                  </a:cubicBezTo>
                  <a:cubicBezTo>
                    <a:pt x="5" y="17"/>
                    <a:pt x="8" y="18"/>
                    <a:pt x="8" y="20"/>
                  </a:cubicBezTo>
                  <a:cubicBezTo>
                    <a:pt x="8" y="22"/>
                    <a:pt x="11" y="23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4" y="25"/>
                    <a:pt x="19" y="25"/>
                    <a:pt x="20" y="25"/>
                  </a:cubicBezTo>
                  <a:cubicBezTo>
                    <a:pt x="22" y="25"/>
                    <a:pt x="25" y="18"/>
                    <a:pt x="26" y="17"/>
                  </a:cubicBezTo>
                  <a:cubicBezTo>
                    <a:pt x="27" y="17"/>
                    <a:pt x="30" y="23"/>
                    <a:pt x="32" y="25"/>
                  </a:cubicBezTo>
                  <a:cubicBezTo>
                    <a:pt x="35" y="27"/>
                    <a:pt x="36" y="23"/>
                    <a:pt x="36" y="21"/>
                  </a:cubicBezTo>
                  <a:cubicBezTo>
                    <a:pt x="36" y="19"/>
                    <a:pt x="38" y="18"/>
                    <a:pt x="40" y="19"/>
                  </a:cubicBezTo>
                  <a:cubicBezTo>
                    <a:pt x="41" y="19"/>
                    <a:pt x="45" y="20"/>
                    <a:pt x="45" y="17"/>
                  </a:cubicBezTo>
                  <a:cubicBezTo>
                    <a:pt x="45" y="15"/>
                    <a:pt x="47" y="16"/>
                    <a:pt x="49" y="16"/>
                  </a:cubicBezTo>
                  <a:cubicBezTo>
                    <a:pt x="50" y="16"/>
                    <a:pt x="50" y="14"/>
                    <a:pt x="50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1"/>
                    <a:pt x="49" y="10"/>
                    <a:pt x="4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6" name="Freeform 256"/>
            <p:cNvSpPr>
              <a:spLocks/>
            </p:cNvSpPr>
            <p:nvPr userDrawn="1"/>
          </p:nvSpPr>
          <p:spPr bwMode="auto">
            <a:xfrm>
              <a:off x="7368318" y="2911728"/>
              <a:ext cx="223169" cy="255303"/>
            </a:xfrm>
            <a:custGeom>
              <a:avLst/>
              <a:gdLst>
                <a:gd name="T0" fmla="*/ 13 w 104"/>
                <a:gd name="T1" fmla="*/ 28 h 109"/>
                <a:gd name="T2" fmla="*/ 7 w 104"/>
                <a:gd name="T3" fmla="*/ 33 h 109"/>
                <a:gd name="T4" fmla="*/ 11 w 104"/>
                <a:gd name="T5" fmla="*/ 39 h 109"/>
                <a:gd name="T6" fmla="*/ 9 w 104"/>
                <a:gd name="T7" fmla="*/ 42 h 109"/>
                <a:gd name="T8" fmla="*/ 2 w 104"/>
                <a:gd name="T9" fmla="*/ 45 h 109"/>
                <a:gd name="T10" fmla="*/ 1 w 104"/>
                <a:gd name="T11" fmla="*/ 50 h 109"/>
                <a:gd name="T12" fmla="*/ 0 w 104"/>
                <a:gd name="T13" fmla="*/ 59 h 109"/>
                <a:gd name="T14" fmla="*/ 3 w 104"/>
                <a:gd name="T15" fmla="*/ 66 h 109"/>
                <a:gd name="T16" fmla="*/ 1 w 104"/>
                <a:gd name="T17" fmla="*/ 70 h 109"/>
                <a:gd name="T18" fmla="*/ 4 w 104"/>
                <a:gd name="T19" fmla="*/ 79 h 109"/>
                <a:gd name="T20" fmla="*/ 7 w 104"/>
                <a:gd name="T21" fmla="*/ 80 h 109"/>
                <a:gd name="T22" fmla="*/ 14 w 104"/>
                <a:gd name="T23" fmla="*/ 84 h 109"/>
                <a:gd name="T24" fmla="*/ 21 w 104"/>
                <a:gd name="T25" fmla="*/ 85 h 109"/>
                <a:gd name="T26" fmla="*/ 23 w 104"/>
                <a:gd name="T27" fmla="*/ 89 h 109"/>
                <a:gd name="T28" fmla="*/ 18 w 104"/>
                <a:gd name="T29" fmla="*/ 98 h 109"/>
                <a:gd name="T30" fmla="*/ 17 w 104"/>
                <a:gd name="T31" fmla="*/ 104 h 109"/>
                <a:gd name="T32" fmla="*/ 27 w 104"/>
                <a:gd name="T33" fmla="*/ 104 h 109"/>
                <a:gd name="T34" fmla="*/ 35 w 104"/>
                <a:gd name="T35" fmla="*/ 104 h 109"/>
                <a:gd name="T36" fmla="*/ 42 w 104"/>
                <a:gd name="T37" fmla="*/ 107 h 109"/>
                <a:gd name="T38" fmla="*/ 43 w 104"/>
                <a:gd name="T39" fmla="*/ 105 h 109"/>
                <a:gd name="T40" fmla="*/ 50 w 104"/>
                <a:gd name="T41" fmla="*/ 107 h 109"/>
                <a:gd name="T42" fmla="*/ 57 w 104"/>
                <a:gd name="T43" fmla="*/ 106 h 109"/>
                <a:gd name="T44" fmla="*/ 64 w 104"/>
                <a:gd name="T45" fmla="*/ 106 h 109"/>
                <a:gd name="T46" fmla="*/ 75 w 104"/>
                <a:gd name="T47" fmla="*/ 103 h 109"/>
                <a:gd name="T48" fmla="*/ 80 w 104"/>
                <a:gd name="T49" fmla="*/ 100 h 109"/>
                <a:gd name="T50" fmla="*/ 85 w 104"/>
                <a:gd name="T51" fmla="*/ 94 h 109"/>
                <a:gd name="T52" fmla="*/ 91 w 104"/>
                <a:gd name="T53" fmla="*/ 89 h 109"/>
                <a:gd name="T54" fmla="*/ 79 w 104"/>
                <a:gd name="T55" fmla="*/ 80 h 109"/>
                <a:gd name="T56" fmla="*/ 75 w 104"/>
                <a:gd name="T57" fmla="*/ 71 h 109"/>
                <a:gd name="T58" fmla="*/ 74 w 104"/>
                <a:gd name="T59" fmla="*/ 66 h 109"/>
                <a:gd name="T60" fmla="*/ 87 w 104"/>
                <a:gd name="T61" fmla="*/ 61 h 109"/>
                <a:gd name="T62" fmla="*/ 96 w 104"/>
                <a:gd name="T63" fmla="*/ 57 h 109"/>
                <a:gd name="T64" fmla="*/ 102 w 104"/>
                <a:gd name="T65" fmla="*/ 57 h 109"/>
                <a:gd name="T66" fmla="*/ 103 w 104"/>
                <a:gd name="T67" fmla="*/ 51 h 109"/>
                <a:gd name="T68" fmla="*/ 100 w 104"/>
                <a:gd name="T69" fmla="*/ 42 h 109"/>
                <a:gd name="T70" fmla="*/ 98 w 104"/>
                <a:gd name="T71" fmla="*/ 37 h 109"/>
                <a:gd name="T72" fmla="*/ 96 w 104"/>
                <a:gd name="T73" fmla="*/ 31 h 109"/>
                <a:gd name="T74" fmla="*/ 95 w 104"/>
                <a:gd name="T75" fmla="*/ 27 h 109"/>
                <a:gd name="T76" fmla="*/ 95 w 104"/>
                <a:gd name="T77" fmla="*/ 16 h 109"/>
                <a:gd name="T78" fmla="*/ 95 w 104"/>
                <a:gd name="T79" fmla="*/ 14 h 109"/>
                <a:gd name="T80" fmla="*/ 94 w 104"/>
                <a:gd name="T81" fmla="*/ 13 h 109"/>
                <a:gd name="T82" fmla="*/ 87 w 104"/>
                <a:gd name="T83" fmla="*/ 10 h 109"/>
                <a:gd name="T84" fmla="*/ 88 w 104"/>
                <a:gd name="T85" fmla="*/ 3 h 109"/>
                <a:gd name="T86" fmla="*/ 78 w 104"/>
                <a:gd name="T87" fmla="*/ 6 h 109"/>
                <a:gd name="T88" fmla="*/ 65 w 104"/>
                <a:gd name="T89" fmla="*/ 13 h 109"/>
                <a:gd name="T90" fmla="*/ 59 w 104"/>
                <a:gd name="T91" fmla="*/ 9 h 109"/>
                <a:gd name="T92" fmla="*/ 55 w 104"/>
                <a:gd name="T93" fmla="*/ 7 h 109"/>
                <a:gd name="T94" fmla="*/ 46 w 104"/>
                <a:gd name="T95" fmla="*/ 3 h 109"/>
                <a:gd name="T96" fmla="*/ 45 w 104"/>
                <a:gd name="T97" fmla="*/ 1 h 109"/>
                <a:gd name="T98" fmla="*/ 41 w 104"/>
                <a:gd name="T99" fmla="*/ 1 h 109"/>
                <a:gd name="T100" fmla="*/ 30 w 104"/>
                <a:gd name="T101" fmla="*/ 0 h 109"/>
                <a:gd name="T102" fmla="*/ 32 w 104"/>
                <a:gd name="T103" fmla="*/ 5 h 109"/>
                <a:gd name="T104" fmla="*/ 35 w 104"/>
                <a:gd name="T105" fmla="*/ 14 h 109"/>
                <a:gd name="T106" fmla="*/ 30 w 104"/>
                <a:gd name="T107" fmla="*/ 18 h 109"/>
                <a:gd name="T108" fmla="*/ 22 w 104"/>
                <a:gd name="T109" fmla="*/ 17 h 109"/>
                <a:gd name="T110" fmla="*/ 13 w 104"/>
                <a:gd name="T111" fmla="*/ 18 h 109"/>
                <a:gd name="T112" fmla="*/ 13 w 104"/>
                <a:gd name="T113" fmla="*/ 21 h 109"/>
                <a:gd name="T114" fmla="*/ 13 w 104"/>
                <a:gd name="T1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4" h="109">
                  <a:moveTo>
                    <a:pt x="13" y="28"/>
                  </a:moveTo>
                  <a:cubicBezTo>
                    <a:pt x="10" y="32"/>
                    <a:pt x="7" y="32"/>
                    <a:pt x="7" y="33"/>
                  </a:cubicBezTo>
                  <a:cubicBezTo>
                    <a:pt x="8" y="34"/>
                    <a:pt x="12" y="37"/>
                    <a:pt x="11" y="39"/>
                  </a:cubicBezTo>
                  <a:cubicBezTo>
                    <a:pt x="10" y="41"/>
                    <a:pt x="9" y="40"/>
                    <a:pt x="9" y="42"/>
                  </a:cubicBezTo>
                  <a:cubicBezTo>
                    <a:pt x="9" y="45"/>
                    <a:pt x="4" y="45"/>
                    <a:pt x="2" y="45"/>
                  </a:cubicBezTo>
                  <a:cubicBezTo>
                    <a:pt x="0" y="45"/>
                    <a:pt x="2" y="48"/>
                    <a:pt x="1" y="50"/>
                  </a:cubicBezTo>
                  <a:cubicBezTo>
                    <a:pt x="0" y="53"/>
                    <a:pt x="0" y="57"/>
                    <a:pt x="0" y="59"/>
                  </a:cubicBezTo>
                  <a:cubicBezTo>
                    <a:pt x="0" y="61"/>
                    <a:pt x="3" y="64"/>
                    <a:pt x="3" y="66"/>
                  </a:cubicBezTo>
                  <a:cubicBezTo>
                    <a:pt x="3" y="67"/>
                    <a:pt x="0" y="69"/>
                    <a:pt x="1" y="70"/>
                  </a:cubicBezTo>
                  <a:cubicBezTo>
                    <a:pt x="1" y="71"/>
                    <a:pt x="4" y="73"/>
                    <a:pt x="4" y="79"/>
                  </a:cubicBezTo>
                  <a:cubicBezTo>
                    <a:pt x="6" y="79"/>
                    <a:pt x="7" y="80"/>
                    <a:pt x="7" y="80"/>
                  </a:cubicBezTo>
                  <a:cubicBezTo>
                    <a:pt x="9" y="82"/>
                    <a:pt x="11" y="84"/>
                    <a:pt x="14" y="84"/>
                  </a:cubicBezTo>
                  <a:cubicBezTo>
                    <a:pt x="18" y="84"/>
                    <a:pt x="19" y="86"/>
                    <a:pt x="21" y="85"/>
                  </a:cubicBezTo>
                  <a:cubicBezTo>
                    <a:pt x="22" y="85"/>
                    <a:pt x="26" y="86"/>
                    <a:pt x="23" y="89"/>
                  </a:cubicBezTo>
                  <a:cubicBezTo>
                    <a:pt x="20" y="92"/>
                    <a:pt x="19" y="95"/>
                    <a:pt x="18" y="98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21" y="105"/>
                    <a:pt x="25" y="105"/>
                    <a:pt x="27" y="104"/>
                  </a:cubicBezTo>
                  <a:cubicBezTo>
                    <a:pt x="30" y="103"/>
                    <a:pt x="32" y="103"/>
                    <a:pt x="35" y="104"/>
                  </a:cubicBezTo>
                  <a:cubicBezTo>
                    <a:pt x="37" y="104"/>
                    <a:pt x="40" y="106"/>
                    <a:pt x="42" y="107"/>
                  </a:cubicBezTo>
                  <a:cubicBezTo>
                    <a:pt x="42" y="106"/>
                    <a:pt x="42" y="105"/>
                    <a:pt x="43" y="105"/>
                  </a:cubicBezTo>
                  <a:cubicBezTo>
                    <a:pt x="45" y="105"/>
                    <a:pt x="48" y="109"/>
                    <a:pt x="50" y="107"/>
                  </a:cubicBezTo>
                  <a:cubicBezTo>
                    <a:pt x="51" y="105"/>
                    <a:pt x="55" y="105"/>
                    <a:pt x="57" y="106"/>
                  </a:cubicBezTo>
                  <a:cubicBezTo>
                    <a:pt x="59" y="107"/>
                    <a:pt x="62" y="107"/>
                    <a:pt x="64" y="106"/>
                  </a:cubicBezTo>
                  <a:cubicBezTo>
                    <a:pt x="66" y="104"/>
                    <a:pt x="74" y="103"/>
                    <a:pt x="75" y="103"/>
                  </a:cubicBezTo>
                  <a:cubicBezTo>
                    <a:pt x="77" y="104"/>
                    <a:pt x="82" y="106"/>
                    <a:pt x="80" y="100"/>
                  </a:cubicBezTo>
                  <a:cubicBezTo>
                    <a:pt x="78" y="95"/>
                    <a:pt x="84" y="96"/>
                    <a:pt x="85" y="94"/>
                  </a:cubicBezTo>
                  <a:cubicBezTo>
                    <a:pt x="86" y="91"/>
                    <a:pt x="92" y="90"/>
                    <a:pt x="91" y="89"/>
                  </a:cubicBezTo>
                  <a:cubicBezTo>
                    <a:pt x="90" y="87"/>
                    <a:pt x="82" y="82"/>
                    <a:pt x="79" y="80"/>
                  </a:cubicBezTo>
                  <a:cubicBezTo>
                    <a:pt x="77" y="79"/>
                    <a:pt x="77" y="73"/>
                    <a:pt x="75" y="71"/>
                  </a:cubicBezTo>
                  <a:cubicBezTo>
                    <a:pt x="74" y="69"/>
                    <a:pt x="71" y="66"/>
                    <a:pt x="74" y="66"/>
                  </a:cubicBezTo>
                  <a:cubicBezTo>
                    <a:pt x="78" y="65"/>
                    <a:pt x="84" y="64"/>
                    <a:pt x="87" y="61"/>
                  </a:cubicBezTo>
                  <a:cubicBezTo>
                    <a:pt x="89" y="59"/>
                    <a:pt x="95" y="59"/>
                    <a:pt x="96" y="57"/>
                  </a:cubicBezTo>
                  <a:cubicBezTo>
                    <a:pt x="98" y="56"/>
                    <a:pt x="101" y="58"/>
                    <a:pt x="102" y="57"/>
                  </a:cubicBezTo>
                  <a:cubicBezTo>
                    <a:pt x="103" y="55"/>
                    <a:pt x="104" y="53"/>
                    <a:pt x="103" y="51"/>
                  </a:cubicBezTo>
                  <a:cubicBezTo>
                    <a:pt x="101" y="49"/>
                    <a:pt x="100" y="46"/>
                    <a:pt x="100" y="42"/>
                  </a:cubicBezTo>
                  <a:cubicBezTo>
                    <a:pt x="100" y="38"/>
                    <a:pt x="98" y="38"/>
                    <a:pt x="98" y="37"/>
                  </a:cubicBezTo>
                  <a:cubicBezTo>
                    <a:pt x="98" y="35"/>
                    <a:pt x="97" y="32"/>
                    <a:pt x="96" y="31"/>
                  </a:cubicBezTo>
                  <a:cubicBezTo>
                    <a:pt x="94" y="30"/>
                    <a:pt x="93" y="30"/>
                    <a:pt x="95" y="27"/>
                  </a:cubicBezTo>
                  <a:cubicBezTo>
                    <a:pt x="97" y="24"/>
                    <a:pt x="96" y="18"/>
                    <a:pt x="95" y="16"/>
                  </a:cubicBezTo>
                  <a:cubicBezTo>
                    <a:pt x="95" y="15"/>
                    <a:pt x="95" y="15"/>
                    <a:pt x="95" y="14"/>
                  </a:cubicBezTo>
                  <a:cubicBezTo>
                    <a:pt x="95" y="14"/>
                    <a:pt x="94" y="14"/>
                    <a:pt x="94" y="13"/>
                  </a:cubicBezTo>
                  <a:cubicBezTo>
                    <a:pt x="94" y="11"/>
                    <a:pt x="92" y="10"/>
                    <a:pt x="87" y="10"/>
                  </a:cubicBezTo>
                  <a:cubicBezTo>
                    <a:pt x="83" y="10"/>
                    <a:pt x="90" y="5"/>
                    <a:pt x="88" y="3"/>
                  </a:cubicBezTo>
                  <a:cubicBezTo>
                    <a:pt x="87" y="1"/>
                    <a:pt x="82" y="7"/>
                    <a:pt x="78" y="6"/>
                  </a:cubicBezTo>
                  <a:cubicBezTo>
                    <a:pt x="74" y="5"/>
                    <a:pt x="68" y="10"/>
                    <a:pt x="65" y="13"/>
                  </a:cubicBezTo>
                  <a:cubicBezTo>
                    <a:pt x="61" y="15"/>
                    <a:pt x="56" y="12"/>
                    <a:pt x="59" y="9"/>
                  </a:cubicBezTo>
                  <a:cubicBezTo>
                    <a:pt x="62" y="5"/>
                    <a:pt x="59" y="5"/>
                    <a:pt x="55" y="7"/>
                  </a:cubicBezTo>
                  <a:cubicBezTo>
                    <a:pt x="50" y="8"/>
                    <a:pt x="45" y="7"/>
                    <a:pt x="46" y="3"/>
                  </a:cubicBezTo>
                  <a:cubicBezTo>
                    <a:pt x="46" y="2"/>
                    <a:pt x="46" y="1"/>
                    <a:pt x="45" y="1"/>
                  </a:cubicBezTo>
                  <a:cubicBezTo>
                    <a:pt x="43" y="1"/>
                    <a:pt x="42" y="1"/>
                    <a:pt x="41" y="1"/>
                  </a:cubicBezTo>
                  <a:cubicBezTo>
                    <a:pt x="39" y="0"/>
                    <a:pt x="35" y="0"/>
                    <a:pt x="30" y="0"/>
                  </a:cubicBezTo>
                  <a:cubicBezTo>
                    <a:pt x="32" y="1"/>
                    <a:pt x="33" y="3"/>
                    <a:pt x="32" y="5"/>
                  </a:cubicBezTo>
                  <a:cubicBezTo>
                    <a:pt x="31" y="7"/>
                    <a:pt x="33" y="10"/>
                    <a:pt x="35" y="14"/>
                  </a:cubicBezTo>
                  <a:cubicBezTo>
                    <a:pt x="38" y="18"/>
                    <a:pt x="31" y="16"/>
                    <a:pt x="30" y="18"/>
                  </a:cubicBezTo>
                  <a:cubicBezTo>
                    <a:pt x="30" y="21"/>
                    <a:pt x="24" y="18"/>
                    <a:pt x="22" y="17"/>
                  </a:cubicBezTo>
                  <a:cubicBezTo>
                    <a:pt x="20" y="16"/>
                    <a:pt x="13" y="17"/>
                    <a:pt x="13" y="18"/>
                  </a:cubicBezTo>
                  <a:cubicBezTo>
                    <a:pt x="13" y="19"/>
                    <a:pt x="13" y="20"/>
                    <a:pt x="13" y="21"/>
                  </a:cubicBezTo>
                  <a:cubicBezTo>
                    <a:pt x="14" y="24"/>
                    <a:pt x="14" y="27"/>
                    <a:pt x="13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" name="Freeform 257"/>
            <p:cNvSpPr>
              <a:spLocks/>
            </p:cNvSpPr>
            <p:nvPr userDrawn="1"/>
          </p:nvSpPr>
          <p:spPr bwMode="auto">
            <a:xfrm>
              <a:off x="7732435" y="2299002"/>
              <a:ext cx="263440" cy="421250"/>
            </a:xfrm>
            <a:custGeom>
              <a:avLst/>
              <a:gdLst>
                <a:gd name="T0" fmla="*/ 104 w 123"/>
                <a:gd name="T1" fmla="*/ 152 h 181"/>
                <a:gd name="T2" fmla="*/ 121 w 123"/>
                <a:gd name="T3" fmla="*/ 137 h 181"/>
                <a:gd name="T4" fmla="*/ 118 w 123"/>
                <a:gd name="T5" fmla="*/ 128 h 181"/>
                <a:gd name="T6" fmla="*/ 103 w 123"/>
                <a:gd name="T7" fmla="*/ 118 h 181"/>
                <a:gd name="T8" fmla="*/ 111 w 123"/>
                <a:gd name="T9" fmla="*/ 111 h 181"/>
                <a:gd name="T10" fmla="*/ 104 w 123"/>
                <a:gd name="T11" fmla="*/ 106 h 181"/>
                <a:gd name="T12" fmla="*/ 106 w 123"/>
                <a:gd name="T13" fmla="*/ 100 h 181"/>
                <a:gd name="T14" fmla="*/ 100 w 123"/>
                <a:gd name="T15" fmla="*/ 97 h 181"/>
                <a:gd name="T16" fmla="*/ 103 w 123"/>
                <a:gd name="T17" fmla="*/ 94 h 181"/>
                <a:gd name="T18" fmla="*/ 101 w 123"/>
                <a:gd name="T19" fmla="*/ 85 h 181"/>
                <a:gd name="T20" fmla="*/ 105 w 123"/>
                <a:gd name="T21" fmla="*/ 79 h 181"/>
                <a:gd name="T22" fmla="*/ 94 w 123"/>
                <a:gd name="T23" fmla="*/ 63 h 181"/>
                <a:gd name="T24" fmla="*/ 98 w 123"/>
                <a:gd name="T25" fmla="*/ 56 h 181"/>
                <a:gd name="T26" fmla="*/ 105 w 123"/>
                <a:gd name="T27" fmla="*/ 48 h 181"/>
                <a:gd name="T28" fmla="*/ 96 w 123"/>
                <a:gd name="T29" fmla="*/ 40 h 181"/>
                <a:gd name="T30" fmla="*/ 89 w 123"/>
                <a:gd name="T31" fmla="*/ 36 h 181"/>
                <a:gd name="T32" fmla="*/ 88 w 123"/>
                <a:gd name="T33" fmla="*/ 30 h 181"/>
                <a:gd name="T34" fmla="*/ 89 w 123"/>
                <a:gd name="T35" fmla="*/ 25 h 181"/>
                <a:gd name="T36" fmla="*/ 94 w 123"/>
                <a:gd name="T37" fmla="*/ 21 h 181"/>
                <a:gd name="T38" fmla="*/ 96 w 123"/>
                <a:gd name="T39" fmla="*/ 17 h 181"/>
                <a:gd name="T40" fmla="*/ 96 w 123"/>
                <a:gd name="T41" fmla="*/ 11 h 181"/>
                <a:gd name="T42" fmla="*/ 84 w 123"/>
                <a:gd name="T43" fmla="*/ 4 h 181"/>
                <a:gd name="T44" fmla="*/ 75 w 123"/>
                <a:gd name="T45" fmla="*/ 4 h 181"/>
                <a:gd name="T46" fmla="*/ 63 w 123"/>
                <a:gd name="T47" fmla="*/ 6 h 181"/>
                <a:gd name="T48" fmla="*/ 56 w 123"/>
                <a:gd name="T49" fmla="*/ 13 h 181"/>
                <a:gd name="T50" fmla="*/ 54 w 123"/>
                <a:gd name="T51" fmla="*/ 23 h 181"/>
                <a:gd name="T52" fmla="*/ 49 w 123"/>
                <a:gd name="T53" fmla="*/ 29 h 181"/>
                <a:gd name="T54" fmla="*/ 42 w 123"/>
                <a:gd name="T55" fmla="*/ 27 h 181"/>
                <a:gd name="T56" fmla="*/ 33 w 123"/>
                <a:gd name="T57" fmla="*/ 27 h 181"/>
                <a:gd name="T58" fmla="*/ 20 w 123"/>
                <a:gd name="T59" fmla="*/ 26 h 181"/>
                <a:gd name="T60" fmla="*/ 8 w 123"/>
                <a:gd name="T61" fmla="*/ 18 h 181"/>
                <a:gd name="T62" fmla="*/ 0 w 123"/>
                <a:gd name="T63" fmla="*/ 23 h 181"/>
                <a:gd name="T64" fmla="*/ 13 w 123"/>
                <a:gd name="T65" fmla="*/ 31 h 181"/>
                <a:gd name="T66" fmla="*/ 29 w 123"/>
                <a:gd name="T67" fmla="*/ 41 h 181"/>
                <a:gd name="T68" fmla="*/ 30 w 123"/>
                <a:gd name="T69" fmla="*/ 51 h 181"/>
                <a:gd name="T70" fmla="*/ 33 w 123"/>
                <a:gd name="T71" fmla="*/ 61 h 181"/>
                <a:gd name="T72" fmla="*/ 32 w 123"/>
                <a:gd name="T73" fmla="*/ 70 h 181"/>
                <a:gd name="T74" fmla="*/ 34 w 123"/>
                <a:gd name="T75" fmla="*/ 76 h 181"/>
                <a:gd name="T76" fmla="*/ 36 w 123"/>
                <a:gd name="T77" fmla="*/ 81 h 181"/>
                <a:gd name="T78" fmla="*/ 45 w 123"/>
                <a:gd name="T79" fmla="*/ 84 h 181"/>
                <a:gd name="T80" fmla="*/ 49 w 123"/>
                <a:gd name="T81" fmla="*/ 93 h 181"/>
                <a:gd name="T82" fmla="*/ 47 w 123"/>
                <a:gd name="T83" fmla="*/ 97 h 181"/>
                <a:gd name="T84" fmla="*/ 41 w 123"/>
                <a:gd name="T85" fmla="*/ 101 h 181"/>
                <a:gd name="T86" fmla="*/ 29 w 123"/>
                <a:gd name="T87" fmla="*/ 112 h 181"/>
                <a:gd name="T88" fmla="*/ 22 w 123"/>
                <a:gd name="T89" fmla="*/ 117 h 181"/>
                <a:gd name="T90" fmla="*/ 16 w 123"/>
                <a:gd name="T91" fmla="*/ 123 h 181"/>
                <a:gd name="T92" fmla="*/ 8 w 123"/>
                <a:gd name="T93" fmla="*/ 127 h 181"/>
                <a:gd name="T94" fmla="*/ 3 w 123"/>
                <a:gd name="T95" fmla="*/ 134 h 181"/>
                <a:gd name="T96" fmla="*/ 3 w 123"/>
                <a:gd name="T97" fmla="*/ 140 h 181"/>
                <a:gd name="T98" fmla="*/ 4 w 123"/>
                <a:gd name="T99" fmla="*/ 147 h 181"/>
                <a:gd name="T100" fmla="*/ 6 w 123"/>
                <a:gd name="T101" fmla="*/ 160 h 181"/>
                <a:gd name="T102" fmla="*/ 3 w 123"/>
                <a:gd name="T103" fmla="*/ 171 h 181"/>
                <a:gd name="T104" fmla="*/ 14 w 123"/>
                <a:gd name="T105" fmla="*/ 175 h 181"/>
                <a:gd name="T106" fmla="*/ 21 w 123"/>
                <a:gd name="T107" fmla="*/ 178 h 181"/>
                <a:gd name="T108" fmla="*/ 34 w 123"/>
                <a:gd name="T109" fmla="*/ 181 h 181"/>
                <a:gd name="T110" fmla="*/ 70 w 123"/>
                <a:gd name="T111" fmla="*/ 173 h 181"/>
                <a:gd name="T112" fmla="*/ 81 w 123"/>
                <a:gd name="T113" fmla="*/ 172 h 181"/>
                <a:gd name="T114" fmla="*/ 86 w 123"/>
                <a:gd name="T115" fmla="*/ 165 h 181"/>
                <a:gd name="T116" fmla="*/ 104 w 123"/>
                <a:gd name="T117" fmla="*/ 1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3" h="181">
                  <a:moveTo>
                    <a:pt x="104" y="152"/>
                  </a:moveTo>
                  <a:cubicBezTo>
                    <a:pt x="107" y="146"/>
                    <a:pt x="119" y="142"/>
                    <a:pt x="121" y="137"/>
                  </a:cubicBezTo>
                  <a:cubicBezTo>
                    <a:pt x="122" y="134"/>
                    <a:pt x="123" y="133"/>
                    <a:pt x="118" y="128"/>
                  </a:cubicBezTo>
                  <a:cubicBezTo>
                    <a:pt x="114" y="123"/>
                    <a:pt x="104" y="120"/>
                    <a:pt x="103" y="118"/>
                  </a:cubicBezTo>
                  <a:cubicBezTo>
                    <a:pt x="103" y="115"/>
                    <a:pt x="111" y="115"/>
                    <a:pt x="111" y="111"/>
                  </a:cubicBezTo>
                  <a:cubicBezTo>
                    <a:pt x="110" y="108"/>
                    <a:pt x="106" y="108"/>
                    <a:pt x="104" y="106"/>
                  </a:cubicBezTo>
                  <a:cubicBezTo>
                    <a:pt x="103" y="103"/>
                    <a:pt x="106" y="102"/>
                    <a:pt x="106" y="100"/>
                  </a:cubicBezTo>
                  <a:cubicBezTo>
                    <a:pt x="106" y="99"/>
                    <a:pt x="101" y="98"/>
                    <a:pt x="100" y="97"/>
                  </a:cubicBezTo>
                  <a:cubicBezTo>
                    <a:pt x="100" y="95"/>
                    <a:pt x="104" y="96"/>
                    <a:pt x="103" y="94"/>
                  </a:cubicBezTo>
                  <a:cubicBezTo>
                    <a:pt x="102" y="92"/>
                    <a:pt x="99" y="88"/>
                    <a:pt x="101" y="85"/>
                  </a:cubicBezTo>
                  <a:cubicBezTo>
                    <a:pt x="104" y="82"/>
                    <a:pt x="109" y="85"/>
                    <a:pt x="105" y="79"/>
                  </a:cubicBezTo>
                  <a:cubicBezTo>
                    <a:pt x="101" y="72"/>
                    <a:pt x="95" y="64"/>
                    <a:pt x="94" y="63"/>
                  </a:cubicBezTo>
                  <a:cubicBezTo>
                    <a:pt x="93" y="61"/>
                    <a:pt x="95" y="57"/>
                    <a:pt x="98" y="56"/>
                  </a:cubicBezTo>
                  <a:cubicBezTo>
                    <a:pt x="100" y="55"/>
                    <a:pt x="105" y="50"/>
                    <a:pt x="105" y="48"/>
                  </a:cubicBezTo>
                  <a:cubicBezTo>
                    <a:pt x="105" y="46"/>
                    <a:pt x="98" y="41"/>
                    <a:pt x="96" y="40"/>
                  </a:cubicBezTo>
                  <a:cubicBezTo>
                    <a:pt x="95" y="39"/>
                    <a:pt x="91" y="40"/>
                    <a:pt x="89" y="36"/>
                  </a:cubicBezTo>
                  <a:cubicBezTo>
                    <a:pt x="88" y="33"/>
                    <a:pt x="86" y="32"/>
                    <a:pt x="88" y="30"/>
                  </a:cubicBezTo>
                  <a:cubicBezTo>
                    <a:pt x="89" y="28"/>
                    <a:pt x="89" y="26"/>
                    <a:pt x="89" y="25"/>
                  </a:cubicBezTo>
                  <a:cubicBezTo>
                    <a:pt x="89" y="23"/>
                    <a:pt x="93" y="24"/>
                    <a:pt x="94" y="21"/>
                  </a:cubicBezTo>
                  <a:cubicBezTo>
                    <a:pt x="94" y="20"/>
                    <a:pt x="95" y="19"/>
                    <a:pt x="96" y="17"/>
                  </a:cubicBezTo>
                  <a:cubicBezTo>
                    <a:pt x="96" y="15"/>
                    <a:pt x="97" y="13"/>
                    <a:pt x="96" y="11"/>
                  </a:cubicBezTo>
                  <a:cubicBezTo>
                    <a:pt x="96" y="8"/>
                    <a:pt x="86" y="7"/>
                    <a:pt x="84" y="4"/>
                  </a:cubicBezTo>
                  <a:cubicBezTo>
                    <a:pt x="82" y="0"/>
                    <a:pt x="76" y="2"/>
                    <a:pt x="75" y="4"/>
                  </a:cubicBezTo>
                  <a:cubicBezTo>
                    <a:pt x="73" y="6"/>
                    <a:pt x="63" y="3"/>
                    <a:pt x="63" y="6"/>
                  </a:cubicBezTo>
                  <a:cubicBezTo>
                    <a:pt x="63" y="9"/>
                    <a:pt x="56" y="10"/>
                    <a:pt x="56" y="13"/>
                  </a:cubicBezTo>
                  <a:cubicBezTo>
                    <a:pt x="56" y="17"/>
                    <a:pt x="59" y="23"/>
                    <a:pt x="54" y="23"/>
                  </a:cubicBezTo>
                  <a:cubicBezTo>
                    <a:pt x="48" y="22"/>
                    <a:pt x="52" y="25"/>
                    <a:pt x="49" y="29"/>
                  </a:cubicBezTo>
                  <a:cubicBezTo>
                    <a:pt x="45" y="33"/>
                    <a:pt x="45" y="26"/>
                    <a:pt x="42" y="27"/>
                  </a:cubicBezTo>
                  <a:cubicBezTo>
                    <a:pt x="39" y="28"/>
                    <a:pt x="35" y="24"/>
                    <a:pt x="33" y="27"/>
                  </a:cubicBezTo>
                  <a:cubicBezTo>
                    <a:pt x="31" y="29"/>
                    <a:pt x="26" y="27"/>
                    <a:pt x="20" y="26"/>
                  </a:cubicBezTo>
                  <a:cubicBezTo>
                    <a:pt x="15" y="25"/>
                    <a:pt x="12" y="18"/>
                    <a:pt x="8" y="18"/>
                  </a:cubicBezTo>
                  <a:cubicBezTo>
                    <a:pt x="5" y="17"/>
                    <a:pt x="2" y="19"/>
                    <a:pt x="0" y="23"/>
                  </a:cubicBezTo>
                  <a:cubicBezTo>
                    <a:pt x="4" y="25"/>
                    <a:pt x="7" y="29"/>
                    <a:pt x="13" y="31"/>
                  </a:cubicBezTo>
                  <a:cubicBezTo>
                    <a:pt x="19" y="34"/>
                    <a:pt x="30" y="37"/>
                    <a:pt x="29" y="41"/>
                  </a:cubicBezTo>
                  <a:cubicBezTo>
                    <a:pt x="29" y="44"/>
                    <a:pt x="27" y="49"/>
                    <a:pt x="30" y="51"/>
                  </a:cubicBezTo>
                  <a:cubicBezTo>
                    <a:pt x="33" y="52"/>
                    <a:pt x="29" y="59"/>
                    <a:pt x="33" y="61"/>
                  </a:cubicBezTo>
                  <a:cubicBezTo>
                    <a:pt x="36" y="62"/>
                    <a:pt x="35" y="70"/>
                    <a:pt x="32" y="70"/>
                  </a:cubicBezTo>
                  <a:cubicBezTo>
                    <a:pt x="29" y="70"/>
                    <a:pt x="33" y="74"/>
                    <a:pt x="34" y="76"/>
                  </a:cubicBezTo>
                  <a:cubicBezTo>
                    <a:pt x="35" y="76"/>
                    <a:pt x="36" y="78"/>
                    <a:pt x="36" y="81"/>
                  </a:cubicBezTo>
                  <a:cubicBezTo>
                    <a:pt x="39" y="82"/>
                    <a:pt x="42" y="83"/>
                    <a:pt x="45" y="84"/>
                  </a:cubicBezTo>
                  <a:cubicBezTo>
                    <a:pt x="50" y="86"/>
                    <a:pt x="49" y="89"/>
                    <a:pt x="49" y="93"/>
                  </a:cubicBezTo>
                  <a:cubicBezTo>
                    <a:pt x="50" y="96"/>
                    <a:pt x="50" y="98"/>
                    <a:pt x="47" y="97"/>
                  </a:cubicBezTo>
                  <a:cubicBezTo>
                    <a:pt x="45" y="95"/>
                    <a:pt x="42" y="97"/>
                    <a:pt x="41" y="101"/>
                  </a:cubicBezTo>
                  <a:cubicBezTo>
                    <a:pt x="40" y="106"/>
                    <a:pt x="33" y="112"/>
                    <a:pt x="29" y="112"/>
                  </a:cubicBezTo>
                  <a:cubicBezTo>
                    <a:pt x="25" y="113"/>
                    <a:pt x="25" y="116"/>
                    <a:pt x="22" y="117"/>
                  </a:cubicBezTo>
                  <a:cubicBezTo>
                    <a:pt x="19" y="118"/>
                    <a:pt x="16" y="120"/>
                    <a:pt x="16" y="123"/>
                  </a:cubicBezTo>
                  <a:cubicBezTo>
                    <a:pt x="16" y="126"/>
                    <a:pt x="11" y="127"/>
                    <a:pt x="8" y="127"/>
                  </a:cubicBezTo>
                  <a:cubicBezTo>
                    <a:pt x="5" y="127"/>
                    <a:pt x="5" y="132"/>
                    <a:pt x="3" y="134"/>
                  </a:cubicBezTo>
                  <a:cubicBezTo>
                    <a:pt x="0" y="135"/>
                    <a:pt x="1" y="137"/>
                    <a:pt x="3" y="140"/>
                  </a:cubicBezTo>
                  <a:cubicBezTo>
                    <a:pt x="5" y="143"/>
                    <a:pt x="3" y="145"/>
                    <a:pt x="4" y="147"/>
                  </a:cubicBezTo>
                  <a:cubicBezTo>
                    <a:pt x="5" y="150"/>
                    <a:pt x="9" y="154"/>
                    <a:pt x="6" y="160"/>
                  </a:cubicBezTo>
                  <a:cubicBezTo>
                    <a:pt x="4" y="165"/>
                    <a:pt x="1" y="171"/>
                    <a:pt x="3" y="171"/>
                  </a:cubicBezTo>
                  <a:cubicBezTo>
                    <a:pt x="5" y="170"/>
                    <a:pt x="11" y="175"/>
                    <a:pt x="14" y="175"/>
                  </a:cubicBezTo>
                  <a:cubicBezTo>
                    <a:pt x="18" y="174"/>
                    <a:pt x="18" y="179"/>
                    <a:pt x="21" y="178"/>
                  </a:cubicBezTo>
                  <a:cubicBezTo>
                    <a:pt x="24" y="177"/>
                    <a:pt x="24" y="181"/>
                    <a:pt x="34" y="181"/>
                  </a:cubicBezTo>
                  <a:cubicBezTo>
                    <a:pt x="43" y="181"/>
                    <a:pt x="63" y="173"/>
                    <a:pt x="70" y="173"/>
                  </a:cubicBezTo>
                  <a:cubicBezTo>
                    <a:pt x="74" y="173"/>
                    <a:pt x="78" y="173"/>
                    <a:pt x="81" y="172"/>
                  </a:cubicBezTo>
                  <a:cubicBezTo>
                    <a:pt x="82" y="170"/>
                    <a:pt x="84" y="167"/>
                    <a:pt x="86" y="165"/>
                  </a:cubicBezTo>
                  <a:cubicBezTo>
                    <a:pt x="91" y="161"/>
                    <a:pt x="101" y="158"/>
                    <a:pt x="104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" name="Freeform 258"/>
            <p:cNvSpPr>
              <a:spLocks/>
            </p:cNvSpPr>
            <p:nvPr userDrawn="1"/>
          </p:nvSpPr>
          <p:spPr bwMode="auto">
            <a:xfrm>
              <a:off x="8066349" y="3621103"/>
              <a:ext cx="528557" cy="426720"/>
            </a:xfrm>
            <a:custGeom>
              <a:avLst/>
              <a:gdLst>
                <a:gd name="T0" fmla="*/ 147 w 246"/>
                <a:gd name="T1" fmla="*/ 38 h 183"/>
                <a:gd name="T2" fmla="*/ 127 w 246"/>
                <a:gd name="T3" fmla="*/ 36 h 183"/>
                <a:gd name="T4" fmla="*/ 113 w 246"/>
                <a:gd name="T5" fmla="*/ 32 h 183"/>
                <a:gd name="T6" fmla="*/ 85 w 246"/>
                <a:gd name="T7" fmla="*/ 13 h 183"/>
                <a:gd name="T8" fmla="*/ 62 w 246"/>
                <a:gd name="T9" fmla="*/ 0 h 183"/>
                <a:gd name="T10" fmla="*/ 52 w 246"/>
                <a:gd name="T11" fmla="*/ 0 h 183"/>
                <a:gd name="T12" fmla="*/ 40 w 246"/>
                <a:gd name="T13" fmla="*/ 4 h 183"/>
                <a:gd name="T14" fmla="*/ 29 w 246"/>
                <a:gd name="T15" fmla="*/ 11 h 183"/>
                <a:gd name="T16" fmla="*/ 37 w 246"/>
                <a:gd name="T17" fmla="*/ 20 h 183"/>
                <a:gd name="T18" fmla="*/ 31 w 246"/>
                <a:gd name="T19" fmla="*/ 25 h 183"/>
                <a:gd name="T20" fmla="*/ 23 w 246"/>
                <a:gd name="T21" fmla="*/ 28 h 183"/>
                <a:gd name="T22" fmla="*/ 14 w 246"/>
                <a:gd name="T23" fmla="*/ 34 h 183"/>
                <a:gd name="T24" fmla="*/ 2 w 246"/>
                <a:gd name="T25" fmla="*/ 30 h 183"/>
                <a:gd name="T26" fmla="*/ 1 w 246"/>
                <a:gd name="T27" fmla="*/ 33 h 183"/>
                <a:gd name="T28" fmla="*/ 1 w 246"/>
                <a:gd name="T29" fmla="*/ 36 h 183"/>
                <a:gd name="T30" fmla="*/ 3 w 246"/>
                <a:gd name="T31" fmla="*/ 48 h 183"/>
                <a:gd name="T32" fmla="*/ 12 w 246"/>
                <a:gd name="T33" fmla="*/ 59 h 183"/>
                <a:gd name="T34" fmla="*/ 29 w 246"/>
                <a:gd name="T35" fmla="*/ 83 h 183"/>
                <a:gd name="T36" fmla="*/ 38 w 246"/>
                <a:gd name="T37" fmla="*/ 95 h 183"/>
                <a:gd name="T38" fmla="*/ 49 w 246"/>
                <a:gd name="T39" fmla="*/ 107 h 183"/>
                <a:gd name="T40" fmla="*/ 51 w 246"/>
                <a:gd name="T41" fmla="*/ 119 h 183"/>
                <a:gd name="T42" fmla="*/ 61 w 246"/>
                <a:gd name="T43" fmla="*/ 137 h 183"/>
                <a:gd name="T44" fmla="*/ 74 w 246"/>
                <a:gd name="T45" fmla="*/ 152 h 183"/>
                <a:gd name="T46" fmla="*/ 85 w 246"/>
                <a:gd name="T47" fmla="*/ 168 h 183"/>
                <a:gd name="T48" fmla="*/ 89 w 246"/>
                <a:gd name="T49" fmla="*/ 176 h 183"/>
                <a:gd name="T50" fmla="*/ 93 w 246"/>
                <a:gd name="T51" fmla="*/ 183 h 183"/>
                <a:gd name="T52" fmla="*/ 98 w 246"/>
                <a:gd name="T53" fmla="*/ 180 h 183"/>
                <a:gd name="T54" fmla="*/ 98 w 246"/>
                <a:gd name="T55" fmla="*/ 174 h 183"/>
                <a:gd name="T56" fmla="*/ 103 w 246"/>
                <a:gd name="T57" fmla="*/ 170 h 183"/>
                <a:gd name="T58" fmla="*/ 112 w 246"/>
                <a:gd name="T59" fmla="*/ 171 h 183"/>
                <a:gd name="T60" fmla="*/ 126 w 246"/>
                <a:gd name="T61" fmla="*/ 172 h 183"/>
                <a:gd name="T62" fmla="*/ 142 w 246"/>
                <a:gd name="T63" fmla="*/ 175 h 183"/>
                <a:gd name="T64" fmla="*/ 150 w 246"/>
                <a:gd name="T65" fmla="*/ 172 h 183"/>
                <a:gd name="T66" fmla="*/ 168 w 246"/>
                <a:gd name="T67" fmla="*/ 158 h 183"/>
                <a:gd name="T68" fmla="*/ 191 w 246"/>
                <a:gd name="T69" fmla="*/ 156 h 183"/>
                <a:gd name="T70" fmla="*/ 238 w 246"/>
                <a:gd name="T71" fmla="*/ 142 h 183"/>
                <a:gd name="T72" fmla="*/ 246 w 246"/>
                <a:gd name="T73" fmla="*/ 120 h 183"/>
                <a:gd name="T74" fmla="*/ 240 w 246"/>
                <a:gd name="T75" fmla="*/ 112 h 183"/>
                <a:gd name="T76" fmla="*/ 211 w 246"/>
                <a:gd name="T77" fmla="*/ 109 h 183"/>
                <a:gd name="T78" fmla="*/ 202 w 246"/>
                <a:gd name="T79" fmla="*/ 97 h 183"/>
                <a:gd name="T80" fmla="*/ 197 w 246"/>
                <a:gd name="T81" fmla="*/ 90 h 183"/>
                <a:gd name="T82" fmla="*/ 188 w 246"/>
                <a:gd name="T83" fmla="*/ 84 h 183"/>
                <a:gd name="T84" fmla="*/ 181 w 246"/>
                <a:gd name="T85" fmla="*/ 72 h 183"/>
                <a:gd name="T86" fmla="*/ 176 w 246"/>
                <a:gd name="T87" fmla="*/ 61 h 183"/>
                <a:gd name="T88" fmla="*/ 164 w 246"/>
                <a:gd name="T89" fmla="*/ 48 h 183"/>
                <a:gd name="T90" fmla="*/ 163 w 246"/>
                <a:gd name="T91" fmla="*/ 43 h 183"/>
                <a:gd name="T92" fmla="*/ 153 w 246"/>
                <a:gd name="T93" fmla="*/ 43 h 183"/>
                <a:gd name="T94" fmla="*/ 147 w 246"/>
                <a:gd name="T95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3">
                  <a:moveTo>
                    <a:pt x="147" y="38"/>
                  </a:moveTo>
                  <a:cubicBezTo>
                    <a:pt x="147" y="38"/>
                    <a:pt x="130" y="36"/>
                    <a:pt x="127" y="36"/>
                  </a:cubicBezTo>
                  <a:cubicBezTo>
                    <a:pt x="124" y="36"/>
                    <a:pt x="117" y="35"/>
                    <a:pt x="113" y="32"/>
                  </a:cubicBezTo>
                  <a:cubicBezTo>
                    <a:pt x="109" y="28"/>
                    <a:pt x="89" y="14"/>
                    <a:pt x="85" y="13"/>
                  </a:cubicBezTo>
                  <a:cubicBezTo>
                    <a:pt x="81" y="11"/>
                    <a:pt x="66" y="1"/>
                    <a:pt x="62" y="0"/>
                  </a:cubicBezTo>
                  <a:cubicBezTo>
                    <a:pt x="58" y="0"/>
                    <a:pt x="57" y="0"/>
                    <a:pt x="52" y="0"/>
                  </a:cubicBezTo>
                  <a:cubicBezTo>
                    <a:pt x="47" y="0"/>
                    <a:pt x="49" y="3"/>
                    <a:pt x="40" y="4"/>
                  </a:cubicBezTo>
                  <a:cubicBezTo>
                    <a:pt x="31" y="4"/>
                    <a:pt x="26" y="10"/>
                    <a:pt x="29" y="11"/>
                  </a:cubicBezTo>
                  <a:cubicBezTo>
                    <a:pt x="31" y="11"/>
                    <a:pt x="40" y="19"/>
                    <a:pt x="37" y="20"/>
                  </a:cubicBezTo>
                  <a:cubicBezTo>
                    <a:pt x="35" y="21"/>
                    <a:pt x="34" y="25"/>
                    <a:pt x="31" y="25"/>
                  </a:cubicBezTo>
                  <a:cubicBezTo>
                    <a:pt x="27" y="25"/>
                    <a:pt x="23" y="25"/>
                    <a:pt x="23" y="28"/>
                  </a:cubicBezTo>
                  <a:cubicBezTo>
                    <a:pt x="23" y="31"/>
                    <a:pt x="18" y="35"/>
                    <a:pt x="14" y="34"/>
                  </a:cubicBezTo>
                  <a:cubicBezTo>
                    <a:pt x="12" y="34"/>
                    <a:pt x="6" y="32"/>
                    <a:pt x="2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2" y="38"/>
                    <a:pt x="0" y="47"/>
                    <a:pt x="3" y="48"/>
                  </a:cubicBezTo>
                  <a:cubicBezTo>
                    <a:pt x="5" y="49"/>
                    <a:pt x="7" y="53"/>
                    <a:pt x="12" y="59"/>
                  </a:cubicBezTo>
                  <a:cubicBezTo>
                    <a:pt x="18" y="64"/>
                    <a:pt x="29" y="79"/>
                    <a:pt x="29" y="83"/>
                  </a:cubicBezTo>
                  <a:cubicBezTo>
                    <a:pt x="29" y="87"/>
                    <a:pt x="31" y="91"/>
                    <a:pt x="38" y="95"/>
                  </a:cubicBezTo>
                  <a:cubicBezTo>
                    <a:pt x="45" y="99"/>
                    <a:pt x="45" y="105"/>
                    <a:pt x="49" y="107"/>
                  </a:cubicBezTo>
                  <a:cubicBezTo>
                    <a:pt x="52" y="110"/>
                    <a:pt x="51" y="113"/>
                    <a:pt x="51" y="119"/>
                  </a:cubicBezTo>
                  <a:cubicBezTo>
                    <a:pt x="52" y="125"/>
                    <a:pt x="55" y="134"/>
                    <a:pt x="61" y="137"/>
                  </a:cubicBezTo>
                  <a:cubicBezTo>
                    <a:pt x="67" y="141"/>
                    <a:pt x="71" y="145"/>
                    <a:pt x="74" y="152"/>
                  </a:cubicBezTo>
                  <a:cubicBezTo>
                    <a:pt x="77" y="158"/>
                    <a:pt x="81" y="164"/>
                    <a:pt x="85" y="168"/>
                  </a:cubicBezTo>
                  <a:cubicBezTo>
                    <a:pt x="89" y="172"/>
                    <a:pt x="87" y="174"/>
                    <a:pt x="89" y="176"/>
                  </a:cubicBezTo>
                  <a:cubicBezTo>
                    <a:pt x="90" y="178"/>
                    <a:pt x="92" y="180"/>
                    <a:pt x="93" y="183"/>
                  </a:cubicBezTo>
                  <a:cubicBezTo>
                    <a:pt x="96" y="181"/>
                    <a:pt x="98" y="180"/>
                    <a:pt x="98" y="180"/>
                  </a:cubicBezTo>
                  <a:cubicBezTo>
                    <a:pt x="99" y="179"/>
                    <a:pt x="97" y="175"/>
                    <a:pt x="98" y="174"/>
                  </a:cubicBezTo>
                  <a:cubicBezTo>
                    <a:pt x="99" y="173"/>
                    <a:pt x="101" y="171"/>
                    <a:pt x="103" y="170"/>
                  </a:cubicBezTo>
                  <a:cubicBezTo>
                    <a:pt x="105" y="169"/>
                    <a:pt x="107" y="172"/>
                    <a:pt x="112" y="171"/>
                  </a:cubicBezTo>
                  <a:cubicBezTo>
                    <a:pt x="116" y="171"/>
                    <a:pt x="125" y="171"/>
                    <a:pt x="126" y="172"/>
                  </a:cubicBezTo>
                  <a:cubicBezTo>
                    <a:pt x="127" y="173"/>
                    <a:pt x="139" y="173"/>
                    <a:pt x="142" y="175"/>
                  </a:cubicBezTo>
                  <a:cubicBezTo>
                    <a:pt x="145" y="177"/>
                    <a:pt x="148" y="176"/>
                    <a:pt x="150" y="172"/>
                  </a:cubicBezTo>
                  <a:cubicBezTo>
                    <a:pt x="152" y="168"/>
                    <a:pt x="166" y="159"/>
                    <a:pt x="168" y="158"/>
                  </a:cubicBezTo>
                  <a:cubicBezTo>
                    <a:pt x="170" y="157"/>
                    <a:pt x="185" y="158"/>
                    <a:pt x="191" y="156"/>
                  </a:cubicBezTo>
                  <a:cubicBezTo>
                    <a:pt x="197" y="155"/>
                    <a:pt x="237" y="143"/>
                    <a:pt x="238" y="142"/>
                  </a:cubicBezTo>
                  <a:cubicBezTo>
                    <a:pt x="240" y="141"/>
                    <a:pt x="246" y="122"/>
                    <a:pt x="246" y="120"/>
                  </a:cubicBezTo>
                  <a:cubicBezTo>
                    <a:pt x="246" y="117"/>
                    <a:pt x="243" y="112"/>
                    <a:pt x="240" y="112"/>
                  </a:cubicBezTo>
                  <a:cubicBezTo>
                    <a:pt x="237" y="112"/>
                    <a:pt x="213" y="110"/>
                    <a:pt x="211" y="109"/>
                  </a:cubicBezTo>
                  <a:cubicBezTo>
                    <a:pt x="210" y="108"/>
                    <a:pt x="203" y="103"/>
                    <a:pt x="202" y="97"/>
                  </a:cubicBezTo>
                  <a:cubicBezTo>
                    <a:pt x="200" y="96"/>
                    <a:pt x="198" y="93"/>
                    <a:pt x="197" y="90"/>
                  </a:cubicBezTo>
                  <a:cubicBezTo>
                    <a:pt x="194" y="91"/>
                    <a:pt x="190" y="90"/>
                    <a:pt x="188" y="84"/>
                  </a:cubicBezTo>
                  <a:cubicBezTo>
                    <a:pt x="185" y="83"/>
                    <a:pt x="179" y="75"/>
                    <a:pt x="181" y="72"/>
                  </a:cubicBezTo>
                  <a:cubicBezTo>
                    <a:pt x="184" y="70"/>
                    <a:pt x="180" y="64"/>
                    <a:pt x="176" y="61"/>
                  </a:cubicBezTo>
                  <a:cubicBezTo>
                    <a:pt x="172" y="58"/>
                    <a:pt x="165" y="52"/>
                    <a:pt x="164" y="48"/>
                  </a:cubicBezTo>
                  <a:cubicBezTo>
                    <a:pt x="164" y="47"/>
                    <a:pt x="164" y="45"/>
                    <a:pt x="163" y="43"/>
                  </a:cubicBezTo>
                  <a:cubicBezTo>
                    <a:pt x="153" y="43"/>
                    <a:pt x="153" y="43"/>
                    <a:pt x="153" y="43"/>
                  </a:cubicBezTo>
                  <a:lnTo>
                    <a:pt x="147" y="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9" name="Freeform 259"/>
            <p:cNvSpPr>
              <a:spLocks/>
            </p:cNvSpPr>
            <p:nvPr userDrawn="1"/>
          </p:nvSpPr>
          <p:spPr bwMode="auto">
            <a:xfrm>
              <a:off x="8499262" y="3816228"/>
              <a:ext cx="201355" cy="226125"/>
            </a:xfrm>
            <a:custGeom>
              <a:avLst/>
              <a:gdLst>
                <a:gd name="T0" fmla="*/ 47 w 94"/>
                <a:gd name="T1" fmla="*/ 2 h 97"/>
                <a:gd name="T2" fmla="*/ 47 w 94"/>
                <a:gd name="T3" fmla="*/ 10 h 97"/>
                <a:gd name="T4" fmla="*/ 40 w 94"/>
                <a:gd name="T5" fmla="*/ 19 h 97"/>
                <a:gd name="T6" fmla="*/ 36 w 94"/>
                <a:gd name="T7" fmla="*/ 28 h 97"/>
                <a:gd name="T8" fmla="*/ 38 w 94"/>
                <a:gd name="T9" fmla="*/ 28 h 97"/>
                <a:gd name="T10" fmla="*/ 44 w 94"/>
                <a:gd name="T11" fmla="*/ 36 h 97"/>
                <a:gd name="T12" fmla="*/ 36 w 94"/>
                <a:gd name="T13" fmla="*/ 58 h 97"/>
                <a:gd name="T14" fmla="*/ 0 w 94"/>
                <a:gd name="T15" fmla="*/ 69 h 97"/>
                <a:gd name="T16" fmla="*/ 15 w 94"/>
                <a:gd name="T17" fmla="*/ 97 h 97"/>
                <a:gd name="T18" fmla="*/ 18 w 94"/>
                <a:gd name="T19" fmla="*/ 95 h 97"/>
                <a:gd name="T20" fmla="*/ 37 w 94"/>
                <a:gd name="T21" fmla="*/ 92 h 97"/>
                <a:gd name="T22" fmla="*/ 41 w 94"/>
                <a:gd name="T23" fmla="*/ 84 h 97"/>
                <a:gd name="T24" fmla="*/ 54 w 94"/>
                <a:gd name="T25" fmla="*/ 82 h 97"/>
                <a:gd name="T26" fmla="*/ 61 w 94"/>
                <a:gd name="T27" fmla="*/ 72 h 97"/>
                <a:gd name="T28" fmla="*/ 69 w 94"/>
                <a:gd name="T29" fmla="*/ 68 h 97"/>
                <a:gd name="T30" fmla="*/ 73 w 94"/>
                <a:gd name="T31" fmla="*/ 54 h 97"/>
                <a:gd name="T32" fmla="*/ 82 w 94"/>
                <a:gd name="T33" fmla="*/ 48 h 97"/>
                <a:gd name="T34" fmla="*/ 92 w 94"/>
                <a:gd name="T35" fmla="*/ 35 h 97"/>
                <a:gd name="T36" fmla="*/ 91 w 94"/>
                <a:gd name="T37" fmla="*/ 29 h 97"/>
                <a:gd name="T38" fmla="*/ 81 w 94"/>
                <a:gd name="T39" fmla="*/ 18 h 97"/>
                <a:gd name="T40" fmla="*/ 62 w 94"/>
                <a:gd name="T41" fmla="*/ 11 h 97"/>
                <a:gd name="T42" fmla="*/ 56 w 94"/>
                <a:gd name="T43" fmla="*/ 0 h 97"/>
                <a:gd name="T44" fmla="*/ 52 w 94"/>
                <a:gd name="T45" fmla="*/ 2 h 97"/>
                <a:gd name="T46" fmla="*/ 47 w 94"/>
                <a:gd name="T4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7">
                  <a:moveTo>
                    <a:pt x="47" y="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8" y="28"/>
                    <a:pt x="38" y="28"/>
                  </a:cubicBezTo>
                  <a:cubicBezTo>
                    <a:pt x="41" y="28"/>
                    <a:pt x="44" y="33"/>
                    <a:pt x="44" y="36"/>
                  </a:cubicBezTo>
                  <a:cubicBezTo>
                    <a:pt x="44" y="38"/>
                    <a:pt x="38" y="57"/>
                    <a:pt x="36" y="58"/>
                  </a:cubicBezTo>
                  <a:cubicBezTo>
                    <a:pt x="35" y="59"/>
                    <a:pt x="14" y="65"/>
                    <a:pt x="0" y="69"/>
                  </a:cubicBezTo>
                  <a:cubicBezTo>
                    <a:pt x="3" y="75"/>
                    <a:pt x="9" y="86"/>
                    <a:pt x="15" y="97"/>
                  </a:cubicBezTo>
                  <a:cubicBezTo>
                    <a:pt x="16" y="96"/>
                    <a:pt x="17" y="96"/>
                    <a:pt x="18" y="95"/>
                  </a:cubicBezTo>
                  <a:cubicBezTo>
                    <a:pt x="24" y="92"/>
                    <a:pt x="32" y="94"/>
                    <a:pt x="37" y="92"/>
                  </a:cubicBezTo>
                  <a:cubicBezTo>
                    <a:pt x="42" y="91"/>
                    <a:pt x="37" y="87"/>
                    <a:pt x="41" y="84"/>
                  </a:cubicBezTo>
                  <a:cubicBezTo>
                    <a:pt x="45" y="80"/>
                    <a:pt x="52" y="83"/>
                    <a:pt x="54" y="82"/>
                  </a:cubicBezTo>
                  <a:cubicBezTo>
                    <a:pt x="56" y="81"/>
                    <a:pt x="58" y="73"/>
                    <a:pt x="61" y="72"/>
                  </a:cubicBezTo>
                  <a:cubicBezTo>
                    <a:pt x="65" y="71"/>
                    <a:pt x="69" y="72"/>
                    <a:pt x="69" y="68"/>
                  </a:cubicBezTo>
                  <a:cubicBezTo>
                    <a:pt x="68" y="65"/>
                    <a:pt x="69" y="55"/>
                    <a:pt x="73" y="54"/>
                  </a:cubicBezTo>
                  <a:cubicBezTo>
                    <a:pt x="76" y="53"/>
                    <a:pt x="82" y="50"/>
                    <a:pt x="82" y="48"/>
                  </a:cubicBezTo>
                  <a:cubicBezTo>
                    <a:pt x="83" y="46"/>
                    <a:pt x="90" y="39"/>
                    <a:pt x="92" y="35"/>
                  </a:cubicBezTo>
                  <a:cubicBezTo>
                    <a:pt x="94" y="32"/>
                    <a:pt x="94" y="30"/>
                    <a:pt x="91" y="29"/>
                  </a:cubicBezTo>
                  <a:cubicBezTo>
                    <a:pt x="88" y="29"/>
                    <a:pt x="83" y="20"/>
                    <a:pt x="81" y="18"/>
                  </a:cubicBezTo>
                  <a:cubicBezTo>
                    <a:pt x="80" y="16"/>
                    <a:pt x="70" y="17"/>
                    <a:pt x="62" y="11"/>
                  </a:cubicBezTo>
                  <a:cubicBezTo>
                    <a:pt x="59" y="9"/>
                    <a:pt x="57" y="4"/>
                    <a:pt x="56" y="0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0" name="Freeform 260"/>
            <p:cNvSpPr>
              <a:spLocks/>
            </p:cNvSpPr>
            <p:nvPr userDrawn="1"/>
          </p:nvSpPr>
          <p:spPr bwMode="auto">
            <a:xfrm>
              <a:off x="8470736" y="3788874"/>
              <a:ext cx="26847" cy="43766"/>
            </a:xfrm>
            <a:custGeom>
              <a:avLst/>
              <a:gdLst>
                <a:gd name="T0" fmla="*/ 9 w 13"/>
                <a:gd name="T1" fmla="*/ 18 h 19"/>
                <a:gd name="T2" fmla="*/ 9 w 13"/>
                <a:gd name="T3" fmla="*/ 15 h 19"/>
                <a:gd name="T4" fmla="*/ 8 w 13"/>
                <a:gd name="T5" fmla="*/ 1 h 19"/>
                <a:gd name="T6" fmla="*/ 0 w 13"/>
                <a:gd name="T7" fmla="*/ 12 h 19"/>
                <a:gd name="T8" fmla="*/ 0 w 13"/>
                <a:gd name="T9" fmla="*/ 12 h 19"/>
                <a:gd name="T10" fmla="*/ 9 w 13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9">
                  <a:moveTo>
                    <a:pt x="9" y="18"/>
                  </a:moveTo>
                  <a:cubicBezTo>
                    <a:pt x="9" y="17"/>
                    <a:pt x="9" y="16"/>
                    <a:pt x="9" y="15"/>
                  </a:cubicBezTo>
                  <a:cubicBezTo>
                    <a:pt x="12" y="12"/>
                    <a:pt x="13" y="3"/>
                    <a:pt x="8" y="1"/>
                  </a:cubicBezTo>
                  <a:cubicBezTo>
                    <a:pt x="3" y="0"/>
                    <a:pt x="0" y="9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8"/>
                    <a:pt x="6" y="19"/>
                    <a:pt x="9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1" name="Freeform 261"/>
            <p:cNvSpPr>
              <a:spLocks/>
            </p:cNvSpPr>
            <p:nvPr userDrawn="1"/>
          </p:nvSpPr>
          <p:spPr bwMode="auto">
            <a:xfrm>
              <a:off x="8499262" y="3783403"/>
              <a:ext cx="120813" cy="98474"/>
            </a:xfrm>
            <a:custGeom>
              <a:avLst/>
              <a:gdLst>
                <a:gd name="T0" fmla="*/ 9 w 56"/>
                <a:gd name="T1" fmla="*/ 39 h 42"/>
                <a:gd name="T2" fmla="*/ 36 w 56"/>
                <a:gd name="T3" fmla="*/ 42 h 42"/>
                <a:gd name="T4" fmla="*/ 40 w 56"/>
                <a:gd name="T5" fmla="*/ 33 h 42"/>
                <a:gd name="T6" fmla="*/ 47 w 56"/>
                <a:gd name="T7" fmla="*/ 24 h 42"/>
                <a:gd name="T8" fmla="*/ 47 w 56"/>
                <a:gd name="T9" fmla="*/ 16 h 42"/>
                <a:gd name="T10" fmla="*/ 52 w 56"/>
                <a:gd name="T11" fmla="*/ 16 h 42"/>
                <a:gd name="T12" fmla="*/ 56 w 56"/>
                <a:gd name="T13" fmla="*/ 14 h 42"/>
                <a:gd name="T14" fmla="*/ 52 w 56"/>
                <a:gd name="T15" fmla="*/ 0 h 42"/>
                <a:gd name="T16" fmla="*/ 38 w 56"/>
                <a:gd name="T17" fmla="*/ 15 h 42"/>
                <a:gd name="T18" fmla="*/ 16 w 56"/>
                <a:gd name="T19" fmla="*/ 24 h 42"/>
                <a:gd name="T20" fmla="*/ 3 w 56"/>
                <a:gd name="T21" fmla="*/ 28 h 42"/>
                <a:gd name="T22" fmla="*/ 0 w 56"/>
                <a:gd name="T23" fmla="*/ 27 h 42"/>
                <a:gd name="T24" fmla="*/ 9 w 56"/>
                <a:gd name="T2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42">
                  <a:moveTo>
                    <a:pt x="9" y="39"/>
                  </a:moveTo>
                  <a:cubicBezTo>
                    <a:pt x="10" y="40"/>
                    <a:pt x="29" y="42"/>
                    <a:pt x="36" y="42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4" y="7"/>
                    <a:pt x="54" y="0"/>
                    <a:pt x="52" y="0"/>
                  </a:cubicBezTo>
                  <a:cubicBezTo>
                    <a:pt x="50" y="0"/>
                    <a:pt x="42" y="9"/>
                    <a:pt x="38" y="15"/>
                  </a:cubicBezTo>
                  <a:cubicBezTo>
                    <a:pt x="35" y="21"/>
                    <a:pt x="25" y="26"/>
                    <a:pt x="16" y="24"/>
                  </a:cubicBezTo>
                  <a:cubicBezTo>
                    <a:pt x="8" y="23"/>
                    <a:pt x="5" y="26"/>
                    <a:pt x="3" y="28"/>
                  </a:cubicBezTo>
                  <a:cubicBezTo>
                    <a:pt x="2" y="28"/>
                    <a:pt x="1" y="28"/>
                    <a:pt x="0" y="27"/>
                  </a:cubicBezTo>
                  <a:cubicBezTo>
                    <a:pt x="1" y="33"/>
                    <a:pt x="8" y="38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" name="Freeform 262"/>
            <p:cNvSpPr>
              <a:spLocks noEditPoints="1"/>
            </p:cNvSpPr>
            <p:nvPr userDrawn="1"/>
          </p:nvSpPr>
          <p:spPr bwMode="auto">
            <a:xfrm>
              <a:off x="9680544" y="4299479"/>
              <a:ext cx="486608" cy="153182"/>
            </a:xfrm>
            <a:custGeom>
              <a:avLst/>
              <a:gdLst>
                <a:gd name="T0" fmla="*/ 41 w 227"/>
                <a:gd name="T1" fmla="*/ 23 h 66"/>
                <a:gd name="T2" fmla="*/ 32 w 227"/>
                <a:gd name="T3" fmla="*/ 12 h 66"/>
                <a:gd name="T4" fmla="*/ 26 w 227"/>
                <a:gd name="T5" fmla="*/ 7 h 66"/>
                <a:gd name="T6" fmla="*/ 25 w 227"/>
                <a:gd name="T7" fmla="*/ 5 h 66"/>
                <a:gd name="T8" fmla="*/ 22 w 227"/>
                <a:gd name="T9" fmla="*/ 10 h 66"/>
                <a:gd name="T10" fmla="*/ 13 w 227"/>
                <a:gd name="T11" fmla="*/ 9 h 66"/>
                <a:gd name="T12" fmla="*/ 7 w 227"/>
                <a:gd name="T13" fmla="*/ 2 h 66"/>
                <a:gd name="T14" fmla="*/ 0 w 227"/>
                <a:gd name="T15" fmla="*/ 2 h 66"/>
                <a:gd name="T16" fmla="*/ 3 w 227"/>
                <a:gd name="T17" fmla="*/ 18 h 66"/>
                <a:gd name="T18" fmla="*/ 15 w 227"/>
                <a:gd name="T19" fmla="*/ 39 h 66"/>
                <a:gd name="T20" fmla="*/ 26 w 227"/>
                <a:gd name="T21" fmla="*/ 49 h 66"/>
                <a:gd name="T22" fmla="*/ 49 w 227"/>
                <a:gd name="T23" fmla="*/ 60 h 66"/>
                <a:gd name="T24" fmla="*/ 41 w 227"/>
                <a:gd name="T25" fmla="*/ 44 h 66"/>
                <a:gd name="T26" fmla="*/ 41 w 227"/>
                <a:gd name="T27" fmla="*/ 23 h 66"/>
                <a:gd name="T28" fmla="*/ 217 w 227"/>
                <a:gd name="T29" fmla="*/ 11 h 66"/>
                <a:gd name="T30" fmla="*/ 207 w 227"/>
                <a:gd name="T31" fmla="*/ 9 h 66"/>
                <a:gd name="T32" fmla="*/ 196 w 227"/>
                <a:gd name="T33" fmla="*/ 0 h 66"/>
                <a:gd name="T34" fmla="*/ 187 w 227"/>
                <a:gd name="T35" fmla="*/ 11 h 66"/>
                <a:gd name="T36" fmla="*/ 181 w 227"/>
                <a:gd name="T37" fmla="*/ 19 h 66"/>
                <a:gd name="T38" fmla="*/ 178 w 227"/>
                <a:gd name="T39" fmla="*/ 22 h 66"/>
                <a:gd name="T40" fmla="*/ 178 w 227"/>
                <a:gd name="T41" fmla="*/ 28 h 66"/>
                <a:gd name="T42" fmla="*/ 171 w 227"/>
                <a:gd name="T43" fmla="*/ 30 h 66"/>
                <a:gd name="T44" fmla="*/ 164 w 227"/>
                <a:gd name="T45" fmla="*/ 23 h 66"/>
                <a:gd name="T46" fmla="*/ 164 w 227"/>
                <a:gd name="T47" fmla="*/ 23 h 66"/>
                <a:gd name="T48" fmla="*/ 154 w 227"/>
                <a:gd name="T49" fmla="*/ 38 h 66"/>
                <a:gd name="T50" fmla="*/ 137 w 227"/>
                <a:gd name="T51" fmla="*/ 43 h 66"/>
                <a:gd name="T52" fmla="*/ 129 w 227"/>
                <a:gd name="T53" fmla="*/ 56 h 66"/>
                <a:gd name="T54" fmla="*/ 112 w 227"/>
                <a:gd name="T55" fmla="*/ 52 h 66"/>
                <a:gd name="T56" fmla="*/ 116 w 227"/>
                <a:gd name="T57" fmla="*/ 59 h 66"/>
                <a:gd name="T58" fmla="*/ 125 w 227"/>
                <a:gd name="T59" fmla="*/ 64 h 66"/>
                <a:gd name="T60" fmla="*/ 140 w 227"/>
                <a:gd name="T61" fmla="*/ 62 h 66"/>
                <a:gd name="T62" fmla="*/ 152 w 227"/>
                <a:gd name="T63" fmla="*/ 58 h 66"/>
                <a:gd name="T64" fmla="*/ 163 w 227"/>
                <a:gd name="T65" fmla="*/ 60 h 66"/>
                <a:gd name="T66" fmla="*/ 173 w 227"/>
                <a:gd name="T67" fmla="*/ 53 h 66"/>
                <a:gd name="T68" fmla="*/ 177 w 227"/>
                <a:gd name="T69" fmla="*/ 43 h 66"/>
                <a:gd name="T70" fmla="*/ 184 w 227"/>
                <a:gd name="T71" fmla="*/ 34 h 66"/>
                <a:gd name="T72" fmla="*/ 202 w 227"/>
                <a:gd name="T73" fmla="*/ 27 h 66"/>
                <a:gd name="T74" fmla="*/ 207 w 227"/>
                <a:gd name="T75" fmla="*/ 28 h 66"/>
                <a:gd name="T76" fmla="*/ 214 w 227"/>
                <a:gd name="T77" fmla="*/ 22 h 66"/>
                <a:gd name="T78" fmla="*/ 225 w 227"/>
                <a:gd name="T79" fmla="*/ 18 h 66"/>
                <a:gd name="T80" fmla="*/ 217 w 227"/>
                <a:gd name="T8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7" h="66">
                  <a:moveTo>
                    <a:pt x="41" y="23"/>
                  </a:moveTo>
                  <a:cubicBezTo>
                    <a:pt x="41" y="16"/>
                    <a:pt x="34" y="17"/>
                    <a:pt x="32" y="12"/>
                  </a:cubicBezTo>
                  <a:cubicBezTo>
                    <a:pt x="30" y="7"/>
                    <a:pt x="27" y="10"/>
                    <a:pt x="26" y="7"/>
                  </a:cubicBezTo>
                  <a:cubicBezTo>
                    <a:pt x="26" y="6"/>
                    <a:pt x="26" y="6"/>
                    <a:pt x="25" y="5"/>
                  </a:cubicBezTo>
                  <a:cubicBezTo>
                    <a:pt x="21" y="6"/>
                    <a:pt x="23" y="9"/>
                    <a:pt x="22" y="10"/>
                  </a:cubicBezTo>
                  <a:cubicBezTo>
                    <a:pt x="20" y="10"/>
                    <a:pt x="13" y="11"/>
                    <a:pt x="13" y="9"/>
                  </a:cubicBezTo>
                  <a:cubicBezTo>
                    <a:pt x="13" y="7"/>
                    <a:pt x="11" y="3"/>
                    <a:pt x="7" y="2"/>
                  </a:cubicBezTo>
                  <a:cubicBezTo>
                    <a:pt x="5" y="2"/>
                    <a:pt x="2" y="2"/>
                    <a:pt x="0" y="2"/>
                  </a:cubicBezTo>
                  <a:cubicBezTo>
                    <a:pt x="3" y="8"/>
                    <a:pt x="3" y="14"/>
                    <a:pt x="3" y="18"/>
                  </a:cubicBezTo>
                  <a:cubicBezTo>
                    <a:pt x="3" y="25"/>
                    <a:pt x="14" y="35"/>
                    <a:pt x="15" y="39"/>
                  </a:cubicBezTo>
                  <a:cubicBezTo>
                    <a:pt x="17" y="43"/>
                    <a:pt x="20" y="45"/>
                    <a:pt x="26" y="49"/>
                  </a:cubicBezTo>
                  <a:cubicBezTo>
                    <a:pt x="33" y="54"/>
                    <a:pt x="46" y="61"/>
                    <a:pt x="49" y="60"/>
                  </a:cubicBezTo>
                  <a:cubicBezTo>
                    <a:pt x="51" y="58"/>
                    <a:pt x="45" y="48"/>
                    <a:pt x="41" y="44"/>
                  </a:cubicBezTo>
                  <a:cubicBezTo>
                    <a:pt x="37" y="41"/>
                    <a:pt x="41" y="31"/>
                    <a:pt x="41" y="23"/>
                  </a:cubicBezTo>
                  <a:close/>
                  <a:moveTo>
                    <a:pt x="217" y="11"/>
                  </a:moveTo>
                  <a:cubicBezTo>
                    <a:pt x="214" y="12"/>
                    <a:pt x="207" y="12"/>
                    <a:pt x="207" y="9"/>
                  </a:cubicBezTo>
                  <a:cubicBezTo>
                    <a:pt x="207" y="6"/>
                    <a:pt x="200" y="0"/>
                    <a:pt x="196" y="0"/>
                  </a:cubicBezTo>
                  <a:cubicBezTo>
                    <a:pt x="192" y="0"/>
                    <a:pt x="187" y="8"/>
                    <a:pt x="187" y="11"/>
                  </a:cubicBezTo>
                  <a:cubicBezTo>
                    <a:pt x="187" y="14"/>
                    <a:pt x="180" y="14"/>
                    <a:pt x="181" y="19"/>
                  </a:cubicBezTo>
                  <a:cubicBezTo>
                    <a:pt x="181" y="20"/>
                    <a:pt x="180" y="21"/>
                    <a:pt x="178" y="22"/>
                  </a:cubicBezTo>
                  <a:cubicBezTo>
                    <a:pt x="179" y="25"/>
                    <a:pt x="180" y="28"/>
                    <a:pt x="178" y="28"/>
                  </a:cubicBezTo>
                  <a:cubicBezTo>
                    <a:pt x="176" y="27"/>
                    <a:pt x="175" y="30"/>
                    <a:pt x="171" y="30"/>
                  </a:cubicBezTo>
                  <a:cubicBezTo>
                    <a:pt x="169" y="30"/>
                    <a:pt x="167" y="27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1" y="23"/>
                    <a:pt x="155" y="32"/>
                    <a:pt x="154" y="38"/>
                  </a:cubicBezTo>
                  <a:cubicBezTo>
                    <a:pt x="152" y="44"/>
                    <a:pt x="146" y="42"/>
                    <a:pt x="137" y="43"/>
                  </a:cubicBezTo>
                  <a:cubicBezTo>
                    <a:pt x="128" y="43"/>
                    <a:pt x="131" y="52"/>
                    <a:pt x="129" y="56"/>
                  </a:cubicBezTo>
                  <a:cubicBezTo>
                    <a:pt x="127" y="60"/>
                    <a:pt x="117" y="53"/>
                    <a:pt x="112" y="52"/>
                  </a:cubicBezTo>
                  <a:cubicBezTo>
                    <a:pt x="113" y="56"/>
                    <a:pt x="114" y="59"/>
                    <a:pt x="116" y="59"/>
                  </a:cubicBezTo>
                  <a:cubicBezTo>
                    <a:pt x="118" y="59"/>
                    <a:pt x="122" y="66"/>
                    <a:pt x="125" y="64"/>
                  </a:cubicBezTo>
                  <a:cubicBezTo>
                    <a:pt x="128" y="62"/>
                    <a:pt x="136" y="64"/>
                    <a:pt x="140" y="62"/>
                  </a:cubicBezTo>
                  <a:cubicBezTo>
                    <a:pt x="144" y="61"/>
                    <a:pt x="145" y="58"/>
                    <a:pt x="152" y="58"/>
                  </a:cubicBezTo>
                  <a:cubicBezTo>
                    <a:pt x="159" y="58"/>
                    <a:pt x="156" y="63"/>
                    <a:pt x="163" y="60"/>
                  </a:cubicBezTo>
                  <a:cubicBezTo>
                    <a:pt x="170" y="57"/>
                    <a:pt x="174" y="59"/>
                    <a:pt x="173" y="53"/>
                  </a:cubicBezTo>
                  <a:cubicBezTo>
                    <a:pt x="173" y="48"/>
                    <a:pt x="178" y="48"/>
                    <a:pt x="177" y="43"/>
                  </a:cubicBezTo>
                  <a:cubicBezTo>
                    <a:pt x="176" y="39"/>
                    <a:pt x="184" y="42"/>
                    <a:pt x="184" y="34"/>
                  </a:cubicBezTo>
                  <a:cubicBezTo>
                    <a:pt x="183" y="25"/>
                    <a:pt x="196" y="27"/>
                    <a:pt x="202" y="27"/>
                  </a:cubicBezTo>
                  <a:cubicBezTo>
                    <a:pt x="203" y="27"/>
                    <a:pt x="205" y="27"/>
                    <a:pt x="207" y="28"/>
                  </a:cubicBezTo>
                  <a:cubicBezTo>
                    <a:pt x="211" y="26"/>
                    <a:pt x="217" y="24"/>
                    <a:pt x="214" y="22"/>
                  </a:cubicBezTo>
                  <a:cubicBezTo>
                    <a:pt x="211" y="19"/>
                    <a:pt x="224" y="21"/>
                    <a:pt x="225" y="18"/>
                  </a:cubicBezTo>
                  <a:cubicBezTo>
                    <a:pt x="227" y="14"/>
                    <a:pt x="220" y="11"/>
                    <a:pt x="21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3" name="Freeform 263"/>
            <p:cNvSpPr>
              <a:spLocks/>
            </p:cNvSpPr>
            <p:nvPr userDrawn="1"/>
          </p:nvSpPr>
          <p:spPr bwMode="auto">
            <a:xfrm>
              <a:off x="10031237" y="4350539"/>
              <a:ext cx="35238" cy="18236"/>
            </a:xfrm>
            <a:custGeom>
              <a:avLst/>
              <a:gdLst>
                <a:gd name="T0" fmla="*/ 7 w 16"/>
                <a:gd name="T1" fmla="*/ 8 h 8"/>
                <a:gd name="T2" fmla="*/ 14 w 16"/>
                <a:gd name="T3" fmla="*/ 6 h 8"/>
                <a:gd name="T4" fmla="*/ 14 w 16"/>
                <a:gd name="T5" fmla="*/ 0 h 8"/>
                <a:gd name="T6" fmla="*/ 8 w 16"/>
                <a:gd name="T7" fmla="*/ 2 h 8"/>
                <a:gd name="T8" fmla="*/ 0 w 16"/>
                <a:gd name="T9" fmla="*/ 1 h 8"/>
                <a:gd name="T10" fmla="*/ 7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7" y="8"/>
                  </a:moveTo>
                  <a:cubicBezTo>
                    <a:pt x="11" y="8"/>
                    <a:pt x="12" y="5"/>
                    <a:pt x="14" y="6"/>
                  </a:cubicBezTo>
                  <a:cubicBezTo>
                    <a:pt x="16" y="6"/>
                    <a:pt x="15" y="3"/>
                    <a:pt x="14" y="0"/>
                  </a:cubicBezTo>
                  <a:cubicBezTo>
                    <a:pt x="12" y="0"/>
                    <a:pt x="8" y="0"/>
                    <a:pt x="8" y="2"/>
                  </a:cubicBezTo>
                  <a:cubicBezTo>
                    <a:pt x="8" y="5"/>
                    <a:pt x="3" y="1"/>
                    <a:pt x="0" y="1"/>
                  </a:cubicBezTo>
                  <a:cubicBezTo>
                    <a:pt x="3" y="5"/>
                    <a:pt x="5" y="8"/>
                    <a:pt x="7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4" name="Freeform 264"/>
            <p:cNvSpPr>
              <a:spLocks/>
            </p:cNvSpPr>
            <p:nvPr userDrawn="1"/>
          </p:nvSpPr>
          <p:spPr bwMode="auto">
            <a:xfrm>
              <a:off x="8172060" y="3466099"/>
              <a:ext cx="244982" cy="240714"/>
            </a:xfrm>
            <a:custGeom>
              <a:avLst/>
              <a:gdLst>
                <a:gd name="T0" fmla="*/ 96 w 114"/>
                <a:gd name="T1" fmla="*/ 94 h 103"/>
                <a:gd name="T2" fmla="*/ 101 w 114"/>
                <a:gd name="T3" fmla="*/ 90 h 103"/>
                <a:gd name="T4" fmla="*/ 109 w 114"/>
                <a:gd name="T5" fmla="*/ 94 h 103"/>
                <a:gd name="T6" fmla="*/ 114 w 114"/>
                <a:gd name="T7" fmla="*/ 91 h 103"/>
                <a:gd name="T8" fmla="*/ 108 w 114"/>
                <a:gd name="T9" fmla="*/ 83 h 103"/>
                <a:gd name="T10" fmla="*/ 104 w 114"/>
                <a:gd name="T11" fmla="*/ 76 h 103"/>
                <a:gd name="T12" fmla="*/ 104 w 114"/>
                <a:gd name="T13" fmla="*/ 68 h 103"/>
                <a:gd name="T14" fmla="*/ 99 w 114"/>
                <a:gd name="T15" fmla="*/ 62 h 103"/>
                <a:gd name="T16" fmla="*/ 86 w 114"/>
                <a:gd name="T17" fmla="*/ 54 h 103"/>
                <a:gd name="T18" fmla="*/ 81 w 114"/>
                <a:gd name="T19" fmla="*/ 48 h 103"/>
                <a:gd name="T20" fmla="*/ 79 w 114"/>
                <a:gd name="T21" fmla="*/ 38 h 103"/>
                <a:gd name="T22" fmla="*/ 84 w 114"/>
                <a:gd name="T23" fmla="*/ 30 h 103"/>
                <a:gd name="T24" fmla="*/ 85 w 114"/>
                <a:gd name="T25" fmla="*/ 23 h 103"/>
                <a:gd name="T26" fmla="*/ 81 w 114"/>
                <a:gd name="T27" fmla="*/ 19 h 103"/>
                <a:gd name="T28" fmla="*/ 74 w 114"/>
                <a:gd name="T29" fmla="*/ 13 h 103"/>
                <a:gd name="T30" fmla="*/ 70 w 114"/>
                <a:gd name="T31" fmla="*/ 4 h 103"/>
                <a:gd name="T32" fmla="*/ 58 w 114"/>
                <a:gd name="T33" fmla="*/ 3 h 103"/>
                <a:gd name="T34" fmla="*/ 47 w 114"/>
                <a:gd name="T35" fmla="*/ 1 h 103"/>
                <a:gd name="T36" fmla="*/ 42 w 114"/>
                <a:gd name="T37" fmla="*/ 4 h 103"/>
                <a:gd name="T38" fmla="*/ 42 w 114"/>
                <a:gd name="T39" fmla="*/ 4 h 103"/>
                <a:gd name="T40" fmla="*/ 35 w 114"/>
                <a:gd name="T41" fmla="*/ 9 h 103"/>
                <a:gd name="T42" fmla="*/ 28 w 114"/>
                <a:gd name="T43" fmla="*/ 14 h 103"/>
                <a:gd name="T44" fmla="*/ 29 w 114"/>
                <a:gd name="T45" fmla="*/ 23 h 103"/>
                <a:gd name="T46" fmla="*/ 28 w 114"/>
                <a:gd name="T47" fmla="*/ 32 h 103"/>
                <a:gd name="T48" fmla="*/ 25 w 114"/>
                <a:gd name="T49" fmla="*/ 38 h 103"/>
                <a:gd name="T50" fmla="*/ 0 w 114"/>
                <a:gd name="T51" fmla="*/ 50 h 103"/>
                <a:gd name="T52" fmla="*/ 1 w 114"/>
                <a:gd name="T53" fmla="*/ 56 h 103"/>
                <a:gd name="T54" fmla="*/ 4 w 114"/>
                <a:gd name="T55" fmla="*/ 66 h 103"/>
                <a:gd name="T56" fmla="*/ 13 w 114"/>
                <a:gd name="T57" fmla="*/ 66 h 103"/>
                <a:gd name="T58" fmla="*/ 36 w 114"/>
                <a:gd name="T59" fmla="*/ 79 h 103"/>
                <a:gd name="T60" fmla="*/ 64 w 114"/>
                <a:gd name="T61" fmla="*/ 98 h 103"/>
                <a:gd name="T62" fmla="*/ 78 w 114"/>
                <a:gd name="T63" fmla="*/ 102 h 103"/>
                <a:gd name="T64" fmla="*/ 91 w 114"/>
                <a:gd name="T65" fmla="*/ 103 h 103"/>
                <a:gd name="T66" fmla="*/ 96 w 114"/>
                <a:gd name="T67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03">
                  <a:moveTo>
                    <a:pt x="96" y="94"/>
                  </a:moveTo>
                  <a:cubicBezTo>
                    <a:pt x="98" y="92"/>
                    <a:pt x="98" y="90"/>
                    <a:pt x="101" y="90"/>
                  </a:cubicBezTo>
                  <a:cubicBezTo>
                    <a:pt x="104" y="90"/>
                    <a:pt x="106" y="91"/>
                    <a:pt x="109" y="94"/>
                  </a:cubicBezTo>
                  <a:cubicBezTo>
                    <a:pt x="110" y="93"/>
                    <a:pt x="112" y="92"/>
                    <a:pt x="114" y="91"/>
                  </a:cubicBezTo>
                  <a:cubicBezTo>
                    <a:pt x="111" y="88"/>
                    <a:pt x="107" y="85"/>
                    <a:pt x="108" y="83"/>
                  </a:cubicBezTo>
                  <a:cubicBezTo>
                    <a:pt x="108" y="79"/>
                    <a:pt x="104" y="78"/>
                    <a:pt x="104" y="76"/>
                  </a:cubicBezTo>
                  <a:cubicBezTo>
                    <a:pt x="103" y="74"/>
                    <a:pt x="106" y="70"/>
                    <a:pt x="104" y="68"/>
                  </a:cubicBezTo>
                  <a:cubicBezTo>
                    <a:pt x="103" y="67"/>
                    <a:pt x="102" y="62"/>
                    <a:pt x="99" y="62"/>
                  </a:cubicBezTo>
                  <a:cubicBezTo>
                    <a:pt x="96" y="62"/>
                    <a:pt x="86" y="57"/>
                    <a:pt x="86" y="54"/>
                  </a:cubicBezTo>
                  <a:cubicBezTo>
                    <a:pt x="87" y="51"/>
                    <a:pt x="82" y="49"/>
                    <a:pt x="81" y="48"/>
                  </a:cubicBezTo>
                  <a:cubicBezTo>
                    <a:pt x="79" y="47"/>
                    <a:pt x="77" y="39"/>
                    <a:pt x="79" y="38"/>
                  </a:cubicBezTo>
                  <a:cubicBezTo>
                    <a:pt x="81" y="37"/>
                    <a:pt x="81" y="30"/>
                    <a:pt x="84" y="30"/>
                  </a:cubicBezTo>
                  <a:cubicBezTo>
                    <a:pt x="87" y="30"/>
                    <a:pt x="84" y="26"/>
                    <a:pt x="85" y="23"/>
                  </a:cubicBezTo>
                  <a:cubicBezTo>
                    <a:pt x="86" y="21"/>
                    <a:pt x="83" y="19"/>
                    <a:pt x="81" y="19"/>
                  </a:cubicBezTo>
                  <a:cubicBezTo>
                    <a:pt x="78" y="19"/>
                    <a:pt x="74" y="16"/>
                    <a:pt x="74" y="13"/>
                  </a:cubicBezTo>
                  <a:cubicBezTo>
                    <a:pt x="74" y="10"/>
                    <a:pt x="69" y="6"/>
                    <a:pt x="70" y="4"/>
                  </a:cubicBezTo>
                  <a:cubicBezTo>
                    <a:pt x="69" y="10"/>
                    <a:pt x="60" y="1"/>
                    <a:pt x="58" y="3"/>
                  </a:cubicBezTo>
                  <a:cubicBezTo>
                    <a:pt x="55" y="4"/>
                    <a:pt x="53" y="0"/>
                    <a:pt x="47" y="1"/>
                  </a:cubicBezTo>
                  <a:cubicBezTo>
                    <a:pt x="44" y="1"/>
                    <a:pt x="44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29" y="11"/>
                    <a:pt x="28" y="14"/>
                  </a:cubicBezTo>
                  <a:cubicBezTo>
                    <a:pt x="27" y="18"/>
                    <a:pt x="31" y="21"/>
                    <a:pt x="29" y="23"/>
                  </a:cubicBezTo>
                  <a:cubicBezTo>
                    <a:pt x="27" y="25"/>
                    <a:pt x="28" y="30"/>
                    <a:pt x="28" y="32"/>
                  </a:cubicBezTo>
                  <a:cubicBezTo>
                    <a:pt x="29" y="33"/>
                    <a:pt x="25" y="38"/>
                    <a:pt x="25" y="38"/>
                  </a:cubicBezTo>
                  <a:cubicBezTo>
                    <a:pt x="25" y="38"/>
                    <a:pt x="12" y="45"/>
                    <a:pt x="0" y="50"/>
                  </a:cubicBezTo>
                  <a:cubicBezTo>
                    <a:pt x="0" y="52"/>
                    <a:pt x="1" y="54"/>
                    <a:pt x="1" y="56"/>
                  </a:cubicBezTo>
                  <a:cubicBezTo>
                    <a:pt x="2" y="58"/>
                    <a:pt x="3" y="63"/>
                    <a:pt x="4" y="66"/>
                  </a:cubicBezTo>
                  <a:cubicBezTo>
                    <a:pt x="8" y="66"/>
                    <a:pt x="9" y="66"/>
                    <a:pt x="13" y="66"/>
                  </a:cubicBezTo>
                  <a:cubicBezTo>
                    <a:pt x="17" y="67"/>
                    <a:pt x="32" y="77"/>
                    <a:pt x="36" y="79"/>
                  </a:cubicBezTo>
                  <a:cubicBezTo>
                    <a:pt x="40" y="80"/>
                    <a:pt x="60" y="94"/>
                    <a:pt x="64" y="98"/>
                  </a:cubicBezTo>
                  <a:cubicBezTo>
                    <a:pt x="68" y="101"/>
                    <a:pt x="75" y="102"/>
                    <a:pt x="78" y="102"/>
                  </a:cubicBezTo>
                  <a:cubicBezTo>
                    <a:pt x="79" y="102"/>
                    <a:pt x="86" y="103"/>
                    <a:pt x="91" y="103"/>
                  </a:cubicBezTo>
                  <a:cubicBezTo>
                    <a:pt x="93" y="100"/>
                    <a:pt x="95" y="95"/>
                    <a:pt x="96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5" name="Freeform 265"/>
            <p:cNvSpPr>
              <a:spLocks/>
            </p:cNvSpPr>
            <p:nvPr userDrawn="1"/>
          </p:nvSpPr>
          <p:spPr bwMode="auto">
            <a:xfrm>
              <a:off x="8366703" y="3677635"/>
              <a:ext cx="50339" cy="43766"/>
            </a:xfrm>
            <a:custGeom>
              <a:avLst/>
              <a:gdLst>
                <a:gd name="T0" fmla="*/ 7 w 23"/>
                <a:gd name="T1" fmla="*/ 14 h 19"/>
                <a:gd name="T2" fmla="*/ 13 w 23"/>
                <a:gd name="T3" fmla="*/ 19 h 19"/>
                <a:gd name="T4" fmla="*/ 23 w 23"/>
                <a:gd name="T5" fmla="*/ 19 h 19"/>
                <a:gd name="T6" fmla="*/ 17 w 23"/>
                <a:gd name="T7" fmla="*/ 6 h 19"/>
                <a:gd name="T8" fmla="*/ 18 w 23"/>
                <a:gd name="T9" fmla="*/ 4 h 19"/>
                <a:gd name="T10" fmla="*/ 10 w 23"/>
                <a:gd name="T11" fmla="*/ 0 h 19"/>
                <a:gd name="T12" fmla="*/ 5 w 23"/>
                <a:gd name="T13" fmla="*/ 4 h 19"/>
                <a:gd name="T14" fmla="*/ 0 w 23"/>
                <a:gd name="T15" fmla="*/ 13 h 19"/>
                <a:gd name="T16" fmla="*/ 7 w 23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9">
                  <a:moveTo>
                    <a:pt x="7" y="1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1" y="14"/>
                    <a:pt x="17" y="7"/>
                    <a:pt x="17" y="6"/>
                  </a:cubicBezTo>
                  <a:cubicBezTo>
                    <a:pt x="17" y="5"/>
                    <a:pt x="18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7" y="2"/>
                    <a:pt x="5" y="4"/>
                  </a:cubicBezTo>
                  <a:cubicBezTo>
                    <a:pt x="4" y="5"/>
                    <a:pt x="2" y="10"/>
                    <a:pt x="0" y="13"/>
                  </a:cubicBezTo>
                  <a:cubicBezTo>
                    <a:pt x="4" y="14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6" name="Freeform 266"/>
            <p:cNvSpPr>
              <a:spLocks noEditPoints="1"/>
            </p:cNvSpPr>
            <p:nvPr userDrawn="1"/>
          </p:nvSpPr>
          <p:spPr bwMode="auto">
            <a:xfrm>
              <a:off x="7091455" y="3041202"/>
              <a:ext cx="367473" cy="310010"/>
            </a:xfrm>
            <a:custGeom>
              <a:avLst/>
              <a:gdLst>
                <a:gd name="T0" fmla="*/ 150 w 171"/>
                <a:gd name="T1" fmla="*/ 30 h 133"/>
                <a:gd name="T2" fmla="*/ 143 w 171"/>
                <a:gd name="T3" fmla="*/ 29 h 133"/>
                <a:gd name="T4" fmla="*/ 136 w 171"/>
                <a:gd name="T5" fmla="*/ 25 h 133"/>
                <a:gd name="T6" fmla="*/ 124 w 171"/>
                <a:gd name="T7" fmla="*/ 23 h 133"/>
                <a:gd name="T8" fmla="*/ 118 w 171"/>
                <a:gd name="T9" fmla="*/ 20 h 133"/>
                <a:gd name="T10" fmla="*/ 115 w 171"/>
                <a:gd name="T11" fmla="*/ 15 h 133"/>
                <a:gd name="T12" fmla="*/ 109 w 171"/>
                <a:gd name="T13" fmla="*/ 17 h 133"/>
                <a:gd name="T14" fmla="*/ 106 w 171"/>
                <a:gd name="T15" fmla="*/ 13 h 133"/>
                <a:gd name="T16" fmla="*/ 99 w 171"/>
                <a:gd name="T17" fmla="*/ 9 h 133"/>
                <a:gd name="T18" fmla="*/ 93 w 171"/>
                <a:gd name="T19" fmla="*/ 6 h 133"/>
                <a:gd name="T20" fmla="*/ 89 w 171"/>
                <a:gd name="T21" fmla="*/ 2 h 133"/>
                <a:gd name="T22" fmla="*/ 87 w 171"/>
                <a:gd name="T23" fmla="*/ 0 h 133"/>
                <a:gd name="T24" fmla="*/ 85 w 171"/>
                <a:gd name="T25" fmla="*/ 1 h 133"/>
                <a:gd name="T26" fmla="*/ 77 w 171"/>
                <a:gd name="T27" fmla="*/ 10 h 133"/>
                <a:gd name="T28" fmla="*/ 65 w 171"/>
                <a:gd name="T29" fmla="*/ 17 h 133"/>
                <a:gd name="T30" fmla="*/ 58 w 171"/>
                <a:gd name="T31" fmla="*/ 25 h 133"/>
                <a:gd name="T32" fmla="*/ 43 w 171"/>
                <a:gd name="T33" fmla="*/ 21 h 133"/>
                <a:gd name="T34" fmla="*/ 36 w 171"/>
                <a:gd name="T35" fmla="*/ 25 h 133"/>
                <a:gd name="T36" fmla="*/ 38 w 171"/>
                <a:gd name="T37" fmla="*/ 36 h 133"/>
                <a:gd name="T38" fmla="*/ 28 w 171"/>
                <a:gd name="T39" fmla="*/ 36 h 133"/>
                <a:gd name="T40" fmla="*/ 21 w 171"/>
                <a:gd name="T41" fmla="*/ 33 h 133"/>
                <a:gd name="T42" fmla="*/ 9 w 171"/>
                <a:gd name="T43" fmla="*/ 34 h 133"/>
                <a:gd name="T44" fmla="*/ 2 w 171"/>
                <a:gd name="T45" fmla="*/ 39 h 133"/>
                <a:gd name="T46" fmla="*/ 3 w 171"/>
                <a:gd name="T47" fmla="*/ 45 h 133"/>
                <a:gd name="T48" fmla="*/ 19 w 171"/>
                <a:gd name="T49" fmla="*/ 50 h 133"/>
                <a:gd name="T50" fmla="*/ 29 w 171"/>
                <a:gd name="T51" fmla="*/ 53 h 133"/>
                <a:gd name="T52" fmla="*/ 33 w 171"/>
                <a:gd name="T53" fmla="*/ 57 h 133"/>
                <a:gd name="T54" fmla="*/ 42 w 171"/>
                <a:gd name="T55" fmla="*/ 67 h 133"/>
                <a:gd name="T56" fmla="*/ 45 w 171"/>
                <a:gd name="T57" fmla="*/ 75 h 133"/>
                <a:gd name="T58" fmla="*/ 43 w 171"/>
                <a:gd name="T59" fmla="*/ 88 h 133"/>
                <a:gd name="T60" fmla="*/ 38 w 171"/>
                <a:gd name="T61" fmla="*/ 108 h 133"/>
                <a:gd name="T62" fmla="*/ 37 w 171"/>
                <a:gd name="T63" fmla="*/ 108 h 133"/>
                <a:gd name="T64" fmla="*/ 44 w 171"/>
                <a:gd name="T65" fmla="*/ 111 h 133"/>
                <a:gd name="T66" fmla="*/ 55 w 171"/>
                <a:gd name="T67" fmla="*/ 116 h 133"/>
                <a:gd name="T68" fmla="*/ 64 w 171"/>
                <a:gd name="T69" fmla="*/ 115 h 133"/>
                <a:gd name="T70" fmla="*/ 70 w 171"/>
                <a:gd name="T71" fmla="*/ 116 h 133"/>
                <a:gd name="T72" fmla="*/ 84 w 171"/>
                <a:gd name="T73" fmla="*/ 119 h 133"/>
                <a:gd name="T74" fmla="*/ 96 w 171"/>
                <a:gd name="T75" fmla="*/ 120 h 133"/>
                <a:gd name="T76" fmla="*/ 95 w 171"/>
                <a:gd name="T77" fmla="*/ 117 h 133"/>
                <a:gd name="T78" fmla="*/ 105 w 171"/>
                <a:gd name="T79" fmla="*/ 106 h 133"/>
                <a:gd name="T80" fmla="*/ 126 w 171"/>
                <a:gd name="T81" fmla="*/ 110 h 133"/>
                <a:gd name="T82" fmla="*/ 140 w 171"/>
                <a:gd name="T83" fmla="*/ 106 h 133"/>
                <a:gd name="T84" fmla="*/ 147 w 171"/>
                <a:gd name="T85" fmla="*/ 102 h 133"/>
                <a:gd name="T86" fmla="*/ 148 w 171"/>
                <a:gd name="T87" fmla="*/ 98 h 133"/>
                <a:gd name="T88" fmla="*/ 143 w 171"/>
                <a:gd name="T89" fmla="*/ 97 h 133"/>
                <a:gd name="T90" fmla="*/ 140 w 171"/>
                <a:gd name="T91" fmla="*/ 91 h 133"/>
                <a:gd name="T92" fmla="*/ 137 w 171"/>
                <a:gd name="T93" fmla="*/ 86 h 133"/>
                <a:gd name="T94" fmla="*/ 139 w 171"/>
                <a:gd name="T95" fmla="*/ 83 h 133"/>
                <a:gd name="T96" fmla="*/ 141 w 171"/>
                <a:gd name="T97" fmla="*/ 79 h 133"/>
                <a:gd name="T98" fmla="*/ 140 w 171"/>
                <a:gd name="T99" fmla="*/ 74 h 133"/>
                <a:gd name="T100" fmla="*/ 138 w 171"/>
                <a:gd name="T101" fmla="*/ 68 h 133"/>
                <a:gd name="T102" fmla="*/ 133 w 171"/>
                <a:gd name="T103" fmla="*/ 68 h 133"/>
                <a:gd name="T104" fmla="*/ 131 w 171"/>
                <a:gd name="T105" fmla="*/ 64 h 133"/>
                <a:gd name="T106" fmla="*/ 139 w 171"/>
                <a:gd name="T107" fmla="*/ 56 h 133"/>
                <a:gd name="T108" fmla="*/ 145 w 171"/>
                <a:gd name="T109" fmla="*/ 51 h 133"/>
                <a:gd name="T110" fmla="*/ 147 w 171"/>
                <a:gd name="T111" fmla="*/ 43 h 133"/>
                <a:gd name="T112" fmla="*/ 152 w 171"/>
                <a:gd name="T113" fmla="*/ 34 h 133"/>
                <a:gd name="T114" fmla="*/ 150 w 171"/>
                <a:gd name="T115" fmla="*/ 30 h 133"/>
                <a:gd name="T116" fmla="*/ 168 w 171"/>
                <a:gd name="T117" fmla="*/ 112 h 133"/>
                <a:gd name="T118" fmla="*/ 161 w 171"/>
                <a:gd name="T119" fmla="*/ 118 h 133"/>
                <a:gd name="T120" fmla="*/ 166 w 171"/>
                <a:gd name="T121" fmla="*/ 132 h 133"/>
                <a:gd name="T122" fmla="*/ 168 w 171"/>
                <a:gd name="T123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1" h="133">
                  <a:moveTo>
                    <a:pt x="150" y="30"/>
                  </a:moveTo>
                  <a:cubicBezTo>
                    <a:pt x="148" y="31"/>
                    <a:pt x="147" y="29"/>
                    <a:pt x="143" y="29"/>
                  </a:cubicBezTo>
                  <a:cubicBezTo>
                    <a:pt x="140" y="29"/>
                    <a:pt x="138" y="27"/>
                    <a:pt x="136" y="25"/>
                  </a:cubicBezTo>
                  <a:cubicBezTo>
                    <a:pt x="134" y="23"/>
                    <a:pt x="126" y="23"/>
                    <a:pt x="124" y="23"/>
                  </a:cubicBezTo>
                  <a:cubicBezTo>
                    <a:pt x="121" y="24"/>
                    <a:pt x="120" y="19"/>
                    <a:pt x="118" y="20"/>
                  </a:cubicBezTo>
                  <a:cubicBezTo>
                    <a:pt x="115" y="20"/>
                    <a:pt x="115" y="17"/>
                    <a:pt x="115" y="15"/>
                  </a:cubicBezTo>
                  <a:cubicBezTo>
                    <a:pt x="115" y="13"/>
                    <a:pt x="112" y="16"/>
                    <a:pt x="109" y="17"/>
                  </a:cubicBezTo>
                  <a:cubicBezTo>
                    <a:pt x="107" y="18"/>
                    <a:pt x="106" y="15"/>
                    <a:pt x="106" y="13"/>
                  </a:cubicBezTo>
                  <a:cubicBezTo>
                    <a:pt x="106" y="12"/>
                    <a:pt x="101" y="11"/>
                    <a:pt x="99" y="9"/>
                  </a:cubicBezTo>
                  <a:cubicBezTo>
                    <a:pt x="96" y="8"/>
                    <a:pt x="94" y="4"/>
                    <a:pt x="93" y="6"/>
                  </a:cubicBezTo>
                  <a:cubicBezTo>
                    <a:pt x="92" y="8"/>
                    <a:pt x="89" y="4"/>
                    <a:pt x="89" y="2"/>
                  </a:cubicBezTo>
                  <a:cubicBezTo>
                    <a:pt x="88" y="1"/>
                    <a:pt x="88" y="1"/>
                    <a:pt x="87" y="0"/>
                  </a:cubicBezTo>
                  <a:cubicBezTo>
                    <a:pt x="86" y="1"/>
                    <a:pt x="85" y="1"/>
                    <a:pt x="85" y="1"/>
                  </a:cubicBezTo>
                  <a:cubicBezTo>
                    <a:pt x="80" y="1"/>
                    <a:pt x="77" y="4"/>
                    <a:pt x="77" y="10"/>
                  </a:cubicBezTo>
                  <a:cubicBezTo>
                    <a:pt x="78" y="16"/>
                    <a:pt x="72" y="17"/>
                    <a:pt x="65" y="17"/>
                  </a:cubicBezTo>
                  <a:cubicBezTo>
                    <a:pt x="58" y="18"/>
                    <a:pt x="61" y="23"/>
                    <a:pt x="58" y="25"/>
                  </a:cubicBezTo>
                  <a:cubicBezTo>
                    <a:pt x="55" y="27"/>
                    <a:pt x="45" y="24"/>
                    <a:pt x="43" y="21"/>
                  </a:cubicBezTo>
                  <a:cubicBezTo>
                    <a:pt x="42" y="17"/>
                    <a:pt x="32" y="21"/>
                    <a:pt x="36" y="25"/>
                  </a:cubicBezTo>
                  <a:cubicBezTo>
                    <a:pt x="40" y="29"/>
                    <a:pt x="40" y="35"/>
                    <a:pt x="38" y="36"/>
                  </a:cubicBezTo>
                  <a:cubicBezTo>
                    <a:pt x="36" y="38"/>
                    <a:pt x="31" y="34"/>
                    <a:pt x="28" y="36"/>
                  </a:cubicBezTo>
                  <a:cubicBezTo>
                    <a:pt x="25" y="38"/>
                    <a:pt x="25" y="34"/>
                    <a:pt x="21" y="33"/>
                  </a:cubicBezTo>
                  <a:cubicBezTo>
                    <a:pt x="17" y="31"/>
                    <a:pt x="15" y="34"/>
                    <a:pt x="9" y="34"/>
                  </a:cubicBezTo>
                  <a:cubicBezTo>
                    <a:pt x="3" y="33"/>
                    <a:pt x="0" y="36"/>
                    <a:pt x="2" y="39"/>
                  </a:cubicBezTo>
                  <a:cubicBezTo>
                    <a:pt x="4" y="41"/>
                    <a:pt x="2" y="43"/>
                    <a:pt x="3" y="45"/>
                  </a:cubicBezTo>
                  <a:cubicBezTo>
                    <a:pt x="5" y="48"/>
                    <a:pt x="13" y="47"/>
                    <a:pt x="19" y="50"/>
                  </a:cubicBezTo>
                  <a:cubicBezTo>
                    <a:pt x="25" y="53"/>
                    <a:pt x="26" y="51"/>
                    <a:pt x="29" y="53"/>
                  </a:cubicBezTo>
                  <a:cubicBezTo>
                    <a:pt x="32" y="55"/>
                    <a:pt x="33" y="53"/>
                    <a:pt x="33" y="57"/>
                  </a:cubicBezTo>
                  <a:cubicBezTo>
                    <a:pt x="33" y="61"/>
                    <a:pt x="36" y="65"/>
                    <a:pt x="42" y="67"/>
                  </a:cubicBezTo>
                  <a:cubicBezTo>
                    <a:pt x="48" y="68"/>
                    <a:pt x="43" y="72"/>
                    <a:pt x="45" y="75"/>
                  </a:cubicBezTo>
                  <a:cubicBezTo>
                    <a:pt x="47" y="79"/>
                    <a:pt x="43" y="84"/>
                    <a:pt x="43" y="88"/>
                  </a:cubicBezTo>
                  <a:cubicBezTo>
                    <a:pt x="44" y="92"/>
                    <a:pt x="41" y="106"/>
                    <a:pt x="38" y="108"/>
                  </a:cubicBezTo>
                  <a:cubicBezTo>
                    <a:pt x="38" y="108"/>
                    <a:pt x="38" y="108"/>
                    <a:pt x="37" y="108"/>
                  </a:cubicBezTo>
                  <a:cubicBezTo>
                    <a:pt x="40" y="109"/>
                    <a:pt x="43" y="110"/>
                    <a:pt x="44" y="111"/>
                  </a:cubicBezTo>
                  <a:cubicBezTo>
                    <a:pt x="46" y="112"/>
                    <a:pt x="52" y="114"/>
                    <a:pt x="55" y="116"/>
                  </a:cubicBezTo>
                  <a:cubicBezTo>
                    <a:pt x="59" y="118"/>
                    <a:pt x="64" y="117"/>
                    <a:pt x="64" y="115"/>
                  </a:cubicBezTo>
                  <a:cubicBezTo>
                    <a:pt x="64" y="113"/>
                    <a:pt x="68" y="114"/>
                    <a:pt x="70" y="116"/>
                  </a:cubicBezTo>
                  <a:cubicBezTo>
                    <a:pt x="72" y="118"/>
                    <a:pt x="80" y="119"/>
                    <a:pt x="84" y="119"/>
                  </a:cubicBezTo>
                  <a:cubicBezTo>
                    <a:pt x="87" y="120"/>
                    <a:pt x="92" y="120"/>
                    <a:pt x="96" y="120"/>
                  </a:cubicBezTo>
                  <a:cubicBezTo>
                    <a:pt x="96" y="119"/>
                    <a:pt x="95" y="118"/>
                    <a:pt x="95" y="117"/>
                  </a:cubicBezTo>
                  <a:cubicBezTo>
                    <a:pt x="93" y="111"/>
                    <a:pt x="99" y="107"/>
                    <a:pt x="105" y="106"/>
                  </a:cubicBezTo>
                  <a:cubicBezTo>
                    <a:pt x="110" y="105"/>
                    <a:pt x="123" y="109"/>
                    <a:pt x="126" y="110"/>
                  </a:cubicBezTo>
                  <a:cubicBezTo>
                    <a:pt x="129" y="112"/>
                    <a:pt x="134" y="112"/>
                    <a:pt x="140" y="106"/>
                  </a:cubicBezTo>
                  <a:cubicBezTo>
                    <a:pt x="142" y="104"/>
                    <a:pt x="145" y="102"/>
                    <a:pt x="147" y="102"/>
                  </a:cubicBezTo>
                  <a:cubicBezTo>
                    <a:pt x="147" y="101"/>
                    <a:pt x="148" y="99"/>
                    <a:pt x="148" y="98"/>
                  </a:cubicBezTo>
                  <a:cubicBezTo>
                    <a:pt x="149" y="96"/>
                    <a:pt x="145" y="97"/>
                    <a:pt x="143" y="97"/>
                  </a:cubicBezTo>
                  <a:cubicBezTo>
                    <a:pt x="140" y="96"/>
                    <a:pt x="138" y="94"/>
                    <a:pt x="140" y="91"/>
                  </a:cubicBezTo>
                  <a:cubicBezTo>
                    <a:pt x="142" y="89"/>
                    <a:pt x="139" y="88"/>
                    <a:pt x="137" y="86"/>
                  </a:cubicBezTo>
                  <a:cubicBezTo>
                    <a:pt x="135" y="83"/>
                    <a:pt x="138" y="84"/>
                    <a:pt x="139" y="83"/>
                  </a:cubicBezTo>
                  <a:cubicBezTo>
                    <a:pt x="141" y="82"/>
                    <a:pt x="143" y="80"/>
                    <a:pt x="141" y="79"/>
                  </a:cubicBezTo>
                  <a:cubicBezTo>
                    <a:pt x="140" y="78"/>
                    <a:pt x="139" y="76"/>
                    <a:pt x="140" y="74"/>
                  </a:cubicBezTo>
                  <a:cubicBezTo>
                    <a:pt x="141" y="71"/>
                    <a:pt x="138" y="70"/>
                    <a:pt x="138" y="68"/>
                  </a:cubicBezTo>
                  <a:cubicBezTo>
                    <a:pt x="138" y="66"/>
                    <a:pt x="135" y="65"/>
                    <a:pt x="133" y="68"/>
                  </a:cubicBezTo>
                  <a:cubicBezTo>
                    <a:pt x="131" y="70"/>
                    <a:pt x="130" y="69"/>
                    <a:pt x="131" y="64"/>
                  </a:cubicBezTo>
                  <a:cubicBezTo>
                    <a:pt x="133" y="60"/>
                    <a:pt x="138" y="58"/>
                    <a:pt x="139" y="56"/>
                  </a:cubicBezTo>
                  <a:cubicBezTo>
                    <a:pt x="139" y="53"/>
                    <a:pt x="142" y="51"/>
                    <a:pt x="145" y="51"/>
                  </a:cubicBezTo>
                  <a:cubicBezTo>
                    <a:pt x="147" y="51"/>
                    <a:pt x="147" y="46"/>
                    <a:pt x="147" y="43"/>
                  </a:cubicBezTo>
                  <a:cubicBezTo>
                    <a:pt x="148" y="40"/>
                    <a:pt x="149" y="37"/>
                    <a:pt x="152" y="34"/>
                  </a:cubicBezTo>
                  <a:cubicBezTo>
                    <a:pt x="155" y="31"/>
                    <a:pt x="151" y="30"/>
                    <a:pt x="150" y="30"/>
                  </a:cubicBezTo>
                  <a:close/>
                  <a:moveTo>
                    <a:pt x="168" y="112"/>
                  </a:moveTo>
                  <a:cubicBezTo>
                    <a:pt x="166" y="112"/>
                    <a:pt x="166" y="115"/>
                    <a:pt x="161" y="118"/>
                  </a:cubicBezTo>
                  <a:cubicBezTo>
                    <a:pt x="156" y="120"/>
                    <a:pt x="161" y="133"/>
                    <a:pt x="166" y="132"/>
                  </a:cubicBezTo>
                  <a:cubicBezTo>
                    <a:pt x="171" y="131"/>
                    <a:pt x="170" y="112"/>
                    <a:pt x="168" y="1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7" name="Freeform 267"/>
            <p:cNvSpPr>
              <a:spLocks noEditPoints="1"/>
            </p:cNvSpPr>
            <p:nvPr userDrawn="1"/>
          </p:nvSpPr>
          <p:spPr bwMode="auto">
            <a:xfrm>
              <a:off x="6979032" y="3278269"/>
              <a:ext cx="323846" cy="229772"/>
            </a:xfrm>
            <a:custGeom>
              <a:avLst/>
              <a:gdLst>
                <a:gd name="T0" fmla="*/ 149 w 151"/>
                <a:gd name="T1" fmla="*/ 18 h 99"/>
                <a:gd name="T2" fmla="*/ 137 w 151"/>
                <a:gd name="T3" fmla="*/ 17 h 99"/>
                <a:gd name="T4" fmla="*/ 123 w 151"/>
                <a:gd name="T5" fmla="*/ 14 h 99"/>
                <a:gd name="T6" fmla="*/ 117 w 151"/>
                <a:gd name="T7" fmla="*/ 13 h 99"/>
                <a:gd name="T8" fmla="*/ 108 w 151"/>
                <a:gd name="T9" fmla="*/ 14 h 99"/>
                <a:gd name="T10" fmla="*/ 97 w 151"/>
                <a:gd name="T11" fmla="*/ 9 h 99"/>
                <a:gd name="T12" fmla="*/ 90 w 151"/>
                <a:gd name="T13" fmla="*/ 6 h 99"/>
                <a:gd name="T14" fmla="*/ 70 w 151"/>
                <a:gd name="T15" fmla="*/ 4 h 99"/>
                <a:gd name="T16" fmla="*/ 32 w 151"/>
                <a:gd name="T17" fmla="*/ 3 h 99"/>
                <a:gd name="T18" fmla="*/ 18 w 151"/>
                <a:gd name="T19" fmla="*/ 0 h 99"/>
                <a:gd name="T20" fmla="*/ 8 w 151"/>
                <a:gd name="T21" fmla="*/ 6 h 99"/>
                <a:gd name="T22" fmla="*/ 5 w 151"/>
                <a:gd name="T23" fmla="*/ 13 h 99"/>
                <a:gd name="T24" fmla="*/ 7 w 151"/>
                <a:gd name="T25" fmla="*/ 24 h 99"/>
                <a:gd name="T26" fmla="*/ 11 w 151"/>
                <a:gd name="T27" fmla="*/ 23 h 99"/>
                <a:gd name="T28" fmla="*/ 15 w 151"/>
                <a:gd name="T29" fmla="*/ 23 h 99"/>
                <a:gd name="T30" fmla="*/ 22 w 151"/>
                <a:gd name="T31" fmla="*/ 25 h 99"/>
                <a:gd name="T32" fmla="*/ 26 w 151"/>
                <a:gd name="T33" fmla="*/ 25 h 99"/>
                <a:gd name="T34" fmla="*/ 34 w 151"/>
                <a:gd name="T35" fmla="*/ 26 h 99"/>
                <a:gd name="T36" fmla="*/ 37 w 151"/>
                <a:gd name="T37" fmla="*/ 30 h 99"/>
                <a:gd name="T38" fmla="*/ 29 w 151"/>
                <a:gd name="T39" fmla="*/ 36 h 99"/>
                <a:gd name="T40" fmla="*/ 30 w 151"/>
                <a:gd name="T41" fmla="*/ 47 h 99"/>
                <a:gd name="T42" fmla="*/ 28 w 151"/>
                <a:gd name="T43" fmla="*/ 54 h 99"/>
                <a:gd name="T44" fmla="*/ 25 w 151"/>
                <a:gd name="T45" fmla="*/ 58 h 99"/>
                <a:gd name="T46" fmla="*/ 28 w 151"/>
                <a:gd name="T47" fmla="*/ 64 h 99"/>
                <a:gd name="T48" fmla="*/ 25 w 151"/>
                <a:gd name="T49" fmla="*/ 70 h 99"/>
                <a:gd name="T50" fmla="*/ 28 w 151"/>
                <a:gd name="T51" fmla="*/ 75 h 99"/>
                <a:gd name="T52" fmla="*/ 23 w 151"/>
                <a:gd name="T53" fmla="*/ 82 h 99"/>
                <a:gd name="T54" fmla="*/ 25 w 151"/>
                <a:gd name="T55" fmla="*/ 85 h 99"/>
                <a:gd name="T56" fmla="*/ 31 w 151"/>
                <a:gd name="T57" fmla="*/ 86 h 99"/>
                <a:gd name="T58" fmla="*/ 45 w 151"/>
                <a:gd name="T59" fmla="*/ 98 h 99"/>
                <a:gd name="T60" fmla="*/ 48 w 151"/>
                <a:gd name="T61" fmla="*/ 95 h 99"/>
                <a:gd name="T62" fmla="*/ 55 w 151"/>
                <a:gd name="T63" fmla="*/ 94 h 99"/>
                <a:gd name="T64" fmla="*/ 65 w 151"/>
                <a:gd name="T65" fmla="*/ 91 h 99"/>
                <a:gd name="T66" fmla="*/ 80 w 151"/>
                <a:gd name="T67" fmla="*/ 90 h 99"/>
                <a:gd name="T68" fmla="*/ 89 w 151"/>
                <a:gd name="T69" fmla="*/ 86 h 99"/>
                <a:gd name="T70" fmla="*/ 98 w 151"/>
                <a:gd name="T71" fmla="*/ 81 h 99"/>
                <a:gd name="T72" fmla="*/ 102 w 151"/>
                <a:gd name="T73" fmla="*/ 73 h 99"/>
                <a:gd name="T74" fmla="*/ 111 w 151"/>
                <a:gd name="T75" fmla="*/ 65 h 99"/>
                <a:gd name="T76" fmla="*/ 111 w 151"/>
                <a:gd name="T77" fmla="*/ 49 h 99"/>
                <a:gd name="T78" fmla="*/ 120 w 151"/>
                <a:gd name="T79" fmla="*/ 38 h 99"/>
                <a:gd name="T80" fmla="*/ 131 w 151"/>
                <a:gd name="T81" fmla="*/ 33 h 99"/>
                <a:gd name="T82" fmla="*/ 144 w 151"/>
                <a:gd name="T83" fmla="*/ 27 h 99"/>
                <a:gd name="T84" fmla="*/ 149 w 151"/>
                <a:gd name="T85" fmla="*/ 18 h 99"/>
                <a:gd name="T86" fmla="*/ 150 w 151"/>
                <a:gd name="T87" fmla="*/ 53 h 99"/>
                <a:gd name="T88" fmla="*/ 140 w 151"/>
                <a:gd name="T89" fmla="*/ 56 h 99"/>
                <a:gd name="T90" fmla="*/ 150 w 151"/>
                <a:gd name="T9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1" h="99">
                  <a:moveTo>
                    <a:pt x="149" y="18"/>
                  </a:moveTo>
                  <a:cubicBezTo>
                    <a:pt x="145" y="18"/>
                    <a:pt x="140" y="18"/>
                    <a:pt x="137" y="17"/>
                  </a:cubicBezTo>
                  <a:cubicBezTo>
                    <a:pt x="133" y="17"/>
                    <a:pt x="125" y="16"/>
                    <a:pt x="123" y="14"/>
                  </a:cubicBezTo>
                  <a:cubicBezTo>
                    <a:pt x="121" y="12"/>
                    <a:pt x="117" y="11"/>
                    <a:pt x="117" y="13"/>
                  </a:cubicBezTo>
                  <a:cubicBezTo>
                    <a:pt x="117" y="15"/>
                    <a:pt x="112" y="16"/>
                    <a:pt x="108" y="14"/>
                  </a:cubicBezTo>
                  <a:cubicBezTo>
                    <a:pt x="105" y="12"/>
                    <a:pt x="99" y="10"/>
                    <a:pt x="97" y="9"/>
                  </a:cubicBezTo>
                  <a:cubicBezTo>
                    <a:pt x="96" y="8"/>
                    <a:pt x="93" y="7"/>
                    <a:pt x="90" y="6"/>
                  </a:cubicBezTo>
                  <a:cubicBezTo>
                    <a:pt x="87" y="6"/>
                    <a:pt x="77" y="3"/>
                    <a:pt x="70" y="4"/>
                  </a:cubicBezTo>
                  <a:cubicBezTo>
                    <a:pt x="63" y="4"/>
                    <a:pt x="40" y="3"/>
                    <a:pt x="32" y="3"/>
                  </a:cubicBezTo>
                  <a:cubicBezTo>
                    <a:pt x="23" y="4"/>
                    <a:pt x="22" y="0"/>
                    <a:pt x="18" y="0"/>
                  </a:cubicBezTo>
                  <a:cubicBezTo>
                    <a:pt x="13" y="0"/>
                    <a:pt x="15" y="5"/>
                    <a:pt x="8" y="6"/>
                  </a:cubicBezTo>
                  <a:cubicBezTo>
                    <a:pt x="1" y="6"/>
                    <a:pt x="0" y="10"/>
                    <a:pt x="5" y="13"/>
                  </a:cubicBezTo>
                  <a:cubicBezTo>
                    <a:pt x="8" y="16"/>
                    <a:pt x="8" y="20"/>
                    <a:pt x="7" y="24"/>
                  </a:cubicBezTo>
                  <a:cubicBezTo>
                    <a:pt x="9" y="24"/>
                    <a:pt x="10" y="23"/>
                    <a:pt x="11" y="23"/>
                  </a:cubicBezTo>
                  <a:cubicBezTo>
                    <a:pt x="13" y="20"/>
                    <a:pt x="15" y="21"/>
                    <a:pt x="15" y="23"/>
                  </a:cubicBezTo>
                  <a:cubicBezTo>
                    <a:pt x="15" y="26"/>
                    <a:pt x="19" y="25"/>
                    <a:pt x="22" y="25"/>
                  </a:cubicBezTo>
                  <a:cubicBezTo>
                    <a:pt x="24" y="25"/>
                    <a:pt x="24" y="27"/>
                    <a:pt x="26" y="25"/>
                  </a:cubicBezTo>
                  <a:cubicBezTo>
                    <a:pt x="29" y="23"/>
                    <a:pt x="34" y="24"/>
                    <a:pt x="34" y="26"/>
                  </a:cubicBezTo>
                  <a:cubicBezTo>
                    <a:pt x="34" y="28"/>
                    <a:pt x="40" y="27"/>
                    <a:pt x="37" y="30"/>
                  </a:cubicBezTo>
                  <a:cubicBezTo>
                    <a:pt x="33" y="33"/>
                    <a:pt x="29" y="34"/>
                    <a:pt x="29" y="36"/>
                  </a:cubicBezTo>
                  <a:cubicBezTo>
                    <a:pt x="29" y="39"/>
                    <a:pt x="33" y="44"/>
                    <a:pt x="30" y="47"/>
                  </a:cubicBezTo>
                  <a:cubicBezTo>
                    <a:pt x="27" y="49"/>
                    <a:pt x="31" y="54"/>
                    <a:pt x="28" y="54"/>
                  </a:cubicBezTo>
                  <a:cubicBezTo>
                    <a:pt x="25" y="54"/>
                    <a:pt x="21" y="55"/>
                    <a:pt x="25" y="58"/>
                  </a:cubicBezTo>
                  <a:cubicBezTo>
                    <a:pt x="28" y="61"/>
                    <a:pt x="31" y="64"/>
                    <a:pt x="28" y="64"/>
                  </a:cubicBezTo>
                  <a:cubicBezTo>
                    <a:pt x="26" y="64"/>
                    <a:pt x="24" y="69"/>
                    <a:pt x="25" y="70"/>
                  </a:cubicBezTo>
                  <a:cubicBezTo>
                    <a:pt x="26" y="71"/>
                    <a:pt x="32" y="75"/>
                    <a:pt x="28" y="75"/>
                  </a:cubicBezTo>
                  <a:cubicBezTo>
                    <a:pt x="23" y="76"/>
                    <a:pt x="23" y="80"/>
                    <a:pt x="23" y="82"/>
                  </a:cubicBezTo>
                  <a:cubicBezTo>
                    <a:pt x="23" y="83"/>
                    <a:pt x="24" y="84"/>
                    <a:pt x="25" y="85"/>
                  </a:cubicBezTo>
                  <a:cubicBezTo>
                    <a:pt x="27" y="85"/>
                    <a:pt x="29" y="85"/>
                    <a:pt x="31" y="86"/>
                  </a:cubicBezTo>
                  <a:cubicBezTo>
                    <a:pt x="36" y="88"/>
                    <a:pt x="39" y="99"/>
                    <a:pt x="45" y="98"/>
                  </a:cubicBezTo>
                  <a:cubicBezTo>
                    <a:pt x="48" y="98"/>
                    <a:pt x="46" y="96"/>
                    <a:pt x="48" y="95"/>
                  </a:cubicBezTo>
                  <a:cubicBezTo>
                    <a:pt x="49" y="94"/>
                    <a:pt x="52" y="94"/>
                    <a:pt x="55" y="94"/>
                  </a:cubicBezTo>
                  <a:cubicBezTo>
                    <a:pt x="57" y="94"/>
                    <a:pt x="59" y="91"/>
                    <a:pt x="65" y="91"/>
                  </a:cubicBezTo>
                  <a:cubicBezTo>
                    <a:pt x="72" y="90"/>
                    <a:pt x="76" y="90"/>
                    <a:pt x="80" y="90"/>
                  </a:cubicBezTo>
                  <a:cubicBezTo>
                    <a:pt x="84" y="90"/>
                    <a:pt x="88" y="89"/>
                    <a:pt x="89" y="86"/>
                  </a:cubicBezTo>
                  <a:cubicBezTo>
                    <a:pt x="90" y="84"/>
                    <a:pt x="93" y="81"/>
                    <a:pt x="98" y="81"/>
                  </a:cubicBezTo>
                  <a:cubicBezTo>
                    <a:pt x="102" y="80"/>
                    <a:pt x="102" y="75"/>
                    <a:pt x="102" y="73"/>
                  </a:cubicBezTo>
                  <a:cubicBezTo>
                    <a:pt x="102" y="70"/>
                    <a:pt x="110" y="66"/>
                    <a:pt x="111" y="65"/>
                  </a:cubicBezTo>
                  <a:cubicBezTo>
                    <a:pt x="111" y="63"/>
                    <a:pt x="106" y="55"/>
                    <a:pt x="111" y="49"/>
                  </a:cubicBezTo>
                  <a:cubicBezTo>
                    <a:pt x="115" y="42"/>
                    <a:pt x="120" y="42"/>
                    <a:pt x="120" y="38"/>
                  </a:cubicBezTo>
                  <a:cubicBezTo>
                    <a:pt x="120" y="35"/>
                    <a:pt x="125" y="34"/>
                    <a:pt x="131" y="33"/>
                  </a:cubicBezTo>
                  <a:cubicBezTo>
                    <a:pt x="137" y="32"/>
                    <a:pt x="139" y="29"/>
                    <a:pt x="144" y="27"/>
                  </a:cubicBezTo>
                  <a:cubicBezTo>
                    <a:pt x="148" y="25"/>
                    <a:pt x="150" y="22"/>
                    <a:pt x="149" y="18"/>
                  </a:cubicBezTo>
                  <a:close/>
                  <a:moveTo>
                    <a:pt x="150" y="53"/>
                  </a:moveTo>
                  <a:cubicBezTo>
                    <a:pt x="149" y="47"/>
                    <a:pt x="137" y="54"/>
                    <a:pt x="140" y="56"/>
                  </a:cubicBezTo>
                  <a:cubicBezTo>
                    <a:pt x="145" y="59"/>
                    <a:pt x="151" y="58"/>
                    <a:pt x="150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8" name="Freeform 268"/>
            <p:cNvSpPr>
              <a:spLocks/>
            </p:cNvSpPr>
            <p:nvPr userDrawn="1"/>
          </p:nvSpPr>
          <p:spPr bwMode="auto">
            <a:xfrm>
              <a:off x="7537792" y="3177972"/>
              <a:ext cx="83898" cy="49237"/>
            </a:xfrm>
            <a:custGeom>
              <a:avLst/>
              <a:gdLst>
                <a:gd name="T0" fmla="*/ 0 w 39"/>
                <a:gd name="T1" fmla="*/ 18 h 21"/>
                <a:gd name="T2" fmla="*/ 8 w 39"/>
                <a:gd name="T3" fmla="*/ 17 h 21"/>
                <a:gd name="T4" fmla="*/ 10 w 39"/>
                <a:gd name="T5" fmla="*/ 20 h 21"/>
                <a:gd name="T6" fmla="*/ 18 w 39"/>
                <a:gd name="T7" fmla="*/ 19 h 21"/>
                <a:gd name="T8" fmla="*/ 25 w 39"/>
                <a:gd name="T9" fmla="*/ 19 h 21"/>
                <a:gd name="T10" fmla="*/ 29 w 39"/>
                <a:gd name="T11" fmla="*/ 14 h 21"/>
                <a:gd name="T12" fmla="*/ 32 w 39"/>
                <a:gd name="T13" fmla="*/ 9 h 21"/>
                <a:gd name="T14" fmla="*/ 39 w 39"/>
                <a:gd name="T15" fmla="*/ 5 h 21"/>
                <a:gd name="T16" fmla="*/ 37 w 39"/>
                <a:gd name="T17" fmla="*/ 0 h 21"/>
                <a:gd name="T18" fmla="*/ 29 w 39"/>
                <a:gd name="T19" fmla="*/ 3 h 21"/>
                <a:gd name="T20" fmla="*/ 18 w 39"/>
                <a:gd name="T21" fmla="*/ 6 h 21"/>
                <a:gd name="T22" fmla="*/ 6 w 39"/>
                <a:gd name="T23" fmla="*/ 4 h 21"/>
                <a:gd name="T24" fmla="*/ 1 w 39"/>
                <a:gd name="T25" fmla="*/ 4 h 21"/>
                <a:gd name="T26" fmla="*/ 0 w 39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1">
                  <a:moveTo>
                    <a:pt x="0" y="18"/>
                  </a:moveTo>
                  <a:cubicBezTo>
                    <a:pt x="3" y="17"/>
                    <a:pt x="6" y="17"/>
                    <a:pt x="8" y="17"/>
                  </a:cubicBezTo>
                  <a:cubicBezTo>
                    <a:pt x="9" y="18"/>
                    <a:pt x="9" y="19"/>
                    <a:pt x="10" y="20"/>
                  </a:cubicBezTo>
                  <a:cubicBezTo>
                    <a:pt x="12" y="20"/>
                    <a:pt x="16" y="19"/>
                    <a:pt x="18" y="19"/>
                  </a:cubicBezTo>
                  <a:cubicBezTo>
                    <a:pt x="20" y="18"/>
                    <a:pt x="25" y="21"/>
                    <a:pt x="25" y="19"/>
                  </a:cubicBezTo>
                  <a:cubicBezTo>
                    <a:pt x="26" y="18"/>
                    <a:pt x="27" y="14"/>
                    <a:pt x="29" y="14"/>
                  </a:cubicBezTo>
                  <a:cubicBezTo>
                    <a:pt x="31" y="14"/>
                    <a:pt x="30" y="9"/>
                    <a:pt x="32" y="9"/>
                  </a:cubicBezTo>
                  <a:cubicBezTo>
                    <a:pt x="34" y="9"/>
                    <a:pt x="39" y="5"/>
                    <a:pt x="39" y="5"/>
                  </a:cubicBezTo>
                  <a:cubicBezTo>
                    <a:pt x="39" y="5"/>
                    <a:pt x="37" y="1"/>
                    <a:pt x="37" y="0"/>
                  </a:cubicBezTo>
                  <a:cubicBezTo>
                    <a:pt x="36" y="0"/>
                    <a:pt x="33" y="3"/>
                    <a:pt x="29" y="3"/>
                  </a:cubicBezTo>
                  <a:cubicBezTo>
                    <a:pt x="24" y="3"/>
                    <a:pt x="21" y="6"/>
                    <a:pt x="18" y="6"/>
                  </a:cubicBezTo>
                  <a:cubicBezTo>
                    <a:pt x="16" y="6"/>
                    <a:pt x="10" y="4"/>
                    <a:pt x="6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9" name="Freeform 269"/>
            <p:cNvSpPr>
              <a:spLocks noEditPoints="1"/>
            </p:cNvSpPr>
            <p:nvPr userDrawn="1"/>
          </p:nvSpPr>
          <p:spPr bwMode="auto">
            <a:xfrm>
              <a:off x="7710622" y="3338448"/>
              <a:ext cx="159407" cy="200595"/>
            </a:xfrm>
            <a:custGeom>
              <a:avLst/>
              <a:gdLst>
                <a:gd name="T0" fmla="*/ 73 w 74"/>
                <a:gd name="T1" fmla="*/ 0 h 86"/>
                <a:gd name="T2" fmla="*/ 67 w 74"/>
                <a:gd name="T3" fmla="*/ 2 h 86"/>
                <a:gd name="T4" fmla="*/ 63 w 74"/>
                <a:gd name="T5" fmla="*/ 5 h 86"/>
                <a:gd name="T6" fmla="*/ 50 w 74"/>
                <a:gd name="T7" fmla="*/ 3 h 86"/>
                <a:gd name="T8" fmla="*/ 35 w 74"/>
                <a:gd name="T9" fmla="*/ 3 h 86"/>
                <a:gd name="T10" fmla="*/ 34 w 74"/>
                <a:gd name="T11" fmla="*/ 3 h 86"/>
                <a:gd name="T12" fmla="*/ 24 w 74"/>
                <a:gd name="T13" fmla="*/ 8 h 86"/>
                <a:gd name="T14" fmla="*/ 18 w 74"/>
                <a:gd name="T15" fmla="*/ 11 h 86"/>
                <a:gd name="T16" fmla="*/ 10 w 74"/>
                <a:gd name="T17" fmla="*/ 12 h 86"/>
                <a:gd name="T18" fmla="*/ 6 w 74"/>
                <a:gd name="T19" fmla="*/ 18 h 86"/>
                <a:gd name="T20" fmla="*/ 3 w 74"/>
                <a:gd name="T21" fmla="*/ 22 h 86"/>
                <a:gd name="T22" fmla="*/ 0 w 74"/>
                <a:gd name="T23" fmla="*/ 28 h 86"/>
                <a:gd name="T24" fmla="*/ 0 w 74"/>
                <a:gd name="T25" fmla="*/ 28 h 86"/>
                <a:gd name="T26" fmla="*/ 6 w 74"/>
                <a:gd name="T27" fmla="*/ 38 h 86"/>
                <a:gd name="T28" fmla="*/ 15 w 74"/>
                <a:gd name="T29" fmla="*/ 40 h 86"/>
                <a:gd name="T30" fmla="*/ 25 w 74"/>
                <a:gd name="T31" fmla="*/ 44 h 86"/>
                <a:gd name="T32" fmla="*/ 13 w 74"/>
                <a:gd name="T33" fmla="*/ 45 h 86"/>
                <a:gd name="T34" fmla="*/ 15 w 74"/>
                <a:gd name="T35" fmla="*/ 54 h 86"/>
                <a:gd name="T36" fmla="*/ 21 w 74"/>
                <a:gd name="T37" fmla="*/ 61 h 86"/>
                <a:gd name="T38" fmla="*/ 32 w 74"/>
                <a:gd name="T39" fmla="*/ 66 h 86"/>
                <a:gd name="T40" fmla="*/ 30 w 74"/>
                <a:gd name="T41" fmla="*/ 55 h 86"/>
                <a:gd name="T42" fmla="*/ 38 w 74"/>
                <a:gd name="T43" fmla="*/ 55 h 86"/>
                <a:gd name="T44" fmla="*/ 33 w 74"/>
                <a:gd name="T45" fmla="*/ 51 h 86"/>
                <a:gd name="T46" fmla="*/ 37 w 74"/>
                <a:gd name="T47" fmla="*/ 48 h 86"/>
                <a:gd name="T48" fmla="*/ 45 w 74"/>
                <a:gd name="T49" fmla="*/ 48 h 86"/>
                <a:gd name="T50" fmla="*/ 42 w 74"/>
                <a:gd name="T51" fmla="*/ 39 h 86"/>
                <a:gd name="T52" fmla="*/ 32 w 74"/>
                <a:gd name="T53" fmla="*/ 39 h 86"/>
                <a:gd name="T54" fmla="*/ 36 w 74"/>
                <a:gd name="T55" fmla="*/ 33 h 86"/>
                <a:gd name="T56" fmla="*/ 26 w 74"/>
                <a:gd name="T57" fmla="*/ 21 h 86"/>
                <a:gd name="T58" fmla="*/ 32 w 74"/>
                <a:gd name="T59" fmla="*/ 18 h 86"/>
                <a:gd name="T60" fmla="*/ 42 w 74"/>
                <a:gd name="T61" fmla="*/ 19 h 86"/>
                <a:gd name="T62" fmla="*/ 44 w 74"/>
                <a:gd name="T63" fmla="*/ 11 h 86"/>
                <a:gd name="T64" fmla="*/ 51 w 74"/>
                <a:gd name="T65" fmla="*/ 13 h 86"/>
                <a:gd name="T66" fmla="*/ 60 w 74"/>
                <a:gd name="T67" fmla="*/ 9 h 86"/>
                <a:gd name="T68" fmla="*/ 68 w 74"/>
                <a:gd name="T69" fmla="*/ 13 h 86"/>
                <a:gd name="T70" fmla="*/ 70 w 74"/>
                <a:gd name="T71" fmla="*/ 9 h 86"/>
                <a:gd name="T72" fmla="*/ 74 w 74"/>
                <a:gd name="T73" fmla="*/ 4 h 86"/>
                <a:gd name="T74" fmla="*/ 73 w 74"/>
                <a:gd name="T75" fmla="*/ 0 h 86"/>
                <a:gd name="T76" fmla="*/ 63 w 74"/>
                <a:gd name="T77" fmla="*/ 80 h 86"/>
                <a:gd name="T78" fmla="*/ 45 w 74"/>
                <a:gd name="T79" fmla="*/ 79 h 86"/>
                <a:gd name="T80" fmla="*/ 38 w 74"/>
                <a:gd name="T81" fmla="*/ 81 h 86"/>
                <a:gd name="T82" fmla="*/ 55 w 74"/>
                <a:gd name="T83" fmla="*/ 85 h 86"/>
                <a:gd name="T84" fmla="*/ 70 w 74"/>
                <a:gd name="T85" fmla="*/ 81 h 86"/>
                <a:gd name="T86" fmla="*/ 63 w 74"/>
                <a:gd name="T8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86">
                  <a:moveTo>
                    <a:pt x="73" y="0"/>
                  </a:moveTo>
                  <a:cubicBezTo>
                    <a:pt x="70" y="0"/>
                    <a:pt x="67" y="1"/>
                    <a:pt x="67" y="2"/>
                  </a:cubicBezTo>
                  <a:cubicBezTo>
                    <a:pt x="68" y="4"/>
                    <a:pt x="65" y="5"/>
                    <a:pt x="63" y="5"/>
                  </a:cubicBezTo>
                  <a:cubicBezTo>
                    <a:pt x="63" y="5"/>
                    <a:pt x="53" y="4"/>
                    <a:pt x="50" y="3"/>
                  </a:cubicBezTo>
                  <a:cubicBezTo>
                    <a:pt x="48" y="2"/>
                    <a:pt x="39" y="2"/>
                    <a:pt x="35" y="3"/>
                  </a:cubicBezTo>
                  <a:cubicBezTo>
                    <a:pt x="35" y="3"/>
                    <a:pt x="35" y="3"/>
                    <a:pt x="34" y="3"/>
                  </a:cubicBezTo>
                  <a:cubicBezTo>
                    <a:pt x="33" y="5"/>
                    <a:pt x="25" y="9"/>
                    <a:pt x="24" y="8"/>
                  </a:cubicBezTo>
                  <a:cubicBezTo>
                    <a:pt x="22" y="7"/>
                    <a:pt x="21" y="10"/>
                    <a:pt x="18" y="11"/>
                  </a:cubicBezTo>
                  <a:cubicBezTo>
                    <a:pt x="15" y="12"/>
                    <a:pt x="10" y="11"/>
                    <a:pt x="10" y="12"/>
                  </a:cubicBezTo>
                  <a:cubicBezTo>
                    <a:pt x="10" y="13"/>
                    <a:pt x="8" y="17"/>
                    <a:pt x="6" y="18"/>
                  </a:cubicBezTo>
                  <a:cubicBezTo>
                    <a:pt x="4" y="20"/>
                    <a:pt x="6" y="22"/>
                    <a:pt x="3" y="22"/>
                  </a:cubicBezTo>
                  <a:cubicBezTo>
                    <a:pt x="1" y="23"/>
                    <a:pt x="1" y="26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4" y="29"/>
                    <a:pt x="7" y="34"/>
                    <a:pt x="6" y="38"/>
                  </a:cubicBezTo>
                  <a:cubicBezTo>
                    <a:pt x="6" y="42"/>
                    <a:pt x="12" y="43"/>
                    <a:pt x="15" y="40"/>
                  </a:cubicBezTo>
                  <a:cubicBezTo>
                    <a:pt x="18" y="37"/>
                    <a:pt x="25" y="42"/>
                    <a:pt x="25" y="44"/>
                  </a:cubicBezTo>
                  <a:cubicBezTo>
                    <a:pt x="25" y="46"/>
                    <a:pt x="17" y="42"/>
                    <a:pt x="13" y="45"/>
                  </a:cubicBezTo>
                  <a:cubicBezTo>
                    <a:pt x="8" y="48"/>
                    <a:pt x="16" y="51"/>
                    <a:pt x="15" y="54"/>
                  </a:cubicBezTo>
                  <a:cubicBezTo>
                    <a:pt x="14" y="57"/>
                    <a:pt x="17" y="61"/>
                    <a:pt x="21" y="61"/>
                  </a:cubicBezTo>
                  <a:cubicBezTo>
                    <a:pt x="25" y="61"/>
                    <a:pt x="30" y="67"/>
                    <a:pt x="32" y="66"/>
                  </a:cubicBezTo>
                  <a:cubicBezTo>
                    <a:pt x="35" y="65"/>
                    <a:pt x="29" y="56"/>
                    <a:pt x="30" y="55"/>
                  </a:cubicBezTo>
                  <a:cubicBezTo>
                    <a:pt x="31" y="54"/>
                    <a:pt x="36" y="57"/>
                    <a:pt x="38" y="55"/>
                  </a:cubicBezTo>
                  <a:cubicBezTo>
                    <a:pt x="41" y="52"/>
                    <a:pt x="36" y="50"/>
                    <a:pt x="33" y="51"/>
                  </a:cubicBezTo>
                  <a:cubicBezTo>
                    <a:pt x="29" y="51"/>
                    <a:pt x="33" y="46"/>
                    <a:pt x="37" y="48"/>
                  </a:cubicBezTo>
                  <a:cubicBezTo>
                    <a:pt x="41" y="51"/>
                    <a:pt x="43" y="48"/>
                    <a:pt x="45" y="48"/>
                  </a:cubicBezTo>
                  <a:cubicBezTo>
                    <a:pt x="48" y="47"/>
                    <a:pt x="48" y="40"/>
                    <a:pt x="42" y="39"/>
                  </a:cubicBezTo>
                  <a:cubicBezTo>
                    <a:pt x="35" y="37"/>
                    <a:pt x="36" y="43"/>
                    <a:pt x="32" y="39"/>
                  </a:cubicBezTo>
                  <a:cubicBezTo>
                    <a:pt x="28" y="35"/>
                    <a:pt x="36" y="37"/>
                    <a:pt x="36" y="33"/>
                  </a:cubicBezTo>
                  <a:cubicBezTo>
                    <a:pt x="36" y="30"/>
                    <a:pt x="29" y="25"/>
                    <a:pt x="26" y="21"/>
                  </a:cubicBezTo>
                  <a:cubicBezTo>
                    <a:pt x="23" y="17"/>
                    <a:pt x="31" y="15"/>
                    <a:pt x="32" y="18"/>
                  </a:cubicBezTo>
                  <a:cubicBezTo>
                    <a:pt x="34" y="21"/>
                    <a:pt x="39" y="21"/>
                    <a:pt x="42" y="19"/>
                  </a:cubicBezTo>
                  <a:cubicBezTo>
                    <a:pt x="45" y="18"/>
                    <a:pt x="39" y="13"/>
                    <a:pt x="44" y="11"/>
                  </a:cubicBezTo>
                  <a:cubicBezTo>
                    <a:pt x="49" y="9"/>
                    <a:pt x="49" y="13"/>
                    <a:pt x="51" y="13"/>
                  </a:cubicBezTo>
                  <a:cubicBezTo>
                    <a:pt x="53" y="14"/>
                    <a:pt x="54" y="9"/>
                    <a:pt x="60" y="9"/>
                  </a:cubicBezTo>
                  <a:cubicBezTo>
                    <a:pt x="63" y="9"/>
                    <a:pt x="65" y="11"/>
                    <a:pt x="68" y="13"/>
                  </a:cubicBezTo>
                  <a:cubicBezTo>
                    <a:pt x="69" y="11"/>
                    <a:pt x="70" y="10"/>
                    <a:pt x="70" y="9"/>
                  </a:cubicBezTo>
                  <a:cubicBezTo>
                    <a:pt x="70" y="7"/>
                    <a:pt x="74" y="7"/>
                    <a:pt x="74" y="4"/>
                  </a:cubicBezTo>
                  <a:cubicBezTo>
                    <a:pt x="74" y="3"/>
                    <a:pt x="73" y="1"/>
                    <a:pt x="73" y="0"/>
                  </a:cubicBezTo>
                  <a:close/>
                  <a:moveTo>
                    <a:pt x="63" y="80"/>
                  </a:moveTo>
                  <a:cubicBezTo>
                    <a:pt x="60" y="79"/>
                    <a:pt x="48" y="81"/>
                    <a:pt x="45" y="79"/>
                  </a:cubicBezTo>
                  <a:cubicBezTo>
                    <a:pt x="41" y="76"/>
                    <a:pt x="35" y="81"/>
                    <a:pt x="38" y="81"/>
                  </a:cubicBezTo>
                  <a:cubicBezTo>
                    <a:pt x="42" y="82"/>
                    <a:pt x="48" y="85"/>
                    <a:pt x="55" y="85"/>
                  </a:cubicBezTo>
                  <a:cubicBezTo>
                    <a:pt x="61" y="86"/>
                    <a:pt x="70" y="83"/>
                    <a:pt x="70" y="81"/>
                  </a:cubicBezTo>
                  <a:cubicBezTo>
                    <a:pt x="70" y="79"/>
                    <a:pt x="66" y="82"/>
                    <a:pt x="63" y="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0" name="Freeform 270"/>
            <p:cNvSpPr>
              <a:spLocks/>
            </p:cNvSpPr>
            <p:nvPr userDrawn="1"/>
          </p:nvSpPr>
          <p:spPr bwMode="auto">
            <a:xfrm>
              <a:off x="8004264" y="3511688"/>
              <a:ext cx="67118" cy="41943"/>
            </a:xfrm>
            <a:custGeom>
              <a:avLst/>
              <a:gdLst>
                <a:gd name="T0" fmla="*/ 21 w 31"/>
                <a:gd name="T1" fmla="*/ 11 h 18"/>
                <a:gd name="T2" fmla="*/ 27 w 31"/>
                <a:gd name="T3" fmla="*/ 4 h 18"/>
                <a:gd name="T4" fmla="*/ 27 w 31"/>
                <a:gd name="T5" fmla="*/ 2 h 18"/>
                <a:gd name="T6" fmla="*/ 10 w 31"/>
                <a:gd name="T7" fmla="*/ 7 h 18"/>
                <a:gd name="T8" fmla="*/ 5 w 31"/>
                <a:gd name="T9" fmla="*/ 14 h 18"/>
                <a:gd name="T10" fmla="*/ 21 w 31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1" y="11"/>
                  </a:moveTo>
                  <a:cubicBezTo>
                    <a:pt x="20" y="9"/>
                    <a:pt x="23" y="5"/>
                    <a:pt x="27" y="4"/>
                  </a:cubicBezTo>
                  <a:cubicBezTo>
                    <a:pt x="31" y="3"/>
                    <a:pt x="29" y="0"/>
                    <a:pt x="27" y="2"/>
                  </a:cubicBezTo>
                  <a:cubicBezTo>
                    <a:pt x="24" y="4"/>
                    <a:pt x="18" y="6"/>
                    <a:pt x="10" y="7"/>
                  </a:cubicBezTo>
                  <a:cubicBezTo>
                    <a:pt x="2" y="7"/>
                    <a:pt x="0" y="12"/>
                    <a:pt x="5" y="14"/>
                  </a:cubicBezTo>
                  <a:cubicBezTo>
                    <a:pt x="11" y="18"/>
                    <a:pt x="21" y="13"/>
                    <a:pt x="21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1" name="Freeform 271"/>
            <p:cNvSpPr>
              <a:spLocks/>
            </p:cNvSpPr>
            <p:nvPr userDrawn="1"/>
          </p:nvSpPr>
          <p:spPr bwMode="auto">
            <a:xfrm>
              <a:off x="6952185" y="2900786"/>
              <a:ext cx="114101" cy="125828"/>
            </a:xfrm>
            <a:custGeom>
              <a:avLst/>
              <a:gdLst>
                <a:gd name="T0" fmla="*/ 47 w 53"/>
                <a:gd name="T1" fmla="*/ 17 h 54"/>
                <a:gd name="T2" fmla="*/ 43 w 53"/>
                <a:gd name="T3" fmla="*/ 14 h 54"/>
                <a:gd name="T4" fmla="*/ 36 w 53"/>
                <a:gd name="T5" fmla="*/ 16 h 54"/>
                <a:gd name="T6" fmla="*/ 29 w 53"/>
                <a:gd name="T7" fmla="*/ 14 h 54"/>
                <a:gd name="T8" fmla="*/ 32 w 53"/>
                <a:gd name="T9" fmla="*/ 8 h 54"/>
                <a:gd name="T10" fmla="*/ 35 w 53"/>
                <a:gd name="T11" fmla="*/ 2 h 54"/>
                <a:gd name="T12" fmla="*/ 34 w 53"/>
                <a:gd name="T13" fmla="*/ 2 h 54"/>
                <a:gd name="T14" fmla="*/ 22 w 53"/>
                <a:gd name="T15" fmla="*/ 4 h 54"/>
                <a:gd name="T16" fmla="*/ 27 w 53"/>
                <a:gd name="T17" fmla="*/ 9 h 54"/>
                <a:gd name="T18" fmla="*/ 18 w 53"/>
                <a:gd name="T19" fmla="*/ 13 h 54"/>
                <a:gd name="T20" fmla="*/ 5 w 53"/>
                <a:gd name="T21" fmla="*/ 14 h 54"/>
                <a:gd name="T22" fmla="*/ 7 w 53"/>
                <a:gd name="T23" fmla="*/ 22 h 54"/>
                <a:gd name="T24" fmla="*/ 12 w 53"/>
                <a:gd name="T25" fmla="*/ 29 h 54"/>
                <a:gd name="T26" fmla="*/ 9 w 53"/>
                <a:gd name="T27" fmla="*/ 39 h 54"/>
                <a:gd name="T28" fmla="*/ 1 w 53"/>
                <a:gd name="T29" fmla="*/ 46 h 54"/>
                <a:gd name="T30" fmla="*/ 13 w 53"/>
                <a:gd name="T31" fmla="*/ 54 h 54"/>
                <a:gd name="T32" fmla="*/ 33 w 53"/>
                <a:gd name="T33" fmla="*/ 47 h 54"/>
                <a:gd name="T34" fmla="*/ 47 w 53"/>
                <a:gd name="T35" fmla="*/ 44 h 54"/>
                <a:gd name="T36" fmla="*/ 47 w 53"/>
                <a:gd name="T37" fmla="*/ 19 h 54"/>
                <a:gd name="T38" fmla="*/ 47 w 53"/>
                <a:gd name="T39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" h="54">
                  <a:moveTo>
                    <a:pt x="47" y="17"/>
                  </a:moveTo>
                  <a:cubicBezTo>
                    <a:pt x="46" y="16"/>
                    <a:pt x="44" y="15"/>
                    <a:pt x="43" y="14"/>
                  </a:cubicBezTo>
                  <a:cubicBezTo>
                    <a:pt x="39" y="9"/>
                    <a:pt x="37" y="13"/>
                    <a:pt x="36" y="16"/>
                  </a:cubicBezTo>
                  <a:cubicBezTo>
                    <a:pt x="36" y="19"/>
                    <a:pt x="32" y="15"/>
                    <a:pt x="29" y="14"/>
                  </a:cubicBezTo>
                  <a:cubicBezTo>
                    <a:pt x="27" y="14"/>
                    <a:pt x="30" y="9"/>
                    <a:pt x="32" y="8"/>
                  </a:cubicBezTo>
                  <a:cubicBezTo>
                    <a:pt x="33" y="7"/>
                    <a:pt x="34" y="5"/>
                    <a:pt x="35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29" y="0"/>
                    <a:pt x="22" y="0"/>
                    <a:pt x="22" y="4"/>
                  </a:cubicBezTo>
                  <a:cubicBezTo>
                    <a:pt x="22" y="8"/>
                    <a:pt x="27" y="6"/>
                    <a:pt x="27" y="9"/>
                  </a:cubicBezTo>
                  <a:cubicBezTo>
                    <a:pt x="27" y="12"/>
                    <a:pt x="22" y="11"/>
                    <a:pt x="18" y="13"/>
                  </a:cubicBezTo>
                  <a:cubicBezTo>
                    <a:pt x="14" y="16"/>
                    <a:pt x="10" y="12"/>
                    <a:pt x="5" y="14"/>
                  </a:cubicBezTo>
                  <a:cubicBezTo>
                    <a:pt x="1" y="16"/>
                    <a:pt x="10" y="18"/>
                    <a:pt x="7" y="22"/>
                  </a:cubicBezTo>
                  <a:cubicBezTo>
                    <a:pt x="4" y="26"/>
                    <a:pt x="7" y="26"/>
                    <a:pt x="12" y="29"/>
                  </a:cubicBezTo>
                  <a:cubicBezTo>
                    <a:pt x="17" y="33"/>
                    <a:pt x="9" y="34"/>
                    <a:pt x="9" y="39"/>
                  </a:cubicBezTo>
                  <a:cubicBezTo>
                    <a:pt x="9" y="43"/>
                    <a:pt x="3" y="43"/>
                    <a:pt x="1" y="46"/>
                  </a:cubicBezTo>
                  <a:cubicBezTo>
                    <a:pt x="0" y="48"/>
                    <a:pt x="7" y="54"/>
                    <a:pt x="13" y="54"/>
                  </a:cubicBezTo>
                  <a:cubicBezTo>
                    <a:pt x="17" y="54"/>
                    <a:pt x="27" y="52"/>
                    <a:pt x="33" y="47"/>
                  </a:cubicBezTo>
                  <a:cubicBezTo>
                    <a:pt x="39" y="41"/>
                    <a:pt x="42" y="46"/>
                    <a:pt x="47" y="44"/>
                  </a:cubicBezTo>
                  <a:cubicBezTo>
                    <a:pt x="53" y="41"/>
                    <a:pt x="49" y="23"/>
                    <a:pt x="47" y="19"/>
                  </a:cubicBezTo>
                  <a:cubicBezTo>
                    <a:pt x="47" y="18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" name="Freeform 272"/>
            <p:cNvSpPr>
              <a:spLocks noEditPoints="1"/>
            </p:cNvSpPr>
            <p:nvPr userDrawn="1"/>
          </p:nvSpPr>
          <p:spPr bwMode="auto">
            <a:xfrm>
              <a:off x="7010913" y="2760369"/>
              <a:ext cx="250016" cy="322776"/>
            </a:xfrm>
            <a:custGeom>
              <a:avLst/>
              <a:gdLst>
                <a:gd name="T0" fmla="*/ 8 w 117"/>
                <a:gd name="T1" fmla="*/ 62 h 138"/>
                <a:gd name="T2" fmla="*/ 2 w 117"/>
                <a:gd name="T3" fmla="*/ 74 h 138"/>
                <a:gd name="T4" fmla="*/ 16 w 117"/>
                <a:gd name="T5" fmla="*/ 74 h 138"/>
                <a:gd name="T6" fmla="*/ 29 w 117"/>
                <a:gd name="T7" fmla="*/ 72 h 138"/>
                <a:gd name="T8" fmla="*/ 117 w 117"/>
                <a:gd name="T9" fmla="*/ 99 h 138"/>
                <a:gd name="T10" fmla="*/ 99 w 117"/>
                <a:gd name="T11" fmla="*/ 93 h 138"/>
                <a:gd name="T12" fmla="*/ 95 w 117"/>
                <a:gd name="T13" fmla="*/ 81 h 138"/>
                <a:gd name="T14" fmla="*/ 78 w 117"/>
                <a:gd name="T15" fmla="*/ 55 h 138"/>
                <a:gd name="T16" fmla="*/ 60 w 117"/>
                <a:gd name="T17" fmla="*/ 48 h 138"/>
                <a:gd name="T18" fmla="*/ 73 w 117"/>
                <a:gd name="T19" fmla="*/ 22 h 138"/>
                <a:gd name="T20" fmla="*/ 48 w 117"/>
                <a:gd name="T21" fmla="*/ 18 h 138"/>
                <a:gd name="T22" fmla="*/ 58 w 117"/>
                <a:gd name="T23" fmla="*/ 2 h 138"/>
                <a:gd name="T24" fmla="*/ 40 w 117"/>
                <a:gd name="T25" fmla="*/ 7 h 138"/>
                <a:gd name="T26" fmla="*/ 28 w 117"/>
                <a:gd name="T27" fmla="*/ 23 h 138"/>
                <a:gd name="T28" fmla="*/ 18 w 117"/>
                <a:gd name="T29" fmla="*/ 24 h 138"/>
                <a:gd name="T30" fmla="*/ 22 w 117"/>
                <a:gd name="T31" fmla="*/ 38 h 138"/>
                <a:gd name="T32" fmla="*/ 19 w 117"/>
                <a:gd name="T33" fmla="*/ 51 h 138"/>
                <a:gd name="T34" fmla="*/ 32 w 117"/>
                <a:gd name="T35" fmla="*/ 55 h 138"/>
                <a:gd name="T36" fmla="*/ 39 w 117"/>
                <a:gd name="T37" fmla="*/ 54 h 138"/>
                <a:gd name="T38" fmla="*/ 52 w 117"/>
                <a:gd name="T39" fmla="*/ 63 h 138"/>
                <a:gd name="T40" fmla="*/ 57 w 117"/>
                <a:gd name="T41" fmla="*/ 73 h 138"/>
                <a:gd name="T42" fmla="*/ 59 w 117"/>
                <a:gd name="T43" fmla="*/ 87 h 138"/>
                <a:gd name="T44" fmla="*/ 44 w 117"/>
                <a:gd name="T45" fmla="*/ 89 h 138"/>
                <a:gd name="T46" fmla="*/ 47 w 117"/>
                <a:gd name="T47" fmla="*/ 100 h 138"/>
                <a:gd name="T48" fmla="*/ 40 w 117"/>
                <a:gd name="T49" fmla="*/ 112 h 138"/>
                <a:gd name="T50" fmla="*/ 59 w 117"/>
                <a:gd name="T51" fmla="*/ 115 h 138"/>
                <a:gd name="T52" fmla="*/ 48 w 117"/>
                <a:gd name="T53" fmla="*/ 119 h 138"/>
                <a:gd name="T54" fmla="*/ 41 w 117"/>
                <a:gd name="T55" fmla="*/ 131 h 138"/>
                <a:gd name="T56" fmla="*/ 55 w 117"/>
                <a:gd name="T57" fmla="*/ 128 h 138"/>
                <a:gd name="T58" fmla="*/ 73 w 117"/>
                <a:gd name="T59" fmla="*/ 125 h 138"/>
                <a:gd name="T60" fmla="*/ 95 w 117"/>
                <a:gd name="T61" fmla="*/ 125 h 138"/>
                <a:gd name="T62" fmla="*/ 106 w 117"/>
                <a:gd name="T63" fmla="*/ 116 h 138"/>
                <a:gd name="T64" fmla="*/ 117 w 117"/>
                <a:gd name="T65" fmla="*/ 99 h 138"/>
                <a:gd name="T66" fmla="*/ 21 w 117"/>
                <a:gd name="T67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7" h="138">
                  <a:moveTo>
                    <a:pt x="23" y="60"/>
                  </a:moveTo>
                  <a:cubicBezTo>
                    <a:pt x="18" y="56"/>
                    <a:pt x="13" y="62"/>
                    <a:pt x="8" y="62"/>
                  </a:cubicBezTo>
                  <a:cubicBezTo>
                    <a:pt x="7" y="65"/>
                    <a:pt x="6" y="67"/>
                    <a:pt x="5" y="68"/>
                  </a:cubicBezTo>
                  <a:cubicBezTo>
                    <a:pt x="3" y="69"/>
                    <a:pt x="0" y="74"/>
                    <a:pt x="2" y="74"/>
                  </a:cubicBezTo>
                  <a:cubicBezTo>
                    <a:pt x="5" y="75"/>
                    <a:pt x="9" y="79"/>
                    <a:pt x="9" y="76"/>
                  </a:cubicBezTo>
                  <a:cubicBezTo>
                    <a:pt x="10" y="73"/>
                    <a:pt x="12" y="69"/>
                    <a:pt x="16" y="74"/>
                  </a:cubicBezTo>
                  <a:cubicBezTo>
                    <a:pt x="17" y="75"/>
                    <a:pt x="19" y="76"/>
                    <a:pt x="20" y="77"/>
                  </a:cubicBezTo>
                  <a:cubicBezTo>
                    <a:pt x="21" y="75"/>
                    <a:pt x="26" y="74"/>
                    <a:pt x="29" y="72"/>
                  </a:cubicBezTo>
                  <a:cubicBezTo>
                    <a:pt x="33" y="69"/>
                    <a:pt x="27" y="64"/>
                    <a:pt x="23" y="60"/>
                  </a:cubicBezTo>
                  <a:close/>
                  <a:moveTo>
                    <a:pt x="117" y="99"/>
                  </a:moveTo>
                  <a:cubicBezTo>
                    <a:pt x="117" y="95"/>
                    <a:pt x="106" y="91"/>
                    <a:pt x="105" y="94"/>
                  </a:cubicBezTo>
                  <a:cubicBezTo>
                    <a:pt x="103" y="96"/>
                    <a:pt x="101" y="96"/>
                    <a:pt x="99" y="93"/>
                  </a:cubicBezTo>
                  <a:cubicBezTo>
                    <a:pt x="97" y="90"/>
                    <a:pt x="101" y="87"/>
                    <a:pt x="99" y="87"/>
                  </a:cubicBezTo>
                  <a:cubicBezTo>
                    <a:pt x="97" y="87"/>
                    <a:pt x="94" y="83"/>
                    <a:pt x="95" y="81"/>
                  </a:cubicBezTo>
                  <a:cubicBezTo>
                    <a:pt x="95" y="80"/>
                    <a:pt x="92" y="69"/>
                    <a:pt x="86" y="68"/>
                  </a:cubicBezTo>
                  <a:cubicBezTo>
                    <a:pt x="80" y="67"/>
                    <a:pt x="79" y="59"/>
                    <a:pt x="78" y="55"/>
                  </a:cubicBezTo>
                  <a:cubicBezTo>
                    <a:pt x="77" y="51"/>
                    <a:pt x="74" y="53"/>
                    <a:pt x="71" y="50"/>
                  </a:cubicBezTo>
                  <a:cubicBezTo>
                    <a:pt x="68" y="46"/>
                    <a:pt x="63" y="48"/>
                    <a:pt x="60" y="48"/>
                  </a:cubicBezTo>
                  <a:cubicBezTo>
                    <a:pt x="58" y="48"/>
                    <a:pt x="60" y="44"/>
                    <a:pt x="64" y="41"/>
                  </a:cubicBezTo>
                  <a:cubicBezTo>
                    <a:pt x="68" y="38"/>
                    <a:pt x="73" y="25"/>
                    <a:pt x="73" y="22"/>
                  </a:cubicBezTo>
                  <a:cubicBezTo>
                    <a:pt x="73" y="19"/>
                    <a:pt x="55" y="20"/>
                    <a:pt x="52" y="21"/>
                  </a:cubicBezTo>
                  <a:cubicBezTo>
                    <a:pt x="48" y="23"/>
                    <a:pt x="45" y="19"/>
                    <a:pt x="48" y="18"/>
                  </a:cubicBezTo>
                  <a:cubicBezTo>
                    <a:pt x="51" y="17"/>
                    <a:pt x="57" y="11"/>
                    <a:pt x="56" y="9"/>
                  </a:cubicBezTo>
                  <a:cubicBezTo>
                    <a:pt x="56" y="6"/>
                    <a:pt x="61" y="4"/>
                    <a:pt x="58" y="2"/>
                  </a:cubicBezTo>
                  <a:cubicBezTo>
                    <a:pt x="56" y="0"/>
                    <a:pt x="55" y="5"/>
                    <a:pt x="53" y="7"/>
                  </a:cubicBezTo>
                  <a:cubicBezTo>
                    <a:pt x="51" y="8"/>
                    <a:pt x="46" y="8"/>
                    <a:pt x="40" y="7"/>
                  </a:cubicBezTo>
                  <a:cubicBezTo>
                    <a:pt x="35" y="6"/>
                    <a:pt x="33" y="13"/>
                    <a:pt x="33" y="16"/>
                  </a:cubicBezTo>
                  <a:cubicBezTo>
                    <a:pt x="33" y="19"/>
                    <a:pt x="27" y="21"/>
                    <a:pt x="28" y="23"/>
                  </a:cubicBezTo>
                  <a:cubicBezTo>
                    <a:pt x="29" y="26"/>
                    <a:pt x="27" y="28"/>
                    <a:pt x="25" y="26"/>
                  </a:cubicBezTo>
                  <a:cubicBezTo>
                    <a:pt x="23" y="25"/>
                    <a:pt x="22" y="21"/>
                    <a:pt x="18" y="24"/>
                  </a:cubicBezTo>
                  <a:cubicBezTo>
                    <a:pt x="15" y="26"/>
                    <a:pt x="22" y="30"/>
                    <a:pt x="26" y="30"/>
                  </a:cubicBezTo>
                  <a:cubicBezTo>
                    <a:pt x="31" y="31"/>
                    <a:pt x="23" y="34"/>
                    <a:pt x="22" y="38"/>
                  </a:cubicBezTo>
                  <a:cubicBezTo>
                    <a:pt x="21" y="43"/>
                    <a:pt x="28" y="41"/>
                    <a:pt x="28" y="44"/>
                  </a:cubicBezTo>
                  <a:cubicBezTo>
                    <a:pt x="29" y="47"/>
                    <a:pt x="19" y="48"/>
                    <a:pt x="19" y="51"/>
                  </a:cubicBezTo>
                  <a:cubicBezTo>
                    <a:pt x="19" y="54"/>
                    <a:pt x="24" y="49"/>
                    <a:pt x="27" y="48"/>
                  </a:cubicBezTo>
                  <a:cubicBezTo>
                    <a:pt x="30" y="47"/>
                    <a:pt x="26" y="56"/>
                    <a:pt x="32" y="55"/>
                  </a:cubicBezTo>
                  <a:cubicBezTo>
                    <a:pt x="38" y="54"/>
                    <a:pt x="36" y="46"/>
                    <a:pt x="39" y="46"/>
                  </a:cubicBezTo>
                  <a:cubicBezTo>
                    <a:pt x="41" y="46"/>
                    <a:pt x="38" y="50"/>
                    <a:pt x="39" y="54"/>
                  </a:cubicBezTo>
                  <a:cubicBezTo>
                    <a:pt x="41" y="57"/>
                    <a:pt x="35" y="62"/>
                    <a:pt x="35" y="64"/>
                  </a:cubicBezTo>
                  <a:cubicBezTo>
                    <a:pt x="36" y="67"/>
                    <a:pt x="48" y="67"/>
                    <a:pt x="52" y="63"/>
                  </a:cubicBezTo>
                  <a:cubicBezTo>
                    <a:pt x="56" y="59"/>
                    <a:pt x="58" y="63"/>
                    <a:pt x="55" y="66"/>
                  </a:cubicBezTo>
                  <a:cubicBezTo>
                    <a:pt x="52" y="69"/>
                    <a:pt x="54" y="72"/>
                    <a:pt x="57" y="73"/>
                  </a:cubicBezTo>
                  <a:cubicBezTo>
                    <a:pt x="60" y="74"/>
                    <a:pt x="62" y="74"/>
                    <a:pt x="60" y="77"/>
                  </a:cubicBezTo>
                  <a:cubicBezTo>
                    <a:pt x="59" y="80"/>
                    <a:pt x="60" y="84"/>
                    <a:pt x="59" y="87"/>
                  </a:cubicBezTo>
                  <a:cubicBezTo>
                    <a:pt x="58" y="89"/>
                    <a:pt x="48" y="89"/>
                    <a:pt x="47" y="87"/>
                  </a:cubicBezTo>
                  <a:cubicBezTo>
                    <a:pt x="47" y="86"/>
                    <a:pt x="42" y="87"/>
                    <a:pt x="44" y="89"/>
                  </a:cubicBezTo>
                  <a:cubicBezTo>
                    <a:pt x="45" y="91"/>
                    <a:pt x="40" y="94"/>
                    <a:pt x="40" y="96"/>
                  </a:cubicBezTo>
                  <a:cubicBezTo>
                    <a:pt x="40" y="98"/>
                    <a:pt x="47" y="97"/>
                    <a:pt x="47" y="100"/>
                  </a:cubicBezTo>
                  <a:cubicBezTo>
                    <a:pt x="47" y="102"/>
                    <a:pt x="42" y="105"/>
                    <a:pt x="36" y="107"/>
                  </a:cubicBezTo>
                  <a:cubicBezTo>
                    <a:pt x="29" y="109"/>
                    <a:pt x="37" y="114"/>
                    <a:pt x="40" y="112"/>
                  </a:cubicBezTo>
                  <a:cubicBezTo>
                    <a:pt x="43" y="110"/>
                    <a:pt x="43" y="113"/>
                    <a:pt x="47" y="113"/>
                  </a:cubicBezTo>
                  <a:cubicBezTo>
                    <a:pt x="52" y="113"/>
                    <a:pt x="54" y="116"/>
                    <a:pt x="59" y="115"/>
                  </a:cubicBezTo>
                  <a:cubicBezTo>
                    <a:pt x="64" y="113"/>
                    <a:pt x="64" y="115"/>
                    <a:pt x="60" y="117"/>
                  </a:cubicBezTo>
                  <a:cubicBezTo>
                    <a:pt x="57" y="120"/>
                    <a:pt x="51" y="117"/>
                    <a:pt x="48" y="119"/>
                  </a:cubicBezTo>
                  <a:cubicBezTo>
                    <a:pt x="44" y="121"/>
                    <a:pt x="30" y="133"/>
                    <a:pt x="33" y="136"/>
                  </a:cubicBezTo>
                  <a:cubicBezTo>
                    <a:pt x="34" y="138"/>
                    <a:pt x="36" y="133"/>
                    <a:pt x="41" y="131"/>
                  </a:cubicBezTo>
                  <a:cubicBezTo>
                    <a:pt x="46" y="130"/>
                    <a:pt x="47" y="133"/>
                    <a:pt x="50" y="133"/>
                  </a:cubicBezTo>
                  <a:cubicBezTo>
                    <a:pt x="53" y="133"/>
                    <a:pt x="53" y="128"/>
                    <a:pt x="55" y="128"/>
                  </a:cubicBezTo>
                  <a:cubicBezTo>
                    <a:pt x="57" y="129"/>
                    <a:pt x="59" y="126"/>
                    <a:pt x="64" y="127"/>
                  </a:cubicBezTo>
                  <a:cubicBezTo>
                    <a:pt x="68" y="128"/>
                    <a:pt x="71" y="126"/>
                    <a:pt x="73" y="125"/>
                  </a:cubicBezTo>
                  <a:cubicBezTo>
                    <a:pt x="75" y="123"/>
                    <a:pt x="80" y="128"/>
                    <a:pt x="82" y="127"/>
                  </a:cubicBezTo>
                  <a:cubicBezTo>
                    <a:pt x="84" y="126"/>
                    <a:pt x="91" y="124"/>
                    <a:pt x="95" y="125"/>
                  </a:cubicBezTo>
                  <a:cubicBezTo>
                    <a:pt x="99" y="125"/>
                    <a:pt x="109" y="121"/>
                    <a:pt x="111" y="118"/>
                  </a:cubicBezTo>
                  <a:cubicBezTo>
                    <a:pt x="114" y="116"/>
                    <a:pt x="110" y="116"/>
                    <a:pt x="106" y="116"/>
                  </a:cubicBezTo>
                  <a:cubicBezTo>
                    <a:pt x="103" y="117"/>
                    <a:pt x="104" y="113"/>
                    <a:pt x="107" y="110"/>
                  </a:cubicBezTo>
                  <a:cubicBezTo>
                    <a:pt x="111" y="107"/>
                    <a:pt x="116" y="104"/>
                    <a:pt x="117" y="99"/>
                  </a:cubicBezTo>
                  <a:close/>
                  <a:moveTo>
                    <a:pt x="13" y="19"/>
                  </a:moveTo>
                  <a:cubicBezTo>
                    <a:pt x="18" y="19"/>
                    <a:pt x="23" y="12"/>
                    <a:pt x="21" y="10"/>
                  </a:cubicBezTo>
                  <a:cubicBezTo>
                    <a:pt x="19" y="7"/>
                    <a:pt x="10" y="19"/>
                    <a:pt x="1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4" name="Freeform 274"/>
            <p:cNvSpPr>
              <a:spLocks noEditPoints="1"/>
            </p:cNvSpPr>
            <p:nvPr userDrawn="1"/>
          </p:nvSpPr>
          <p:spPr bwMode="auto">
            <a:xfrm>
              <a:off x="7415301" y="2804135"/>
              <a:ext cx="120813" cy="116710"/>
            </a:xfrm>
            <a:custGeom>
              <a:avLst/>
              <a:gdLst>
                <a:gd name="T0" fmla="*/ 29 w 56"/>
                <a:gd name="T1" fmla="*/ 19 h 50"/>
                <a:gd name="T2" fmla="*/ 28 w 56"/>
                <a:gd name="T3" fmla="*/ 11 h 50"/>
                <a:gd name="T4" fmla="*/ 30 w 56"/>
                <a:gd name="T5" fmla="*/ 2 h 50"/>
                <a:gd name="T6" fmla="*/ 21 w 56"/>
                <a:gd name="T7" fmla="*/ 6 h 50"/>
                <a:gd name="T8" fmla="*/ 14 w 56"/>
                <a:gd name="T9" fmla="*/ 10 h 50"/>
                <a:gd name="T10" fmla="*/ 15 w 56"/>
                <a:gd name="T11" fmla="*/ 14 h 50"/>
                <a:gd name="T12" fmla="*/ 8 w 56"/>
                <a:gd name="T13" fmla="*/ 11 h 50"/>
                <a:gd name="T14" fmla="*/ 2 w 56"/>
                <a:gd name="T15" fmla="*/ 19 h 50"/>
                <a:gd name="T16" fmla="*/ 2 w 56"/>
                <a:gd name="T17" fmla="*/ 31 h 50"/>
                <a:gd name="T18" fmla="*/ 7 w 56"/>
                <a:gd name="T19" fmla="*/ 41 h 50"/>
                <a:gd name="T20" fmla="*/ 8 w 56"/>
                <a:gd name="T21" fmla="*/ 46 h 50"/>
                <a:gd name="T22" fmla="*/ 19 w 56"/>
                <a:gd name="T23" fmla="*/ 47 h 50"/>
                <a:gd name="T24" fmla="*/ 23 w 56"/>
                <a:gd name="T25" fmla="*/ 47 h 50"/>
                <a:gd name="T26" fmla="*/ 19 w 56"/>
                <a:gd name="T27" fmla="*/ 41 h 50"/>
                <a:gd name="T28" fmla="*/ 25 w 56"/>
                <a:gd name="T29" fmla="*/ 42 h 50"/>
                <a:gd name="T30" fmla="*/ 33 w 56"/>
                <a:gd name="T31" fmla="*/ 42 h 50"/>
                <a:gd name="T32" fmla="*/ 29 w 56"/>
                <a:gd name="T33" fmla="*/ 35 h 50"/>
                <a:gd name="T34" fmla="*/ 23 w 56"/>
                <a:gd name="T35" fmla="*/ 34 h 50"/>
                <a:gd name="T36" fmla="*/ 27 w 56"/>
                <a:gd name="T37" fmla="*/ 28 h 50"/>
                <a:gd name="T38" fmla="*/ 34 w 56"/>
                <a:gd name="T39" fmla="*/ 24 h 50"/>
                <a:gd name="T40" fmla="*/ 29 w 56"/>
                <a:gd name="T41" fmla="*/ 19 h 50"/>
                <a:gd name="T42" fmla="*/ 55 w 56"/>
                <a:gd name="T43" fmla="*/ 29 h 50"/>
                <a:gd name="T44" fmla="*/ 51 w 56"/>
                <a:gd name="T45" fmla="*/ 31 h 50"/>
                <a:gd name="T46" fmla="*/ 47 w 56"/>
                <a:gd name="T47" fmla="*/ 29 h 50"/>
                <a:gd name="T48" fmla="*/ 39 w 56"/>
                <a:gd name="T49" fmla="*/ 32 h 50"/>
                <a:gd name="T50" fmla="*/ 44 w 56"/>
                <a:gd name="T51" fmla="*/ 41 h 50"/>
                <a:gd name="T52" fmla="*/ 40 w 56"/>
                <a:gd name="T53" fmla="*/ 44 h 50"/>
                <a:gd name="T54" fmla="*/ 43 w 56"/>
                <a:gd name="T55" fmla="*/ 49 h 50"/>
                <a:gd name="T56" fmla="*/ 52 w 56"/>
                <a:gd name="T57" fmla="*/ 40 h 50"/>
                <a:gd name="T58" fmla="*/ 55 w 56"/>
                <a:gd name="T5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0">
                  <a:moveTo>
                    <a:pt x="29" y="19"/>
                  </a:moveTo>
                  <a:cubicBezTo>
                    <a:pt x="27" y="18"/>
                    <a:pt x="26" y="13"/>
                    <a:pt x="28" y="11"/>
                  </a:cubicBezTo>
                  <a:cubicBezTo>
                    <a:pt x="30" y="10"/>
                    <a:pt x="31" y="4"/>
                    <a:pt x="30" y="2"/>
                  </a:cubicBezTo>
                  <a:cubicBezTo>
                    <a:pt x="28" y="0"/>
                    <a:pt x="22" y="2"/>
                    <a:pt x="21" y="6"/>
                  </a:cubicBezTo>
                  <a:cubicBezTo>
                    <a:pt x="21" y="11"/>
                    <a:pt x="16" y="9"/>
                    <a:pt x="14" y="10"/>
                  </a:cubicBezTo>
                  <a:cubicBezTo>
                    <a:pt x="13" y="11"/>
                    <a:pt x="17" y="13"/>
                    <a:pt x="15" y="14"/>
                  </a:cubicBezTo>
                  <a:cubicBezTo>
                    <a:pt x="12" y="16"/>
                    <a:pt x="12" y="12"/>
                    <a:pt x="8" y="11"/>
                  </a:cubicBezTo>
                  <a:cubicBezTo>
                    <a:pt x="4" y="11"/>
                    <a:pt x="4" y="16"/>
                    <a:pt x="2" y="19"/>
                  </a:cubicBezTo>
                  <a:cubicBezTo>
                    <a:pt x="0" y="22"/>
                    <a:pt x="1" y="28"/>
                    <a:pt x="2" y="31"/>
                  </a:cubicBezTo>
                  <a:cubicBezTo>
                    <a:pt x="3" y="35"/>
                    <a:pt x="8" y="38"/>
                    <a:pt x="7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13" y="46"/>
                    <a:pt x="17" y="46"/>
                    <a:pt x="19" y="47"/>
                  </a:cubicBezTo>
                  <a:cubicBezTo>
                    <a:pt x="20" y="47"/>
                    <a:pt x="21" y="47"/>
                    <a:pt x="23" y="47"/>
                  </a:cubicBezTo>
                  <a:cubicBezTo>
                    <a:pt x="22" y="44"/>
                    <a:pt x="18" y="42"/>
                    <a:pt x="19" y="41"/>
                  </a:cubicBezTo>
                  <a:cubicBezTo>
                    <a:pt x="19" y="38"/>
                    <a:pt x="22" y="40"/>
                    <a:pt x="25" y="42"/>
                  </a:cubicBezTo>
                  <a:cubicBezTo>
                    <a:pt x="27" y="44"/>
                    <a:pt x="32" y="44"/>
                    <a:pt x="33" y="42"/>
                  </a:cubicBezTo>
                  <a:cubicBezTo>
                    <a:pt x="33" y="40"/>
                    <a:pt x="32" y="33"/>
                    <a:pt x="29" y="35"/>
                  </a:cubicBezTo>
                  <a:cubicBezTo>
                    <a:pt x="26" y="37"/>
                    <a:pt x="25" y="36"/>
                    <a:pt x="23" y="34"/>
                  </a:cubicBezTo>
                  <a:cubicBezTo>
                    <a:pt x="22" y="33"/>
                    <a:pt x="26" y="30"/>
                    <a:pt x="27" y="28"/>
                  </a:cubicBezTo>
                  <a:cubicBezTo>
                    <a:pt x="28" y="25"/>
                    <a:pt x="33" y="26"/>
                    <a:pt x="34" y="24"/>
                  </a:cubicBezTo>
                  <a:cubicBezTo>
                    <a:pt x="35" y="22"/>
                    <a:pt x="30" y="20"/>
                    <a:pt x="29" y="19"/>
                  </a:cubicBezTo>
                  <a:close/>
                  <a:moveTo>
                    <a:pt x="55" y="29"/>
                  </a:moveTo>
                  <a:cubicBezTo>
                    <a:pt x="53" y="28"/>
                    <a:pt x="52" y="31"/>
                    <a:pt x="51" y="31"/>
                  </a:cubicBezTo>
                  <a:cubicBezTo>
                    <a:pt x="49" y="31"/>
                    <a:pt x="47" y="25"/>
                    <a:pt x="47" y="29"/>
                  </a:cubicBezTo>
                  <a:cubicBezTo>
                    <a:pt x="46" y="32"/>
                    <a:pt x="43" y="27"/>
                    <a:pt x="39" y="32"/>
                  </a:cubicBezTo>
                  <a:cubicBezTo>
                    <a:pt x="36" y="36"/>
                    <a:pt x="41" y="40"/>
                    <a:pt x="44" y="41"/>
                  </a:cubicBezTo>
                  <a:cubicBezTo>
                    <a:pt x="46" y="43"/>
                    <a:pt x="43" y="45"/>
                    <a:pt x="40" y="44"/>
                  </a:cubicBezTo>
                  <a:cubicBezTo>
                    <a:pt x="37" y="44"/>
                    <a:pt x="39" y="49"/>
                    <a:pt x="43" y="49"/>
                  </a:cubicBezTo>
                  <a:cubicBezTo>
                    <a:pt x="48" y="50"/>
                    <a:pt x="52" y="42"/>
                    <a:pt x="52" y="40"/>
                  </a:cubicBezTo>
                  <a:cubicBezTo>
                    <a:pt x="51" y="38"/>
                    <a:pt x="56" y="29"/>
                    <a:pt x="55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5" name="Freeform 275"/>
            <p:cNvSpPr>
              <a:spLocks noEditPoints="1"/>
            </p:cNvSpPr>
            <p:nvPr userDrawn="1"/>
          </p:nvSpPr>
          <p:spPr bwMode="auto">
            <a:xfrm>
              <a:off x="7497521" y="2346415"/>
              <a:ext cx="312100" cy="548901"/>
            </a:xfrm>
            <a:custGeom>
              <a:avLst/>
              <a:gdLst>
                <a:gd name="T0" fmla="*/ 142 w 146"/>
                <a:gd name="T1" fmla="*/ 50 h 236"/>
                <a:gd name="T2" fmla="*/ 140 w 146"/>
                <a:gd name="T3" fmla="*/ 31 h 236"/>
                <a:gd name="T4" fmla="*/ 123 w 146"/>
                <a:gd name="T5" fmla="*/ 11 h 236"/>
                <a:gd name="T6" fmla="*/ 102 w 146"/>
                <a:gd name="T7" fmla="*/ 10 h 236"/>
                <a:gd name="T8" fmla="*/ 82 w 146"/>
                <a:gd name="T9" fmla="*/ 10 h 236"/>
                <a:gd name="T10" fmla="*/ 71 w 146"/>
                <a:gd name="T11" fmla="*/ 21 h 236"/>
                <a:gd name="T12" fmla="*/ 58 w 146"/>
                <a:gd name="T13" fmla="*/ 35 h 236"/>
                <a:gd name="T14" fmla="*/ 50 w 146"/>
                <a:gd name="T15" fmla="*/ 49 h 236"/>
                <a:gd name="T16" fmla="*/ 38 w 146"/>
                <a:gd name="T17" fmla="*/ 57 h 236"/>
                <a:gd name="T18" fmla="*/ 30 w 146"/>
                <a:gd name="T19" fmla="*/ 81 h 236"/>
                <a:gd name="T20" fmla="*/ 33 w 146"/>
                <a:gd name="T21" fmla="*/ 93 h 236"/>
                <a:gd name="T22" fmla="*/ 14 w 146"/>
                <a:gd name="T23" fmla="*/ 100 h 236"/>
                <a:gd name="T24" fmla="*/ 12 w 146"/>
                <a:gd name="T25" fmla="*/ 122 h 236"/>
                <a:gd name="T26" fmla="*/ 20 w 146"/>
                <a:gd name="T27" fmla="*/ 140 h 236"/>
                <a:gd name="T28" fmla="*/ 16 w 146"/>
                <a:gd name="T29" fmla="*/ 151 h 236"/>
                <a:gd name="T30" fmla="*/ 9 w 146"/>
                <a:gd name="T31" fmla="*/ 163 h 236"/>
                <a:gd name="T32" fmla="*/ 4 w 146"/>
                <a:gd name="T33" fmla="*/ 179 h 236"/>
                <a:gd name="T34" fmla="*/ 0 w 146"/>
                <a:gd name="T35" fmla="*/ 180 h 236"/>
                <a:gd name="T36" fmla="*/ 10 w 146"/>
                <a:gd name="T37" fmla="*/ 202 h 236"/>
                <a:gd name="T38" fmla="*/ 18 w 146"/>
                <a:gd name="T39" fmla="*/ 220 h 236"/>
                <a:gd name="T40" fmla="*/ 22 w 146"/>
                <a:gd name="T41" fmla="*/ 234 h 236"/>
                <a:gd name="T42" fmla="*/ 35 w 146"/>
                <a:gd name="T43" fmla="*/ 227 h 236"/>
                <a:gd name="T44" fmla="*/ 48 w 146"/>
                <a:gd name="T45" fmla="*/ 223 h 236"/>
                <a:gd name="T46" fmla="*/ 59 w 146"/>
                <a:gd name="T47" fmla="*/ 220 h 236"/>
                <a:gd name="T48" fmla="*/ 62 w 146"/>
                <a:gd name="T49" fmla="*/ 210 h 236"/>
                <a:gd name="T50" fmla="*/ 63 w 146"/>
                <a:gd name="T51" fmla="*/ 187 h 236"/>
                <a:gd name="T52" fmla="*/ 80 w 146"/>
                <a:gd name="T53" fmla="*/ 172 h 236"/>
                <a:gd name="T54" fmla="*/ 76 w 146"/>
                <a:gd name="T55" fmla="*/ 151 h 236"/>
                <a:gd name="T56" fmla="*/ 67 w 146"/>
                <a:gd name="T57" fmla="*/ 137 h 236"/>
                <a:gd name="T58" fmla="*/ 74 w 146"/>
                <a:gd name="T59" fmla="*/ 118 h 236"/>
                <a:gd name="T60" fmla="*/ 88 w 146"/>
                <a:gd name="T61" fmla="*/ 105 h 236"/>
                <a:gd name="T62" fmla="*/ 116 w 146"/>
                <a:gd name="T63" fmla="*/ 87 h 236"/>
                <a:gd name="T64" fmla="*/ 120 w 146"/>
                <a:gd name="T65" fmla="*/ 67 h 236"/>
                <a:gd name="T66" fmla="*/ 140 w 146"/>
                <a:gd name="T67" fmla="*/ 61 h 236"/>
                <a:gd name="T68" fmla="*/ 144 w 146"/>
                <a:gd name="T69" fmla="*/ 56 h 236"/>
                <a:gd name="T70" fmla="*/ 78 w 146"/>
                <a:gd name="T71" fmla="*/ 2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236">
                  <a:moveTo>
                    <a:pt x="144" y="56"/>
                  </a:moveTo>
                  <a:cubicBezTo>
                    <a:pt x="143" y="54"/>
                    <a:pt x="139" y="50"/>
                    <a:pt x="142" y="50"/>
                  </a:cubicBezTo>
                  <a:cubicBezTo>
                    <a:pt x="145" y="50"/>
                    <a:pt x="146" y="42"/>
                    <a:pt x="143" y="41"/>
                  </a:cubicBezTo>
                  <a:cubicBezTo>
                    <a:pt x="139" y="39"/>
                    <a:pt x="143" y="32"/>
                    <a:pt x="140" y="31"/>
                  </a:cubicBezTo>
                  <a:cubicBezTo>
                    <a:pt x="137" y="29"/>
                    <a:pt x="139" y="24"/>
                    <a:pt x="139" y="21"/>
                  </a:cubicBezTo>
                  <a:cubicBezTo>
                    <a:pt x="140" y="17"/>
                    <a:pt x="129" y="14"/>
                    <a:pt x="123" y="11"/>
                  </a:cubicBezTo>
                  <a:cubicBezTo>
                    <a:pt x="117" y="9"/>
                    <a:pt x="114" y="5"/>
                    <a:pt x="109" y="2"/>
                  </a:cubicBezTo>
                  <a:cubicBezTo>
                    <a:pt x="104" y="0"/>
                    <a:pt x="102" y="6"/>
                    <a:pt x="102" y="10"/>
                  </a:cubicBezTo>
                  <a:cubicBezTo>
                    <a:pt x="102" y="15"/>
                    <a:pt x="98" y="15"/>
                    <a:pt x="94" y="12"/>
                  </a:cubicBezTo>
                  <a:cubicBezTo>
                    <a:pt x="91" y="10"/>
                    <a:pt x="87" y="12"/>
                    <a:pt x="82" y="10"/>
                  </a:cubicBezTo>
                  <a:cubicBezTo>
                    <a:pt x="77" y="8"/>
                    <a:pt x="79" y="15"/>
                    <a:pt x="79" y="18"/>
                  </a:cubicBezTo>
                  <a:cubicBezTo>
                    <a:pt x="79" y="21"/>
                    <a:pt x="74" y="21"/>
                    <a:pt x="71" y="21"/>
                  </a:cubicBezTo>
                  <a:cubicBezTo>
                    <a:pt x="67" y="21"/>
                    <a:pt x="62" y="24"/>
                    <a:pt x="62" y="27"/>
                  </a:cubicBezTo>
                  <a:cubicBezTo>
                    <a:pt x="62" y="31"/>
                    <a:pt x="57" y="33"/>
                    <a:pt x="58" y="35"/>
                  </a:cubicBezTo>
                  <a:cubicBezTo>
                    <a:pt x="60" y="37"/>
                    <a:pt x="58" y="39"/>
                    <a:pt x="56" y="41"/>
                  </a:cubicBezTo>
                  <a:cubicBezTo>
                    <a:pt x="53" y="42"/>
                    <a:pt x="51" y="47"/>
                    <a:pt x="50" y="49"/>
                  </a:cubicBezTo>
                  <a:cubicBezTo>
                    <a:pt x="48" y="50"/>
                    <a:pt x="51" y="53"/>
                    <a:pt x="47" y="55"/>
                  </a:cubicBezTo>
                  <a:cubicBezTo>
                    <a:pt x="44" y="57"/>
                    <a:pt x="40" y="56"/>
                    <a:pt x="38" y="57"/>
                  </a:cubicBezTo>
                  <a:cubicBezTo>
                    <a:pt x="37" y="59"/>
                    <a:pt x="38" y="62"/>
                    <a:pt x="38" y="67"/>
                  </a:cubicBezTo>
                  <a:cubicBezTo>
                    <a:pt x="37" y="71"/>
                    <a:pt x="33" y="77"/>
                    <a:pt x="30" y="81"/>
                  </a:cubicBezTo>
                  <a:cubicBezTo>
                    <a:pt x="27" y="85"/>
                    <a:pt x="31" y="86"/>
                    <a:pt x="33" y="86"/>
                  </a:cubicBezTo>
                  <a:cubicBezTo>
                    <a:pt x="35" y="87"/>
                    <a:pt x="35" y="89"/>
                    <a:pt x="33" y="93"/>
                  </a:cubicBezTo>
                  <a:cubicBezTo>
                    <a:pt x="31" y="96"/>
                    <a:pt x="27" y="94"/>
                    <a:pt x="25" y="93"/>
                  </a:cubicBezTo>
                  <a:cubicBezTo>
                    <a:pt x="23" y="93"/>
                    <a:pt x="17" y="95"/>
                    <a:pt x="14" y="100"/>
                  </a:cubicBezTo>
                  <a:cubicBezTo>
                    <a:pt x="10" y="105"/>
                    <a:pt x="11" y="108"/>
                    <a:pt x="12" y="111"/>
                  </a:cubicBezTo>
                  <a:cubicBezTo>
                    <a:pt x="14" y="114"/>
                    <a:pt x="10" y="117"/>
                    <a:pt x="12" y="122"/>
                  </a:cubicBezTo>
                  <a:cubicBezTo>
                    <a:pt x="15" y="127"/>
                    <a:pt x="11" y="128"/>
                    <a:pt x="12" y="132"/>
                  </a:cubicBezTo>
                  <a:cubicBezTo>
                    <a:pt x="12" y="136"/>
                    <a:pt x="19" y="136"/>
                    <a:pt x="20" y="140"/>
                  </a:cubicBezTo>
                  <a:cubicBezTo>
                    <a:pt x="20" y="144"/>
                    <a:pt x="17" y="145"/>
                    <a:pt x="15" y="145"/>
                  </a:cubicBezTo>
                  <a:cubicBezTo>
                    <a:pt x="13" y="145"/>
                    <a:pt x="14" y="150"/>
                    <a:pt x="16" y="151"/>
                  </a:cubicBezTo>
                  <a:cubicBezTo>
                    <a:pt x="18" y="152"/>
                    <a:pt x="17" y="159"/>
                    <a:pt x="16" y="161"/>
                  </a:cubicBezTo>
                  <a:cubicBezTo>
                    <a:pt x="15" y="163"/>
                    <a:pt x="8" y="161"/>
                    <a:pt x="9" y="163"/>
                  </a:cubicBezTo>
                  <a:cubicBezTo>
                    <a:pt x="9" y="166"/>
                    <a:pt x="7" y="170"/>
                    <a:pt x="7" y="172"/>
                  </a:cubicBezTo>
                  <a:cubicBezTo>
                    <a:pt x="7" y="174"/>
                    <a:pt x="6" y="181"/>
                    <a:pt x="4" y="179"/>
                  </a:cubicBezTo>
                  <a:cubicBezTo>
                    <a:pt x="3" y="179"/>
                    <a:pt x="2" y="179"/>
                    <a:pt x="0" y="179"/>
                  </a:cubicBezTo>
                  <a:cubicBezTo>
                    <a:pt x="0" y="179"/>
                    <a:pt x="1" y="179"/>
                    <a:pt x="0" y="180"/>
                  </a:cubicBezTo>
                  <a:cubicBezTo>
                    <a:pt x="0" y="184"/>
                    <a:pt x="2" y="188"/>
                    <a:pt x="6" y="191"/>
                  </a:cubicBezTo>
                  <a:cubicBezTo>
                    <a:pt x="9" y="194"/>
                    <a:pt x="7" y="198"/>
                    <a:pt x="10" y="202"/>
                  </a:cubicBezTo>
                  <a:cubicBezTo>
                    <a:pt x="13" y="206"/>
                    <a:pt x="12" y="209"/>
                    <a:pt x="16" y="212"/>
                  </a:cubicBezTo>
                  <a:cubicBezTo>
                    <a:pt x="19" y="215"/>
                    <a:pt x="20" y="216"/>
                    <a:pt x="18" y="220"/>
                  </a:cubicBezTo>
                  <a:cubicBezTo>
                    <a:pt x="17" y="223"/>
                    <a:pt x="21" y="222"/>
                    <a:pt x="21" y="225"/>
                  </a:cubicBezTo>
                  <a:cubicBezTo>
                    <a:pt x="22" y="227"/>
                    <a:pt x="20" y="232"/>
                    <a:pt x="22" y="234"/>
                  </a:cubicBezTo>
                  <a:cubicBezTo>
                    <a:pt x="23" y="236"/>
                    <a:pt x="25" y="234"/>
                    <a:pt x="31" y="234"/>
                  </a:cubicBezTo>
                  <a:cubicBezTo>
                    <a:pt x="36" y="234"/>
                    <a:pt x="35" y="230"/>
                    <a:pt x="35" y="227"/>
                  </a:cubicBezTo>
                  <a:cubicBezTo>
                    <a:pt x="35" y="224"/>
                    <a:pt x="38" y="226"/>
                    <a:pt x="39" y="224"/>
                  </a:cubicBezTo>
                  <a:cubicBezTo>
                    <a:pt x="39" y="222"/>
                    <a:pt x="44" y="221"/>
                    <a:pt x="48" y="223"/>
                  </a:cubicBezTo>
                  <a:cubicBezTo>
                    <a:pt x="52" y="225"/>
                    <a:pt x="54" y="222"/>
                    <a:pt x="55" y="218"/>
                  </a:cubicBezTo>
                  <a:cubicBezTo>
                    <a:pt x="56" y="214"/>
                    <a:pt x="58" y="219"/>
                    <a:pt x="59" y="220"/>
                  </a:cubicBezTo>
                  <a:cubicBezTo>
                    <a:pt x="60" y="220"/>
                    <a:pt x="64" y="214"/>
                    <a:pt x="66" y="209"/>
                  </a:cubicBezTo>
                  <a:cubicBezTo>
                    <a:pt x="67" y="205"/>
                    <a:pt x="65" y="206"/>
                    <a:pt x="62" y="210"/>
                  </a:cubicBezTo>
                  <a:cubicBezTo>
                    <a:pt x="58" y="214"/>
                    <a:pt x="60" y="206"/>
                    <a:pt x="61" y="203"/>
                  </a:cubicBezTo>
                  <a:cubicBezTo>
                    <a:pt x="63" y="199"/>
                    <a:pt x="63" y="189"/>
                    <a:pt x="63" y="187"/>
                  </a:cubicBezTo>
                  <a:cubicBezTo>
                    <a:pt x="64" y="185"/>
                    <a:pt x="65" y="182"/>
                    <a:pt x="70" y="181"/>
                  </a:cubicBezTo>
                  <a:cubicBezTo>
                    <a:pt x="75" y="180"/>
                    <a:pt x="81" y="174"/>
                    <a:pt x="80" y="172"/>
                  </a:cubicBezTo>
                  <a:cubicBezTo>
                    <a:pt x="79" y="169"/>
                    <a:pt x="87" y="165"/>
                    <a:pt x="87" y="163"/>
                  </a:cubicBezTo>
                  <a:cubicBezTo>
                    <a:pt x="87" y="160"/>
                    <a:pt x="79" y="153"/>
                    <a:pt x="76" y="151"/>
                  </a:cubicBezTo>
                  <a:cubicBezTo>
                    <a:pt x="73" y="150"/>
                    <a:pt x="67" y="151"/>
                    <a:pt x="68" y="149"/>
                  </a:cubicBezTo>
                  <a:cubicBezTo>
                    <a:pt x="68" y="148"/>
                    <a:pt x="67" y="141"/>
                    <a:pt x="67" y="137"/>
                  </a:cubicBezTo>
                  <a:cubicBezTo>
                    <a:pt x="66" y="134"/>
                    <a:pt x="71" y="130"/>
                    <a:pt x="71" y="127"/>
                  </a:cubicBezTo>
                  <a:cubicBezTo>
                    <a:pt x="71" y="123"/>
                    <a:pt x="71" y="119"/>
                    <a:pt x="74" y="118"/>
                  </a:cubicBezTo>
                  <a:cubicBezTo>
                    <a:pt x="77" y="117"/>
                    <a:pt x="75" y="114"/>
                    <a:pt x="79" y="113"/>
                  </a:cubicBezTo>
                  <a:cubicBezTo>
                    <a:pt x="84" y="112"/>
                    <a:pt x="83" y="107"/>
                    <a:pt x="88" y="105"/>
                  </a:cubicBezTo>
                  <a:cubicBezTo>
                    <a:pt x="92" y="103"/>
                    <a:pt x="93" y="102"/>
                    <a:pt x="99" y="99"/>
                  </a:cubicBezTo>
                  <a:cubicBezTo>
                    <a:pt x="105" y="96"/>
                    <a:pt x="115" y="90"/>
                    <a:pt x="116" y="87"/>
                  </a:cubicBezTo>
                  <a:cubicBezTo>
                    <a:pt x="118" y="83"/>
                    <a:pt x="110" y="80"/>
                    <a:pt x="115" y="76"/>
                  </a:cubicBezTo>
                  <a:cubicBezTo>
                    <a:pt x="120" y="73"/>
                    <a:pt x="116" y="69"/>
                    <a:pt x="120" y="67"/>
                  </a:cubicBezTo>
                  <a:cubicBezTo>
                    <a:pt x="123" y="66"/>
                    <a:pt x="125" y="64"/>
                    <a:pt x="127" y="62"/>
                  </a:cubicBezTo>
                  <a:cubicBezTo>
                    <a:pt x="130" y="59"/>
                    <a:pt x="133" y="62"/>
                    <a:pt x="140" y="61"/>
                  </a:cubicBezTo>
                  <a:cubicBezTo>
                    <a:pt x="142" y="60"/>
                    <a:pt x="144" y="60"/>
                    <a:pt x="146" y="61"/>
                  </a:cubicBezTo>
                  <a:cubicBezTo>
                    <a:pt x="146" y="58"/>
                    <a:pt x="145" y="56"/>
                    <a:pt x="144" y="56"/>
                  </a:cubicBezTo>
                  <a:close/>
                  <a:moveTo>
                    <a:pt x="86" y="196"/>
                  </a:moveTo>
                  <a:cubicBezTo>
                    <a:pt x="79" y="196"/>
                    <a:pt x="76" y="208"/>
                    <a:pt x="78" y="210"/>
                  </a:cubicBezTo>
                  <a:cubicBezTo>
                    <a:pt x="79" y="212"/>
                    <a:pt x="93" y="196"/>
                    <a:pt x="86" y="1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6" name="Freeform 276"/>
            <p:cNvSpPr>
              <a:spLocks noEditPoints="1"/>
            </p:cNvSpPr>
            <p:nvPr userDrawn="1"/>
          </p:nvSpPr>
          <p:spPr bwMode="auto">
            <a:xfrm>
              <a:off x="7754249" y="2734839"/>
              <a:ext cx="156051" cy="76591"/>
            </a:xfrm>
            <a:custGeom>
              <a:avLst/>
              <a:gdLst>
                <a:gd name="T0" fmla="*/ 68 w 73"/>
                <a:gd name="T1" fmla="*/ 9 h 33"/>
                <a:gd name="T2" fmla="*/ 71 w 73"/>
                <a:gd name="T3" fmla="*/ 2 h 33"/>
                <a:gd name="T4" fmla="*/ 68 w 73"/>
                <a:gd name="T5" fmla="*/ 3 h 33"/>
                <a:gd name="T6" fmla="*/ 46 w 73"/>
                <a:gd name="T7" fmla="*/ 1 h 33"/>
                <a:gd name="T8" fmla="*/ 24 w 73"/>
                <a:gd name="T9" fmla="*/ 5 h 33"/>
                <a:gd name="T10" fmla="*/ 17 w 73"/>
                <a:gd name="T11" fmla="*/ 11 h 33"/>
                <a:gd name="T12" fmla="*/ 20 w 73"/>
                <a:gd name="T13" fmla="*/ 18 h 33"/>
                <a:gd name="T14" fmla="*/ 26 w 73"/>
                <a:gd name="T15" fmla="*/ 21 h 33"/>
                <a:gd name="T16" fmla="*/ 29 w 73"/>
                <a:gd name="T17" fmla="*/ 26 h 33"/>
                <a:gd name="T18" fmla="*/ 29 w 73"/>
                <a:gd name="T19" fmla="*/ 26 h 33"/>
                <a:gd name="T20" fmla="*/ 41 w 73"/>
                <a:gd name="T21" fmla="*/ 26 h 33"/>
                <a:gd name="T22" fmla="*/ 53 w 73"/>
                <a:gd name="T23" fmla="*/ 32 h 33"/>
                <a:gd name="T24" fmla="*/ 64 w 73"/>
                <a:gd name="T25" fmla="*/ 33 h 33"/>
                <a:gd name="T26" fmla="*/ 65 w 73"/>
                <a:gd name="T27" fmla="*/ 30 h 33"/>
                <a:gd name="T28" fmla="*/ 68 w 73"/>
                <a:gd name="T29" fmla="*/ 26 h 33"/>
                <a:gd name="T30" fmla="*/ 65 w 73"/>
                <a:gd name="T31" fmla="*/ 21 h 33"/>
                <a:gd name="T32" fmla="*/ 64 w 73"/>
                <a:gd name="T33" fmla="*/ 14 h 33"/>
                <a:gd name="T34" fmla="*/ 68 w 73"/>
                <a:gd name="T35" fmla="*/ 9 h 33"/>
                <a:gd name="T36" fmla="*/ 7 w 73"/>
                <a:gd name="T37" fmla="*/ 17 h 33"/>
                <a:gd name="T38" fmla="*/ 3 w 73"/>
                <a:gd name="T39" fmla="*/ 26 h 33"/>
                <a:gd name="T40" fmla="*/ 15 w 73"/>
                <a:gd name="T41" fmla="*/ 19 h 33"/>
                <a:gd name="T42" fmla="*/ 7 w 73"/>
                <a:gd name="T43" fmla="*/ 17 h 33"/>
                <a:gd name="T44" fmla="*/ 12 w 73"/>
                <a:gd name="T45" fmla="*/ 12 h 33"/>
                <a:gd name="T46" fmla="*/ 5 w 73"/>
                <a:gd name="T47" fmla="*/ 13 h 33"/>
                <a:gd name="T48" fmla="*/ 12 w 73"/>
                <a:gd name="T4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33">
                  <a:moveTo>
                    <a:pt x="68" y="9"/>
                  </a:moveTo>
                  <a:cubicBezTo>
                    <a:pt x="70" y="6"/>
                    <a:pt x="73" y="5"/>
                    <a:pt x="71" y="2"/>
                  </a:cubicBezTo>
                  <a:cubicBezTo>
                    <a:pt x="70" y="2"/>
                    <a:pt x="69" y="2"/>
                    <a:pt x="68" y="3"/>
                  </a:cubicBezTo>
                  <a:cubicBezTo>
                    <a:pt x="63" y="4"/>
                    <a:pt x="52" y="0"/>
                    <a:pt x="46" y="1"/>
                  </a:cubicBezTo>
                  <a:cubicBezTo>
                    <a:pt x="40" y="2"/>
                    <a:pt x="27" y="2"/>
                    <a:pt x="24" y="5"/>
                  </a:cubicBezTo>
                  <a:cubicBezTo>
                    <a:pt x="21" y="8"/>
                    <a:pt x="14" y="8"/>
                    <a:pt x="17" y="11"/>
                  </a:cubicBezTo>
                  <a:cubicBezTo>
                    <a:pt x="20" y="13"/>
                    <a:pt x="17" y="15"/>
                    <a:pt x="20" y="18"/>
                  </a:cubicBezTo>
                  <a:cubicBezTo>
                    <a:pt x="22" y="21"/>
                    <a:pt x="23" y="22"/>
                    <a:pt x="26" y="21"/>
                  </a:cubicBezTo>
                  <a:cubicBezTo>
                    <a:pt x="30" y="21"/>
                    <a:pt x="32" y="22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4" y="25"/>
                    <a:pt x="40" y="25"/>
                    <a:pt x="41" y="26"/>
                  </a:cubicBezTo>
                  <a:cubicBezTo>
                    <a:pt x="43" y="27"/>
                    <a:pt x="51" y="33"/>
                    <a:pt x="53" y="32"/>
                  </a:cubicBezTo>
                  <a:cubicBezTo>
                    <a:pt x="54" y="32"/>
                    <a:pt x="60" y="32"/>
                    <a:pt x="64" y="33"/>
                  </a:cubicBezTo>
                  <a:cubicBezTo>
                    <a:pt x="64" y="32"/>
                    <a:pt x="64" y="31"/>
                    <a:pt x="65" y="30"/>
                  </a:cubicBezTo>
                  <a:cubicBezTo>
                    <a:pt x="66" y="29"/>
                    <a:pt x="69" y="29"/>
                    <a:pt x="68" y="26"/>
                  </a:cubicBezTo>
                  <a:cubicBezTo>
                    <a:pt x="66" y="24"/>
                    <a:pt x="65" y="23"/>
                    <a:pt x="65" y="21"/>
                  </a:cubicBezTo>
                  <a:cubicBezTo>
                    <a:pt x="65" y="18"/>
                    <a:pt x="64" y="16"/>
                    <a:pt x="64" y="14"/>
                  </a:cubicBezTo>
                  <a:cubicBezTo>
                    <a:pt x="65" y="12"/>
                    <a:pt x="67" y="12"/>
                    <a:pt x="68" y="9"/>
                  </a:cubicBezTo>
                  <a:close/>
                  <a:moveTo>
                    <a:pt x="7" y="17"/>
                  </a:moveTo>
                  <a:cubicBezTo>
                    <a:pt x="1" y="18"/>
                    <a:pt x="0" y="26"/>
                    <a:pt x="3" y="26"/>
                  </a:cubicBezTo>
                  <a:cubicBezTo>
                    <a:pt x="6" y="26"/>
                    <a:pt x="13" y="20"/>
                    <a:pt x="15" y="19"/>
                  </a:cubicBezTo>
                  <a:cubicBezTo>
                    <a:pt x="16" y="17"/>
                    <a:pt x="13" y="15"/>
                    <a:pt x="7" y="17"/>
                  </a:cubicBezTo>
                  <a:close/>
                  <a:moveTo>
                    <a:pt x="12" y="12"/>
                  </a:moveTo>
                  <a:cubicBezTo>
                    <a:pt x="14" y="9"/>
                    <a:pt x="2" y="11"/>
                    <a:pt x="5" y="13"/>
                  </a:cubicBezTo>
                  <a:cubicBezTo>
                    <a:pt x="7" y="14"/>
                    <a:pt x="11" y="14"/>
                    <a:pt x="12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7" name="Freeform 277"/>
            <p:cNvSpPr>
              <a:spLocks/>
            </p:cNvSpPr>
            <p:nvPr userDrawn="1"/>
          </p:nvSpPr>
          <p:spPr bwMode="auto">
            <a:xfrm>
              <a:off x="8042857" y="4339598"/>
              <a:ext cx="201355" cy="246185"/>
            </a:xfrm>
            <a:custGeom>
              <a:avLst/>
              <a:gdLst>
                <a:gd name="T0" fmla="*/ 83 w 94"/>
                <a:gd name="T1" fmla="*/ 25 h 106"/>
                <a:gd name="T2" fmla="*/ 88 w 94"/>
                <a:gd name="T3" fmla="*/ 17 h 106"/>
                <a:gd name="T4" fmla="*/ 94 w 94"/>
                <a:gd name="T5" fmla="*/ 9 h 106"/>
                <a:gd name="T6" fmla="*/ 88 w 94"/>
                <a:gd name="T7" fmla="*/ 11 h 106"/>
                <a:gd name="T8" fmla="*/ 82 w 94"/>
                <a:gd name="T9" fmla="*/ 9 h 106"/>
                <a:gd name="T10" fmla="*/ 72 w 94"/>
                <a:gd name="T11" fmla="*/ 11 h 106"/>
                <a:gd name="T12" fmla="*/ 65 w 94"/>
                <a:gd name="T13" fmla="*/ 16 h 106"/>
                <a:gd name="T14" fmla="*/ 51 w 94"/>
                <a:gd name="T15" fmla="*/ 14 h 106"/>
                <a:gd name="T16" fmla="*/ 38 w 94"/>
                <a:gd name="T17" fmla="*/ 7 h 106"/>
                <a:gd name="T18" fmla="*/ 26 w 94"/>
                <a:gd name="T19" fmla="*/ 5 h 106"/>
                <a:gd name="T20" fmla="*/ 19 w 94"/>
                <a:gd name="T21" fmla="*/ 2 h 106"/>
                <a:gd name="T22" fmla="*/ 12 w 94"/>
                <a:gd name="T23" fmla="*/ 1 h 106"/>
                <a:gd name="T24" fmla="*/ 3 w 94"/>
                <a:gd name="T25" fmla="*/ 7 h 106"/>
                <a:gd name="T26" fmla="*/ 1 w 94"/>
                <a:gd name="T27" fmla="*/ 8 h 106"/>
                <a:gd name="T28" fmla="*/ 7 w 94"/>
                <a:gd name="T29" fmla="*/ 13 h 106"/>
                <a:gd name="T30" fmla="*/ 8 w 94"/>
                <a:gd name="T31" fmla="*/ 21 h 106"/>
                <a:gd name="T32" fmla="*/ 13 w 94"/>
                <a:gd name="T33" fmla="*/ 25 h 106"/>
                <a:gd name="T34" fmla="*/ 12 w 94"/>
                <a:gd name="T35" fmla="*/ 33 h 106"/>
                <a:gd name="T36" fmla="*/ 4 w 94"/>
                <a:gd name="T37" fmla="*/ 46 h 106"/>
                <a:gd name="T38" fmla="*/ 1 w 94"/>
                <a:gd name="T39" fmla="*/ 53 h 106"/>
                <a:gd name="T40" fmla="*/ 8 w 94"/>
                <a:gd name="T41" fmla="*/ 57 h 106"/>
                <a:gd name="T42" fmla="*/ 0 w 94"/>
                <a:gd name="T43" fmla="*/ 64 h 106"/>
                <a:gd name="T44" fmla="*/ 0 w 94"/>
                <a:gd name="T45" fmla="*/ 65 h 106"/>
                <a:gd name="T46" fmla="*/ 44 w 94"/>
                <a:gd name="T47" fmla="*/ 87 h 106"/>
                <a:gd name="T48" fmla="*/ 44 w 94"/>
                <a:gd name="T49" fmla="*/ 93 h 106"/>
                <a:gd name="T50" fmla="*/ 63 w 94"/>
                <a:gd name="T51" fmla="*/ 106 h 106"/>
                <a:gd name="T52" fmla="*/ 75 w 94"/>
                <a:gd name="T53" fmla="*/ 83 h 106"/>
                <a:gd name="T54" fmla="*/ 82 w 94"/>
                <a:gd name="T55" fmla="*/ 77 h 106"/>
                <a:gd name="T56" fmla="*/ 88 w 94"/>
                <a:gd name="T57" fmla="*/ 73 h 106"/>
                <a:gd name="T58" fmla="*/ 89 w 94"/>
                <a:gd name="T59" fmla="*/ 72 h 106"/>
                <a:gd name="T60" fmla="*/ 84 w 94"/>
                <a:gd name="T61" fmla="*/ 63 h 106"/>
                <a:gd name="T62" fmla="*/ 83 w 94"/>
                <a:gd name="T6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83" y="25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0"/>
                    <a:pt x="89" y="10"/>
                    <a:pt x="88" y="11"/>
                  </a:cubicBezTo>
                  <a:cubicBezTo>
                    <a:pt x="86" y="12"/>
                    <a:pt x="83" y="10"/>
                    <a:pt x="82" y="9"/>
                  </a:cubicBezTo>
                  <a:cubicBezTo>
                    <a:pt x="82" y="7"/>
                    <a:pt x="76" y="8"/>
                    <a:pt x="72" y="11"/>
                  </a:cubicBezTo>
                  <a:cubicBezTo>
                    <a:pt x="68" y="13"/>
                    <a:pt x="66" y="17"/>
                    <a:pt x="65" y="16"/>
                  </a:cubicBezTo>
                  <a:cubicBezTo>
                    <a:pt x="63" y="15"/>
                    <a:pt x="54" y="14"/>
                    <a:pt x="51" y="14"/>
                  </a:cubicBezTo>
                  <a:cubicBezTo>
                    <a:pt x="49" y="14"/>
                    <a:pt x="40" y="9"/>
                    <a:pt x="38" y="7"/>
                  </a:cubicBezTo>
                  <a:cubicBezTo>
                    <a:pt x="35" y="5"/>
                    <a:pt x="28" y="6"/>
                    <a:pt x="26" y="5"/>
                  </a:cubicBezTo>
                  <a:cubicBezTo>
                    <a:pt x="24" y="4"/>
                    <a:pt x="20" y="3"/>
                    <a:pt x="19" y="2"/>
                  </a:cubicBezTo>
                  <a:cubicBezTo>
                    <a:pt x="18" y="0"/>
                    <a:pt x="15" y="0"/>
                    <a:pt x="12" y="1"/>
                  </a:cubicBezTo>
                  <a:cubicBezTo>
                    <a:pt x="9" y="1"/>
                    <a:pt x="3" y="5"/>
                    <a:pt x="3" y="7"/>
                  </a:cubicBezTo>
                  <a:cubicBezTo>
                    <a:pt x="3" y="7"/>
                    <a:pt x="2" y="8"/>
                    <a:pt x="1" y="8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9"/>
                    <a:pt x="12" y="33"/>
                  </a:cubicBezTo>
                  <a:cubicBezTo>
                    <a:pt x="11" y="38"/>
                    <a:pt x="7" y="43"/>
                    <a:pt x="4" y="46"/>
                  </a:cubicBezTo>
                  <a:cubicBezTo>
                    <a:pt x="3" y="47"/>
                    <a:pt x="2" y="50"/>
                    <a:pt x="1" y="53"/>
                  </a:cubicBezTo>
                  <a:cubicBezTo>
                    <a:pt x="5" y="54"/>
                    <a:pt x="9" y="56"/>
                    <a:pt x="8" y="57"/>
                  </a:cubicBezTo>
                  <a:cubicBezTo>
                    <a:pt x="8" y="59"/>
                    <a:pt x="0" y="58"/>
                    <a:pt x="0" y="64"/>
                  </a:cubicBezTo>
                  <a:cubicBezTo>
                    <a:pt x="0" y="64"/>
                    <a:pt x="0" y="65"/>
                    <a:pt x="0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3"/>
                    <a:pt x="53" y="100"/>
                    <a:pt x="63" y="106"/>
                  </a:cubicBezTo>
                  <a:cubicBezTo>
                    <a:pt x="67" y="96"/>
                    <a:pt x="73" y="85"/>
                    <a:pt x="75" y="83"/>
                  </a:cubicBezTo>
                  <a:cubicBezTo>
                    <a:pt x="77" y="79"/>
                    <a:pt x="80" y="80"/>
                    <a:pt x="82" y="77"/>
                  </a:cubicBezTo>
                  <a:cubicBezTo>
                    <a:pt x="84" y="74"/>
                    <a:pt x="85" y="78"/>
                    <a:pt x="88" y="73"/>
                  </a:cubicBezTo>
                  <a:cubicBezTo>
                    <a:pt x="89" y="73"/>
                    <a:pt x="89" y="72"/>
                    <a:pt x="89" y="72"/>
                  </a:cubicBezTo>
                  <a:cubicBezTo>
                    <a:pt x="84" y="63"/>
                    <a:pt x="84" y="63"/>
                    <a:pt x="84" y="6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8" name="Freeform 278"/>
            <p:cNvSpPr>
              <a:spLocks/>
            </p:cNvSpPr>
            <p:nvPr userDrawn="1"/>
          </p:nvSpPr>
          <p:spPr bwMode="auto">
            <a:xfrm>
              <a:off x="7933790" y="4357834"/>
              <a:ext cx="137593" cy="144064"/>
            </a:xfrm>
            <a:custGeom>
              <a:avLst/>
              <a:gdLst>
                <a:gd name="T0" fmla="*/ 59 w 64"/>
                <a:gd name="T1" fmla="*/ 13 h 62"/>
                <a:gd name="T2" fmla="*/ 58 w 64"/>
                <a:gd name="T3" fmla="*/ 5 h 62"/>
                <a:gd name="T4" fmla="*/ 52 w 64"/>
                <a:gd name="T5" fmla="*/ 0 h 62"/>
                <a:gd name="T6" fmla="*/ 48 w 64"/>
                <a:gd name="T7" fmla="*/ 4 h 62"/>
                <a:gd name="T8" fmla="*/ 41 w 64"/>
                <a:gd name="T9" fmla="*/ 4 h 62"/>
                <a:gd name="T10" fmla="*/ 33 w 64"/>
                <a:gd name="T11" fmla="*/ 7 h 62"/>
                <a:gd name="T12" fmla="*/ 25 w 64"/>
                <a:gd name="T13" fmla="*/ 5 h 62"/>
                <a:gd name="T14" fmla="*/ 17 w 64"/>
                <a:gd name="T15" fmla="*/ 7 h 62"/>
                <a:gd name="T16" fmla="*/ 15 w 64"/>
                <a:gd name="T17" fmla="*/ 16 h 62"/>
                <a:gd name="T18" fmla="*/ 19 w 64"/>
                <a:gd name="T19" fmla="*/ 22 h 62"/>
                <a:gd name="T20" fmla="*/ 16 w 64"/>
                <a:gd name="T21" fmla="*/ 27 h 62"/>
                <a:gd name="T22" fmla="*/ 11 w 64"/>
                <a:gd name="T23" fmla="*/ 30 h 62"/>
                <a:gd name="T24" fmla="*/ 7 w 64"/>
                <a:gd name="T25" fmla="*/ 36 h 62"/>
                <a:gd name="T26" fmla="*/ 4 w 64"/>
                <a:gd name="T27" fmla="*/ 44 h 62"/>
                <a:gd name="T28" fmla="*/ 2 w 64"/>
                <a:gd name="T29" fmla="*/ 53 h 62"/>
                <a:gd name="T30" fmla="*/ 0 w 64"/>
                <a:gd name="T31" fmla="*/ 61 h 62"/>
                <a:gd name="T32" fmla="*/ 6 w 64"/>
                <a:gd name="T33" fmla="*/ 60 h 62"/>
                <a:gd name="T34" fmla="*/ 18 w 64"/>
                <a:gd name="T35" fmla="*/ 57 h 62"/>
                <a:gd name="T36" fmla="*/ 27 w 64"/>
                <a:gd name="T37" fmla="*/ 56 h 62"/>
                <a:gd name="T38" fmla="*/ 36 w 64"/>
                <a:gd name="T39" fmla="*/ 45 h 62"/>
                <a:gd name="T40" fmla="*/ 52 w 64"/>
                <a:gd name="T41" fmla="*/ 45 h 62"/>
                <a:gd name="T42" fmla="*/ 55 w 64"/>
                <a:gd name="T43" fmla="*/ 38 h 62"/>
                <a:gd name="T44" fmla="*/ 63 w 64"/>
                <a:gd name="T45" fmla="*/ 25 h 62"/>
                <a:gd name="T46" fmla="*/ 64 w 64"/>
                <a:gd name="T47" fmla="*/ 17 h 62"/>
                <a:gd name="T48" fmla="*/ 59 w 64"/>
                <a:gd name="T49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62">
                  <a:moveTo>
                    <a:pt x="59" y="13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1" y="2"/>
                    <a:pt x="48" y="3"/>
                    <a:pt x="48" y="4"/>
                  </a:cubicBezTo>
                  <a:cubicBezTo>
                    <a:pt x="48" y="6"/>
                    <a:pt x="43" y="5"/>
                    <a:pt x="41" y="4"/>
                  </a:cubicBezTo>
                  <a:cubicBezTo>
                    <a:pt x="39" y="4"/>
                    <a:pt x="34" y="6"/>
                    <a:pt x="33" y="7"/>
                  </a:cubicBezTo>
                  <a:cubicBezTo>
                    <a:pt x="32" y="9"/>
                    <a:pt x="28" y="4"/>
                    <a:pt x="25" y="5"/>
                  </a:cubicBezTo>
                  <a:cubicBezTo>
                    <a:pt x="23" y="5"/>
                    <a:pt x="17" y="7"/>
                    <a:pt x="17" y="7"/>
                  </a:cubicBezTo>
                  <a:cubicBezTo>
                    <a:pt x="17" y="7"/>
                    <a:pt x="15" y="14"/>
                    <a:pt x="15" y="16"/>
                  </a:cubicBezTo>
                  <a:cubicBezTo>
                    <a:pt x="15" y="19"/>
                    <a:pt x="19" y="20"/>
                    <a:pt x="19" y="22"/>
                  </a:cubicBezTo>
                  <a:cubicBezTo>
                    <a:pt x="19" y="24"/>
                    <a:pt x="16" y="26"/>
                    <a:pt x="16" y="27"/>
                  </a:cubicBezTo>
                  <a:cubicBezTo>
                    <a:pt x="16" y="29"/>
                    <a:pt x="14" y="30"/>
                    <a:pt x="11" y="30"/>
                  </a:cubicBezTo>
                  <a:cubicBezTo>
                    <a:pt x="9" y="31"/>
                    <a:pt x="9" y="35"/>
                    <a:pt x="7" y="36"/>
                  </a:cubicBezTo>
                  <a:cubicBezTo>
                    <a:pt x="5" y="38"/>
                    <a:pt x="5" y="41"/>
                    <a:pt x="4" y="44"/>
                  </a:cubicBezTo>
                  <a:cubicBezTo>
                    <a:pt x="3" y="47"/>
                    <a:pt x="2" y="50"/>
                    <a:pt x="2" y="53"/>
                  </a:cubicBezTo>
                  <a:cubicBezTo>
                    <a:pt x="2" y="56"/>
                    <a:pt x="1" y="59"/>
                    <a:pt x="0" y="61"/>
                  </a:cubicBezTo>
                  <a:cubicBezTo>
                    <a:pt x="3" y="62"/>
                    <a:pt x="4" y="61"/>
                    <a:pt x="6" y="60"/>
                  </a:cubicBezTo>
                  <a:cubicBezTo>
                    <a:pt x="8" y="59"/>
                    <a:pt x="18" y="57"/>
                    <a:pt x="18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1"/>
                    <a:pt x="33" y="45"/>
                    <a:pt x="36" y="45"/>
                  </a:cubicBezTo>
                  <a:cubicBezTo>
                    <a:pt x="41" y="43"/>
                    <a:pt x="47" y="44"/>
                    <a:pt x="52" y="45"/>
                  </a:cubicBezTo>
                  <a:cubicBezTo>
                    <a:pt x="53" y="42"/>
                    <a:pt x="54" y="39"/>
                    <a:pt x="55" y="38"/>
                  </a:cubicBezTo>
                  <a:cubicBezTo>
                    <a:pt x="58" y="35"/>
                    <a:pt x="62" y="30"/>
                    <a:pt x="63" y="25"/>
                  </a:cubicBezTo>
                  <a:cubicBezTo>
                    <a:pt x="64" y="21"/>
                    <a:pt x="64" y="17"/>
                    <a:pt x="64" y="17"/>
                  </a:cubicBezTo>
                  <a:lnTo>
                    <a:pt x="59" y="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9" name="Freeform 279"/>
            <p:cNvSpPr>
              <a:spLocks/>
            </p:cNvSpPr>
            <p:nvPr userDrawn="1"/>
          </p:nvSpPr>
          <p:spPr bwMode="auto">
            <a:xfrm>
              <a:off x="8606651" y="3221738"/>
              <a:ext cx="441303" cy="260774"/>
            </a:xfrm>
            <a:custGeom>
              <a:avLst/>
              <a:gdLst>
                <a:gd name="T0" fmla="*/ 201 w 206"/>
                <a:gd name="T1" fmla="*/ 63 h 112"/>
                <a:gd name="T2" fmla="*/ 185 w 206"/>
                <a:gd name="T3" fmla="*/ 56 h 112"/>
                <a:gd name="T4" fmla="*/ 175 w 206"/>
                <a:gd name="T5" fmla="*/ 56 h 112"/>
                <a:gd name="T6" fmla="*/ 164 w 206"/>
                <a:gd name="T7" fmla="*/ 53 h 112"/>
                <a:gd name="T8" fmla="*/ 152 w 206"/>
                <a:gd name="T9" fmla="*/ 62 h 112"/>
                <a:gd name="T10" fmla="*/ 147 w 206"/>
                <a:gd name="T11" fmla="*/ 64 h 112"/>
                <a:gd name="T12" fmla="*/ 137 w 206"/>
                <a:gd name="T13" fmla="*/ 58 h 112"/>
                <a:gd name="T14" fmla="*/ 127 w 206"/>
                <a:gd name="T15" fmla="*/ 56 h 112"/>
                <a:gd name="T16" fmla="*/ 121 w 206"/>
                <a:gd name="T17" fmla="*/ 45 h 112"/>
                <a:gd name="T18" fmla="*/ 118 w 206"/>
                <a:gd name="T19" fmla="*/ 34 h 112"/>
                <a:gd name="T20" fmla="*/ 109 w 206"/>
                <a:gd name="T21" fmla="*/ 28 h 112"/>
                <a:gd name="T22" fmla="*/ 85 w 206"/>
                <a:gd name="T23" fmla="*/ 27 h 112"/>
                <a:gd name="T24" fmla="*/ 70 w 206"/>
                <a:gd name="T25" fmla="*/ 28 h 112"/>
                <a:gd name="T26" fmla="*/ 56 w 206"/>
                <a:gd name="T27" fmla="*/ 14 h 112"/>
                <a:gd name="T28" fmla="*/ 53 w 206"/>
                <a:gd name="T29" fmla="*/ 19 h 112"/>
                <a:gd name="T30" fmla="*/ 39 w 206"/>
                <a:gd name="T31" fmla="*/ 17 h 112"/>
                <a:gd name="T32" fmla="*/ 37 w 206"/>
                <a:gd name="T33" fmla="*/ 1 h 112"/>
                <a:gd name="T34" fmla="*/ 33 w 206"/>
                <a:gd name="T35" fmla="*/ 17 h 112"/>
                <a:gd name="T36" fmla="*/ 31 w 206"/>
                <a:gd name="T37" fmla="*/ 0 h 112"/>
                <a:gd name="T38" fmla="*/ 1 w 206"/>
                <a:gd name="T39" fmla="*/ 7 h 112"/>
                <a:gd name="T40" fmla="*/ 0 w 206"/>
                <a:gd name="T41" fmla="*/ 55 h 112"/>
                <a:gd name="T42" fmla="*/ 0 w 206"/>
                <a:gd name="T43" fmla="*/ 55 h 112"/>
                <a:gd name="T44" fmla="*/ 8 w 206"/>
                <a:gd name="T45" fmla="*/ 57 h 112"/>
                <a:gd name="T46" fmla="*/ 12 w 206"/>
                <a:gd name="T47" fmla="*/ 52 h 112"/>
                <a:gd name="T48" fmla="*/ 20 w 206"/>
                <a:gd name="T49" fmla="*/ 46 h 112"/>
                <a:gd name="T50" fmla="*/ 25 w 206"/>
                <a:gd name="T51" fmla="*/ 42 h 112"/>
                <a:gd name="T52" fmla="*/ 29 w 206"/>
                <a:gd name="T53" fmla="*/ 40 h 112"/>
                <a:gd name="T54" fmla="*/ 38 w 206"/>
                <a:gd name="T55" fmla="*/ 42 h 112"/>
                <a:gd name="T56" fmla="*/ 47 w 206"/>
                <a:gd name="T57" fmla="*/ 45 h 112"/>
                <a:gd name="T58" fmla="*/ 51 w 206"/>
                <a:gd name="T59" fmla="*/ 56 h 112"/>
                <a:gd name="T60" fmla="*/ 68 w 206"/>
                <a:gd name="T61" fmla="*/ 58 h 112"/>
                <a:gd name="T62" fmla="*/ 73 w 206"/>
                <a:gd name="T63" fmla="*/ 65 h 112"/>
                <a:gd name="T64" fmla="*/ 78 w 206"/>
                <a:gd name="T65" fmla="*/ 74 h 112"/>
                <a:gd name="T66" fmla="*/ 90 w 206"/>
                <a:gd name="T67" fmla="*/ 82 h 112"/>
                <a:gd name="T68" fmla="*/ 103 w 206"/>
                <a:gd name="T69" fmla="*/ 89 h 112"/>
                <a:gd name="T70" fmla="*/ 115 w 206"/>
                <a:gd name="T71" fmla="*/ 97 h 112"/>
                <a:gd name="T72" fmla="*/ 126 w 206"/>
                <a:gd name="T73" fmla="*/ 100 h 112"/>
                <a:gd name="T74" fmla="*/ 126 w 206"/>
                <a:gd name="T75" fmla="*/ 107 h 112"/>
                <a:gd name="T76" fmla="*/ 128 w 206"/>
                <a:gd name="T77" fmla="*/ 107 h 112"/>
                <a:gd name="T78" fmla="*/ 137 w 206"/>
                <a:gd name="T79" fmla="*/ 110 h 112"/>
                <a:gd name="T80" fmla="*/ 142 w 206"/>
                <a:gd name="T81" fmla="*/ 112 h 112"/>
                <a:gd name="T82" fmla="*/ 147 w 206"/>
                <a:gd name="T83" fmla="*/ 101 h 112"/>
                <a:gd name="T84" fmla="*/ 145 w 206"/>
                <a:gd name="T85" fmla="*/ 91 h 112"/>
                <a:gd name="T86" fmla="*/ 138 w 206"/>
                <a:gd name="T87" fmla="*/ 83 h 112"/>
                <a:gd name="T88" fmla="*/ 149 w 206"/>
                <a:gd name="T89" fmla="*/ 79 h 112"/>
                <a:gd name="T90" fmla="*/ 153 w 206"/>
                <a:gd name="T91" fmla="*/ 73 h 112"/>
                <a:gd name="T92" fmla="*/ 158 w 206"/>
                <a:gd name="T93" fmla="*/ 67 h 112"/>
                <a:gd name="T94" fmla="*/ 167 w 206"/>
                <a:gd name="T95" fmla="*/ 65 h 112"/>
                <a:gd name="T96" fmla="*/ 175 w 206"/>
                <a:gd name="T97" fmla="*/ 63 h 112"/>
                <a:gd name="T98" fmla="*/ 171 w 206"/>
                <a:gd name="T99" fmla="*/ 72 h 112"/>
                <a:gd name="T100" fmla="*/ 185 w 206"/>
                <a:gd name="T101" fmla="*/ 70 h 112"/>
                <a:gd name="T102" fmla="*/ 196 w 206"/>
                <a:gd name="T103" fmla="*/ 68 h 112"/>
                <a:gd name="T104" fmla="*/ 201 w 206"/>
                <a:gd name="T105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112">
                  <a:moveTo>
                    <a:pt x="201" y="63"/>
                  </a:moveTo>
                  <a:cubicBezTo>
                    <a:pt x="195" y="59"/>
                    <a:pt x="186" y="53"/>
                    <a:pt x="185" y="56"/>
                  </a:cubicBezTo>
                  <a:cubicBezTo>
                    <a:pt x="184" y="59"/>
                    <a:pt x="178" y="59"/>
                    <a:pt x="175" y="56"/>
                  </a:cubicBezTo>
                  <a:cubicBezTo>
                    <a:pt x="173" y="54"/>
                    <a:pt x="171" y="51"/>
                    <a:pt x="164" y="53"/>
                  </a:cubicBezTo>
                  <a:cubicBezTo>
                    <a:pt x="157" y="56"/>
                    <a:pt x="153" y="59"/>
                    <a:pt x="152" y="62"/>
                  </a:cubicBezTo>
                  <a:cubicBezTo>
                    <a:pt x="152" y="65"/>
                    <a:pt x="147" y="67"/>
                    <a:pt x="147" y="64"/>
                  </a:cubicBezTo>
                  <a:cubicBezTo>
                    <a:pt x="146" y="60"/>
                    <a:pt x="141" y="59"/>
                    <a:pt x="137" y="58"/>
                  </a:cubicBezTo>
                  <a:cubicBezTo>
                    <a:pt x="133" y="57"/>
                    <a:pt x="128" y="59"/>
                    <a:pt x="127" y="56"/>
                  </a:cubicBezTo>
                  <a:cubicBezTo>
                    <a:pt x="127" y="52"/>
                    <a:pt x="121" y="48"/>
                    <a:pt x="121" y="45"/>
                  </a:cubicBezTo>
                  <a:cubicBezTo>
                    <a:pt x="120" y="41"/>
                    <a:pt x="122" y="35"/>
                    <a:pt x="118" y="34"/>
                  </a:cubicBezTo>
                  <a:cubicBezTo>
                    <a:pt x="114" y="33"/>
                    <a:pt x="112" y="28"/>
                    <a:pt x="109" y="28"/>
                  </a:cubicBezTo>
                  <a:cubicBezTo>
                    <a:pt x="105" y="28"/>
                    <a:pt x="87" y="28"/>
                    <a:pt x="85" y="27"/>
                  </a:cubicBezTo>
                  <a:cubicBezTo>
                    <a:pt x="83" y="26"/>
                    <a:pt x="71" y="30"/>
                    <a:pt x="70" y="28"/>
                  </a:cubicBezTo>
                  <a:cubicBezTo>
                    <a:pt x="69" y="26"/>
                    <a:pt x="61" y="18"/>
                    <a:pt x="56" y="14"/>
                  </a:cubicBezTo>
                  <a:cubicBezTo>
                    <a:pt x="56" y="16"/>
                    <a:pt x="55" y="17"/>
                    <a:pt x="53" y="19"/>
                  </a:cubicBezTo>
                  <a:cubicBezTo>
                    <a:pt x="44" y="25"/>
                    <a:pt x="36" y="24"/>
                    <a:pt x="39" y="17"/>
                  </a:cubicBezTo>
                  <a:cubicBezTo>
                    <a:pt x="41" y="9"/>
                    <a:pt x="42" y="1"/>
                    <a:pt x="37" y="1"/>
                  </a:cubicBezTo>
                  <a:cubicBezTo>
                    <a:pt x="33" y="1"/>
                    <a:pt x="36" y="16"/>
                    <a:pt x="33" y="17"/>
                  </a:cubicBezTo>
                  <a:cubicBezTo>
                    <a:pt x="29" y="18"/>
                    <a:pt x="28" y="6"/>
                    <a:pt x="3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3" y="57"/>
                    <a:pt x="6" y="57"/>
                    <a:pt x="8" y="57"/>
                  </a:cubicBezTo>
                  <a:cubicBezTo>
                    <a:pt x="13" y="57"/>
                    <a:pt x="12" y="54"/>
                    <a:pt x="12" y="52"/>
                  </a:cubicBezTo>
                  <a:cubicBezTo>
                    <a:pt x="12" y="50"/>
                    <a:pt x="17" y="46"/>
                    <a:pt x="20" y="46"/>
                  </a:cubicBezTo>
                  <a:cubicBezTo>
                    <a:pt x="24" y="47"/>
                    <a:pt x="24" y="42"/>
                    <a:pt x="25" y="42"/>
                  </a:cubicBezTo>
                  <a:cubicBezTo>
                    <a:pt x="26" y="42"/>
                    <a:pt x="28" y="41"/>
                    <a:pt x="29" y="40"/>
                  </a:cubicBezTo>
                  <a:cubicBezTo>
                    <a:pt x="30" y="38"/>
                    <a:pt x="36" y="40"/>
                    <a:pt x="38" y="42"/>
                  </a:cubicBezTo>
                  <a:cubicBezTo>
                    <a:pt x="39" y="43"/>
                    <a:pt x="44" y="44"/>
                    <a:pt x="47" y="45"/>
                  </a:cubicBezTo>
                  <a:cubicBezTo>
                    <a:pt x="50" y="45"/>
                    <a:pt x="51" y="54"/>
                    <a:pt x="51" y="56"/>
                  </a:cubicBezTo>
                  <a:cubicBezTo>
                    <a:pt x="51" y="58"/>
                    <a:pt x="66" y="58"/>
                    <a:pt x="68" y="58"/>
                  </a:cubicBezTo>
                  <a:cubicBezTo>
                    <a:pt x="70" y="58"/>
                    <a:pt x="70" y="62"/>
                    <a:pt x="73" y="65"/>
                  </a:cubicBezTo>
                  <a:cubicBezTo>
                    <a:pt x="75" y="68"/>
                    <a:pt x="77" y="72"/>
                    <a:pt x="78" y="74"/>
                  </a:cubicBezTo>
                  <a:cubicBezTo>
                    <a:pt x="79" y="76"/>
                    <a:pt x="88" y="79"/>
                    <a:pt x="90" y="82"/>
                  </a:cubicBezTo>
                  <a:cubicBezTo>
                    <a:pt x="92" y="85"/>
                    <a:pt x="98" y="88"/>
                    <a:pt x="103" y="89"/>
                  </a:cubicBezTo>
                  <a:cubicBezTo>
                    <a:pt x="108" y="91"/>
                    <a:pt x="113" y="97"/>
                    <a:pt x="115" y="97"/>
                  </a:cubicBezTo>
                  <a:cubicBezTo>
                    <a:pt x="118" y="96"/>
                    <a:pt x="126" y="100"/>
                    <a:pt x="126" y="10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7" y="107"/>
                    <a:pt x="127" y="107"/>
                    <a:pt x="128" y="107"/>
                  </a:cubicBezTo>
                  <a:cubicBezTo>
                    <a:pt x="132" y="106"/>
                    <a:pt x="134" y="110"/>
                    <a:pt x="137" y="110"/>
                  </a:cubicBezTo>
                  <a:cubicBezTo>
                    <a:pt x="139" y="110"/>
                    <a:pt x="140" y="111"/>
                    <a:pt x="142" y="112"/>
                  </a:cubicBezTo>
                  <a:cubicBezTo>
                    <a:pt x="142" y="106"/>
                    <a:pt x="144" y="102"/>
                    <a:pt x="147" y="101"/>
                  </a:cubicBezTo>
                  <a:cubicBezTo>
                    <a:pt x="150" y="98"/>
                    <a:pt x="145" y="94"/>
                    <a:pt x="145" y="91"/>
                  </a:cubicBezTo>
                  <a:cubicBezTo>
                    <a:pt x="146" y="87"/>
                    <a:pt x="137" y="86"/>
                    <a:pt x="138" y="83"/>
                  </a:cubicBezTo>
                  <a:cubicBezTo>
                    <a:pt x="139" y="80"/>
                    <a:pt x="146" y="80"/>
                    <a:pt x="149" y="79"/>
                  </a:cubicBezTo>
                  <a:cubicBezTo>
                    <a:pt x="152" y="78"/>
                    <a:pt x="150" y="73"/>
                    <a:pt x="153" y="73"/>
                  </a:cubicBezTo>
                  <a:cubicBezTo>
                    <a:pt x="156" y="73"/>
                    <a:pt x="157" y="70"/>
                    <a:pt x="158" y="67"/>
                  </a:cubicBezTo>
                  <a:cubicBezTo>
                    <a:pt x="159" y="64"/>
                    <a:pt x="165" y="67"/>
                    <a:pt x="167" y="65"/>
                  </a:cubicBezTo>
                  <a:cubicBezTo>
                    <a:pt x="170" y="63"/>
                    <a:pt x="174" y="62"/>
                    <a:pt x="175" y="63"/>
                  </a:cubicBezTo>
                  <a:cubicBezTo>
                    <a:pt x="176" y="65"/>
                    <a:pt x="173" y="70"/>
                    <a:pt x="171" y="72"/>
                  </a:cubicBezTo>
                  <a:cubicBezTo>
                    <a:pt x="176" y="72"/>
                    <a:pt x="183" y="71"/>
                    <a:pt x="185" y="70"/>
                  </a:cubicBezTo>
                  <a:cubicBezTo>
                    <a:pt x="186" y="68"/>
                    <a:pt x="193" y="73"/>
                    <a:pt x="196" y="68"/>
                  </a:cubicBezTo>
                  <a:cubicBezTo>
                    <a:pt x="198" y="64"/>
                    <a:pt x="206" y="67"/>
                    <a:pt x="201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0" name="Freeform 280"/>
            <p:cNvSpPr>
              <a:spLocks noEditPoints="1"/>
            </p:cNvSpPr>
            <p:nvPr userDrawn="1"/>
          </p:nvSpPr>
          <p:spPr bwMode="auto">
            <a:xfrm>
              <a:off x="7338115" y="1764689"/>
              <a:ext cx="647692" cy="1030329"/>
            </a:xfrm>
            <a:custGeom>
              <a:avLst/>
              <a:gdLst>
                <a:gd name="T0" fmla="*/ 286 w 302"/>
                <a:gd name="T1" fmla="*/ 231 h 442"/>
                <a:gd name="T2" fmla="*/ 287 w 302"/>
                <a:gd name="T3" fmla="*/ 218 h 442"/>
                <a:gd name="T4" fmla="*/ 270 w 302"/>
                <a:gd name="T5" fmla="*/ 216 h 442"/>
                <a:gd name="T6" fmla="*/ 251 w 302"/>
                <a:gd name="T7" fmla="*/ 215 h 442"/>
                <a:gd name="T8" fmla="*/ 242 w 302"/>
                <a:gd name="T9" fmla="*/ 214 h 442"/>
                <a:gd name="T10" fmla="*/ 224 w 302"/>
                <a:gd name="T11" fmla="*/ 217 h 442"/>
                <a:gd name="T12" fmla="*/ 209 w 302"/>
                <a:gd name="T13" fmla="*/ 232 h 442"/>
                <a:gd name="T14" fmla="*/ 209 w 302"/>
                <a:gd name="T15" fmla="*/ 216 h 442"/>
                <a:gd name="T16" fmla="*/ 189 w 302"/>
                <a:gd name="T17" fmla="*/ 228 h 442"/>
                <a:gd name="T18" fmla="*/ 180 w 302"/>
                <a:gd name="T19" fmla="*/ 231 h 442"/>
                <a:gd name="T20" fmla="*/ 171 w 302"/>
                <a:gd name="T21" fmla="*/ 229 h 442"/>
                <a:gd name="T22" fmla="*/ 155 w 302"/>
                <a:gd name="T23" fmla="*/ 240 h 442"/>
                <a:gd name="T24" fmla="*/ 144 w 302"/>
                <a:gd name="T25" fmla="*/ 248 h 442"/>
                <a:gd name="T26" fmla="*/ 133 w 302"/>
                <a:gd name="T27" fmla="*/ 253 h 442"/>
                <a:gd name="T28" fmla="*/ 116 w 302"/>
                <a:gd name="T29" fmla="*/ 257 h 442"/>
                <a:gd name="T30" fmla="*/ 109 w 302"/>
                <a:gd name="T31" fmla="*/ 267 h 442"/>
                <a:gd name="T32" fmla="*/ 133 w 302"/>
                <a:gd name="T33" fmla="*/ 267 h 442"/>
                <a:gd name="T34" fmla="*/ 115 w 302"/>
                <a:gd name="T35" fmla="*/ 279 h 442"/>
                <a:gd name="T36" fmla="*/ 89 w 302"/>
                <a:gd name="T37" fmla="*/ 305 h 442"/>
                <a:gd name="T38" fmla="*/ 72 w 302"/>
                <a:gd name="T39" fmla="*/ 326 h 442"/>
                <a:gd name="T40" fmla="*/ 58 w 302"/>
                <a:gd name="T41" fmla="*/ 345 h 442"/>
                <a:gd name="T42" fmla="*/ 38 w 302"/>
                <a:gd name="T43" fmla="*/ 358 h 442"/>
                <a:gd name="T44" fmla="*/ 17 w 302"/>
                <a:gd name="T45" fmla="*/ 370 h 442"/>
                <a:gd name="T46" fmla="*/ 6 w 302"/>
                <a:gd name="T47" fmla="*/ 387 h 442"/>
                <a:gd name="T48" fmla="*/ 3 w 302"/>
                <a:gd name="T49" fmla="*/ 406 h 442"/>
                <a:gd name="T50" fmla="*/ 13 w 302"/>
                <a:gd name="T51" fmla="*/ 413 h 442"/>
                <a:gd name="T52" fmla="*/ 10 w 302"/>
                <a:gd name="T53" fmla="*/ 421 h 442"/>
                <a:gd name="T54" fmla="*/ 21 w 302"/>
                <a:gd name="T55" fmla="*/ 438 h 442"/>
                <a:gd name="T56" fmla="*/ 67 w 302"/>
                <a:gd name="T57" fmla="*/ 417 h 442"/>
                <a:gd name="T58" fmla="*/ 81 w 302"/>
                <a:gd name="T59" fmla="*/ 421 h 442"/>
                <a:gd name="T60" fmla="*/ 89 w 302"/>
                <a:gd name="T61" fmla="*/ 394 h 442"/>
                <a:gd name="T62" fmla="*/ 86 w 302"/>
                <a:gd name="T63" fmla="*/ 360 h 442"/>
                <a:gd name="T64" fmla="*/ 107 w 302"/>
                <a:gd name="T65" fmla="*/ 335 h 442"/>
                <a:gd name="T66" fmla="*/ 121 w 302"/>
                <a:gd name="T67" fmla="*/ 304 h 442"/>
                <a:gd name="T68" fmla="*/ 136 w 302"/>
                <a:gd name="T69" fmla="*/ 276 h 442"/>
                <a:gd name="T70" fmla="*/ 168 w 302"/>
                <a:gd name="T71" fmla="*/ 261 h 442"/>
                <a:gd name="T72" fmla="*/ 192 w 302"/>
                <a:gd name="T73" fmla="*/ 247 h 442"/>
                <a:gd name="T74" fmla="*/ 233 w 302"/>
                <a:gd name="T75" fmla="*/ 258 h 442"/>
                <a:gd name="T76" fmla="*/ 259 w 302"/>
                <a:gd name="T77" fmla="*/ 233 h 442"/>
                <a:gd name="T78" fmla="*/ 286 w 302"/>
                <a:gd name="T79" fmla="*/ 244 h 442"/>
                <a:gd name="T80" fmla="*/ 84 w 302"/>
                <a:gd name="T81" fmla="*/ 31 h 442"/>
                <a:gd name="T82" fmla="*/ 112 w 302"/>
                <a:gd name="T83" fmla="*/ 47 h 442"/>
                <a:gd name="T84" fmla="*/ 134 w 302"/>
                <a:gd name="T85" fmla="*/ 51 h 442"/>
                <a:gd name="T86" fmla="*/ 135 w 302"/>
                <a:gd name="T87" fmla="*/ 65 h 442"/>
                <a:gd name="T88" fmla="*/ 115 w 302"/>
                <a:gd name="T89" fmla="*/ 83 h 442"/>
                <a:gd name="T90" fmla="*/ 138 w 302"/>
                <a:gd name="T91" fmla="*/ 91 h 442"/>
                <a:gd name="T92" fmla="*/ 165 w 302"/>
                <a:gd name="T93" fmla="*/ 49 h 442"/>
                <a:gd name="T94" fmla="*/ 187 w 302"/>
                <a:gd name="T95" fmla="*/ 60 h 442"/>
                <a:gd name="T96" fmla="*/ 218 w 302"/>
                <a:gd name="T97" fmla="*/ 71 h 442"/>
                <a:gd name="T98" fmla="*/ 208 w 302"/>
                <a:gd name="T99" fmla="*/ 57 h 442"/>
                <a:gd name="T100" fmla="*/ 182 w 302"/>
                <a:gd name="T101" fmla="*/ 37 h 442"/>
                <a:gd name="T102" fmla="*/ 156 w 302"/>
                <a:gd name="T103" fmla="*/ 24 h 442"/>
                <a:gd name="T104" fmla="*/ 131 w 302"/>
                <a:gd name="T105" fmla="*/ 11 h 442"/>
                <a:gd name="T106" fmla="*/ 121 w 302"/>
                <a:gd name="T107" fmla="*/ 24 h 442"/>
                <a:gd name="T108" fmla="*/ 96 w 302"/>
                <a:gd name="T109" fmla="*/ 23 h 442"/>
                <a:gd name="T110" fmla="*/ 81 w 302"/>
                <a:gd name="T111" fmla="*/ 18 h 442"/>
                <a:gd name="T112" fmla="*/ 73 w 302"/>
                <a:gd name="T113" fmla="*/ 51 h 442"/>
                <a:gd name="T114" fmla="*/ 73 w 302"/>
                <a:gd name="T115" fmla="*/ 51 h 442"/>
                <a:gd name="T116" fmla="*/ 172 w 302"/>
                <a:gd name="T117" fmla="*/ 25 h 442"/>
                <a:gd name="T118" fmla="*/ 242 w 302"/>
                <a:gd name="T119" fmla="*/ 24 h 442"/>
                <a:gd name="T120" fmla="*/ 211 w 302"/>
                <a:gd name="T121" fmla="*/ 9 h 442"/>
                <a:gd name="T122" fmla="*/ 184 w 302"/>
                <a:gd name="T123" fmla="*/ 7 h 442"/>
                <a:gd name="T124" fmla="*/ 163 w 302"/>
                <a:gd name="T125" fmla="*/ 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442">
                  <a:moveTo>
                    <a:pt x="293" y="236"/>
                  </a:moveTo>
                  <a:cubicBezTo>
                    <a:pt x="292" y="239"/>
                    <a:pt x="287" y="238"/>
                    <a:pt x="287" y="236"/>
                  </a:cubicBezTo>
                  <a:cubicBezTo>
                    <a:pt x="288" y="233"/>
                    <a:pt x="280" y="232"/>
                    <a:pt x="280" y="230"/>
                  </a:cubicBezTo>
                  <a:cubicBezTo>
                    <a:pt x="279" y="229"/>
                    <a:pt x="283" y="229"/>
                    <a:pt x="286" y="231"/>
                  </a:cubicBezTo>
                  <a:cubicBezTo>
                    <a:pt x="288" y="232"/>
                    <a:pt x="290" y="231"/>
                    <a:pt x="293" y="229"/>
                  </a:cubicBezTo>
                  <a:cubicBezTo>
                    <a:pt x="297" y="226"/>
                    <a:pt x="301" y="228"/>
                    <a:pt x="301" y="226"/>
                  </a:cubicBezTo>
                  <a:cubicBezTo>
                    <a:pt x="302" y="223"/>
                    <a:pt x="296" y="222"/>
                    <a:pt x="295" y="220"/>
                  </a:cubicBezTo>
                  <a:cubicBezTo>
                    <a:pt x="294" y="219"/>
                    <a:pt x="290" y="217"/>
                    <a:pt x="287" y="218"/>
                  </a:cubicBezTo>
                  <a:cubicBezTo>
                    <a:pt x="283" y="218"/>
                    <a:pt x="283" y="217"/>
                    <a:pt x="280" y="215"/>
                  </a:cubicBezTo>
                  <a:cubicBezTo>
                    <a:pt x="278" y="213"/>
                    <a:pt x="271" y="216"/>
                    <a:pt x="271" y="221"/>
                  </a:cubicBezTo>
                  <a:cubicBezTo>
                    <a:pt x="271" y="225"/>
                    <a:pt x="267" y="224"/>
                    <a:pt x="268" y="222"/>
                  </a:cubicBezTo>
                  <a:cubicBezTo>
                    <a:pt x="270" y="219"/>
                    <a:pt x="266" y="216"/>
                    <a:pt x="270" y="216"/>
                  </a:cubicBezTo>
                  <a:cubicBezTo>
                    <a:pt x="273" y="215"/>
                    <a:pt x="271" y="210"/>
                    <a:pt x="265" y="209"/>
                  </a:cubicBezTo>
                  <a:cubicBezTo>
                    <a:pt x="259" y="209"/>
                    <a:pt x="256" y="214"/>
                    <a:pt x="258" y="216"/>
                  </a:cubicBezTo>
                  <a:cubicBezTo>
                    <a:pt x="259" y="217"/>
                    <a:pt x="253" y="224"/>
                    <a:pt x="251" y="224"/>
                  </a:cubicBezTo>
                  <a:cubicBezTo>
                    <a:pt x="248" y="224"/>
                    <a:pt x="251" y="218"/>
                    <a:pt x="251" y="215"/>
                  </a:cubicBezTo>
                  <a:cubicBezTo>
                    <a:pt x="251" y="212"/>
                    <a:pt x="248" y="213"/>
                    <a:pt x="244" y="219"/>
                  </a:cubicBezTo>
                  <a:cubicBezTo>
                    <a:pt x="239" y="224"/>
                    <a:pt x="235" y="228"/>
                    <a:pt x="232" y="229"/>
                  </a:cubicBezTo>
                  <a:cubicBezTo>
                    <a:pt x="230" y="229"/>
                    <a:pt x="230" y="224"/>
                    <a:pt x="234" y="222"/>
                  </a:cubicBezTo>
                  <a:cubicBezTo>
                    <a:pt x="239" y="220"/>
                    <a:pt x="239" y="214"/>
                    <a:pt x="242" y="214"/>
                  </a:cubicBezTo>
                  <a:cubicBezTo>
                    <a:pt x="245" y="214"/>
                    <a:pt x="245" y="210"/>
                    <a:pt x="241" y="209"/>
                  </a:cubicBezTo>
                  <a:cubicBezTo>
                    <a:pt x="236" y="208"/>
                    <a:pt x="236" y="213"/>
                    <a:pt x="234" y="214"/>
                  </a:cubicBezTo>
                  <a:cubicBezTo>
                    <a:pt x="233" y="216"/>
                    <a:pt x="226" y="212"/>
                    <a:pt x="226" y="213"/>
                  </a:cubicBezTo>
                  <a:cubicBezTo>
                    <a:pt x="226" y="215"/>
                    <a:pt x="222" y="215"/>
                    <a:pt x="224" y="217"/>
                  </a:cubicBezTo>
                  <a:cubicBezTo>
                    <a:pt x="226" y="220"/>
                    <a:pt x="223" y="222"/>
                    <a:pt x="221" y="219"/>
                  </a:cubicBezTo>
                  <a:cubicBezTo>
                    <a:pt x="220" y="216"/>
                    <a:pt x="215" y="218"/>
                    <a:pt x="213" y="222"/>
                  </a:cubicBezTo>
                  <a:cubicBezTo>
                    <a:pt x="211" y="225"/>
                    <a:pt x="208" y="225"/>
                    <a:pt x="210" y="226"/>
                  </a:cubicBezTo>
                  <a:cubicBezTo>
                    <a:pt x="213" y="227"/>
                    <a:pt x="212" y="231"/>
                    <a:pt x="209" y="232"/>
                  </a:cubicBezTo>
                  <a:cubicBezTo>
                    <a:pt x="206" y="233"/>
                    <a:pt x="207" y="224"/>
                    <a:pt x="205" y="225"/>
                  </a:cubicBezTo>
                  <a:cubicBezTo>
                    <a:pt x="203" y="226"/>
                    <a:pt x="204" y="221"/>
                    <a:pt x="207" y="221"/>
                  </a:cubicBezTo>
                  <a:cubicBezTo>
                    <a:pt x="211" y="221"/>
                    <a:pt x="214" y="216"/>
                    <a:pt x="214" y="215"/>
                  </a:cubicBezTo>
                  <a:cubicBezTo>
                    <a:pt x="213" y="213"/>
                    <a:pt x="209" y="214"/>
                    <a:pt x="209" y="216"/>
                  </a:cubicBezTo>
                  <a:cubicBezTo>
                    <a:pt x="209" y="219"/>
                    <a:pt x="204" y="218"/>
                    <a:pt x="200" y="218"/>
                  </a:cubicBezTo>
                  <a:cubicBezTo>
                    <a:pt x="196" y="218"/>
                    <a:pt x="196" y="223"/>
                    <a:pt x="201" y="225"/>
                  </a:cubicBezTo>
                  <a:cubicBezTo>
                    <a:pt x="205" y="228"/>
                    <a:pt x="200" y="229"/>
                    <a:pt x="197" y="227"/>
                  </a:cubicBezTo>
                  <a:cubicBezTo>
                    <a:pt x="195" y="225"/>
                    <a:pt x="191" y="226"/>
                    <a:pt x="189" y="228"/>
                  </a:cubicBezTo>
                  <a:cubicBezTo>
                    <a:pt x="186" y="229"/>
                    <a:pt x="195" y="232"/>
                    <a:pt x="195" y="233"/>
                  </a:cubicBezTo>
                  <a:cubicBezTo>
                    <a:pt x="195" y="234"/>
                    <a:pt x="191" y="231"/>
                    <a:pt x="190" y="232"/>
                  </a:cubicBezTo>
                  <a:cubicBezTo>
                    <a:pt x="189" y="233"/>
                    <a:pt x="184" y="232"/>
                    <a:pt x="183" y="229"/>
                  </a:cubicBezTo>
                  <a:cubicBezTo>
                    <a:pt x="183" y="226"/>
                    <a:pt x="175" y="230"/>
                    <a:pt x="180" y="231"/>
                  </a:cubicBezTo>
                  <a:cubicBezTo>
                    <a:pt x="184" y="232"/>
                    <a:pt x="182" y="234"/>
                    <a:pt x="182" y="238"/>
                  </a:cubicBezTo>
                  <a:cubicBezTo>
                    <a:pt x="182" y="241"/>
                    <a:pt x="177" y="239"/>
                    <a:pt x="178" y="236"/>
                  </a:cubicBezTo>
                  <a:cubicBezTo>
                    <a:pt x="179" y="233"/>
                    <a:pt x="175" y="233"/>
                    <a:pt x="172" y="235"/>
                  </a:cubicBezTo>
                  <a:cubicBezTo>
                    <a:pt x="168" y="237"/>
                    <a:pt x="172" y="232"/>
                    <a:pt x="171" y="229"/>
                  </a:cubicBezTo>
                  <a:cubicBezTo>
                    <a:pt x="170" y="226"/>
                    <a:pt x="167" y="229"/>
                    <a:pt x="163" y="230"/>
                  </a:cubicBezTo>
                  <a:cubicBezTo>
                    <a:pt x="159" y="230"/>
                    <a:pt x="157" y="230"/>
                    <a:pt x="160" y="233"/>
                  </a:cubicBezTo>
                  <a:cubicBezTo>
                    <a:pt x="162" y="235"/>
                    <a:pt x="162" y="238"/>
                    <a:pt x="159" y="238"/>
                  </a:cubicBezTo>
                  <a:cubicBezTo>
                    <a:pt x="156" y="237"/>
                    <a:pt x="154" y="238"/>
                    <a:pt x="155" y="240"/>
                  </a:cubicBezTo>
                  <a:cubicBezTo>
                    <a:pt x="155" y="243"/>
                    <a:pt x="151" y="243"/>
                    <a:pt x="151" y="241"/>
                  </a:cubicBezTo>
                  <a:cubicBezTo>
                    <a:pt x="150" y="238"/>
                    <a:pt x="144" y="239"/>
                    <a:pt x="143" y="242"/>
                  </a:cubicBezTo>
                  <a:cubicBezTo>
                    <a:pt x="141" y="244"/>
                    <a:pt x="136" y="246"/>
                    <a:pt x="137" y="249"/>
                  </a:cubicBezTo>
                  <a:cubicBezTo>
                    <a:pt x="137" y="252"/>
                    <a:pt x="141" y="247"/>
                    <a:pt x="144" y="248"/>
                  </a:cubicBezTo>
                  <a:cubicBezTo>
                    <a:pt x="147" y="249"/>
                    <a:pt x="144" y="251"/>
                    <a:pt x="146" y="252"/>
                  </a:cubicBezTo>
                  <a:cubicBezTo>
                    <a:pt x="147" y="254"/>
                    <a:pt x="147" y="257"/>
                    <a:pt x="145" y="255"/>
                  </a:cubicBezTo>
                  <a:cubicBezTo>
                    <a:pt x="142" y="253"/>
                    <a:pt x="139" y="252"/>
                    <a:pt x="139" y="256"/>
                  </a:cubicBezTo>
                  <a:cubicBezTo>
                    <a:pt x="138" y="259"/>
                    <a:pt x="136" y="255"/>
                    <a:pt x="133" y="253"/>
                  </a:cubicBezTo>
                  <a:cubicBezTo>
                    <a:pt x="131" y="251"/>
                    <a:pt x="129" y="257"/>
                    <a:pt x="127" y="256"/>
                  </a:cubicBezTo>
                  <a:cubicBezTo>
                    <a:pt x="125" y="254"/>
                    <a:pt x="132" y="249"/>
                    <a:pt x="130" y="247"/>
                  </a:cubicBezTo>
                  <a:cubicBezTo>
                    <a:pt x="128" y="244"/>
                    <a:pt x="127" y="248"/>
                    <a:pt x="123" y="252"/>
                  </a:cubicBezTo>
                  <a:cubicBezTo>
                    <a:pt x="119" y="256"/>
                    <a:pt x="114" y="255"/>
                    <a:pt x="116" y="257"/>
                  </a:cubicBezTo>
                  <a:cubicBezTo>
                    <a:pt x="117" y="259"/>
                    <a:pt x="112" y="260"/>
                    <a:pt x="111" y="263"/>
                  </a:cubicBezTo>
                  <a:cubicBezTo>
                    <a:pt x="109" y="266"/>
                    <a:pt x="101" y="267"/>
                    <a:pt x="96" y="270"/>
                  </a:cubicBezTo>
                  <a:cubicBezTo>
                    <a:pt x="91" y="274"/>
                    <a:pt x="97" y="274"/>
                    <a:pt x="100" y="271"/>
                  </a:cubicBezTo>
                  <a:cubicBezTo>
                    <a:pt x="103" y="268"/>
                    <a:pt x="104" y="269"/>
                    <a:pt x="109" y="267"/>
                  </a:cubicBezTo>
                  <a:cubicBezTo>
                    <a:pt x="113" y="264"/>
                    <a:pt x="118" y="262"/>
                    <a:pt x="120" y="263"/>
                  </a:cubicBezTo>
                  <a:cubicBezTo>
                    <a:pt x="122" y="264"/>
                    <a:pt x="125" y="265"/>
                    <a:pt x="127" y="262"/>
                  </a:cubicBezTo>
                  <a:cubicBezTo>
                    <a:pt x="129" y="259"/>
                    <a:pt x="132" y="260"/>
                    <a:pt x="134" y="261"/>
                  </a:cubicBezTo>
                  <a:cubicBezTo>
                    <a:pt x="137" y="263"/>
                    <a:pt x="131" y="265"/>
                    <a:pt x="133" y="267"/>
                  </a:cubicBezTo>
                  <a:cubicBezTo>
                    <a:pt x="136" y="270"/>
                    <a:pt x="130" y="271"/>
                    <a:pt x="130" y="269"/>
                  </a:cubicBezTo>
                  <a:cubicBezTo>
                    <a:pt x="130" y="267"/>
                    <a:pt x="127" y="265"/>
                    <a:pt x="125" y="267"/>
                  </a:cubicBezTo>
                  <a:cubicBezTo>
                    <a:pt x="124" y="269"/>
                    <a:pt x="122" y="271"/>
                    <a:pt x="120" y="271"/>
                  </a:cubicBezTo>
                  <a:cubicBezTo>
                    <a:pt x="118" y="271"/>
                    <a:pt x="115" y="275"/>
                    <a:pt x="115" y="279"/>
                  </a:cubicBezTo>
                  <a:cubicBezTo>
                    <a:pt x="115" y="283"/>
                    <a:pt x="111" y="279"/>
                    <a:pt x="111" y="282"/>
                  </a:cubicBezTo>
                  <a:cubicBezTo>
                    <a:pt x="111" y="286"/>
                    <a:pt x="105" y="292"/>
                    <a:pt x="100" y="296"/>
                  </a:cubicBezTo>
                  <a:cubicBezTo>
                    <a:pt x="95" y="300"/>
                    <a:pt x="100" y="301"/>
                    <a:pt x="98" y="304"/>
                  </a:cubicBezTo>
                  <a:cubicBezTo>
                    <a:pt x="97" y="307"/>
                    <a:pt x="91" y="304"/>
                    <a:pt x="89" y="305"/>
                  </a:cubicBezTo>
                  <a:cubicBezTo>
                    <a:pt x="87" y="307"/>
                    <a:pt x="90" y="313"/>
                    <a:pt x="88" y="315"/>
                  </a:cubicBezTo>
                  <a:cubicBezTo>
                    <a:pt x="85" y="317"/>
                    <a:pt x="88" y="320"/>
                    <a:pt x="88" y="323"/>
                  </a:cubicBezTo>
                  <a:cubicBezTo>
                    <a:pt x="88" y="325"/>
                    <a:pt x="81" y="321"/>
                    <a:pt x="80" y="324"/>
                  </a:cubicBezTo>
                  <a:cubicBezTo>
                    <a:pt x="80" y="326"/>
                    <a:pt x="74" y="325"/>
                    <a:pt x="72" y="326"/>
                  </a:cubicBezTo>
                  <a:cubicBezTo>
                    <a:pt x="71" y="327"/>
                    <a:pt x="76" y="331"/>
                    <a:pt x="79" y="333"/>
                  </a:cubicBezTo>
                  <a:cubicBezTo>
                    <a:pt x="82" y="335"/>
                    <a:pt x="76" y="337"/>
                    <a:pt x="75" y="334"/>
                  </a:cubicBezTo>
                  <a:cubicBezTo>
                    <a:pt x="74" y="332"/>
                    <a:pt x="70" y="336"/>
                    <a:pt x="65" y="338"/>
                  </a:cubicBezTo>
                  <a:cubicBezTo>
                    <a:pt x="59" y="340"/>
                    <a:pt x="62" y="345"/>
                    <a:pt x="58" y="345"/>
                  </a:cubicBezTo>
                  <a:cubicBezTo>
                    <a:pt x="53" y="345"/>
                    <a:pt x="55" y="351"/>
                    <a:pt x="52" y="353"/>
                  </a:cubicBezTo>
                  <a:cubicBezTo>
                    <a:pt x="49" y="355"/>
                    <a:pt x="50" y="349"/>
                    <a:pt x="46" y="348"/>
                  </a:cubicBezTo>
                  <a:cubicBezTo>
                    <a:pt x="41" y="348"/>
                    <a:pt x="42" y="351"/>
                    <a:pt x="44" y="355"/>
                  </a:cubicBezTo>
                  <a:cubicBezTo>
                    <a:pt x="47" y="358"/>
                    <a:pt x="40" y="355"/>
                    <a:pt x="38" y="358"/>
                  </a:cubicBezTo>
                  <a:cubicBezTo>
                    <a:pt x="35" y="361"/>
                    <a:pt x="28" y="360"/>
                    <a:pt x="27" y="362"/>
                  </a:cubicBezTo>
                  <a:cubicBezTo>
                    <a:pt x="25" y="364"/>
                    <a:pt x="32" y="364"/>
                    <a:pt x="33" y="366"/>
                  </a:cubicBezTo>
                  <a:cubicBezTo>
                    <a:pt x="34" y="368"/>
                    <a:pt x="27" y="367"/>
                    <a:pt x="23" y="367"/>
                  </a:cubicBezTo>
                  <a:cubicBezTo>
                    <a:pt x="19" y="366"/>
                    <a:pt x="20" y="371"/>
                    <a:pt x="17" y="370"/>
                  </a:cubicBezTo>
                  <a:cubicBezTo>
                    <a:pt x="13" y="370"/>
                    <a:pt x="9" y="373"/>
                    <a:pt x="11" y="375"/>
                  </a:cubicBezTo>
                  <a:cubicBezTo>
                    <a:pt x="14" y="378"/>
                    <a:pt x="9" y="378"/>
                    <a:pt x="7" y="376"/>
                  </a:cubicBezTo>
                  <a:cubicBezTo>
                    <a:pt x="5" y="375"/>
                    <a:pt x="2" y="379"/>
                    <a:pt x="2" y="381"/>
                  </a:cubicBezTo>
                  <a:cubicBezTo>
                    <a:pt x="1" y="384"/>
                    <a:pt x="6" y="385"/>
                    <a:pt x="6" y="387"/>
                  </a:cubicBezTo>
                  <a:cubicBezTo>
                    <a:pt x="6" y="388"/>
                    <a:pt x="2" y="390"/>
                    <a:pt x="5" y="391"/>
                  </a:cubicBezTo>
                  <a:cubicBezTo>
                    <a:pt x="8" y="391"/>
                    <a:pt x="6" y="394"/>
                    <a:pt x="3" y="395"/>
                  </a:cubicBezTo>
                  <a:cubicBezTo>
                    <a:pt x="1" y="395"/>
                    <a:pt x="1" y="397"/>
                    <a:pt x="3" y="400"/>
                  </a:cubicBezTo>
                  <a:cubicBezTo>
                    <a:pt x="6" y="402"/>
                    <a:pt x="0" y="403"/>
                    <a:pt x="3" y="406"/>
                  </a:cubicBezTo>
                  <a:cubicBezTo>
                    <a:pt x="5" y="410"/>
                    <a:pt x="7" y="405"/>
                    <a:pt x="9" y="408"/>
                  </a:cubicBezTo>
                  <a:cubicBezTo>
                    <a:pt x="10" y="411"/>
                    <a:pt x="13" y="408"/>
                    <a:pt x="17" y="405"/>
                  </a:cubicBezTo>
                  <a:cubicBezTo>
                    <a:pt x="21" y="402"/>
                    <a:pt x="22" y="409"/>
                    <a:pt x="19" y="409"/>
                  </a:cubicBezTo>
                  <a:cubicBezTo>
                    <a:pt x="16" y="408"/>
                    <a:pt x="12" y="410"/>
                    <a:pt x="13" y="413"/>
                  </a:cubicBezTo>
                  <a:cubicBezTo>
                    <a:pt x="14" y="416"/>
                    <a:pt x="8" y="415"/>
                    <a:pt x="8" y="412"/>
                  </a:cubicBezTo>
                  <a:cubicBezTo>
                    <a:pt x="8" y="408"/>
                    <a:pt x="2" y="413"/>
                    <a:pt x="4" y="415"/>
                  </a:cubicBezTo>
                  <a:cubicBezTo>
                    <a:pt x="7" y="418"/>
                    <a:pt x="3" y="419"/>
                    <a:pt x="3" y="421"/>
                  </a:cubicBezTo>
                  <a:cubicBezTo>
                    <a:pt x="3" y="424"/>
                    <a:pt x="8" y="423"/>
                    <a:pt x="10" y="421"/>
                  </a:cubicBezTo>
                  <a:cubicBezTo>
                    <a:pt x="12" y="418"/>
                    <a:pt x="15" y="419"/>
                    <a:pt x="16" y="421"/>
                  </a:cubicBezTo>
                  <a:cubicBezTo>
                    <a:pt x="17" y="424"/>
                    <a:pt x="13" y="422"/>
                    <a:pt x="13" y="426"/>
                  </a:cubicBezTo>
                  <a:cubicBezTo>
                    <a:pt x="13" y="429"/>
                    <a:pt x="11" y="426"/>
                    <a:pt x="8" y="429"/>
                  </a:cubicBezTo>
                  <a:cubicBezTo>
                    <a:pt x="6" y="432"/>
                    <a:pt x="17" y="437"/>
                    <a:pt x="21" y="438"/>
                  </a:cubicBezTo>
                  <a:cubicBezTo>
                    <a:pt x="24" y="439"/>
                    <a:pt x="27" y="442"/>
                    <a:pt x="34" y="441"/>
                  </a:cubicBezTo>
                  <a:cubicBezTo>
                    <a:pt x="41" y="440"/>
                    <a:pt x="54" y="429"/>
                    <a:pt x="56" y="426"/>
                  </a:cubicBezTo>
                  <a:cubicBezTo>
                    <a:pt x="58" y="424"/>
                    <a:pt x="62" y="427"/>
                    <a:pt x="64" y="425"/>
                  </a:cubicBezTo>
                  <a:cubicBezTo>
                    <a:pt x="67" y="423"/>
                    <a:pt x="65" y="418"/>
                    <a:pt x="67" y="417"/>
                  </a:cubicBezTo>
                  <a:cubicBezTo>
                    <a:pt x="69" y="416"/>
                    <a:pt x="70" y="422"/>
                    <a:pt x="72" y="423"/>
                  </a:cubicBezTo>
                  <a:cubicBezTo>
                    <a:pt x="73" y="424"/>
                    <a:pt x="74" y="425"/>
                    <a:pt x="74" y="428"/>
                  </a:cubicBezTo>
                  <a:cubicBezTo>
                    <a:pt x="76" y="428"/>
                    <a:pt x="77" y="428"/>
                    <a:pt x="78" y="428"/>
                  </a:cubicBezTo>
                  <a:cubicBezTo>
                    <a:pt x="80" y="430"/>
                    <a:pt x="81" y="423"/>
                    <a:pt x="81" y="421"/>
                  </a:cubicBezTo>
                  <a:cubicBezTo>
                    <a:pt x="81" y="419"/>
                    <a:pt x="83" y="415"/>
                    <a:pt x="83" y="412"/>
                  </a:cubicBezTo>
                  <a:cubicBezTo>
                    <a:pt x="82" y="410"/>
                    <a:pt x="89" y="412"/>
                    <a:pt x="90" y="410"/>
                  </a:cubicBezTo>
                  <a:cubicBezTo>
                    <a:pt x="91" y="408"/>
                    <a:pt x="92" y="401"/>
                    <a:pt x="90" y="400"/>
                  </a:cubicBezTo>
                  <a:cubicBezTo>
                    <a:pt x="88" y="399"/>
                    <a:pt x="87" y="394"/>
                    <a:pt x="89" y="394"/>
                  </a:cubicBezTo>
                  <a:cubicBezTo>
                    <a:pt x="91" y="394"/>
                    <a:pt x="94" y="393"/>
                    <a:pt x="94" y="389"/>
                  </a:cubicBezTo>
                  <a:cubicBezTo>
                    <a:pt x="93" y="385"/>
                    <a:pt x="86" y="385"/>
                    <a:pt x="86" y="381"/>
                  </a:cubicBezTo>
                  <a:cubicBezTo>
                    <a:pt x="85" y="377"/>
                    <a:pt x="89" y="376"/>
                    <a:pt x="86" y="371"/>
                  </a:cubicBezTo>
                  <a:cubicBezTo>
                    <a:pt x="84" y="366"/>
                    <a:pt x="88" y="363"/>
                    <a:pt x="86" y="360"/>
                  </a:cubicBezTo>
                  <a:cubicBezTo>
                    <a:pt x="85" y="357"/>
                    <a:pt x="84" y="354"/>
                    <a:pt x="88" y="349"/>
                  </a:cubicBezTo>
                  <a:cubicBezTo>
                    <a:pt x="91" y="344"/>
                    <a:pt x="97" y="342"/>
                    <a:pt x="99" y="342"/>
                  </a:cubicBezTo>
                  <a:cubicBezTo>
                    <a:pt x="101" y="343"/>
                    <a:pt x="105" y="345"/>
                    <a:pt x="107" y="342"/>
                  </a:cubicBezTo>
                  <a:cubicBezTo>
                    <a:pt x="109" y="338"/>
                    <a:pt x="109" y="336"/>
                    <a:pt x="107" y="335"/>
                  </a:cubicBezTo>
                  <a:cubicBezTo>
                    <a:pt x="105" y="335"/>
                    <a:pt x="101" y="334"/>
                    <a:pt x="104" y="330"/>
                  </a:cubicBezTo>
                  <a:cubicBezTo>
                    <a:pt x="107" y="326"/>
                    <a:pt x="111" y="320"/>
                    <a:pt x="112" y="316"/>
                  </a:cubicBezTo>
                  <a:cubicBezTo>
                    <a:pt x="112" y="311"/>
                    <a:pt x="111" y="308"/>
                    <a:pt x="112" y="306"/>
                  </a:cubicBezTo>
                  <a:cubicBezTo>
                    <a:pt x="114" y="305"/>
                    <a:pt x="118" y="306"/>
                    <a:pt x="121" y="304"/>
                  </a:cubicBezTo>
                  <a:cubicBezTo>
                    <a:pt x="125" y="302"/>
                    <a:pt x="122" y="299"/>
                    <a:pt x="124" y="298"/>
                  </a:cubicBezTo>
                  <a:cubicBezTo>
                    <a:pt x="125" y="296"/>
                    <a:pt x="127" y="291"/>
                    <a:pt x="130" y="290"/>
                  </a:cubicBezTo>
                  <a:cubicBezTo>
                    <a:pt x="132" y="288"/>
                    <a:pt x="134" y="286"/>
                    <a:pt x="132" y="284"/>
                  </a:cubicBezTo>
                  <a:cubicBezTo>
                    <a:pt x="131" y="282"/>
                    <a:pt x="136" y="280"/>
                    <a:pt x="136" y="276"/>
                  </a:cubicBezTo>
                  <a:cubicBezTo>
                    <a:pt x="136" y="273"/>
                    <a:pt x="141" y="270"/>
                    <a:pt x="145" y="270"/>
                  </a:cubicBezTo>
                  <a:cubicBezTo>
                    <a:pt x="148" y="270"/>
                    <a:pt x="153" y="270"/>
                    <a:pt x="153" y="267"/>
                  </a:cubicBezTo>
                  <a:cubicBezTo>
                    <a:pt x="153" y="264"/>
                    <a:pt x="151" y="257"/>
                    <a:pt x="156" y="259"/>
                  </a:cubicBezTo>
                  <a:cubicBezTo>
                    <a:pt x="161" y="261"/>
                    <a:pt x="165" y="259"/>
                    <a:pt x="168" y="261"/>
                  </a:cubicBezTo>
                  <a:cubicBezTo>
                    <a:pt x="172" y="264"/>
                    <a:pt x="176" y="264"/>
                    <a:pt x="176" y="259"/>
                  </a:cubicBezTo>
                  <a:cubicBezTo>
                    <a:pt x="176" y="255"/>
                    <a:pt x="178" y="249"/>
                    <a:pt x="183" y="251"/>
                  </a:cubicBezTo>
                  <a:cubicBezTo>
                    <a:pt x="183" y="251"/>
                    <a:pt x="184" y="252"/>
                    <a:pt x="184" y="252"/>
                  </a:cubicBezTo>
                  <a:cubicBezTo>
                    <a:pt x="186" y="248"/>
                    <a:pt x="189" y="246"/>
                    <a:pt x="192" y="247"/>
                  </a:cubicBezTo>
                  <a:cubicBezTo>
                    <a:pt x="196" y="247"/>
                    <a:pt x="199" y="254"/>
                    <a:pt x="204" y="255"/>
                  </a:cubicBezTo>
                  <a:cubicBezTo>
                    <a:pt x="210" y="256"/>
                    <a:pt x="215" y="258"/>
                    <a:pt x="217" y="256"/>
                  </a:cubicBezTo>
                  <a:cubicBezTo>
                    <a:pt x="219" y="253"/>
                    <a:pt x="223" y="257"/>
                    <a:pt x="226" y="256"/>
                  </a:cubicBezTo>
                  <a:cubicBezTo>
                    <a:pt x="229" y="255"/>
                    <a:pt x="229" y="262"/>
                    <a:pt x="233" y="258"/>
                  </a:cubicBezTo>
                  <a:cubicBezTo>
                    <a:pt x="236" y="254"/>
                    <a:pt x="232" y="251"/>
                    <a:pt x="238" y="252"/>
                  </a:cubicBezTo>
                  <a:cubicBezTo>
                    <a:pt x="243" y="252"/>
                    <a:pt x="240" y="246"/>
                    <a:pt x="240" y="242"/>
                  </a:cubicBezTo>
                  <a:cubicBezTo>
                    <a:pt x="240" y="239"/>
                    <a:pt x="247" y="238"/>
                    <a:pt x="247" y="235"/>
                  </a:cubicBezTo>
                  <a:cubicBezTo>
                    <a:pt x="247" y="232"/>
                    <a:pt x="257" y="235"/>
                    <a:pt x="259" y="233"/>
                  </a:cubicBezTo>
                  <a:cubicBezTo>
                    <a:pt x="260" y="231"/>
                    <a:pt x="266" y="229"/>
                    <a:pt x="268" y="233"/>
                  </a:cubicBezTo>
                  <a:cubicBezTo>
                    <a:pt x="270" y="236"/>
                    <a:pt x="280" y="237"/>
                    <a:pt x="280" y="240"/>
                  </a:cubicBezTo>
                  <a:cubicBezTo>
                    <a:pt x="281" y="242"/>
                    <a:pt x="280" y="244"/>
                    <a:pt x="280" y="246"/>
                  </a:cubicBezTo>
                  <a:cubicBezTo>
                    <a:pt x="282" y="245"/>
                    <a:pt x="284" y="244"/>
                    <a:pt x="286" y="244"/>
                  </a:cubicBezTo>
                  <a:cubicBezTo>
                    <a:pt x="289" y="244"/>
                    <a:pt x="292" y="239"/>
                    <a:pt x="295" y="240"/>
                  </a:cubicBezTo>
                  <a:cubicBezTo>
                    <a:pt x="298" y="240"/>
                    <a:pt x="300" y="240"/>
                    <a:pt x="301" y="236"/>
                  </a:cubicBezTo>
                  <a:cubicBezTo>
                    <a:pt x="298" y="234"/>
                    <a:pt x="293" y="234"/>
                    <a:pt x="293" y="236"/>
                  </a:cubicBezTo>
                  <a:close/>
                  <a:moveTo>
                    <a:pt x="84" y="31"/>
                  </a:moveTo>
                  <a:cubicBezTo>
                    <a:pt x="89" y="32"/>
                    <a:pt x="79" y="37"/>
                    <a:pt x="77" y="42"/>
                  </a:cubicBezTo>
                  <a:cubicBezTo>
                    <a:pt x="76" y="47"/>
                    <a:pt x="85" y="51"/>
                    <a:pt x="89" y="54"/>
                  </a:cubicBezTo>
                  <a:cubicBezTo>
                    <a:pt x="93" y="57"/>
                    <a:pt x="102" y="57"/>
                    <a:pt x="106" y="55"/>
                  </a:cubicBezTo>
                  <a:cubicBezTo>
                    <a:pt x="109" y="53"/>
                    <a:pt x="108" y="46"/>
                    <a:pt x="112" y="47"/>
                  </a:cubicBezTo>
                  <a:cubicBezTo>
                    <a:pt x="117" y="47"/>
                    <a:pt x="114" y="43"/>
                    <a:pt x="118" y="42"/>
                  </a:cubicBezTo>
                  <a:cubicBezTo>
                    <a:pt x="122" y="41"/>
                    <a:pt x="122" y="45"/>
                    <a:pt x="119" y="48"/>
                  </a:cubicBezTo>
                  <a:cubicBezTo>
                    <a:pt x="116" y="52"/>
                    <a:pt x="124" y="51"/>
                    <a:pt x="129" y="47"/>
                  </a:cubicBezTo>
                  <a:cubicBezTo>
                    <a:pt x="134" y="43"/>
                    <a:pt x="135" y="47"/>
                    <a:pt x="134" y="51"/>
                  </a:cubicBezTo>
                  <a:cubicBezTo>
                    <a:pt x="133" y="55"/>
                    <a:pt x="123" y="53"/>
                    <a:pt x="120" y="57"/>
                  </a:cubicBezTo>
                  <a:cubicBezTo>
                    <a:pt x="116" y="61"/>
                    <a:pt x="106" y="58"/>
                    <a:pt x="101" y="63"/>
                  </a:cubicBezTo>
                  <a:cubicBezTo>
                    <a:pt x="97" y="67"/>
                    <a:pt x="106" y="68"/>
                    <a:pt x="112" y="66"/>
                  </a:cubicBezTo>
                  <a:cubicBezTo>
                    <a:pt x="118" y="65"/>
                    <a:pt x="131" y="65"/>
                    <a:pt x="135" y="65"/>
                  </a:cubicBezTo>
                  <a:cubicBezTo>
                    <a:pt x="140" y="66"/>
                    <a:pt x="132" y="68"/>
                    <a:pt x="125" y="68"/>
                  </a:cubicBezTo>
                  <a:cubicBezTo>
                    <a:pt x="117" y="68"/>
                    <a:pt x="114" y="70"/>
                    <a:pt x="115" y="72"/>
                  </a:cubicBezTo>
                  <a:cubicBezTo>
                    <a:pt x="115" y="74"/>
                    <a:pt x="104" y="70"/>
                    <a:pt x="103" y="74"/>
                  </a:cubicBezTo>
                  <a:cubicBezTo>
                    <a:pt x="103" y="78"/>
                    <a:pt x="114" y="80"/>
                    <a:pt x="115" y="83"/>
                  </a:cubicBezTo>
                  <a:cubicBezTo>
                    <a:pt x="116" y="85"/>
                    <a:pt x="123" y="83"/>
                    <a:pt x="126" y="84"/>
                  </a:cubicBezTo>
                  <a:cubicBezTo>
                    <a:pt x="129" y="85"/>
                    <a:pt x="122" y="87"/>
                    <a:pt x="121" y="88"/>
                  </a:cubicBezTo>
                  <a:cubicBezTo>
                    <a:pt x="119" y="89"/>
                    <a:pt x="129" y="91"/>
                    <a:pt x="130" y="93"/>
                  </a:cubicBezTo>
                  <a:cubicBezTo>
                    <a:pt x="132" y="96"/>
                    <a:pt x="138" y="94"/>
                    <a:pt x="138" y="91"/>
                  </a:cubicBezTo>
                  <a:cubicBezTo>
                    <a:pt x="138" y="87"/>
                    <a:pt x="144" y="74"/>
                    <a:pt x="151" y="72"/>
                  </a:cubicBezTo>
                  <a:cubicBezTo>
                    <a:pt x="159" y="69"/>
                    <a:pt x="155" y="67"/>
                    <a:pt x="156" y="63"/>
                  </a:cubicBezTo>
                  <a:cubicBezTo>
                    <a:pt x="157" y="59"/>
                    <a:pt x="163" y="62"/>
                    <a:pt x="161" y="59"/>
                  </a:cubicBezTo>
                  <a:cubicBezTo>
                    <a:pt x="159" y="55"/>
                    <a:pt x="160" y="54"/>
                    <a:pt x="165" y="49"/>
                  </a:cubicBezTo>
                  <a:cubicBezTo>
                    <a:pt x="170" y="45"/>
                    <a:pt x="173" y="48"/>
                    <a:pt x="179" y="46"/>
                  </a:cubicBezTo>
                  <a:cubicBezTo>
                    <a:pt x="185" y="43"/>
                    <a:pt x="188" y="48"/>
                    <a:pt x="182" y="48"/>
                  </a:cubicBezTo>
                  <a:cubicBezTo>
                    <a:pt x="176" y="48"/>
                    <a:pt x="179" y="54"/>
                    <a:pt x="183" y="56"/>
                  </a:cubicBezTo>
                  <a:cubicBezTo>
                    <a:pt x="188" y="58"/>
                    <a:pt x="184" y="59"/>
                    <a:pt x="187" y="60"/>
                  </a:cubicBezTo>
                  <a:cubicBezTo>
                    <a:pt x="191" y="61"/>
                    <a:pt x="190" y="66"/>
                    <a:pt x="185" y="70"/>
                  </a:cubicBezTo>
                  <a:cubicBezTo>
                    <a:pt x="181" y="75"/>
                    <a:pt x="187" y="76"/>
                    <a:pt x="197" y="72"/>
                  </a:cubicBezTo>
                  <a:cubicBezTo>
                    <a:pt x="206" y="69"/>
                    <a:pt x="200" y="75"/>
                    <a:pt x="203" y="78"/>
                  </a:cubicBezTo>
                  <a:cubicBezTo>
                    <a:pt x="206" y="81"/>
                    <a:pt x="214" y="76"/>
                    <a:pt x="218" y="71"/>
                  </a:cubicBezTo>
                  <a:cubicBezTo>
                    <a:pt x="222" y="67"/>
                    <a:pt x="228" y="68"/>
                    <a:pt x="228" y="65"/>
                  </a:cubicBezTo>
                  <a:cubicBezTo>
                    <a:pt x="228" y="63"/>
                    <a:pt x="223" y="62"/>
                    <a:pt x="220" y="63"/>
                  </a:cubicBezTo>
                  <a:cubicBezTo>
                    <a:pt x="216" y="65"/>
                    <a:pt x="207" y="64"/>
                    <a:pt x="210" y="61"/>
                  </a:cubicBezTo>
                  <a:cubicBezTo>
                    <a:pt x="213" y="59"/>
                    <a:pt x="213" y="56"/>
                    <a:pt x="208" y="57"/>
                  </a:cubicBezTo>
                  <a:cubicBezTo>
                    <a:pt x="203" y="57"/>
                    <a:pt x="195" y="55"/>
                    <a:pt x="199" y="54"/>
                  </a:cubicBezTo>
                  <a:cubicBezTo>
                    <a:pt x="203" y="52"/>
                    <a:pt x="196" y="48"/>
                    <a:pt x="192" y="48"/>
                  </a:cubicBezTo>
                  <a:cubicBezTo>
                    <a:pt x="189" y="48"/>
                    <a:pt x="190" y="44"/>
                    <a:pt x="190" y="42"/>
                  </a:cubicBezTo>
                  <a:cubicBezTo>
                    <a:pt x="190" y="39"/>
                    <a:pt x="180" y="38"/>
                    <a:pt x="182" y="37"/>
                  </a:cubicBezTo>
                  <a:cubicBezTo>
                    <a:pt x="184" y="36"/>
                    <a:pt x="177" y="34"/>
                    <a:pt x="176" y="36"/>
                  </a:cubicBezTo>
                  <a:cubicBezTo>
                    <a:pt x="174" y="37"/>
                    <a:pt x="171" y="37"/>
                    <a:pt x="171" y="34"/>
                  </a:cubicBezTo>
                  <a:cubicBezTo>
                    <a:pt x="171" y="31"/>
                    <a:pt x="163" y="32"/>
                    <a:pt x="160" y="32"/>
                  </a:cubicBezTo>
                  <a:cubicBezTo>
                    <a:pt x="157" y="32"/>
                    <a:pt x="159" y="26"/>
                    <a:pt x="156" y="24"/>
                  </a:cubicBezTo>
                  <a:cubicBezTo>
                    <a:pt x="153" y="22"/>
                    <a:pt x="148" y="28"/>
                    <a:pt x="146" y="28"/>
                  </a:cubicBezTo>
                  <a:cubicBezTo>
                    <a:pt x="144" y="27"/>
                    <a:pt x="148" y="23"/>
                    <a:pt x="149" y="20"/>
                  </a:cubicBezTo>
                  <a:cubicBezTo>
                    <a:pt x="151" y="17"/>
                    <a:pt x="138" y="13"/>
                    <a:pt x="137" y="16"/>
                  </a:cubicBezTo>
                  <a:cubicBezTo>
                    <a:pt x="136" y="19"/>
                    <a:pt x="133" y="12"/>
                    <a:pt x="131" y="11"/>
                  </a:cubicBezTo>
                  <a:cubicBezTo>
                    <a:pt x="128" y="10"/>
                    <a:pt x="130" y="16"/>
                    <a:pt x="128" y="16"/>
                  </a:cubicBezTo>
                  <a:cubicBezTo>
                    <a:pt x="126" y="17"/>
                    <a:pt x="123" y="19"/>
                    <a:pt x="126" y="21"/>
                  </a:cubicBezTo>
                  <a:cubicBezTo>
                    <a:pt x="130" y="24"/>
                    <a:pt x="134" y="36"/>
                    <a:pt x="134" y="38"/>
                  </a:cubicBezTo>
                  <a:cubicBezTo>
                    <a:pt x="133" y="40"/>
                    <a:pt x="121" y="29"/>
                    <a:pt x="121" y="24"/>
                  </a:cubicBezTo>
                  <a:cubicBezTo>
                    <a:pt x="120" y="19"/>
                    <a:pt x="114" y="15"/>
                    <a:pt x="113" y="19"/>
                  </a:cubicBezTo>
                  <a:cubicBezTo>
                    <a:pt x="111" y="22"/>
                    <a:pt x="107" y="24"/>
                    <a:pt x="108" y="27"/>
                  </a:cubicBezTo>
                  <a:cubicBezTo>
                    <a:pt x="109" y="31"/>
                    <a:pt x="105" y="32"/>
                    <a:pt x="105" y="29"/>
                  </a:cubicBezTo>
                  <a:cubicBezTo>
                    <a:pt x="105" y="26"/>
                    <a:pt x="99" y="23"/>
                    <a:pt x="96" y="23"/>
                  </a:cubicBezTo>
                  <a:cubicBezTo>
                    <a:pt x="94" y="22"/>
                    <a:pt x="102" y="21"/>
                    <a:pt x="106" y="19"/>
                  </a:cubicBezTo>
                  <a:cubicBezTo>
                    <a:pt x="110" y="18"/>
                    <a:pt x="103" y="15"/>
                    <a:pt x="99" y="17"/>
                  </a:cubicBezTo>
                  <a:cubicBezTo>
                    <a:pt x="96" y="19"/>
                    <a:pt x="92" y="16"/>
                    <a:pt x="89" y="19"/>
                  </a:cubicBezTo>
                  <a:cubicBezTo>
                    <a:pt x="87" y="21"/>
                    <a:pt x="85" y="19"/>
                    <a:pt x="81" y="18"/>
                  </a:cubicBezTo>
                  <a:cubicBezTo>
                    <a:pt x="78" y="17"/>
                    <a:pt x="74" y="23"/>
                    <a:pt x="72" y="22"/>
                  </a:cubicBezTo>
                  <a:cubicBezTo>
                    <a:pt x="69" y="21"/>
                    <a:pt x="68" y="26"/>
                    <a:pt x="72" y="32"/>
                  </a:cubicBezTo>
                  <a:cubicBezTo>
                    <a:pt x="76" y="38"/>
                    <a:pt x="79" y="30"/>
                    <a:pt x="84" y="31"/>
                  </a:cubicBezTo>
                  <a:close/>
                  <a:moveTo>
                    <a:pt x="73" y="51"/>
                  </a:moveTo>
                  <a:cubicBezTo>
                    <a:pt x="77" y="52"/>
                    <a:pt x="79" y="56"/>
                    <a:pt x="82" y="56"/>
                  </a:cubicBezTo>
                  <a:cubicBezTo>
                    <a:pt x="83" y="56"/>
                    <a:pt x="77" y="50"/>
                    <a:pt x="74" y="47"/>
                  </a:cubicBezTo>
                  <a:cubicBezTo>
                    <a:pt x="71" y="43"/>
                    <a:pt x="71" y="40"/>
                    <a:pt x="66" y="41"/>
                  </a:cubicBezTo>
                  <a:cubicBezTo>
                    <a:pt x="62" y="42"/>
                    <a:pt x="70" y="50"/>
                    <a:pt x="73" y="51"/>
                  </a:cubicBezTo>
                  <a:close/>
                  <a:moveTo>
                    <a:pt x="156" y="12"/>
                  </a:moveTo>
                  <a:cubicBezTo>
                    <a:pt x="158" y="14"/>
                    <a:pt x="152" y="14"/>
                    <a:pt x="154" y="16"/>
                  </a:cubicBezTo>
                  <a:cubicBezTo>
                    <a:pt x="162" y="23"/>
                    <a:pt x="193" y="15"/>
                    <a:pt x="197" y="17"/>
                  </a:cubicBezTo>
                  <a:cubicBezTo>
                    <a:pt x="201" y="19"/>
                    <a:pt x="171" y="22"/>
                    <a:pt x="172" y="25"/>
                  </a:cubicBezTo>
                  <a:cubicBezTo>
                    <a:pt x="174" y="28"/>
                    <a:pt x="198" y="30"/>
                    <a:pt x="200" y="28"/>
                  </a:cubicBezTo>
                  <a:cubicBezTo>
                    <a:pt x="202" y="26"/>
                    <a:pt x="206" y="32"/>
                    <a:pt x="214" y="33"/>
                  </a:cubicBezTo>
                  <a:cubicBezTo>
                    <a:pt x="222" y="33"/>
                    <a:pt x="221" y="30"/>
                    <a:pt x="227" y="30"/>
                  </a:cubicBezTo>
                  <a:cubicBezTo>
                    <a:pt x="233" y="29"/>
                    <a:pt x="242" y="27"/>
                    <a:pt x="242" y="24"/>
                  </a:cubicBezTo>
                  <a:cubicBezTo>
                    <a:pt x="242" y="20"/>
                    <a:pt x="260" y="17"/>
                    <a:pt x="258" y="11"/>
                  </a:cubicBezTo>
                  <a:cubicBezTo>
                    <a:pt x="257" y="6"/>
                    <a:pt x="240" y="10"/>
                    <a:pt x="235" y="7"/>
                  </a:cubicBezTo>
                  <a:cubicBezTo>
                    <a:pt x="230" y="5"/>
                    <a:pt x="220" y="2"/>
                    <a:pt x="218" y="6"/>
                  </a:cubicBezTo>
                  <a:cubicBezTo>
                    <a:pt x="216" y="9"/>
                    <a:pt x="213" y="10"/>
                    <a:pt x="211" y="9"/>
                  </a:cubicBezTo>
                  <a:cubicBezTo>
                    <a:pt x="210" y="7"/>
                    <a:pt x="212" y="0"/>
                    <a:pt x="205" y="2"/>
                  </a:cubicBezTo>
                  <a:cubicBezTo>
                    <a:pt x="197" y="4"/>
                    <a:pt x="204" y="11"/>
                    <a:pt x="202" y="12"/>
                  </a:cubicBezTo>
                  <a:cubicBezTo>
                    <a:pt x="201" y="13"/>
                    <a:pt x="194" y="11"/>
                    <a:pt x="193" y="7"/>
                  </a:cubicBezTo>
                  <a:cubicBezTo>
                    <a:pt x="193" y="4"/>
                    <a:pt x="185" y="11"/>
                    <a:pt x="184" y="7"/>
                  </a:cubicBezTo>
                  <a:cubicBezTo>
                    <a:pt x="183" y="3"/>
                    <a:pt x="173" y="0"/>
                    <a:pt x="171" y="0"/>
                  </a:cubicBezTo>
                  <a:cubicBezTo>
                    <a:pt x="169" y="1"/>
                    <a:pt x="173" y="3"/>
                    <a:pt x="172" y="5"/>
                  </a:cubicBezTo>
                  <a:cubicBezTo>
                    <a:pt x="170" y="7"/>
                    <a:pt x="165" y="3"/>
                    <a:pt x="163" y="3"/>
                  </a:cubicBezTo>
                  <a:cubicBezTo>
                    <a:pt x="161" y="3"/>
                    <a:pt x="164" y="7"/>
                    <a:pt x="163" y="9"/>
                  </a:cubicBezTo>
                  <a:cubicBezTo>
                    <a:pt x="162" y="11"/>
                    <a:pt x="158" y="3"/>
                    <a:pt x="155" y="3"/>
                  </a:cubicBezTo>
                  <a:cubicBezTo>
                    <a:pt x="151" y="3"/>
                    <a:pt x="152" y="7"/>
                    <a:pt x="150" y="7"/>
                  </a:cubicBezTo>
                  <a:cubicBezTo>
                    <a:pt x="147" y="7"/>
                    <a:pt x="153" y="10"/>
                    <a:pt x="156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1" name="Freeform 281"/>
            <p:cNvSpPr>
              <a:spLocks/>
            </p:cNvSpPr>
            <p:nvPr userDrawn="1"/>
          </p:nvSpPr>
          <p:spPr bwMode="auto">
            <a:xfrm>
              <a:off x="11907194" y="2588952"/>
              <a:ext cx="83898" cy="29177"/>
            </a:xfrm>
            <a:custGeom>
              <a:avLst/>
              <a:gdLst>
                <a:gd name="T0" fmla="*/ 17 w 39"/>
                <a:gd name="T1" fmla="*/ 2 h 13"/>
                <a:gd name="T2" fmla="*/ 3 w 39"/>
                <a:gd name="T3" fmla="*/ 6 h 13"/>
                <a:gd name="T4" fmla="*/ 25 w 39"/>
                <a:gd name="T5" fmla="*/ 10 h 13"/>
                <a:gd name="T6" fmla="*/ 39 w 39"/>
                <a:gd name="T7" fmla="*/ 8 h 13"/>
                <a:gd name="T8" fmla="*/ 17 w 3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17" y="2"/>
                  </a:moveTo>
                  <a:cubicBezTo>
                    <a:pt x="15" y="3"/>
                    <a:pt x="0" y="2"/>
                    <a:pt x="3" y="6"/>
                  </a:cubicBezTo>
                  <a:cubicBezTo>
                    <a:pt x="6" y="9"/>
                    <a:pt x="19" y="7"/>
                    <a:pt x="25" y="10"/>
                  </a:cubicBezTo>
                  <a:cubicBezTo>
                    <a:pt x="30" y="13"/>
                    <a:pt x="39" y="11"/>
                    <a:pt x="39" y="8"/>
                  </a:cubicBezTo>
                  <a:cubicBezTo>
                    <a:pt x="39" y="6"/>
                    <a:pt x="20" y="0"/>
                    <a:pt x="17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2" name="Freeform 282"/>
            <p:cNvSpPr>
              <a:spLocks noEditPoints="1"/>
            </p:cNvSpPr>
            <p:nvPr userDrawn="1"/>
          </p:nvSpPr>
          <p:spPr bwMode="auto">
            <a:xfrm>
              <a:off x="10425558" y="3225385"/>
              <a:ext cx="429557" cy="432191"/>
            </a:xfrm>
            <a:custGeom>
              <a:avLst/>
              <a:gdLst>
                <a:gd name="T0" fmla="*/ 177 w 200"/>
                <a:gd name="T1" fmla="*/ 23 h 186"/>
                <a:gd name="T2" fmla="*/ 144 w 200"/>
                <a:gd name="T3" fmla="*/ 9 h 186"/>
                <a:gd name="T4" fmla="*/ 140 w 200"/>
                <a:gd name="T5" fmla="*/ 30 h 186"/>
                <a:gd name="T6" fmla="*/ 125 w 200"/>
                <a:gd name="T7" fmla="*/ 40 h 186"/>
                <a:gd name="T8" fmla="*/ 123 w 200"/>
                <a:gd name="T9" fmla="*/ 55 h 186"/>
                <a:gd name="T10" fmla="*/ 135 w 200"/>
                <a:gd name="T11" fmla="*/ 51 h 186"/>
                <a:gd name="T12" fmla="*/ 138 w 200"/>
                <a:gd name="T13" fmla="*/ 42 h 186"/>
                <a:gd name="T14" fmla="*/ 163 w 200"/>
                <a:gd name="T15" fmla="*/ 43 h 186"/>
                <a:gd name="T16" fmla="*/ 186 w 200"/>
                <a:gd name="T17" fmla="*/ 31 h 186"/>
                <a:gd name="T18" fmla="*/ 188 w 200"/>
                <a:gd name="T19" fmla="*/ 20 h 186"/>
                <a:gd name="T20" fmla="*/ 123 w 200"/>
                <a:gd name="T21" fmla="*/ 78 h 186"/>
                <a:gd name="T22" fmla="*/ 110 w 200"/>
                <a:gd name="T23" fmla="*/ 103 h 186"/>
                <a:gd name="T24" fmla="*/ 92 w 200"/>
                <a:gd name="T25" fmla="*/ 108 h 186"/>
                <a:gd name="T26" fmla="*/ 76 w 200"/>
                <a:gd name="T27" fmla="*/ 127 h 186"/>
                <a:gd name="T28" fmla="*/ 54 w 200"/>
                <a:gd name="T29" fmla="*/ 131 h 186"/>
                <a:gd name="T30" fmla="*/ 19 w 200"/>
                <a:gd name="T31" fmla="*/ 144 h 186"/>
                <a:gd name="T32" fmla="*/ 32 w 200"/>
                <a:gd name="T33" fmla="*/ 148 h 186"/>
                <a:gd name="T34" fmla="*/ 66 w 200"/>
                <a:gd name="T35" fmla="*/ 151 h 186"/>
                <a:gd name="T36" fmla="*/ 84 w 200"/>
                <a:gd name="T37" fmla="*/ 143 h 186"/>
                <a:gd name="T38" fmla="*/ 102 w 200"/>
                <a:gd name="T39" fmla="*/ 140 h 186"/>
                <a:gd name="T40" fmla="*/ 118 w 200"/>
                <a:gd name="T41" fmla="*/ 134 h 186"/>
                <a:gd name="T42" fmla="*/ 132 w 200"/>
                <a:gd name="T43" fmla="*/ 117 h 186"/>
                <a:gd name="T44" fmla="*/ 145 w 200"/>
                <a:gd name="T45" fmla="*/ 89 h 186"/>
                <a:gd name="T46" fmla="*/ 125 w 200"/>
                <a:gd name="T47" fmla="*/ 64 h 186"/>
                <a:gd name="T48" fmla="*/ 38 w 200"/>
                <a:gd name="T49" fmla="*/ 150 h 186"/>
                <a:gd name="T50" fmla="*/ 43 w 200"/>
                <a:gd name="T51" fmla="*/ 162 h 186"/>
                <a:gd name="T52" fmla="*/ 61 w 200"/>
                <a:gd name="T53" fmla="*/ 148 h 186"/>
                <a:gd name="T54" fmla="*/ 25 w 200"/>
                <a:gd name="T55" fmla="*/ 160 h 186"/>
                <a:gd name="T56" fmla="*/ 7 w 200"/>
                <a:gd name="T57" fmla="*/ 156 h 186"/>
                <a:gd name="T58" fmla="*/ 9 w 200"/>
                <a:gd name="T59" fmla="*/ 161 h 186"/>
                <a:gd name="T60" fmla="*/ 15 w 200"/>
                <a:gd name="T61" fmla="*/ 185 h 186"/>
                <a:gd name="T62" fmla="*/ 25 w 200"/>
                <a:gd name="T6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0" h="186">
                  <a:moveTo>
                    <a:pt x="188" y="20"/>
                  </a:moveTo>
                  <a:cubicBezTo>
                    <a:pt x="186" y="17"/>
                    <a:pt x="182" y="22"/>
                    <a:pt x="177" y="23"/>
                  </a:cubicBezTo>
                  <a:cubicBezTo>
                    <a:pt x="172" y="24"/>
                    <a:pt x="155" y="11"/>
                    <a:pt x="151" y="6"/>
                  </a:cubicBezTo>
                  <a:cubicBezTo>
                    <a:pt x="147" y="0"/>
                    <a:pt x="140" y="5"/>
                    <a:pt x="144" y="9"/>
                  </a:cubicBezTo>
                  <a:cubicBezTo>
                    <a:pt x="147" y="13"/>
                    <a:pt x="143" y="14"/>
                    <a:pt x="143" y="20"/>
                  </a:cubicBezTo>
                  <a:cubicBezTo>
                    <a:pt x="143" y="26"/>
                    <a:pt x="139" y="26"/>
                    <a:pt x="140" y="30"/>
                  </a:cubicBezTo>
                  <a:cubicBezTo>
                    <a:pt x="140" y="33"/>
                    <a:pt x="134" y="33"/>
                    <a:pt x="130" y="33"/>
                  </a:cubicBezTo>
                  <a:cubicBezTo>
                    <a:pt x="126" y="34"/>
                    <a:pt x="130" y="38"/>
                    <a:pt x="125" y="40"/>
                  </a:cubicBezTo>
                  <a:cubicBezTo>
                    <a:pt x="121" y="42"/>
                    <a:pt x="121" y="45"/>
                    <a:pt x="123" y="46"/>
                  </a:cubicBezTo>
                  <a:cubicBezTo>
                    <a:pt x="126" y="47"/>
                    <a:pt x="124" y="52"/>
                    <a:pt x="123" y="55"/>
                  </a:cubicBezTo>
                  <a:cubicBezTo>
                    <a:pt x="123" y="57"/>
                    <a:pt x="126" y="55"/>
                    <a:pt x="129" y="52"/>
                  </a:cubicBezTo>
                  <a:cubicBezTo>
                    <a:pt x="132" y="49"/>
                    <a:pt x="135" y="54"/>
                    <a:pt x="135" y="51"/>
                  </a:cubicBezTo>
                  <a:cubicBezTo>
                    <a:pt x="136" y="48"/>
                    <a:pt x="128" y="46"/>
                    <a:pt x="128" y="43"/>
                  </a:cubicBezTo>
                  <a:cubicBezTo>
                    <a:pt x="129" y="40"/>
                    <a:pt x="134" y="44"/>
                    <a:pt x="138" y="42"/>
                  </a:cubicBezTo>
                  <a:cubicBezTo>
                    <a:pt x="142" y="40"/>
                    <a:pt x="151" y="42"/>
                    <a:pt x="156" y="46"/>
                  </a:cubicBezTo>
                  <a:cubicBezTo>
                    <a:pt x="161" y="50"/>
                    <a:pt x="162" y="48"/>
                    <a:pt x="163" y="43"/>
                  </a:cubicBezTo>
                  <a:cubicBezTo>
                    <a:pt x="164" y="38"/>
                    <a:pt x="172" y="36"/>
                    <a:pt x="180" y="36"/>
                  </a:cubicBezTo>
                  <a:cubicBezTo>
                    <a:pt x="188" y="36"/>
                    <a:pt x="189" y="32"/>
                    <a:pt x="186" y="31"/>
                  </a:cubicBezTo>
                  <a:cubicBezTo>
                    <a:pt x="184" y="29"/>
                    <a:pt x="200" y="20"/>
                    <a:pt x="199" y="17"/>
                  </a:cubicBezTo>
                  <a:cubicBezTo>
                    <a:pt x="199" y="15"/>
                    <a:pt x="191" y="23"/>
                    <a:pt x="188" y="20"/>
                  </a:cubicBezTo>
                  <a:close/>
                  <a:moveTo>
                    <a:pt x="125" y="64"/>
                  </a:moveTo>
                  <a:cubicBezTo>
                    <a:pt x="122" y="66"/>
                    <a:pt x="119" y="76"/>
                    <a:pt x="123" y="78"/>
                  </a:cubicBezTo>
                  <a:cubicBezTo>
                    <a:pt x="127" y="81"/>
                    <a:pt x="117" y="87"/>
                    <a:pt x="117" y="93"/>
                  </a:cubicBezTo>
                  <a:cubicBezTo>
                    <a:pt x="117" y="99"/>
                    <a:pt x="111" y="99"/>
                    <a:pt x="110" y="103"/>
                  </a:cubicBezTo>
                  <a:cubicBezTo>
                    <a:pt x="109" y="108"/>
                    <a:pt x="105" y="107"/>
                    <a:pt x="99" y="111"/>
                  </a:cubicBezTo>
                  <a:cubicBezTo>
                    <a:pt x="93" y="115"/>
                    <a:pt x="90" y="110"/>
                    <a:pt x="92" y="108"/>
                  </a:cubicBezTo>
                  <a:cubicBezTo>
                    <a:pt x="93" y="105"/>
                    <a:pt x="83" y="109"/>
                    <a:pt x="83" y="116"/>
                  </a:cubicBezTo>
                  <a:cubicBezTo>
                    <a:pt x="83" y="123"/>
                    <a:pt x="73" y="124"/>
                    <a:pt x="76" y="127"/>
                  </a:cubicBezTo>
                  <a:cubicBezTo>
                    <a:pt x="78" y="130"/>
                    <a:pt x="68" y="132"/>
                    <a:pt x="68" y="129"/>
                  </a:cubicBezTo>
                  <a:cubicBezTo>
                    <a:pt x="69" y="126"/>
                    <a:pt x="62" y="128"/>
                    <a:pt x="54" y="131"/>
                  </a:cubicBezTo>
                  <a:cubicBezTo>
                    <a:pt x="46" y="134"/>
                    <a:pt x="42" y="128"/>
                    <a:pt x="37" y="132"/>
                  </a:cubicBezTo>
                  <a:cubicBezTo>
                    <a:pt x="33" y="136"/>
                    <a:pt x="25" y="143"/>
                    <a:pt x="19" y="144"/>
                  </a:cubicBezTo>
                  <a:cubicBezTo>
                    <a:pt x="13" y="145"/>
                    <a:pt x="17" y="152"/>
                    <a:pt x="19" y="151"/>
                  </a:cubicBezTo>
                  <a:cubicBezTo>
                    <a:pt x="23" y="149"/>
                    <a:pt x="30" y="151"/>
                    <a:pt x="32" y="148"/>
                  </a:cubicBezTo>
                  <a:cubicBezTo>
                    <a:pt x="34" y="145"/>
                    <a:pt x="51" y="141"/>
                    <a:pt x="61" y="141"/>
                  </a:cubicBezTo>
                  <a:cubicBezTo>
                    <a:pt x="72" y="141"/>
                    <a:pt x="65" y="146"/>
                    <a:pt x="66" y="151"/>
                  </a:cubicBezTo>
                  <a:cubicBezTo>
                    <a:pt x="67" y="156"/>
                    <a:pt x="75" y="155"/>
                    <a:pt x="80" y="150"/>
                  </a:cubicBezTo>
                  <a:cubicBezTo>
                    <a:pt x="84" y="145"/>
                    <a:pt x="88" y="146"/>
                    <a:pt x="84" y="143"/>
                  </a:cubicBezTo>
                  <a:cubicBezTo>
                    <a:pt x="80" y="140"/>
                    <a:pt x="85" y="137"/>
                    <a:pt x="87" y="141"/>
                  </a:cubicBezTo>
                  <a:cubicBezTo>
                    <a:pt x="90" y="145"/>
                    <a:pt x="99" y="145"/>
                    <a:pt x="102" y="140"/>
                  </a:cubicBezTo>
                  <a:cubicBezTo>
                    <a:pt x="106" y="135"/>
                    <a:pt x="107" y="141"/>
                    <a:pt x="111" y="141"/>
                  </a:cubicBezTo>
                  <a:cubicBezTo>
                    <a:pt x="115" y="140"/>
                    <a:pt x="117" y="131"/>
                    <a:pt x="118" y="134"/>
                  </a:cubicBezTo>
                  <a:cubicBezTo>
                    <a:pt x="118" y="138"/>
                    <a:pt x="125" y="137"/>
                    <a:pt x="129" y="133"/>
                  </a:cubicBezTo>
                  <a:cubicBezTo>
                    <a:pt x="133" y="129"/>
                    <a:pt x="129" y="121"/>
                    <a:pt x="132" y="117"/>
                  </a:cubicBezTo>
                  <a:cubicBezTo>
                    <a:pt x="135" y="114"/>
                    <a:pt x="137" y="106"/>
                    <a:pt x="135" y="101"/>
                  </a:cubicBezTo>
                  <a:cubicBezTo>
                    <a:pt x="132" y="96"/>
                    <a:pt x="141" y="93"/>
                    <a:pt x="145" y="89"/>
                  </a:cubicBezTo>
                  <a:cubicBezTo>
                    <a:pt x="150" y="85"/>
                    <a:pt x="140" y="66"/>
                    <a:pt x="140" y="60"/>
                  </a:cubicBezTo>
                  <a:cubicBezTo>
                    <a:pt x="140" y="55"/>
                    <a:pt x="128" y="62"/>
                    <a:pt x="125" y="64"/>
                  </a:cubicBezTo>
                  <a:close/>
                  <a:moveTo>
                    <a:pt x="49" y="147"/>
                  </a:moveTo>
                  <a:cubicBezTo>
                    <a:pt x="48" y="151"/>
                    <a:pt x="44" y="149"/>
                    <a:pt x="38" y="150"/>
                  </a:cubicBezTo>
                  <a:cubicBezTo>
                    <a:pt x="33" y="151"/>
                    <a:pt x="32" y="163"/>
                    <a:pt x="36" y="164"/>
                  </a:cubicBezTo>
                  <a:cubicBezTo>
                    <a:pt x="40" y="165"/>
                    <a:pt x="42" y="165"/>
                    <a:pt x="43" y="162"/>
                  </a:cubicBezTo>
                  <a:cubicBezTo>
                    <a:pt x="44" y="158"/>
                    <a:pt x="50" y="156"/>
                    <a:pt x="53" y="158"/>
                  </a:cubicBezTo>
                  <a:cubicBezTo>
                    <a:pt x="56" y="160"/>
                    <a:pt x="61" y="153"/>
                    <a:pt x="61" y="148"/>
                  </a:cubicBezTo>
                  <a:cubicBezTo>
                    <a:pt x="61" y="144"/>
                    <a:pt x="51" y="144"/>
                    <a:pt x="49" y="147"/>
                  </a:cubicBezTo>
                  <a:close/>
                  <a:moveTo>
                    <a:pt x="25" y="160"/>
                  </a:moveTo>
                  <a:cubicBezTo>
                    <a:pt x="25" y="156"/>
                    <a:pt x="18" y="157"/>
                    <a:pt x="17" y="154"/>
                  </a:cubicBezTo>
                  <a:cubicBezTo>
                    <a:pt x="17" y="151"/>
                    <a:pt x="12" y="153"/>
                    <a:pt x="7" y="156"/>
                  </a:cubicBezTo>
                  <a:cubicBezTo>
                    <a:pt x="2" y="160"/>
                    <a:pt x="0" y="161"/>
                    <a:pt x="2" y="164"/>
                  </a:cubicBezTo>
                  <a:cubicBezTo>
                    <a:pt x="4" y="168"/>
                    <a:pt x="7" y="164"/>
                    <a:pt x="9" y="161"/>
                  </a:cubicBezTo>
                  <a:cubicBezTo>
                    <a:pt x="10" y="157"/>
                    <a:pt x="13" y="166"/>
                    <a:pt x="10" y="172"/>
                  </a:cubicBezTo>
                  <a:cubicBezTo>
                    <a:pt x="7" y="178"/>
                    <a:pt x="11" y="186"/>
                    <a:pt x="15" y="185"/>
                  </a:cubicBezTo>
                  <a:cubicBezTo>
                    <a:pt x="18" y="184"/>
                    <a:pt x="23" y="173"/>
                    <a:pt x="28" y="167"/>
                  </a:cubicBezTo>
                  <a:cubicBezTo>
                    <a:pt x="33" y="161"/>
                    <a:pt x="25" y="163"/>
                    <a:pt x="25" y="16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3" name="Freeform 283"/>
            <p:cNvSpPr>
              <a:spLocks noEditPoints="1"/>
            </p:cNvSpPr>
            <p:nvPr userDrawn="1"/>
          </p:nvSpPr>
          <p:spPr bwMode="auto">
            <a:xfrm>
              <a:off x="9059700" y="2962788"/>
              <a:ext cx="1501773" cy="1046740"/>
            </a:xfrm>
            <a:custGeom>
              <a:avLst/>
              <a:gdLst>
                <a:gd name="T0" fmla="*/ 666 w 701"/>
                <a:gd name="T1" fmla="*/ 84 h 449"/>
                <a:gd name="T2" fmla="*/ 632 w 701"/>
                <a:gd name="T3" fmla="*/ 60 h 449"/>
                <a:gd name="T4" fmla="*/ 603 w 701"/>
                <a:gd name="T5" fmla="*/ 25 h 449"/>
                <a:gd name="T6" fmla="*/ 563 w 701"/>
                <a:gd name="T7" fmla="*/ 1 h 449"/>
                <a:gd name="T8" fmla="*/ 536 w 701"/>
                <a:gd name="T9" fmla="*/ 20 h 449"/>
                <a:gd name="T10" fmla="*/ 512 w 701"/>
                <a:gd name="T11" fmla="*/ 52 h 449"/>
                <a:gd name="T12" fmla="*/ 478 w 701"/>
                <a:gd name="T13" fmla="*/ 70 h 449"/>
                <a:gd name="T14" fmla="*/ 499 w 701"/>
                <a:gd name="T15" fmla="*/ 83 h 449"/>
                <a:gd name="T16" fmla="*/ 498 w 701"/>
                <a:gd name="T17" fmla="*/ 100 h 449"/>
                <a:gd name="T18" fmla="*/ 438 w 701"/>
                <a:gd name="T19" fmla="*/ 121 h 449"/>
                <a:gd name="T20" fmla="*/ 394 w 701"/>
                <a:gd name="T21" fmla="*/ 155 h 449"/>
                <a:gd name="T22" fmla="*/ 326 w 701"/>
                <a:gd name="T23" fmla="*/ 159 h 449"/>
                <a:gd name="T24" fmla="*/ 250 w 701"/>
                <a:gd name="T25" fmla="*/ 150 h 449"/>
                <a:gd name="T26" fmla="*/ 218 w 701"/>
                <a:gd name="T27" fmla="*/ 120 h 449"/>
                <a:gd name="T28" fmla="*/ 189 w 701"/>
                <a:gd name="T29" fmla="*/ 86 h 449"/>
                <a:gd name="T30" fmla="*/ 159 w 701"/>
                <a:gd name="T31" fmla="*/ 62 h 449"/>
                <a:gd name="T32" fmla="*/ 143 w 701"/>
                <a:gd name="T33" fmla="*/ 73 h 449"/>
                <a:gd name="T34" fmla="*/ 115 w 701"/>
                <a:gd name="T35" fmla="*/ 92 h 449"/>
                <a:gd name="T36" fmla="*/ 92 w 701"/>
                <a:gd name="T37" fmla="*/ 116 h 449"/>
                <a:gd name="T38" fmla="*/ 81 w 701"/>
                <a:gd name="T39" fmla="*/ 144 h 449"/>
                <a:gd name="T40" fmla="*/ 55 w 701"/>
                <a:gd name="T41" fmla="*/ 168 h 449"/>
                <a:gd name="T42" fmla="*/ 21 w 701"/>
                <a:gd name="T43" fmla="*/ 178 h 449"/>
                <a:gd name="T44" fmla="*/ 0 w 701"/>
                <a:gd name="T45" fmla="*/ 192 h 449"/>
                <a:gd name="T46" fmla="*/ 16 w 701"/>
                <a:gd name="T47" fmla="*/ 223 h 449"/>
                <a:gd name="T48" fmla="*/ 41 w 701"/>
                <a:gd name="T49" fmla="*/ 244 h 449"/>
                <a:gd name="T50" fmla="*/ 62 w 701"/>
                <a:gd name="T51" fmla="*/ 237 h 449"/>
                <a:gd name="T52" fmla="*/ 58 w 701"/>
                <a:gd name="T53" fmla="*/ 265 h 449"/>
                <a:gd name="T54" fmla="*/ 59 w 701"/>
                <a:gd name="T55" fmla="*/ 291 h 449"/>
                <a:gd name="T56" fmla="*/ 81 w 701"/>
                <a:gd name="T57" fmla="*/ 309 h 449"/>
                <a:gd name="T58" fmla="*/ 143 w 701"/>
                <a:gd name="T59" fmla="*/ 333 h 449"/>
                <a:gd name="T60" fmla="*/ 169 w 701"/>
                <a:gd name="T61" fmla="*/ 338 h 449"/>
                <a:gd name="T62" fmla="*/ 190 w 701"/>
                <a:gd name="T63" fmla="*/ 333 h 449"/>
                <a:gd name="T64" fmla="*/ 218 w 701"/>
                <a:gd name="T65" fmla="*/ 326 h 449"/>
                <a:gd name="T66" fmla="*/ 252 w 701"/>
                <a:gd name="T67" fmla="*/ 326 h 449"/>
                <a:gd name="T68" fmla="*/ 271 w 701"/>
                <a:gd name="T69" fmla="*/ 338 h 449"/>
                <a:gd name="T70" fmla="*/ 265 w 701"/>
                <a:gd name="T71" fmla="*/ 379 h 449"/>
                <a:gd name="T72" fmla="*/ 284 w 701"/>
                <a:gd name="T73" fmla="*/ 402 h 449"/>
                <a:gd name="T74" fmla="*/ 309 w 701"/>
                <a:gd name="T75" fmla="*/ 412 h 449"/>
                <a:gd name="T76" fmla="*/ 328 w 701"/>
                <a:gd name="T77" fmla="*/ 395 h 449"/>
                <a:gd name="T78" fmla="*/ 364 w 701"/>
                <a:gd name="T79" fmla="*/ 393 h 449"/>
                <a:gd name="T80" fmla="*/ 389 w 701"/>
                <a:gd name="T81" fmla="*/ 407 h 449"/>
                <a:gd name="T82" fmla="*/ 407 w 701"/>
                <a:gd name="T83" fmla="*/ 422 h 449"/>
                <a:gd name="T84" fmla="*/ 461 w 701"/>
                <a:gd name="T85" fmla="*/ 396 h 449"/>
                <a:gd name="T86" fmla="*/ 502 w 701"/>
                <a:gd name="T87" fmla="*/ 376 h 449"/>
                <a:gd name="T88" fmla="*/ 522 w 701"/>
                <a:gd name="T89" fmla="*/ 353 h 449"/>
                <a:gd name="T90" fmla="*/ 542 w 701"/>
                <a:gd name="T91" fmla="*/ 330 h 449"/>
                <a:gd name="T92" fmla="*/ 546 w 701"/>
                <a:gd name="T93" fmla="*/ 310 h 449"/>
                <a:gd name="T94" fmla="*/ 540 w 701"/>
                <a:gd name="T95" fmla="*/ 294 h 449"/>
                <a:gd name="T96" fmla="*/ 537 w 701"/>
                <a:gd name="T97" fmla="*/ 278 h 449"/>
                <a:gd name="T98" fmla="*/ 523 w 701"/>
                <a:gd name="T99" fmla="*/ 242 h 449"/>
                <a:gd name="T100" fmla="*/ 555 w 701"/>
                <a:gd name="T101" fmla="*/ 225 h 449"/>
                <a:gd name="T102" fmla="*/ 514 w 701"/>
                <a:gd name="T103" fmla="*/ 214 h 449"/>
                <a:gd name="T104" fmla="*/ 530 w 701"/>
                <a:gd name="T105" fmla="*/ 184 h 449"/>
                <a:gd name="T106" fmla="*/ 548 w 701"/>
                <a:gd name="T107" fmla="*/ 200 h 449"/>
                <a:gd name="T108" fmla="*/ 600 w 701"/>
                <a:gd name="T109" fmla="*/ 172 h 449"/>
                <a:gd name="T110" fmla="*/ 628 w 701"/>
                <a:gd name="T111" fmla="*/ 161 h 449"/>
                <a:gd name="T112" fmla="*/ 656 w 701"/>
                <a:gd name="T113" fmla="*/ 151 h 449"/>
                <a:gd name="T114" fmla="*/ 659 w 701"/>
                <a:gd name="T115" fmla="*/ 122 h 449"/>
                <a:gd name="T116" fmla="*/ 691 w 701"/>
                <a:gd name="T117" fmla="*/ 103 h 449"/>
                <a:gd name="T118" fmla="*/ 534 w 701"/>
                <a:gd name="T119" fmla="*/ 401 h 449"/>
                <a:gd name="T120" fmla="*/ 393 w 701"/>
                <a:gd name="T121" fmla="*/ 44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1" h="449">
                  <a:moveTo>
                    <a:pt x="697" y="80"/>
                  </a:moveTo>
                  <a:cubicBezTo>
                    <a:pt x="697" y="74"/>
                    <a:pt x="690" y="76"/>
                    <a:pt x="688" y="78"/>
                  </a:cubicBezTo>
                  <a:cubicBezTo>
                    <a:pt x="685" y="79"/>
                    <a:pt x="678" y="78"/>
                    <a:pt x="676" y="81"/>
                  </a:cubicBezTo>
                  <a:cubicBezTo>
                    <a:pt x="674" y="85"/>
                    <a:pt x="671" y="83"/>
                    <a:pt x="666" y="84"/>
                  </a:cubicBezTo>
                  <a:cubicBezTo>
                    <a:pt x="661" y="84"/>
                    <a:pt x="654" y="82"/>
                    <a:pt x="654" y="80"/>
                  </a:cubicBezTo>
                  <a:cubicBezTo>
                    <a:pt x="655" y="77"/>
                    <a:pt x="652" y="74"/>
                    <a:pt x="652" y="70"/>
                  </a:cubicBezTo>
                  <a:cubicBezTo>
                    <a:pt x="652" y="67"/>
                    <a:pt x="647" y="68"/>
                    <a:pt x="644" y="65"/>
                  </a:cubicBezTo>
                  <a:cubicBezTo>
                    <a:pt x="640" y="62"/>
                    <a:pt x="633" y="60"/>
                    <a:pt x="632" y="60"/>
                  </a:cubicBezTo>
                  <a:cubicBezTo>
                    <a:pt x="631" y="61"/>
                    <a:pt x="627" y="57"/>
                    <a:pt x="621" y="57"/>
                  </a:cubicBezTo>
                  <a:cubicBezTo>
                    <a:pt x="615" y="56"/>
                    <a:pt x="615" y="53"/>
                    <a:pt x="616" y="50"/>
                  </a:cubicBezTo>
                  <a:cubicBezTo>
                    <a:pt x="617" y="48"/>
                    <a:pt x="611" y="41"/>
                    <a:pt x="610" y="37"/>
                  </a:cubicBezTo>
                  <a:cubicBezTo>
                    <a:pt x="609" y="34"/>
                    <a:pt x="605" y="33"/>
                    <a:pt x="603" y="25"/>
                  </a:cubicBezTo>
                  <a:cubicBezTo>
                    <a:pt x="602" y="16"/>
                    <a:pt x="597" y="19"/>
                    <a:pt x="598" y="15"/>
                  </a:cubicBezTo>
                  <a:cubicBezTo>
                    <a:pt x="599" y="11"/>
                    <a:pt x="592" y="9"/>
                    <a:pt x="590" y="7"/>
                  </a:cubicBezTo>
                  <a:cubicBezTo>
                    <a:pt x="589" y="4"/>
                    <a:pt x="581" y="5"/>
                    <a:pt x="576" y="3"/>
                  </a:cubicBezTo>
                  <a:cubicBezTo>
                    <a:pt x="571" y="0"/>
                    <a:pt x="568" y="2"/>
                    <a:pt x="563" y="1"/>
                  </a:cubicBezTo>
                  <a:cubicBezTo>
                    <a:pt x="558" y="0"/>
                    <a:pt x="547" y="2"/>
                    <a:pt x="546" y="2"/>
                  </a:cubicBezTo>
                  <a:cubicBezTo>
                    <a:pt x="544" y="2"/>
                    <a:pt x="536" y="1"/>
                    <a:pt x="531" y="7"/>
                  </a:cubicBezTo>
                  <a:cubicBezTo>
                    <a:pt x="526" y="13"/>
                    <a:pt x="530" y="12"/>
                    <a:pt x="532" y="12"/>
                  </a:cubicBezTo>
                  <a:cubicBezTo>
                    <a:pt x="534" y="12"/>
                    <a:pt x="535" y="18"/>
                    <a:pt x="536" y="20"/>
                  </a:cubicBezTo>
                  <a:cubicBezTo>
                    <a:pt x="536" y="22"/>
                    <a:pt x="532" y="25"/>
                    <a:pt x="530" y="26"/>
                  </a:cubicBezTo>
                  <a:cubicBezTo>
                    <a:pt x="529" y="26"/>
                    <a:pt x="524" y="33"/>
                    <a:pt x="523" y="36"/>
                  </a:cubicBezTo>
                  <a:cubicBezTo>
                    <a:pt x="522" y="38"/>
                    <a:pt x="517" y="45"/>
                    <a:pt x="518" y="47"/>
                  </a:cubicBezTo>
                  <a:cubicBezTo>
                    <a:pt x="518" y="49"/>
                    <a:pt x="515" y="51"/>
                    <a:pt x="512" y="52"/>
                  </a:cubicBezTo>
                  <a:cubicBezTo>
                    <a:pt x="510" y="52"/>
                    <a:pt x="503" y="57"/>
                    <a:pt x="501" y="57"/>
                  </a:cubicBezTo>
                  <a:cubicBezTo>
                    <a:pt x="499" y="58"/>
                    <a:pt x="491" y="57"/>
                    <a:pt x="490" y="54"/>
                  </a:cubicBezTo>
                  <a:cubicBezTo>
                    <a:pt x="490" y="54"/>
                    <a:pt x="489" y="53"/>
                    <a:pt x="487" y="53"/>
                  </a:cubicBezTo>
                  <a:cubicBezTo>
                    <a:pt x="478" y="70"/>
                    <a:pt x="478" y="70"/>
                    <a:pt x="478" y="70"/>
                  </a:cubicBezTo>
                  <a:cubicBezTo>
                    <a:pt x="477" y="75"/>
                    <a:pt x="477" y="75"/>
                    <a:pt x="477" y="75"/>
                  </a:cubicBezTo>
                  <a:cubicBezTo>
                    <a:pt x="477" y="75"/>
                    <a:pt x="471" y="77"/>
                    <a:pt x="476" y="81"/>
                  </a:cubicBezTo>
                  <a:cubicBezTo>
                    <a:pt x="480" y="85"/>
                    <a:pt x="481" y="82"/>
                    <a:pt x="488" y="82"/>
                  </a:cubicBezTo>
                  <a:cubicBezTo>
                    <a:pt x="495" y="82"/>
                    <a:pt x="498" y="87"/>
                    <a:pt x="499" y="83"/>
                  </a:cubicBezTo>
                  <a:cubicBezTo>
                    <a:pt x="501" y="80"/>
                    <a:pt x="507" y="77"/>
                    <a:pt x="510" y="82"/>
                  </a:cubicBezTo>
                  <a:cubicBezTo>
                    <a:pt x="514" y="86"/>
                    <a:pt x="526" y="93"/>
                    <a:pt x="525" y="96"/>
                  </a:cubicBezTo>
                  <a:cubicBezTo>
                    <a:pt x="525" y="100"/>
                    <a:pt x="518" y="99"/>
                    <a:pt x="513" y="98"/>
                  </a:cubicBezTo>
                  <a:cubicBezTo>
                    <a:pt x="509" y="96"/>
                    <a:pt x="503" y="100"/>
                    <a:pt x="498" y="100"/>
                  </a:cubicBezTo>
                  <a:cubicBezTo>
                    <a:pt x="494" y="100"/>
                    <a:pt x="489" y="102"/>
                    <a:pt x="484" y="106"/>
                  </a:cubicBezTo>
                  <a:cubicBezTo>
                    <a:pt x="480" y="110"/>
                    <a:pt x="480" y="114"/>
                    <a:pt x="474" y="115"/>
                  </a:cubicBezTo>
                  <a:cubicBezTo>
                    <a:pt x="467" y="116"/>
                    <a:pt x="464" y="115"/>
                    <a:pt x="456" y="120"/>
                  </a:cubicBezTo>
                  <a:cubicBezTo>
                    <a:pt x="449" y="125"/>
                    <a:pt x="441" y="123"/>
                    <a:pt x="438" y="121"/>
                  </a:cubicBezTo>
                  <a:cubicBezTo>
                    <a:pt x="435" y="120"/>
                    <a:pt x="429" y="119"/>
                    <a:pt x="426" y="124"/>
                  </a:cubicBezTo>
                  <a:cubicBezTo>
                    <a:pt x="423" y="129"/>
                    <a:pt x="430" y="131"/>
                    <a:pt x="429" y="137"/>
                  </a:cubicBezTo>
                  <a:cubicBezTo>
                    <a:pt x="428" y="142"/>
                    <a:pt x="421" y="141"/>
                    <a:pt x="415" y="147"/>
                  </a:cubicBezTo>
                  <a:cubicBezTo>
                    <a:pt x="409" y="153"/>
                    <a:pt x="399" y="156"/>
                    <a:pt x="394" y="155"/>
                  </a:cubicBezTo>
                  <a:cubicBezTo>
                    <a:pt x="389" y="155"/>
                    <a:pt x="377" y="152"/>
                    <a:pt x="368" y="156"/>
                  </a:cubicBezTo>
                  <a:cubicBezTo>
                    <a:pt x="358" y="160"/>
                    <a:pt x="351" y="167"/>
                    <a:pt x="347" y="166"/>
                  </a:cubicBezTo>
                  <a:cubicBezTo>
                    <a:pt x="344" y="165"/>
                    <a:pt x="344" y="161"/>
                    <a:pt x="338" y="162"/>
                  </a:cubicBezTo>
                  <a:cubicBezTo>
                    <a:pt x="333" y="162"/>
                    <a:pt x="330" y="161"/>
                    <a:pt x="326" y="159"/>
                  </a:cubicBezTo>
                  <a:cubicBezTo>
                    <a:pt x="323" y="157"/>
                    <a:pt x="320" y="160"/>
                    <a:pt x="314" y="156"/>
                  </a:cubicBezTo>
                  <a:cubicBezTo>
                    <a:pt x="308" y="152"/>
                    <a:pt x="297" y="153"/>
                    <a:pt x="293" y="152"/>
                  </a:cubicBezTo>
                  <a:cubicBezTo>
                    <a:pt x="288" y="151"/>
                    <a:pt x="271" y="152"/>
                    <a:pt x="265" y="151"/>
                  </a:cubicBezTo>
                  <a:cubicBezTo>
                    <a:pt x="259" y="151"/>
                    <a:pt x="250" y="153"/>
                    <a:pt x="250" y="150"/>
                  </a:cubicBezTo>
                  <a:cubicBezTo>
                    <a:pt x="249" y="147"/>
                    <a:pt x="244" y="145"/>
                    <a:pt x="243" y="139"/>
                  </a:cubicBezTo>
                  <a:cubicBezTo>
                    <a:pt x="241" y="132"/>
                    <a:pt x="238" y="130"/>
                    <a:pt x="234" y="130"/>
                  </a:cubicBezTo>
                  <a:cubicBezTo>
                    <a:pt x="230" y="129"/>
                    <a:pt x="230" y="125"/>
                    <a:pt x="226" y="125"/>
                  </a:cubicBezTo>
                  <a:cubicBezTo>
                    <a:pt x="225" y="125"/>
                    <a:pt x="223" y="120"/>
                    <a:pt x="218" y="120"/>
                  </a:cubicBezTo>
                  <a:cubicBezTo>
                    <a:pt x="212" y="120"/>
                    <a:pt x="194" y="118"/>
                    <a:pt x="191" y="114"/>
                  </a:cubicBezTo>
                  <a:cubicBezTo>
                    <a:pt x="189" y="110"/>
                    <a:pt x="194" y="109"/>
                    <a:pt x="194" y="105"/>
                  </a:cubicBezTo>
                  <a:cubicBezTo>
                    <a:pt x="194" y="101"/>
                    <a:pt x="197" y="96"/>
                    <a:pt x="195" y="94"/>
                  </a:cubicBezTo>
                  <a:cubicBezTo>
                    <a:pt x="193" y="93"/>
                    <a:pt x="189" y="89"/>
                    <a:pt x="189" y="86"/>
                  </a:cubicBezTo>
                  <a:cubicBezTo>
                    <a:pt x="188" y="83"/>
                    <a:pt x="182" y="79"/>
                    <a:pt x="179" y="79"/>
                  </a:cubicBezTo>
                  <a:cubicBezTo>
                    <a:pt x="175" y="78"/>
                    <a:pt x="172" y="76"/>
                    <a:pt x="168" y="73"/>
                  </a:cubicBezTo>
                  <a:cubicBezTo>
                    <a:pt x="165" y="70"/>
                    <a:pt x="161" y="71"/>
                    <a:pt x="160" y="63"/>
                  </a:cubicBezTo>
                  <a:cubicBezTo>
                    <a:pt x="160" y="63"/>
                    <a:pt x="159" y="62"/>
                    <a:pt x="159" y="62"/>
                  </a:cubicBezTo>
                  <a:cubicBezTo>
                    <a:pt x="158" y="62"/>
                    <a:pt x="156" y="61"/>
                    <a:pt x="155" y="61"/>
                  </a:cubicBezTo>
                  <a:cubicBezTo>
                    <a:pt x="154" y="61"/>
                    <a:pt x="153" y="61"/>
                    <a:pt x="152" y="60"/>
                  </a:cubicBezTo>
                  <a:cubicBezTo>
                    <a:pt x="151" y="63"/>
                    <a:pt x="148" y="64"/>
                    <a:pt x="148" y="67"/>
                  </a:cubicBezTo>
                  <a:cubicBezTo>
                    <a:pt x="148" y="69"/>
                    <a:pt x="147" y="73"/>
                    <a:pt x="143" y="73"/>
                  </a:cubicBezTo>
                  <a:cubicBezTo>
                    <a:pt x="139" y="73"/>
                    <a:pt x="135" y="75"/>
                    <a:pt x="135" y="81"/>
                  </a:cubicBezTo>
                  <a:cubicBezTo>
                    <a:pt x="135" y="86"/>
                    <a:pt x="139" y="87"/>
                    <a:pt x="137" y="89"/>
                  </a:cubicBezTo>
                  <a:cubicBezTo>
                    <a:pt x="135" y="92"/>
                    <a:pt x="128" y="94"/>
                    <a:pt x="126" y="93"/>
                  </a:cubicBezTo>
                  <a:cubicBezTo>
                    <a:pt x="123" y="92"/>
                    <a:pt x="119" y="93"/>
                    <a:pt x="115" y="92"/>
                  </a:cubicBezTo>
                  <a:cubicBezTo>
                    <a:pt x="111" y="92"/>
                    <a:pt x="108" y="87"/>
                    <a:pt x="107" y="92"/>
                  </a:cubicBezTo>
                  <a:cubicBezTo>
                    <a:pt x="106" y="97"/>
                    <a:pt x="98" y="112"/>
                    <a:pt x="100" y="113"/>
                  </a:cubicBezTo>
                  <a:cubicBezTo>
                    <a:pt x="102" y="115"/>
                    <a:pt x="103" y="118"/>
                    <a:pt x="100" y="118"/>
                  </a:cubicBezTo>
                  <a:cubicBezTo>
                    <a:pt x="97" y="118"/>
                    <a:pt x="93" y="118"/>
                    <a:pt x="92" y="116"/>
                  </a:cubicBezTo>
                  <a:cubicBezTo>
                    <a:pt x="90" y="115"/>
                    <a:pt x="85" y="118"/>
                    <a:pt x="81" y="118"/>
                  </a:cubicBezTo>
                  <a:cubicBezTo>
                    <a:pt x="79" y="118"/>
                    <a:pt x="71" y="121"/>
                    <a:pt x="74" y="122"/>
                  </a:cubicBezTo>
                  <a:cubicBezTo>
                    <a:pt x="77" y="124"/>
                    <a:pt x="77" y="129"/>
                    <a:pt x="77" y="132"/>
                  </a:cubicBezTo>
                  <a:cubicBezTo>
                    <a:pt x="77" y="134"/>
                    <a:pt x="82" y="141"/>
                    <a:pt x="81" y="144"/>
                  </a:cubicBezTo>
                  <a:cubicBezTo>
                    <a:pt x="80" y="146"/>
                    <a:pt x="75" y="149"/>
                    <a:pt x="75" y="152"/>
                  </a:cubicBezTo>
                  <a:cubicBezTo>
                    <a:pt x="75" y="155"/>
                    <a:pt x="76" y="158"/>
                    <a:pt x="74" y="159"/>
                  </a:cubicBezTo>
                  <a:cubicBezTo>
                    <a:pt x="73" y="159"/>
                    <a:pt x="67" y="161"/>
                    <a:pt x="64" y="163"/>
                  </a:cubicBezTo>
                  <a:cubicBezTo>
                    <a:pt x="61" y="165"/>
                    <a:pt x="56" y="165"/>
                    <a:pt x="55" y="168"/>
                  </a:cubicBezTo>
                  <a:cubicBezTo>
                    <a:pt x="53" y="171"/>
                    <a:pt x="51" y="174"/>
                    <a:pt x="46" y="173"/>
                  </a:cubicBezTo>
                  <a:cubicBezTo>
                    <a:pt x="41" y="172"/>
                    <a:pt x="39" y="172"/>
                    <a:pt x="35" y="176"/>
                  </a:cubicBezTo>
                  <a:cubicBezTo>
                    <a:pt x="31" y="180"/>
                    <a:pt x="31" y="178"/>
                    <a:pt x="28" y="180"/>
                  </a:cubicBezTo>
                  <a:cubicBezTo>
                    <a:pt x="25" y="182"/>
                    <a:pt x="23" y="179"/>
                    <a:pt x="21" y="178"/>
                  </a:cubicBezTo>
                  <a:cubicBezTo>
                    <a:pt x="19" y="177"/>
                    <a:pt x="16" y="180"/>
                    <a:pt x="14" y="180"/>
                  </a:cubicBezTo>
                  <a:cubicBezTo>
                    <a:pt x="12" y="180"/>
                    <a:pt x="10" y="183"/>
                    <a:pt x="7" y="184"/>
                  </a:cubicBezTo>
                  <a:cubicBezTo>
                    <a:pt x="5" y="185"/>
                    <a:pt x="2" y="184"/>
                    <a:pt x="2" y="187"/>
                  </a:cubicBezTo>
                  <a:cubicBezTo>
                    <a:pt x="2" y="189"/>
                    <a:pt x="2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2" y="202"/>
                    <a:pt x="13" y="205"/>
                    <a:pt x="14" y="208"/>
                  </a:cubicBezTo>
                  <a:cubicBezTo>
                    <a:pt x="14" y="212"/>
                    <a:pt x="16" y="223"/>
                    <a:pt x="16" y="223"/>
                  </a:cubicBezTo>
                  <a:cubicBezTo>
                    <a:pt x="16" y="223"/>
                    <a:pt x="16" y="223"/>
                    <a:pt x="16" y="223"/>
                  </a:cubicBezTo>
                  <a:cubicBezTo>
                    <a:pt x="20" y="226"/>
                    <a:pt x="26" y="230"/>
                    <a:pt x="26" y="231"/>
                  </a:cubicBezTo>
                  <a:cubicBezTo>
                    <a:pt x="26" y="232"/>
                    <a:pt x="27" y="237"/>
                    <a:pt x="32" y="239"/>
                  </a:cubicBezTo>
                  <a:cubicBezTo>
                    <a:pt x="36" y="241"/>
                    <a:pt x="39" y="242"/>
                    <a:pt x="41" y="244"/>
                  </a:cubicBezTo>
                  <a:cubicBezTo>
                    <a:pt x="42" y="243"/>
                    <a:pt x="42" y="243"/>
                    <a:pt x="42" y="243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8" y="243"/>
                    <a:pt x="49" y="244"/>
                  </a:cubicBezTo>
                  <a:cubicBezTo>
                    <a:pt x="50" y="241"/>
                    <a:pt x="58" y="237"/>
                    <a:pt x="62" y="237"/>
                  </a:cubicBezTo>
                  <a:cubicBezTo>
                    <a:pt x="67" y="237"/>
                    <a:pt x="77" y="245"/>
                    <a:pt x="76" y="248"/>
                  </a:cubicBezTo>
                  <a:cubicBezTo>
                    <a:pt x="75" y="250"/>
                    <a:pt x="67" y="260"/>
                    <a:pt x="64" y="260"/>
                  </a:cubicBezTo>
                  <a:cubicBezTo>
                    <a:pt x="63" y="261"/>
                    <a:pt x="61" y="261"/>
                    <a:pt x="59" y="261"/>
                  </a:cubicBezTo>
                  <a:cubicBezTo>
                    <a:pt x="59" y="263"/>
                    <a:pt x="58" y="264"/>
                    <a:pt x="58" y="265"/>
                  </a:cubicBezTo>
                  <a:cubicBezTo>
                    <a:pt x="58" y="267"/>
                    <a:pt x="62" y="270"/>
                    <a:pt x="65" y="274"/>
                  </a:cubicBezTo>
                  <a:cubicBezTo>
                    <a:pt x="67" y="278"/>
                    <a:pt x="61" y="281"/>
                    <a:pt x="58" y="278"/>
                  </a:cubicBezTo>
                  <a:cubicBezTo>
                    <a:pt x="55" y="275"/>
                    <a:pt x="53" y="281"/>
                    <a:pt x="55" y="283"/>
                  </a:cubicBezTo>
                  <a:cubicBezTo>
                    <a:pt x="57" y="285"/>
                    <a:pt x="56" y="291"/>
                    <a:pt x="59" y="291"/>
                  </a:cubicBezTo>
                  <a:cubicBezTo>
                    <a:pt x="62" y="292"/>
                    <a:pt x="65" y="298"/>
                    <a:pt x="69" y="298"/>
                  </a:cubicBezTo>
                  <a:cubicBezTo>
                    <a:pt x="73" y="298"/>
                    <a:pt x="76" y="303"/>
                    <a:pt x="76" y="303"/>
                  </a:cubicBezTo>
                  <a:cubicBezTo>
                    <a:pt x="76" y="303"/>
                    <a:pt x="81" y="306"/>
                    <a:pt x="81" y="308"/>
                  </a:cubicBezTo>
                  <a:cubicBezTo>
                    <a:pt x="81" y="308"/>
                    <a:pt x="81" y="308"/>
                    <a:pt x="81" y="309"/>
                  </a:cubicBezTo>
                  <a:cubicBezTo>
                    <a:pt x="85" y="308"/>
                    <a:pt x="87" y="308"/>
                    <a:pt x="88" y="306"/>
                  </a:cubicBezTo>
                  <a:cubicBezTo>
                    <a:pt x="88" y="305"/>
                    <a:pt x="93" y="305"/>
                    <a:pt x="97" y="308"/>
                  </a:cubicBezTo>
                  <a:cubicBezTo>
                    <a:pt x="101" y="312"/>
                    <a:pt x="115" y="320"/>
                    <a:pt x="121" y="324"/>
                  </a:cubicBezTo>
                  <a:cubicBezTo>
                    <a:pt x="126" y="328"/>
                    <a:pt x="139" y="333"/>
                    <a:pt x="143" y="333"/>
                  </a:cubicBezTo>
                  <a:cubicBezTo>
                    <a:pt x="148" y="332"/>
                    <a:pt x="152" y="335"/>
                    <a:pt x="159" y="335"/>
                  </a:cubicBezTo>
                  <a:cubicBezTo>
                    <a:pt x="160" y="335"/>
                    <a:pt x="160" y="335"/>
                    <a:pt x="161" y="335"/>
                  </a:cubicBezTo>
                  <a:cubicBezTo>
                    <a:pt x="162" y="334"/>
                    <a:pt x="164" y="334"/>
                    <a:pt x="165" y="333"/>
                  </a:cubicBezTo>
                  <a:cubicBezTo>
                    <a:pt x="167" y="330"/>
                    <a:pt x="170" y="335"/>
                    <a:pt x="169" y="338"/>
                  </a:cubicBezTo>
                  <a:cubicBezTo>
                    <a:pt x="168" y="340"/>
                    <a:pt x="169" y="342"/>
                    <a:pt x="169" y="343"/>
                  </a:cubicBezTo>
                  <a:cubicBezTo>
                    <a:pt x="170" y="342"/>
                    <a:pt x="171" y="340"/>
                    <a:pt x="172" y="338"/>
                  </a:cubicBezTo>
                  <a:cubicBezTo>
                    <a:pt x="174" y="333"/>
                    <a:pt x="178" y="333"/>
                    <a:pt x="180" y="332"/>
                  </a:cubicBezTo>
                  <a:cubicBezTo>
                    <a:pt x="183" y="330"/>
                    <a:pt x="185" y="331"/>
                    <a:pt x="190" y="333"/>
                  </a:cubicBezTo>
                  <a:cubicBezTo>
                    <a:pt x="195" y="335"/>
                    <a:pt x="196" y="331"/>
                    <a:pt x="203" y="336"/>
                  </a:cubicBezTo>
                  <a:cubicBezTo>
                    <a:pt x="205" y="336"/>
                    <a:pt x="207" y="335"/>
                    <a:pt x="207" y="335"/>
                  </a:cubicBezTo>
                  <a:cubicBezTo>
                    <a:pt x="209" y="335"/>
                    <a:pt x="211" y="333"/>
                    <a:pt x="213" y="330"/>
                  </a:cubicBezTo>
                  <a:cubicBezTo>
                    <a:pt x="215" y="328"/>
                    <a:pt x="215" y="326"/>
                    <a:pt x="218" y="326"/>
                  </a:cubicBezTo>
                  <a:cubicBezTo>
                    <a:pt x="220" y="327"/>
                    <a:pt x="222" y="323"/>
                    <a:pt x="228" y="320"/>
                  </a:cubicBezTo>
                  <a:cubicBezTo>
                    <a:pt x="234" y="317"/>
                    <a:pt x="239" y="322"/>
                    <a:pt x="241" y="320"/>
                  </a:cubicBezTo>
                  <a:cubicBezTo>
                    <a:pt x="244" y="318"/>
                    <a:pt x="247" y="317"/>
                    <a:pt x="247" y="319"/>
                  </a:cubicBezTo>
                  <a:cubicBezTo>
                    <a:pt x="247" y="321"/>
                    <a:pt x="251" y="324"/>
                    <a:pt x="252" y="326"/>
                  </a:cubicBezTo>
                  <a:cubicBezTo>
                    <a:pt x="253" y="329"/>
                    <a:pt x="258" y="329"/>
                    <a:pt x="259" y="330"/>
                  </a:cubicBezTo>
                  <a:cubicBezTo>
                    <a:pt x="260" y="329"/>
                    <a:pt x="260" y="329"/>
                    <a:pt x="261" y="329"/>
                  </a:cubicBezTo>
                  <a:cubicBezTo>
                    <a:pt x="264" y="327"/>
                    <a:pt x="268" y="329"/>
                    <a:pt x="268" y="332"/>
                  </a:cubicBezTo>
                  <a:cubicBezTo>
                    <a:pt x="268" y="335"/>
                    <a:pt x="269" y="338"/>
                    <a:pt x="271" y="338"/>
                  </a:cubicBezTo>
                  <a:cubicBezTo>
                    <a:pt x="273" y="338"/>
                    <a:pt x="276" y="338"/>
                    <a:pt x="276" y="343"/>
                  </a:cubicBezTo>
                  <a:cubicBezTo>
                    <a:pt x="276" y="348"/>
                    <a:pt x="278" y="354"/>
                    <a:pt x="273" y="359"/>
                  </a:cubicBezTo>
                  <a:cubicBezTo>
                    <a:pt x="268" y="363"/>
                    <a:pt x="262" y="371"/>
                    <a:pt x="263" y="374"/>
                  </a:cubicBezTo>
                  <a:cubicBezTo>
                    <a:pt x="264" y="376"/>
                    <a:pt x="262" y="381"/>
                    <a:pt x="265" y="379"/>
                  </a:cubicBezTo>
                  <a:cubicBezTo>
                    <a:pt x="269" y="377"/>
                    <a:pt x="277" y="379"/>
                    <a:pt x="276" y="381"/>
                  </a:cubicBezTo>
                  <a:cubicBezTo>
                    <a:pt x="275" y="383"/>
                    <a:pt x="276" y="390"/>
                    <a:pt x="280" y="390"/>
                  </a:cubicBezTo>
                  <a:cubicBezTo>
                    <a:pt x="283" y="390"/>
                    <a:pt x="285" y="392"/>
                    <a:pt x="284" y="395"/>
                  </a:cubicBezTo>
                  <a:cubicBezTo>
                    <a:pt x="283" y="398"/>
                    <a:pt x="281" y="402"/>
                    <a:pt x="284" y="402"/>
                  </a:cubicBezTo>
                  <a:cubicBezTo>
                    <a:pt x="287" y="402"/>
                    <a:pt x="291" y="402"/>
                    <a:pt x="290" y="405"/>
                  </a:cubicBezTo>
                  <a:cubicBezTo>
                    <a:pt x="290" y="408"/>
                    <a:pt x="293" y="410"/>
                    <a:pt x="298" y="408"/>
                  </a:cubicBezTo>
                  <a:cubicBezTo>
                    <a:pt x="301" y="407"/>
                    <a:pt x="302" y="406"/>
                    <a:pt x="303" y="407"/>
                  </a:cubicBezTo>
                  <a:cubicBezTo>
                    <a:pt x="305" y="407"/>
                    <a:pt x="305" y="412"/>
                    <a:pt x="309" y="412"/>
                  </a:cubicBezTo>
                  <a:cubicBezTo>
                    <a:pt x="312" y="413"/>
                    <a:pt x="311" y="405"/>
                    <a:pt x="309" y="404"/>
                  </a:cubicBezTo>
                  <a:cubicBezTo>
                    <a:pt x="308" y="403"/>
                    <a:pt x="310" y="397"/>
                    <a:pt x="311" y="398"/>
                  </a:cubicBezTo>
                  <a:cubicBezTo>
                    <a:pt x="312" y="400"/>
                    <a:pt x="317" y="398"/>
                    <a:pt x="319" y="396"/>
                  </a:cubicBezTo>
                  <a:cubicBezTo>
                    <a:pt x="321" y="393"/>
                    <a:pt x="326" y="398"/>
                    <a:pt x="328" y="395"/>
                  </a:cubicBezTo>
                  <a:cubicBezTo>
                    <a:pt x="329" y="392"/>
                    <a:pt x="334" y="397"/>
                    <a:pt x="338" y="395"/>
                  </a:cubicBezTo>
                  <a:cubicBezTo>
                    <a:pt x="342" y="393"/>
                    <a:pt x="344" y="397"/>
                    <a:pt x="346" y="394"/>
                  </a:cubicBezTo>
                  <a:cubicBezTo>
                    <a:pt x="347" y="391"/>
                    <a:pt x="353" y="387"/>
                    <a:pt x="355" y="388"/>
                  </a:cubicBezTo>
                  <a:cubicBezTo>
                    <a:pt x="356" y="389"/>
                    <a:pt x="357" y="392"/>
                    <a:pt x="364" y="393"/>
                  </a:cubicBezTo>
                  <a:cubicBezTo>
                    <a:pt x="372" y="394"/>
                    <a:pt x="368" y="397"/>
                    <a:pt x="368" y="399"/>
                  </a:cubicBezTo>
                  <a:cubicBezTo>
                    <a:pt x="368" y="401"/>
                    <a:pt x="376" y="407"/>
                    <a:pt x="379" y="407"/>
                  </a:cubicBezTo>
                  <a:cubicBezTo>
                    <a:pt x="380" y="407"/>
                    <a:pt x="381" y="408"/>
                    <a:pt x="382" y="409"/>
                  </a:cubicBezTo>
                  <a:cubicBezTo>
                    <a:pt x="384" y="408"/>
                    <a:pt x="388" y="410"/>
                    <a:pt x="389" y="407"/>
                  </a:cubicBezTo>
                  <a:cubicBezTo>
                    <a:pt x="390" y="404"/>
                    <a:pt x="393" y="405"/>
                    <a:pt x="395" y="408"/>
                  </a:cubicBezTo>
                  <a:cubicBezTo>
                    <a:pt x="397" y="410"/>
                    <a:pt x="398" y="410"/>
                    <a:pt x="402" y="408"/>
                  </a:cubicBezTo>
                  <a:cubicBezTo>
                    <a:pt x="405" y="405"/>
                    <a:pt x="407" y="410"/>
                    <a:pt x="405" y="412"/>
                  </a:cubicBezTo>
                  <a:cubicBezTo>
                    <a:pt x="403" y="414"/>
                    <a:pt x="404" y="419"/>
                    <a:pt x="407" y="422"/>
                  </a:cubicBezTo>
                  <a:cubicBezTo>
                    <a:pt x="411" y="424"/>
                    <a:pt x="411" y="420"/>
                    <a:pt x="411" y="417"/>
                  </a:cubicBezTo>
                  <a:cubicBezTo>
                    <a:pt x="410" y="414"/>
                    <a:pt x="416" y="411"/>
                    <a:pt x="427" y="408"/>
                  </a:cubicBezTo>
                  <a:cubicBezTo>
                    <a:pt x="438" y="404"/>
                    <a:pt x="449" y="397"/>
                    <a:pt x="450" y="395"/>
                  </a:cubicBezTo>
                  <a:cubicBezTo>
                    <a:pt x="450" y="394"/>
                    <a:pt x="457" y="398"/>
                    <a:pt x="461" y="396"/>
                  </a:cubicBezTo>
                  <a:cubicBezTo>
                    <a:pt x="465" y="393"/>
                    <a:pt x="478" y="393"/>
                    <a:pt x="481" y="393"/>
                  </a:cubicBezTo>
                  <a:cubicBezTo>
                    <a:pt x="485" y="393"/>
                    <a:pt x="484" y="390"/>
                    <a:pt x="488" y="387"/>
                  </a:cubicBezTo>
                  <a:cubicBezTo>
                    <a:pt x="492" y="384"/>
                    <a:pt x="491" y="383"/>
                    <a:pt x="495" y="382"/>
                  </a:cubicBezTo>
                  <a:cubicBezTo>
                    <a:pt x="499" y="381"/>
                    <a:pt x="502" y="377"/>
                    <a:pt x="502" y="376"/>
                  </a:cubicBezTo>
                  <a:cubicBezTo>
                    <a:pt x="502" y="374"/>
                    <a:pt x="509" y="373"/>
                    <a:pt x="510" y="371"/>
                  </a:cubicBezTo>
                  <a:cubicBezTo>
                    <a:pt x="510" y="369"/>
                    <a:pt x="516" y="368"/>
                    <a:pt x="516" y="366"/>
                  </a:cubicBezTo>
                  <a:cubicBezTo>
                    <a:pt x="516" y="363"/>
                    <a:pt x="519" y="364"/>
                    <a:pt x="521" y="362"/>
                  </a:cubicBezTo>
                  <a:cubicBezTo>
                    <a:pt x="522" y="360"/>
                    <a:pt x="519" y="354"/>
                    <a:pt x="522" y="353"/>
                  </a:cubicBezTo>
                  <a:cubicBezTo>
                    <a:pt x="525" y="352"/>
                    <a:pt x="521" y="349"/>
                    <a:pt x="521" y="348"/>
                  </a:cubicBezTo>
                  <a:cubicBezTo>
                    <a:pt x="520" y="347"/>
                    <a:pt x="526" y="346"/>
                    <a:pt x="529" y="345"/>
                  </a:cubicBezTo>
                  <a:cubicBezTo>
                    <a:pt x="532" y="343"/>
                    <a:pt x="533" y="340"/>
                    <a:pt x="534" y="337"/>
                  </a:cubicBezTo>
                  <a:cubicBezTo>
                    <a:pt x="534" y="334"/>
                    <a:pt x="539" y="331"/>
                    <a:pt x="542" y="330"/>
                  </a:cubicBezTo>
                  <a:cubicBezTo>
                    <a:pt x="544" y="330"/>
                    <a:pt x="545" y="325"/>
                    <a:pt x="544" y="322"/>
                  </a:cubicBezTo>
                  <a:cubicBezTo>
                    <a:pt x="543" y="318"/>
                    <a:pt x="548" y="319"/>
                    <a:pt x="546" y="318"/>
                  </a:cubicBezTo>
                  <a:cubicBezTo>
                    <a:pt x="544" y="316"/>
                    <a:pt x="547" y="312"/>
                    <a:pt x="551" y="311"/>
                  </a:cubicBezTo>
                  <a:cubicBezTo>
                    <a:pt x="555" y="310"/>
                    <a:pt x="548" y="308"/>
                    <a:pt x="546" y="310"/>
                  </a:cubicBezTo>
                  <a:cubicBezTo>
                    <a:pt x="544" y="311"/>
                    <a:pt x="541" y="305"/>
                    <a:pt x="539" y="307"/>
                  </a:cubicBezTo>
                  <a:cubicBezTo>
                    <a:pt x="537" y="310"/>
                    <a:pt x="531" y="306"/>
                    <a:pt x="535" y="305"/>
                  </a:cubicBezTo>
                  <a:cubicBezTo>
                    <a:pt x="539" y="304"/>
                    <a:pt x="545" y="300"/>
                    <a:pt x="547" y="300"/>
                  </a:cubicBezTo>
                  <a:cubicBezTo>
                    <a:pt x="550" y="299"/>
                    <a:pt x="544" y="294"/>
                    <a:pt x="540" y="294"/>
                  </a:cubicBezTo>
                  <a:cubicBezTo>
                    <a:pt x="537" y="294"/>
                    <a:pt x="533" y="287"/>
                    <a:pt x="530" y="287"/>
                  </a:cubicBezTo>
                  <a:cubicBezTo>
                    <a:pt x="527" y="287"/>
                    <a:pt x="533" y="284"/>
                    <a:pt x="537" y="286"/>
                  </a:cubicBezTo>
                  <a:cubicBezTo>
                    <a:pt x="541" y="288"/>
                    <a:pt x="545" y="290"/>
                    <a:pt x="547" y="288"/>
                  </a:cubicBezTo>
                  <a:cubicBezTo>
                    <a:pt x="549" y="287"/>
                    <a:pt x="540" y="280"/>
                    <a:pt x="537" y="278"/>
                  </a:cubicBezTo>
                  <a:cubicBezTo>
                    <a:pt x="534" y="276"/>
                    <a:pt x="537" y="273"/>
                    <a:pt x="535" y="271"/>
                  </a:cubicBezTo>
                  <a:cubicBezTo>
                    <a:pt x="533" y="270"/>
                    <a:pt x="529" y="262"/>
                    <a:pt x="528" y="258"/>
                  </a:cubicBezTo>
                  <a:cubicBezTo>
                    <a:pt x="526" y="255"/>
                    <a:pt x="519" y="254"/>
                    <a:pt x="517" y="252"/>
                  </a:cubicBezTo>
                  <a:cubicBezTo>
                    <a:pt x="516" y="249"/>
                    <a:pt x="517" y="244"/>
                    <a:pt x="523" y="242"/>
                  </a:cubicBezTo>
                  <a:cubicBezTo>
                    <a:pt x="528" y="240"/>
                    <a:pt x="526" y="235"/>
                    <a:pt x="528" y="236"/>
                  </a:cubicBezTo>
                  <a:cubicBezTo>
                    <a:pt x="531" y="236"/>
                    <a:pt x="533" y="235"/>
                    <a:pt x="535" y="232"/>
                  </a:cubicBezTo>
                  <a:cubicBezTo>
                    <a:pt x="537" y="228"/>
                    <a:pt x="540" y="230"/>
                    <a:pt x="542" y="228"/>
                  </a:cubicBezTo>
                  <a:cubicBezTo>
                    <a:pt x="544" y="226"/>
                    <a:pt x="552" y="227"/>
                    <a:pt x="555" y="225"/>
                  </a:cubicBezTo>
                  <a:cubicBezTo>
                    <a:pt x="558" y="223"/>
                    <a:pt x="552" y="217"/>
                    <a:pt x="548" y="218"/>
                  </a:cubicBezTo>
                  <a:cubicBezTo>
                    <a:pt x="544" y="219"/>
                    <a:pt x="540" y="217"/>
                    <a:pt x="537" y="213"/>
                  </a:cubicBezTo>
                  <a:cubicBezTo>
                    <a:pt x="534" y="210"/>
                    <a:pt x="527" y="221"/>
                    <a:pt x="521" y="223"/>
                  </a:cubicBezTo>
                  <a:cubicBezTo>
                    <a:pt x="516" y="225"/>
                    <a:pt x="512" y="219"/>
                    <a:pt x="514" y="214"/>
                  </a:cubicBezTo>
                  <a:cubicBezTo>
                    <a:pt x="516" y="210"/>
                    <a:pt x="510" y="210"/>
                    <a:pt x="502" y="210"/>
                  </a:cubicBezTo>
                  <a:cubicBezTo>
                    <a:pt x="494" y="211"/>
                    <a:pt x="497" y="198"/>
                    <a:pt x="502" y="197"/>
                  </a:cubicBezTo>
                  <a:cubicBezTo>
                    <a:pt x="507" y="196"/>
                    <a:pt x="513" y="201"/>
                    <a:pt x="516" y="193"/>
                  </a:cubicBezTo>
                  <a:cubicBezTo>
                    <a:pt x="519" y="185"/>
                    <a:pt x="523" y="191"/>
                    <a:pt x="530" y="184"/>
                  </a:cubicBezTo>
                  <a:cubicBezTo>
                    <a:pt x="537" y="177"/>
                    <a:pt x="544" y="173"/>
                    <a:pt x="550" y="177"/>
                  </a:cubicBezTo>
                  <a:cubicBezTo>
                    <a:pt x="555" y="181"/>
                    <a:pt x="544" y="188"/>
                    <a:pt x="542" y="192"/>
                  </a:cubicBezTo>
                  <a:cubicBezTo>
                    <a:pt x="540" y="196"/>
                    <a:pt x="544" y="197"/>
                    <a:pt x="540" y="200"/>
                  </a:cubicBezTo>
                  <a:cubicBezTo>
                    <a:pt x="537" y="203"/>
                    <a:pt x="542" y="204"/>
                    <a:pt x="548" y="200"/>
                  </a:cubicBezTo>
                  <a:cubicBezTo>
                    <a:pt x="555" y="196"/>
                    <a:pt x="563" y="191"/>
                    <a:pt x="570" y="189"/>
                  </a:cubicBezTo>
                  <a:cubicBezTo>
                    <a:pt x="572" y="188"/>
                    <a:pt x="573" y="188"/>
                    <a:pt x="575" y="188"/>
                  </a:cubicBezTo>
                  <a:cubicBezTo>
                    <a:pt x="576" y="186"/>
                    <a:pt x="577" y="184"/>
                    <a:pt x="579" y="183"/>
                  </a:cubicBezTo>
                  <a:cubicBezTo>
                    <a:pt x="583" y="181"/>
                    <a:pt x="598" y="175"/>
                    <a:pt x="600" y="172"/>
                  </a:cubicBezTo>
                  <a:cubicBezTo>
                    <a:pt x="603" y="169"/>
                    <a:pt x="605" y="165"/>
                    <a:pt x="608" y="165"/>
                  </a:cubicBezTo>
                  <a:cubicBezTo>
                    <a:pt x="611" y="165"/>
                    <a:pt x="611" y="167"/>
                    <a:pt x="616" y="167"/>
                  </a:cubicBezTo>
                  <a:cubicBezTo>
                    <a:pt x="620" y="167"/>
                    <a:pt x="625" y="169"/>
                    <a:pt x="623" y="165"/>
                  </a:cubicBezTo>
                  <a:cubicBezTo>
                    <a:pt x="621" y="162"/>
                    <a:pt x="622" y="162"/>
                    <a:pt x="628" y="161"/>
                  </a:cubicBezTo>
                  <a:cubicBezTo>
                    <a:pt x="633" y="160"/>
                    <a:pt x="632" y="155"/>
                    <a:pt x="636" y="155"/>
                  </a:cubicBezTo>
                  <a:cubicBezTo>
                    <a:pt x="640" y="155"/>
                    <a:pt x="639" y="147"/>
                    <a:pt x="643" y="147"/>
                  </a:cubicBezTo>
                  <a:cubicBezTo>
                    <a:pt x="646" y="147"/>
                    <a:pt x="648" y="152"/>
                    <a:pt x="652" y="151"/>
                  </a:cubicBezTo>
                  <a:cubicBezTo>
                    <a:pt x="653" y="150"/>
                    <a:pt x="654" y="151"/>
                    <a:pt x="656" y="151"/>
                  </a:cubicBezTo>
                  <a:cubicBezTo>
                    <a:pt x="656" y="150"/>
                    <a:pt x="657" y="150"/>
                    <a:pt x="658" y="149"/>
                  </a:cubicBezTo>
                  <a:cubicBezTo>
                    <a:pt x="658" y="145"/>
                    <a:pt x="658" y="141"/>
                    <a:pt x="658" y="139"/>
                  </a:cubicBezTo>
                  <a:cubicBezTo>
                    <a:pt x="656" y="135"/>
                    <a:pt x="658" y="132"/>
                    <a:pt x="657" y="130"/>
                  </a:cubicBezTo>
                  <a:cubicBezTo>
                    <a:pt x="656" y="128"/>
                    <a:pt x="656" y="122"/>
                    <a:pt x="659" y="122"/>
                  </a:cubicBezTo>
                  <a:cubicBezTo>
                    <a:pt x="661" y="122"/>
                    <a:pt x="665" y="116"/>
                    <a:pt x="668" y="118"/>
                  </a:cubicBezTo>
                  <a:cubicBezTo>
                    <a:pt x="672" y="120"/>
                    <a:pt x="679" y="121"/>
                    <a:pt x="679" y="118"/>
                  </a:cubicBezTo>
                  <a:cubicBezTo>
                    <a:pt x="679" y="115"/>
                    <a:pt x="683" y="115"/>
                    <a:pt x="684" y="111"/>
                  </a:cubicBezTo>
                  <a:cubicBezTo>
                    <a:pt x="685" y="107"/>
                    <a:pt x="690" y="106"/>
                    <a:pt x="691" y="103"/>
                  </a:cubicBezTo>
                  <a:cubicBezTo>
                    <a:pt x="692" y="99"/>
                    <a:pt x="694" y="91"/>
                    <a:pt x="697" y="89"/>
                  </a:cubicBezTo>
                  <a:cubicBezTo>
                    <a:pt x="701" y="87"/>
                    <a:pt x="696" y="86"/>
                    <a:pt x="697" y="80"/>
                  </a:cubicBezTo>
                  <a:close/>
                  <a:moveTo>
                    <a:pt x="528" y="383"/>
                  </a:moveTo>
                  <a:cubicBezTo>
                    <a:pt x="524" y="395"/>
                    <a:pt x="533" y="402"/>
                    <a:pt x="534" y="401"/>
                  </a:cubicBezTo>
                  <a:cubicBezTo>
                    <a:pt x="538" y="399"/>
                    <a:pt x="552" y="371"/>
                    <a:pt x="549" y="368"/>
                  </a:cubicBezTo>
                  <a:cubicBezTo>
                    <a:pt x="545" y="364"/>
                    <a:pt x="532" y="370"/>
                    <a:pt x="528" y="383"/>
                  </a:cubicBezTo>
                  <a:close/>
                  <a:moveTo>
                    <a:pt x="405" y="426"/>
                  </a:moveTo>
                  <a:cubicBezTo>
                    <a:pt x="400" y="426"/>
                    <a:pt x="389" y="432"/>
                    <a:pt x="393" y="441"/>
                  </a:cubicBezTo>
                  <a:cubicBezTo>
                    <a:pt x="398" y="449"/>
                    <a:pt x="413" y="444"/>
                    <a:pt x="413" y="440"/>
                  </a:cubicBezTo>
                  <a:cubicBezTo>
                    <a:pt x="413" y="436"/>
                    <a:pt x="420" y="430"/>
                    <a:pt x="419" y="427"/>
                  </a:cubicBezTo>
                  <a:cubicBezTo>
                    <a:pt x="419" y="425"/>
                    <a:pt x="409" y="426"/>
                    <a:pt x="405" y="4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4" name="Freeform 284"/>
            <p:cNvSpPr>
              <a:spLocks noEditPoints="1"/>
            </p:cNvSpPr>
            <p:nvPr userDrawn="1"/>
          </p:nvSpPr>
          <p:spPr bwMode="auto">
            <a:xfrm>
              <a:off x="10113458" y="3991293"/>
              <a:ext cx="241626" cy="341012"/>
            </a:xfrm>
            <a:custGeom>
              <a:avLst/>
              <a:gdLst>
                <a:gd name="T0" fmla="*/ 60 w 113"/>
                <a:gd name="T1" fmla="*/ 57 h 146"/>
                <a:gd name="T2" fmla="*/ 74 w 113"/>
                <a:gd name="T3" fmla="*/ 66 h 146"/>
                <a:gd name="T4" fmla="*/ 78 w 113"/>
                <a:gd name="T5" fmla="*/ 76 h 146"/>
                <a:gd name="T6" fmla="*/ 82 w 113"/>
                <a:gd name="T7" fmla="*/ 81 h 146"/>
                <a:gd name="T8" fmla="*/ 88 w 113"/>
                <a:gd name="T9" fmla="*/ 94 h 146"/>
                <a:gd name="T10" fmla="*/ 92 w 113"/>
                <a:gd name="T11" fmla="*/ 91 h 146"/>
                <a:gd name="T12" fmla="*/ 97 w 113"/>
                <a:gd name="T13" fmla="*/ 85 h 146"/>
                <a:gd name="T14" fmla="*/ 94 w 113"/>
                <a:gd name="T15" fmla="*/ 72 h 146"/>
                <a:gd name="T16" fmla="*/ 81 w 113"/>
                <a:gd name="T17" fmla="*/ 63 h 146"/>
                <a:gd name="T18" fmla="*/ 73 w 113"/>
                <a:gd name="T19" fmla="*/ 53 h 146"/>
                <a:gd name="T20" fmla="*/ 57 w 113"/>
                <a:gd name="T21" fmla="*/ 51 h 146"/>
                <a:gd name="T22" fmla="*/ 51 w 113"/>
                <a:gd name="T23" fmla="*/ 41 h 146"/>
                <a:gd name="T24" fmla="*/ 59 w 113"/>
                <a:gd name="T25" fmla="*/ 26 h 146"/>
                <a:gd name="T26" fmla="*/ 58 w 113"/>
                <a:gd name="T27" fmla="*/ 8 h 146"/>
                <a:gd name="T28" fmla="*/ 56 w 113"/>
                <a:gd name="T29" fmla="*/ 4 h 146"/>
                <a:gd name="T30" fmla="*/ 39 w 113"/>
                <a:gd name="T31" fmla="*/ 3 h 146"/>
                <a:gd name="T32" fmla="*/ 37 w 113"/>
                <a:gd name="T33" fmla="*/ 28 h 146"/>
                <a:gd name="T34" fmla="*/ 31 w 113"/>
                <a:gd name="T35" fmla="*/ 27 h 146"/>
                <a:gd name="T36" fmla="*/ 35 w 113"/>
                <a:gd name="T37" fmla="*/ 42 h 146"/>
                <a:gd name="T38" fmla="*/ 38 w 113"/>
                <a:gd name="T39" fmla="*/ 50 h 146"/>
                <a:gd name="T40" fmla="*/ 49 w 113"/>
                <a:gd name="T41" fmla="*/ 53 h 146"/>
                <a:gd name="T42" fmla="*/ 60 w 113"/>
                <a:gd name="T43" fmla="*/ 57 h 146"/>
                <a:gd name="T44" fmla="*/ 38 w 113"/>
                <a:gd name="T45" fmla="*/ 59 h 146"/>
                <a:gd name="T46" fmla="*/ 49 w 113"/>
                <a:gd name="T47" fmla="*/ 71 h 146"/>
                <a:gd name="T48" fmla="*/ 38 w 113"/>
                <a:gd name="T49" fmla="*/ 59 h 146"/>
                <a:gd name="T50" fmla="*/ 57 w 113"/>
                <a:gd name="T51" fmla="*/ 90 h 146"/>
                <a:gd name="T52" fmla="*/ 63 w 113"/>
                <a:gd name="T53" fmla="*/ 87 h 146"/>
                <a:gd name="T54" fmla="*/ 65 w 113"/>
                <a:gd name="T55" fmla="*/ 96 h 146"/>
                <a:gd name="T56" fmla="*/ 66 w 113"/>
                <a:gd name="T57" fmla="*/ 108 h 146"/>
                <a:gd name="T58" fmla="*/ 79 w 113"/>
                <a:gd name="T59" fmla="*/ 90 h 146"/>
                <a:gd name="T60" fmla="*/ 74 w 113"/>
                <a:gd name="T61" fmla="*/ 89 h 146"/>
                <a:gd name="T62" fmla="*/ 57 w 113"/>
                <a:gd name="T63" fmla="*/ 76 h 146"/>
                <a:gd name="T64" fmla="*/ 57 w 113"/>
                <a:gd name="T65" fmla="*/ 90 h 146"/>
                <a:gd name="T66" fmla="*/ 17 w 113"/>
                <a:gd name="T67" fmla="*/ 97 h 146"/>
                <a:gd name="T68" fmla="*/ 2 w 113"/>
                <a:gd name="T69" fmla="*/ 114 h 146"/>
                <a:gd name="T70" fmla="*/ 23 w 113"/>
                <a:gd name="T71" fmla="*/ 96 h 146"/>
                <a:gd name="T72" fmla="*/ 26 w 113"/>
                <a:gd name="T73" fmla="*/ 85 h 146"/>
                <a:gd name="T74" fmla="*/ 17 w 113"/>
                <a:gd name="T75" fmla="*/ 97 h 146"/>
                <a:gd name="T76" fmla="*/ 78 w 113"/>
                <a:gd name="T77" fmla="*/ 103 h 146"/>
                <a:gd name="T78" fmla="*/ 87 w 113"/>
                <a:gd name="T79" fmla="*/ 98 h 146"/>
                <a:gd name="T80" fmla="*/ 78 w 113"/>
                <a:gd name="T81" fmla="*/ 103 h 146"/>
                <a:gd name="T82" fmla="*/ 109 w 113"/>
                <a:gd name="T83" fmla="*/ 128 h 146"/>
                <a:gd name="T84" fmla="*/ 106 w 113"/>
                <a:gd name="T85" fmla="*/ 104 h 146"/>
                <a:gd name="T86" fmla="*/ 98 w 113"/>
                <a:gd name="T87" fmla="*/ 103 h 146"/>
                <a:gd name="T88" fmla="*/ 91 w 113"/>
                <a:gd name="T89" fmla="*/ 109 h 146"/>
                <a:gd name="T90" fmla="*/ 85 w 113"/>
                <a:gd name="T91" fmla="*/ 114 h 146"/>
                <a:gd name="T92" fmla="*/ 74 w 113"/>
                <a:gd name="T93" fmla="*/ 112 h 146"/>
                <a:gd name="T94" fmla="*/ 61 w 113"/>
                <a:gd name="T95" fmla="*/ 119 h 146"/>
                <a:gd name="T96" fmla="*/ 56 w 113"/>
                <a:gd name="T97" fmla="*/ 130 h 146"/>
                <a:gd name="T98" fmla="*/ 67 w 113"/>
                <a:gd name="T99" fmla="*/ 125 h 146"/>
                <a:gd name="T100" fmla="*/ 75 w 113"/>
                <a:gd name="T101" fmla="*/ 122 h 146"/>
                <a:gd name="T102" fmla="*/ 85 w 113"/>
                <a:gd name="T103" fmla="*/ 141 h 146"/>
                <a:gd name="T104" fmla="*/ 97 w 113"/>
                <a:gd name="T105" fmla="*/ 146 h 146"/>
                <a:gd name="T106" fmla="*/ 97 w 113"/>
                <a:gd name="T107" fmla="*/ 133 h 146"/>
                <a:gd name="T108" fmla="*/ 109 w 113"/>
                <a:gd name="T109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146">
                  <a:moveTo>
                    <a:pt x="60" y="57"/>
                  </a:moveTo>
                  <a:cubicBezTo>
                    <a:pt x="67" y="56"/>
                    <a:pt x="76" y="63"/>
                    <a:pt x="74" y="66"/>
                  </a:cubicBezTo>
                  <a:cubicBezTo>
                    <a:pt x="73" y="69"/>
                    <a:pt x="75" y="78"/>
                    <a:pt x="78" y="76"/>
                  </a:cubicBezTo>
                  <a:cubicBezTo>
                    <a:pt x="81" y="73"/>
                    <a:pt x="86" y="76"/>
                    <a:pt x="82" y="81"/>
                  </a:cubicBezTo>
                  <a:cubicBezTo>
                    <a:pt x="79" y="85"/>
                    <a:pt x="87" y="89"/>
                    <a:pt x="88" y="94"/>
                  </a:cubicBezTo>
                  <a:cubicBezTo>
                    <a:pt x="89" y="99"/>
                    <a:pt x="93" y="95"/>
                    <a:pt x="92" y="91"/>
                  </a:cubicBezTo>
                  <a:cubicBezTo>
                    <a:pt x="91" y="87"/>
                    <a:pt x="93" y="88"/>
                    <a:pt x="97" y="85"/>
                  </a:cubicBezTo>
                  <a:cubicBezTo>
                    <a:pt x="102" y="82"/>
                    <a:pt x="97" y="77"/>
                    <a:pt x="94" y="72"/>
                  </a:cubicBezTo>
                  <a:cubicBezTo>
                    <a:pt x="91" y="66"/>
                    <a:pt x="81" y="68"/>
                    <a:pt x="81" y="63"/>
                  </a:cubicBezTo>
                  <a:cubicBezTo>
                    <a:pt x="81" y="58"/>
                    <a:pt x="73" y="56"/>
                    <a:pt x="73" y="53"/>
                  </a:cubicBezTo>
                  <a:cubicBezTo>
                    <a:pt x="73" y="51"/>
                    <a:pt x="63" y="48"/>
                    <a:pt x="57" y="51"/>
                  </a:cubicBezTo>
                  <a:cubicBezTo>
                    <a:pt x="51" y="54"/>
                    <a:pt x="55" y="45"/>
                    <a:pt x="51" y="41"/>
                  </a:cubicBezTo>
                  <a:cubicBezTo>
                    <a:pt x="47" y="37"/>
                    <a:pt x="54" y="31"/>
                    <a:pt x="59" y="26"/>
                  </a:cubicBezTo>
                  <a:cubicBezTo>
                    <a:pt x="64" y="20"/>
                    <a:pt x="58" y="12"/>
                    <a:pt x="58" y="8"/>
                  </a:cubicBezTo>
                  <a:cubicBezTo>
                    <a:pt x="59" y="4"/>
                    <a:pt x="59" y="3"/>
                    <a:pt x="56" y="4"/>
                  </a:cubicBezTo>
                  <a:cubicBezTo>
                    <a:pt x="54" y="5"/>
                    <a:pt x="44" y="0"/>
                    <a:pt x="39" y="3"/>
                  </a:cubicBezTo>
                  <a:cubicBezTo>
                    <a:pt x="35" y="5"/>
                    <a:pt x="39" y="27"/>
                    <a:pt x="37" y="28"/>
                  </a:cubicBezTo>
                  <a:cubicBezTo>
                    <a:pt x="35" y="30"/>
                    <a:pt x="32" y="25"/>
                    <a:pt x="31" y="27"/>
                  </a:cubicBezTo>
                  <a:cubicBezTo>
                    <a:pt x="30" y="30"/>
                    <a:pt x="32" y="42"/>
                    <a:pt x="35" y="42"/>
                  </a:cubicBezTo>
                  <a:cubicBezTo>
                    <a:pt x="37" y="42"/>
                    <a:pt x="39" y="45"/>
                    <a:pt x="38" y="50"/>
                  </a:cubicBezTo>
                  <a:cubicBezTo>
                    <a:pt x="36" y="55"/>
                    <a:pt x="43" y="56"/>
                    <a:pt x="49" y="53"/>
                  </a:cubicBezTo>
                  <a:cubicBezTo>
                    <a:pt x="56" y="51"/>
                    <a:pt x="53" y="58"/>
                    <a:pt x="60" y="57"/>
                  </a:cubicBezTo>
                  <a:close/>
                  <a:moveTo>
                    <a:pt x="38" y="59"/>
                  </a:moveTo>
                  <a:cubicBezTo>
                    <a:pt x="39" y="64"/>
                    <a:pt x="41" y="73"/>
                    <a:pt x="49" y="71"/>
                  </a:cubicBezTo>
                  <a:cubicBezTo>
                    <a:pt x="57" y="69"/>
                    <a:pt x="37" y="56"/>
                    <a:pt x="38" y="59"/>
                  </a:cubicBezTo>
                  <a:close/>
                  <a:moveTo>
                    <a:pt x="57" y="90"/>
                  </a:moveTo>
                  <a:cubicBezTo>
                    <a:pt x="59" y="90"/>
                    <a:pt x="63" y="90"/>
                    <a:pt x="63" y="87"/>
                  </a:cubicBezTo>
                  <a:cubicBezTo>
                    <a:pt x="64" y="84"/>
                    <a:pt x="68" y="93"/>
                    <a:pt x="65" y="96"/>
                  </a:cubicBezTo>
                  <a:cubicBezTo>
                    <a:pt x="61" y="99"/>
                    <a:pt x="61" y="107"/>
                    <a:pt x="66" y="108"/>
                  </a:cubicBezTo>
                  <a:cubicBezTo>
                    <a:pt x="71" y="109"/>
                    <a:pt x="80" y="93"/>
                    <a:pt x="79" y="90"/>
                  </a:cubicBezTo>
                  <a:cubicBezTo>
                    <a:pt x="77" y="88"/>
                    <a:pt x="73" y="92"/>
                    <a:pt x="74" y="89"/>
                  </a:cubicBezTo>
                  <a:cubicBezTo>
                    <a:pt x="75" y="85"/>
                    <a:pt x="62" y="75"/>
                    <a:pt x="57" y="76"/>
                  </a:cubicBezTo>
                  <a:cubicBezTo>
                    <a:pt x="51" y="77"/>
                    <a:pt x="53" y="91"/>
                    <a:pt x="57" y="90"/>
                  </a:cubicBezTo>
                  <a:close/>
                  <a:moveTo>
                    <a:pt x="17" y="97"/>
                  </a:moveTo>
                  <a:cubicBezTo>
                    <a:pt x="12" y="102"/>
                    <a:pt x="0" y="112"/>
                    <a:pt x="2" y="114"/>
                  </a:cubicBezTo>
                  <a:cubicBezTo>
                    <a:pt x="4" y="118"/>
                    <a:pt x="17" y="100"/>
                    <a:pt x="23" y="96"/>
                  </a:cubicBezTo>
                  <a:cubicBezTo>
                    <a:pt x="29" y="92"/>
                    <a:pt x="28" y="89"/>
                    <a:pt x="26" y="85"/>
                  </a:cubicBezTo>
                  <a:cubicBezTo>
                    <a:pt x="24" y="81"/>
                    <a:pt x="21" y="91"/>
                    <a:pt x="17" y="97"/>
                  </a:cubicBezTo>
                  <a:close/>
                  <a:moveTo>
                    <a:pt x="78" y="103"/>
                  </a:moveTo>
                  <a:cubicBezTo>
                    <a:pt x="79" y="106"/>
                    <a:pt x="89" y="101"/>
                    <a:pt x="87" y="98"/>
                  </a:cubicBezTo>
                  <a:cubicBezTo>
                    <a:pt x="84" y="95"/>
                    <a:pt x="77" y="101"/>
                    <a:pt x="78" y="103"/>
                  </a:cubicBezTo>
                  <a:close/>
                  <a:moveTo>
                    <a:pt x="109" y="128"/>
                  </a:moveTo>
                  <a:cubicBezTo>
                    <a:pt x="113" y="123"/>
                    <a:pt x="106" y="112"/>
                    <a:pt x="106" y="104"/>
                  </a:cubicBezTo>
                  <a:cubicBezTo>
                    <a:pt x="106" y="96"/>
                    <a:pt x="95" y="98"/>
                    <a:pt x="98" y="103"/>
                  </a:cubicBezTo>
                  <a:cubicBezTo>
                    <a:pt x="101" y="108"/>
                    <a:pt x="92" y="104"/>
                    <a:pt x="91" y="109"/>
                  </a:cubicBezTo>
                  <a:cubicBezTo>
                    <a:pt x="91" y="114"/>
                    <a:pt x="84" y="110"/>
                    <a:pt x="85" y="114"/>
                  </a:cubicBezTo>
                  <a:cubicBezTo>
                    <a:pt x="85" y="118"/>
                    <a:pt x="78" y="114"/>
                    <a:pt x="74" y="112"/>
                  </a:cubicBezTo>
                  <a:cubicBezTo>
                    <a:pt x="71" y="109"/>
                    <a:pt x="66" y="118"/>
                    <a:pt x="61" y="119"/>
                  </a:cubicBezTo>
                  <a:cubicBezTo>
                    <a:pt x="56" y="120"/>
                    <a:pt x="53" y="130"/>
                    <a:pt x="56" y="130"/>
                  </a:cubicBezTo>
                  <a:cubicBezTo>
                    <a:pt x="60" y="130"/>
                    <a:pt x="62" y="125"/>
                    <a:pt x="67" y="125"/>
                  </a:cubicBezTo>
                  <a:cubicBezTo>
                    <a:pt x="71" y="125"/>
                    <a:pt x="69" y="121"/>
                    <a:pt x="75" y="122"/>
                  </a:cubicBezTo>
                  <a:cubicBezTo>
                    <a:pt x="81" y="123"/>
                    <a:pt x="77" y="139"/>
                    <a:pt x="85" y="141"/>
                  </a:cubicBezTo>
                  <a:cubicBezTo>
                    <a:pt x="93" y="142"/>
                    <a:pt x="93" y="146"/>
                    <a:pt x="97" y="146"/>
                  </a:cubicBezTo>
                  <a:cubicBezTo>
                    <a:pt x="101" y="146"/>
                    <a:pt x="96" y="136"/>
                    <a:pt x="97" y="133"/>
                  </a:cubicBezTo>
                  <a:cubicBezTo>
                    <a:pt x="97" y="129"/>
                    <a:pt x="105" y="132"/>
                    <a:pt x="109" y="1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5" name="Freeform 285"/>
            <p:cNvSpPr>
              <a:spLocks noEditPoints="1"/>
            </p:cNvSpPr>
            <p:nvPr userDrawn="1"/>
          </p:nvSpPr>
          <p:spPr bwMode="auto">
            <a:xfrm>
              <a:off x="10710811" y="4542017"/>
              <a:ext cx="317135" cy="202419"/>
            </a:xfrm>
            <a:custGeom>
              <a:avLst/>
              <a:gdLst>
                <a:gd name="T0" fmla="*/ 106 w 148"/>
                <a:gd name="T1" fmla="*/ 80 h 87"/>
                <a:gd name="T2" fmla="*/ 98 w 148"/>
                <a:gd name="T3" fmla="*/ 73 h 87"/>
                <a:gd name="T4" fmla="*/ 86 w 148"/>
                <a:gd name="T5" fmla="*/ 68 h 87"/>
                <a:gd name="T6" fmla="*/ 78 w 148"/>
                <a:gd name="T7" fmla="*/ 54 h 87"/>
                <a:gd name="T8" fmla="*/ 75 w 148"/>
                <a:gd name="T9" fmla="*/ 45 h 87"/>
                <a:gd name="T10" fmla="*/ 78 w 148"/>
                <a:gd name="T11" fmla="*/ 38 h 87"/>
                <a:gd name="T12" fmla="*/ 54 w 148"/>
                <a:gd name="T13" fmla="*/ 26 h 87"/>
                <a:gd name="T14" fmla="*/ 9 w 148"/>
                <a:gd name="T15" fmla="*/ 2 h 87"/>
                <a:gd name="T16" fmla="*/ 0 w 148"/>
                <a:gd name="T17" fmla="*/ 0 h 87"/>
                <a:gd name="T18" fmla="*/ 0 w 148"/>
                <a:gd name="T19" fmla="*/ 68 h 87"/>
                <a:gd name="T20" fmla="*/ 12 w 148"/>
                <a:gd name="T21" fmla="*/ 72 h 87"/>
                <a:gd name="T22" fmla="*/ 27 w 148"/>
                <a:gd name="T23" fmla="*/ 65 h 87"/>
                <a:gd name="T24" fmla="*/ 33 w 148"/>
                <a:gd name="T25" fmla="*/ 57 h 87"/>
                <a:gd name="T26" fmla="*/ 58 w 148"/>
                <a:gd name="T27" fmla="*/ 62 h 87"/>
                <a:gd name="T28" fmla="*/ 83 w 148"/>
                <a:gd name="T29" fmla="*/ 83 h 87"/>
                <a:gd name="T30" fmla="*/ 108 w 148"/>
                <a:gd name="T31" fmla="*/ 87 h 87"/>
                <a:gd name="T32" fmla="*/ 106 w 148"/>
                <a:gd name="T33" fmla="*/ 80 h 87"/>
                <a:gd name="T34" fmla="*/ 126 w 148"/>
                <a:gd name="T35" fmla="*/ 24 h 87"/>
                <a:gd name="T36" fmla="*/ 112 w 148"/>
                <a:gd name="T37" fmla="*/ 31 h 87"/>
                <a:gd name="T38" fmla="*/ 87 w 148"/>
                <a:gd name="T39" fmla="*/ 32 h 87"/>
                <a:gd name="T40" fmla="*/ 106 w 148"/>
                <a:gd name="T41" fmla="*/ 40 h 87"/>
                <a:gd name="T42" fmla="*/ 130 w 148"/>
                <a:gd name="T43" fmla="*/ 29 h 87"/>
                <a:gd name="T44" fmla="*/ 133 w 148"/>
                <a:gd name="T45" fmla="*/ 19 h 87"/>
                <a:gd name="T46" fmla="*/ 126 w 148"/>
                <a:gd name="T47" fmla="*/ 24 h 87"/>
                <a:gd name="T48" fmla="*/ 138 w 148"/>
                <a:gd name="T49" fmla="*/ 11 h 87"/>
                <a:gd name="T50" fmla="*/ 134 w 148"/>
                <a:gd name="T51" fmla="*/ 12 h 87"/>
                <a:gd name="T52" fmla="*/ 141 w 148"/>
                <a:gd name="T53" fmla="*/ 22 h 87"/>
                <a:gd name="T54" fmla="*/ 138 w 148"/>
                <a:gd name="T5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87">
                  <a:moveTo>
                    <a:pt x="106" y="80"/>
                  </a:moveTo>
                  <a:cubicBezTo>
                    <a:pt x="104" y="79"/>
                    <a:pt x="98" y="76"/>
                    <a:pt x="98" y="73"/>
                  </a:cubicBezTo>
                  <a:cubicBezTo>
                    <a:pt x="98" y="70"/>
                    <a:pt x="91" y="71"/>
                    <a:pt x="86" y="68"/>
                  </a:cubicBezTo>
                  <a:cubicBezTo>
                    <a:pt x="81" y="65"/>
                    <a:pt x="83" y="56"/>
                    <a:pt x="78" y="54"/>
                  </a:cubicBezTo>
                  <a:cubicBezTo>
                    <a:pt x="73" y="51"/>
                    <a:pt x="69" y="44"/>
                    <a:pt x="75" y="45"/>
                  </a:cubicBezTo>
                  <a:cubicBezTo>
                    <a:pt x="81" y="45"/>
                    <a:pt x="82" y="42"/>
                    <a:pt x="78" y="38"/>
                  </a:cubicBezTo>
                  <a:cubicBezTo>
                    <a:pt x="73" y="33"/>
                    <a:pt x="55" y="32"/>
                    <a:pt x="54" y="26"/>
                  </a:cubicBezTo>
                  <a:cubicBezTo>
                    <a:pt x="54" y="20"/>
                    <a:pt x="22" y="5"/>
                    <a:pt x="9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0"/>
                    <a:pt x="7" y="72"/>
                    <a:pt x="12" y="72"/>
                  </a:cubicBezTo>
                  <a:cubicBezTo>
                    <a:pt x="28" y="73"/>
                    <a:pt x="24" y="65"/>
                    <a:pt x="27" y="65"/>
                  </a:cubicBezTo>
                  <a:cubicBezTo>
                    <a:pt x="29" y="65"/>
                    <a:pt x="30" y="60"/>
                    <a:pt x="33" y="57"/>
                  </a:cubicBezTo>
                  <a:cubicBezTo>
                    <a:pt x="37" y="53"/>
                    <a:pt x="50" y="56"/>
                    <a:pt x="58" y="62"/>
                  </a:cubicBezTo>
                  <a:cubicBezTo>
                    <a:pt x="66" y="68"/>
                    <a:pt x="75" y="85"/>
                    <a:pt x="83" y="83"/>
                  </a:cubicBezTo>
                  <a:cubicBezTo>
                    <a:pt x="92" y="81"/>
                    <a:pt x="100" y="87"/>
                    <a:pt x="108" y="87"/>
                  </a:cubicBezTo>
                  <a:cubicBezTo>
                    <a:pt x="115" y="87"/>
                    <a:pt x="109" y="81"/>
                    <a:pt x="106" y="80"/>
                  </a:cubicBezTo>
                  <a:close/>
                  <a:moveTo>
                    <a:pt x="126" y="24"/>
                  </a:moveTo>
                  <a:cubicBezTo>
                    <a:pt x="126" y="26"/>
                    <a:pt x="120" y="28"/>
                    <a:pt x="112" y="31"/>
                  </a:cubicBezTo>
                  <a:cubicBezTo>
                    <a:pt x="103" y="34"/>
                    <a:pt x="87" y="28"/>
                    <a:pt x="87" y="32"/>
                  </a:cubicBezTo>
                  <a:cubicBezTo>
                    <a:pt x="86" y="35"/>
                    <a:pt x="96" y="40"/>
                    <a:pt x="106" y="40"/>
                  </a:cubicBezTo>
                  <a:cubicBezTo>
                    <a:pt x="115" y="40"/>
                    <a:pt x="130" y="32"/>
                    <a:pt x="130" y="29"/>
                  </a:cubicBezTo>
                  <a:cubicBezTo>
                    <a:pt x="130" y="26"/>
                    <a:pt x="136" y="22"/>
                    <a:pt x="133" y="19"/>
                  </a:cubicBezTo>
                  <a:cubicBezTo>
                    <a:pt x="131" y="17"/>
                    <a:pt x="126" y="21"/>
                    <a:pt x="126" y="24"/>
                  </a:cubicBezTo>
                  <a:close/>
                  <a:moveTo>
                    <a:pt x="138" y="11"/>
                  </a:moveTo>
                  <a:cubicBezTo>
                    <a:pt x="132" y="8"/>
                    <a:pt x="127" y="6"/>
                    <a:pt x="134" y="12"/>
                  </a:cubicBezTo>
                  <a:cubicBezTo>
                    <a:pt x="141" y="18"/>
                    <a:pt x="137" y="23"/>
                    <a:pt x="141" y="22"/>
                  </a:cubicBezTo>
                  <a:cubicBezTo>
                    <a:pt x="148" y="21"/>
                    <a:pt x="143" y="15"/>
                    <a:pt x="138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" name="Freeform 286"/>
            <p:cNvSpPr>
              <a:spLocks/>
            </p:cNvSpPr>
            <p:nvPr userDrawn="1"/>
          </p:nvSpPr>
          <p:spPr bwMode="auto">
            <a:xfrm>
              <a:off x="9202326" y="4224712"/>
              <a:ext cx="53695" cy="103945"/>
            </a:xfrm>
            <a:custGeom>
              <a:avLst/>
              <a:gdLst>
                <a:gd name="T0" fmla="*/ 6 w 25"/>
                <a:gd name="T1" fmla="*/ 0 h 45"/>
                <a:gd name="T2" fmla="*/ 1 w 25"/>
                <a:gd name="T3" fmla="*/ 10 h 45"/>
                <a:gd name="T4" fmla="*/ 1 w 25"/>
                <a:gd name="T5" fmla="*/ 25 h 45"/>
                <a:gd name="T6" fmla="*/ 7 w 25"/>
                <a:gd name="T7" fmla="*/ 41 h 45"/>
                <a:gd name="T8" fmla="*/ 24 w 25"/>
                <a:gd name="T9" fmla="*/ 25 h 45"/>
                <a:gd name="T10" fmla="*/ 6 w 25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5">
                  <a:moveTo>
                    <a:pt x="6" y="0"/>
                  </a:moveTo>
                  <a:cubicBezTo>
                    <a:pt x="2" y="0"/>
                    <a:pt x="3" y="6"/>
                    <a:pt x="1" y="10"/>
                  </a:cubicBezTo>
                  <a:cubicBezTo>
                    <a:pt x="0" y="14"/>
                    <a:pt x="0" y="19"/>
                    <a:pt x="1" y="25"/>
                  </a:cubicBezTo>
                  <a:cubicBezTo>
                    <a:pt x="1" y="31"/>
                    <a:pt x="1" y="37"/>
                    <a:pt x="7" y="41"/>
                  </a:cubicBezTo>
                  <a:cubicBezTo>
                    <a:pt x="13" y="45"/>
                    <a:pt x="24" y="34"/>
                    <a:pt x="24" y="25"/>
                  </a:cubicBezTo>
                  <a:cubicBezTo>
                    <a:pt x="25" y="16"/>
                    <a:pt x="8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7" name="Freeform 287"/>
            <p:cNvSpPr>
              <a:spLocks/>
            </p:cNvSpPr>
            <p:nvPr userDrawn="1"/>
          </p:nvSpPr>
          <p:spPr bwMode="auto">
            <a:xfrm>
              <a:off x="8272737" y="4762670"/>
              <a:ext cx="186254" cy="370189"/>
            </a:xfrm>
            <a:custGeom>
              <a:avLst/>
              <a:gdLst>
                <a:gd name="T0" fmla="*/ 73 w 87"/>
                <a:gd name="T1" fmla="*/ 5 h 159"/>
                <a:gd name="T2" fmla="*/ 69 w 87"/>
                <a:gd name="T3" fmla="*/ 8 h 159"/>
                <a:gd name="T4" fmla="*/ 67 w 87"/>
                <a:gd name="T5" fmla="*/ 16 h 159"/>
                <a:gd name="T6" fmla="*/ 60 w 87"/>
                <a:gd name="T7" fmla="*/ 21 h 159"/>
                <a:gd name="T8" fmla="*/ 54 w 87"/>
                <a:gd name="T9" fmla="*/ 25 h 159"/>
                <a:gd name="T10" fmla="*/ 54 w 87"/>
                <a:gd name="T11" fmla="*/ 31 h 159"/>
                <a:gd name="T12" fmla="*/ 45 w 87"/>
                <a:gd name="T13" fmla="*/ 38 h 159"/>
                <a:gd name="T14" fmla="*/ 29 w 87"/>
                <a:gd name="T15" fmla="*/ 45 h 159"/>
                <a:gd name="T16" fmla="*/ 14 w 87"/>
                <a:gd name="T17" fmla="*/ 48 h 159"/>
                <a:gd name="T18" fmla="*/ 10 w 87"/>
                <a:gd name="T19" fmla="*/ 62 h 159"/>
                <a:gd name="T20" fmla="*/ 11 w 87"/>
                <a:gd name="T21" fmla="*/ 82 h 159"/>
                <a:gd name="T22" fmla="*/ 8 w 87"/>
                <a:gd name="T23" fmla="*/ 104 h 159"/>
                <a:gd name="T24" fmla="*/ 4 w 87"/>
                <a:gd name="T25" fmla="*/ 130 h 159"/>
                <a:gd name="T26" fmla="*/ 11 w 87"/>
                <a:gd name="T27" fmla="*/ 150 h 159"/>
                <a:gd name="T28" fmla="*/ 32 w 87"/>
                <a:gd name="T29" fmla="*/ 155 h 159"/>
                <a:gd name="T30" fmla="*/ 44 w 87"/>
                <a:gd name="T31" fmla="*/ 151 h 159"/>
                <a:gd name="T32" fmla="*/ 61 w 87"/>
                <a:gd name="T33" fmla="*/ 106 h 159"/>
                <a:gd name="T34" fmla="*/ 74 w 87"/>
                <a:gd name="T35" fmla="*/ 63 h 159"/>
                <a:gd name="T36" fmla="*/ 76 w 87"/>
                <a:gd name="T37" fmla="*/ 51 h 159"/>
                <a:gd name="T38" fmla="*/ 79 w 87"/>
                <a:gd name="T39" fmla="*/ 45 h 159"/>
                <a:gd name="T40" fmla="*/ 86 w 87"/>
                <a:gd name="T41" fmla="*/ 43 h 159"/>
                <a:gd name="T42" fmla="*/ 81 w 87"/>
                <a:gd name="T43" fmla="*/ 23 h 159"/>
                <a:gd name="T44" fmla="*/ 73 w 87"/>
                <a:gd name="T45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59">
                  <a:moveTo>
                    <a:pt x="73" y="5"/>
                  </a:moveTo>
                  <a:cubicBezTo>
                    <a:pt x="71" y="0"/>
                    <a:pt x="70" y="7"/>
                    <a:pt x="69" y="8"/>
                  </a:cubicBezTo>
                  <a:cubicBezTo>
                    <a:pt x="68" y="9"/>
                    <a:pt x="67" y="13"/>
                    <a:pt x="67" y="16"/>
                  </a:cubicBezTo>
                  <a:cubicBezTo>
                    <a:pt x="68" y="18"/>
                    <a:pt x="63" y="21"/>
                    <a:pt x="60" y="21"/>
                  </a:cubicBezTo>
                  <a:cubicBezTo>
                    <a:pt x="58" y="20"/>
                    <a:pt x="53" y="22"/>
                    <a:pt x="54" y="25"/>
                  </a:cubicBezTo>
                  <a:cubicBezTo>
                    <a:pt x="56" y="29"/>
                    <a:pt x="52" y="28"/>
                    <a:pt x="54" y="31"/>
                  </a:cubicBezTo>
                  <a:cubicBezTo>
                    <a:pt x="56" y="34"/>
                    <a:pt x="50" y="37"/>
                    <a:pt x="45" y="38"/>
                  </a:cubicBezTo>
                  <a:cubicBezTo>
                    <a:pt x="41" y="38"/>
                    <a:pt x="34" y="46"/>
                    <a:pt x="29" y="45"/>
                  </a:cubicBezTo>
                  <a:cubicBezTo>
                    <a:pt x="24" y="45"/>
                    <a:pt x="19" y="49"/>
                    <a:pt x="14" y="48"/>
                  </a:cubicBezTo>
                  <a:cubicBezTo>
                    <a:pt x="10" y="47"/>
                    <a:pt x="13" y="57"/>
                    <a:pt x="10" y="62"/>
                  </a:cubicBezTo>
                  <a:cubicBezTo>
                    <a:pt x="6" y="68"/>
                    <a:pt x="8" y="75"/>
                    <a:pt x="11" y="82"/>
                  </a:cubicBezTo>
                  <a:cubicBezTo>
                    <a:pt x="14" y="89"/>
                    <a:pt x="16" y="95"/>
                    <a:pt x="8" y="104"/>
                  </a:cubicBezTo>
                  <a:cubicBezTo>
                    <a:pt x="0" y="113"/>
                    <a:pt x="1" y="123"/>
                    <a:pt x="4" y="130"/>
                  </a:cubicBezTo>
                  <a:cubicBezTo>
                    <a:pt x="7" y="136"/>
                    <a:pt x="7" y="146"/>
                    <a:pt x="11" y="150"/>
                  </a:cubicBezTo>
                  <a:cubicBezTo>
                    <a:pt x="16" y="155"/>
                    <a:pt x="28" y="159"/>
                    <a:pt x="32" y="155"/>
                  </a:cubicBezTo>
                  <a:cubicBezTo>
                    <a:pt x="36" y="152"/>
                    <a:pt x="40" y="156"/>
                    <a:pt x="44" y="151"/>
                  </a:cubicBezTo>
                  <a:cubicBezTo>
                    <a:pt x="48" y="146"/>
                    <a:pt x="55" y="122"/>
                    <a:pt x="61" y="106"/>
                  </a:cubicBezTo>
                  <a:cubicBezTo>
                    <a:pt x="67" y="89"/>
                    <a:pt x="74" y="68"/>
                    <a:pt x="74" y="63"/>
                  </a:cubicBezTo>
                  <a:cubicBezTo>
                    <a:pt x="73" y="59"/>
                    <a:pt x="78" y="56"/>
                    <a:pt x="76" y="51"/>
                  </a:cubicBezTo>
                  <a:cubicBezTo>
                    <a:pt x="74" y="46"/>
                    <a:pt x="76" y="41"/>
                    <a:pt x="79" y="45"/>
                  </a:cubicBezTo>
                  <a:cubicBezTo>
                    <a:pt x="81" y="48"/>
                    <a:pt x="85" y="48"/>
                    <a:pt x="86" y="43"/>
                  </a:cubicBezTo>
                  <a:cubicBezTo>
                    <a:pt x="87" y="38"/>
                    <a:pt x="82" y="30"/>
                    <a:pt x="81" y="23"/>
                  </a:cubicBezTo>
                  <a:cubicBezTo>
                    <a:pt x="81" y="15"/>
                    <a:pt x="74" y="8"/>
                    <a:pt x="7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8" name="Freeform 288"/>
            <p:cNvSpPr>
              <a:spLocks noEditPoints="1"/>
            </p:cNvSpPr>
            <p:nvPr userDrawn="1"/>
          </p:nvSpPr>
          <p:spPr bwMode="auto">
            <a:xfrm>
              <a:off x="8266025" y="3976704"/>
              <a:ext cx="298677" cy="184183"/>
            </a:xfrm>
            <a:custGeom>
              <a:avLst/>
              <a:gdLst>
                <a:gd name="T0" fmla="*/ 98 w 139"/>
                <a:gd name="T1" fmla="*/ 3 h 79"/>
                <a:gd name="T2" fmla="*/ 75 w 139"/>
                <a:gd name="T3" fmla="*/ 5 h 79"/>
                <a:gd name="T4" fmla="*/ 57 w 139"/>
                <a:gd name="T5" fmla="*/ 19 h 79"/>
                <a:gd name="T6" fmla="*/ 49 w 139"/>
                <a:gd name="T7" fmla="*/ 22 h 79"/>
                <a:gd name="T8" fmla="*/ 33 w 139"/>
                <a:gd name="T9" fmla="*/ 19 h 79"/>
                <a:gd name="T10" fmla="*/ 19 w 139"/>
                <a:gd name="T11" fmla="*/ 18 h 79"/>
                <a:gd name="T12" fmla="*/ 10 w 139"/>
                <a:gd name="T13" fmla="*/ 17 h 79"/>
                <a:gd name="T14" fmla="*/ 5 w 139"/>
                <a:gd name="T15" fmla="*/ 21 h 79"/>
                <a:gd name="T16" fmla="*/ 5 w 139"/>
                <a:gd name="T17" fmla="*/ 27 h 79"/>
                <a:gd name="T18" fmla="*/ 0 w 139"/>
                <a:gd name="T19" fmla="*/ 30 h 79"/>
                <a:gd name="T20" fmla="*/ 1 w 139"/>
                <a:gd name="T21" fmla="*/ 36 h 79"/>
                <a:gd name="T22" fmla="*/ 4 w 139"/>
                <a:gd name="T23" fmla="*/ 53 h 79"/>
                <a:gd name="T24" fmla="*/ 8 w 139"/>
                <a:gd name="T25" fmla="*/ 69 h 79"/>
                <a:gd name="T26" fmla="*/ 29 w 139"/>
                <a:gd name="T27" fmla="*/ 67 h 79"/>
                <a:gd name="T28" fmla="*/ 44 w 139"/>
                <a:gd name="T29" fmla="*/ 63 h 79"/>
                <a:gd name="T30" fmla="*/ 57 w 139"/>
                <a:gd name="T31" fmla="*/ 57 h 79"/>
                <a:gd name="T32" fmla="*/ 69 w 139"/>
                <a:gd name="T33" fmla="*/ 55 h 79"/>
                <a:gd name="T34" fmla="*/ 78 w 139"/>
                <a:gd name="T35" fmla="*/ 49 h 79"/>
                <a:gd name="T36" fmla="*/ 103 w 139"/>
                <a:gd name="T37" fmla="*/ 42 h 79"/>
                <a:gd name="T38" fmla="*/ 114 w 139"/>
                <a:gd name="T39" fmla="*/ 31 h 79"/>
                <a:gd name="T40" fmla="*/ 124 w 139"/>
                <a:gd name="T41" fmla="*/ 28 h 79"/>
                <a:gd name="T42" fmla="*/ 109 w 139"/>
                <a:gd name="T43" fmla="*/ 0 h 79"/>
                <a:gd name="T44" fmla="*/ 98 w 139"/>
                <a:gd name="T45" fmla="*/ 3 h 79"/>
                <a:gd name="T46" fmla="*/ 127 w 139"/>
                <a:gd name="T47" fmla="*/ 75 h 79"/>
                <a:gd name="T48" fmla="*/ 138 w 139"/>
                <a:gd name="T49" fmla="*/ 73 h 79"/>
                <a:gd name="T50" fmla="*/ 127 w 139"/>
                <a:gd name="T51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9" h="79">
                  <a:moveTo>
                    <a:pt x="98" y="3"/>
                  </a:moveTo>
                  <a:cubicBezTo>
                    <a:pt x="92" y="5"/>
                    <a:pt x="77" y="4"/>
                    <a:pt x="75" y="5"/>
                  </a:cubicBezTo>
                  <a:cubicBezTo>
                    <a:pt x="73" y="6"/>
                    <a:pt x="59" y="15"/>
                    <a:pt x="57" y="19"/>
                  </a:cubicBezTo>
                  <a:cubicBezTo>
                    <a:pt x="55" y="23"/>
                    <a:pt x="52" y="24"/>
                    <a:pt x="49" y="22"/>
                  </a:cubicBezTo>
                  <a:cubicBezTo>
                    <a:pt x="46" y="20"/>
                    <a:pt x="34" y="20"/>
                    <a:pt x="33" y="19"/>
                  </a:cubicBezTo>
                  <a:cubicBezTo>
                    <a:pt x="32" y="18"/>
                    <a:pt x="23" y="18"/>
                    <a:pt x="19" y="18"/>
                  </a:cubicBezTo>
                  <a:cubicBezTo>
                    <a:pt x="14" y="19"/>
                    <a:pt x="12" y="16"/>
                    <a:pt x="10" y="17"/>
                  </a:cubicBezTo>
                  <a:cubicBezTo>
                    <a:pt x="8" y="18"/>
                    <a:pt x="6" y="20"/>
                    <a:pt x="5" y="21"/>
                  </a:cubicBezTo>
                  <a:cubicBezTo>
                    <a:pt x="4" y="22"/>
                    <a:pt x="6" y="26"/>
                    <a:pt x="5" y="27"/>
                  </a:cubicBezTo>
                  <a:cubicBezTo>
                    <a:pt x="5" y="27"/>
                    <a:pt x="3" y="28"/>
                    <a:pt x="0" y="30"/>
                  </a:cubicBezTo>
                  <a:cubicBezTo>
                    <a:pt x="1" y="32"/>
                    <a:pt x="2" y="34"/>
                    <a:pt x="1" y="36"/>
                  </a:cubicBezTo>
                  <a:cubicBezTo>
                    <a:pt x="0" y="40"/>
                    <a:pt x="1" y="49"/>
                    <a:pt x="4" y="53"/>
                  </a:cubicBezTo>
                  <a:cubicBezTo>
                    <a:pt x="8" y="58"/>
                    <a:pt x="7" y="68"/>
                    <a:pt x="8" y="69"/>
                  </a:cubicBezTo>
                  <a:cubicBezTo>
                    <a:pt x="10" y="71"/>
                    <a:pt x="23" y="71"/>
                    <a:pt x="29" y="67"/>
                  </a:cubicBezTo>
                  <a:cubicBezTo>
                    <a:pt x="36" y="63"/>
                    <a:pt x="40" y="63"/>
                    <a:pt x="44" y="63"/>
                  </a:cubicBezTo>
                  <a:cubicBezTo>
                    <a:pt x="49" y="63"/>
                    <a:pt x="56" y="59"/>
                    <a:pt x="57" y="57"/>
                  </a:cubicBezTo>
                  <a:cubicBezTo>
                    <a:pt x="59" y="55"/>
                    <a:pt x="66" y="55"/>
                    <a:pt x="69" y="55"/>
                  </a:cubicBezTo>
                  <a:cubicBezTo>
                    <a:pt x="72" y="56"/>
                    <a:pt x="75" y="53"/>
                    <a:pt x="78" y="49"/>
                  </a:cubicBezTo>
                  <a:cubicBezTo>
                    <a:pt x="81" y="46"/>
                    <a:pt x="92" y="45"/>
                    <a:pt x="103" y="42"/>
                  </a:cubicBezTo>
                  <a:cubicBezTo>
                    <a:pt x="114" y="39"/>
                    <a:pt x="111" y="34"/>
                    <a:pt x="114" y="31"/>
                  </a:cubicBezTo>
                  <a:cubicBezTo>
                    <a:pt x="116" y="29"/>
                    <a:pt x="119" y="29"/>
                    <a:pt x="124" y="28"/>
                  </a:cubicBezTo>
                  <a:cubicBezTo>
                    <a:pt x="118" y="17"/>
                    <a:pt x="112" y="6"/>
                    <a:pt x="109" y="0"/>
                  </a:cubicBezTo>
                  <a:cubicBezTo>
                    <a:pt x="104" y="2"/>
                    <a:pt x="100" y="3"/>
                    <a:pt x="98" y="3"/>
                  </a:cubicBezTo>
                  <a:close/>
                  <a:moveTo>
                    <a:pt x="127" y="75"/>
                  </a:moveTo>
                  <a:cubicBezTo>
                    <a:pt x="130" y="79"/>
                    <a:pt x="138" y="74"/>
                    <a:pt x="138" y="73"/>
                  </a:cubicBezTo>
                  <a:cubicBezTo>
                    <a:pt x="139" y="71"/>
                    <a:pt x="122" y="71"/>
                    <a:pt x="127" y="7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9" name="Freeform 289"/>
            <p:cNvSpPr>
              <a:spLocks noEditPoints="1"/>
            </p:cNvSpPr>
            <p:nvPr userDrawn="1"/>
          </p:nvSpPr>
          <p:spPr bwMode="auto">
            <a:xfrm>
              <a:off x="10004390" y="4742612"/>
              <a:ext cx="1028589" cy="920913"/>
            </a:xfrm>
            <a:custGeom>
              <a:avLst/>
              <a:gdLst>
                <a:gd name="T0" fmla="*/ 473 w 480"/>
                <a:gd name="T1" fmla="*/ 172 h 395"/>
                <a:gd name="T2" fmla="*/ 453 w 480"/>
                <a:gd name="T3" fmla="*/ 154 h 395"/>
                <a:gd name="T4" fmla="*/ 439 w 480"/>
                <a:gd name="T5" fmla="*/ 134 h 395"/>
                <a:gd name="T6" fmla="*/ 425 w 480"/>
                <a:gd name="T7" fmla="*/ 119 h 395"/>
                <a:gd name="T8" fmla="*/ 391 w 480"/>
                <a:gd name="T9" fmla="*/ 89 h 395"/>
                <a:gd name="T10" fmla="*/ 380 w 480"/>
                <a:gd name="T11" fmla="*/ 51 h 395"/>
                <a:gd name="T12" fmla="*/ 359 w 480"/>
                <a:gd name="T13" fmla="*/ 32 h 395"/>
                <a:gd name="T14" fmla="*/ 341 w 480"/>
                <a:gd name="T15" fmla="*/ 10 h 395"/>
                <a:gd name="T16" fmla="*/ 335 w 480"/>
                <a:gd name="T17" fmla="*/ 49 h 395"/>
                <a:gd name="T18" fmla="*/ 308 w 480"/>
                <a:gd name="T19" fmla="*/ 73 h 395"/>
                <a:gd name="T20" fmla="*/ 274 w 480"/>
                <a:gd name="T21" fmla="*/ 56 h 395"/>
                <a:gd name="T22" fmla="*/ 268 w 480"/>
                <a:gd name="T23" fmla="*/ 34 h 395"/>
                <a:gd name="T24" fmla="*/ 277 w 480"/>
                <a:gd name="T25" fmla="*/ 16 h 395"/>
                <a:gd name="T26" fmla="*/ 260 w 480"/>
                <a:gd name="T27" fmla="*/ 18 h 395"/>
                <a:gd name="T28" fmla="*/ 230 w 480"/>
                <a:gd name="T29" fmla="*/ 13 h 395"/>
                <a:gd name="T30" fmla="*/ 201 w 480"/>
                <a:gd name="T31" fmla="*/ 31 h 395"/>
                <a:gd name="T32" fmla="*/ 191 w 480"/>
                <a:gd name="T33" fmla="*/ 49 h 395"/>
                <a:gd name="T34" fmla="*/ 173 w 480"/>
                <a:gd name="T35" fmla="*/ 42 h 395"/>
                <a:gd name="T36" fmla="*/ 153 w 480"/>
                <a:gd name="T37" fmla="*/ 44 h 395"/>
                <a:gd name="T38" fmla="*/ 136 w 480"/>
                <a:gd name="T39" fmla="*/ 53 h 395"/>
                <a:gd name="T40" fmla="*/ 127 w 480"/>
                <a:gd name="T41" fmla="*/ 71 h 395"/>
                <a:gd name="T42" fmla="*/ 110 w 480"/>
                <a:gd name="T43" fmla="*/ 72 h 395"/>
                <a:gd name="T44" fmla="*/ 72 w 480"/>
                <a:gd name="T45" fmla="*/ 106 h 395"/>
                <a:gd name="T46" fmla="*/ 36 w 480"/>
                <a:gd name="T47" fmla="*/ 117 h 395"/>
                <a:gd name="T48" fmla="*/ 14 w 480"/>
                <a:gd name="T49" fmla="*/ 125 h 395"/>
                <a:gd name="T50" fmla="*/ 6 w 480"/>
                <a:gd name="T51" fmla="*/ 163 h 395"/>
                <a:gd name="T52" fmla="*/ 9 w 480"/>
                <a:gd name="T53" fmla="*/ 179 h 395"/>
                <a:gd name="T54" fmla="*/ 23 w 480"/>
                <a:gd name="T55" fmla="*/ 218 h 395"/>
                <a:gd name="T56" fmla="*/ 24 w 480"/>
                <a:gd name="T57" fmla="*/ 266 h 395"/>
                <a:gd name="T58" fmla="*/ 58 w 480"/>
                <a:gd name="T59" fmla="*/ 282 h 395"/>
                <a:gd name="T60" fmla="*/ 108 w 480"/>
                <a:gd name="T61" fmla="*/ 269 h 395"/>
                <a:gd name="T62" fmla="*/ 163 w 480"/>
                <a:gd name="T63" fmla="*/ 249 h 395"/>
                <a:gd name="T64" fmla="*/ 227 w 480"/>
                <a:gd name="T65" fmla="*/ 246 h 395"/>
                <a:gd name="T66" fmla="*/ 248 w 480"/>
                <a:gd name="T67" fmla="*/ 257 h 395"/>
                <a:gd name="T68" fmla="*/ 271 w 480"/>
                <a:gd name="T69" fmla="*/ 275 h 395"/>
                <a:gd name="T70" fmla="*/ 288 w 480"/>
                <a:gd name="T71" fmla="*/ 273 h 395"/>
                <a:gd name="T72" fmla="*/ 298 w 480"/>
                <a:gd name="T73" fmla="*/ 277 h 395"/>
                <a:gd name="T74" fmla="*/ 315 w 480"/>
                <a:gd name="T75" fmla="*/ 304 h 395"/>
                <a:gd name="T76" fmla="*/ 356 w 480"/>
                <a:gd name="T77" fmla="*/ 330 h 395"/>
                <a:gd name="T78" fmla="*/ 378 w 480"/>
                <a:gd name="T79" fmla="*/ 327 h 395"/>
                <a:gd name="T80" fmla="*/ 393 w 480"/>
                <a:gd name="T81" fmla="*/ 334 h 395"/>
                <a:gd name="T82" fmla="*/ 433 w 480"/>
                <a:gd name="T83" fmla="*/ 317 h 395"/>
                <a:gd name="T84" fmla="*/ 458 w 480"/>
                <a:gd name="T85" fmla="*/ 255 h 395"/>
                <a:gd name="T86" fmla="*/ 474 w 480"/>
                <a:gd name="T87" fmla="*/ 219 h 395"/>
                <a:gd name="T88" fmla="*/ 217 w 480"/>
                <a:gd name="T89" fmla="*/ 11 h 395"/>
                <a:gd name="T90" fmla="*/ 275 w 480"/>
                <a:gd name="T91" fmla="*/ 294 h 395"/>
                <a:gd name="T92" fmla="*/ 392 w 480"/>
                <a:gd name="T93" fmla="*/ 361 h 395"/>
                <a:gd name="T94" fmla="*/ 393 w 480"/>
                <a:gd name="T95" fmla="*/ 394 h 395"/>
                <a:gd name="T96" fmla="*/ 409 w 480"/>
                <a:gd name="T97" fmla="*/ 385 h 395"/>
                <a:gd name="T98" fmla="*/ 392 w 480"/>
                <a:gd name="T99" fmla="*/ 36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0" h="395">
                  <a:moveTo>
                    <a:pt x="476" y="198"/>
                  </a:moveTo>
                  <a:cubicBezTo>
                    <a:pt x="478" y="197"/>
                    <a:pt x="475" y="189"/>
                    <a:pt x="473" y="190"/>
                  </a:cubicBezTo>
                  <a:cubicBezTo>
                    <a:pt x="472" y="192"/>
                    <a:pt x="472" y="178"/>
                    <a:pt x="473" y="172"/>
                  </a:cubicBezTo>
                  <a:cubicBezTo>
                    <a:pt x="474" y="166"/>
                    <a:pt x="473" y="167"/>
                    <a:pt x="470" y="170"/>
                  </a:cubicBezTo>
                  <a:cubicBezTo>
                    <a:pt x="467" y="173"/>
                    <a:pt x="463" y="164"/>
                    <a:pt x="462" y="162"/>
                  </a:cubicBezTo>
                  <a:cubicBezTo>
                    <a:pt x="461" y="159"/>
                    <a:pt x="458" y="153"/>
                    <a:pt x="453" y="154"/>
                  </a:cubicBezTo>
                  <a:cubicBezTo>
                    <a:pt x="449" y="155"/>
                    <a:pt x="452" y="148"/>
                    <a:pt x="448" y="149"/>
                  </a:cubicBezTo>
                  <a:cubicBezTo>
                    <a:pt x="443" y="149"/>
                    <a:pt x="443" y="143"/>
                    <a:pt x="443" y="137"/>
                  </a:cubicBezTo>
                  <a:cubicBezTo>
                    <a:pt x="444" y="132"/>
                    <a:pt x="441" y="136"/>
                    <a:pt x="439" y="134"/>
                  </a:cubicBezTo>
                  <a:cubicBezTo>
                    <a:pt x="437" y="131"/>
                    <a:pt x="435" y="133"/>
                    <a:pt x="432" y="134"/>
                  </a:cubicBezTo>
                  <a:cubicBezTo>
                    <a:pt x="429" y="135"/>
                    <a:pt x="428" y="129"/>
                    <a:pt x="429" y="127"/>
                  </a:cubicBezTo>
                  <a:cubicBezTo>
                    <a:pt x="430" y="124"/>
                    <a:pt x="429" y="122"/>
                    <a:pt x="425" y="119"/>
                  </a:cubicBezTo>
                  <a:cubicBezTo>
                    <a:pt x="421" y="116"/>
                    <a:pt x="421" y="114"/>
                    <a:pt x="421" y="111"/>
                  </a:cubicBezTo>
                  <a:cubicBezTo>
                    <a:pt x="421" y="108"/>
                    <a:pt x="399" y="97"/>
                    <a:pt x="394" y="96"/>
                  </a:cubicBezTo>
                  <a:cubicBezTo>
                    <a:pt x="389" y="95"/>
                    <a:pt x="393" y="91"/>
                    <a:pt x="391" y="89"/>
                  </a:cubicBezTo>
                  <a:cubicBezTo>
                    <a:pt x="389" y="87"/>
                    <a:pt x="388" y="81"/>
                    <a:pt x="388" y="76"/>
                  </a:cubicBezTo>
                  <a:cubicBezTo>
                    <a:pt x="388" y="71"/>
                    <a:pt x="381" y="69"/>
                    <a:pt x="381" y="65"/>
                  </a:cubicBezTo>
                  <a:cubicBezTo>
                    <a:pt x="382" y="60"/>
                    <a:pt x="379" y="56"/>
                    <a:pt x="380" y="51"/>
                  </a:cubicBezTo>
                  <a:cubicBezTo>
                    <a:pt x="380" y="47"/>
                    <a:pt x="372" y="45"/>
                    <a:pt x="372" y="43"/>
                  </a:cubicBezTo>
                  <a:cubicBezTo>
                    <a:pt x="372" y="40"/>
                    <a:pt x="367" y="42"/>
                    <a:pt x="363" y="43"/>
                  </a:cubicBezTo>
                  <a:cubicBezTo>
                    <a:pt x="359" y="43"/>
                    <a:pt x="359" y="38"/>
                    <a:pt x="359" y="32"/>
                  </a:cubicBezTo>
                  <a:cubicBezTo>
                    <a:pt x="360" y="27"/>
                    <a:pt x="358" y="18"/>
                    <a:pt x="354" y="15"/>
                  </a:cubicBezTo>
                  <a:cubicBezTo>
                    <a:pt x="350" y="12"/>
                    <a:pt x="350" y="3"/>
                    <a:pt x="348" y="2"/>
                  </a:cubicBezTo>
                  <a:cubicBezTo>
                    <a:pt x="346" y="0"/>
                    <a:pt x="340" y="7"/>
                    <a:pt x="341" y="10"/>
                  </a:cubicBezTo>
                  <a:cubicBezTo>
                    <a:pt x="341" y="13"/>
                    <a:pt x="340" y="16"/>
                    <a:pt x="338" y="18"/>
                  </a:cubicBezTo>
                  <a:cubicBezTo>
                    <a:pt x="336" y="20"/>
                    <a:pt x="339" y="28"/>
                    <a:pt x="336" y="30"/>
                  </a:cubicBezTo>
                  <a:cubicBezTo>
                    <a:pt x="333" y="33"/>
                    <a:pt x="336" y="43"/>
                    <a:pt x="335" y="49"/>
                  </a:cubicBezTo>
                  <a:cubicBezTo>
                    <a:pt x="335" y="55"/>
                    <a:pt x="335" y="62"/>
                    <a:pt x="332" y="66"/>
                  </a:cubicBezTo>
                  <a:cubicBezTo>
                    <a:pt x="329" y="70"/>
                    <a:pt x="328" y="77"/>
                    <a:pt x="322" y="79"/>
                  </a:cubicBezTo>
                  <a:cubicBezTo>
                    <a:pt x="316" y="81"/>
                    <a:pt x="307" y="76"/>
                    <a:pt x="308" y="73"/>
                  </a:cubicBezTo>
                  <a:cubicBezTo>
                    <a:pt x="308" y="70"/>
                    <a:pt x="301" y="68"/>
                    <a:pt x="297" y="69"/>
                  </a:cubicBezTo>
                  <a:cubicBezTo>
                    <a:pt x="294" y="69"/>
                    <a:pt x="292" y="64"/>
                    <a:pt x="286" y="60"/>
                  </a:cubicBezTo>
                  <a:cubicBezTo>
                    <a:pt x="280" y="56"/>
                    <a:pt x="276" y="61"/>
                    <a:pt x="274" y="56"/>
                  </a:cubicBezTo>
                  <a:cubicBezTo>
                    <a:pt x="272" y="52"/>
                    <a:pt x="270" y="51"/>
                    <a:pt x="266" y="48"/>
                  </a:cubicBezTo>
                  <a:cubicBezTo>
                    <a:pt x="262" y="46"/>
                    <a:pt x="263" y="46"/>
                    <a:pt x="267" y="43"/>
                  </a:cubicBezTo>
                  <a:cubicBezTo>
                    <a:pt x="271" y="40"/>
                    <a:pt x="270" y="37"/>
                    <a:pt x="268" y="34"/>
                  </a:cubicBezTo>
                  <a:cubicBezTo>
                    <a:pt x="266" y="31"/>
                    <a:pt x="271" y="31"/>
                    <a:pt x="276" y="29"/>
                  </a:cubicBezTo>
                  <a:cubicBezTo>
                    <a:pt x="281" y="26"/>
                    <a:pt x="276" y="23"/>
                    <a:pt x="280" y="22"/>
                  </a:cubicBezTo>
                  <a:cubicBezTo>
                    <a:pt x="284" y="20"/>
                    <a:pt x="281" y="17"/>
                    <a:pt x="277" y="16"/>
                  </a:cubicBezTo>
                  <a:cubicBezTo>
                    <a:pt x="273" y="16"/>
                    <a:pt x="274" y="20"/>
                    <a:pt x="273" y="21"/>
                  </a:cubicBezTo>
                  <a:cubicBezTo>
                    <a:pt x="271" y="21"/>
                    <a:pt x="270" y="15"/>
                    <a:pt x="268" y="15"/>
                  </a:cubicBezTo>
                  <a:cubicBezTo>
                    <a:pt x="267" y="15"/>
                    <a:pt x="262" y="21"/>
                    <a:pt x="260" y="18"/>
                  </a:cubicBezTo>
                  <a:cubicBezTo>
                    <a:pt x="257" y="15"/>
                    <a:pt x="242" y="13"/>
                    <a:pt x="237" y="12"/>
                  </a:cubicBezTo>
                  <a:cubicBezTo>
                    <a:pt x="231" y="11"/>
                    <a:pt x="229" y="4"/>
                    <a:pt x="226" y="6"/>
                  </a:cubicBezTo>
                  <a:cubicBezTo>
                    <a:pt x="223" y="7"/>
                    <a:pt x="226" y="9"/>
                    <a:pt x="230" y="13"/>
                  </a:cubicBezTo>
                  <a:cubicBezTo>
                    <a:pt x="234" y="17"/>
                    <a:pt x="217" y="19"/>
                    <a:pt x="212" y="18"/>
                  </a:cubicBezTo>
                  <a:cubicBezTo>
                    <a:pt x="208" y="16"/>
                    <a:pt x="213" y="21"/>
                    <a:pt x="209" y="21"/>
                  </a:cubicBezTo>
                  <a:cubicBezTo>
                    <a:pt x="205" y="21"/>
                    <a:pt x="204" y="27"/>
                    <a:pt x="201" y="31"/>
                  </a:cubicBezTo>
                  <a:cubicBezTo>
                    <a:pt x="197" y="34"/>
                    <a:pt x="200" y="36"/>
                    <a:pt x="196" y="39"/>
                  </a:cubicBezTo>
                  <a:cubicBezTo>
                    <a:pt x="193" y="41"/>
                    <a:pt x="192" y="43"/>
                    <a:pt x="197" y="48"/>
                  </a:cubicBezTo>
                  <a:cubicBezTo>
                    <a:pt x="201" y="52"/>
                    <a:pt x="195" y="53"/>
                    <a:pt x="191" y="49"/>
                  </a:cubicBezTo>
                  <a:cubicBezTo>
                    <a:pt x="187" y="45"/>
                    <a:pt x="183" y="45"/>
                    <a:pt x="183" y="49"/>
                  </a:cubicBezTo>
                  <a:cubicBezTo>
                    <a:pt x="184" y="54"/>
                    <a:pt x="179" y="52"/>
                    <a:pt x="179" y="47"/>
                  </a:cubicBezTo>
                  <a:cubicBezTo>
                    <a:pt x="180" y="42"/>
                    <a:pt x="174" y="45"/>
                    <a:pt x="173" y="42"/>
                  </a:cubicBezTo>
                  <a:cubicBezTo>
                    <a:pt x="172" y="39"/>
                    <a:pt x="166" y="35"/>
                    <a:pt x="163" y="35"/>
                  </a:cubicBezTo>
                  <a:cubicBezTo>
                    <a:pt x="160" y="36"/>
                    <a:pt x="160" y="39"/>
                    <a:pt x="156" y="39"/>
                  </a:cubicBezTo>
                  <a:cubicBezTo>
                    <a:pt x="153" y="39"/>
                    <a:pt x="152" y="41"/>
                    <a:pt x="153" y="44"/>
                  </a:cubicBezTo>
                  <a:cubicBezTo>
                    <a:pt x="153" y="47"/>
                    <a:pt x="148" y="44"/>
                    <a:pt x="144" y="44"/>
                  </a:cubicBezTo>
                  <a:cubicBezTo>
                    <a:pt x="140" y="45"/>
                    <a:pt x="144" y="49"/>
                    <a:pt x="142" y="49"/>
                  </a:cubicBezTo>
                  <a:cubicBezTo>
                    <a:pt x="140" y="49"/>
                    <a:pt x="140" y="53"/>
                    <a:pt x="136" y="53"/>
                  </a:cubicBezTo>
                  <a:cubicBezTo>
                    <a:pt x="133" y="53"/>
                    <a:pt x="133" y="60"/>
                    <a:pt x="134" y="63"/>
                  </a:cubicBezTo>
                  <a:cubicBezTo>
                    <a:pt x="134" y="67"/>
                    <a:pt x="129" y="61"/>
                    <a:pt x="125" y="62"/>
                  </a:cubicBezTo>
                  <a:cubicBezTo>
                    <a:pt x="122" y="63"/>
                    <a:pt x="126" y="66"/>
                    <a:pt x="127" y="71"/>
                  </a:cubicBezTo>
                  <a:cubicBezTo>
                    <a:pt x="128" y="75"/>
                    <a:pt x="125" y="74"/>
                    <a:pt x="124" y="76"/>
                  </a:cubicBezTo>
                  <a:cubicBezTo>
                    <a:pt x="122" y="78"/>
                    <a:pt x="119" y="71"/>
                    <a:pt x="119" y="68"/>
                  </a:cubicBezTo>
                  <a:cubicBezTo>
                    <a:pt x="119" y="64"/>
                    <a:pt x="114" y="68"/>
                    <a:pt x="110" y="72"/>
                  </a:cubicBezTo>
                  <a:cubicBezTo>
                    <a:pt x="105" y="77"/>
                    <a:pt x="111" y="84"/>
                    <a:pt x="109" y="85"/>
                  </a:cubicBezTo>
                  <a:cubicBezTo>
                    <a:pt x="107" y="86"/>
                    <a:pt x="98" y="94"/>
                    <a:pt x="93" y="100"/>
                  </a:cubicBezTo>
                  <a:cubicBezTo>
                    <a:pt x="87" y="106"/>
                    <a:pt x="75" y="103"/>
                    <a:pt x="72" y="106"/>
                  </a:cubicBezTo>
                  <a:cubicBezTo>
                    <a:pt x="68" y="108"/>
                    <a:pt x="64" y="106"/>
                    <a:pt x="61" y="109"/>
                  </a:cubicBezTo>
                  <a:cubicBezTo>
                    <a:pt x="57" y="112"/>
                    <a:pt x="50" y="117"/>
                    <a:pt x="50" y="113"/>
                  </a:cubicBezTo>
                  <a:cubicBezTo>
                    <a:pt x="49" y="110"/>
                    <a:pt x="40" y="113"/>
                    <a:pt x="36" y="117"/>
                  </a:cubicBezTo>
                  <a:cubicBezTo>
                    <a:pt x="32" y="120"/>
                    <a:pt x="26" y="124"/>
                    <a:pt x="21" y="124"/>
                  </a:cubicBezTo>
                  <a:cubicBezTo>
                    <a:pt x="17" y="124"/>
                    <a:pt x="17" y="130"/>
                    <a:pt x="15" y="132"/>
                  </a:cubicBezTo>
                  <a:cubicBezTo>
                    <a:pt x="13" y="133"/>
                    <a:pt x="14" y="127"/>
                    <a:pt x="14" y="125"/>
                  </a:cubicBezTo>
                  <a:cubicBezTo>
                    <a:pt x="14" y="124"/>
                    <a:pt x="10" y="128"/>
                    <a:pt x="8" y="133"/>
                  </a:cubicBezTo>
                  <a:cubicBezTo>
                    <a:pt x="6" y="138"/>
                    <a:pt x="12" y="140"/>
                    <a:pt x="8" y="145"/>
                  </a:cubicBezTo>
                  <a:cubicBezTo>
                    <a:pt x="4" y="151"/>
                    <a:pt x="1" y="156"/>
                    <a:pt x="6" y="163"/>
                  </a:cubicBezTo>
                  <a:cubicBezTo>
                    <a:pt x="12" y="169"/>
                    <a:pt x="15" y="174"/>
                    <a:pt x="13" y="177"/>
                  </a:cubicBezTo>
                  <a:cubicBezTo>
                    <a:pt x="11" y="180"/>
                    <a:pt x="7" y="170"/>
                    <a:pt x="6" y="171"/>
                  </a:cubicBezTo>
                  <a:cubicBezTo>
                    <a:pt x="5" y="173"/>
                    <a:pt x="11" y="177"/>
                    <a:pt x="9" y="179"/>
                  </a:cubicBezTo>
                  <a:cubicBezTo>
                    <a:pt x="8" y="181"/>
                    <a:pt x="2" y="171"/>
                    <a:pt x="1" y="173"/>
                  </a:cubicBezTo>
                  <a:cubicBezTo>
                    <a:pt x="0" y="176"/>
                    <a:pt x="13" y="192"/>
                    <a:pt x="13" y="198"/>
                  </a:cubicBezTo>
                  <a:cubicBezTo>
                    <a:pt x="13" y="204"/>
                    <a:pt x="23" y="210"/>
                    <a:pt x="23" y="218"/>
                  </a:cubicBezTo>
                  <a:cubicBezTo>
                    <a:pt x="22" y="227"/>
                    <a:pt x="31" y="241"/>
                    <a:pt x="33" y="243"/>
                  </a:cubicBezTo>
                  <a:cubicBezTo>
                    <a:pt x="35" y="245"/>
                    <a:pt x="29" y="251"/>
                    <a:pt x="30" y="257"/>
                  </a:cubicBezTo>
                  <a:cubicBezTo>
                    <a:pt x="31" y="264"/>
                    <a:pt x="28" y="266"/>
                    <a:pt x="24" y="266"/>
                  </a:cubicBezTo>
                  <a:cubicBezTo>
                    <a:pt x="19" y="266"/>
                    <a:pt x="22" y="273"/>
                    <a:pt x="27" y="273"/>
                  </a:cubicBezTo>
                  <a:cubicBezTo>
                    <a:pt x="32" y="274"/>
                    <a:pt x="30" y="277"/>
                    <a:pt x="35" y="280"/>
                  </a:cubicBezTo>
                  <a:cubicBezTo>
                    <a:pt x="41" y="284"/>
                    <a:pt x="54" y="282"/>
                    <a:pt x="58" y="282"/>
                  </a:cubicBezTo>
                  <a:cubicBezTo>
                    <a:pt x="63" y="282"/>
                    <a:pt x="64" y="276"/>
                    <a:pt x="70" y="276"/>
                  </a:cubicBezTo>
                  <a:cubicBezTo>
                    <a:pt x="76" y="276"/>
                    <a:pt x="75" y="274"/>
                    <a:pt x="78" y="271"/>
                  </a:cubicBezTo>
                  <a:cubicBezTo>
                    <a:pt x="81" y="267"/>
                    <a:pt x="94" y="268"/>
                    <a:pt x="108" y="269"/>
                  </a:cubicBezTo>
                  <a:cubicBezTo>
                    <a:pt x="122" y="270"/>
                    <a:pt x="128" y="266"/>
                    <a:pt x="130" y="261"/>
                  </a:cubicBezTo>
                  <a:cubicBezTo>
                    <a:pt x="132" y="256"/>
                    <a:pt x="141" y="256"/>
                    <a:pt x="145" y="252"/>
                  </a:cubicBezTo>
                  <a:cubicBezTo>
                    <a:pt x="149" y="249"/>
                    <a:pt x="153" y="249"/>
                    <a:pt x="163" y="249"/>
                  </a:cubicBezTo>
                  <a:cubicBezTo>
                    <a:pt x="173" y="250"/>
                    <a:pt x="182" y="245"/>
                    <a:pt x="188" y="242"/>
                  </a:cubicBezTo>
                  <a:cubicBezTo>
                    <a:pt x="195" y="240"/>
                    <a:pt x="207" y="241"/>
                    <a:pt x="213" y="240"/>
                  </a:cubicBezTo>
                  <a:cubicBezTo>
                    <a:pt x="219" y="238"/>
                    <a:pt x="220" y="247"/>
                    <a:pt x="227" y="246"/>
                  </a:cubicBezTo>
                  <a:cubicBezTo>
                    <a:pt x="234" y="245"/>
                    <a:pt x="237" y="248"/>
                    <a:pt x="241" y="248"/>
                  </a:cubicBezTo>
                  <a:cubicBezTo>
                    <a:pt x="245" y="247"/>
                    <a:pt x="244" y="250"/>
                    <a:pt x="248" y="251"/>
                  </a:cubicBezTo>
                  <a:cubicBezTo>
                    <a:pt x="251" y="251"/>
                    <a:pt x="251" y="254"/>
                    <a:pt x="248" y="257"/>
                  </a:cubicBezTo>
                  <a:cubicBezTo>
                    <a:pt x="246" y="261"/>
                    <a:pt x="254" y="260"/>
                    <a:pt x="259" y="267"/>
                  </a:cubicBezTo>
                  <a:cubicBezTo>
                    <a:pt x="264" y="273"/>
                    <a:pt x="259" y="274"/>
                    <a:pt x="262" y="279"/>
                  </a:cubicBezTo>
                  <a:cubicBezTo>
                    <a:pt x="264" y="283"/>
                    <a:pt x="266" y="282"/>
                    <a:pt x="271" y="275"/>
                  </a:cubicBezTo>
                  <a:cubicBezTo>
                    <a:pt x="276" y="269"/>
                    <a:pt x="282" y="273"/>
                    <a:pt x="283" y="267"/>
                  </a:cubicBezTo>
                  <a:cubicBezTo>
                    <a:pt x="284" y="262"/>
                    <a:pt x="289" y="255"/>
                    <a:pt x="293" y="258"/>
                  </a:cubicBezTo>
                  <a:cubicBezTo>
                    <a:pt x="296" y="261"/>
                    <a:pt x="290" y="262"/>
                    <a:pt x="288" y="273"/>
                  </a:cubicBezTo>
                  <a:cubicBezTo>
                    <a:pt x="285" y="284"/>
                    <a:pt x="281" y="278"/>
                    <a:pt x="280" y="281"/>
                  </a:cubicBezTo>
                  <a:cubicBezTo>
                    <a:pt x="280" y="285"/>
                    <a:pt x="291" y="286"/>
                    <a:pt x="291" y="280"/>
                  </a:cubicBezTo>
                  <a:cubicBezTo>
                    <a:pt x="291" y="275"/>
                    <a:pt x="293" y="272"/>
                    <a:pt x="298" y="277"/>
                  </a:cubicBezTo>
                  <a:cubicBezTo>
                    <a:pt x="302" y="283"/>
                    <a:pt x="295" y="287"/>
                    <a:pt x="296" y="289"/>
                  </a:cubicBezTo>
                  <a:cubicBezTo>
                    <a:pt x="297" y="292"/>
                    <a:pt x="302" y="289"/>
                    <a:pt x="305" y="289"/>
                  </a:cubicBezTo>
                  <a:cubicBezTo>
                    <a:pt x="309" y="289"/>
                    <a:pt x="316" y="299"/>
                    <a:pt x="315" y="304"/>
                  </a:cubicBezTo>
                  <a:cubicBezTo>
                    <a:pt x="314" y="309"/>
                    <a:pt x="312" y="314"/>
                    <a:pt x="321" y="318"/>
                  </a:cubicBezTo>
                  <a:cubicBezTo>
                    <a:pt x="330" y="322"/>
                    <a:pt x="326" y="322"/>
                    <a:pt x="333" y="322"/>
                  </a:cubicBezTo>
                  <a:cubicBezTo>
                    <a:pt x="339" y="322"/>
                    <a:pt x="353" y="327"/>
                    <a:pt x="356" y="330"/>
                  </a:cubicBezTo>
                  <a:cubicBezTo>
                    <a:pt x="360" y="333"/>
                    <a:pt x="369" y="328"/>
                    <a:pt x="371" y="322"/>
                  </a:cubicBezTo>
                  <a:cubicBezTo>
                    <a:pt x="373" y="316"/>
                    <a:pt x="380" y="322"/>
                    <a:pt x="376" y="324"/>
                  </a:cubicBezTo>
                  <a:cubicBezTo>
                    <a:pt x="372" y="326"/>
                    <a:pt x="378" y="330"/>
                    <a:pt x="378" y="327"/>
                  </a:cubicBezTo>
                  <a:cubicBezTo>
                    <a:pt x="378" y="324"/>
                    <a:pt x="380" y="321"/>
                    <a:pt x="381" y="325"/>
                  </a:cubicBezTo>
                  <a:cubicBezTo>
                    <a:pt x="382" y="329"/>
                    <a:pt x="387" y="329"/>
                    <a:pt x="389" y="332"/>
                  </a:cubicBezTo>
                  <a:cubicBezTo>
                    <a:pt x="391" y="334"/>
                    <a:pt x="393" y="337"/>
                    <a:pt x="393" y="334"/>
                  </a:cubicBezTo>
                  <a:cubicBezTo>
                    <a:pt x="393" y="332"/>
                    <a:pt x="394" y="330"/>
                    <a:pt x="398" y="328"/>
                  </a:cubicBezTo>
                  <a:cubicBezTo>
                    <a:pt x="402" y="327"/>
                    <a:pt x="405" y="324"/>
                    <a:pt x="409" y="321"/>
                  </a:cubicBezTo>
                  <a:cubicBezTo>
                    <a:pt x="413" y="317"/>
                    <a:pt x="431" y="317"/>
                    <a:pt x="433" y="317"/>
                  </a:cubicBezTo>
                  <a:cubicBezTo>
                    <a:pt x="435" y="317"/>
                    <a:pt x="436" y="302"/>
                    <a:pt x="437" y="295"/>
                  </a:cubicBezTo>
                  <a:cubicBezTo>
                    <a:pt x="438" y="287"/>
                    <a:pt x="445" y="286"/>
                    <a:pt x="446" y="278"/>
                  </a:cubicBezTo>
                  <a:cubicBezTo>
                    <a:pt x="447" y="270"/>
                    <a:pt x="456" y="256"/>
                    <a:pt x="458" y="255"/>
                  </a:cubicBezTo>
                  <a:cubicBezTo>
                    <a:pt x="461" y="254"/>
                    <a:pt x="465" y="252"/>
                    <a:pt x="465" y="248"/>
                  </a:cubicBezTo>
                  <a:cubicBezTo>
                    <a:pt x="466" y="243"/>
                    <a:pt x="472" y="238"/>
                    <a:pt x="472" y="233"/>
                  </a:cubicBezTo>
                  <a:cubicBezTo>
                    <a:pt x="472" y="227"/>
                    <a:pt x="475" y="221"/>
                    <a:pt x="474" y="219"/>
                  </a:cubicBezTo>
                  <a:cubicBezTo>
                    <a:pt x="474" y="217"/>
                    <a:pt x="472" y="212"/>
                    <a:pt x="476" y="208"/>
                  </a:cubicBezTo>
                  <a:cubicBezTo>
                    <a:pt x="480" y="204"/>
                    <a:pt x="474" y="200"/>
                    <a:pt x="476" y="198"/>
                  </a:cubicBezTo>
                  <a:close/>
                  <a:moveTo>
                    <a:pt x="217" y="11"/>
                  </a:moveTo>
                  <a:cubicBezTo>
                    <a:pt x="217" y="8"/>
                    <a:pt x="198" y="11"/>
                    <a:pt x="202" y="14"/>
                  </a:cubicBezTo>
                  <a:cubicBezTo>
                    <a:pt x="205" y="16"/>
                    <a:pt x="218" y="13"/>
                    <a:pt x="217" y="11"/>
                  </a:cubicBezTo>
                  <a:close/>
                  <a:moveTo>
                    <a:pt x="275" y="294"/>
                  </a:moveTo>
                  <a:cubicBezTo>
                    <a:pt x="278" y="297"/>
                    <a:pt x="288" y="296"/>
                    <a:pt x="289" y="293"/>
                  </a:cubicBezTo>
                  <a:cubicBezTo>
                    <a:pt x="291" y="289"/>
                    <a:pt x="273" y="292"/>
                    <a:pt x="275" y="294"/>
                  </a:cubicBezTo>
                  <a:close/>
                  <a:moveTo>
                    <a:pt x="392" y="361"/>
                  </a:moveTo>
                  <a:cubicBezTo>
                    <a:pt x="385" y="362"/>
                    <a:pt x="375" y="355"/>
                    <a:pt x="372" y="356"/>
                  </a:cubicBezTo>
                  <a:cubicBezTo>
                    <a:pt x="369" y="356"/>
                    <a:pt x="381" y="373"/>
                    <a:pt x="378" y="377"/>
                  </a:cubicBezTo>
                  <a:cubicBezTo>
                    <a:pt x="374" y="382"/>
                    <a:pt x="388" y="393"/>
                    <a:pt x="393" y="394"/>
                  </a:cubicBezTo>
                  <a:cubicBezTo>
                    <a:pt x="398" y="395"/>
                    <a:pt x="396" y="390"/>
                    <a:pt x="400" y="390"/>
                  </a:cubicBezTo>
                  <a:cubicBezTo>
                    <a:pt x="403" y="390"/>
                    <a:pt x="402" y="387"/>
                    <a:pt x="402" y="384"/>
                  </a:cubicBezTo>
                  <a:cubicBezTo>
                    <a:pt x="403" y="382"/>
                    <a:pt x="406" y="387"/>
                    <a:pt x="409" y="385"/>
                  </a:cubicBezTo>
                  <a:cubicBezTo>
                    <a:pt x="412" y="384"/>
                    <a:pt x="408" y="374"/>
                    <a:pt x="412" y="374"/>
                  </a:cubicBezTo>
                  <a:cubicBezTo>
                    <a:pt x="416" y="374"/>
                    <a:pt x="413" y="361"/>
                    <a:pt x="412" y="357"/>
                  </a:cubicBezTo>
                  <a:cubicBezTo>
                    <a:pt x="411" y="353"/>
                    <a:pt x="399" y="360"/>
                    <a:pt x="392" y="36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0" name="Freeform 290"/>
            <p:cNvSpPr>
              <a:spLocks noEditPoints="1"/>
            </p:cNvSpPr>
            <p:nvPr userDrawn="1"/>
          </p:nvSpPr>
          <p:spPr bwMode="auto">
            <a:xfrm>
              <a:off x="11346756" y="5397280"/>
              <a:ext cx="313779" cy="375659"/>
            </a:xfrm>
            <a:custGeom>
              <a:avLst/>
              <a:gdLst>
                <a:gd name="T0" fmla="*/ 90 w 146"/>
                <a:gd name="T1" fmla="*/ 78 h 161"/>
                <a:gd name="T2" fmla="*/ 81 w 146"/>
                <a:gd name="T3" fmla="*/ 81 h 161"/>
                <a:gd name="T4" fmla="*/ 70 w 146"/>
                <a:gd name="T5" fmla="*/ 76 h 161"/>
                <a:gd name="T6" fmla="*/ 64 w 146"/>
                <a:gd name="T7" fmla="*/ 86 h 161"/>
                <a:gd name="T8" fmla="*/ 54 w 146"/>
                <a:gd name="T9" fmla="*/ 101 h 161"/>
                <a:gd name="T10" fmla="*/ 22 w 146"/>
                <a:gd name="T11" fmla="*/ 120 h 161"/>
                <a:gd name="T12" fmla="*/ 7 w 146"/>
                <a:gd name="T13" fmla="*/ 133 h 161"/>
                <a:gd name="T14" fmla="*/ 4 w 146"/>
                <a:gd name="T15" fmla="*/ 145 h 161"/>
                <a:gd name="T16" fmla="*/ 15 w 146"/>
                <a:gd name="T17" fmla="*/ 149 h 161"/>
                <a:gd name="T18" fmla="*/ 23 w 146"/>
                <a:gd name="T19" fmla="*/ 152 h 161"/>
                <a:gd name="T20" fmla="*/ 44 w 146"/>
                <a:gd name="T21" fmla="*/ 148 h 161"/>
                <a:gd name="T22" fmla="*/ 52 w 146"/>
                <a:gd name="T23" fmla="*/ 135 h 161"/>
                <a:gd name="T24" fmla="*/ 58 w 146"/>
                <a:gd name="T25" fmla="*/ 124 h 161"/>
                <a:gd name="T26" fmla="*/ 71 w 146"/>
                <a:gd name="T27" fmla="*/ 117 h 161"/>
                <a:gd name="T28" fmla="*/ 75 w 146"/>
                <a:gd name="T29" fmla="*/ 111 h 161"/>
                <a:gd name="T30" fmla="*/ 83 w 146"/>
                <a:gd name="T31" fmla="*/ 101 h 161"/>
                <a:gd name="T32" fmla="*/ 92 w 146"/>
                <a:gd name="T33" fmla="*/ 87 h 161"/>
                <a:gd name="T34" fmla="*/ 90 w 146"/>
                <a:gd name="T35" fmla="*/ 78 h 161"/>
                <a:gd name="T36" fmla="*/ 15 w 146"/>
                <a:gd name="T37" fmla="*/ 161 h 161"/>
                <a:gd name="T38" fmla="*/ 20 w 146"/>
                <a:gd name="T39" fmla="*/ 156 h 161"/>
                <a:gd name="T40" fmla="*/ 15 w 146"/>
                <a:gd name="T41" fmla="*/ 161 h 161"/>
                <a:gd name="T42" fmla="*/ 132 w 146"/>
                <a:gd name="T43" fmla="*/ 39 h 161"/>
                <a:gd name="T44" fmla="*/ 121 w 146"/>
                <a:gd name="T45" fmla="*/ 38 h 161"/>
                <a:gd name="T46" fmla="*/ 114 w 146"/>
                <a:gd name="T47" fmla="*/ 32 h 161"/>
                <a:gd name="T48" fmla="*/ 109 w 146"/>
                <a:gd name="T49" fmla="*/ 23 h 161"/>
                <a:gd name="T50" fmla="*/ 109 w 146"/>
                <a:gd name="T51" fmla="*/ 29 h 161"/>
                <a:gd name="T52" fmla="*/ 104 w 146"/>
                <a:gd name="T53" fmla="*/ 27 h 161"/>
                <a:gd name="T54" fmla="*/ 100 w 146"/>
                <a:gd name="T55" fmla="*/ 20 h 161"/>
                <a:gd name="T56" fmla="*/ 95 w 146"/>
                <a:gd name="T57" fmla="*/ 10 h 161"/>
                <a:gd name="T58" fmla="*/ 81 w 146"/>
                <a:gd name="T59" fmla="*/ 0 h 161"/>
                <a:gd name="T60" fmla="*/ 84 w 146"/>
                <a:gd name="T61" fmla="*/ 11 h 161"/>
                <a:gd name="T62" fmla="*/ 92 w 146"/>
                <a:gd name="T63" fmla="*/ 19 h 161"/>
                <a:gd name="T64" fmla="*/ 99 w 146"/>
                <a:gd name="T65" fmla="*/ 28 h 161"/>
                <a:gd name="T66" fmla="*/ 97 w 146"/>
                <a:gd name="T67" fmla="*/ 44 h 161"/>
                <a:gd name="T68" fmla="*/ 88 w 146"/>
                <a:gd name="T69" fmla="*/ 54 h 161"/>
                <a:gd name="T70" fmla="*/ 103 w 146"/>
                <a:gd name="T71" fmla="*/ 67 h 161"/>
                <a:gd name="T72" fmla="*/ 100 w 146"/>
                <a:gd name="T73" fmla="*/ 84 h 161"/>
                <a:gd name="T74" fmla="*/ 111 w 146"/>
                <a:gd name="T75" fmla="*/ 85 h 161"/>
                <a:gd name="T76" fmla="*/ 124 w 146"/>
                <a:gd name="T77" fmla="*/ 69 h 161"/>
                <a:gd name="T78" fmla="*/ 127 w 146"/>
                <a:gd name="T79" fmla="*/ 57 h 161"/>
                <a:gd name="T80" fmla="*/ 135 w 146"/>
                <a:gd name="T81" fmla="*/ 55 h 161"/>
                <a:gd name="T82" fmla="*/ 140 w 146"/>
                <a:gd name="T83" fmla="*/ 48 h 161"/>
                <a:gd name="T84" fmla="*/ 144 w 146"/>
                <a:gd name="T85" fmla="*/ 39 h 161"/>
                <a:gd name="T86" fmla="*/ 132 w 146"/>
                <a:gd name="T87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61">
                  <a:moveTo>
                    <a:pt x="90" y="78"/>
                  </a:moveTo>
                  <a:cubicBezTo>
                    <a:pt x="87" y="75"/>
                    <a:pt x="85" y="79"/>
                    <a:pt x="81" y="81"/>
                  </a:cubicBezTo>
                  <a:cubicBezTo>
                    <a:pt x="77" y="82"/>
                    <a:pt x="74" y="73"/>
                    <a:pt x="70" y="76"/>
                  </a:cubicBezTo>
                  <a:cubicBezTo>
                    <a:pt x="65" y="80"/>
                    <a:pt x="69" y="81"/>
                    <a:pt x="64" y="86"/>
                  </a:cubicBezTo>
                  <a:cubicBezTo>
                    <a:pt x="58" y="90"/>
                    <a:pt x="60" y="91"/>
                    <a:pt x="54" y="101"/>
                  </a:cubicBezTo>
                  <a:cubicBezTo>
                    <a:pt x="48" y="110"/>
                    <a:pt x="25" y="115"/>
                    <a:pt x="22" y="120"/>
                  </a:cubicBezTo>
                  <a:cubicBezTo>
                    <a:pt x="19" y="125"/>
                    <a:pt x="7" y="129"/>
                    <a:pt x="7" y="133"/>
                  </a:cubicBezTo>
                  <a:cubicBezTo>
                    <a:pt x="7" y="137"/>
                    <a:pt x="0" y="140"/>
                    <a:pt x="4" y="145"/>
                  </a:cubicBezTo>
                  <a:cubicBezTo>
                    <a:pt x="7" y="149"/>
                    <a:pt x="11" y="146"/>
                    <a:pt x="15" y="149"/>
                  </a:cubicBezTo>
                  <a:cubicBezTo>
                    <a:pt x="18" y="152"/>
                    <a:pt x="21" y="150"/>
                    <a:pt x="23" y="152"/>
                  </a:cubicBezTo>
                  <a:cubicBezTo>
                    <a:pt x="25" y="155"/>
                    <a:pt x="36" y="155"/>
                    <a:pt x="44" y="148"/>
                  </a:cubicBezTo>
                  <a:cubicBezTo>
                    <a:pt x="53" y="141"/>
                    <a:pt x="49" y="137"/>
                    <a:pt x="52" y="135"/>
                  </a:cubicBezTo>
                  <a:cubicBezTo>
                    <a:pt x="56" y="133"/>
                    <a:pt x="56" y="128"/>
                    <a:pt x="58" y="124"/>
                  </a:cubicBezTo>
                  <a:cubicBezTo>
                    <a:pt x="60" y="121"/>
                    <a:pt x="62" y="117"/>
                    <a:pt x="71" y="117"/>
                  </a:cubicBezTo>
                  <a:cubicBezTo>
                    <a:pt x="80" y="117"/>
                    <a:pt x="75" y="115"/>
                    <a:pt x="75" y="111"/>
                  </a:cubicBezTo>
                  <a:cubicBezTo>
                    <a:pt x="74" y="107"/>
                    <a:pt x="83" y="106"/>
                    <a:pt x="83" y="101"/>
                  </a:cubicBezTo>
                  <a:cubicBezTo>
                    <a:pt x="83" y="96"/>
                    <a:pt x="94" y="91"/>
                    <a:pt x="92" y="87"/>
                  </a:cubicBezTo>
                  <a:cubicBezTo>
                    <a:pt x="89" y="83"/>
                    <a:pt x="94" y="80"/>
                    <a:pt x="90" y="78"/>
                  </a:cubicBezTo>
                  <a:close/>
                  <a:moveTo>
                    <a:pt x="15" y="161"/>
                  </a:moveTo>
                  <a:cubicBezTo>
                    <a:pt x="17" y="161"/>
                    <a:pt x="23" y="160"/>
                    <a:pt x="20" y="156"/>
                  </a:cubicBezTo>
                  <a:cubicBezTo>
                    <a:pt x="17" y="152"/>
                    <a:pt x="11" y="159"/>
                    <a:pt x="15" y="161"/>
                  </a:cubicBezTo>
                  <a:close/>
                  <a:moveTo>
                    <a:pt x="132" y="39"/>
                  </a:moveTo>
                  <a:cubicBezTo>
                    <a:pt x="130" y="43"/>
                    <a:pt x="125" y="38"/>
                    <a:pt x="121" y="38"/>
                  </a:cubicBezTo>
                  <a:cubicBezTo>
                    <a:pt x="117" y="38"/>
                    <a:pt x="114" y="35"/>
                    <a:pt x="114" y="32"/>
                  </a:cubicBezTo>
                  <a:cubicBezTo>
                    <a:pt x="114" y="28"/>
                    <a:pt x="113" y="23"/>
                    <a:pt x="109" y="23"/>
                  </a:cubicBezTo>
                  <a:cubicBezTo>
                    <a:pt x="105" y="23"/>
                    <a:pt x="110" y="27"/>
                    <a:pt x="109" y="29"/>
                  </a:cubicBezTo>
                  <a:cubicBezTo>
                    <a:pt x="107" y="31"/>
                    <a:pt x="106" y="27"/>
                    <a:pt x="104" y="27"/>
                  </a:cubicBezTo>
                  <a:cubicBezTo>
                    <a:pt x="102" y="27"/>
                    <a:pt x="100" y="24"/>
                    <a:pt x="100" y="20"/>
                  </a:cubicBezTo>
                  <a:cubicBezTo>
                    <a:pt x="100" y="15"/>
                    <a:pt x="95" y="15"/>
                    <a:pt x="95" y="10"/>
                  </a:cubicBezTo>
                  <a:cubicBezTo>
                    <a:pt x="95" y="4"/>
                    <a:pt x="86" y="0"/>
                    <a:pt x="81" y="0"/>
                  </a:cubicBezTo>
                  <a:cubicBezTo>
                    <a:pt x="75" y="0"/>
                    <a:pt x="82" y="9"/>
                    <a:pt x="84" y="11"/>
                  </a:cubicBezTo>
                  <a:cubicBezTo>
                    <a:pt x="87" y="14"/>
                    <a:pt x="93" y="17"/>
                    <a:pt x="92" y="19"/>
                  </a:cubicBezTo>
                  <a:cubicBezTo>
                    <a:pt x="92" y="21"/>
                    <a:pt x="96" y="27"/>
                    <a:pt x="99" y="28"/>
                  </a:cubicBezTo>
                  <a:cubicBezTo>
                    <a:pt x="102" y="29"/>
                    <a:pt x="97" y="37"/>
                    <a:pt x="97" y="44"/>
                  </a:cubicBezTo>
                  <a:cubicBezTo>
                    <a:pt x="97" y="51"/>
                    <a:pt x="92" y="49"/>
                    <a:pt x="88" y="54"/>
                  </a:cubicBezTo>
                  <a:cubicBezTo>
                    <a:pt x="84" y="58"/>
                    <a:pt x="98" y="62"/>
                    <a:pt x="103" y="67"/>
                  </a:cubicBezTo>
                  <a:cubicBezTo>
                    <a:pt x="109" y="71"/>
                    <a:pt x="99" y="82"/>
                    <a:pt x="100" y="84"/>
                  </a:cubicBezTo>
                  <a:cubicBezTo>
                    <a:pt x="101" y="85"/>
                    <a:pt x="105" y="87"/>
                    <a:pt x="111" y="85"/>
                  </a:cubicBezTo>
                  <a:cubicBezTo>
                    <a:pt x="117" y="84"/>
                    <a:pt x="119" y="72"/>
                    <a:pt x="124" y="69"/>
                  </a:cubicBezTo>
                  <a:cubicBezTo>
                    <a:pt x="128" y="65"/>
                    <a:pt x="125" y="60"/>
                    <a:pt x="127" y="57"/>
                  </a:cubicBezTo>
                  <a:cubicBezTo>
                    <a:pt x="129" y="55"/>
                    <a:pt x="132" y="55"/>
                    <a:pt x="135" y="55"/>
                  </a:cubicBezTo>
                  <a:cubicBezTo>
                    <a:pt x="138" y="55"/>
                    <a:pt x="136" y="48"/>
                    <a:pt x="140" y="48"/>
                  </a:cubicBezTo>
                  <a:cubicBezTo>
                    <a:pt x="143" y="48"/>
                    <a:pt x="142" y="44"/>
                    <a:pt x="144" y="39"/>
                  </a:cubicBezTo>
                  <a:cubicBezTo>
                    <a:pt x="146" y="34"/>
                    <a:pt x="135" y="36"/>
                    <a:pt x="132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1" name="Freeform 291"/>
            <p:cNvSpPr>
              <a:spLocks/>
            </p:cNvSpPr>
            <p:nvPr userDrawn="1"/>
          </p:nvSpPr>
          <p:spPr bwMode="auto">
            <a:xfrm>
              <a:off x="8521075" y="3311093"/>
              <a:ext cx="355727" cy="227949"/>
            </a:xfrm>
            <a:custGeom>
              <a:avLst/>
              <a:gdLst>
                <a:gd name="T0" fmla="*/ 166 w 166"/>
                <a:gd name="T1" fmla="*/ 62 h 98"/>
                <a:gd name="T2" fmla="*/ 155 w 166"/>
                <a:gd name="T3" fmla="*/ 59 h 98"/>
                <a:gd name="T4" fmla="*/ 143 w 166"/>
                <a:gd name="T5" fmla="*/ 51 h 98"/>
                <a:gd name="T6" fmla="*/ 130 w 166"/>
                <a:gd name="T7" fmla="*/ 44 h 98"/>
                <a:gd name="T8" fmla="*/ 118 w 166"/>
                <a:gd name="T9" fmla="*/ 36 h 98"/>
                <a:gd name="T10" fmla="*/ 113 w 166"/>
                <a:gd name="T11" fmla="*/ 27 h 98"/>
                <a:gd name="T12" fmla="*/ 108 w 166"/>
                <a:gd name="T13" fmla="*/ 20 h 98"/>
                <a:gd name="T14" fmla="*/ 91 w 166"/>
                <a:gd name="T15" fmla="*/ 18 h 98"/>
                <a:gd name="T16" fmla="*/ 87 w 166"/>
                <a:gd name="T17" fmla="*/ 7 h 98"/>
                <a:gd name="T18" fmla="*/ 78 w 166"/>
                <a:gd name="T19" fmla="*/ 4 h 98"/>
                <a:gd name="T20" fmla="*/ 69 w 166"/>
                <a:gd name="T21" fmla="*/ 2 h 98"/>
                <a:gd name="T22" fmla="*/ 65 w 166"/>
                <a:gd name="T23" fmla="*/ 4 h 98"/>
                <a:gd name="T24" fmla="*/ 60 w 166"/>
                <a:gd name="T25" fmla="*/ 8 h 98"/>
                <a:gd name="T26" fmla="*/ 52 w 166"/>
                <a:gd name="T27" fmla="*/ 14 h 98"/>
                <a:gd name="T28" fmla="*/ 48 w 166"/>
                <a:gd name="T29" fmla="*/ 19 h 98"/>
                <a:gd name="T30" fmla="*/ 40 w 166"/>
                <a:gd name="T31" fmla="*/ 17 h 98"/>
                <a:gd name="T32" fmla="*/ 32 w 166"/>
                <a:gd name="T33" fmla="*/ 15 h 98"/>
                <a:gd name="T34" fmla="*/ 17 w 166"/>
                <a:gd name="T35" fmla="*/ 5 h 98"/>
                <a:gd name="T36" fmla="*/ 5 w 166"/>
                <a:gd name="T37" fmla="*/ 11 h 98"/>
                <a:gd name="T38" fmla="*/ 11 w 166"/>
                <a:gd name="T39" fmla="*/ 9 h 98"/>
                <a:gd name="T40" fmla="*/ 20 w 166"/>
                <a:gd name="T41" fmla="*/ 19 h 98"/>
                <a:gd name="T42" fmla="*/ 25 w 166"/>
                <a:gd name="T43" fmla="*/ 25 h 98"/>
                <a:gd name="T44" fmla="*/ 14 w 166"/>
                <a:gd name="T45" fmla="*/ 28 h 98"/>
                <a:gd name="T46" fmla="*/ 3 w 166"/>
                <a:gd name="T47" fmla="*/ 28 h 98"/>
                <a:gd name="T48" fmla="*/ 5 w 166"/>
                <a:gd name="T49" fmla="*/ 37 h 98"/>
                <a:gd name="T50" fmla="*/ 6 w 166"/>
                <a:gd name="T51" fmla="*/ 43 h 98"/>
                <a:gd name="T52" fmla="*/ 13 w 166"/>
                <a:gd name="T53" fmla="*/ 46 h 98"/>
                <a:gd name="T54" fmla="*/ 15 w 166"/>
                <a:gd name="T55" fmla="*/ 55 h 98"/>
                <a:gd name="T56" fmla="*/ 15 w 166"/>
                <a:gd name="T57" fmla="*/ 69 h 98"/>
                <a:gd name="T58" fmla="*/ 25 w 166"/>
                <a:gd name="T59" fmla="*/ 67 h 98"/>
                <a:gd name="T60" fmla="*/ 35 w 166"/>
                <a:gd name="T61" fmla="*/ 61 h 98"/>
                <a:gd name="T62" fmla="*/ 43 w 166"/>
                <a:gd name="T63" fmla="*/ 60 h 98"/>
                <a:gd name="T64" fmla="*/ 57 w 166"/>
                <a:gd name="T65" fmla="*/ 60 h 98"/>
                <a:gd name="T66" fmla="*/ 65 w 166"/>
                <a:gd name="T67" fmla="*/ 64 h 98"/>
                <a:gd name="T68" fmla="*/ 71 w 166"/>
                <a:gd name="T69" fmla="*/ 66 h 98"/>
                <a:gd name="T70" fmla="*/ 81 w 166"/>
                <a:gd name="T71" fmla="*/ 69 h 98"/>
                <a:gd name="T72" fmla="*/ 86 w 166"/>
                <a:gd name="T73" fmla="*/ 73 h 98"/>
                <a:gd name="T74" fmla="*/ 94 w 166"/>
                <a:gd name="T75" fmla="*/ 79 h 98"/>
                <a:gd name="T76" fmla="*/ 102 w 166"/>
                <a:gd name="T77" fmla="*/ 80 h 98"/>
                <a:gd name="T78" fmla="*/ 104 w 166"/>
                <a:gd name="T79" fmla="*/ 93 h 98"/>
                <a:gd name="T80" fmla="*/ 107 w 166"/>
                <a:gd name="T81" fmla="*/ 93 h 98"/>
                <a:gd name="T82" fmla="*/ 115 w 166"/>
                <a:gd name="T83" fmla="*/ 95 h 98"/>
                <a:gd name="T84" fmla="*/ 125 w 166"/>
                <a:gd name="T85" fmla="*/ 92 h 98"/>
                <a:gd name="T86" fmla="*/ 142 w 166"/>
                <a:gd name="T87" fmla="*/ 83 h 98"/>
                <a:gd name="T88" fmla="*/ 149 w 166"/>
                <a:gd name="T89" fmla="*/ 72 h 98"/>
                <a:gd name="T90" fmla="*/ 158 w 166"/>
                <a:gd name="T91" fmla="*/ 67 h 98"/>
                <a:gd name="T92" fmla="*/ 166 w 166"/>
                <a:gd name="T93" fmla="*/ 69 h 98"/>
                <a:gd name="T94" fmla="*/ 166 w 166"/>
                <a:gd name="T9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6" h="98">
                  <a:moveTo>
                    <a:pt x="166" y="62"/>
                  </a:moveTo>
                  <a:cubicBezTo>
                    <a:pt x="166" y="62"/>
                    <a:pt x="158" y="58"/>
                    <a:pt x="155" y="59"/>
                  </a:cubicBezTo>
                  <a:cubicBezTo>
                    <a:pt x="153" y="59"/>
                    <a:pt x="148" y="53"/>
                    <a:pt x="143" y="51"/>
                  </a:cubicBezTo>
                  <a:cubicBezTo>
                    <a:pt x="138" y="50"/>
                    <a:pt x="132" y="47"/>
                    <a:pt x="130" y="44"/>
                  </a:cubicBezTo>
                  <a:cubicBezTo>
                    <a:pt x="128" y="41"/>
                    <a:pt x="119" y="38"/>
                    <a:pt x="118" y="36"/>
                  </a:cubicBezTo>
                  <a:cubicBezTo>
                    <a:pt x="117" y="34"/>
                    <a:pt x="115" y="30"/>
                    <a:pt x="113" y="27"/>
                  </a:cubicBezTo>
                  <a:cubicBezTo>
                    <a:pt x="110" y="24"/>
                    <a:pt x="110" y="20"/>
                    <a:pt x="108" y="20"/>
                  </a:cubicBezTo>
                  <a:cubicBezTo>
                    <a:pt x="106" y="20"/>
                    <a:pt x="91" y="20"/>
                    <a:pt x="91" y="18"/>
                  </a:cubicBezTo>
                  <a:cubicBezTo>
                    <a:pt x="91" y="16"/>
                    <a:pt x="90" y="7"/>
                    <a:pt x="87" y="7"/>
                  </a:cubicBezTo>
                  <a:cubicBezTo>
                    <a:pt x="84" y="6"/>
                    <a:pt x="79" y="5"/>
                    <a:pt x="78" y="4"/>
                  </a:cubicBezTo>
                  <a:cubicBezTo>
                    <a:pt x="76" y="2"/>
                    <a:pt x="70" y="0"/>
                    <a:pt x="69" y="2"/>
                  </a:cubicBezTo>
                  <a:cubicBezTo>
                    <a:pt x="68" y="3"/>
                    <a:pt x="66" y="4"/>
                    <a:pt x="65" y="4"/>
                  </a:cubicBezTo>
                  <a:cubicBezTo>
                    <a:pt x="64" y="4"/>
                    <a:pt x="64" y="9"/>
                    <a:pt x="60" y="8"/>
                  </a:cubicBezTo>
                  <a:cubicBezTo>
                    <a:pt x="57" y="8"/>
                    <a:pt x="52" y="12"/>
                    <a:pt x="52" y="14"/>
                  </a:cubicBezTo>
                  <a:cubicBezTo>
                    <a:pt x="52" y="16"/>
                    <a:pt x="53" y="19"/>
                    <a:pt x="48" y="19"/>
                  </a:cubicBezTo>
                  <a:cubicBezTo>
                    <a:pt x="46" y="19"/>
                    <a:pt x="43" y="19"/>
                    <a:pt x="40" y="17"/>
                  </a:cubicBezTo>
                  <a:cubicBezTo>
                    <a:pt x="39" y="18"/>
                    <a:pt x="35" y="20"/>
                    <a:pt x="32" y="15"/>
                  </a:cubicBezTo>
                  <a:cubicBezTo>
                    <a:pt x="28" y="10"/>
                    <a:pt x="21" y="5"/>
                    <a:pt x="17" y="5"/>
                  </a:cubicBezTo>
                  <a:cubicBezTo>
                    <a:pt x="14" y="5"/>
                    <a:pt x="3" y="5"/>
                    <a:pt x="5" y="11"/>
                  </a:cubicBezTo>
                  <a:cubicBezTo>
                    <a:pt x="6" y="10"/>
                    <a:pt x="8" y="9"/>
                    <a:pt x="11" y="9"/>
                  </a:cubicBezTo>
                  <a:cubicBezTo>
                    <a:pt x="19" y="10"/>
                    <a:pt x="15" y="19"/>
                    <a:pt x="20" y="19"/>
                  </a:cubicBezTo>
                  <a:cubicBezTo>
                    <a:pt x="24" y="19"/>
                    <a:pt x="29" y="26"/>
                    <a:pt x="25" y="25"/>
                  </a:cubicBezTo>
                  <a:cubicBezTo>
                    <a:pt x="21" y="25"/>
                    <a:pt x="18" y="29"/>
                    <a:pt x="14" y="28"/>
                  </a:cubicBezTo>
                  <a:cubicBezTo>
                    <a:pt x="9" y="26"/>
                    <a:pt x="4" y="23"/>
                    <a:pt x="3" y="28"/>
                  </a:cubicBezTo>
                  <a:cubicBezTo>
                    <a:pt x="2" y="32"/>
                    <a:pt x="0" y="37"/>
                    <a:pt x="5" y="37"/>
                  </a:cubicBezTo>
                  <a:cubicBezTo>
                    <a:pt x="11" y="36"/>
                    <a:pt x="10" y="40"/>
                    <a:pt x="6" y="43"/>
                  </a:cubicBezTo>
                  <a:cubicBezTo>
                    <a:pt x="2" y="47"/>
                    <a:pt x="12" y="43"/>
                    <a:pt x="13" y="46"/>
                  </a:cubicBezTo>
                  <a:cubicBezTo>
                    <a:pt x="13" y="49"/>
                    <a:pt x="16" y="49"/>
                    <a:pt x="15" y="55"/>
                  </a:cubicBezTo>
                  <a:cubicBezTo>
                    <a:pt x="14" y="58"/>
                    <a:pt x="15" y="64"/>
                    <a:pt x="15" y="69"/>
                  </a:cubicBezTo>
                  <a:cubicBezTo>
                    <a:pt x="19" y="69"/>
                    <a:pt x="24" y="69"/>
                    <a:pt x="25" y="67"/>
                  </a:cubicBezTo>
                  <a:cubicBezTo>
                    <a:pt x="26" y="65"/>
                    <a:pt x="32" y="61"/>
                    <a:pt x="35" y="61"/>
                  </a:cubicBezTo>
                  <a:cubicBezTo>
                    <a:pt x="38" y="61"/>
                    <a:pt x="42" y="62"/>
                    <a:pt x="43" y="60"/>
                  </a:cubicBezTo>
                  <a:cubicBezTo>
                    <a:pt x="45" y="57"/>
                    <a:pt x="55" y="58"/>
                    <a:pt x="57" y="60"/>
                  </a:cubicBezTo>
                  <a:cubicBezTo>
                    <a:pt x="58" y="62"/>
                    <a:pt x="64" y="64"/>
                    <a:pt x="65" y="64"/>
                  </a:cubicBezTo>
                  <a:cubicBezTo>
                    <a:pt x="67" y="64"/>
                    <a:pt x="67" y="66"/>
                    <a:pt x="71" y="66"/>
                  </a:cubicBezTo>
                  <a:cubicBezTo>
                    <a:pt x="74" y="66"/>
                    <a:pt x="81" y="67"/>
                    <a:pt x="81" y="69"/>
                  </a:cubicBezTo>
                  <a:cubicBezTo>
                    <a:pt x="81" y="71"/>
                    <a:pt x="83" y="73"/>
                    <a:pt x="86" y="73"/>
                  </a:cubicBezTo>
                  <a:cubicBezTo>
                    <a:pt x="89" y="73"/>
                    <a:pt x="91" y="79"/>
                    <a:pt x="94" y="79"/>
                  </a:cubicBezTo>
                  <a:cubicBezTo>
                    <a:pt x="97" y="79"/>
                    <a:pt x="102" y="79"/>
                    <a:pt x="102" y="80"/>
                  </a:cubicBezTo>
                  <a:cubicBezTo>
                    <a:pt x="102" y="81"/>
                    <a:pt x="103" y="89"/>
                    <a:pt x="104" y="93"/>
                  </a:cubicBezTo>
                  <a:cubicBezTo>
                    <a:pt x="105" y="93"/>
                    <a:pt x="106" y="93"/>
                    <a:pt x="107" y="93"/>
                  </a:cubicBezTo>
                  <a:cubicBezTo>
                    <a:pt x="108" y="94"/>
                    <a:pt x="114" y="92"/>
                    <a:pt x="115" y="95"/>
                  </a:cubicBezTo>
                  <a:cubicBezTo>
                    <a:pt x="116" y="98"/>
                    <a:pt x="126" y="97"/>
                    <a:pt x="125" y="92"/>
                  </a:cubicBezTo>
                  <a:cubicBezTo>
                    <a:pt x="125" y="87"/>
                    <a:pt x="140" y="87"/>
                    <a:pt x="142" y="83"/>
                  </a:cubicBezTo>
                  <a:cubicBezTo>
                    <a:pt x="143" y="79"/>
                    <a:pt x="145" y="71"/>
                    <a:pt x="149" y="72"/>
                  </a:cubicBezTo>
                  <a:cubicBezTo>
                    <a:pt x="152" y="74"/>
                    <a:pt x="155" y="67"/>
                    <a:pt x="158" y="67"/>
                  </a:cubicBezTo>
                  <a:cubicBezTo>
                    <a:pt x="161" y="68"/>
                    <a:pt x="163" y="70"/>
                    <a:pt x="166" y="69"/>
                  </a:cubicBezTo>
                  <a:lnTo>
                    <a:pt x="16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2" name="Freeform 292"/>
            <p:cNvSpPr>
              <a:spLocks/>
            </p:cNvSpPr>
            <p:nvPr userDrawn="1"/>
          </p:nvSpPr>
          <p:spPr bwMode="auto">
            <a:xfrm>
              <a:off x="8302940" y="3394978"/>
              <a:ext cx="494998" cy="421250"/>
            </a:xfrm>
            <a:custGeom>
              <a:avLst/>
              <a:gdLst>
                <a:gd name="T0" fmla="*/ 224 w 231"/>
                <a:gd name="T1" fmla="*/ 156 h 181"/>
                <a:gd name="T2" fmla="*/ 219 w 231"/>
                <a:gd name="T3" fmla="*/ 144 h 181"/>
                <a:gd name="T4" fmla="*/ 207 w 231"/>
                <a:gd name="T5" fmla="*/ 134 h 181"/>
                <a:gd name="T6" fmla="*/ 199 w 231"/>
                <a:gd name="T7" fmla="*/ 125 h 181"/>
                <a:gd name="T8" fmla="*/ 211 w 231"/>
                <a:gd name="T9" fmla="*/ 110 h 181"/>
                <a:gd name="T10" fmla="*/ 200 w 231"/>
                <a:gd name="T11" fmla="*/ 104 h 181"/>
                <a:gd name="T12" fmla="*/ 198 w 231"/>
                <a:gd name="T13" fmla="*/ 92 h 181"/>
                <a:gd name="T14" fmla="*/ 198 w 231"/>
                <a:gd name="T15" fmla="*/ 80 h 181"/>
                <a:gd name="T16" fmla="*/ 199 w 231"/>
                <a:gd name="T17" fmla="*/ 71 h 181"/>
                <a:gd name="T18" fmla="*/ 204 w 231"/>
                <a:gd name="T19" fmla="*/ 62 h 181"/>
                <a:gd name="T20" fmla="*/ 206 w 231"/>
                <a:gd name="T21" fmla="*/ 57 h 181"/>
                <a:gd name="T22" fmla="*/ 204 w 231"/>
                <a:gd name="T23" fmla="*/ 44 h 181"/>
                <a:gd name="T24" fmla="*/ 196 w 231"/>
                <a:gd name="T25" fmla="*/ 43 h 181"/>
                <a:gd name="T26" fmla="*/ 188 w 231"/>
                <a:gd name="T27" fmla="*/ 37 h 181"/>
                <a:gd name="T28" fmla="*/ 183 w 231"/>
                <a:gd name="T29" fmla="*/ 33 h 181"/>
                <a:gd name="T30" fmla="*/ 173 w 231"/>
                <a:gd name="T31" fmla="*/ 30 h 181"/>
                <a:gd name="T32" fmla="*/ 167 w 231"/>
                <a:gd name="T33" fmla="*/ 28 h 181"/>
                <a:gd name="T34" fmla="*/ 159 w 231"/>
                <a:gd name="T35" fmla="*/ 24 h 181"/>
                <a:gd name="T36" fmla="*/ 145 w 231"/>
                <a:gd name="T37" fmla="*/ 24 h 181"/>
                <a:gd name="T38" fmla="*/ 137 w 231"/>
                <a:gd name="T39" fmla="*/ 25 h 181"/>
                <a:gd name="T40" fmla="*/ 127 w 231"/>
                <a:gd name="T41" fmla="*/ 31 h 181"/>
                <a:gd name="T42" fmla="*/ 117 w 231"/>
                <a:gd name="T43" fmla="*/ 33 h 181"/>
                <a:gd name="T44" fmla="*/ 117 w 231"/>
                <a:gd name="T45" fmla="*/ 39 h 181"/>
                <a:gd name="T46" fmla="*/ 91 w 231"/>
                <a:gd name="T47" fmla="*/ 44 h 181"/>
                <a:gd name="T48" fmla="*/ 70 w 231"/>
                <a:gd name="T49" fmla="*/ 32 h 181"/>
                <a:gd name="T50" fmla="*/ 56 w 231"/>
                <a:gd name="T51" fmla="*/ 19 h 181"/>
                <a:gd name="T52" fmla="*/ 48 w 231"/>
                <a:gd name="T53" fmla="*/ 14 h 181"/>
                <a:gd name="T54" fmla="*/ 45 w 231"/>
                <a:gd name="T55" fmla="*/ 4 h 181"/>
                <a:gd name="T56" fmla="*/ 22 w 231"/>
                <a:gd name="T57" fmla="*/ 13 h 181"/>
                <a:gd name="T58" fmla="*/ 14 w 231"/>
                <a:gd name="T59" fmla="*/ 9 h 181"/>
                <a:gd name="T60" fmla="*/ 7 w 231"/>
                <a:gd name="T61" fmla="*/ 1 h 181"/>
                <a:gd name="T62" fmla="*/ 3 w 231"/>
                <a:gd name="T63" fmla="*/ 6 h 181"/>
                <a:gd name="T64" fmla="*/ 3 w 231"/>
                <a:gd name="T65" fmla="*/ 15 h 181"/>
                <a:gd name="T66" fmla="*/ 3 w 231"/>
                <a:gd name="T67" fmla="*/ 27 h 181"/>
                <a:gd name="T68" fmla="*/ 9 w 231"/>
                <a:gd name="T69" fmla="*/ 35 h 181"/>
                <a:gd name="T70" fmla="*/ 13 w 231"/>
                <a:gd name="T71" fmla="*/ 44 h 181"/>
                <a:gd name="T72" fmla="*/ 20 w 231"/>
                <a:gd name="T73" fmla="*/ 50 h 181"/>
                <a:gd name="T74" fmla="*/ 24 w 231"/>
                <a:gd name="T75" fmla="*/ 54 h 181"/>
                <a:gd name="T76" fmla="*/ 23 w 231"/>
                <a:gd name="T77" fmla="*/ 61 h 181"/>
                <a:gd name="T78" fmla="*/ 18 w 231"/>
                <a:gd name="T79" fmla="*/ 69 h 181"/>
                <a:gd name="T80" fmla="*/ 20 w 231"/>
                <a:gd name="T81" fmla="*/ 79 h 181"/>
                <a:gd name="T82" fmla="*/ 25 w 231"/>
                <a:gd name="T83" fmla="*/ 85 h 181"/>
                <a:gd name="T84" fmla="*/ 38 w 231"/>
                <a:gd name="T85" fmla="*/ 93 h 181"/>
                <a:gd name="T86" fmla="*/ 43 w 231"/>
                <a:gd name="T87" fmla="*/ 99 h 181"/>
                <a:gd name="T88" fmla="*/ 43 w 231"/>
                <a:gd name="T89" fmla="*/ 107 h 181"/>
                <a:gd name="T90" fmla="*/ 47 w 231"/>
                <a:gd name="T91" fmla="*/ 114 h 181"/>
                <a:gd name="T92" fmla="*/ 53 w 231"/>
                <a:gd name="T93" fmla="*/ 122 h 181"/>
                <a:gd name="T94" fmla="*/ 56 w 231"/>
                <a:gd name="T95" fmla="*/ 122 h 181"/>
                <a:gd name="T96" fmla="*/ 61 w 231"/>
                <a:gd name="T97" fmla="*/ 121 h 181"/>
                <a:gd name="T98" fmla="*/ 70 w 231"/>
                <a:gd name="T99" fmla="*/ 120 h 181"/>
                <a:gd name="T100" fmla="*/ 81 w 231"/>
                <a:gd name="T101" fmla="*/ 137 h 181"/>
                <a:gd name="T102" fmla="*/ 88 w 231"/>
                <a:gd name="T103" fmla="*/ 147 h 181"/>
                <a:gd name="T104" fmla="*/ 102 w 231"/>
                <a:gd name="T105" fmla="*/ 154 h 181"/>
                <a:gd name="T106" fmla="*/ 129 w 231"/>
                <a:gd name="T107" fmla="*/ 163 h 181"/>
                <a:gd name="T108" fmla="*/ 148 w 231"/>
                <a:gd name="T109" fmla="*/ 158 h 181"/>
                <a:gd name="T110" fmla="*/ 157 w 231"/>
                <a:gd name="T111" fmla="*/ 173 h 181"/>
                <a:gd name="T112" fmla="*/ 197 w 231"/>
                <a:gd name="T113" fmla="*/ 180 h 181"/>
                <a:gd name="T114" fmla="*/ 209 w 231"/>
                <a:gd name="T115" fmla="*/ 181 h 181"/>
                <a:gd name="T116" fmla="*/ 209 w 231"/>
                <a:gd name="T117" fmla="*/ 178 h 181"/>
                <a:gd name="T118" fmla="*/ 217 w 231"/>
                <a:gd name="T119" fmla="*/ 167 h 181"/>
                <a:gd name="T120" fmla="*/ 227 w 231"/>
                <a:gd name="T121" fmla="*/ 164 h 181"/>
                <a:gd name="T122" fmla="*/ 224 w 231"/>
                <a:gd name="T123" fmla="*/ 15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1">
                  <a:moveTo>
                    <a:pt x="224" y="156"/>
                  </a:moveTo>
                  <a:cubicBezTo>
                    <a:pt x="222" y="155"/>
                    <a:pt x="224" y="146"/>
                    <a:pt x="219" y="144"/>
                  </a:cubicBezTo>
                  <a:cubicBezTo>
                    <a:pt x="213" y="142"/>
                    <a:pt x="208" y="138"/>
                    <a:pt x="207" y="134"/>
                  </a:cubicBezTo>
                  <a:cubicBezTo>
                    <a:pt x="206" y="131"/>
                    <a:pt x="199" y="128"/>
                    <a:pt x="199" y="125"/>
                  </a:cubicBezTo>
                  <a:cubicBezTo>
                    <a:pt x="200" y="122"/>
                    <a:pt x="213" y="114"/>
                    <a:pt x="211" y="110"/>
                  </a:cubicBezTo>
                  <a:cubicBezTo>
                    <a:pt x="209" y="105"/>
                    <a:pt x="200" y="106"/>
                    <a:pt x="200" y="104"/>
                  </a:cubicBezTo>
                  <a:cubicBezTo>
                    <a:pt x="199" y="102"/>
                    <a:pt x="200" y="96"/>
                    <a:pt x="198" y="92"/>
                  </a:cubicBezTo>
                  <a:cubicBezTo>
                    <a:pt x="195" y="87"/>
                    <a:pt x="200" y="83"/>
                    <a:pt x="198" y="80"/>
                  </a:cubicBezTo>
                  <a:cubicBezTo>
                    <a:pt x="196" y="78"/>
                    <a:pt x="199" y="73"/>
                    <a:pt x="199" y="71"/>
                  </a:cubicBezTo>
                  <a:cubicBezTo>
                    <a:pt x="200" y="69"/>
                    <a:pt x="204" y="67"/>
                    <a:pt x="204" y="62"/>
                  </a:cubicBezTo>
                  <a:cubicBezTo>
                    <a:pt x="203" y="60"/>
                    <a:pt x="205" y="58"/>
                    <a:pt x="206" y="57"/>
                  </a:cubicBezTo>
                  <a:cubicBezTo>
                    <a:pt x="205" y="53"/>
                    <a:pt x="204" y="45"/>
                    <a:pt x="204" y="44"/>
                  </a:cubicBezTo>
                  <a:cubicBezTo>
                    <a:pt x="204" y="43"/>
                    <a:pt x="199" y="43"/>
                    <a:pt x="196" y="43"/>
                  </a:cubicBezTo>
                  <a:cubicBezTo>
                    <a:pt x="193" y="43"/>
                    <a:pt x="191" y="37"/>
                    <a:pt x="188" y="37"/>
                  </a:cubicBezTo>
                  <a:cubicBezTo>
                    <a:pt x="185" y="37"/>
                    <a:pt x="183" y="35"/>
                    <a:pt x="183" y="33"/>
                  </a:cubicBezTo>
                  <a:cubicBezTo>
                    <a:pt x="183" y="31"/>
                    <a:pt x="176" y="30"/>
                    <a:pt x="173" y="30"/>
                  </a:cubicBezTo>
                  <a:cubicBezTo>
                    <a:pt x="169" y="30"/>
                    <a:pt x="169" y="28"/>
                    <a:pt x="167" y="28"/>
                  </a:cubicBezTo>
                  <a:cubicBezTo>
                    <a:pt x="166" y="28"/>
                    <a:pt x="160" y="26"/>
                    <a:pt x="159" y="24"/>
                  </a:cubicBezTo>
                  <a:cubicBezTo>
                    <a:pt x="157" y="22"/>
                    <a:pt x="147" y="21"/>
                    <a:pt x="145" y="24"/>
                  </a:cubicBezTo>
                  <a:cubicBezTo>
                    <a:pt x="144" y="26"/>
                    <a:pt x="140" y="25"/>
                    <a:pt x="137" y="25"/>
                  </a:cubicBezTo>
                  <a:cubicBezTo>
                    <a:pt x="134" y="25"/>
                    <a:pt x="128" y="29"/>
                    <a:pt x="127" y="31"/>
                  </a:cubicBezTo>
                  <a:cubicBezTo>
                    <a:pt x="126" y="33"/>
                    <a:pt x="121" y="33"/>
                    <a:pt x="117" y="33"/>
                  </a:cubicBezTo>
                  <a:cubicBezTo>
                    <a:pt x="117" y="36"/>
                    <a:pt x="117" y="38"/>
                    <a:pt x="117" y="39"/>
                  </a:cubicBezTo>
                  <a:cubicBezTo>
                    <a:pt x="115" y="41"/>
                    <a:pt x="101" y="44"/>
                    <a:pt x="91" y="44"/>
                  </a:cubicBezTo>
                  <a:cubicBezTo>
                    <a:pt x="81" y="44"/>
                    <a:pt x="81" y="32"/>
                    <a:pt x="70" y="32"/>
                  </a:cubicBezTo>
                  <a:cubicBezTo>
                    <a:pt x="62" y="32"/>
                    <a:pt x="56" y="25"/>
                    <a:pt x="56" y="19"/>
                  </a:cubicBezTo>
                  <a:cubicBezTo>
                    <a:pt x="51" y="18"/>
                    <a:pt x="47" y="15"/>
                    <a:pt x="48" y="14"/>
                  </a:cubicBezTo>
                  <a:cubicBezTo>
                    <a:pt x="49" y="12"/>
                    <a:pt x="51" y="1"/>
                    <a:pt x="45" y="4"/>
                  </a:cubicBezTo>
                  <a:cubicBezTo>
                    <a:pt x="40" y="6"/>
                    <a:pt x="32" y="14"/>
                    <a:pt x="22" y="13"/>
                  </a:cubicBezTo>
                  <a:cubicBezTo>
                    <a:pt x="12" y="12"/>
                    <a:pt x="19" y="11"/>
                    <a:pt x="14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6" y="6"/>
                    <a:pt x="3" y="6"/>
                  </a:cubicBezTo>
                  <a:cubicBezTo>
                    <a:pt x="0" y="6"/>
                    <a:pt x="3" y="14"/>
                    <a:pt x="3" y="15"/>
                  </a:cubicBezTo>
                  <a:cubicBezTo>
                    <a:pt x="4" y="17"/>
                    <a:pt x="2" y="26"/>
                    <a:pt x="3" y="27"/>
                  </a:cubicBezTo>
                  <a:cubicBezTo>
                    <a:pt x="5" y="27"/>
                    <a:pt x="9" y="34"/>
                    <a:pt x="9" y="35"/>
                  </a:cubicBezTo>
                  <a:cubicBezTo>
                    <a:pt x="8" y="37"/>
                    <a:pt x="13" y="41"/>
                    <a:pt x="13" y="44"/>
                  </a:cubicBezTo>
                  <a:cubicBezTo>
                    <a:pt x="13" y="47"/>
                    <a:pt x="17" y="50"/>
                    <a:pt x="20" y="50"/>
                  </a:cubicBezTo>
                  <a:cubicBezTo>
                    <a:pt x="22" y="50"/>
                    <a:pt x="25" y="52"/>
                    <a:pt x="24" y="54"/>
                  </a:cubicBezTo>
                  <a:cubicBezTo>
                    <a:pt x="23" y="57"/>
                    <a:pt x="26" y="61"/>
                    <a:pt x="23" y="61"/>
                  </a:cubicBezTo>
                  <a:cubicBezTo>
                    <a:pt x="20" y="61"/>
                    <a:pt x="20" y="68"/>
                    <a:pt x="18" y="69"/>
                  </a:cubicBezTo>
                  <a:cubicBezTo>
                    <a:pt x="16" y="70"/>
                    <a:pt x="18" y="78"/>
                    <a:pt x="20" y="79"/>
                  </a:cubicBezTo>
                  <a:cubicBezTo>
                    <a:pt x="21" y="80"/>
                    <a:pt x="26" y="82"/>
                    <a:pt x="25" y="85"/>
                  </a:cubicBezTo>
                  <a:cubicBezTo>
                    <a:pt x="25" y="88"/>
                    <a:pt x="35" y="93"/>
                    <a:pt x="38" y="93"/>
                  </a:cubicBezTo>
                  <a:cubicBezTo>
                    <a:pt x="41" y="93"/>
                    <a:pt x="42" y="98"/>
                    <a:pt x="43" y="99"/>
                  </a:cubicBezTo>
                  <a:cubicBezTo>
                    <a:pt x="45" y="101"/>
                    <a:pt x="42" y="105"/>
                    <a:pt x="43" y="107"/>
                  </a:cubicBezTo>
                  <a:cubicBezTo>
                    <a:pt x="43" y="109"/>
                    <a:pt x="47" y="110"/>
                    <a:pt x="47" y="114"/>
                  </a:cubicBezTo>
                  <a:cubicBezTo>
                    <a:pt x="46" y="116"/>
                    <a:pt x="50" y="119"/>
                    <a:pt x="53" y="122"/>
                  </a:cubicBezTo>
                  <a:cubicBezTo>
                    <a:pt x="54" y="122"/>
                    <a:pt x="55" y="122"/>
                    <a:pt x="56" y="122"/>
                  </a:cubicBezTo>
                  <a:cubicBezTo>
                    <a:pt x="59" y="122"/>
                    <a:pt x="59" y="119"/>
                    <a:pt x="61" y="121"/>
                  </a:cubicBezTo>
                  <a:cubicBezTo>
                    <a:pt x="64" y="123"/>
                    <a:pt x="67" y="121"/>
                    <a:pt x="70" y="120"/>
                  </a:cubicBezTo>
                  <a:cubicBezTo>
                    <a:pt x="72" y="120"/>
                    <a:pt x="79" y="132"/>
                    <a:pt x="81" y="137"/>
                  </a:cubicBezTo>
                  <a:cubicBezTo>
                    <a:pt x="84" y="143"/>
                    <a:pt x="84" y="145"/>
                    <a:pt x="88" y="147"/>
                  </a:cubicBezTo>
                  <a:cubicBezTo>
                    <a:pt x="92" y="150"/>
                    <a:pt x="97" y="148"/>
                    <a:pt x="102" y="154"/>
                  </a:cubicBezTo>
                  <a:cubicBezTo>
                    <a:pt x="108" y="159"/>
                    <a:pt x="123" y="163"/>
                    <a:pt x="129" y="163"/>
                  </a:cubicBezTo>
                  <a:cubicBezTo>
                    <a:pt x="135" y="164"/>
                    <a:pt x="140" y="157"/>
                    <a:pt x="148" y="158"/>
                  </a:cubicBezTo>
                  <a:cubicBezTo>
                    <a:pt x="156" y="160"/>
                    <a:pt x="154" y="169"/>
                    <a:pt x="157" y="173"/>
                  </a:cubicBezTo>
                  <a:cubicBezTo>
                    <a:pt x="160" y="176"/>
                    <a:pt x="192" y="178"/>
                    <a:pt x="197" y="180"/>
                  </a:cubicBezTo>
                  <a:cubicBezTo>
                    <a:pt x="199" y="180"/>
                    <a:pt x="204" y="180"/>
                    <a:pt x="209" y="181"/>
                  </a:cubicBezTo>
                  <a:cubicBezTo>
                    <a:pt x="209" y="180"/>
                    <a:pt x="209" y="179"/>
                    <a:pt x="209" y="178"/>
                  </a:cubicBezTo>
                  <a:cubicBezTo>
                    <a:pt x="209" y="173"/>
                    <a:pt x="213" y="169"/>
                    <a:pt x="217" y="167"/>
                  </a:cubicBezTo>
                  <a:cubicBezTo>
                    <a:pt x="220" y="165"/>
                    <a:pt x="223" y="164"/>
                    <a:pt x="227" y="164"/>
                  </a:cubicBezTo>
                  <a:cubicBezTo>
                    <a:pt x="231" y="163"/>
                    <a:pt x="227" y="157"/>
                    <a:pt x="224" y="1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3" name="Freeform 293"/>
            <p:cNvSpPr>
              <a:spLocks noEditPoints="1"/>
            </p:cNvSpPr>
            <p:nvPr userDrawn="1"/>
          </p:nvSpPr>
          <p:spPr bwMode="auto">
            <a:xfrm>
              <a:off x="8366703" y="2895315"/>
              <a:ext cx="1018521" cy="483252"/>
            </a:xfrm>
            <a:custGeom>
              <a:avLst/>
              <a:gdLst>
                <a:gd name="T0" fmla="*/ 459 w 475"/>
                <a:gd name="T1" fmla="*/ 86 h 207"/>
                <a:gd name="T2" fmla="*/ 443 w 475"/>
                <a:gd name="T3" fmla="*/ 72 h 207"/>
                <a:gd name="T4" fmla="*/ 413 w 475"/>
                <a:gd name="T5" fmla="*/ 68 h 207"/>
                <a:gd name="T6" fmla="*/ 385 w 475"/>
                <a:gd name="T7" fmla="*/ 49 h 207"/>
                <a:gd name="T8" fmla="*/ 352 w 475"/>
                <a:gd name="T9" fmla="*/ 17 h 207"/>
                <a:gd name="T10" fmla="*/ 320 w 475"/>
                <a:gd name="T11" fmla="*/ 29 h 207"/>
                <a:gd name="T12" fmla="*/ 313 w 475"/>
                <a:gd name="T13" fmla="*/ 21 h 207"/>
                <a:gd name="T14" fmla="*/ 294 w 475"/>
                <a:gd name="T15" fmla="*/ 19 h 207"/>
                <a:gd name="T16" fmla="*/ 286 w 475"/>
                <a:gd name="T17" fmla="*/ 2 h 207"/>
                <a:gd name="T18" fmla="*/ 246 w 475"/>
                <a:gd name="T19" fmla="*/ 10 h 207"/>
                <a:gd name="T20" fmla="*/ 200 w 475"/>
                <a:gd name="T21" fmla="*/ 19 h 207"/>
                <a:gd name="T22" fmla="*/ 176 w 475"/>
                <a:gd name="T23" fmla="*/ 30 h 207"/>
                <a:gd name="T24" fmla="*/ 172 w 475"/>
                <a:gd name="T25" fmla="*/ 45 h 207"/>
                <a:gd name="T26" fmla="*/ 176 w 475"/>
                <a:gd name="T27" fmla="*/ 58 h 207"/>
                <a:gd name="T28" fmla="*/ 163 w 475"/>
                <a:gd name="T29" fmla="*/ 67 h 207"/>
                <a:gd name="T30" fmla="*/ 146 w 475"/>
                <a:gd name="T31" fmla="*/ 65 h 207"/>
                <a:gd name="T32" fmla="*/ 116 w 475"/>
                <a:gd name="T33" fmla="*/ 68 h 207"/>
                <a:gd name="T34" fmla="*/ 96 w 475"/>
                <a:gd name="T35" fmla="*/ 67 h 207"/>
                <a:gd name="T36" fmla="*/ 64 w 475"/>
                <a:gd name="T37" fmla="*/ 56 h 207"/>
                <a:gd name="T38" fmla="*/ 37 w 475"/>
                <a:gd name="T39" fmla="*/ 63 h 207"/>
                <a:gd name="T40" fmla="*/ 26 w 475"/>
                <a:gd name="T41" fmla="*/ 81 h 207"/>
                <a:gd name="T42" fmla="*/ 4 w 475"/>
                <a:gd name="T43" fmla="*/ 84 h 207"/>
                <a:gd name="T44" fmla="*/ 1 w 475"/>
                <a:gd name="T45" fmla="*/ 100 h 207"/>
                <a:gd name="T46" fmla="*/ 18 w 475"/>
                <a:gd name="T47" fmla="*/ 109 h 207"/>
                <a:gd name="T48" fmla="*/ 29 w 475"/>
                <a:gd name="T49" fmla="*/ 128 h 207"/>
                <a:gd name="T50" fmla="*/ 60 w 475"/>
                <a:gd name="T51" fmla="*/ 122 h 207"/>
                <a:gd name="T52" fmla="*/ 68 w 475"/>
                <a:gd name="T53" fmla="*/ 144 h 207"/>
                <a:gd name="T54" fmla="*/ 46 w 475"/>
                <a:gd name="T55" fmla="*/ 158 h 207"/>
                <a:gd name="T56" fmla="*/ 67 w 475"/>
                <a:gd name="T57" fmla="*/ 178 h 207"/>
                <a:gd name="T58" fmla="*/ 77 w 475"/>
                <a:gd name="T59" fmla="*/ 189 h 207"/>
                <a:gd name="T60" fmla="*/ 112 w 475"/>
                <a:gd name="T61" fmla="*/ 195 h 207"/>
                <a:gd name="T62" fmla="*/ 144 w 475"/>
                <a:gd name="T63" fmla="*/ 138 h 207"/>
                <a:gd name="T64" fmla="*/ 162 w 475"/>
                <a:gd name="T65" fmla="*/ 140 h 207"/>
                <a:gd name="T66" fmla="*/ 197 w 475"/>
                <a:gd name="T67" fmla="*/ 167 h 207"/>
                <a:gd name="T68" fmla="*/ 233 w 475"/>
                <a:gd name="T69" fmla="*/ 185 h 207"/>
                <a:gd name="T70" fmla="*/ 259 w 475"/>
                <a:gd name="T71" fmla="*/ 204 h 207"/>
                <a:gd name="T72" fmla="*/ 283 w 475"/>
                <a:gd name="T73" fmla="*/ 193 h 207"/>
                <a:gd name="T74" fmla="*/ 310 w 475"/>
                <a:gd name="T75" fmla="*/ 179 h 207"/>
                <a:gd name="T76" fmla="*/ 348 w 475"/>
                <a:gd name="T77" fmla="*/ 177 h 207"/>
                <a:gd name="T78" fmla="*/ 398 w 475"/>
                <a:gd name="T79" fmla="*/ 185 h 207"/>
                <a:gd name="T80" fmla="*/ 400 w 475"/>
                <a:gd name="T81" fmla="*/ 161 h 207"/>
                <a:gd name="T82" fmla="*/ 415 w 475"/>
                <a:gd name="T83" fmla="*/ 145 h 207"/>
                <a:gd name="T84" fmla="*/ 430 w 475"/>
                <a:gd name="T85" fmla="*/ 121 h 207"/>
                <a:gd name="T86" fmla="*/ 460 w 475"/>
                <a:gd name="T87" fmla="*/ 118 h 207"/>
                <a:gd name="T88" fmla="*/ 471 w 475"/>
                <a:gd name="T89" fmla="*/ 96 h 207"/>
                <a:gd name="T90" fmla="*/ 177 w 475"/>
                <a:gd name="T91" fmla="*/ 131 h 207"/>
                <a:gd name="T92" fmla="*/ 373 w 475"/>
                <a:gd name="T93" fmla="*/ 130 h 207"/>
                <a:gd name="T94" fmla="*/ 326 w 475"/>
                <a:gd name="T95" fmla="*/ 131 h 207"/>
                <a:gd name="T96" fmla="*/ 373 w 475"/>
                <a:gd name="T97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207">
                  <a:moveTo>
                    <a:pt x="472" y="85"/>
                  </a:moveTo>
                  <a:cubicBezTo>
                    <a:pt x="472" y="82"/>
                    <a:pt x="470" y="83"/>
                    <a:pt x="468" y="84"/>
                  </a:cubicBezTo>
                  <a:cubicBezTo>
                    <a:pt x="467" y="85"/>
                    <a:pt x="461" y="86"/>
                    <a:pt x="459" y="86"/>
                  </a:cubicBezTo>
                  <a:cubicBezTo>
                    <a:pt x="457" y="86"/>
                    <a:pt x="453" y="83"/>
                    <a:pt x="453" y="81"/>
                  </a:cubicBezTo>
                  <a:cubicBezTo>
                    <a:pt x="453" y="79"/>
                    <a:pt x="453" y="77"/>
                    <a:pt x="451" y="77"/>
                  </a:cubicBezTo>
                  <a:cubicBezTo>
                    <a:pt x="449" y="77"/>
                    <a:pt x="445" y="76"/>
                    <a:pt x="443" y="72"/>
                  </a:cubicBezTo>
                  <a:cubicBezTo>
                    <a:pt x="441" y="67"/>
                    <a:pt x="438" y="67"/>
                    <a:pt x="436" y="66"/>
                  </a:cubicBezTo>
                  <a:cubicBezTo>
                    <a:pt x="434" y="65"/>
                    <a:pt x="427" y="68"/>
                    <a:pt x="424" y="69"/>
                  </a:cubicBezTo>
                  <a:cubicBezTo>
                    <a:pt x="421" y="70"/>
                    <a:pt x="416" y="68"/>
                    <a:pt x="413" y="68"/>
                  </a:cubicBezTo>
                  <a:cubicBezTo>
                    <a:pt x="409" y="67"/>
                    <a:pt x="407" y="61"/>
                    <a:pt x="404" y="62"/>
                  </a:cubicBezTo>
                  <a:cubicBezTo>
                    <a:pt x="400" y="62"/>
                    <a:pt x="400" y="68"/>
                    <a:pt x="397" y="68"/>
                  </a:cubicBezTo>
                  <a:cubicBezTo>
                    <a:pt x="394" y="68"/>
                    <a:pt x="390" y="56"/>
                    <a:pt x="385" y="49"/>
                  </a:cubicBezTo>
                  <a:cubicBezTo>
                    <a:pt x="380" y="42"/>
                    <a:pt x="371" y="28"/>
                    <a:pt x="363" y="26"/>
                  </a:cubicBezTo>
                  <a:cubicBezTo>
                    <a:pt x="356" y="23"/>
                    <a:pt x="358" y="19"/>
                    <a:pt x="360" y="17"/>
                  </a:cubicBezTo>
                  <a:cubicBezTo>
                    <a:pt x="362" y="16"/>
                    <a:pt x="355" y="15"/>
                    <a:pt x="352" y="17"/>
                  </a:cubicBezTo>
                  <a:cubicBezTo>
                    <a:pt x="349" y="18"/>
                    <a:pt x="345" y="21"/>
                    <a:pt x="342" y="22"/>
                  </a:cubicBezTo>
                  <a:cubicBezTo>
                    <a:pt x="338" y="23"/>
                    <a:pt x="333" y="28"/>
                    <a:pt x="329" y="27"/>
                  </a:cubicBezTo>
                  <a:cubicBezTo>
                    <a:pt x="325" y="26"/>
                    <a:pt x="323" y="32"/>
                    <a:pt x="320" y="29"/>
                  </a:cubicBezTo>
                  <a:cubicBezTo>
                    <a:pt x="317" y="26"/>
                    <a:pt x="324" y="24"/>
                    <a:pt x="324" y="22"/>
                  </a:cubicBezTo>
                  <a:cubicBezTo>
                    <a:pt x="324" y="20"/>
                    <a:pt x="319" y="23"/>
                    <a:pt x="318" y="21"/>
                  </a:cubicBezTo>
                  <a:cubicBezTo>
                    <a:pt x="317" y="20"/>
                    <a:pt x="313" y="18"/>
                    <a:pt x="313" y="21"/>
                  </a:cubicBezTo>
                  <a:cubicBezTo>
                    <a:pt x="313" y="23"/>
                    <a:pt x="309" y="21"/>
                    <a:pt x="309" y="20"/>
                  </a:cubicBezTo>
                  <a:cubicBezTo>
                    <a:pt x="309" y="18"/>
                    <a:pt x="307" y="15"/>
                    <a:pt x="305" y="17"/>
                  </a:cubicBezTo>
                  <a:cubicBezTo>
                    <a:pt x="303" y="19"/>
                    <a:pt x="296" y="21"/>
                    <a:pt x="294" y="19"/>
                  </a:cubicBezTo>
                  <a:cubicBezTo>
                    <a:pt x="293" y="17"/>
                    <a:pt x="295" y="16"/>
                    <a:pt x="296" y="14"/>
                  </a:cubicBezTo>
                  <a:cubicBezTo>
                    <a:pt x="296" y="12"/>
                    <a:pt x="293" y="9"/>
                    <a:pt x="294" y="7"/>
                  </a:cubicBezTo>
                  <a:cubicBezTo>
                    <a:pt x="294" y="4"/>
                    <a:pt x="289" y="1"/>
                    <a:pt x="286" y="2"/>
                  </a:cubicBezTo>
                  <a:cubicBezTo>
                    <a:pt x="284" y="3"/>
                    <a:pt x="280" y="2"/>
                    <a:pt x="277" y="1"/>
                  </a:cubicBezTo>
                  <a:cubicBezTo>
                    <a:pt x="274" y="0"/>
                    <a:pt x="263" y="2"/>
                    <a:pt x="263" y="4"/>
                  </a:cubicBezTo>
                  <a:cubicBezTo>
                    <a:pt x="262" y="7"/>
                    <a:pt x="248" y="9"/>
                    <a:pt x="246" y="10"/>
                  </a:cubicBezTo>
                  <a:cubicBezTo>
                    <a:pt x="243" y="10"/>
                    <a:pt x="233" y="12"/>
                    <a:pt x="229" y="12"/>
                  </a:cubicBezTo>
                  <a:cubicBezTo>
                    <a:pt x="225" y="13"/>
                    <a:pt x="222" y="16"/>
                    <a:pt x="217" y="16"/>
                  </a:cubicBezTo>
                  <a:cubicBezTo>
                    <a:pt x="212" y="16"/>
                    <a:pt x="204" y="16"/>
                    <a:pt x="200" y="19"/>
                  </a:cubicBezTo>
                  <a:cubicBezTo>
                    <a:pt x="195" y="22"/>
                    <a:pt x="189" y="20"/>
                    <a:pt x="186" y="21"/>
                  </a:cubicBezTo>
                  <a:cubicBezTo>
                    <a:pt x="182" y="21"/>
                    <a:pt x="177" y="20"/>
                    <a:pt x="176" y="21"/>
                  </a:cubicBezTo>
                  <a:cubicBezTo>
                    <a:pt x="174" y="22"/>
                    <a:pt x="175" y="28"/>
                    <a:pt x="176" y="30"/>
                  </a:cubicBezTo>
                  <a:cubicBezTo>
                    <a:pt x="178" y="33"/>
                    <a:pt x="186" y="33"/>
                    <a:pt x="187" y="35"/>
                  </a:cubicBezTo>
                  <a:cubicBezTo>
                    <a:pt x="187" y="36"/>
                    <a:pt x="178" y="36"/>
                    <a:pt x="174" y="37"/>
                  </a:cubicBezTo>
                  <a:cubicBezTo>
                    <a:pt x="170" y="37"/>
                    <a:pt x="171" y="42"/>
                    <a:pt x="172" y="45"/>
                  </a:cubicBezTo>
                  <a:cubicBezTo>
                    <a:pt x="173" y="47"/>
                    <a:pt x="168" y="49"/>
                    <a:pt x="165" y="50"/>
                  </a:cubicBezTo>
                  <a:cubicBezTo>
                    <a:pt x="162" y="51"/>
                    <a:pt x="165" y="56"/>
                    <a:pt x="168" y="56"/>
                  </a:cubicBezTo>
                  <a:cubicBezTo>
                    <a:pt x="171" y="56"/>
                    <a:pt x="174" y="58"/>
                    <a:pt x="176" y="58"/>
                  </a:cubicBezTo>
                  <a:cubicBezTo>
                    <a:pt x="179" y="58"/>
                    <a:pt x="179" y="63"/>
                    <a:pt x="179" y="66"/>
                  </a:cubicBezTo>
                  <a:cubicBezTo>
                    <a:pt x="179" y="69"/>
                    <a:pt x="176" y="70"/>
                    <a:pt x="172" y="70"/>
                  </a:cubicBezTo>
                  <a:cubicBezTo>
                    <a:pt x="168" y="70"/>
                    <a:pt x="166" y="67"/>
                    <a:pt x="163" y="67"/>
                  </a:cubicBezTo>
                  <a:cubicBezTo>
                    <a:pt x="161" y="66"/>
                    <a:pt x="161" y="71"/>
                    <a:pt x="159" y="72"/>
                  </a:cubicBezTo>
                  <a:cubicBezTo>
                    <a:pt x="157" y="73"/>
                    <a:pt x="157" y="68"/>
                    <a:pt x="153" y="68"/>
                  </a:cubicBezTo>
                  <a:cubicBezTo>
                    <a:pt x="150" y="68"/>
                    <a:pt x="147" y="68"/>
                    <a:pt x="146" y="65"/>
                  </a:cubicBezTo>
                  <a:cubicBezTo>
                    <a:pt x="145" y="62"/>
                    <a:pt x="137" y="62"/>
                    <a:pt x="134" y="65"/>
                  </a:cubicBezTo>
                  <a:cubicBezTo>
                    <a:pt x="131" y="68"/>
                    <a:pt x="130" y="66"/>
                    <a:pt x="128" y="64"/>
                  </a:cubicBezTo>
                  <a:cubicBezTo>
                    <a:pt x="125" y="62"/>
                    <a:pt x="117" y="65"/>
                    <a:pt x="116" y="68"/>
                  </a:cubicBezTo>
                  <a:cubicBezTo>
                    <a:pt x="115" y="70"/>
                    <a:pt x="110" y="71"/>
                    <a:pt x="105" y="68"/>
                  </a:cubicBezTo>
                  <a:cubicBezTo>
                    <a:pt x="101" y="66"/>
                    <a:pt x="99" y="65"/>
                    <a:pt x="99" y="68"/>
                  </a:cubicBezTo>
                  <a:cubicBezTo>
                    <a:pt x="99" y="72"/>
                    <a:pt x="96" y="69"/>
                    <a:pt x="96" y="67"/>
                  </a:cubicBezTo>
                  <a:cubicBezTo>
                    <a:pt x="96" y="65"/>
                    <a:pt x="89" y="61"/>
                    <a:pt x="86" y="59"/>
                  </a:cubicBezTo>
                  <a:cubicBezTo>
                    <a:pt x="83" y="57"/>
                    <a:pt x="73" y="57"/>
                    <a:pt x="72" y="56"/>
                  </a:cubicBezTo>
                  <a:cubicBezTo>
                    <a:pt x="72" y="54"/>
                    <a:pt x="66" y="52"/>
                    <a:pt x="64" y="56"/>
                  </a:cubicBezTo>
                  <a:cubicBezTo>
                    <a:pt x="62" y="59"/>
                    <a:pt x="60" y="56"/>
                    <a:pt x="58" y="56"/>
                  </a:cubicBezTo>
                  <a:cubicBezTo>
                    <a:pt x="56" y="55"/>
                    <a:pt x="51" y="57"/>
                    <a:pt x="49" y="58"/>
                  </a:cubicBezTo>
                  <a:cubicBezTo>
                    <a:pt x="47" y="59"/>
                    <a:pt x="40" y="63"/>
                    <a:pt x="37" y="63"/>
                  </a:cubicBezTo>
                  <a:cubicBezTo>
                    <a:pt x="33" y="63"/>
                    <a:pt x="35" y="68"/>
                    <a:pt x="30" y="68"/>
                  </a:cubicBezTo>
                  <a:cubicBezTo>
                    <a:pt x="26" y="69"/>
                    <a:pt x="27" y="72"/>
                    <a:pt x="27" y="74"/>
                  </a:cubicBezTo>
                  <a:cubicBezTo>
                    <a:pt x="28" y="76"/>
                    <a:pt x="30" y="79"/>
                    <a:pt x="26" y="81"/>
                  </a:cubicBezTo>
                  <a:cubicBezTo>
                    <a:pt x="22" y="82"/>
                    <a:pt x="21" y="76"/>
                    <a:pt x="17" y="74"/>
                  </a:cubicBezTo>
                  <a:cubicBezTo>
                    <a:pt x="13" y="71"/>
                    <a:pt x="10" y="74"/>
                    <a:pt x="10" y="78"/>
                  </a:cubicBezTo>
                  <a:cubicBezTo>
                    <a:pt x="10" y="81"/>
                    <a:pt x="6" y="81"/>
                    <a:pt x="4" y="84"/>
                  </a:cubicBezTo>
                  <a:cubicBezTo>
                    <a:pt x="2" y="88"/>
                    <a:pt x="8" y="88"/>
                    <a:pt x="8" y="90"/>
                  </a:cubicBezTo>
                  <a:cubicBezTo>
                    <a:pt x="8" y="91"/>
                    <a:pt x="5" y="92"/>
                    <a:pt x="4" y="93"/>
                  </a:cubicBezTo>
                  <a:cubicBezTo>
                    <a:pt x="2" y="93"/>
                    <a:pt x="0" y="98"/>
                    <a:pt x="1" y="100"/>
                  </a:cubicBezTo>
                  <a:cubicBezTo>
                    <a:pt x="2" y="101"/>
                    <a:pt x="8" y="101"/>
                    <a:pt x="8" y="104"/>
                  </a:cubicBezTo>
                  <a:cubicBezTo>
                    <a:pt x="7" y="107"/>
                    <a:pt x="7" y="111"/>
                    <a:pt x="10" y="110"/>
                  </a:cubicBezTo>
                  <a:cubicBezTo>
                    <a:pt x="13" y="109"/>
                    <a:pt x="16" y="109"/>
                    <a:pt x="18" y="109"/>
                  </a:cubicBezTo>
                  <a:cubicBezTo>
                    <a:pt x="20" y="109"/>
                    <a:pt x="22" y="113"/>
                    <a:pt x="25" y="117"/>
                  </a:cubicBezTo>
                  <a:cubicBezTo>
                    <a:pt x="29" y="121"/>
                    <a:pt x="30" y="123"/>
                    <a:pt x="27" y="124"/>
                  </a:cubicBezTo>
                  <a:cubicBezTo>
                    <a:pt x="23" y="125"/>
                    <a:pt x="25" y="126"/>
                    <a:pt x="29" y="128"/>
                  </a:cubicBezTo>
                  <a:cubicBezTo>
                    <a:pt x="31" y="129"/>
                    <a:pt x="32" y="130"/>
                    <a:pt x="33" y="130"/>
                  </a:cubicBezTo>
                  <a:cubicBezTo>
                    <a:pt x="34" y="130"/>
                    <a:pt x="35" y="130"/>
                    <a:pt x="35" y="129"/>
                  </a:cubicBezTo>
                  <a:cubicBezTo>
                    <a:pt x="41" y="124"/>
                    <a:pt x="52" y="120"/>
                    <a:pt x="60" y="122"/>
                  </a:cubicBezTo>
                  <a:cubicBezTo>
                    <a:pt x="68" y="124"/>
                    <a:pt x="74" y="120"/>
                    <a:pt x="78" y="125"/>
                  </a:cubicBezTo>
                  <a:cubicBezTo>
                    <a:pt x="81" y="129"/>
                    <a:pt x="78" y="138"/>
                    <a:pt x="79" y="141"/>
                  </a:cubicBezTo>
                  <a:cubicBezTo>
                    <a:pt x="80" y="144"/>
                    <a:pt x="73" y="144"/>
                    <a:pt x="68" y="144"/>
                  </a:cubicBezTo>
                  <a:cubicBezTo>
                    <a:pt x="62" y="143"/>
                    <a:pt x="52" y="146"/>
                    <a:pt x="53" y="149"/>
                  </a:cubicBezTo>
                  <a:cubicBezTo>
                    <a:pt x="55" y="151"/>
                    <a:pt x="58" y="158"/>
                    <a:pt x="51" y="155"/>
                  </a:cubicBezTo>
                  <a:cubicBezTo>
                    <a:pt x="45" y="151"/>
                    <a:pt x="42" y="158"/>
                    <a:pt x="46" y="158"/>
                  </a:cubicBezTo>
                  <a:cubicBezTo>
                    <a:pt x="49" y="158"/>
                    <a:pt x="55" y="162"/>
                    <a:pt x="55" y="165"/>
                  </a:cubicBezTo>
                  <a:cubicBezTo>
                    <a:pt x="55" y="168"/>
                    <a:pt x="55" y="174"/>
                    <a:pt x="58" y="173"/>
                  </a:cubicBezTo>
                  <a:cubicBezTo>
                    <a:pt x="62" y="172"/>
                    <a:pt x="62" y="178"/>
                    <a:pt x="67" y="178"/>
                  </a:cubicBezTo>
                  <a:cubicBezTo>
                    <a:pt x="71" y="178"/>
                    <a:pt x="76" y="179"/>
                    <a:pt x="72" y="183"/>
                  </a:cubicBezTo>
                  <a:cubicBezTo>
                    <a:pt x="68" y="188"/>
                    <a:pt x="75" y="199"/>
                    <a:pt x="76" y="196"/>
                  </a:cubicBezTo>
                  <a:cubicBezTo>
                    <a:pt x="77" y="195"/>
                    <a:pt x="76" y="191"/>
                    <a:pt x="77" y="189"/>
                  </a:cubicBezTo>
                  <a:cubicBezTo>
                    <a:pt x="75" y="183"/>
                    <a:pt x="86" y="183"/>
                    <a:pt x="89" y="183"/>
                  </a:cubicBezTo>
                  <a:cubicBezTo>
                    <a:pt x="93" y="183"/>
                    <a:pt x="100" y="188"/>
                    <a:pt x="104" y="193"/>
                  </a:cubicBezTo>
                  <a:cubicBezTo>
                    <a:pt x="108" y="199"/>
                    <a:pt x="112" y="195"/>
                    <a:pt x="112" y="195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39"/>
                    <a:pt x="143" y="139"/>
                    <a:pt x="144" y="138"/>
                  </a:cubicBezTo>
                  <a:cubicBezTo>
                    <a:pt x="148" y="133"/>
                    <a:pt x="153" y="137"/>
                    <a:pt x="155" y="139"/>
                  </a:cubicBezTo>
                  <a:cubicBezTo>
                    <a:pt x="156" y="140"/>
                    <a:pt x="155" y="133"/>
                    <a:pt x="159" y="134"/>
                  </a:cubicBezTo>
                  <a:cubicBezTo>
                    <a:pt x="163" y="134"/>
                    <a:pt x="159" y="140"/>
                    <a:pt x="162" y="140"/>
                  </a:cubicBezTo>
                  <a:cubicBezTo>
                    <a:pt x="165" y="140"/>
                    <a:pt x="170" y="148"/>
                    <a:pt x="168" y="154"/>
                  </a:cubicBezTo>
                  <a:cubicBezTo>
                    <a:pt x="173" y="158"/>
                    <a:pt x="181" y="166"/>
                    <a:pt x="182" y="168"/>
                  </a:cubicBezTo>
                  <a:cubicBezTo>
                    <a:pt x="183" y="170"/>
                    <a:pt x="195" y="166"/>
                    <a:pt x="197" y="167"/>
                  </a:cubicBezTo>
                  <a:cubicBezTo>
                    <a:pt x="199" y="168"/>
                    <a:pt x="217" y="168"/>
                    <a:pt x="221" y="168"/>
                  </a:cubicBezTo>
                  <a:cubicBezTo>
                    <a:pt x="224" y="168"/>
                    <a:pt x="226" y="173"/>
                    <a:pt x="230" y="174"/>
                  </a:cubicBezTo>
                  <a:cubicBezTo>
                    <a:pt x="234" y="175"/>
                    <a:pt x="232" y="181"/>
                    <a:pt x="233" y="185"/>
                  </a:cubicBezTo>
                  <a:cubicBezTo>
                    <a:pt x="233" y="188"/>
                    <a:pt x="239" y="192"/>
                    <a:pt x="239" y="196"/>
                  </a:cubicBezTo>
                  <a:cubicBezTo>
                    <a:pt x="240" y="199"/>
                    <a:pt x="245" y="197"/>
                    <a:pt x="249" y="198"/>
                  </a:cubicBezTo>
                  <a:cubicBezTo>
                    <a:pt x="253" y="199"/>
                    <a:pt x="258" y="200"/>
                    <a:pt x="259" y="204"/>
                  </a:cubicBezTo>
                  <a:cubicBezTo>
                    <a:pt x="259" y="207"/>
                    <a:pt x="264" y="205"/>
                    <a:pt x="264" y="202"/>
                  </a:cubicBezTo>
                  <a:cubicBezTo>
                    <a:pt x="265" y="199"/>
                    <a:pt x="269" y="196"/>
                    <a:pt x="276" y="193"/>
                  </a:cubicBezTo>
                  <a:cubicBezTo>
                    <a:pt x="279" y="192"/>
                    <a:pt x="281" y="192"/>
                    <a:pt x="283" y="193"/>
                  </a:cubicBezTo>
                  <a:cubicBezTo>
                    <a:pt x="284" y="190"/>
                    <a:pt x="286" y="187"/>
                    <a:pt x="287" y="187"/>
                  </a:cubicBezTo>
                  <a:cubicBezTo>
                    <a:pt x="289" y="186"/>
                    <a:pt x="293" y="183"/>
                    <a:pt x="294" y="180"/>
                  </a:cubicBezTo>
                  <a:cubicBezTo>
                    <a:pt x="294" y="176"/>
                    <a:pt x="303" y="176"/>
                    <a:pt x="310" y="179"/>
                  </a:cubicBezTo>
                  <a:cubicBezTo>
                    <a:pt x="316" y="182"/>
                    <a:pt x="320" y="182"/>
                    <a:pt x="320" y="178"/>
                  </a:cubicBezTo>
                  <a:cubicBezTo>
                    <a:pt x="320" y="173"/>
                    <a:pt x="329" y="172"/>
                    <a:pt x="332" y="173"/>
                  </a:cubicBezTo>
                  <a:cubicBezTo>
                    <a:pt x="335" y="174"/>
                    <a:pt x="343" y="179"/>
                    <a:pt x="348" y="177"/>
                  </a:cubicBezTo>
                  <a:cubicBezTo>
                    <a:pt x="352" y="176"/>
                    <a:pt x="372" y="178"/>
                    <a:pt x="378" y="179"/>
                  </a:cubicBezTo>
                  <a:cubicBezTo>
                    <a:pt x="383" y="180"/>
                    <a:pt x="384" y="177"/>
                    <a:pt x="389" y="182"/>
                  </a:cubicBezTo>
                  <a:cubicBezTo>
                    <a:pt x="392" y="186"/>
                    <a:pt x="394" y="182"/>
                    <a:pt x="398" y="185"/>
                  </a:cubicBezTo>
                  <a:cubicBezTo>
                    <a:pt x="398" y="184"/>
                    <a:pt x="398" y="183"/>
                    <a:pt x="398" y="181"/>
                  </a:cubicBezTo>
                  <a:cubicBezTo>
                    <a:pt x="398" y="178"/>
                    <a:pt x="403" y="175"/>
                    <a:pt x="404" y="173"/>
                  </a:cubicBezTo>
                  <a:cubicBezTo>
                    <a:pt x="405" y="170"/>
                    <a:pt x="400" y="163"/>
                    <a:pt x="400" y="161"/>
                  </a:cubicBezTo>
                  <a:cubicBezTo>
                    <a:pt x="400" y="158"/>
                    <a:pt x="400" y="153"/>
                    <a:pt x="397" y="151"/>
                  </a:cubicBezTo>
                  <a:cubicBezTo>
                    <a:pt x="394" y="150"/>
                    <a:pt x="402" y="147"/>
                    <a:pt x="404" y="147"/>
                  </a:cubicBezTo>
                  <a:cubicBezTo>
                    <a:pt x="408" y="147"/>
                    <a:pt x="413" y="144"/>
                    <a:pt x="415" y="145"/>
                  </a:cubicBezTo>
                  <a:cubicBezTo>
                    <a:pt x="416" y="147"/>
                    <a:pt x="420" y="147"/>
                    <a:pt x="423" y="147"/>
                  </a:cubicBezTo>
                  <a:cubicBezTo>
                    <a:pt x="426" y="147"/>
                    <a:pt x="425" y="144"/>
                    <a:pt x="423" y="142"/>
                  </a:cubicBezTo>
                  <a:cubicBezTo>
                    <a:pt x="421" y="141"/>
                    <a:pt x="429" y="126"/>
                    <a:pt x="430" y="121"/>
                  </a:cubicBezTo>
                  <a:cubicBezTo>
                    <a:pt x="431" y="116"/>
                    <a:pt x="434" y="121"/>
                    <a:pt x="438" y="121"/>
                  </a:cubicBezTo>
                  <a:cubicBezTo>
                    <a:pt x="442" y="122"/>
                    <a:pt x="446" y="121"/>
                    <a:pt x="449" y="122"/>
                  </a:cubicBezTo>
                  <a:cubicBezTo>
                    <a:pt x="451" y="123"/>
                    <a:pt x="458" y="121"/>
                    <a:pt x="460" y="118"/>
                  </a:cubicBezTo>
                  <a:cubicBezTo>
                    <a:pt x="462" y="116"/>
                    <a:pt x="458" y="115"/>
                    <a:pt x="458" y="110"/>
                  </a:cubicBezTo>
                  <a:cubicBezTo>
                    <a:pt x="458" y="104"/>
                    <a:pt x="462" y="102"/>
                    <a:pt x="466" y="102"/>
                  </a:cubicBezTo>
                  <a:cubicBezTo>
                    <a:pt x="470" y="102"/>
                    <a:pt x="471" y="98"/>
                    <a:pt x="471" y="96"/>
                  </a:cubicBezTo>
                  <a:cubicBezTo>
                    <a:pt x="471" y="93"/>
                    <a:pt x="474" y="92"/>
                    <a:pt x="475" y="89"/>
                  </a:cubicBezTo>
                  <a:cubicBezTo>
                    <a:pt x="474" y="87"/>
                    <a:pt x="473" y="86"/>
                    <a:pt x="472" y="85"/>
                  </a:cubicBezTo>
                  <a:close/>
                  <a:moveTo>
                    <a:pt x="177" y="131"/>
                  </a:moveTo>
                  <a:cubicBezTo>
                    <a:pt x="176" y="133"/>
                    <a:pt x="162" y="130"/>
                    <a:pt x="161" y="127"/>
                  </a:cubicBezTo>
                  <a:cubicBezTo>
                    <a:pt x="160" y="125"/>
                    <a:pt x="180" y="128"/>
                    <a:pt x="177" y="131"/>
                  </a:cubicBezTo>
                  <a:close/>
                  <a:moveTo>
                    <a:pt x="373" y="130"/>
                  </a:moveTo>
                  <a:cubicBezTo>
                    <a:pt x="363" y="130"/>
                    <a:pt x="342" y="126"/>
                    <a:pt x="333" y="134"/>
                  </a:cubicBezTo>
                  <a:cubicBezTo>
                    <a:pt x="325" y="143"/>
                    <a:pt x="331" y="148"/>
                    <a:pt x="327" y="148"/>
                  </a:cubicBezTo>
                  <a:cubicBezTo>
                    <a:pt x="323" y="149"/>
                    <a:pt x="321" y="135"/>
                    <a:pt x="326" y="131"/>
                  </a:cubicBezTo>
                  <a:cubicBezTo>
                    <a:pt x="331" y="126"/>
                    <a:pt x="346" y="124"/>
                    <a:pt x="356" y="126"/>
                  </a:cubicBezTo>
                  <a:cubicBezTo>
                    <a:pt x="366" y="129"/>
                    <a:pt x="383" y="125"/>
                    <a:pt x="385" y="125"/>
                  </a:cubicBezTo>
                  <a:cubicBezTo>
                    <a:pt x="388" y="126"/>
                    <a:pt x="383" y="130"/>
                    <a:pt x="373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4" name="Freeform 294"/>
            <p:cNvSpPr>
              <a:spLocks noEditPoints="1"/>
            </p:cNvSpPr>
            <p:nvPr userDrawn="1"/>
          </p:nvSpPr>
          <p:spPr bwMode="auto">
            <a:xfrm>
              <a:off x="7698875" y="1709982"/>
              <a:ext cx="4267048" cy="1650349"/>
            </a:xfrm>
            <a:custGeom>
              <a:avLst/>
              <a:gdLst>
                <a:gd name="T0" fmla="*/ 839 w 1992"/>
                <a:gd name="T1" fmla="*/ 42 h 708"/>
                <a:gd name="T2" fmla="*/ 914 w 1992"/>
                <a:gd name="T3" fmla="*/ 68 h 708"/>
                <a:gd name="T4" fmla="*/ 922 w 1992"/>
                <a:gd name="T5" fmla="*/ 88 h 708"/>
                <a:gd name="T6" fmla="*/ 1499 w 1992"/>
                <a:gd name="T7" fmla="*/ 162 h 708"/>
                <a:gd name="T8" fmla="*/ 1376 w 1992"/>
                <a:gd name="T9" fmla="*/ 161 h 708"/>
                <a:gd name="T10" fmla="*/ 1404 w 1992"/>
                <a:gd name="T11" fmla="*/ 189 h 708"/>
                <a:gd name="T12" fmla="*/ 1435 w 1992"/>
                <a:gd name="T13" fmla="*/ 541 h 708"/>
                <a:gd name="T14" fmla="*/ 1988 w 1992"/>
                <a:gd name="T15" fmla="*/ 333 h 708"/>
                <a:gd name="T16" fmla="*/ 1797 w 1992"/>
                <a:gd name="T17" fmla="*/ 262 h 708"/>
                <a:gd name="T18" fmla="*/ 1647 w 1992"/>
                <a:gd name="T19" fmla="*/ 269 h 708"/>
                <a:gd name="T20" fmla="*/ 1458 w 1992"/>
                <a:gd name="T21" fmla="*/ 223 h 708"/>
                <a:gd name="T22" fmla="*/ 1377 w 1992"/>
                <a:gd name="T23" fmla="*/ 229 h 708"/>
                <a:gd name="T24" fmla="*/ 1270 w 1992"/>
                <a:gd name="T25" fmla="*/ 210 h 708"/>
                <a:gd name="T26" fmla="*/ 1160 w 1992"/>
                <a:gd name="T27" fmla="*/ 196 h 708"/>
                <a:gd name="T28" fmla="*/ 996 w 1992"/>
                <a:gd name="T29" fmla="*/ 200 h 708"/>
                <a:gd name="T30" fmla="*/ 1075 w 1992"/>
                <a:gd name="T31" fmla="*/ 120 h 708"/>
                <a:gd name="T32" fmla="*/ 958 w 1992"/>
                <a:gd name="T33" fmla="*/ 97 h 708"/>
                <a:gd name="T34" fmla="*/ 854 w 1992"/>
                <a:gd name="T35" fmla="*/ 132 h 708"/>
                <a:gd name="T36" fmla="*/ 786 w 1992"/>
                <a:gd name="T37" fmla="*/ 172 h 708"/>
                <a:gd name="T38" fmla="*/ 686 w 1992"/>
                <a:gd name="T39" fmla="*/ 207 h 708"/>
                <a:gd name="T40" fmla="*/ 650 w 1992"/>
                <a:gd name="T41" fmla="*/ 218 h 708"/>
                <a:gd name="T42" fmla="*/ 674 w 1992"/>
                <a:gd name="T43" fmla="*/ 283 h 708"/>
                <a:gd name="T44" fmla="*/ 611 w 1992"/>
                <a:gd name="T45" fmla="*/ 319 h 708"/>
                <a:gd name="T46" fmla="*/ 613 w 1992"/>
                <a:gd name="T47" fmla="*/ 201 h 708"/>
                <a:gd name="T48" fmla="*/ 542 w 1992"/>
                <a:gd name="T49" fmla="*/ 274 h 708"/>
                <a:gd name="T50" fmla="*/ 443 w 1992"/>
                <a:gd name="T51" fmla="*/ 286 h 708"/>
                <a:gd name="T52" fmla="*/ 299 w 1992"/>
                <a:gd name="T53" fmla="*/ 309 h 708"/>
                <a:gd name="T54" fmla="*/ 266 w 1992"/>
                <a:gd name="T55" fmla="*/ 323 h 708"/>
                <a:gd name="T56" fmla="*/ 184 w 1992"/>
                <a:gd name="T57" fmla="*/ 361 h 708"/>
                <a:gd name="T58" fmla="*/ 244 w 1992"/>
                <a:gd name="T59" fmla="*/ 298 h 708"/>
                <a:gd name="T60" fmla="*/ 118 w 1992"/>
                <a:gd name="T61" fmla="*/ 268 h 708"/>
                <a:gd name="T62" fmla="*/ 127 w 1992"/>
                <a:gd name="T63" fmla="*/ 364 h 708"/>
                <a:gd name="T64" fmla="*/ 91 w 1992"/>
                <a:gd name="T65" fmla="*/ 461 h 708"/>
                <a:gd name="T66" fmla="*/ 150 w 1992"/>
                <a:gd name="T67" fmla="*/ 536 h 708"/>
                <a:gd name="T68" fmla="*/ 206 w 1992"/>
                <a:gd name="T69" fmla="*/ 582 h 708"/>
                <a:gd name="T70" fmla="*/ 216 w 1992"/>
                <a:gd name="T71" fmla="*/ 640 h 708"/>
                <a:gd name="T72" fmla="*/ 315 w 1992"/>
                <a:gd name="T73" fmla="*/ 700 h 708"/>
                <a:gd name="T74" fmla="*/ 316 w 1992"/>
                <a:gd name="T75" fmla="*/ 602 h 708"/>
                <a:gd name="T76" fmla="*/ 411 w 1992"/>
                <a:gd name="T77" fmla="*/ 577 h 708"/>
                <a:gd name="T78" fmla="*/ 486 w 1992"/>
                <a:gd name="T79" fmla="*/ 546 h 708"/>
                <a:gd name="T80" fmla="*/ 617 w 1992"/>
                <a:gd name="T81" fmla="*/ 526 h 708"/>
                <a:gd name="T82" fmla="*/ 736 w 1992"/>
                <a:gd name="T83" fmla="*/ 578 h 708"/>
                <a:gd name="T84" fmla="*/ 848 w 1992"/>
                <a:gd name="T85" fmla="*/ 578 h 708"/>
                <a:gd name="T86" fmla="*/ 952 w 1992"/>
                <a:gd name="T87" fmla="*/ 570 h 708"/>
                <a:gd name="T88" fmla="*/ 1104 w 1992"/>
                <a:gd name="T89" fmla="*/ 588 h 708"/>
                <a:gd name="T90" fmla="*/ 1233 w 1992"/>
                <a:gd name="T91" fmla="*/ 553 h 708"/>
                <a:gd name="T92" fmla="*/ 1319 w 1992"/>
                <a:gd name="T93" fmla="*/ 649 h 708"/>
                <a:gd name="T94" fmla="*/ 1406 w 1992"/>
                <a:gd name="T95" fmla="*/ 571 h 708"/>
                <a:gd name="T96" fmla="*/ 1359 w 1992"/>
                <a:gd name="T97" fmla="*/ 523 h 708"/>
                <a:gd name="T98" fmla="*/ 1520 w 1992"/>
                <a:gd name="T99" fmla="*/ 444 h 708"/>
                <a:gd name="T100" fmla="*/ 1628 w 1992"/>
                <a:gd name="T101" fmla="*/ 410 h 708"/>
                <a:gd name="T102" fmla="*/ 1648 w 1992"/>
                <a:gd name="T103" fmla="*/ 440 h 708"/>
                <a:gd name="T104" fmla="*/ 1642 w 1992"/>
                <a:gd name="T105" fmla="*/ 524 h 708"/>
                <a:gd name="T106" fmla="*/ 1706 w 1992"/>
                <a:gd name="T107" fmla="*/ 439 h 708"/>
                <a:gd name="T108" fmla="*/ 1847 w 1992"/>
                <a:gd name="T109" fmla="*/ 367 h 708"/>
                <a:gd name="T110" fmla="*/ 1900 w 1992"/>
                <a:gd name="T111" fmla="*/ 344 h 708"/>
                <a:gd name="T112" fmla="*/ 1981 w 1992"/>
                <a:gd name="T113" fmla="*/ 342 h 708"/>
                <a:gd name="T114" fmla="*/ 336 w 1992"/>
                <a:gd name="T115" fmla="*/ 26 h 708"/>
                <a:gd name="T116" fmla="*/ 443 w 1992"/>
                <a:gd name="T117" fmla="*/ 10 h 708"/>
                <a:gd name="T118" fmla="*/ 386 w 1992"/>
                <a:gd name="T119" fmla="*/ 212 h 708"/>
                <a:gd name="T120" fmla="*/ 484 w 1992"/>
                <a:gd name="T121" fmla="*/ 156 h 708"/>
                <a:gd name="T122" fmla="*/ 411 w 1992"/>
                <a:gd name="T123" fmla="*/ 18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2" h="708">
                  <a:moveTo>
                    <a:pt x="30" y="512"/>
                  </a:moveTo>
                  <a:cubicBezTo>
                    <a:pt x="29" y="512"/>
                    <a:pt x="24" y="511"/>
                    <a:pt x="23" y="509"/>
                  </a:cubicBezTo>
                  <a:cubicBezTo>
                    <a:pt x="22" y="508"/>
                    <a:pt x="19" y="508"/>
                    <a:pt x="16" y="509"/>
                  </a:cubicBezTo>
                  <a:cubicBezTo>
                    <a:pt x="17" y="509"/>
                    <a:pt x="17" y="509"/>
                    <a:pt x="18" y="510"/>
                  </a:cubicBezTo>
                  <a:cubicBezTo>
                    <a:pt x="19" y="513"/>
                    <a:pt x="12" y="513"/>
                    <a:pt x="14" y="516"/>
                  </a:cubicBezTo>
                  <a:cubicBezTo>
                    <a:pt x="16" y="519"/>
                    <a:pt x="9" y="519"/>
                    <a:pt x="9" y="516"/>
                  </a:cubicBezTo>
                  <a:cubicBezTo>
                    <a:pt x="9" y="513"/>
                    <a:pt x="0" y="515"/>
                    <a:pt x="1" y="517"/>
                  </a:cubicBezTo>
                  <a:cubicBezTo>
                    <a:pt x="1" y="517"/>
                    <a:pt x="0" y="518"/>
                    <a:pt x="0" y="519"/>
                  </a:cubicBezTo>
                  <a:cubicBezTo>
                    <a:pt x="2" y="520"/>
                    <a:pt x="5" y="521"/>
                    <a:pt x="6" y="521"/>
                  </a:cubicBezTo>
                  <a:cubicBezTo>
                    <a:pt x="7" y="522"/>
                    <a:pt x="28" y="524"/>
                    <a:pt x="36" y="522"/>
                  </a:cubicBezTo>
                  <a:cubicBezTo>
                    <a:pt x="36" y="521"/>
                    <a:pt x="37" y="517"/>
                    <a:pt x="37" y="515"/>
                  </a:cubicBezTo>
                  <a:cubicBezTo>
                    <a:pt x="37" y="513"/>
                    <a:pt x="32" y="511"/>
                    <a:pt x="30" y="512"/>
                  </a:cubicBezTo>
                  <a:close/>
                  <a:moveTo>
                    <a:pt x="850" y="34"/>
                  </a:moveTo>
                  <a:cubicBezTo>
                    <a:pt x="857" y="36"/>
                    <a:pt x="854" y="38"/>
                    <a:pt x="847" y="38"/>
                  </a:cubicBezTo>
                  <a:cubicBezTo>
                    <a:pt x="841" y="38"/>
                    <a:pt x="835" y="40"/>
                    <a:pt x="839" y="42"/>
                  </a:cubicBezTo>
                  <a:cubicBezTo>
                    <a:pt x="843" y="43"/>
                    <a:pt x="842" y="47"/>
                    <a:pt x="850" y="48"/>
                  </a:cubicBezTo>
                  <a:cubicBezTo>
                    <a:pt x="857" y="50"/>
                    <a:pt x="864" y="44"/>
                    <a:pt x="863" y="40"/>
                  </a:cubicBezTo>
                  <a:cubicBezTo>
                    <a:pt x="863" y="37"/>
                    <a:pt x="888" y="33"/>
                    <a:pt x="895" y="31"/>
                  </a:cubicBezTo>
                  <a:cubicBezTo>
                    <a:pt x="902" y="30"/>
                    <a:pt x="891" y="23"/>
                    <a:pt x="898" y="23"/>
                  </a:cubicBezTo>
                  <a:cubicBezTo>
                    <a:pt x="906" y="22"/>
                    <a:pt x="903" y="19"/>
                    <a:pt x="894" y="17"/>
                  </a:cubicBezTo>
                  <a:cubicBezTo>
                    <a:pt x="884" y="16"/>
                    <a:pt x="888" y="9"/>
                    <a:pt x="885" y="6"/>
                  </a:cubicBezTo>
                  <a:cubicBezTo>
                    <a:pt x="882" y="4"/>
                    <a:pt x="880" y="9"/>
                    <a:pt x="868" y="12"/>
                  </a:cubicBezTo>
                  <a:cubicBezTo>
                    <a:pt x="856" y="14"/>
                    <a:pt x="850" y="17"/>
                    <a:pt x="855" y="19"/>
                  </a:cubicBezTo>
                  <a:cubicBezTo>
                    <a:pt x="860" y="21"/>
                    <a:pt x="855" y="27"/>
                    <a:pt x="850" y="26"/>
                  </a:cubicBezTo>
                  <a:cubicBezTo>
                    <a:pt x="845" y="26"/>
                    <a:pt x="844" y="31"/>
                    <a:pt x="850" y="34"/>
                  </a:cubicBezTo>
                  <a:close/>
                  <a:moveTo>
                    <a:pt x="869" y="43"/>
                  </a:moveTo>
                  <a:cubicBezTo>
                    <a:pt x="869" y="46"/>
                    <a:pt x="857" y="50"/>
                    <a:pt x="861" y="52"/>
                  </a:cubicBezTo>
                  <a:cubicBezTo>
                    <a:pt x="863" y="54"/>
                    <a:pt x="866" y="54"/>
                    <a:pt x="869" y="54"/>
                  </a:cubicBezTo>
                  <a:cubicBezTo>
                    <a:pt x="873" y="55"/>
                    <a:pt x="874" y="63"/>
                    <a:pt x="881" y="62"/>
                  </a:cubicBezTo>
                  <a:cubicBezTo>
                    <a:pt x="887" y="61"/>
                    <a:pt x="904" y="68"/>
                    <a:pt x="914" y="68"/>
                  </a:cubicBezTo>
                  <a:cubicBezTo>
                    <a:pt x="924" y="68"/>
                    <a:pt x="925" y="61"/>
                    <a:pt x="922" y="60"/>
                  </a:cubicBezTo>
                  <a:cubicBezTo>
                    <a:pt x="918" y="60"/>
                    <a:pt x="921" y="55"/>
                    <a:pt x="927" y="48"/>
                  </a:cubicBezTo>
                  <a:cubicBezTo>
                    <a:pt x="932" y="41"/>
                    <a:pt x="910" y="35"/>
                    <a:pt x="910" y="41"/>
                  </a:cubicBezTo>
                  <a:cubicBezTo>
                    <a:pt x="910" y="47"/>
                    <a:pt x="903" y="40"/>
                    <a:pt x="901" y="36"/>
                  </a:cubicBezTo>
                  <a:cubicBezTo>
                    <a:pt x="899" y="33"/>
                    <a:pt x="869" y="39"/>
                    <a:pt x="869" y="43"/>
                  </a:cubicBezTo>
                  <a:close/>
                  <a:moveTo>
                    <a:pt x="595" y="197"/>
                  </a:moveTo>
                  <a:cubicBezTo>
                    <a:pt x="600" y="198"/>
                    <a:pt x="612" y="195"/>
                    <a:pt x="613" y="193"/>
                  </a:cubicBezTo>
                  <a:cubicBezTo>
                    <a:pt x="615" y="191"/>
                    <a:pt x="609" y="188"/>
                    <a:pt x="601" y="188"/>
                  </a:cubicBezTo>
                  <a:cubicBezTo>
                    <a:pt x="593" y="188"/>
                    <a:pt x="592" y="196"/>
                    <a:pt x="595" y="197"/>
                  </a:cubicBezTo>
                  <a:close/>
                  <a:moveTo>
                    <a:pt x="529" y="19"/>
                  </a:moveTo>
                  <a:cubicBezTo>
                    <a:pt x="542" y="18"/>
                    <a:pt x="542" y="11"/>
                    <a:pt x="535" y="10"/>
                  </a:cubicBezTo>
                  <a:cubicBezTo>
                    <a:pt x="528" y="9"/>
                    <a:pt x="527" y="14"/>
                    <a:pt x="523" y="14"/>
                  </a:cubicBezTo>
                  <a:cubicBezTo>
                    <a:pt x="520" y="13"/>
                    <a:pt x="507" y="16"/>
                    <a:pt x="510" y="18"/>
                  </a:cubicBezTo>
                  <a:cubicBezTo>
                    <a:pt x="513" y="22"/>
                    <a:pt x="522" y="20"/>
                    <a:pt x="529" y="19"/>
                  </a:cubicBezTo>
                  <a:close/>
                  <a:moveTo>
                    <a:pt x="922" y="88"/>
                  </a:moveTo>
                  <a:cubicBezTo>
                    <a:pt x="927" y="90"/>
                    <a:pt x="942" y="85"/>
                    <a:pt x="953" y="85"/>
                  </a:cubicBezTo>
                  <a:cubicBezTo>
                    <a:pt x="963" y="85"/>
                    <a:pt x="992" y="77"/>
                    <a:pt x="993" y="72"/>
                  </a:cubicBezTo>
                  <a:cubicBezTo>
                    <a:pt x="994" y="67"/>
                    <a:pt x="982" y="68"/>
                    <a:pt x="978" y="63"/>
                  </a:cubicBezTo>
                  <a:cubicBezTo>
                    <a:pt x="973" y="59"/>
                    <a:pt x="963" y="62"/>
                    <a:pt x="961" y="66"/>
                  </a:cubicBezTo>
                  <a:cubicBezTo>
                    <a:pt x="958" y="70"/>
                    <a:pt x="956" y="67"/>
                    <a:pt x="962" y="61"/>
                  </a:cubicBezTo>
                  <a:cubicBezTo>
                    <a:pt x="969" y="54"/>
                    <a:pt x="956" y="50"/>
                    <a:pt x="955" y="54"/>
                  </a:cubicBezTo>
                  <a:cubicBezTo>
                    <a:pt x="955" y="57"/>
                    <a:pt x="943" y="54"/>
                    <a:pt x="943" y="58"/>
                  </a:cubicBezTo>
                  <a:cubicBezTo>
                    <a:pt x="943" y="61"/>
                    <a:pt x="938" y="63"/>
                    <a:pt x="939" y="66"/>
                  </a:cubicBezTo>
                  <a:cubicBezTo>
                    <a:pt x="939" y="70"/>
                    <a:pt x="931" y="64"/>
                    <a:pt x="930" y="72"/>
                  </a:cubicBezTo>
                  <a:cubicBezTo>
                    <a:pt x="930" y="80"/>
                    <a:pt x="917" y="85"/>
                    <a:pt x="922" y="88"/>
                  </a:cubicBezTo>
                  <a:close/>
                  <a:moveTo>
                    <a:pt x="841" y="11"/>
                  </a:moveTo>
                  <a:cubicBezTo>
                    <a:pt x="843" y="6"/>
                    <a:pt x="820" y="8"/>
                    <a:pt x="826" y="13"/>
                  </a:cubicBezTo>
                  <a:cubicBezTo>
                    <a:pt x="828" y="15"/>
                    <a:pt x="840" y="16"/>
                    <a:pt x="841" y="11"/>
                  </a:cubicBezTo>
                  <a:close/>
                  <a:moveTo>
                    <a:pt x="1471" y="153"/>
                  </a:moveTo>
                  <a:cubicBezTo>
                    <a:pt x="1479" y="154"/>
                    <a:pt x="1484" y="161"/>
                    <a:pt x="1499" y="162"/>
                  </a:cubicBezTo>
                  <a:cubicBezTo>
                    <a:pt x="1515" y="163"/>
                    <a:pt x="1527" y="160"/>
                    <a:pt x="1527" y="157"/>
                  </a:cubicBezTo>
                  <a:cubicBezTo>
                    <a:pt x="1528" y="154"/>
                    <a:pt x="1513" y="149"/>
                    <a:pt x="1508" y="152"/>
                  </a:cubicBezTo>
                  <a:cubicBezTo>
                    <a:pt x="1504" y="154"/>
                    <a:pt x="1500" y="147"/>
                    <a:pt x="1495" y="149"/>
                  </a:cubicBezTo>
                  <a:cubicBezTo>
                    <a:pt x="1489" y="151"/>
                    <a:pt x="1482" y="150"/>
                    <a:pt x="1479" y="146"/>
                  </a:cubicBezTo>
                  <a:cubicBezTo>
                    <a:pt x="1476" y="141"/>
                    <a:pt x="1467" y="153"/>
                    <a:pt x="1471" y="153"/>
                  </a:cubicBezTo>
                  <a:close/>
                  <a:moveTo>
                    <a:pt x="1411" y="173"/>
                  </a:moveTo>
                  <a:cubicBezTo>
                    <a:pt x="1411" y="169"/>
                    <a:pt x="1392" y="175"/>
                    <a:pt x="1400" y="178"/>
                  </a:cubicBezTo>
                  <a:cubicBezTo>
                    <a:pt x="1404" y="179"/>
                    <a:pt x="1411" y="178"/>
                    <a:pt x="1411" y="173"/>
                  </a:cubicBezTo>
                  <a:close/>
                  <a:moveTo>
                    <a:pt x="1856" y="243"/>
                  </a:moveTo>
                  <a:cubicBezTo>
                    <a:pt x="1863" y="246"/>
                    <a:pt x="1867" y="239"/>
                    <a:pt x="1872" y="242"/>
                  </a:cubicBezTo>
                  <a:cubicBezTo>
                    <a:pt x="1878" y="246"/>
                    <a:pt x="1891" y="241"/>
                    <a:pt x="1897" y="240"/>
                  </a:cubicBezTo>
                  <a:cubicBezTo>
                    <a:pt x="1902" y="239"/>
                    <a:pt x="1900" y="232"/>
                    <a:pt x="1884" y="231"/>
                  </a:cubicBezTo>
                  <a:cubicBezTo>
                    <a:pt x="1869" y="229"/>
                    <a:pt x="1848" y="239"/>
                    <a:pt x="1856" y="243"/>
                  </a:cubicBezTo>
                  <a:close/>
                  <a:moveTo>
                    <a:pt x="1367" y="154"/>
                  </a:moveTo>
                  <a:cubicBezTo>
                    <a:pt x="1371" y="156"/>
                    <a:pt x="1373" y="158"/>
                    <a:pt x="1376" y="161"/>
                  </a:cubicBezTo>
                  <a:cubicBezTo>
                    <a:pt x="1379" y="163"/>
                    <a:pt x="1389" y="159"/>
                    <a:pt x="1393" y="158"/>
                  </a:cubicBezTo>
                  <a:cubicBezTo>
                    <a:pt x="1397" y="157"/>
                    <a:pt x="1398" y="164"/>
                    <a:pt x="1404" y="160"/>
                  </a:cubicBezTo>
                  <a:cubicBezTo>
                    <a:pt x="1411" y="156"/>
                    <a:pt x="1417" y="158"/>
                    <a:pt x="1425" y="158"/>
                  </a:cubicBezTo>
                  <a:cubicBezTo>
                    <a:pt x="1433" y="158"/>
                    <a:pt x="1424" y="149"/>
                    <a:pt x="1424" y="146"/>
                  </a:cubicBezTo>
                  <a:cubicBezTo>
                    <a:pt x="1424" y="142"/>
                    <a:pt x="1433" y="144"/>
                    <a:pt x="1430" y="147"/>
                  </a:cubicBezTo>
                  <a:cubicBezTo>
                    <a:pt x="1427" y="151"/>
                    <a:pt x="1434" y="158"/>
                    <a:pt x="1445" y="157"/>
                  </a:cubicBezTo>
                  <a:cubicBezTo>
                    <a:pt x="1456" y="157"/>
                    <a:pt x="1448" y="150"/>
                    <a:pt x="1454" y="148"/>
                  </a:cubicBezTo>
                  <a:cubicBezTo>
                    <a:pt x="1459" y="146"/>
                    <a:pt x="1458" y="143"/>
                    <a:pt x="1450" y="139"/>
                  </a:cubicBezTo>
                  <a:cubicBezTo>
                    <a:pt x="1443" y="134"/>
                    <a:pt x="1432" y="137"/>
                    <a:pt x="1425" y="134"/>
                  </a:cubicBezTo>
                  <a:cubicBezTo>
                    <a:pt x="1418" y="131"/>
                    <a:pt x="1409" y="131"/>
                    <a:pt x="1409" y="138"/>
                  </a:cubicBezTo>
                  <a:cubicBezTo>
                    <a:pt x="1408" y="145"/>
                    <a:pt x="1394" y="131"/>
                    <a:pt x="1386" y="128"/>
                  </a:cubicBezTo>
                  <a:cubicBezTo>
                    <a:pt x="1379" y="126"/>
                    <a:pt x="1355" y="148"/>
                    <a:pt x="1367" y="154"/>
                  </a:cubicBezTo>
                  <a:close/>
                  <a:moveTo>
                    <a:pt x="1439" y="194"/>
                  </a:moveTo>
                  <a:cubicBezTo>
                    <a:pt x="1445" y="193"/>
                    <a:pt x="1434" y="183"/>
                    <a:pt x="1424" y="181"/>
                  </a:cubicBezTo>
                  <a:cubicBezTo>
                    <a:pt x="1413" y="179"/>
                    <a:pt x="1403" y="188"/>
                    <a:pt x="1404" y="189"/>
                  </a:cubicBezTo>
                  <a:cubicBezTo>
                    <a:pt x="1407" y="194"/>
                    <a:pt x="1433" y="196"/>
                    <a:pt x="1439" y="194"/>
                  </a:cubicBezTo>
                  <a:close/>
                  <a:moveTo>
                    <a:pt x="696" y="202"/>
                  </a:moveTo>
                  <a:cubicBezTo>
                    <a:pt x="702" y="204"/>
                    <a:pt x="706" y="203"/>
                    <a:pt x="705" y="198"/>
                  </a:cubicBezTo>
                  <a:cubicBezTo>
                    <a:pt x="704" y="193"/>
                    <a:pt x="692" y="200"/>
                    <a:pt x="696" y="202"/>
                  </a:cubicBezTo>
                  <a:close/>
                  <a:moveTo>
                    <a:pt x="319" y="23"/>
                  </a:moveTo>
                  <a:cubicBezTo>
                    <a:pt x="327" y="17"/>
                    <a:pt x="338" y="23"/>
                    <a:pt x="339" y="20"/>
                  </a:cubicBezTo>
                  <a:cubicBezTo>
                    <a:pt x="340" y="17"/>
                    <a:pt x="324" y="16"/>
                    <a:pt x="318" y="19"/>
                  </a:cubicBezTo>
                  <a:cubicBezTo>
                    <a:pt x="312" y="22"/>
                    <a:pt x="299" y="19"/>
                    <a:pt x="300" y="23"/>
                  </a:cubicBezTo>
                  <a:cubicBezTo>
                    <a:pt x="301" y="25"/>
                    <a:pt x="311" y="30"/>
                    <a:pt x="319" y="23"/>
                  </a:cubicBezTo>
                  <a:close/>
                  <a:moveTo>
                    <a:pt x="337" y="279"/>
                  </a:moveTo>
                  <a:cubicBezTo>
                    <a:pt x="346" y="287"/>
                    <a:pt x="354" y="275"/>
                    <a:pt x="359" y="275"/>
                  </a:cubicBezTo>
                  <a:cubicBezTo>
                    <a:pt x="363" y="274"/>
                    <a:pt x="356" y="270"/>
                    <a:pt x="348" y="268"/>
                  </a:cubicBezTo>
                  <a:cubicBezTo>
                    <a:pt x="341" y="266"/>
                    <a:pt x="330" y="273"/>
                    <a:pt x="337" y="279"/>
                  </a:cubicBezTo>
                  <a:close/>
                  <a:moveTo>
                    <a:pt x="1436" y="564"/>
                  </a:moveTo>
                  <a:cubicBezTo>
                    <a:pt x="1432" y="554"/>
                    <a:pt x="1441" y="545"/>
                    <a:pt x="1435" y="541"/>
                  </a:cubicBezTo>
                  <a:cubicBezTo>
                    <a:pt x="1428" y="536"/>
                    <a:pt x="1430" y="526"/>
                    <a:pt x="1427" y="528"/>
                  </a:cubicBezTo>
                  <a:cubicBezTo>
                    <a:pt x="1424" y="530"/>
                    <a:pt x="1427" y="538"/>
                    <a:pt x="1421" y="539"/>
                  </a:cubicBezTo>
                  <a:cubicBezTo>
                    <a:pt x="1416" y="540"/>
                    <a:pt x="1421" y="544"/>
                    <a:pt x="1419" y="551"/>
                  </a:cubicBezTo>
                  <a:cubicBezTo>
                    <a:pt x="1417" y="557"/>
                    <a:pt x="1420" y="566"/>
                    <a:pt x="1423" y="572"/>
                  </a:cubicBezTo>
                  <a:cubicBezTo>
                    <a:pt x="1426" y="578"/>
                    <a:pt x="1419" y="609"/>
                    <a:pt x="1422" y="614"/>
                  </a:cubicBezTo>
                  <a:cubicBezTo>
                    <a:pt x="1425" y="619"/>
                    <a:pt x="1417" y="641"/>
                    <a:pt x="1420" y="644"/>
                  </a:cubicBezTo>
                  <a:cubicBezTo>
                    <a:pt x="1424" y="649"/>
                    <a:pt x="1421" y="638"/>
                    <a:pt x="1427" y="637"/>
                  </a:cubicBezTo>
                  <a:cubicBezTo>
                    <a:pt x="1434" y="636"/>
                    <a:pt x="1434" y="643"/>
                    <a:pt x="1437" y="645"/>
                  </a:cubicBezTo>
                  <a:cubicBezTo>
                    <a:pt x="1441" y="647"/>
                    <a:pt x="1439" y="635"/>
                    <a:pt x="1435" y="635"/>
                  </a:cubicBezTo>
                  <a:cubicBezTo>
                    <a:pt x="1432" y="636"/>
                    <a:pt x="1429" y="628"/>
                    <a:pt x="1427" y="623"/>
                  </a:cubicBezTo>
                  <a:cubicBezTo>
                    <a:pt x="1426" y="618"/>
                    <a:pt x="1431" y="612"/>
                    <a:pt x="1431" y="605"/>
                  </a:cubicBezTo>
                  <a:cubicBezTo>
                    <a:pt x="1431" y="599"/>
                    <a:pt x="1439" y="599"/>
                    <a:pt x="1445" y="604"/>
                  </a:cubicBezTo>
                  <a:cubicBezTo>
                    <a:pt x="1450" y="609"/>
                    <a:pt x="1450" y="605"/>
                    <a:pt x="1448" y="602"/>
                  </a:cubicBezTo>
                  <a:cubicBezTo>
                    <a:pt x="1446" y="598"/>
                    <a:pt x="1440" y="573"/>
                    <a:pt x="1436" y="564"/>
                  </a:cubicBezTo>
                  <a:close/>
                  <a:moveTo>
                    <a:pt x="1988" y="333"/>
                  </a:moveTo>
                  <a:cubicBezTo>
                    <a:pt x="1985" y="332"/>
                    <a:pt x="1974" y="326"/>
                    <a:pt x="1971" y="322"/>
                  </a:cubicBezTo>
                  <a:cubicBezTo>
                    <a:pt x="1968" y="318"/>
                    <a:pt x="1955" y="317"/>
                    <a:pt x="1955" y="318"/>
                  </a:cubicBezTo>
                  <a:cubicBezTo>
                    <a:pt x="1955" y="320"/>
                    <a:pt x="1951" y="318"/>
                    <a:pt x="1950" y="316"/>
                  </a:cubicBezTo>
                  <a:cubicBezTo>
                    <a:pt x="1949" y="314"/>
                    <a:pt x="1935" y="314"/>
                    <a:pt x="1935" y="316"/>
                  </a:cubicBezTo>
                  <a:cubicBezTo>
                    <a:pt x="1934" y="318"/>
                    <a:pt x="1938" y="318"/>
                    <a:pt x="1940" y="321"/>
                  </a:cubicBezTo>
                  <a:cubicBezTo>
                    <a:pt x="1942" y="323"/>
                    <a:pt x="1937" y="325"/>
                    <a:pt x="1938" y="328"/>
                  </a:cubicBezTo>
                  <a:cubicBezTo>
                    <a:pt x="1939" y="330"/>
                    <a:pt x="1933" y="326"/>
                    <a:pt x="1931" y="325"/>
                  </a:cubicBezTo>
                  <a:cubicBezTo>
                    <a:pt x="1929" y="323"/>
                    <a:pt x="1930" y="317"/>
                    <a:pt x="1930" y="314"/>
                  </a:cubicBezTo>
                  <a:cubicBezTo>
                    <a:pt x="1931" y="310"/>
                    <a:pt x="1926" y="311"/>
                    <a:pt x="1926" y="308"/>
                  </a:cubicBezTo>
                  <a:cubicBezTo>
                    <a:pt x="1925" y="305"/>
                    <a:pt x="1910" y="298"/>
                    <a:pt x="1903" y="295"/>
                  </a:cubicBezTo>
                  <a:cubicBezTo>
                    <a:pt x="1897" y="293"/>
                    <a:pt x="1888" y="291"/>
                    <a:pt x="1886" y="287"/>
                  </a:cubicBezTo>
                  <a:cubicBezTo>
                    <a:pt x="1884" y="284"/>
                    <a:pt x="1872" y="284"/>
                    <a:pt x="1868" y="280"/>
                  </a:cubicBezTo>
                  <a:cubicBezTo>
                    <a:pt x="1863" y="275"/>
                    <a:pt x="1843" y="268"/>
                    <a:pt x="1835" y="267"/>
                  </a:cubicBezTo>
                  <a:cubicBezTo>
                    <a:pt x="1827" y="267"/>
                    <a:pt x="1828" y="262"/>
                    <a:pt x="1824" y="263"/>
                  </a:cubicBezTo>
                  <a:cubicBezTo>
                    <a:pt x="1820" y="264"/>
                    <a:pt x="1802" y="263"/>
                    <a:pt x="1797" y="262"/>
                  </a:cubicBezTo>
                  <a:cubicBezTo>
                    <a:pt x="1791" y="261"/>
                    <a:pt x="1790" y="265"/>
                    <a:pt x="1786" y="264"/>
                  </a:cubicBezTo>
                  <a:cubicBezTo>
                    <a:pt x="1782" y="262"/>
                    <a:pt x="1762" y="255"/>
                    <a:pt x="1759" y="258"/>
                  </a:cubicBezTo>
                  <a:cubicBezTo>
                    <a:pt x="1757" y="260"/>
                    <a:pt x="1758" y="264"/>
                    <a:pt x="1756" y="265"/>
                  </a:cubicBezTo>
                  <a:cubicBezTo>
                    <a:pt x="1753" y="265"/>
                    <a:pt x="1756" y="269"/>
                    <a:pt x="1761" y="273"/>
                  </a:cubicBezTo>
                  <a:cubicBezTo>
                    <a:pt x="1767" y="278"/>
                    <a:pt x="1763" y="282"/>
                    <a:pt x="1758" y="284"/>
                  </a:cubicBezTo>
                  <a:cubicBezTo>
                    <a:pt x="1753" y="286"/>
                    <a:pt x="1745" y="282"/>
                    <a:pt x="1742" y="278"/>
                  </a:cubicBezTo>
                  <a:cubicBezTo>
                    <a:pt x="1740" y="275"/>
                    <a:pt x="1733" y="276"/>
                    <a:pt x="1731" y="271"/>
                  </a:cubicBezTo>
                  <a:cubicBezTo>
                    <a:pt x="1729" y="267"/>
                    <a:pt x="1733" y="266"/>
                    <a:pt x="1736" y="269"/>
                  </a:cubicBezTo>
                  <a:cubicBezTo>
                    <a:pt x="1740" y="271"/>
                    <a:pt x="1745" y="269"/>
                    <a:pt x="1745" y="266"/>
                  </a:cubicBezTo>
                  <a:cubicBezTo>
                    <a:pt x="1746" y="262"/>
                    <a:pt x="1736" y="260"/>
                    <a:pt x="1730" y="260"/>
                  </a:cubicBezTo>
                  <a:cubicBezTo>
                    <a:pt x="1725" y="260"/>
                    <a:pt x="1722" y="267"/>
                    <a:pt x="1717" y="270"/>
                  </a:cubicBezTo>
                  <a:cubicBezTo>
                    <a:pt x="1711" y="273"/>
                    <a:pt x="1690" y="269"/>
                    <a:pt x="1687" y="267"/>
                  </a:cubicBezTo>
                  <a:cubicBezTo>
                    <a:pt x="1685" y="265"/>
                    <a:pt x="1655" y="267"/>
                    <a:pt x="1652" y="269"/>
                  </a:cubicBezTo>
                  <a:cubicBezTo>
                    <a:pt x="1649" y="271"/>
                    <a:pt x="1651" y="278"/>
                    <a:pt x="1650" y="279"/>
                  </a:cubicBezTo>
                  <a:cubicBezTo>
                    <a:pt x="1648" y="280"/>
                    <a:pt x="1647" y="270"/>
                    <a:pt x="1647" y="269"/>
                  </a:cubicBezTo>
                  <a:cubicBezTo>
                    <a:pt x="1647" y="267"/>
                    <a:pt x="1643" y="266"/>
                    <a:pt x="1638" y="266"/>
                  </a:cubicBezTo>
                  <a:cubicBezTo>
                    <a:pt x="1632" y="266"/>
                    <a:pt x="1629" y="265"/>
                    <a:pt x="1632" y="263"/>
                  </a:cubicBezTo>
                  <a:cubicBezTo>
                    <a:pt x="1634" y="261"/>
                    <a:pt x="1630" y="259"/>
                    <a:pt x="1634" y="256"/>
                  </a:cubicBezTo>
                  <a:cubicBezTo>
                    <a:pt x="1638" y="254"/>
                    <a:pt x="1626" y="245"/>
                    <a:pt x="1615" y="241"/>
                  </a:cubicBezTo>
                  <a:cubicBezTo>
                    <a:pt x="1603" y="237"/>
                    <a:pt x="1577" y="239"/>
                    <a:pt x="1571" y="241"/>
                  </a:cubicBezTo>
                  <a:cubicBezTo>
                    <a:pt x="1564" y="243"/>
                    <a:pt x="1550" y="243"/>
                    <a:pt x="1543" y="243"/>
                  </a:cubicBezTo>
                  <a:cubicBezTo>
                    <a:pt x="1537" y="243"/>
                    <a:pt x="1542" y="240"/>
                    <a:pt x="1540" y="237"/>
                  </a:cubicBezTo>
                  <a:cubicBezTo>
                    <a:pt x="1538" y="235"/>
                    <a:pt x="1527" y="231"/>
                    <a:pt x="1526" y="233"/>
                  </a:cubicBezTo>
                  <a:cubicBezTo>
                    <a:pt x="1524" y="236"/>
                    <a:pt x="1521" y="233"/>
                    <a:pt x="1521" y="232"/>
                  </a:cubicBezTo>
                  <a:cubicBezTo>
                    <a:pt x="1521" y="230"/>
                    <a:pt x="1511" y="226"/>
                    <a:pt x="1506" y="227"/>
                  </a:cubicBezTo>
                  <a:cubicBezTo>
                    <a:pt x="1502" y="228"/>
                    <a:pt x="1500" y="224"/>
                    <a:pt x="1505" y="224"/>
                  </a:cubicBezTo>
                  <a:cubicBezTo>
                    <a:pt x="1510" y="224"/>
                    <a:pt x="1518" y="225"/>
                    <a:pt x="1515" y="220"/>
                  </a:cubicBezTo>
                  <a:cubicBezTo>
                    <a:pt x="1511" y="214"/>
                    <a:pt x="1480" y="213"/>
                    <a:pt x="1477" y="214"/>
                  </a:cubicBezTo>
                  <a:cubicBezTo>
                    <a:pt x="1474" y="215"/>
                    <a:pt x="1477" y="218"/>
                    <a:pt x="1470" y="224"/>
                  </a:cubicBezTo>
                  <a:cubicBezTo>
                    <a:pt x="1464" y="230"/>
                    <a:pt x="1457" y="226"/>
                    <a:pt x="1458" y="223"/>
                  </a:cubicBezTo>
                  <a:cubicBezTo>
                    <a:pt x="1459" y="221"/>
                    <a:pt x="1467" y="221"/>
                    <a:pt x="1467" y="218"/>
                  </a:cubicBezTo>
                  <a:cubicBezTo>
                    <a:pt x="1467" y="215"/>
                    <a:pt x="1456" y="217"/>
                    <a:pt x="1454" y="214"/>
                  </a:cubicBezTo>
                  <a:cubicBezTo>
                    <a:pt x="1452" y="212"/>
                    <a:pt x="1456" y="210"/>
                    <a:pt x="1460" y="212"/>
                  </a:cubicBezTo>
                  <a:cubicBezTo>
                    <a:pt x="1465" y="213"/>
                    <a:pt x="1472" y="213"/>
                    <a:pt x="1472" y="212"/>
                  </a:cubicBezTo>
                  <a:cubicBezTo>
                    <a:pt x="1473" y="210"/>
                    <a:pt x="1468" y="209"/>
                    <a:pt x="1461" y="208"/>
                  </a:cubicBezTo>
                  <a:cubicBezTo>
                    <a:pt x="1454" y="207"/>
                    <a:pt x="1437" y="204"/>
                    <a:pt x="1429" y="204"/>
                  </a:cubicBezTo>
                  <a:cubicBezTo>
                    <a:pt x="1420" y="205"/>
                    <a:pt x="1416" y="201"/>
                    <a:pt x="1411" y="201"/>
                  </a:cubicBezTo>
                  <a:cubicBezTo>
                    <a:pt x="1406" y="201"/>
                    <a:pt x="1406" y="203"/>
                    <a:pt x="1408" y="206"/>
                  </a:cubicBezTo>
                  <a:cubicBezTo>
                    <a:pt x="1411" y="209"/>
                    <a:pt x="1404" y="210"/>
                    <a:pt x="1398" y="209"/>
                  </a:cubicBezTo>
                  <a:cubicBezTo>
                    <a:pt x="1392" y="209"/>
                    <a:pt x="1384" y="212"/>
                    <a:pt x="1387" y="216"/>
                  </a:cubicBezTo>
                  <a:cubicBezTo>
                    <a:pt x="1391" y="220"/>
                    <a:pt x="1394" y="215"/>
                    <a:pt x="1397" y="216"/>
                  </a:cubicBezTo>
                  <a:cubicBezTo>
                    <a:pt x="1399" y="217"/>
                    <a:pt x="1389" y="220"/>
                    <a:pt x="1394" y="222"/>
                  </a:cubicBezTo>
                  <a:cubicBezTo>
                    <a:pt x="1398" y="224"/>
                    <a:pt x="1397" y="227"/>
                    <a:pt x="1397" y="229"/>
                  </a:cubicBezTo>
                  <a:cubicBezTo>
                    <a:pt x="1397" y="231"/>
                    <a:pt x="1390" y="232"/>
                    <a:pt x="1388" y="229"/>
                  </a:cubicBezTo>
                  <a:cubicBezTo>
                    <a:pt x="1385" y="226"/>
                    <a:pt x="1381" y="229"/>
                    <a:pt x="1377" y="229"/>
                  </a:cubicBezTo>
                  <a:cubicBezTo>
                    <a:pt x="1372" y="228"/>
                    <a:pt x="1368" y="230"/>
                    <a:pt x="1373" y="231"/>
                  </a:cubicBezTo>
                  <a:cubicBezTo>
                    <a:pt x="1379" y="232"/>
                    <a:pt x="1380" y="235"/>
                    <a:pt x="1373" y="235"/>
                  </a:cubicBezTo>
                  <a:cubicBezTo>
                    <a:pt x="1366" y="236"/>
                    <a:pt x="1368" y="229"/>
                    <a:pt x="1364" y="230"/>
                  </a:cubicBezTo>
                  <a:cubicBezTo>
                    <a:pt x="1360" y="231"/>
                    <a:pt x="1351" y="227"/>
                    <a:pt x="1346" y="227"/>
                  </a:cubicBezTo>
                  <a:cubicBezTo>
                    <a:pt x="1341" y="228"/>
                    <a:pt x="1339" y="231"/>
                    <a:pt x="1333" y="232"/>
                  </a:cubicBezTo>
                  <a:cubicBezTo>
                    <a:pt x="1326" y="232"/>
                    <a:pt x="1318" y="228"/>
                    <a:pt x="1315" y="225"/>
                  </a:cubicBezTo>
                  <a:cubicBezTo>
                    <a:pt x="1313" y="222"/>
                    <a:pt x="1312" y="221"/>
                    <a:pt x="1309" y="225"/>
                  </a:cubicBezTo>
                  <a:cubicBezTo>
                    <a:pt x="1305" y="229"/>
                    <a:pt x="1305" y="236"/>
                    <a:pt x="1302" y="236"/>
                  </a:cubicBezTo>
                  <a:cubicBezTo>
                    <a:pt x="1299" y="236"/>
                    <a:pt x="1298" y="243"/>
                    <a:pt x="1295" y="244"/>
                  </a:cubicBezTo>
                  <a:cubicBezTo>
                    <a:pt x="1292" y="246"/>
                    <a:pt x="1292" y="242"/>
                    <a:pt x="1288" y="242"/>
                  </a:cubicBezTo>
                  <a:cubicBezTo>
                    <a:pt x="1284" y="243"/>
                    <a:pt x="1271" y="231"/>
                    <a:pt x="1270" y="228"/>
                  </a:cubicBezTo>
                  <a:cubicBezTo>
                    <a:pt x="1269" y="224"/>
                    <a:pt x="1262" y="218"/>
                    <a:pt x="1259" y="217"/>
                  </a:cubicBezTo>
                  <a:cubicBezTo>
                    <a:pt x="1257" y="215"/>
                    <a:pt x="1262" y="215"/>
                    <a:pt x="1264" y="217"/>
                  </a:cubicBezTo>
                  <a:cubicBezTo>
                    <a:pt x="1267" y="219"/>
                    <a:pt x="1270" y="219"/>
                    <a:pt x="1273" y="218"/>
                  </a:cubicBezTo>
                  <a:cubicBezTo>
                    <a:pt x="1275" y="216"/>
                    <a:pt x="1275" y="210"/>
                    <a:pt x="1270" y="210"/>
                  </a:cubicBezTo>
                  <a:cubicBezTo>
                    <a:pt x="1266" y="210"/>
                    <a:pt x="1268" y="207"/>
                    <a:pt x="1270" y="206"/>
                  </a:cubicBezTo>
                  <a:cubicBezTo>
                    <a:pt x="1272" y="205"/>
                    <a:pt x="1265" y="199"/>
                    <a:pt x="1267" y="198"/>
                  </a:cubicBezTo>
                  <a:cubicBezTo>
                    <a:pt x="1270" y="198"/>
                    <a:pt x="1269" y="195"/>
                    <a:pt x="1265" y="195"/>
                  </a:cubicBezTo>
                  <a:cubicBezTo>
                    <a:pt x="1261" y="194"/>
                    <a:pt x="1257" y="191"/>
                    <a:pt x="1257" y="190"/>
                  </a:cubicBezTo>
                  <a:cubicBezTo>
                    <a:pt x="1257" y="188"/>
                    <a:pt x="1241" y="187"/>
                    <a:pt x="1242" y="190"/>
                  </a:cubicBezTo>
                  <a:cubicBezTo>
                    <a:pt x="1242" y="192"/>
                    <a:pt x="1237" y="191"/>
                    <a:pt x="1237" y="189"/>
                  </a:cubicBezTo>
                  <a:cubicBezTo>
                    <a:pt x="1238" y="187"/>
                    <a:pt x="1232" y="188"/>
                    <a:pt x="1224" y="186"/>
                  </a:cubicBezTo>
                  <a:cubicBezTo>
                    <a:pt x="1217" y="184"/>
                    <a:pt x="1216" y="179"/>
                    <a:pt x="1214" y="179"/>
                  </a:cubicBezTo>
                  <a:cubicBezTo>
                    <a:pt x="1211" y="178"/>
                    <a:pt x="1212" y="186"/>
                    <a:pt x="1208" y="184"/>
                  </a:cubicBezTo>
                  <a:cubicBezTo>
                    <a:pt x="1204" y="182"/>
                    <a:pt x="1200" y="186"/>
                    <a:pt x="1202" y="190"/>
                  </a:cubicBezTo>
                  <a:cubicBezTo>
                    <a:pt x="1204" y="194"/>
                    <a:pt x="1203" y="194"/>
                    <a:pt x="1202" y="198"/>
                  </a:cubicBezTo>
                  <a:cubicBezTo>
                    <a:pt x="1202" y="201"/>
                    <a:pt x="1200" y="200"/>
                    <a:pt x="1195" y="198"/>
                  </a:cubicBezTo>
                  <a:cubicBezTo>
                    <a:pt x="1191" y="197"/>
                    <a:pt x="1191" y="202"/>
                    <a:pt x="1181" y="200"/>
                  </a:cubicBezTo>
                  <a:cubicBezTo>
                    <a:pt x="1172" y="197"/>
                    <a:pt x="1167" y="200"/>
                    <a:pt x="1166" y="197"/>
                  </a:cubicBezTo>
                  <a:cubicBezTo>
                    <a:pt x="1164" y="194"/>
                    <a:pt x="1161" y="194"/>
                    <a:pt x="1160" y="196"/>
                  </a:cubicBezTo>
                  <a:cubicBezTo>
                    <a:pt x="1160" y="198"/>
                    <a:pt x="1145" y="198"/>
                    <a:pt x="1144" y="194"/>
                  </a:cubicBezTo>
                  <a:cubicBezTo>
                    <a:pt x="1143" y="190"/>
                    <a:pt x="1147" y="190"/>
                    <a:pt x="1149" y="189"/>
                  </a:cubicBezTo>
                  <a:cubicBezTo>
                    <a:pt x="1151" y="188"/>
                    <a:pt x="1147" y="186"/>
                    <a:pt x="1138" y="187"/>
                  </a:cubicBezTo>
                  <a:cubicBezTo>
                    <a:pt x="1130" y="187"/>
                    <a:pt x="1125" y="183"/>
                    <a:pt x="1117" y="184"/>
                  </a:cubicBezTo>
                  <a:cubicBezTo>
                    <a:pt x="1109" y="185"/>
                    <a:pt x="1090" y="186"/>
                    <a:pt x="1088" y="187"/>
                  </a:cubicBezTo>
                  <a:cubicBezTo>
                    <a:pt x="1085" y="189"/>
                    <a:pt x="1090" y="193"/>
                    <a:pt x="1086" y="193"/>
                  </a:cubicBezTo>
                  <a:cubicBezTo>
                    <a:pt x="1082" y="194"/>
                    <a:pt x="1085" y="186"/>
                    <a:pt x="1084" y="183"/>
                  </a:cubicBezTo>
                  <a:cubicBezTo>
                    <a:pt x="1083" y="179"/>
                    <a:pt x="1077" y="179"/>
                    <a:pt x="1078" y="181"/>
                  </a:cubicBezTo>
                  <a:cubicBezTo>
                    <a:pt x="1079" y="184"/>
                    <a:pt x="1069" y="185"/>
                    <a:pt x="1066" y="183"/>
                  </a:cubicBezTo>
                  <a:cubicBezTo>
                    <a:pt x="1064" y="181"/>
                    <a:pt x="1059" y="178"/>
                    <a:pt x="1053" y="177"/>
                  </a:cubicBezTo>
                  <a:cubicBezTo>
                    <a:pt x="1046" y="175"/>
                    <a:pt x="1038" y="182"/>
                    <a:pt x="1040" y="184"/>
                  </a:cubicBezTo>
                  <a:cubicBezTo>
                    <a:pt x="1042" y="186"/>
                    <a:pt x="1047" y="184"/>
                    <a:pt x="1047" y="185"/>
                  </a:cubicBezTo>
                  <a:cubicBezTo>
                    <a:pt x="1047" y="188"/>
                    <a:pt x="1032" y="187"/>
                    <a:pt x="1032" y="189"/>
                  </a:cubicBezTo>
                  <a:cubicBezTo>
                    <a:pt x="1032" y="191"/>
                    <a:pt x="1019" y="194"/>
                    <a:pt x="1015" y="195"/>
                  </a:cubicBezTo>
                  <a:cubicBezTo>
                    <a:pt x="1003" y="196"/>
                    <a:pt x="1001" y="196"/>
                    <a:pt x="996" y="200"/>
                  </a:cubicBezTo>
                  <a:cubicBezTo>
                    <a:pt x="990" y="205"/>
                    <a:pt x="994" y="197"/>
                    <a:pt x="998" y="193"/>
                  </a:cubicBezTo>
                  <a:cubicBezTo>
                    <a:pt x="1003" y="189"/>
                    <a:pt x="1007" y="191"/>
                    <a:pt x="1009" y="188"/>
                  </a:cubicBezTo>
                  <a:cubicBezTo>
                    <a:pt x="1012" y="185"/>
                    <a:pt x="1016" y="185"/>
                    <a:pt x="1022" y="184"/>
                  </a:cubicBezTo>
                  <a:cubicBezTo>
                    <a:pt x="1029" y="183"/>
                    <a:pt x="1028" y="179"/>
                    <a:pt x="1031" y="178"/>
                  </a:cubicBezTo>
                  <a:cubicBezTo>
                    <a:pt x="1035" y="177"/>
                    <a:pt x="1042" y="174"/>
                    <a:pt x="1043" y="171"/>
                  </a:cubicBezTo>
                  <a:cubicBezTo>
                    <a:pt x="1045" y="168"/>
                    <a:pt x="1060" y="164"/>
                    <a:pt x="1063" y="164"/>
                  </a:cubicBezTo>
                  <a:cubicBezTo>
                    <a:pt x="1067" y="164"/>
                    <a:pt x="1067" y="158"/>
                    <a:pt x="1069" y="158"/>
                  </a:cubicBezTo>
                  <a:cubicBezTo>
                    <a:pt x="1071" y="158"/>
                    <a:pt x="1080" y="154"/>
                    <a:pt x="1083" y="153"/>
                  </a:cubicBezTo>
                  <a:cubicBezTo>
                    <a:pt x="1087" y="151"/>
                    <a:pt x="1088" y="148"/>
                    <a:pt x="1088" y="146"/>
                  </a:cubicBezTo>
                  <a:cubicBezTo>
                    <a:pt x="1089" y="144"/>
                    <a:pt x="1084" y="145"/>
                    <a:pt x="1083" y="143"/>
                  </a:cubicBezTo>
                  <a:cubicBezTo>
                    <a:pt x="1083" y="141"/>
                    <a:pt x="1086" y="142"/>
                    <a:pt x="1089" y="141"/>
                  </a:cubicBezTo>
                  <a:cubicBezTo>
                    <a:pt x="1093" y="139"/>
                    <a:pt x="1089" y="135"/>
                    <a:pt x="1086" y="136"/>
                  </a:cubicBezTo>
                  <a:cubicBezTo>
                    <a:pt x="1083" y="137"/>
                    <a:pt x="1088" y="133"/>
                    <a:pt x="1085" y="131"/>
                  </a:cubicBezTo>
                  <a:cubicBezTo>
                    <a:pt x="1083" y="128"/>
                    <a:pt x="1077" y="132"/>
                    <a:pt x="1078" y="129"/>
                  </a:cubicBezTo>
                  <a:cubicBezTo>
                    <a:pt x="1078" y="126"/>
                    <a:pt x="1077" y="122"/>
                    <a:pt x="1075" y="120"/>
                  </a:cubicBezTo>
                  <a:cubicBezTo>
                    <a:pt x="1073" y="119"/>
                    <a:pt x="1069" y="124"/>
                    <a:pt x="1065" y="121"/>
                  </a:cubicBezTo>
                  <a:cubicBezTo>
                    <a:pt x="1061" y="118"/>
                    <a:pt x="1048" y="116"/>
                    <a:pt x="1048" y="117"/>
                  </a:cubicBezTo>
                  <a:cubicBezTo>
                    <a:pt x="1048" y="118"/>
                    <a:pt x="1042" y="115"/>
                    <a:pt x="1041" y="116"/>
                  </a:cubicBezTo>
                  <a:cubicBezTo>
                    <a:pt x="1040" y="118"/>
                    <a:pt x="1030" y="118"/>
                    <a:pt x="1027" y="117"/>
                  </a:cubicBezTo>
                  <a:cubicBezTo>
                    <a:pt x="1023" y="116"/>
                    <a:pt x="1019" y="118"/>
                    <a:pt x="1019" y="121"/>
                  </a:cubicBezTo>
                  <a:cubicBezTo>
                    <a:pt x="1019" y="124"/>
                    <a:pt x="1007" y="123"/>
                    <a:pt x="1004" y="122"/>
                  </a:cubicBezTo>
                  <a:cubicBezTo>
                    <a:pt x="1002" y="122"/>
                    <a:pt x="1013" y="113"/>
                    <a:pt x="1013" y="112"/>
                  </a:cubicBezTo>
                  <a:cubicBezTo>
                    <a:pt x="1013" y="111"/>
                    <a:pt x="995" y="112"/>
                    <a:pt x="994" y="111"/>
                  </a:cubicBezTo>
                  <a:cubicBezTo>
                    <a:pt x="993" y="109"/>
                    <a:pt x="984" y="109"/>
                    <a:pt x="980" y="109"/>
                  </a:cubicBezTo>
                  <a:cubicBezTo>
                    <a:pt x="976" y="109"/>
                    <a:pt x="980" y="108"/>
                    <a:pt x="983" y="108"/>
                  </a:cubicBezTo>
                  <a:cubicBezTo>
                    <a:pt x="987" y="107"/>
                    <a:pt x="990" y="104"/>
                    <a:pt x="994" y="104"/>
                  </a:cubicBezTo>
                  <a:cubicBezTo>
                    <a:pt x="998" y="103"/>
                    <a:pt x="997" y="102"/>
                    <a:pt x="996" y="100"/>
                  </a:cubicBezTo>
                  <a:cubicBezTo>
                    <a:pt x="994" y="97"/>
                    <a:pt x="990" y="98"/>
                    <a:pt x="986" y="97"/>
                  </a:cubicBezTo>
                  <a:cubicBezTo>
                    <a:pt x="982" y="96"/>
                    <a:pt x="977" y="95"/>
                    <a:pt x="973" y="94"/>
                  </a:cubicBezTo>
                  <a:cubicBezTo>
                    <a:pt x="970" y="94"/>
                    <a:pt x="966" y="96"/>
                    <a:pt x="958" y="97"/>
                  </a:cubicBezTo>
                  <a:cubicBezTo>
                    <a:pt x="950" y="99"/>
                    <a:pt x="949" y="105"/>
                    <a:pt x="945" y="106"/>
                  </a:cubicBezTo>
                  <a:cubicBezTo>
                    <a:pt x="941" y="108"/>
                    <a:pt x="934" y="115"/>
                    <a:pt x="937" y="116"/>
                  </a:cubicBezTo>
                  <a:cubicBezTo>
                    <a:pt x="941" y="116"/>
                    <a:pt x="939" y="118"/>
                    <a:pt x="940" y="120"/>
                  </a:cubicBezTo>
                  <a:cubicBezTo>
                    <a:pt x="940" y="123"/>
                    <a:pt x="937" y="123"/>
                    <a:pt x="933" y="122"/>
                  </a:cubicBezTo>
                  <a:cubicBezTo>
                    <a:pt x="929" y="122"/>
                    <a:pt x="915" y="122"/>
                    <a:pt x="915" y="125"/>
                  </a:cubicBezTo>
                  <a:cubicBezTo>
                    <a:pt x="915" y="127"/>
                    <a:pt x="923" y="129"/>
                    <a:pt x="923" y="130"/>
                  </a:cubicBezTo>
                  <a:cubicBezTo>
                    <a:pt x="922" y="132"/>
                    <a:pt x="917" y="130"/>
                    <a:pt x="914" y="128"/>
                  </a:cubicBezTo>
                  <a:cubicBezTo>
                    <a:pt x="911" y="127"/>
                    <a:pt x="905" y="128"/>
                    <a:pt x="904" y="131"/>
                  </a:cubicBezTo>
                  <a:cubicBezTo>
                    <a:pt x="903" y="133"/>
                    <a:pt x="898" y="133"/>
                    <a:pt x="896" y="132"/>
                  </a:cubicBezTo>
                  <a:cubicBezTo>
                    <a:pt x="895" y="131"/>
                    <a:pt x="891" y="133"/>
                    <a:pt x="889" y="132"/>
                  </a:cubicBezTo>
                  <a:cubicBezTo>
                    <a:pt x="886" y="132"/>
                    <a:pt x="894" y="128"/>
                    <a:pt x="892" y="126"/>
                  </a:cubicBezTo>
                  <a:cubicBezTo>
                    <a:pt x="890" y="125"/>
                    <a:pt x="882" y="126"/>
                    <a:pt x="881" y="129"/>
                  </a:cubicBezTo>
                  <a:cubicBezTo>
                    <a:pt x="880" y="132"/>
                    <a:pt x="875" y="127"/>
                    <a:pt x="873" y="128"/>
                  </a:cubicBezTo>
                  <a:cubicBezTo>
                    <a:pt x="871" y="129"/>
                    <a:pt x="869" y="130"/>
                    <a:pt x="866" y="132"/>
                  </a:cubicBezTo>
                  <a:cubicBezTo>
                    <a:pt x="862" y="133"/>
                    <a:pt x="856" y="130"/>
                    <a:pt x="854" y="132"/>
                  </a:cubicBezTo>
                  <a:cubicBezTo>
                    <a:pt x="853" y="135"/>
                    <a:pt x="861" y="136"/>
                    <a:pt x="861" y="137"/>
                  </a:cubicBezTo>
                  <a:cubicBezTo>
                    <a:pt x="862" y="138"/>
                    <a:pt x="843" y="138"/>
                    <a:pt x="842" y="140"/>
                  </a:cubicBezTo>
                  <a:cubicBezTo>
                    <a:pt x="842" y="141"/>
                    <a:pt x="835" y="141"/>
                    <a:pt x="827" y="142"/>
                  </a:cubicBezTo>
                  <a:cubicBezTo>
                    <a:pt x="820" y="142"/>
                    <a:pt x="823" y="145"/>
                    <a:pt x="817" y="146"/>
                  </a:cubicBezTo>
                  <a:cubicBezTo>
                    <a:pt x="810" y="147"/>
                    <a:pt x="808" y="148"/>
                    <a:pt x="806" y="151"/>
                  </a:cubicBezTo>
                  <a:cubicBezTo>
                    <a:pt x="804" y="153"/>
                    <a:pt x="799" y="154"/>
                    <a:pt x="797" y="152"/>
                  </a:cubicBezTo>
                  <a:cubicBezTo>
                    <a:pt x="795" y="149"/>
                    <a:pt x="789" y="153"/>
                    <a:pt x="792" y="153"/>
                  </a:cubicBezTo>
                  <a:cubicBezTo>
                    <a:pt x="795" y="153"/>
                    <a:pt x="792" y="156"/>
                    <a:pt x="790" y="156"/>
                  </a:cubicBezTo>
                  <a:cubicBezTo>
                    <a:pt x="788" y="155"/>
                    <a:pt x="783" y="159"/>
                    <a:pt x="786" y="158"/>
                  </a:cubicBezTo>
                  <a:cubicBezTo>
                    <a:pt x="789" y="158"/>
                    <a:pt x="791" y="160"/>
                    <a:pt x="789" y="162"/>
                  </a:cubicBezTo>
                  <a:cubicBezTo>
                    <a:pt x="787" y="164"/>
                    <a:pt x="781" y="160"/>
                    <a:pt x="779" y="162"/>
                  </a:cubicBezTo>
                  <a:cubicBezTo>
                    <a:pt x="777" y="163"/>
                    <a:pt x="782" y="165"/>
                    <a:pt x="785" y="165"/>
                  </a:cubicBezTo>
                  <a:cubicBezTo>
                    <a:pt x="789" y="165"/>
                    <a:pt x="790" y="167"/>
                    <a:pt x="791" y="169"/>
                  </a:cubicBezTo>
                  <a:cubicBezTo>
                    <a:pt x="791" y="171"/>
                    <a:pt x="783" y="167"/>
                    <a:pt x="782" y="169"/>
                  </a:cubicBezTo>
                  <a:cubicBezTo>
                    <a:pt x="780" y="171"/>
                    <a:pt x="783" y="172"/>
                    <a:pt x="786" y="172"/>
                  </a:cubicBezTo>
                  <a:cubicBezTo>
                    <a:pt x="790" y="172"/>
                    <a:pt x="787" y="174"/>
                    <a:pt x="790" y="176"/>
                  </a:cubicBezTo>
                  <a:cubicBezTo>
                    <a:pt x="790" y="176"/>
                    <a:pt x="790" y="176"/>
                    <a:pt x="791" y="176"/>
                  </a:cubicBezTo>
                  <a:cubicBezTo>
                    <a:pt x="792" y="178"/>
                    <a:pt x="789" y="179"/>
                    <a:pt x="789" y="181"/>
                  </a:cubicBezTo>
                  <a:cubicBezTo>
                    <a:pt x="790" y="183"/>
                    <a:pt x="786" y="184"/>
                    <a:pt x="786" y="182"/>
                  </a:cubicBezTo>
                  <a:cubicBezTo>
                    <a:pt x="786" y="180"/>
                    <a:pt x="777" y="179"/>
                    <a:pt x="775" y="182"/>
                  </a:cubicBezTo>
                  <a:cubicBezTo>
                    <a:pt x="773" y="184"/>
                    <a:pt x="772" y="185"/>
                    <a:pt x="770" y="183"/>
                  </a:cubicBezTo>
                  <a:cubicBezTo>
                    <a:pt x="767" y="181"/>
                    <a:pt x="761" y="184"/>
                    <a:pt x="752" y="184"/>
                  </a:cubicBezTo>
                  <a:cubicBezTo>
                    <a:pt x="744" y="184"/>
                    <a:pt x="726" y="185"/>
                    <a:pt x="722" y="186"/>
                  </a:cubicBezTo>
                  <a:cubicBezTo>
                    <a:pt x="718" y="188"/>
                    <a:pt x="714" y="194"/>
                    <a:pt x="718" y="197"/>
                  </a:cubicBezTo>
                  <a:cubicBezTo>
                    <a:pt x="722" y="201"/>
                    <a:pt x="718" y="202"/>
                    <a:pt x="718" y="205"/>
                  </a:cubicBezTo>
                  <a:cubicBezTo>
                    <a:pt x="718" y="207"/>
                    <a:pt x="729" y="212"/>
                    <a:pt x="734" y="213"/>
                  </a:cubicBezTo>
                  <a:cubicBezTo>
                    <a:pt x="740" y="213"/>
                    <a:pt x="744" y="219"/>
                    <a:pt x="741" y="223"/>
                  </a:cubicBezTo>
                  <a:cubicBezTo>
                    <a:pt x="738" y="227"/>
                    <a:pt x="728" y="222"/>
                    <a:pt x="721" y="217"/>
                  </a:cubicBezTo>
                  <a:cubicBezTo>
                    <a:pt x="715" y="213"/>
                    <a:pt x="699" y="211"/>
                    <a:pt x="694" y="211"/>
                  </a:cubicBezTo>
                  <a:cubicBezTo>
                    <a:pt x="689" y="211"/>
                    <a:pt x="692" y="207"/>
                    <a:pt x="686" y="207"/>
                  </a:cubicBezTo>
                  <a:cubicBezTo>
                    <a:pt x="680" y="207"/>
                    <a:pt x="674" y="212"/>
                    <a:pt x="679" y="212"/>
                  </a:cubicBezTo>
                  <a:cubicBezTo>
                    <a:pt x="683" y="212"/>
                    <a:pt x="686" y="212"/>
                    <a:pt x="683" y="214"/>
                  </a:cubicBezTo>
                  <a:cubicBezTo>
                    <a:pt x="681" y="216"/>
                    <a:pt x="685" y="215"/>
                    <a:pt x="690" y="217"/>
                  </a:cubicBezTo>
                  <a:cubicBezTo>
                    <a:pt x="695" y="220"/>
                    <a:pt x="685" y="222"/>
                    <a:pt x="680" y="219"/>
                  </a:cubicBezTo>
                  <a:cubicBezTo>
                    <a:pt x="675" y="216"/>
                    <a:pt x="669" y="219"/>
                    <a:pt x="668" y="221"/>
                  </a:cubicBezTo>
                  <a:cubicBezTo>
                    <a:pt x="666" y="224"/>
                    <a:pt x="674" y="231"/>
                    <a:pt x="683" y="233"/>
                  </a:cubicBezTo>
                  <a:cubicBezTo>
                    <a:pt x="692" y="234"/>
                    <a:pt x="689" y="237"/>
                    <a:pt x="694" y="238"/>
                  </a:cubicBezTo>
                  <a:cubicBezTo>
                    <a:pt x="698" y="240"/>
                    <a:pt x="695" y="241"/>
                    <a:pt x="692" y="241"/>
                  </a:cubicBezTo>
                  <a:cubicBezTo>
                    <a:pt x="689" y="241"/>
                    <a:pt x="683" y="237"/>
                    <a:pt x="678" y="235"/>
                  </a:cubicBezTo>
                  <a:cubicBezTo>
                    <a:pt x="674" y="233"/>
                    <a:pt x="661" y="236"/>
                    <a:pt x="659" y="233"/>
                  </a:cubicBezTo>
                  <a:cubicBezTo>
                    <a:pt x="656" y="231"/>
                    <a:pt x="660" y="228"/>
                    <a:pt x="658" y="226"/>
                  </a:cubicBezTo>
                  <a:cubicBezTo>
                    <a:pt x="655" y="224"/>
                    <a:pt x="658" y="220"/>
                    <a:pt x="661" y="216"/>
                  </a:cubicBezTo>
                  <a:cubicBezTo>
                    <a:pt x="664" y="211"/>
                    <a:pt x="660" y="203"/>
                    <a:pt x="656" y="202"/>
                  </a:cubicBezTo>
                  <a:cubicBezTo>
                    <a:pt x="651" y="201"/>
                    <a:pt x="651" y="205"/>
                    <a:pt x="653" y="206"/>
                  </a:cubicBezTo>
                  <a:cubicBezTo>
                    <a:pt x="654" y="208"/>
                    <a:pt x="653" y="214"/>
                    <a:pt x="650" y="218"/>
                  </a:cubicBezTo>
                  <a:cubicBezTo>
                    <a:pt x="646" y="222"/>
                    <a:pt x="636" y="222"/>
                    <a:pt x="636" y="225"/>
                  </a:cubicBezTo>
                  <a:cubicBezTo>
                    <a:pt x="636" y="227"/>
                    <a:pt x="629" y="229"/>
                    <a:pt x="631" y="231"/>
                  </a:cubicBezTo>
                  <a:cubicBezTo>
                    <a:pt x="633" y="233"/>
                    <a:pt x="643" y="243"/>
                    <a:pt x="644" y="246"/>
                  </a:cubicBezTo>
                  <a:cubicBezTo>
                    <a:pt x="646" y="249"/>
                    <a:pt x="636" y="259"/>
                    <a:pt x="637" y="264"/>
                  </a:cubicBezTo>
                  <a:cubicBezTo>
                    <a:pt x="639" y="270"/>
                    <a:pt x="636" y="272"/>
                    <a:pt x="638" y="275"/>
                  </a:cubicBezTo>
                  <a:cubicBezTo>
                    <a:pt x="640" y="278"/>
                    <a:pt x="644" y="275"/>
                    <a:pt x="647" y="277"/>
                  </a:cubicBezTo>
                  <a:cubicBezTo>
                    <a:pt x="650" y="278"/>
                    <a:pt x="654" y="275"/>
                    <a:pt x="660" y="274"/>
                  </a:cubicBezTo>
                  <a:cubicBezTo>
                    <a:pt x="667" y="273"/>
                    <a:pt x="679" y="279"/>
                    <a:pt x="683" y="281"/>
                  </a:cubicBezTo>
                  <a:cubicBezTo>
                    <a:pt x="687" y="283"/>
                    <a:pt x="685" y="286"/>
                    <a:pt x="687" y="289"/>
                  </a:cubicBezTo>
                  <a:cubicBezTo>
                    <a:pt x="689" y="292"/>
                    <a:pt x="682" y="292"/>
                    <a:pt x="682" y="297"/>
                  </a:cubicBezTo>
                  <a:cubicBezTo>
                    <a:pt x="682" y="302"/>
                    <a:pt x="695" y="304"/>
                    <a:pt x="695" y="306"/>
                  </a:cubicBezTo>
                  <a:cubicBezTo>
                    <a:pt x="696" y="307"/>
                    <a:pt x="686" y="306"/>
                    <a:pt x="682" y="305"/>
                  </a:cubicBezTo>
                  <a:cubicBezTo>
                    <a:pt x="678" y="303"/>
                    <a:pt x="678" y="299"/>
                    <a:pt x="677" y="298"/>
                  </a:cubicBezTo>
                  <a:cubicBezTo>
                    <a:pt x="676" y="297"/>
                    <a:pt x="679" y="293"/>
                    <a:pt x="680" y="290"/>
                  </a:cubicBezTo>
                  <a:cubicBezTo>
                    <a:pt x="680" y="287"/>
                    <a:pt x="675" y="285"/>
                    <a:pt x="674" y="283"/>
                  </a:cubicBezTo>
                  <a:cubicBezTo>
                    <a:pt x="672" y="281"/>
                    <a:pt x="670" y="278"/>
                    <a:pt x="666" y="279"/>
                  </a:cubicBezTo>
                  <a:cubicBezTo>
                    <a:pt x="663" y="279"/>
                    <a:pt x="652" y="280"/>
                    <a:pt x="649" y="283"/>
                  </a:cubicBezTo>
                  <a:cubicBezTo>
                    <a:pt x="645" y="286"/>
                    <a:pt x="649" y="294"/>
                    <a:pt x="651" y="298"/>
                  </a:cubicBezTo>
                  <a:cubicBezTo>
                    <a:pt x="653" y="302"/>
                    <a:pt x="641" y="308"/>
                    <a:pt x="641" y="311"/>
                  </a:cubicBezTo>
                  <a:cubicBezTo>
                    <a:pt x="642" y="314"/>
                    <a:pt x="638" y="315"/>
                    <a:pt x="633" y="318"/>
                  </a:cubicBezTo>
                  <a:cubicBezTo>
                    <a:pt x="627" y="321"/>
                    <a:pt x="622" y="322"/>
                    <a:pt x="622" y="327"/>
                  </a:cubicBezTo>
                  <a:cubicBezTo>
                    <a:pt x="622" y="331"/>
                    <a:pt x="615" y="329"/>
                    <a:pt x="611" y="327"/>
                  </a:cubicBezTo>
                  <a:cubicBezTo>
                    <a:pt x="608" y="325"/>
                    <a:pt x="603" y="328"/>
                    <a:pt x="598" y="328"/>
                  </a:cubicBezTo>
                  <a:cubicBezTo>
                    <a:pt x="593" y="327"/>
                    <a:pt x="593" y="323"/>
                    <a:pt x="589" y="325"/>
                  </a:cubicBezTo>
                  <a:cubicBezTo>
                    <a:pt x="584" y="326"/>
                    <a:pt x="582" y="323"/>
                    <a:pt x="583" y="320"/>
                  </a:cubicBezTo>
                  <a:cubicBezTo>
                    <a:pt x="584" y="317"/>
                    <a:pt x="589" y="320"/>
                    <a:pt x="589" y="322"/>
                  </a:cubicBezTo>
                  <a:cubicBezTo>
                    <a:pt x="589" y="324"/>
                    <a:pt x="592" y="323"/>
                    <a:pt x="596" y="321"/>
                  </a:cubicBezTo>
                  <a:cubicBezTo>
                    <a:pt x="599" y="319"/>
                    <a:pt x="598" y="323"/>
                    <a:pt x="603" y="324"/>
                  </a:cubicBezTo>
                  <a:cubicBezTo>
                    <a:pt x="608" y="324"/>
                    <a:pt x="605" y="321"/>
                    <a:pt x="609" y="321"/>
                  </a:cubicBezTo>
                  <a:cubicBezTo>
                    <a:pt x="612" y="322"/>
                    <a:pt x="613" y="321"/>
                    <a:pt x="611" y="319"/>
                  </a:cubicBezTo>
                  <a:cubicBezTo>
                    <a:pt x="610" y="317"/>
                    <a:pt x="614" y="316"/>
                    <a:pt x="616" y="315"/>
                  </a:cubicBezTo>
                  <a:cubicBezTo>
                    <a:pt x="619" y="314"/>
                    <a:pt x="618" y="310"/>
                    <a:pt x="620" y="309"/>
                  </a:cubicBezTo>
                  <a:cubicBezTo>
                    <a:pt x="622" y="308"/>
                    <a:pt x="621" y="306"/>
                    <a:pt x="623" y="306"/>
                  </a:cubicBezTo>
                  <a:cubicBezTo>
                    <a:pt x="626" y="306"/>
                    <a:pt x="627" y="302"/>
                    <a:pt x="629" y="302"/>
                  </a:cubicBezTo>
                  <a:cubicBezTo>
                    <a:pt x="631" y="302"/>
                    <a:pt x="632" y="299"/>
                    <a:pt x="631" y="297"/>
                  </a:cubicBezTo>
                  <a:cubicBezTo>
                    <a:pt x="630" y="295"/>
                    <a:pt x="632" y="290"/>
                    <a:pt x="634" y="290"/>
                  </a:cubicBezTo>
                  <a:cubicBezTo>
                    <a:pt x="636" y="289"/>
                    <a:pt x="636" y="287"/>
                    <a:pt x="634" y="286"/>
                  </a:cubicBezTo>
                  <a:cubicBezTo>
                    <a:pt x="632" y="284"/>
                    <a:pt x="625" y="280"/>
                    <a:pt x="625" y="277"/>
                  </a:cubicBezTo>
                  <a:cubicBezTo>
                    <a:pt x="626" y="274"/>
                    <a:pt x="624" y="268"/>
                    <a:pt x="625" y="266"/>
                  </a:cubicBezTo>
                  <a:cubicBezTo>
                    <a:pt x="626" y="263"/>
                    <a:pt x="625" y="258"/>
                    <a:pt x="625" y="255"/>
                  </a:cubicBezTo>
                  <a:cubicBezTo>
                    <a:pt x="624" y="252"/>
                    <a:pt x="627" y="249"/>
                    <a:pt x="628" y="244"/>
                  </a:cubicBezTo>
                  <a:cubicBezTo>
                    <a:pt x="629" y="239"/>
                    <a:pt x="622" y="233"/>
                    <a:pt x="618" y="232"/>
                  </a:cubicBezTo>
                  <a:cubicBezTo>
                    <a:pt x="615" y="230"/>
                    <a:pt x="617" y="227"/>
                    <a:pt x="622" y="224"/>
                  </a:cubicBezTo>
                  <a:cubicBezTo>
                    <a:pt x="627" y="220"/>
                    <a:pt x="627" y="208"/>
                    <a:pt x="627" y="205"/>
                  </a:cubicBezTo>
                  <a:cubicBezTo>
                    <a:pt x="627" y="203"/>
                    <a:pt x="616" y="200"/>
                    <a:pt x="613" y="201"/>
                  </a:cubicBezTo>
                  <a:cubicBezTo>
                    <a:pt x="609" y="201"/>
                    <a:pt x="594" y="200"/>
                    <a:pt x="590" y="200"/>
                  </a:cubicBezTo>
                  <a:cubicBezTo>
                    <a:pt x="587" y="199"/>
                    <a:pt x="585" y="203"/>
                    <a:pt x="584" y="206"/>
                  </a:cubicBezTo>
                  <a:cubicBezTo>
                    <a:pt x="582" y="209"/>
                    <a:pt x="578" y="214"/>
                    <a:pt x="576" y="221"/>
                  </a:cubicBezTo>
                  <a:cubicBezTo>
                    <a:pt x="574" y="228"/>
                    <a:pt x="565" y="231"/>
                    <a:pt x="560" y="232"/>
                  </a:cubicBezTo>
                  <a:cubicBezTo>
                    <a:pt x="556" y="234"/>
                    <a:pt x="554" y="239"/>
                    <a:pt x="556" y="242"/>
                  </a:cubicBezTo>
                  <a:cubicBezTo>
                    <a:pt x="558" y="244"/>
                    <a:pt x="560" y="242"/>
                    <a:pt x="562" y="243"/>
                  </a:cubicBezTo>
                  <a:cubicBezTo>
                    <a:pt x="564" y="244"/>
                    <a:pt x="562" y="251"/>
                    <a:pt x="561" y="252"/>
                  </a:cubicBezTo>
                  <a:cubicBezTo>
                    <a:pt x="560" y="253"/>
                    <a:pt x="563" y="255"/>
                    <a:pt x="560" y="257"/>
                  </a:cubicBezTo>
                  <a:cubicBezTo>
                    <a:pt x="557" y="259"/>
                    <a:pt x="554" y="262"/>
                    <a:pt x="556" y="264"/>
                  </a:cubicBezTo>
                  <a:cubicBezTo>
                    <a:pt x="558" y="266"/>
                    <a:pt x="566" y="267"/>
                    <a:pt x="570" y="269"/>
                  </a:cubicBezTo>
                  <a:cubicBezTo>
                    <a:pt x="574" y="271"/>
                    <a:pt x="572" y="274"/>
                    <a:pt x="575" y="278"/>
                  </a:cubicBezTo>
                  <a:cubicBezTo>
                    <a:pt x="578" y="281"/>
                    <a:pt x="581" y="279"/>
                    <a:pt x="582" y="281"/>
                  </a:cubicBezTo>
                  <a:cubicBezTo>
                    <a:pt x="583" y="283"/>
                    <a:pt x="577" y="291"/>
                    <a:pt x="575" y="292"/>
                  </a:cubicBezTo>
                  <a:cubicBezTo>
                    <a:pt x="573" y="292"/>
                    <a:pt x="563" y="283"/>
                    <a:pt x="561" y="281"/>
                  </a:cubicBezTo>
                  <a:cubicBezTo>
                    <a:pt x="558" y="279"/>
                    <a:pt x="547" y="276"/>
                    <a:pt x="542" y="274"/>
                  </a:cubicBezTo>
                  <a:cubicBezTo>
                    <a:pt x="537" y="271"/>
                    <a:pt x="532" y="272"/>
                    <a:pt x="526" y="268"/>
                  </a:cubicBezTo>
                  <a:cubicBezTo>
                    <a:pt x="520" y="264"/>
                    <a:pt x="515" y="263"/>
                    <a:pt x="505" y="263"/>
                  </a:cubicBezTo>
                  <a:cubicBezTo>
                    <a:pt x="494" y="263"/>
                    <a:pt x="487" y="260"/>
                    <a:pt x="484" y="261"/>
                  </a:cubicBezTo>
                  <a:cubicBezTo>
                    <a:pt x="480" y="261"/>
                    <a:pt x="481" y="258"/>
                    <a:pt x="475" y="255"/>
                  </a:cubicBezTo>
                  <a:cubicBezTo>
                    <a:pt x="469" y="252"/>
                    <a:pt x="464" y="249"/>
                    <a:pt x="461" y="251"/>
                  </a:cubicBezTo>
                  <a:cubicBezTo>
                    <a:pt x="457" y="252"/>
                    <a:pt x="459" y="259"/>
                    <a:pt x="464" y="260"/>
                  </a:cubicBezTo>
                  <a:cubicBezTo>
                    <a:pt x="470" y="260"/>
                    <a:pt x="467" y="263"/>
                    <a:pt x="473" y="263"/>
                  </a:cubicBezTo>
                  <a:cubicBezTo>
                    <a:pt x="479" y="263"/>
                    <a:pt x="480" y="264"/>
                    <a:pt x="480" y="268"/>
                  </a:cubicBezTo>
                  <a:cubicBezTo>
                    <a:pt x="480" y="271"/>
                    <a:pt x="483" y="275"/>
                    <a:pt x="485" y="277"/>
                  </a:cubicBezTo>
                  <a:cubicBezTo>
                    <a:pt x="488" y="279"/>
                    <a:pt x="487" y="283"/>
                    <a:pt x="482" y="283"/>
                  </a:cubicBezTo>
                  <a:cubicBezTo>
                    <a:pt x="477" y="283"/>
                    <a:pt x="472" y="283"/>
                    <a:pt x="474" y="286"/>
                  </a:cubicBezTo>
                  <a:cubicBezTo>
                    <a:pt x="476" y="289"/>
                    <a:pt x="473" y="290"/>
                    <a:pt x="468" y="289"/>
                  </a:cubicBezTo>
                  <a:cubicBezTo>
                    <a:pt x="463" y="287"/>
                    <a:pt x="466" y="284"/>
                    <a:pt x="468" y="282"/>
                  </a:cubicBezTo>
                  <a:cubicBezTo>
                    <a:pt x="470" y="280"/>
                    <a:pt x="464" y="278"/>
                    <a:pt x="461" y="277"/>
                  </a:cubicBezTo>
                  <a:cubicBezTo>
                    <a:pt x="458" y="276"/>
                    <a:pt x="446" y="284"/>
                    <a:pt x="443" y="286"/>
                  </a:cubicBezTo>
                  <a:cubicBezTo>
                    <a:pt x="440" y="287"/>
                    <a:pt x="432" y="284"/>
                    <a:pt x="423" y="286"/>
                  </a:cubicBezTo>
                  <a:cubicBezTo>
                    <a:pt x="415" y="287"/>
                    <a:pt x="416" y="294"/>
                    <a:pt x="412" y="293"/>
                  </a:cubicBezTo>
                  <a:cubicBezTo>
                    <a:pt x="409" y="292"/>
                    <a:pt x="400" y="294"/>
                    <a:pt x="397" y="292"/>
                  </a:cubicBezTo>
                  <a:cubicBezTo>
                    <a:pt x="393" y="290"/>
                    <a:pt x="396" y="289"/>
                    <a:pt x="400" y="289"/>
                  </a:cubicBezTo>
                  <a:cubicBezTo>
                    <a:pt x="403" y="289"/>
                    <a:pt x="404" y="288"/>
                    <a:pt x="402" y="286"/>
                  </a:cubicBezTo>
                  <a:cubicBezTo>
                    <a:pt x="400" y="283"/>
                    <a:pt x="405" y="280"/>
                    <a:pt x="405" y="278"/>
                  </a:cubicBezTo>
                  <a:cubicBezTo>
                    <a:pt x="405" y="277"/>
                    <a:pt x="391" y="281"/>
                    <a:pt x="389" y="283"/>
                  </a:cubicBezTo>
                  <a:cubicBezTo>
                    <a:pt x="387" y="284"/>
                    <a:pt x="389" y="288"/>
                    <a:pt x="387" y="289"/>
                  </a:cubicBezTo>
                  <a:cubicBezTo>
                    <a:pt x="384" y="290"/>
                    <a:pt x="384" y="287"/>
                    <a:pt x="382" y="286"/>
                  </a:cubicBezTo>
                  <a:cubicBezTo>
                    <a:pt x="379" y="285"/>
                    <a:pt x="359" y="289"/>
                    <a:pt x="355" y="293"/>
                  </a:cubicBezTo>
                  <a:cubicBezTo>
                    <a:pt x="351" y="297"/>
                    <a:pt x="344" y="297"/>
                    <a:pt x="344" y="300"/>
                  </a:cubicBezTo>
                  <a:cubicBezTo>
                    <a:pt x="344" y="302"/>
                    <a:pt x="335" y="302"/>
                    <a:pt x="331" y="303"/>
                  </a:cubicBezTo>
                  <a:cubicBezTo>
                    <a:pt x="327" y="305"/>
                    <a:pt x="330" y="311"/>
                    <a:pt x="328" y="315"/>
                  </a:cubicBezTo>
                  <a:cubicBezTo>
                    <a:pt x="327" y="318"/>
                    <a:pt x="313" y="317"/>
                    <a:pt x="309" y="317"/>
                  </a:cubicBezTo>
                  <a:cubicBezTo>
                    <a:pt x="304" y="317"/>
                    <a:pt x="303" y="309"/>
                    <a:pt x="299" y="309"/>
                  </a:cubicBezTo>
                  <a:cubicBezTo>
                    <a:pt x="296" y="308"/>
                    <a:pt x="298" y="304"/>
                    <a:pt x="299" y="302"/>
                  </a:cubicBezTo>
                  <a:cubicBezTo>
                    <a:pt x="300" y="300"/>
                    <a:pt x="303" y="302"/>
                    <a:pt x="307" y="299"/>
                  </a:cubicBezTo>
                  <a:cubicBezTo>
                    <a:pt x="311" y="297"/>
                    <a:pt x="316" y="300"/>
                    <a:pt x="317" y="299"/>
                  </a:cubicBezTo>
                  <a:cubicBezTo>
                    <a:pt x="319" y="297"/>
                    <a:pt x="311" y="292"/>
                    <a:pt x="310" y="288"/>
                  </a:cubicBezTo>
                  <a:cubicBezTo>
                    <a:pt x="310" y="284"/>
                    <a:pt x="301" y="283"/>
                    <a:pt x="296" y="284"/>
                  </a:cubicBezTo>
                  <a:cubicBezTo>
                    <a:pt x="290" y="286"/>
                    <a:pt x="285" y="285"/>
                    <a:pt x="281" y="283"/>
                  </a:cubicBezTo>
                  <a:cubicBezTo>
                    <a:pt x="277" y="281"/>
                    <a:pt x="278" y="286"/>
                    <a:pt x="283" y="287"/>
                  </a:cubicBezTo>
                  <a:cubicBezTo>
                    <a:pt x="288" y="288"/>
                    <a:pt x="286" y="292"/>
                    <a:pt x="287" y="295"/>
                  </a:cubicBezTo>
                  <a:cubicBezTo>
                    <a:pt x="287" y="297"/>
                    <a:pt x="285" y="302"/>
                    <a:pt x="282" y="307"/>
                  </a:cubicBezTo>
                  <a:cubicBezTo>
                    <a:pt x="279" y="311"/>
                    <a:pt x="281" y="311"/>
                    <a:pt x="286" y="310"/>
                  </a:cubicBezTo>
                  <a:cubicBezTo>
                    <a:pt x="291" y="310"/>
                    <a:pt x="290" y="316"/>
                    <a:pt x="290" y="320"/>
                  </a:cubicBezTo>
                  <a:cubicBezTo>
                    <a:pt x="290" y="324"/>
                    <a:pt x="287" y="325"/>
                    <a:pt x="287" y="328"/>
                  </a:cubicBezTo>
                  <a:cubicBezTo>
                    <a:pt x="287" y="331"/>
                    <a:pt x="283" y="327"/>
                    <a:pt x="282" y="328"/>
                  </a:cubicBezTo>
                  <a:cubicBezTo>
                    <a:pt x="280" y="329"/>
                    <a:pt x="279" y="328"/>
                    <a:pt x="278" y="325"/>
                  </a:cubicBezTo>
                  <a:cubicBezTo>
                    <a:pt x="277" y="322"/>
                    <a:pt x="270" y="324"/>
                    <a:pt x="266" y="323"/>
                  </a:cubicBezTo>
                  <a:cubicBezTo>
                    <a:pt x="262" y="322"/>
                    <a:pt x="261" y="324"/>
                    <a:pt x="259" y="326"/>
                  </a:cubicBezTo>
                  <a:cubicBezTo>
                    <a:pt x="257" y="329"/>
                    <a:pt x="252" y="330"/>
                    <a:pt x="249" y="330"/>
                  </a:cubicBezTo>
                  <a:cubicBezTo>
                    <a:pt x="245" y="331"/>
                    <a:pt x="241" y="336"/>
                    <a:pt x="237" y="338"/>
                  </a:cubicBezTo>
                  <a:cubicBezTo>
                    <a:pt x="234" y="340"/>
                    <a:pt x="234" y="344"/>
                    <a:pt x="238" y="347"/>
                  </a:cubicBezTo>
                  <a:cubicBezTo>
                    <a:pt x="242" y="351"/>
                    <a:pt x="243" y="354"/>
                    <a:pt x="243" y="356"/>
                  </a:cubicBezTo>
                  <a:cubicBezTo>
                    <a:pt x="243" y="358"/>
                    <a:pt x="231" y="357"/>
                    <a:pt x="229" y="355"/>
                  </a:cubicBezTo>
                  <a:cubicBezTo>
                    <a:pt x="227" y="353"/>
                    <a:pt x="220" y="352"/>
                    <a:pt x="217" y="352"/>
                  </a:cubicBezTo>
                  <a:cubicBezTo>
                    <a:pt x="214" y="353"/>
                    <a:pt x="207" y="345"/>
                    <a:pt x="204" y="345"/>
                  </a:cubicBezTo>
                  <a:cubicBezTo>
                    <a:pt x="200" y="345"/>
                    <a:pt x="198" y="349"/>
                    <a:pt x="197" y="351"/>
                  </a:cubicBezTo>
                  <a:cubicBezTo>
                    <a:pt x="195" y="353"/>
                    <a:pt x="198" y="354"/>
                    <a:pt x="200" y="357"/>
                  </a:cubicBezTo>
                  <a:cubicBezTo>
                    <a:pt x="202" y="361"/>
                    <a:pt x="208" y="361"/>
                    <a:pt x="211" y="361"/>
                  </a:cubicBezTo>
                  <a:cubicBezTo>
                    <a:pt x="215" y="361"/>
                    <a:pt x="213" y="366"/>
                    <a:pt x="212" y="368"/>
                  </a:cubicBezTo>
                  <a:cubicBezTo>
                    <a:pt x="211" y="370"/>
                    <a:pt x="205" y="371"/>
                    <a:pt x="204" y="369"/>
                  </a:cubicBezTo>
                  <a:cubicBezTo>
                    <a:pt x="202" y="367"/>
                    <a:pt x="195" y="369"/>
                    <a:pt x="195" y="366"/>
                  </a:cubicBezTo>
                  <a:cubicBezTo>
                    <a:pt x="194" y="364"/>
                    <a:pt x="189" y="360"/>
                    <a:pt x="184" y="361"/>
                  </a:cubicBezTo>
                  <a:cubicBezTo>
                    <a:pt x="178" y="362"/>
                    <a:pt x="177" y="358"/>
                    <a:pt x="178" y="355"/>
                  </a:cubicBezTo>
                  <a:cubicBezTo>
                    <a:pt x="178" y="351"/>
                    <a:pt x="175" y="349"/>
                    <a:pt x="175" y="347"/>
                  </a:cubicBezTo>
                  <a:cubicBezTo>
                    <a:pt x="175" y="345"/>
                    <a:pt x="173" y="341"/>
                    <a:pt x="175" y="340"/>
                  </a:cubicBezTo>
                  <a:cubicBezTo>
                    <a:pt x="178" y="338"/>
                    <a:pt x="176" y="335"/>
                    <a:pt x="176" y="333"/>
                  </a:cubicBezTo>
                  <a:cubicBezTo>
                    <a:pt x="176" y="330"/>
                    <a:pt x="172" y="327"/>
                    <a:pt x="167" y="327"/>
                  </a:cubicBezTo>
                  <a:cubicBezTo>
                    <a:pt x="163" y="327"/>
                    <a:pt x="164" y="323"/>
                    <a:pt x="160" y="322"/>
                  </a:cubicBezTo>
                  <a:cubicBezTo>
                    <a:pt x="157" y="321"/>
                    <a:pt x="149" y="316"/>
                    <a:pt x="149" y="313"/>
                  </a:cubicBezTo>
                  <a:cubicBezTo>
                    <a:pt x="148" y="311"/>
                    <a:pt x="143" y="310"/>
                    <a:pt x="145" y="310"/>
                  </a:cubicBezTo>
                  <a:cubicBezTo>
                    <a:pt x="147" y="309"/>
                    <a:pt x="151" y="310"/>
                    <a:pt x="154" y="313"/>
                  </a:cubicBezTo>
                  <a:cubicBezTo>
                    <a:pt x="157" y="316"/>
                    <a:pt x="162" y="318"/>
                    <a:pt x="170" y="319"/>
                  </a:cubicBezTo>
                  <a:cubicBezTo>
                    <a:pt x="178" y="320"/>
                    <a:pt x="182" y="324"/>
                    <a:pt x="191" y="325"/>
                  </a:cubicBezTo>
                  <a:cubicBezTo>
                    <a:pt x="200" y="327"/>
                    <a:pt x="205" y="328"/>
                    <a:pt x="218" y="329"/>
                  </a:cubicBezTo>
                  <a:cubicBezTo>
                    <a:pt x="231" y="331"/>
                    <a:pt x="248" y="319"/>
                    <a:pt x="252" y="316"/>
                  </a:cubicBezTo>
                  <a:cubicBezTo>
                    <a:pt x="255" y="312"/>
                    <a:pt x="251" y="305"/>
                    <a:pt x="251" y="303"/>
                  </a:cubicBezTo>
                  <a:cubicBezTo>
                    <a:pt x="251" y="300"/>
                    <a:pt x="245" y="300"/>
                    <a:pt x="244" y="298"/>
                  </a:cubicBezTo>
                  <a:cubicBezTo>
                    <a:pt x="243" y="296"/>
                    <a:pt x="239" y="293"/>
                    <a:pt x="234" y="293"/>
                  </a:cubicBezTo>
                  <a:cubicBezTo>
                    <a:pt x="229" y="293"/>
                    <a:pt x="228" y="287"/>
                    <a:pt x="225" y="288"/>
                  </a:cubicBezTo>
                  <a:cubicBezTo>
                    <a:pt x="221" y="288"/>
                    <a:pt x="218" y="286"/>
                    <a:pt x="207" y="280"/>
                  </a:cubicBezTo>
                  <a:cubicBezTo>
                    <a:pt x="197" y="273"/>
                    <a:pt x="183" y="269"/>
                    <a:pt x="180" y="270"/>
                  </a:cubicBezTo>
                  <a:cubicBezTo>
                    <a:pt x="178" y="271"/>
                    <a:pt x="176" y="271"/>
                    <a:pt x="174" y="269"/>
                  </a:cubicBezTo>
                  <a:cubicBezTo>
                    <a:pt x="172" y="267"/>
                    <a:pt x="168" y="267"/>
                    <a:pt x="166" y="269"/>
                  </a:cubicBezTo>
                  <a:cubicBezTo>
                    <a:pt x="163" y="271"/>
                    <a:pt x="160" y="267"/>
                    <a:pt x="155" y="268"/>
                  </a:cubicBezTo>
                  <a:cubicBezTo>
                    <a:pt x="150" y="269"/>
                    <a:pt x="147" y="266"/>
                    <a:pt x="148" y="265"/>
                  </a:cubicBezTo>
                  <a:cubicBezTo>
                    <a:pt x="150" y="263"/>
                    <a:pt x="157" y="265"/>
                    <a:pt x="157" y="262"/>
                  </a:cubicBezTo>
                  <a:cubicBezTo>
                    <a:pt x="157" y="260"/>
                    <a:pt x="154" y="262"/>
                    <a:pt x="149" y="259"/>
                  </a:cubicBezTo>
                  <a:cubicBezTo>
                    <a:pt x="145" y="256"/>
                    <a:pt x="142" y="258"/>
                    <a:pt x="141" y="261"/>
                  </a:cubicBezTo>
                  <a:cubicBezTo>
                    <a:pt x="140" y="263"/>
                    <a:pt x="136" y="263"/>
                    <a:pt x="134" y="260"/>
                  </a:cubicBezTo>
                  <a:cubicBezTo>
                    <a:pt x="134" y="260"/>
                    <a:pt x="134" y="260"/>
                    <a:pt x="133" y="260"/>
                  </a:cubicBezTo>
                  <a:cubicBezTo>
                    <a:pt x="132" y="264"/>
                    <a:pt x="130" y="264"/>
                    <a:pt x="127" y="264"/>
                  </a:cubicBezTo>
                  <a:cubicBezTo>
                    <a:pt x="124" y="263"/>
                    <a:pt x="121" y="268"/>
                    <a:pt x="118" y="268"/>
                  </a:cubicBezTo>
                  <a:cubicBezTo>
                    <a:pt x="114" y="268"/>
                    <a:pt x="110" y="271"/>
                    <a:pt x="110" y="274"/>
                  </a:cubicBezTo>
                  <a:cubicBezTo>
                    <a:pt x="109" y="277"/>
                    <a:pt x="105" y="276"/>
                    <a:pt x="105" y="278"/>
                  </a:cubicBezTo>
                  <a:cubicBezTo>
                    <a:pt x="105" y="279"/>
                    <a:pt x="105" y="281"/>
                    <a:pt x="104" y="283"/>
                  </a:cubicBezTo>
                  <a:cubicBezTo>
                    <a:pt x="102" y="285"/>
                    <a:pt x="104" y="286"/>
                    <a:pt x="105" y="289"/>
                  </a:cubicBezTo>
                  <a:cubicBezTo>
                    <a:pt x="107" y="293"/>
                    <a:pt x="111" y="292"/>
                    <a:pt x="112" y="293"/>
                  </a:cubicBezTo>
                  <a:cubicBezTo>
                    <a:pt x="114" y="294"/>
                    <a:pt x="121" y="299"/>
                    <a:pt x="121" y="301"/>
                  </a:cubicBezTo>
                  <a:cubicBezTo>
                    <a:pt x="121" y="303"/>
                    <a:pt x="116" y="308"/>
                    <a:pt x="114" y="309"/>
                  </a:cubicBezTo>
                  <a:cubicBezTo>
                    <a:pt x="111" y="310"/>
                    <a:pt x="109" y="314"/>
                    <a:pt x="110" y="316"/>
                  </a:cubicBezTo>
                  <a:cubicBezTo>
                    <a:pt x="111" y="317"/>
                    <a:pt x="117" y="325"/>
                    <a:pt x="121" y="332"/>
                  </a:cubicBezTo>
                  <a:cubicBezTo>
                    <a:pt x="125" y="338"/>
                    <a:pt x="120" y="335"/>
                    <a:pt x="117" y="338"/>
                  </a:cubicBezTo>
                  <a:cubicBezTo>
                    <a:pt x="115" y="341"/>
                    <a:pt x="118" y="345"/>
                    <a:pt x="119" y="347"/>
                  </a:cubicBezTo>
                  <a:cubicBezTo>
                    <a:pt x="120" y="349"/>
                    <a:pt x="116" y="348"/>
                    <a:pt x="116" y="350"/>
                  </a:cubicBezTo>
                  <a:cubicBezTo>
                    <a:pt x="117" y="351"/>
                    <a:pt x="122" y="352"/>
                    <a:pt x="122" y="353"/>
                  </a:cubicBezTo>
                  <a:cubicBezTo>
                    <a:pt x="122" y="355"/>
                    <a:pt x="119" y="356"/>
                    <a:pt x="120" y="359"/>
                  </a:cubicBezTo>
                  <a:cubicBezTo>
                    <a:pt x="122" y="361"/>
                    <a:pt x="126" y="361"/>
                    <a:pt x="127" y="364"/>
                  </a:cubicBezTo>
                  <a:cubicBezTo>
                    <a:pt x="127" y="368"/>
                    <a:pt x="119" y="368"/>
                    <a:pt x="119" y="371"/>
                  </a:cubicBezTo>
                  <a:cubicBezTo>
                    <a:pt x="120" y="373"/>
                    <a:pt x="130" y="376"/>
                    <a:pt x="134" y="381"/>
                  </a:cubicBezTo>
                  <a:cubicBezTo>
                    <a:pt x="139" y="386"/>
                    <a:pt x="138" y="387"/>
                    <a:pt x="137" y="390"/>
                  </a:cubicBezTo>
                  <a:cubicBezTo>
                    <a:pt x="135" y="395"/>
                    <a:pt x="123" y="399"/>
                    <a:pt x="120" y="405"/>
                  </a:cubicBezTo>
                  <a:cubicBezTo>
                    <a:pt x="117" y="411"/>
                    <a:pt x="107" y="414"/>
                    <a:pt x="102" y="418"/>
                  </a:cubicBezTo>
                  <a:cubicBezTo>
                    <a:pt x="100" y="420"/>
                    <a:pt x="98" y="423"/>
                    <a:pt x="97" y="425"/>
                  </a:cubicBezTo>
                  <a:cubicBezTo>
                    <a:pt x="99" y="425"/>
                    <a:pt x="100" y="424"/>
                    <a:pt x="101" y="423"/>
                  </a:cubicBezTo>
                  <a:cubicBezTo>
                    <a:pt x="104" y="422"/>
                    <a:pt x="106" y="428"/>
                    <a:pt x="109" y="430"/>
                  </a:cubicBezTo>
                  <a:cubicBezTo>
                    <a:pt x="112" y="433"/>
                    <a:pt x="117" y="431"/>
                    <a:pt x="119" y="433"/>
                  </a:cubicBezTo>
                  <a:cubicBezTo>
                    <a:pt x="121" y="434"/>
                    <a:pt x="117" y="435"/>
                    <a:pt x="114" y="434"/>
                  </a:cubicBezTo>
                  <a:cubicBezTo>
                    <a:pt x="110" y="433"/>
                    <a:pt x="109" y="436"/>
                    <a:pt x="102" y="437"/>
                  </a:cubicBezTo>
                  <a:cubicBezTo>
                    <a:pt x="98" y="439"/>
                    <a:pt x="98" y="440"/>
                    <a:pt x="97" y="442"/>
                  </a:cubicBezTo>
                  <a:cubicBezTo>
                    <a:pt x="99" y="445"/>
                    <a:pt x="96" y="446"/>
                    <a:pt x="94" y="449"/>
                  </a:cubicBezTo>
                  <a:cubicBezTo>
                    <a:pt x="93" y="452"/>
                    <a:pt x="91" y="452"/>
                    <a:pt x="90" y="454"/>
                  </a:cubicBezTo>
                  <a:cubicBezTo>
                    <a:pt x="90" y="456"/>
                    <a:pt x="91" y="458"/>
                    <a:pt x="91" y="461"/>
                  </a:cubicBezTo>
                  <a:cubicBezTo>
                    <a:pt x="91" y="463"/>
                    <a:pt x="92" y="464"/>
                    <a:pt x="94" y="466"/>
                  </a:cubicBezTo>
                  <a:cubicBezTo>
                    <a:pt x="95" y="469"/>
                    <a:pt x="92" y="469"/>
                    <a:pt x="91" y="470"/>
                  </a:cubicBezTo>
                  <a:cubicBezTo>
                    <a:pt x="89" y="471"/>
                    <a:pt x="90" y="474"/>
                    <a:pt x="92" y="476"/>
                  </a:cubicBezTo>
                  <a:cubicBezTo>
                    <a:pt x="94" y="478"/>
                    <a:pt x="94" y="480"/>
                    <a:pt x="93" y="482"/>
                  </a:cubicBezTo>
                  <a:cubicBezTo>
                    <a:pt x="93" y="483"/>
                    <a:pt x="95" y="486"/>
                    <a:pt x="97" y="488"/>
                  </a:cubicBezTo>
                  <a:cubicBezTo>
                    <a:pt x="99" y="490"/>
                    <a:pt x="99" y="494"/>
                    <a:pt x="100" y="495"/>
                  </a:cubicBezTo>
                  <a:cubicBezTo>
                    <a:pt x="102" y="496"/>
                    <a:pt x="104" y="498"/>
                    <a:pt x="106" y="497"/>
                  </a:cubicBezTo>
                  <a:cubicBezTo>
                    <a:pt x="109" y="496"/>
                    <a:pt x="111" y="497"/>
                    <a:pt x="112" y="500"/>
                  </a:cubicBezTo>
                  <a:cubicBezTo>
                    <a:pt x="114" y="502"/>
                    <a:pt x="116" y="501"/>
                    <a:pt x="119" y="500"/>
                  </a:cubicBezTo>
                  <a:cubicBezTo>
                    <a:pt x="121" y="498"/>
                    <a:pt x="128" y="502"/>
                    <a:pt x="129" y="502"/>
                  </a:cubicBezTo>
                  <a:cubicBezTo>
                    <a:pt x="131" y="503"/>
                    <a:pt x="130" y="507"/>
                    <a:pt x="130" y="510"/>
                  </a:cubicBezTo>
                  <a:cubicBezTo>
                    <a:pt x="131" y="513"/>
                    <a:pt x="129" y="516"/>
                    <a:pt x="132" y="518"/>
                  </a:cubicBezTo>
                  <a:cubicBezTo>
                    <a:pt x="135" y="519"/>
                    <a:pt x="134" y="523"/>
                    <a:pt x="137" y="524"/>
                  </a:cubicBezTo>
                  <a:cubicBezTo>
                    <a:pt x="140" y="525"/>
                    <a:pt x="142" y="530"/>
                    <a:pt x="144" y="530"/>
                  </a:cubicBezTo>
                  <a:cubicBezTo>
                    <a:pt x="146" y="531"/>
                    <a:pt x="150" y="534"/>
                    <a:pt x="150" y="536"/>
                  </a:cubicBezTo>
                  <a:cubicBezTo>
                    <a:pt x="151" y="538"/>
                    <a:pt x="147" y="540"/>
                    <a:pt x="144" y="541"/>
                  </a:cubicBezTo>
                  <a:cubicBezTo>
                    <a:pt x="142" y="542"/>
                    <a:pt x="138" y="538"/>
                    <a:pt x="136" y="540"/>
                  </a:cubicBezTo>
                  <a:cubicBezTo>
                    <a:pt x="135" y="541"/>
                    <a:pt x="137" y="544"/>
                    <a:pt x="138" y="550"/>
                  </a:cubicBezTo>
                  <a:cubicBezTo>
                    <a:pt x="139" y="555"/>
                    <a:pt x="140" y="555"/>
                    <a:pt x="143" y="555"/>
                  </a:cubicBezTo>
                  <a:cubicBezTo>
                    <a:pt x="145" y="555"/>
                    <a:pt x="146" y="554"/>
                    <a:pt x="148" y="553"/>
                  </a:cubicBezTo>
                  <a:cubicBezTo>
                    <a:pt x="150" y="552"/>
                    <a:pt x="154" y="553"/>
                    <a:pt x="156" y="553"/>
                  </a:cubicBezTo>
                  <a:cubicBezTo>
                    <a:pt x="158" y="552"/>
                    <a:pt x="164" y="552"/>
                    <a:pt x="166" y="554"/>
                  </a:cubicBezTo>
                  <a:cubicBezTo>
                    <a:pt x="167" y="555"/>
                    <a:pt x="168" y="560"/>
                    <a:pt x="167" y="562"/>
                  </a:cubicBezTo>
                  <a:cubicBezTo>
                    <a:pt x="166" y="563"/>
                    <a:pt x="168" y="565"/>
                    <a:pt x="170" y="568"/>
                  </a:cubicBezTo>
                  <a:cubicBezTo>
                    <a:pt x="171" y="570"/>
                    <a:pt x="176" y="569"/>
                    <a:pt x="178" y="570"/>
                  </a:cubicBezTo>
                  <a:cubicBezTo>
                    <a:pt x="180" y="570"/>
                    <a:pt x="184" y="576"/>
                    <a:pt x="183" y="578"/>
                  </a:cubicBezTo>
                  <a:cubicBezTo>
                    <a:pt x="183" y="580"/>
                    <a:pt x="186" y="581"/>
                    <a:pt x="188" y="580"/>
                  </a:cubicBezTo>
                  <a:cubicBezTo>
                    <a:pt x="190" y="579"/>
                    <a:pt x="191" y="581"/>
                    <a:pt x="193" y="583"/>
                  </a:cubicBezTo>
                  <a:cubicBezTo>
                    <a:pt x="196" y="584"/>
                    <a:pt x="197" y="583"/>
                    <a:pt x="199" y="582"/>
                  </a:cubicBezTo>
                  <a:cubicBezTo>
                    <a:pt x="202" y="581"/>
                    <a:pt x="205" y="580"/>
                    <a:pt x="206" y="582"/>
                  </a:cubicBezTo>
                  <a:cubicBezTo>
                    <a:pt x="207" y="583"/>
                    <a:pt x="211" y="586"/>
                    <a:pt x="211" y="587"/>
                  </a:cubicBezTo>
                  <a:cubicBezTo>
                    <a:pt x="211" y="588"/>
                    <a:pt x="218" y="587"/>
                    <a:pt x="221" y="589"/>
                  </a:cubicBezTo>
                  <a:cubicBezTo>
                    <a:pt x="224" y="590"/>
                    <a:pt x="227" y="589"/>
                    <a:pt x="230" y="591"/>
                  </a:cubicBezTo>
                  <a:cubicBezTo>
                    <a:pt x="234" y="593"/>
                    <a:pt x="237" y="593"/>
                    <a:pt x="237" y="595"/>
                  </a:cubicBezTo>
                  <a:cubicBezTo>
                    <a:pt x="237" y="597"/>
                    <a:pt x="234" y="599"/>
                    <a:pt x="234" y="600"/>
                  </a:cubicBezTo>
                  <a:cubicBezTo>
                    <a:pt x="234" y="600"/>
                    <a:pt x="237" y="601"/>
                    <a:pt x="237" y="603"/>
                  </a:cubicBezTo>
                  <a:cubicBezTo>
                    <a:pt x="237" y="604"/>
                    <a:pt x="233" y="604"/>
                    <a:pt x="233" y="605"/>
                  </a:cubicBezTo>
                  <a:cubicBezTo>
                    <a:pt x="232" y="606"/>
                    <a:pt x="235" y="608"/>
                    <a:pt x="235" y="609"/>
                  </a:cubicBezTo>
                  <a:cubicBezTo>
                    <a:pt x="236" y="611"/>
                    <a:pt x="233" y="615"/>
                    <a:pt x="233" y="616"/>
                  </a:cubicBezTo>
                  <a:cubicBezTo>
                    <a:pt x="233" y="617"/>
                    <a:pt x="225" y="616"/>
                    <a:pt x="223" y="616"/>
                  </a:cubicBezTo>
                  <a:cubicBezTo>
                    <a:pt x="222" y="616"/>
                    <a:pt x="216" y="621"/>
                    <a:pt x="214" y="621"/>
                  </a:cubicBezTo>
                  <a:cubicBezTo>
                    <a:pt x="213" y="622"/>
                    <a:pt x="214" y="624"/>
                    <a:pt x="214" y="626"/>
                  </a:cubicBezTo>
                  <a:cubicBezTo>
                    <a:pt x="220" y="625"/>
                    <a:pt x="225" y="625"/>
                    <a:pt x="226" y="626"/>
                  </a:cubicBezTo>
                  <a:cubicBezTo>
                    <a:pt x="227" y="628"/>
                    <a:pt x="214" y="633"/>
                    <a:pt x="212" y="634"/>
                  </a:cubicBezTo>
                  <a:cubicBezTo>
                    <a:pt x="209" y="635"/>
                    <a:pt x="216" y="638"/>
                    <a:pt x="216" y="640"/>
                  </a:cubicBezTo>
                  <a:cubicBezTo>
                    <a:pt x="216" y="642"/>
                    <a:pt x="208" y="643"/>
                    <a:pt x="209" y="646"/>
                  </a:cubicBezTo>
                  <a:cubicBezTo>
                    <a:pt x="210" y="650"/>
                    <a:pt x="207" y="651"/>
                    <a:pt x="203" y="651"/>
                  </a:cubicBezTo>
                  <a:cubicBezTo>
                    <a:pt x="199" y="651"/>
                    <a:pt x="198" y="653"/>
                    <a:pt x="200" y="654"/>
                  </a:cubicBezTo>
                  <a:cubicBezTo>
                    <a:pt x="202" y="654"/>
                    <a:pt x="201" y="659"/>
                    <a:pt x="209" y="660"/>
                  </a:cubicBezTo>
                  <a:cubicBezTo>
                    <a:pt x="216" y="662"/>
                    <a:pt x="224" y="669"/>
                    <a:pt x="231" y="675"/>
                  </a:cubicBezTo>
                  <a:cubicBezTo>
                    <a:pt x="231" y="676"/>
                    <a:pt x="232" y="677"/>
                    <a:pt x="234" y="677"/>
                  </a:cubicBezTo>
                  <a:cubicBezTo>
                    <a:pt x="235" y="676"/>
                    <a:pt x="237" y="675"/>
                    <a:pt x="238" y="675"/>
                  </a:cubicBezTo>
                  <a:cubicBezTo>
                    <a:pt x="242" y="675"/>
                    <a:pt x="248" y="677"/>
                    <a:pt x="252" y="679"/>
                  </a:cubicBezTo>
                  <a:cubicBezTo>
                    <a:pt x="256" y="681"/>
                    <a:pt x="268" y="679"/>
                    <a:pt x="270" y="681"/>
                  </a:cubicBezTo>
                  <a:cubicBezTo>
                    <a:pt x="272" y="682"/>
                    <a:pt x="275" y="685"/>
                    <a:pt x="277" y="685"/>
                  </a:cubicBezTo>
                  <a:cubicBezTo>
                    <a:pt x="280" y="685"/>
                    <a:pt x="282" y="690"/>
                    <a:pt x="284" y="688"/>
                  </a:cubicBezTo>
                  <a:cubicBezTo>
                    <a:pt x="287" y="687"/>
                    <a:pt x="294" y="687"/>
                    <a:pt x="296" y="687"/>
                  </a:cubicBezTo>
                  <a:cubicBezTo>
                    <a:pt x="298" y="687"/>
                    <a:pt x="298" y="688"/>
                    <a:pt x="301" y="688"/>
                  </a:cubicBezTo>
                  <a:cubicBezTo>
                    <a:pt x="303" y="688"/>
                    <a:pt x="303" y="695"/>
                    <a:pt x="304" y="695"/>
                  </a:cubicBezTo>
                  <a:cubicBezTo>
                    <a:pt x="306" y="694"/>
                    <a:pt x="311" y="699"/>
                    <a:pt x="315" y="700"/>
                  </a:cubicBezTo>
                  <a:cubicBezTo>
                    <a:pt x="319" y="700"/>
                    <a:pt x="322" y="706"/>
                    <a:pt x="324" y="705"/>
                  </a:cubicBezTo>
                  <a:cubicBezTo>
                    <a:pt x="325" y="705"/>
                    <a:pt x="328" y="708"/>
                    <a:pt x="329" y="705"/>
                  </a:cubicBezTo>
                  <a:cubicBezTo>
                    <a:pt x="330" y="703"/>
                    <a:pt x="335" y="704"/>
                    <a:pt x="336" y="700"/>
                  </a:cubicBezTo>
                  <a:cubicBezTo>
                    <a:pt x="330" y="693"/>
                    <a:pt x="323" y="685"/>
                    <a:pt x="323" y="681"/>
                  </a:cubicBezTo>
                  <a:cubicBezTo>
                    <a:pt x="323" y="676"/>
                    <a:pt x="326" y="673"/>
                    <a:pt x="319" y="667"/>
                  </a:cubicBezTo>
                  <a:cubicBezTo>
                    <a:pt x="311" y="661"/>
                    <a:pt x="319" y="657"/>
                    <a:pt x="324" y="651"/>
                  </a:cubicBezTo>
                  <a:cubicBezTo>
                    <a:pt x="329" y="646"/>
                    <a:pt x="339" y="643"/>
                    <a:pt x="345" y="639"/>
                  </a:cubicBezTo>
                  <a:cubicBezTo>
                    <a:pt x="344" y="639"/>
                    <a:pt x="343" y="638"/>
                    <a:pt x="341" y="637"/>
                  </a:cubicBezTo>
                  <a:cubicBezTo>
                    <a:pt x="337" y="635"/>
                    <a:pt x="335" y="634"/>
                    <a:pt x="339" y="633"/>
                  </a:cubicBezTo>
                  <a:cubicBezTo>
                    <a:pt x="342" y="632"/>
                    <a:pt x="341" y="630"/>
                    <a:pt x="337" y="626"/>
                  </a:cubicBezTo>
                  <a:cubicBezTo>
                    <a:pt x="334" y="622"/>
                    <a:pt x="332" y="618"/>
                    <a:pt x="330" y="618"/>
                  </a:cubicBezTo>
                  <a:cubicBezTo>
                    <a:pt x="328" y="618"/>
                    <a:pt x="325" y="618"/>
                    <a:pt x="322" y="619"/>
                  </a:cubicBezTo>
                  <a:cubicBezTo>
                    <a:pt x="319" y="620"/>
                    <a:pt x="319" y="616"/>
                    <a:pt x="320" y="613"/>
                  </a:cubicBezTo>
                  <a:cubicBezTo>
                    <a:pt x="320" y="610"/>
                    <a:pt x="314" y="610"/>
                    <a:pt x="313" y="609"/>
                  </a:cubicBezTo>
                  <a:cubicBezTo>
                    <a:pt x="312" y="607"/>
                    <a:pt x="314" y="602"/>
                    <a:pt x="316" y="602"/>
                  </a:cubicBezTo>
                  <a:cubicBezTo>
                    <a:pt x="317" y="601"/>
                    <a:pt x="320" y="600"/>
                    <a:pt x="320" y="599"/>
                  </a:cubicBezTo>
                  <a:cubicBezTo>
                    <a:pt x="320" y="597"/>
                    <a:pt x="314" y="597"/>
                    <a:pt x="316" y="593"/>
                  </a:cubicBezTo>
                  <a:cubicBezTo>
                    <a:pt x="318" y="590"/>
                    <a:pt x="322" y="590"/>
                    <a:pt x="322" y="587"/>
                  </a:cubicBezTo>
                  <a:cubicBezTo>
                    <a:pt x="322" y="583"/>
                    <a:pt x="325" y="580"/>
                    <a:pt x="329" y="583"/>
                  </a:cubicBezTo>
                  <a:cubicBezTo>
                    <a:pt x="333" y="585"/>
                    <a:pt x="334" y="591"/>
                    <a:pt x="338" y="590"/>
                  </a:cubicBezTo>
                  <a:cubicBezTo>
                    <a:pt x="342" y="588"/>
                    <a:pt x="340" y="585"/>
                    <a:pt x="339" y="583"/>
                  </a:cubicBezTo>
                  <a:cubicBezTo>
                    <a:pt x="339" y="581"/>
                    <a:pt x="338" y="578"/>
                    <a:pt x="342" y="577"/>
                  </a:cubicBezTo>
                  <a:cubicBezTo>
                    <a:pt x="347" y="577"/>
                    <a:pt x="345" y="572"/>
                    <a:pt x="349" y="572"/>
                  </a:cubicBezTo>
                  <a:cubicBezTo>
                    <a:pt x="352" y="572"/>
                    <a:pt x="359" y="568"/>
                    <a:pt x="361" y="567"/>
                  </a:cubicBezTo>
                  <a:cubicBezTo>
                    <a:pt x="363" y="566"/>
                    <a:pt x="368" y="564"/>
                    <a:pt x="370" y="565"/>
                  </a:cubicBezTo>
                  <a:cubicBezTo>
                    <a:pt x="372" y="565"/>
                    <a:pt x="374" y="568"/>
                    <a:pt x="376" y="565"/>
                  </a:cubicBezTo>
                  <a:cubicBezTo>
                    <a:pt x="378" y="561"/>
                    <a:pt x="384" y="563"/>
                    <a:pt x="384" y="565"/>
                  </a:cubicBezTo>
                  <a:cubicBezTo>
                    <a:pt x="385" y="566"/>
                    <a:pt x="395" y="566"/>
                    <a:pt x="398" y="568"/>
                  </a:cubicBezTo>
                  <a:cubicBezTo>
                    <a:pt x="401" y="570"/>
                    <a:pt x="408" y="574"/>
                    <a:pt x="408" y="576"/>
                  </a:cubicBezTo>
                  <a:cubicBezTo>
                    <a:pt x="408" y="578"/>
                    <a:pt x="411" y="581"/>
                    <a:pt x="411" y="577"/>
                  </a:cubicBezTo>
                  <a:cubicBezTo>
                    <a:pt x="411" y="574"/>
                    <a:pt x="413" y="575"/>
                    <a:pt x="417" y="577"/>
                  </a:cubicBezTo>
                  <a:cubicBezTo>
                    <a:pt x="422" y="580"/>
                    <a:pt x="427" y="579"/>
                    <a:pt x="428" y="577"/>
                  </a:cubicBezTo>
                  <a:cubicBezTo>
                    <a:pt x="429" y="574"/>
                    <a:pt x="437" y="571"/>
                    <a:pt x="440" y="573"/>
                  </a:cubicBezTo>
                  <a:cubicBezTo>
                    <a:pt x="442" y="575"/>
                    <a:pt x="443" y="577"/>
                    <a:pt x="446" y="574"/>
                  </a:cubicBezTo>
                  <a:cubicBezTo>
                    <a:pt x="449" y="571"/>
                    <a:pt x="457" y="571"/>
                    <a:pt x="458" y="574"/>
                  </a:cubicBezTo>
                  <a:cubicBezTo>
                    <a:pt x="459" y="577"/>
                    <a:pt x="462" y="577"/>
                    <a:pt x="465" y="577"/>
                  </a:cubicBezTo>
                  <a:cubicBezTo>
                    <a:pt x="469" y="577"/>
                    <a:pt x="469" y="582"/>
                    <a:pt x="471" y="581"/>
                  </a:cubicBezTo>
                  <a:cubicBezTo>
                    <a:pt x="473" y="580"/>
                    <a:pt x="473" y="575"/>
                    <a:pt x="475" y="576"/>
                  </a:cubicBezTo>
                  <a:cubicBezTo>
                    <a:pt x="478" y="576"/>
                    <a:pt x="480" y="579"/>
                    <a:pt x="484" y="579"/>
                  </a:cubicBezTo>
                  <a:cubicBezTo>
                    <a:pt x="488" y="579"/>
                    <a:pt x="491" y="578"/>
                    <a:pt x="491" y="575"/>
                  </a:cubicBezTo>
                  <a:cubicBezTo>
                    <a:pt x="491" y="572"/>
                    <a:pt x="491" y="567"/>
                    <a:pt x="488" y="567"/>
                  </a:cubicBezTo>
                  <a:cubicBezTo>
                    <a:pt x="486" y="567"/>
                    <a:pt x="483" y="565"/>
                    <a:pt x="480" y="565"/>
                  </a:cubicBezTo>
                  <a:cubicBezTo>
                    <a:pt x="477" y="565"/>
                    <a:pt x="474" y="560"/>
                    <a:pt x="477" y="559"/>
                  </a:cubicBezTo>
                  <a:cubicBezTo>
                    <a:pt x="480" y="558"/>
                    <a:pt x="485" y="556"/>
                    <a:pt x="484" y="554"/>
                  </a:cubicBezTo>
                  <a:cubicBezTo>
                    <a:pt x="483" y="551"/>
                    <a:pt x="482" y="546"/>
                    <a:pt x="486" y="546"/>
                  </a:cubicBezTo>
                  <a:cubicBezTo>
                    <a:pt x="490" y="545"/>
                    <a:pt x="499" y="545"/>
                    <a:pt x="499" y="544"/>
                  </a:cubicBezTo>
                  <a:cubicBezTo>
                    <a:pt x="498" y="542"/>
                    <a:pt x="490" y="542"/>
                    <a:pt x="488" y="539"/>
                  </a:cubicBezTo>
                  <a:cubicBezTo>
                    <a:pt x="487" y="537"/>
                    <a:pt x="486" y="531"/>
                    <a:pt x="488" y="530"/>
                  </a:cubicBezTo>
                  <a:cubicBezTo>
                    <a:pt x="489" y="529"/>
                    <a:pt x="494" y="530"/>
                    <a:pt x="498" y="530"/>
                  </a:cubicBezTo>
                  <a:cubicBezTo>
                    <a:pt x="501" y="529"/>
                    <a:pt x="507" y="531"/>
                    <a:pt x="512" y="528"/>
                  </a:cubicBezTo>
                  <a:cubicBezTo>
                    <a:pt x="516" y="525"/>
                    <a:pt x="524" y="525"/>
                    <a:pt x="529" y="525"/>
                  </a:cubicBezTo>
                  <a:cubicBezTo>
                    <a:pt x="534" y="525"/>
                    <a:pt x="537" y="522"/>
                    <a:pt x="541" y="521"/>
                  </a:cubicBezTo>
                  <a:cubicBezTo>
                    <a:pt x="545" y="521"/>
                    <a:pt x="555" y="519"/>
                    <a:pt x="558" y="519"/>
                  </a:cubicBezTo>
                  <a:cubicBezTo>
                    <a:pt x="560" y="518"/>
                    <a:pt x="574" y="516"/>
                    <a:pt x="575" y="513"/>
                  </a:cubicBezTo>
                  <a:cubicBezTo>
                    <a:pt x="575" y="511"/>
                    <a:pt x="586" y="509"/>
                    <a:pt x="589" y="510"/>
                  </a:cubicBezTo>
                  <a:cubicBezTo>
                    <a:pt x="592" y="511"/>
                    <a:pt x="596" y="512"/>
                    <a:pt x="598" y="511"/>
                  </a:cubicBezTo>
                  <a:cubicBezTo>
                    <a:pt x="601" y="510"/>
                    <a:pt x="606" y="513"/>
                    <a:pt x="606" y="516"/>
                  </a:cubicBezTo>
                  <a:cubicBezTo>
                    <a:pt x="605" y="518"/>
                    <a:pt x="608" y="521"/>
                    <a:pt x="608" y="523"/>
                  </a:cubicBezTo>
                  <a:cubicBezTo>
                    <a:pt x="607" y="525"/>
                    <a:pt x="605" y="526"/>
                    <a:pt x="606" y="528"/>
                  </a:cubicBezTo>
                  <a:cubicBezTo>
                    <a:pt x="608" y="530"/>
                    <a:pt x="615" y="528"/>
                    <a:pt x="617" y="526"/>
                  </a:cubicBezTo>
                  <a:cubicBezTo>
                    <a:pt x="619" y="524"/>
                    <a:pt x="621" y="527"/>
                    <a:pt x="621" y="529"/>
                  </a:cubicBezTo>
                  <a:cubicBezTo>
                    <a:pt x="621" y="530"/>
                    <a:pt x="625" y="532"/>
                    <a:pt x="625" y="530"/>
                  </a:cubicBezTo>
                  <a:cubicBezTo>
                    <a:pt x="625" y="527"/>
                    <a:pt x="629" y="529"/>
                    <a:pt x="630" y="530"/>
                  </a:cubicBezTo>
                  <a:cubicBezTo>
                    <a:pt x="631" y="532"/>
                    <a:pt x="636" y="529"/>
                    <a:pt x="636" y="531"/>
                  </a:cubicBezTo>
                  <a:cubicBezTo>
                    <a:pt x="636" y="533"/>
                    <a:pt x="629" y="535"/>
                    <a:pt x="632" y="538"/>
                  </a:cubicBezTo>
                  <a:cubicBezTo>
                    <a:pt x="635" y="541"/>
                    <a:pt x="637" y="535"/>
                    <a:pt x="641" y="536"/>
                  </a:cubicBezTo>
                  <a:cubicBezTo>
                    <a:pt x="645" y="537"/>
                    <a:pt x="650" y="532"/>
                    <a:pt x="654" y="531"/>
                  </a:cubicBezTo>
                  <a:cubicBezTo>
                    <a:pt x="657" y="530"/>
                    <a:pt x="661" y="527"/>
                    <a:pt x="664" y="526"/>
                  </a:cubicBezTo>
                  <a:cubicBezTo>
                    <a:pt x="667" y="524"/>
                    <a:pt x="674" y="525"/>
                    <a:pt x="672" y="526"/>
                  </a:cubicBezTo>
                  <a:cubicBezTo>
                    <a:pt x="670" y="528"/>
                    <a:pt x="668" y="532"/>
                    <a:pt x="675" y="535"/>
                  </a:cubicBezTo>
                  <a:cubicBezTo>
                    <a:pt x="683" y="537"/>
                    <a:pt x="692" y="551"/>
                    <a:pt x="697" y="558"/>
                  </a:cubicBezTo>
                  <a:cubicBezTo>
                    <a:pt x="702" y="565"/>
                    <a:pt x="706" y="577"/>
                    <a:pt x="709" y="577"/>
                  </a:cubicBezTo>
                  <a:cubicBezTo>
                    <a:pt x="712" y="577"/>
                    <a:pt x="712" y="571"/>
                    <a:pt x="716" y="571"/>
                  </a:cubicBezTo>
                  <a:cubicBezTo>
                    <a:pt x="719" y="570"/>
                    <a:pt x="721" y="576"/>
                    <a:pt x="725" y="577"/>
                  </a:cubicBezTo>
                  <a:cubicBezTo>
                    <a:pt x="728" y="577"/>
                    <a:pt x="733" y="579"/>
                    <a:pt x="736" y="578"/>
                  </a:cubicBezTo>
                  <a:cubicBezTo>
                    <a:pt x="739" y="577"/>
                    <a:pt x="746" y="574"/>
                    <a:pt x="748" y="575"/>
                  </a:cubicBezTo>
                  <a:cubicBezTo>
                    <a:pt x="750" y="576"/>
                    <a:pt x="753" y="576"/>
                    <a:pt x="755" y="581"/>
                  </a:cubicBezTo>
                  <a:cubicBezTo>
                    <a:pt x="757" y="585"/>
                    <a:pt x="761" y="586"/>
                    <a:pt x="763" y="586"/>
                  </a:cubicBezTo>
                  <a:cubicBezTo>
                    <a:pt x="765" y="586"/>
                    <a:pt x="765" y="588"/>
                    <a:pt x="765" y="590"/>
                  </a:cubicBezTo>
                  <a:cubicBezTo>
                    <a:pt x="765" y="592"/>
                    <a:pt x="769" y="595"/>
                    <a:pt x="771" y="595"/>
                  </a:cubicBezTo>
                  <a:cubicBezTo>
                    <a:pt x="773" y="595"/>
                    <a:pt x="779" y="594"/>
                    <a:pt x="780" y="593"/>
                  </a:cubicBezTo>
                  <a:cubicBezTo>
                    <a:pt x="782" y="592"/>
                    <a:pt x="784" y="591"/>
                    <a:pt x="784" y="594"/>
                  </a:cubicBezTo>
                  <a:cubicBezTo>
                    <a:pt x="785" y="596"/>
                    <a:pt x="788" y="599"/>
                    <a:pt x="790" y="599"/>
                  </a:cubicBezTo>
                  <a:cubicBezTo>
                    <a:pt x="792" y="599"/>
                    <a:pt x="796" y="601"/>
                    <a:pt x="796" y="599"/>
                  </a:cubicBezTo>
                  <a:cubicBezTo>
                    <a:pt x="797" y="598"/>
                    <a:pt x="802" y="597"/>
                    <a:pt x="804" y="596"/>
                  </a:cubicBezTo>
                  <a:cubicBezTo>
                    <a:pt x="806" y="596"/>
                    <a:pt x="814" y="595"/>
                    <a:pt x="815" y="592"/>
                  </a:cubicBezTo>
                  <a:cubicBezTo>
                    <a:pt x="816" y="589"/>
                    <a:pt x="822" y="589"/>
                    <a:pt x="824" y="587"/>
                  </a:cubicBezTo>
                  <a:cubicBezTo>
                    <a:pt x="826" y="585"/>
                    <a:pt x="831" y="584"/>
                    <a:pt x="832" y="582"/>
                  </a:cubicBezTo>
                  <a:cubicBezTo>
                    <a:pt x="833" y="581"/>
                    <a:pt x="839" y="581"/>
                    <a:pt x="840" y="579"/>
                  </a:cubicBezTo>
                  <a:cubicBezTo>
                    <a:pt x="840" y="578"/>
                    <a:pt x="845" y="577"/>
                    <a:pt x="848" y="578"/>
                  </a:cubicBezTo>
                  <a:cubicBezTo>
                    <a:pt x="850" y="579"/>
                    <a:pt x="862" y="581"/>
                    <a:pt x="864" y="581"/>
                  </a:cubicBezTo>
                  <a:cubicBezTo>
                    <a:pt x="866" y="580"/>
                    <a:pt x="866" y="586"/>
                    <a:pt x="868" y="587"/>
                  </a:cubicBezTo>
                  <a:cubicBezTo>
                    <a:pt x="870" y="587"/>
                    <a:pt x="876" y="591"/>
                    <a:pt x="877" y="590"/>
                  </a:cubicBezTo>
                  <a:cubicBezTo>
                    <a:pt x="879" y="589"/>
                    <a:pt x="883" y="588"/>
                    <a:pt x="887" y="589"/>
                  </a:cubicBezTo>
                  <a:cubicBezTo>
                    <a:pt x="890" y="591"/>
                    <a:pt x="894" y="594"/>
                    <a:pt x="895" y="592"/>
                  </a:cubicBezTo>
                  <a:cubicBezTo>
                    <a:pt x="896" y="589"/>
                    <a:pt x="904" y="588"/>
                    <a:pt x="905" y="587"/>
                  </a:cubicBezTo>
                  <a:cubicBezTo>
                    <a:pt x="906" y="586"/>
                    <a:pt x="907" y="582"/>
                    <a:pt x="905" y="581"/>
                  </a:cubicBezTo>
                  <a:cubicBezTo>
                    <a:pt x="903" y="580"/>
                    <a:pt x="902" y="574"/>
                    <a:pt x="901" y="572"/>
                  </a:cubicBezTo>
                  <a:cubicBezTo>
                    <a:pt x="900" y="569"/>
                    <a:pt x="905" y="569"/>
                    <a:pt x="906" y="566"/>
                  </a:cubicBezTo>
                  <a:cubicBezTo>
                    <a:pt x="906" y="564"/>
                    <a:pt x="911" y="564"/>
                    <a:pt x="912" y="563"/>
                  </a:cubicBezTo>
                  <a:cubicBezTo>
                    <a:pt x="913" y="561"/>
                    <a:pt x="914" y="558"/>
                    <a:pt x="916" y="559"/>
                  </a:cubicBezTo>
                  <a:cubicBezTo>
                    <a:pt x="918" y="560"/>
                    <a:pt x="924" y="561"/>
                    <a:pt x="925" y="562"/>
                  </a:cubicBezTo>
                  <a:cubicBezTo>
                    <a:pt x="926" y="563"/>
                    <a:pt x="930" y="564"/>
                    <a:pt x="932" y="564"/>
                  </a:cubicBezTo>
                  <a:cubicBezTo>
                    <a:pt x="934" y="564"/>
                    <a:pt x="938" y="566"/>
                    <a:pt x="941" y="567"/>
                  </a:cubicBezTo>
                  <a:cubicBezTo>
                    <a:pt x="943" y="568"/>
                    <a:pt x="951" y="568"/>
                    <a:pt x="952" y="570"/>
                  </a:cubicBezTo>
                  <a:cubicBezTo>
                    <a:pt x="953" y="572"/>
                    <a:pt x="952" y="578"/>
                    <a:pt x="953" y="580"/>
                  </a:cubicBezTo>
                  <a:cubicBezTo>
                    <a:pt x="955" y="581"/>
                    <a:pt x="959" y="586"/>
                    <a:pt x="961" y="585"/>
                  </a:cubicBezTo>
                  <a:cubicBezTo>
                    <a:pt x="962" y="584"/>
                    <a:pt x="968" y="588"/>
                    <a:pt x="971" y="588"/>
                  </a:cubicBezTo>
                  <a:cubicBezTo>
                    <a:pt x="973" y="587"/>
                    <a:pt x="977" y="584"/>
                    <a:pt x="979" y="584"/>
                  </a:cubicBezTo>
                  <a:cubicBezTo>
                    <a:pt x="981" y="584"/>
                    <a:pt x="988" y="582"/>
                    <a:pt x="990" y="582"/>
                  </a:cubicBezTo>
                  <a:cubicBezTo>
                    <a:pt x="992" y="583"/>
                    <a:pt x="1000" y="585"/>
                    <a:pt x="1001" y="585"/>
                  </a:cubicBezTo>
                  <a:cubicBezTo>
                    <a:pt x="1002" y="584"/>
                    <a:pt x="1008" y="585"/>
                    <a:pt x="1010" y="587"/>
                  </a:cubicBezTo>
                  <a:cubicBezTo>
                    <a:pt x="1011" y="589"/>
                    <a:pt x="1019" y="589"/>
                    <a:pt x="1019" y="591"/>
                  </a:cubicBezTo>
                  <a:cubicBezTo>
                    <a:pt x="1019" y="593"/>
                    <a:pt x="1024" y="595"/>
                    <a:pt x="1025" y="597"/>
                  </a:cubicBezTo>
                  <a:cubicBezTo>
                    <a:pt x="1027" y="600"/>
                    <a:pt x="1038" y="598"/>
                    <a:pt x="1040" y="600"/>
                  </a:cubicBezTo>
                  <a:cubicBezTo>
                    <a:pt x="1042" y="601"/>
                    <a:pt x="1055" y="601"/>
                    <a:pt x="1056" y="600"/>
                  </a:cubicBezTo>
                  <a:cubicBezTo>
                    <a:pt x="1056" y="598"/>
                    <a:pt x="1068" y="598"/>
                    <a:pt x="1071" y="596"/>
                  </a:cubicBezTo>
                  <a:cubicBezTo>
                    <a:pt x="1073" y="595"/>
                    <a:pt x="1080" y="595"/>
                    <a:pt x="1080" y="593"/>
                  </a:cubicBezTo>
                  <a:cubicBezTo>
                    <a:pt x="1081" y="591"/>
                    <a:pt x="1087" y="589"/>
                    <a:pt x="1089" y="587"/>
                  </a:cubicBezTo>
                  <a:cubicBezTo>
                    <a:pt x="1092" y="585"/>
                    <a:pt x="1103" y="586"/>
                    <a:pt x="1104" y="588"/>
                  </a:cubicBezTo>
                  <a:cubicBezTo>
                    <a:pt x="1105" y="590"/>
                    <a:pt x="1111" y="591"/>
                    <a:pt x="1114" y="590"/>
                  </a:cubicBezTo>
                  <a:cubicBezTo>
                    <a:pt x="1117" y="589"/>
                    <a:pt x="1124" y="590"/>
                    <a:pt x="1125" y="592"/>
                  </a:cubicBezTo>
                  <a:cubicBezTo>
                    <a:pt x="1126" y="595"/>
                    <a:pt x="1134" y="596"/>
                    <a:pt x="1136" y="595"/>
                  </a:cubicBezTo>
                  <a:cubicBezTo>
                    <a:pt x="1138" y="595"/>
                    <a:pt x="1145" y="590"/>
                    <a:pt x="1147" y="590"/>
                  </a:cubicBezTo>
                  <a:cubicBezTo>
                    <a:pt x="1150" y="589"/>
                    <a:pt x="1153" y="587"/>
                    <a:pt x="1153" y="585"/>
                  </a:cubicBezTo>
                  <a:cubicBezTo>
                    <a:pt x="1152" y="583"/>
                    <a:pt x="1157" y="576"/>
                    <a:pt x="1158" y="574"/>
                  </a:cubicBezTo>
                  <a:cubicBezTo>
                    <a:pt x="1159" y="571"/>
                    <a:pt x="1164" y="564"/>
                    <a:pt x="1165" y="564"/>
                  </a:cubicBezTo>
                  <a:cubicBezTo>
                    <a:pt x="1167" y="563"/>
                    <a:pt x="1171" y="560"/>
                    <a:pt x="1171" y="558"/>
                  </a:cubicBezTo>
                  <a:cubicBezTo>
                    <a:pt x="1170" y="556"/>
                    <a:pt x="1169" y="550"/>
                    <a:pt x="1167" y="550"/>
                  </a:cubicBezTo>
                  <a:cubicBezTo>
                    <a:pt x="1165" y="550"/>
                    <a:pt x="1161" y="551"/>
                    <a:pt x="1166" y="545"/>
                  </a:cubicBezTo>
                  <a:cubicBezTo>
                    <a:pt x="1171" y="539"/>
                    <a:pt x="1179" y="540"/>
                    <a:pt x="1181" y="540"/>
                  </a:cubicBezTo>
                  <a:cubicBezTo>
                    <a:pt x="1182" y="540"/>
                    <a:pt x="1193" y="538"/>
                    <a:pt x="1198" y="539"/>
                  </a:cubicBezTo>
                  <a:cubicBezTo>
                    <a:pt x="1203" y="540"/>
                    <a:pt x="1206" y="538"/>
                    <a:pt x="1211" y="541"/>
                  </a:cubicBezTo>
                  <a:cubicBezTo>
                    <a:pt x="1216" y="543"/>
                    <a:pt x="1224" y="542"/>
                    <a:pt x="1225" y="545"/>
                  </a:cubicBezTo>
                  <a:cubicBezTo>
                    <a:pt x="1227" y="547"/>
                    <a:pt x="1234" y="549"/>
                    <a:pt x="1233" y="553"/>
                  </a:cubicBezTo>
                  <a:cubicBezTo>
                    <a:pt x="1232" y="557"/>
                    <a:pt x="1237" y="554"/>
                    <a:pt x="1238" y="563"/>
                  </a:cubicBezTo>
                  <a:cubicBezTo>
                    <a:pt x="1240" y="571"/>
                    <a:pt x="1244" y="572"/>
                    <a:pt x="1245" y="575"/>
                  </a:cubicBezTo>
                  <a:cubicBezTo>
                    <a:pt x="1246" y="579"/>
                    <a:pt x="1252" y="586"/>
                    <a:pt x="1251" y="588"/>
                  </a:cubicBezTo>
                  <a:cubicBezTo>
                    <a:pt x="1250" y="591"/>
                    <a:pt x="1250" y="594"/>
                    <a:pt x="1256" y="595"/>
                  </a:cubicBezTo>
                  <a:cubicBezTo>
                    <a:pt x="1262" y="595"/>
                    <a:pt x="1266" y="599"/>
                    <a:pt x="1267" y="598"/>
                  </a:cubicBezTo>
                  <a:cubicBezTo>
                    <a:pt x="1268" y="598"/>
                    <a:pt x="1275" y="600"/>
                    <a:pt x="1279" y="603"/>
                  </a:cubicBezTo>
                  <a:cubicBezTo>
                    <a:pt x="1282" y="606"/>
                    <a:pt x="1287" y="605"/>
                    <a:pt x="1287" y="608"/>
                  </a:cubicBezTo>
                  <a:cubicBezTo>
                    <a:pt x="1287" y="612"/>
                    <a:pt x="1290" y="615"/>
                    <a:pt x="1289" y="618"/>
                  </a:cubicBezTo>
                  <a:cubicBezTo>
                    <a:pt x="1289" y="620"/>
                    <a:pt x="1296" y="622"/>
                    <a:pt x="1301" y="622"/>
                  </a:cubicBezTo>
                  <a:cubicBezTo>
                    <a:pt x="1306" y="621"/>
                    <a:pt x="1309" y="623"/>
                    <a:pt x="1311" y="619"/>
                  </a:cubicBezTo>
                  <a:cubicBezTo>
                    <a:pt x="1313" y="616"/>
                    <a:pt x="1320" y="617"/>
                    <a:pt x="1323" y="616"/>
                  </a:cubicBezTo>
                  <a:cubicBezTo>
                    <a:pt x="1325" y="614"/>
                    <a:pt x="1332" y="612"/>
                    <a:pt x="1332" y="618"/>
                  </a:cubicBezTo>
                  <a:cubicBezTo>
                    <a:pt x="1331" y="624"/>
                    <a:pt x="1336" y="625"/>
                    <a:pt x="1332" y="627"/>
                  </a:cubicBezTo>
                  <a:cubicBezTo>
                    <a:pt x="1329" y="629"/>
                    <a:pt x="1327" y="637"/>
                    <a:pt x="1326" y="641"/>
                  </a:cubicBezTo>
                  <a:cubicBezTo>
                    <a:pt x="1325" y="644"/>
                    <a:pt x="1320" y="645"/>
                    <a:pt x="1319" y="649"/>
                  </a:cubicBezTo>
                  <a:cubicBezTo>
                    <a:pt x="1318" y="653"/>
                    <a:pt x="1314" y="653"/>
                    <a:pt x="1314" y="656"/>
                  </a:cubicBezTo>
                  <a:cubicBezTo>
                    <a:pt x="1314" y="659"/>
                    <a:pt x="1307" y="658"/>
                    <a:pt x="1303" y="656"/>
                  </a:cubicBezTo>
                  <a:cubicBezTo>
                    <a:pt x="1300" y="654"/>
                    <a:pt x="1296" y="660"/>
                    <a:pt x="1294" y="660"/>
                  </a:cubicBezTo>
                  <a:cubicBezTo>
                    <a:pt x="1291" y="660"/>
                    <a:pt x="1291" y="666"/>
                    <a:pt x="1292" y="668"/>
                  </a:cubicBezTo>
                  <a:cubicBezTo>
                    <a:pt x="1293" y="670"/>
                    <a:pt x="1291" y="673"/>
                    <a:pt x="1293" y="677"/>
                  </a:cubicBezTo>
                  <a:cubicBezTo>
                    <a:pt x="1293" y="679"/>
                    <a:pt x="1293" y="683"/>
                    <a:pt x="1293" y="687"/>
                  </a:cubicBezTo>
                  <a:cubicBezTo>
                    <a:pt x="1298" y="684"/>
                    <a:pt x="1301" y="682"/>
                    <a:pt x="1303" y="682"/>
                  </a:cubicBezTo>
                  <a:cubicBezTo>
                    <a:pt x="1307" y="682"/>
                    <a:pt x="1312" y="689"/>
                    <a:pt x="1317" y="689"/>
                  </a:cubicBezTo>
                  <a:cubicBezTo>
                    <a:pt x="1321" y="689"/>
                    <a:pt x="1343" y="676"/>
                    <a:pt x="1343" y="674"/>
                  </a:cubicBezTo>
                  <a:cubicBezTo>
                    <a:pt x="1344" y="671"/>
                    <a:pt x="1356" y="660"/>
                    <a:pt x="1362" y="654"/>
                  </a:cubicBezTo>
                  <a:cubicBezTo>
                    <a:pt x="1368" y="648"/>
                    <a:pt x="1376" y="639"/>
                    <a:pt x="1379" y="633"/>
                  </a:cubicBezTo>
                  <a:cubicBezTo>
                    <a:pt x="1381" y="629"/>
                    <a:pt x="1390" y="621"/>
                    <a:pt x="1392" y="617"/>
                  </a:cubicBezTo>
                  <a:cubicBezTo>
                    <a:pt x="1394" y="614"/>
                    <a:pt x="1395" y="614"/>
                    <a:pt x="1399" y="606"/>
                  </a:cubicBezTo>
                  <a:cubicBezTo>
                    <a:pt x="1403" y="599"/>
                    <a:pt x="1403" y="579"/>
                    <a:pt x="1404" y="578"/>
                  </a:cubicBezTo>
                  <a:cubicBezTo>
                    <a:pt x="1405" y="577"/>
                    <a:pt x="1405" y="573"/>
                    <a:pt x="1406" y="571"/>
                  </a:cubicBezTo>
                  <a:cubicBezTo>
                    <a:pt x="1408" y="569"/>
                    <a:pt x="1407" y="566"/>
                    <a:pt x="1411" y="564"/>
                  </a:cubicBezTo>
                  <a:cubicBezTo>
                    <a:pt x="1414" y="561"/>
                    <a:pt x="1413" y="558"/>
                    <a:pt x="1413" y="556"/>
                  </a:cubicBezTo>
                  <a:cubicBezTo>
                    <a:pt x="1412" y="554"/>
                    <a:pt x="1413" y="550"/>
                    <a:pt x="1412" y="548"/>
                  </a:cubicBezTo>
                  <a:cubicBezTo>
                    <a:pt x="1411" y="547"/>
                    <a:pt x="1411" y="546"/>
                    <a:pt x="1413" y="545"/>
                  </a:cubicBezTo>
                  <a:cubicBezTo>
                    <a:pt x="1415" y="544"/>
                    <a:pt x="1412" y="541"/>
                    <a:pt x="1409" y="540"/>
                  </a:cubicBezTo>
                  <a:cubicBezTo>
                    <a:pt x="1406" y="538"/>
                    <a:pt x="1402" y="537"/>
                    <a:pt x="1402" y="534"/>
                  </a:cubicBezTo>
                  <a:cubicBezTo>
                    <a:pt x="1401" y="531"/>
                    <a:pt x="1396" y="528"/>
                    <a:pt x="1393" y="528"/>
                  </a:cubicBezTo>
                  <a:cubicBezTo>
                    <a:pt x="1389" y="528"/>
                    <a:pt x="1382" y="526"/>
                    <a:pt x="1383" y="528"/>
                  </a:cubicBezTo>
                  <a:cubicBezTo>
                    <a:pt x="1384" y="531"/>
                    <a:pt x="1382" y="532"/>
                    <a:pt x="1380" y="532"/>
                  </a:cubicBezTo>
                  <a:cubicBezTo>
                    <a:pt x="1379" y="531"/>
                    <a:pt x="1378" y="533"/>
                    <a:pt x="1375" y="536"/>
                  </a:cubicBezTo>
                  <a:cubicBezTo>
                    <a:pt x="1373" y="539"/>
                    <a:pt x="1365" y="540"/>
                    <a:pt x="1369" y="537"/>
                  </a:cubicBezTo>
                  <a:cubicBezTo>
                    <a:pt x="1373" y="534"/>
                    <a:pt x="1368" y="533"/>
                    <a:pt x="1368" y="530"/>
                  </a:cubicBezTo>
                  <a:cubicBezTo>
                    <a:pt x="1369" y="527"/>
                    <a:pt x="1372" y="524"/>
                    <a:pt x="1368" y="526"/>
                  </a:cubicBezTo>
                  <a:cubicBezTo>
                    <a:pt x="1364" y="528"/>
                    <a:pt x="1364" y="533"/>
                    <a:pt x="1361" y="534"/>
                  </a:cubicBezTo>
                  <a:cubicBezTo>
                    <a:pt x="1358" y="534"/>
                    <a:pt x="1359" y="525"/>
                    <a:pt x="1359" y="523"/>
                  </a:cubicBezTo>
                  <a:cubicBezTo>
                    <a:pt x="1360" y="520"/>
                    <a:pt x="1353" y="523"/>
                    <a:pt x="1346" y="522"/>
                  </a:cubicBezTo>
                  <a:cubicBezTo>
                    <a:pt x="1339" y="522"/>
                    <a:pt x="1341" y="517"/>
                    <a:pt x="1347" y="514"/>
                  </a:cubicBezTo>
                  <a:cubicBezTo>
                    <a:pt x="1353" y="511"/>
                    <a:pt x="1351" y="509"/>
                    <a:pt x="1354" y="507"/>
                  </a:cubicBezTo>
                  <a:cubicBezTo>
                    <a:pt x="1357" y="506"/>
                    <a:pt x="1365" y="502"/>
                    <a:pt x="1369" y="499"/>
                  </a:cubicBezTo>
                  <a:cubicBezTo>
                    <a:pt x="1374" y="497"/>
                    <a:pt x="1375" y="494"/>
                    <a:pt x="1376" y="492"/>
                  </a:cubicBezTo>
                  <a:cubicBezTo>
                    <a:pt x="1377" y="489"/>
                    <a:pt x="1385" y="485"/>
                    <a:pt x="1393" y="480"/>
                  </a:cubicBezTo>
                  <a:cubicBezTo>
                    <a:pt x="1400" y="474"/>
                    <a:pt x="1404" y="471"/>
                    <a:pt x="1405" y="468"/>
                  </a:cubicBezTo>
                  <a:cubicBezTo>
                    <a:pt x="1407" y="464"/>
                    <a:pt x="1418" y="460"/>
                    <a:pt x="1418" y="458"/>
                  </a:cubicBezTo>
                  <a:cubicBezTo>
                    <a:pt x="1418" y="455"/>
                    <a:pt x="1431" y="449"/>
                    <a:pt x="1440" y="447"/>
                  </a:cubicBezTo>
                  <a:cubicBezTo>
                    <a:pt x="1449" y="445"/>
                    <a:pt x="1463" y="448"/>
                    <a:pt x="1465" y="450"/>
                  </a:cubicBezTo>
                  <a:cubicBezTo>
                    <a:pt x="1468" y="452"/>
                    <a:pt x="1470" y="451"/>
                    <a:pt x="1471" y="450"/>
                  </a:cubicBezTo>
                  <a:cubicBezTo>
                    <a:pt x="1473" y="448"/>
                    <a:pt x="1476" y="449"/>
                    <a:pt x="1482" y="450"/>
                  </a:cubicBezTo>
                  <a:cubicBezTo>
                    <a:pt x="1488" y="450"/>
                    <a:pt x="1490" y="447"/>
                    <a:pt x="1494" y="448"/>
                  </a:cubicBezTo>
                  <a:cubicBezTo>
                    <a:pt x="1497" y="449"/>
                    <a:pt x="1501" y="450"/>
                    <a:pt x="1503" y="446"/>
                  </a:cubicBezTo>
                  <a:cubicBezTo>
                    <a:pt x="1506" y="441"/>
                    <a:pt x="1517" y="442"/>
                    <a:pt x="1520" y="444"/>
                  </a:cubicBezTo>
                  <a:cubicBezTo>
                    <a:pt x="1522" y="446"/>
                    <a:pt x="1524" y="448"/>
                    <a:pt x="1528" y="445"/>
                  </a:cubicBezTo>
                  <a:cubicBezTo>
                    <a:pt x="1532" y="443"/>
                    <a:pt x="1532" y="449"/>
                    <a:pt x="1536" y="449"/>
                  </a:cubicBezTo>
                  <a:cubicBezTo>
                    <a:pt x="1540" y="450"/>
                    <a:pt x="1538" y="453"/>
                    <a:pt x="1534" y="453"/>
                  </a:cubicBezTo>
                  <a:cubicBezTo>
                    <a:pt x="1531" y="452"/>
                    <a:pt x="1527" y="454"/>
                    <a:pt x="1531" y="456"/>
                  </a:cubicBezTo>
                  <a:cubicBezTo>
                    <a:pt x="1535" y="458"/>
                    <a:pt x="1539" y="454"/>
                    <a:pt x="1542" y="455"/>
                  </a:cubicBezTo>
                  <a:cubicBezTo>
                    <a:pt x="1545" y="455"/>
                    <a:pt x="1550" y="455"/>
                    <a:pt x="1555" y="453"/>
                  </a:cubicBezTo>
                  <a:cubicBezTo>
                    <a:pt x="1559" y="450"/>
                    <a:pt x="1560" y="455"/>
                    <a:pt x="1563" y="453"/>
                  </a:cubicBezTo>
                  <a:cubicBezTo>
                    <a:pt x="1566" y="450"/>
                    <a:pt x="1572" y="450"/>
                    <a:pt x="1575" y="450"/>
                  </a:cubicBezTo>
                  <a:cubicBezTo>
                    <a:pt x="1578" y="450"/>
                    <a:pt x="1575" y="447"/>
                    <a:pt x="1570" y="447"/>
                  </a:cubicBezTo>
                  <a:cubicBezTo>
                    <a:pt x="1565" y="447"/>
                    <a:pt x="1565" y="444"/>
                    <a:pt x="1569" y="437"/>
                  </a:cubicBezTo>
                  <a:cubicBezTo>
                    <a:pt x="1574" y="431"/>
                    <a:pt x="1581" y="427"/>
                    <a:pt x="1586" y="423"/>
                  </a:cubicBezTo>
                  <a:cubicBezTo>
                    <a:pt x="1591" y="419"/>
                    <a:pt x="1595" y="421"/>
                    <a:pt x="1595" y="419"/>
                  </a:cubicBezTo>
                  <a:cubicBezTo>
                    <a:pt x="1595" y="416"/>
                    <a:pt x="1597" y="409"/>
                    <a:pt x="1601" y="409"/>
                  </a:cubicBezTo>
                  <a:cubicBezTo>
                    <a:pt x="1605" y="409"/>
                    <a:pt x="1615" y="410"/>
                    <a:pt x="1620" y="407"/>
                  </a:cubicBezTo>
                  <a:cubicBezTo>
                    <a:pt x="1626" y="404"/>
                    <a:pt x="1626" y="410"/>
                    <a:pt x="1628" y="410"/>
                  </a:cubicBezTo>
                  <a:cubicBezTo>
                    <a:pt x="1631" y="411"/>
                    <a:pt x="1634" y="406"/>
                    <a:pt x="1637" y="407"/>
                  </a:cubicBezTo>
                  <a:cubicBezTo>
                    <a:pt x="1639" y="409"/>
                    <a:pt x="1632" y="413"/>
                    <a:pt x="1631" y="417"/>
                  </a:cubicBezTo>
                  <a:cubicBezTo>
                    <a:pt x="1629" y="422"/>
                    <a:pt x="1635" y="420"/>
                    <a:pt x="1637" y="422"/>
                  </a:cubicBezTo>
                  <a:cubicBezTo>
                    <a:pt x="1640" y="423"/>
                    <a:pt x="1634" y="425"/>
                    <a:pt x="1634" y="426"/>
                  </a:cubicBezTo>
                  <a:cubicBezTo>
                    <a:pt x="1635" y="427"/>
                    <a:pt x="1641" y="427"/>
                    <a:pt x="1648" y="420"/>
                  </a:cubicBezTo>
                  <a:cubicBezTo>
                    <a:pt x="1656" y="413"/>
                    <a:pt x="1663" y="411"/>
                    <a:pt x="1668" y="412"/>
                  </a:cubicBezTo>
                  <a:cubicBezTo>
                    <a:pt x="1673" y="412"/>
                    <a:pt x="1670" y="408"/>
                    <a:pt x="1670" y="401"/>
                  </a:cubicBezTo>
                  <a:cubicBezTo>
                    <a:pt x="1671" y="395"/>
                    <a:pt x="1685" y="393"/>
                    <a:pt x="1690" y="395"/>
                  </a:cubicBezTo>
                  <a:cubicBezTo>
                    <a:pt x="1695" y="397"/>
                    <a:pt x="1695" y="398"/>
                    <a:pt x="1690" y="397"/>
                  </a:cubicBezTo>
                  <a:cubicBezTo>
                    <a:pt x="1685" y="396"/>
                    <a:pt x="1681" y="400"/>
                    <a:pt x="1681" y="405"/>
                  </a:cubicBezTo>
                  <a:cubicBezTo>
                    <a:pt x="1681" y="411"/>
                    <a:pt x="1677" y="413"/>
                    <a:pt x="1679" y="415"/>
                  </a:cubicBezTo>
                  <a:cubicBezTo>
                    <a:pt x="1682" y="417"/>
                    <a:pt x="1676" y="417"/>
                    <a:pt x="1676" y="419"/>
                  </a:cubicBezTo>
                  <a:cubicBezTo>
                    <a:pt x="1676" y="422"/>
                    <a:pt x="1676" y="423"/>
                    <a:pt x="1672" y="424"/>
                  </a:cubicBezTo>
                  <a:cubicBezTo>
                    <a:pt x="1669" y="425"/>
                    <a:pt x="1657" y="426"/>
                    <a:pt x="1657" y="431"/>
                  </a:cubicBezTo>
                  <a:cubicBezTo>
                    <a:pt x="1657" y="435"/>
                    <a:pt x="1651" y="435"/>
                    <a:pt x="1648" y="440"/>
                  </a:cubicBezTo>
                  <a:cubicBezTo>
                    <a:pt x="1645" y="445"/>
                    <a:pt x="1633" y="449"/>
                    <a:pt x="1626" y="459"/>
                  </a:cubicBezTo>
                  <a:cubicBezTo>
                    <a:pt x="1619" y="469"/>
                    <a:pt x="1607" y="469"/>
                    <a:pt x="1607" y="471"/>
                  </a:cubicBezTo>
                  <a:cubicBezTo>
                    <a:pt x="1607" y="473"/>
                    <a:pt x="1599" y="473"/>
                    <a:pt x="1596" y="473"/>
                  </a:cubicBezTo>
                  <a:cubicBezTo>
                    <a:pt x="1593" y="473"/>
                    <a:pt x="1599" y="480"/>
                    <a:pt x="1592" y="486"/>
                  </a:cubicBezTo>
                  <a:cubicBezTo>
                    <a:pt x="1586" y="493"/>
                    <a:pt x="1581" y="502"/>
                    <a:pt x="1581" y="511"/>
                  </a:cubicBezTo>
                  <a:cubicBezTo>
                    <a:pt x="1582" y="520"/>
                    <a:pt x="1585" y="546"/>
                    <a:pt x="1588" y="551"/>
                  </a:cubicBezTo>
                  <a:cubicBezTo>
                    <a:pt x="1591" y="555"/>
                    <a:pt x="1589" y="567"/>
                    <a:pt x="1591" y="569"/>
                  </a:cubicBezTo>
                  <a:cubicBezTo>
                    <a:pt x="1594" y="572"/>
                    <a:pt x="1593" y="576"/>
                    <a:pt x="1595" y="577"/>
                  </a:cubicBezTo>
                  <a:cubicBezTo>
                    <a:pt x="1596" y="578"/>
                    <a:pt x="1602" y="571"/>
                    <a:pt x="1607" y="567"/>
                  </a:cubicBezTo>
                  <a:cubicBezTo>
                    <a:pt x="1611" y="564"/>
                    <a:pt x="1610" y="563"/>
                    <a:pt x="1613" y="561"/>
                  </a:cubicBezTo>
                  <a:cubicBezTo>
                    <a:pt x="1616" y="559"/>
                    <a:pt x="1614" y="552"/>
                    <a:pt x="1615" y="550"/>
                  </a:cubicBezTo>
                  <a:cubicBezTo>
                    <a:pt x="1616" y="548"/>
                    <a:pt x="1621" y="547"/>
                    <a:pt x="1623" y="545"/>
                  </a:cubicBezTo>
                  <a:cubicBezTo>
                    <a:pt x="1625" y="543"/>
                    <a:pt x="1629" y="544"/>
                    <a:pt x="1632" y="543"/>
                  </a:cubicBezTo>
                  <a:cubicBezTo>
                    <a:pt x="1634" y="543"/>
                    <a:pt x="1632" y="537"/>
                    <a:pt x="1631" y="534"/>
                  </a:cubicBezTo>
                  <a:cubicBezTo>
                    <a:pt x="1630" y="531"/>
                    <a:pt x="1638" y="527"/>
                    <a:pt x="1642" y="524"/>
                  </a:cubicBezTo>
                  <a:cubicBezTo>
                    <a:pt x="1646" y="522"/>
                    <a:pt x="1651" y="526"/>
                    <a:pt x="1656" y="522"/>
                  </a:cubicBezTo>
                  <a:cubicBezTo>
                    <a:pt x="1661" y="518"/>
                    <a:pt x="1656" y="514"/>
                    <a:pt x="1654" y="511"/>
                  </a:cubicBezTo>
                  <a:cubicBezTo>
                    <a:pt x="1652" y="509"/>
                    <a:pt x="1658" y="499"/>
                    <a:pt x="1662" y="498"/>
                  </a:cubicBezTo>
                  <a:cubicBezTo>
                    <a:pt x="1666" y="497"/>
                    <a:pt x="1668" y="501"/>
                    <a:pt x="1671" y="498"/>
                  </a:cubicBezTo>
                  <a:cubicBezTo>
                    <a:pt x="1675" y="495"/>
                    <a:pt x="1668" y="490"/>
                    <a:pt x="1666" y="491"/>
                  </a:cubicBezTo>
                  <a:cubicBezTo>
                    <a:pt x="1663" y="491"/>
                    <a:pt x="1662" y="483"/>
                    <a:pt x="1668" y="479"/>
                  </a:cubicBezTo>
                  <a:cubicBezTo>
                    <a:pt x="1674" y="475"/>
                    <a:pt x="1671" y="474"/>
                    <a:pt x="1668" y="473"/>
                  </a:cubicBezTo>
                  <a:cubicBezTo>
                    <a:pt x="1664" y="472"/>
                    <a:pt x="1663" y="473"/>
                    <a:pt x="1660" y="473"/>
                  </a:cubicBezTo>
                  <a:cubicBezTo>
                    <a:pt x="1657" y="473"/>
                    <a:pt x="1654" y="468"/>
                    <a:pt x="1659" y="462"/>
                  </a:cubicBezTo>
                  <a:cubicBezTo>
                    <a:pt x="1663" y="457"/>
                    <a:pt x="1668" y="457"/>
                    <a:pt x="1669" y="453"/>
                  </a:cubicBezTo>
                  <a:cubicBezTo>
                    <a:pt x="1670" y="448"/>
                    <a:pt x="1676" y="441"/>
                    <a:pt x="1677" y="439"/>
                  </a:cubicBezTo>
                  <a:cubicBezTo>
                    <a:pt x="1679" y="437"/>
                    <a:pt x="1685" y="439"/>
                    <a:pt x="1688" y="438"/>
                  </a:cubicBezTo>
                  <a:cubicBezTo>
                    <a:pt x="1690" y="438"/>
                    <a:pt x="1689" y="443"/>
                    <a:pt x="1692" y="440"/>
                  </a:cubicBezTo>
                  <a:cubicBezTo>
                    <a:pt x="1695" y="438"/>
                    <a:pt x="1700" y="430"/>
                    <a:pt x="1704" y="430"/>
                  </a:cubicBezTo>
                  <a:cubicBezTo>
                    <a:pt x="1708" y="430"/>
                    <a:pt x="1705" y="436"/>
                    <a:pt x="1706" y="439"/>
                  </a:cubicBezTo>
                  <a:cubicBezTo>
                    <a:pt x="1707" y="443"/>
                    <a:pt x="1710" y="438"/>
                    <a:pt x="1717" y="434"/>
                  </a:cubicBezTo>
                  <a:cubicBezTo>
                    <a:pt x="1725" y="429"/>
                    <a:pt x="1741" y="429"/>
                    <a:pt x="1746" y="432"/>
                  </a:cubicBezTo>
                  <a:cubicBezTo>
                    <a:pt x="1751" y="434"/>
                    <a:pt x="1752" y="439"/>
                    <a:pt x="1755" y="438"/>
                  </a:cubicBezTo>
                  <a:cubicBezTo>
                    <a:pt x="1759" y="437"/>
                    <a:pt x="1756" y="433"/>
                    <a:pt x="1760" y="432"/>
                  </a:cubicBezTo>
                  <a:cubicBezTo>
                    <a:pt x="1764" y="431"/>
                    <a:pt x="1771" y="427"/>
                    <a:pt x="1777" y="423"/>
                  </a:cubicBezTo>
                  <a:cubicBezTo>
                    <a:pt x="1782" y="420"/>
                    <a:pt x="1781" y="422"/>
                    <a:pt x="1783" y="419"/>
                  </a:cubicBezTo>
                  <a:cubicBezTo>
                    <a:pt x="1786" y="416"/>
                    <a:pt x="1789" y="417"/>
                    <a:pt x="1790" y="415"/>
                  </a:cubicBezTo>
                  <a:cubicBezTo>
                    <a:pt x="1791" y="413"/>
                    <a:pt x="1799" y="409"/>
                    <a:pt x="1810" y="407"/>
                  </a:cubicBezTo>
                  <a:cubicBezTo>
                    <a:pt x="1821" y="404"/>
                    <a:pt x="1835" y="398"/>
                    <a:pt x="1834" y="396"/>
                  </a:cubicBezTo>
                  <a:cubicBezTo>
                    <a:pt x="1833" y="394"/>
                    <a:pt x="1838" y="393"/>
                    <a:pt x="1839" y="395"/>
                  </a:cubicBezTo>
                  <a:cubicBezTo>
                    <a:pt x="1839" y="397"/>
                    <a:pt x="1843" y="396"/>
                    <a:pt x="1849" y="397"/>
                  </a:cubicBezTo>
                  <a:cubicBezTo>
                    <a:pt x="1855" y="398"/>
                    <a:pt x="1857" y="400"/>
                    <a:pt x="1862" y="396"/>
                  </a:cubicBezTo>
                  <a:cubicBezTo>
                    <a:pt x="1866" y="392"/>
                    <a:pt x="1861" y="391"/>
                    <a:pt x="1862" y="387"/>
                  </a:cubicBezTo>
                  <a:cubicBezTo>
                    <a:pt x="1862" y="384"/>
                    <a:pt x="1854" y="381"/>
                    <a:pt x="1855" y="377"/>
                  </a:cubicBezTo>
                  <a:cubicBezTo>
                    <a:pt x="1856" y="374"/>
                    <a:pt x="1849" y="365"/>
                    <a:pt x="1847" y="367"/>
                  </a:cubicBezTo>
                  <a:cubicBezTo>
                    <a:pt x="1845" y="369"/>
                    <a:pt x="1840" y="365"/>
                    <a:pt x="1840" y="363"/>
                  </a:cubicBezTo>
                  <a:cubicBezTo>
                    <a:pt x="1840" y="360"/>
                    <a:pt x="1840" y="357"/>
                    <a:pt x="1836" y="359"/>
                  </a:cubicBezTo>
                  <a:cubicBezTo>
                    <a:pt x="1833" y="361"/>
                    <a:pt x="1828" y="360"/>
                    <a:pt x="1827" y="357"/>
                  </a:cubicBezTo>
                  <a:cubicBezTo>
                    <a:pt x="1826" y="354"/>
                    <a:pt x="1833" y="352"/>
                    <a:pt x="1838" y="354"/>
                  </a:cubicBezTo>
                  <a:cubicBezTo>
                    <a:pt x="1843" y="356"/>
                    <a:pt x="1842" y="358"/>
                    <a:pt x="1844" y="360"/>
                  </a:cubicBezTo>
                  <a:cubicBezTo>
                    <a:pt x="1847" y="361"/>
                    <a:pt x="1854" y="360"/>
                    <a:pt x="1858" y="359"/>
                  </a:cubicBezTo>
                  <a:cubicBezTo>
                    <a:pt x="1861" y="357"/>
                    <a:pt x="1871" y="354"/>
                    <a:pt x="1873" y="351"/>
                  </a:cubicBezTo>
                  <a:cubicBezTo>
                    <a:pt x="1875" y="349"/>
                    <a:pt x="1873" y="347"/>
                    <a:pt x="1876" y="346"/>
                  </a:cubicBezTo>
                  <a:cubicBezTo>
                    <a:pt x="1880" y="344"/>
                    <a:pt x="1877" y="341"/>
                    <a:pt x="1874" y="339"/>
                  </a:cubicBezTo>
                  <a:cubicBezTo>
                    <a:pt x="1871" y="338"/>
                    <a:pt x="1872" y="334"/>
                    <a:pt x="1875" y="334"/>
                  </a:cubicBezTo>
                  <a:cubicBezTo>
                    <a:pt x="1878" y="334"/>
                    <a:pt x="1877" y="331"/>
                    <a:pt x="1879" y="331"/>
                  </a:cubicBezTo>
                  <a:cubicBezTo>
                    <a:pt x="1882" y="330"/>
                    <a:pt x="1882" y="332"/>
                    <a:pt x="1886" y="330"/>
                  </a:cubicBezTo>
                  <a:cubicBezTo>
                    <a:pt x="1889" y="329"/>
                    <a:pt x="1886" y="333"/>
                    <a:pt x="1884" y="336"/>
                  </a:cubicBezTo>
                  <a:cubicBezTo>
                    <a:pt x="1882" y="339"/>
                    <a:pt x="1888" y="342"/>
                    <a:pt x="1888" y="343"/>
                  </a:cubicBezTo>
                  <a:cubicBezTo>
                    <a:pt x="1889" y="345"/>
                    <a:pt x="1896" y="346"/>
                    <a:pt x="1900" y="344"/>
                  </a:cubicBezTo>
                  <a:cubicBezTo>
                    <a:pt x="1904" y="342"/>
                    <a:pt x="1918" y="346"/>
                    <a:pt x="1919" y="349"/>
                  </a:cubicBezTo>
                  <a:cubicBezTo>
                    <a:pt x="1919" y="352"/>
                    <a:pt x="1921" y="356"/>
                    <a:pt x="1927" y="359"/>
                  </a:cubicBezTo>
                  <a:cubicBezTo>
                    <a:pt x="1932" y="361"/>
                    <a:pt x="1937" y="360"/>
                    <a:pt x="1938" y="362"/>
                  </a:cubicBezTo>
                  <a:cubicBezTo>
                    <a:pt x="1939" y="365"/>
                    <a:pt x="1942" y="366"/>
                    <a:pt x="1945" y="365"/>
                  </a:cubicBezTo>
                  <a:cubicBezTo>
                    <a:pt x="1948" y="365"/>
                    <a:pt x="1949" y="368"/>
                    <a:pt x="1952" y="366"/>
                  </a:cubicBezTo>
                  <a:cubicBezTo>
                    <a:pt x="1954" y="364"/>
                    <a:pt x="1955" y="367"/>
                    <a:pt x="1958" y="365"/>
                  </a:cubicBezTo>
                  <a:cubicBezTo>
                    <a:pt x="1961" y="362"/>
                    <a:pt x="1952" y="361"/>
                    <a:pt x="1953" y="359"/>
                  </a:cubicBezTo>
                  <a:cubicBezTo>
                    <a:pt x="1954" y="357"/>
                    <a:pt x="1956" y="360"/>
                    <a:pt x="1959" y="360"/>
                  </a:cubicBezTo>
                  <a:cubicBezTo>
                    <a:pt x="1961" y="360"/>
                    <a:pt x="1958" y="355"/>
                    <a:pt x="1960" y="355"/>
                  </a:cubicBezTo>
                  <a:cubicBezTo>
                    <a:pt x="1962" y="354"/>
                    <a:pt x="1960" y="345"/>
                    <a:pt x="1958" y="344"/>
                  </a:cubicBezTo>
                  <a:cubicBezTo>
                    <a:pt x="1956" y="344"/>
                    <a:pt x="1958" y="340"/>
                    <a:pt x="1962" y="343"/>
                  </a:cubicBezTo>
                  <a:cubicBezTo>
                    <a:pt x="1966" y="346"/>
                    <a:pt x="1972" y="345"/>
                    <a:pt x="1975" y="345"/>
                  </a:cubicBezTo>
                  <a:cubicBezTo>
                    <a:pt x="1978" y="345"/>
                    <a:pt x="1975" y="343"/>
                    <a:pt x="1972" y="342"/>
                  </a:cubicBezTo>
                  <a:cubicBezTo>
                    <a:pt x="1969" y="342"/>
                    <a:pt x="1973" y="340"/>
                    <a:pt x="1975" y="341"/>
                  </a:cubicBezTo>
                  <a:cubicBezTo>
                    <a:pt x="1977" y="343"/>
                    <a:pt x="1981" y="344"/>
                    <a:pt x="1981" y="342"/>
                  </a:cubicBezTo>
                  <a:cubicBezTo>
                    <a:pt x="1981" y="340"/>
                    <a:pt x="1983" y="336"/>
                    <a:pt x="1987" y="336"/>
                  </a:cubicBezTo>
                  <a:cubicBezTo>
                    <a:pt x="1991" y="336"/>
                    <a:pt x="1992" y="334"/>
                    <a:pt x="1988" y="333"/>
                  </a:cubicBezTo>
                  <a:close/>
                  <a:moveTo>
                    <a:pt x="1027" y="543"/>
                  </a:moveTo>
                  <a:cubicBezTo>
                    <a:pt x="1017" y="551"/>
                    <a:pt x="998" y="553"/>
                    <a:pt x="998" y="560"/>
                  </a:cubicBezTo>
                  <a:cubicBezTo>
                    <a:pt x="998" y="566"/>
                    <a:pt x="974" y="570"/>
                    <a:pt x="972" y="567"/>
                  </a:cubicBezTo>
                  <a:cubicBezTo>
                    <a:pt x="970" y="564"/>
                    <a:pt x="989" y="564"/>
                    <a:pt x="994" y="554"/>
                  </a:cubicBezTo>
                  <a:cubicBezTo>
                    <a:pt x="999" y="544"/>
                    <a:pt x="1016" y="539"/>
                    <a:pt x="1025" y="527"/>
                  </a:cubicBezTo>
                  <a:cubicBezTo>
                    <a:pt x="1031" y="518"/>
                    <a:pt x="1036" y="504"/>
                    <a:pt x="1040" y="505"/>
                  </a:cubicBezTo>
                  <a:cubicBezTo>
                    <a:pt x="1044" y="506"/>
                    <a:pt x="1037" y="535"/>
                    <a:pt x="1027" y="543"/>
                  </a:cubicBezTo>
                  <a:close/>
                  <a:moveTo>
                    <a:pt x="1071" y="168"/>
                  </a:moveTo>
                  <a:cubicBezTo>
                    <a:pt x="1069" y="170"/>
                    <a:pt x="1062" y="170"/>
                    <a:pt x="1064" y="173"/>
                  </a:cubicBezTo>
                  <a:cubicBezTo>
                    <a:pt x="1067" y="177"/>
                    <a:pt x="1085" y="175"/>
                    <a:pt x="1085" y="170"/>
                  </a:cubicBezTo>
                  <a:cubicBezTo>
                    <a:pt x="1085" y="164"/>
                    <a:pt x="1072" y="165"/>
                    <a:pt x="1071" y="168"/>
                  </a:cubicBezTo>
                  <a:close/>
                  <a:moveTo>
                    <a:pt x="352" y="21"/>
                  </a:moveTo>
                  <a:cubicBezTo>
                    <a:pt x="357" y="24"/>
                    <a:pt x="338" y="23"/>
                    <a:pt x="336" y="26"/>
                  </a:cubicBezTo>
                  <a:cubicBezTo>
                    <a:pt x="333" y="29"/>
                    <a:pt x="323" y="28"/>
                    <a:pt x="325" y="32"/>
                  </a:cubicBezTo>
                  <a:cubicBezTo>
                    <a:pt x="327" y="36"/>
                    <a:pt x="344" y="36"/>
                    <a:pt x="344" y="33"/>
                  </a:cubicBezTo>
                  <a:cubicBezTo>
                    <a:pt x="344" y="30"/>
                    <a:pt x="353" y="32"/>
                    <a:pt x="353" y="30"/>
                  </a:cubicBezTo>
                  <a:cubicBezTo>
                    <a:pt x="354" y="27"/>
                    <a:pt x="358" y="23"/>
                    <a:pt x="367" y="23"/>
                  </a:cubicBezTo>
                  <a:cubicBezTo>
                    <a:pt x="377" y="22"/>
                    <a:pt x="377" y="19"/>
                    <a:pt x="368" y="15"/>
                  </a:cubicBezTo>
                  <a:cubicBezTo>
                    <a:pt x="359" y="11"/>
                    <a:pt x="347" y="17"/>
                    <a:pt x="352" y="21"/>
                  </a:cubicBezTo>
                  <a:close/>
                  <a:moveTo>
                    <a:pt x="400" y="31"/>
                  </a:moveTo>
                  <a:cubicBezTo>
                    <a:pt x="400" y="26"/>
                    <a:pt x="382" y="32"/>
                    <a:pt x="386" y="33"/>
                  </a:cubicBezTo>
                  <a:cubicBezTo>
                    <a:pt x="389" y="34"/>
                    <a:pt x="400" y="36"/>
                    <a:pt x="400" y="31"/>
                  </a:cubicBezTo>
                  <a:close/>
                  <a:moveTo>
                    <a:pt x="443" y="10"/>
                  </a:moveTo>
                  <a:cubicBezTo>
                    <a:pt x="451" y="10"/>
                    <a:pt x="449" y="5"/>
                    <a:pt x="454" y="6"/>
                  </a:cubicBezTo>
                  <a:cubicBezTo>
                    <a:pt x="460" y="6"/>
                    <a:pt x="467" y="6"/>
                    <a:pt x="464" y="3"/>
                  </a:cubicBezTo>
                  <a:cubicBezTo>
                    <a:pt x="462" y="0"/>
                    <a:pt x="442" y="1"/>
                    <a:pt x="444" y="3"/>
                  </a:cubicBezTo>
                  <a:cubicBezTo>
                    <a:pt x="446" y="6"/>
                    <a:pt x="428" y="5"/>
                    <a:pt x="428" y="6"/>
                  </a:cubicBezTo>
                  <a:cubicBezTo>
                    <a:pt x="429" y="8"/>
                    <a:pt x="435" y="10"/>
                    <a:pt x="443" y="10"/>
                  </a:cubicBezTo>
                  <a:close/>
                  <a:moveTo>
                    <a:pt x="445" y="27"/>
                  </a:moveTo>
                  <a:cubicBezTo>
                    <a:pt x="446" y="30"/>
                    <a:pt x="443" y="30"/>
                    <a:pt x="436" y="30"/>
                  </a:cubicBezTo>
                  <a:cubicBezTo>
                    <a:pt x="429" y="30"/>
                    <a:pt x="426" y="33"/>
                    <a:pt x="429" y="36"/>
                  </a:cubicBezTo>
                  <a:cubicBezTo>
                    <a:pt x="433" y="39"/>
                    <a:pt x="452" y="38"/>
                    <a:pt x="455" y="34"/>
                  </a:cubicBezTo>
                  <a:cubicBezTo>
                    <a:pt x="458" y="31"/>
                    <a:pt x="466" y="34"/>
                    <a:pt x="467" y="30"/>
                  </a:cubicBezTo>
                  <a:cubicBezTo>
                    <a:pt x="469" y="26"/>
                    <a:pt x="444" y="24"/>
                    <a:pt x="445" y="27"/>
                  </a:cubicBezTo>
                  <a:close/>
                  <a:moveTo>
                    <a:pt x="504" y="21"/>
                  </a:moveTo>
                  <a:cubicBezTo>
                    <a:pt x="506" y="18"/>
                    <a:pt x="499" y="18"/>
                    <a:pt x="499" y="15"/>
                  </a:cubicBezTo>
                  <a:cubicBezTo>
                    <a:pt x="498" y="12"/>
                    <a:pt x="479" y="12"/>
                    <a:pt x="480" y="15"/>
                  </a:cubicBezTo>
                  <a:cubicBezTo>
                    <a:pt x="481" y="18"/>
                    <a:pt x="466" y="22"/>
                    <a:pt x="471" y="25"/>
                  </a:cubicBezTo>
                  <a:cubicBezTo>
                    <a:pt x="479" y="31"/>
                    <a:pt x="501" y="24"/>
                    <a:pt x="504" y="21"/>
                  </a:cubicBezTo>
                  <a:close/>
                  <a:moveTo>
                    <a:pt x="398" y="193"/>
                  </a:moveTo>
                  <a:cubicBezTo>
                    <a:pt x="398" y="196"/>
                    <a:pt x="396" y="199"/>
                    <a:pt x="389" y="199"/>
                  </a:cubicBezTo>
                  <a:cubicBezTo>
                    <a:pt x="383" y="199"/>
                    <a:pt x="392" y="202"/>
                    <a:pt x="393" y="206"/>
                  </a:cubicBezTo>
                  <a:cubicBezTo>
                    <a:pt x="394" y="209"/>
                    <a:pt x="387" y="207"/>
                    <a:pt x="386" y="212"/>
                  </a:cubicBezTo>
                  <a:cubicBezTo>
                    <a:pt x="386" y="218"/>
                    <a:pt x="373" y="212"/>
                    <a:pt x="372" y="219"/>
                  </a:cubicBezTo>
                  <a:cubicBezTo>
                    <a:pt x="370" y="226"/>
                    <a:pt x="378" y="225"/>
                    <a:pt x="383" y="226"/>
                  </a:cubicBezTo>
                  <a:cubicBezTo>
                    <a:pt x="389" y="226"/>
                    <a:pt x="381" y="231"/>
                    <a:pt x="386" y="234"/>
                  </a:cubicBezTo>
                  <a:cubicBezTo>
                    <a:pt x="390" y="237"/>
                    <a:pt x="393" y="236"/>
                    <a:pt x="390" y="230"/>
                  </a:cubicBezTo>
                  <a:cubicBezTo>
                    <a:pt x="387" y="225"/>
                    <a:pt x="404" y="232"/>
                    <a:pt x="399" y="236"/>
                  </a:cubicBezTo>
                  <a:cubicBezTo>
                    <a:pt x="394" y="240"/>
                    <a:pt x="408" y="244"/>
                    <a:pt x="414" y="244"/>
                  </a:cubicBezTo>
                  <a:cubicBezTo>
                    <a:pt x="421" y="244"/>
                    <a:pt x="444" y="249"/>
                    <a:pt x="444" y="244"/>
                  </a:cubicBezTo>
                  <a:cubicBezTo>
                    <a:pt x="445" y="241"/>
                    <a:pt x="436" y="238"/>
                    <a:pt x="429" y="231"/>
                  </a:cubicBezTo>
                  <a:cubicBezTo>
                    <a:pt x="421" y="224"/>
                    <a:pt x="416" y="212"/>
                    <a:pt x="424" y="208"/>
                  </a:cubicBezTo>
                  <a:cubicBezTo>
                    <a:pt x="433" y="203"/>
                    <a:pt x="426" y="201"/>
                    <a:pt x="434" y="195"/>
                  </a:cubicBezTo>
                  <a:cubicBezTo>
                    <a:pt x="442" y="190"/>
                    <a:pt x="437" y="185"/>
                    <a:pt x="444" y="184"/>
                  </a:cubicBezTo>
                  <a:cubicBezTo>
                    <a:pt x="451" y="183"/>
                    <a:pt x="443" y="178"/>
                    <a:pt x="450" y="177"/>
                  </a:cubicBezTo>
                  <a:cubicBezTo>
                    <a:pt x="457" y="176"/>
                    <a:pt x="459" y="169"/>
                    <a:pt x="458" y="166"/>
                  </a:cubicBezTo>
                  <a:cubicBezTo>
                    <a:pt x="457" y="163"/>
                    <a:pt x="465" y="166"/>
                    <a:pt x="469" y="163"/>
                  </a:cubicBezTo>
                  <a:cubicBezTo>
                    <a:pt x="472" y="159"/>
                    <a:pt x="481" y="161"/>
                    <a:pt x="484" y="156"/>
                  </a:cubicBezTo>
                  <a:cubicBezTo>
                    <a:pt x="487" y="150"/>
                    <a:pt x="527" y="138"/>
                    <a:pt x="549" y="133"/>
                  </a:cubicBezTo>
                  <a:cubicBezTo>
                    <a:pt x="571" y="128"/>
                    <a:pt x="587" y="120"/>
                    <a:pt x="579" y="114"/>
                  </a:cubicBezTo>
                  <a:cubicBezTo>
                    <a:pt x="571" y="108"/>
                    <a:pt x="549" y="116"/>
                    <a:pt x="543" y="120"/>
                  </a:cubicBezTo>
                  <a:cubicBezTo>
                    <a:pt x="538" y="124"/>
                    <a:pt x="530" y="122"/>
                    <a:pt x="524" y="124"/>
                  </a:cubicBezTo>
                  <a:cubicBezTo>
                    <a:pt x="519" y="127"/>
                    <a:pt x="507" y="130"/>
                    <a:pt x="501" y="126"/>
                  </a:cubicBezTo>
                  <a:cubicBezTo>
                    <a:pt x="495" y="123"/>
                    <a:pt x="488" y="131"/>
                    <a:pt x="484" y="130"/>
                  </a:cubicBezTo>
                  <a:cubicBezTo>
                    <a:pt x="479" y="130"/>
                    <a:pt x="474" y="134"/>
                    <a:pt x="469" y="134"/>
                  </a:cubicBezTo>
                  <a:cubicBezTo>
                    <a:pt x="464" y="134"/>
                    <a:pt x="455" y="138"/>
                    <a:pt x="454" y="140"/>
                  </a:cubicBezTo>
                  <a:cubicBezTo>
                    <a:pt x="453" y="143"/>
                    <a:pt x="445" y="142"/>
                    <a:pt x="445" y="145"/>
                  </a:cubicBezTo>
                  <a:cubicBezTo>
                    <a:pt x="445" y="148"/>
                    <a:pt x="439" y="151"/>
                    <a:pt x="435" y="148"/>
                  </a:cubicBezTo>
                  <a:cubicBezTo>
                    <a:pt x="432" y="146"/>
                    <a:pt x="428" y="152"/>
                    <a:pt x="432" y="156"/>
                  </a:cubicBezTo>
                  <a:cubicBezTo>
                    <a:pt x="437" y="160"/>
                    <a:pt x="423" y="160"/>
                    <a:pt x="426" y="163"/>
                  </a:cubicBezTo>
                  <a:cubicBezTo>
                    <a:pt x="428" y="165"/>
                    <a:pt x="421" y="167"/>
                    <a:pt x="422" y="170"/>
                  </a:cubicBezTo>
                  <a:cubicBezTo>
                    <a:pt x="424" y="173"/>
                    <a:pt x="418" y="174"/>
                    <a:pt x="412" y="175"/>
                  </a:cubicBezTo>
                  <a:cubicBezTo>
                    <a:pt x="407" y="176"/>
                    <a:pt x="404" y="182"/>
                    <a:pt x="411" y="182"/>
                  </a:cubicBezTo>
                  <a:cubicBezTo>
                    <a:pt x="418" y="183"/>
                    <a:pt x="407" y="184"/>
                    <a:pt x="408" y="188"/>
                  </a:cubicBezTo>
                  <a:cubicBezTo>
                    <a:pt x="409" y="193"/>
                    <a:pt x="397" y="190"/>
                    <a:pt x="398" y="193"/>
                  </a:cubicBezTo>
                  <a:close/>
                  <a:moveTo>
                    <a:pt x="449" y="16"/>
                  </a:moveTo>
                  <a:cubicBezTo>
                    <a:pt x="450" y="9"/>
                    <a:pt x="438" y="15"/>
                    <a:pt x="429" y="11"/>
                  </a:cubicBezTo>
                  <a:cubicBezTo>
                    <a:pt x="420" y="8"/>
                    <a:pt x="415" y="8"/>
                    <a:pt x="421" y="13"/>
                  </a:cubicBezTo>
                  <a:cubicBezTo>
                    <a:pt x="423" y="15"/>
                    <a:pt x="405" y="17"/>
                    <a:pt x="408" y="19"/>
                  </a:cubicBezTo>
                  <a:cubicBezTo>
                    <a:pt x="415" y="25"/>
                    <a:pt x="448" y="23"/>
                    <a:pt x="449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6" name="Freeform 296"/>
            <p:cNvSpPr>
              <a:spLocks/>
            </p:cNvSpPr>
            <p:nvPr userDrawn="1"/>
          </p:nvSpPr>
          <p:spPr bwMode="auto">
            <a:xfrm>
              <a:off x="7519334" y="4323186"/>
              <a:ext cx="456405" cy="486899"/>
            </a:xfrm>
            <a:custGeom>
              <a:avLst/>
              <a:gdLst>
                <a:gd name="T0" fmla="*/ 190 w 213"/>
                <a:gd name="T1" fmla="*/ 98 h 209"/>
                <a:gd name="T2" fmla="*/ 191 w 213"/>
                <a:gd name="T3" fmla="*/ 91 h 209"/>
                <a:gd name="T4" fmla="*/ 188 w 213"/>
                <a:gd name="T5" fmla="*/ 87 h 209"/>
                <a:gd name="T6" fmla="*/ 192 w 213"/>
                <a:gd name="T7" fmla="*/ 77 h 209"/>
                <a:gd name="T8" fmla="*/ 196 w 213"/>
                <a:gd name="T9" fmla="*/ 68 h 209"/>
                <a:gd name="T10" fmla="*/ 201 w 213"/>
                <a:gd name="T11" fmla="*/ 51 h 209"/>
                <a:gd name="T12" fmla="*/ 210 w 213"/>
                <a:gd name="T13" fmla="*/ 42 h 209"/>
                <a:gd name="T14" fmla="*/ 209 w 213"/>
                <a:gd name="T15" fmla="*/ 31 h 209"/>
                <a:gd name="T16" fmla="*/ 211 w 213"/>
                <a:gd name="T17" fmla="*/ 22 h 209"/>
                <a:gd name="T18" fmla="*/ 191 w 213"/>
                <a:gd name="T19" fmla="*/ 13 h 209"/>
                <a:gd name="T20" fmla="*/ 178 w 213"/>
                <a:gd name="T21" fmla="*/ 12 h 209"/>
                <a:gd name="T22" fmla="*/ 170 w 213"/>
                <a:gd name="T23" fmla="*/ 4 h 209"/>
                <a:gd name="T24" fmla="*/ 161 w 213"/>
                <a:gd name="T25" fmla="*/ 6 h 209"/>
                <a:gd name="T26" fmla="*/ 139 w 213"/>
                <a:gd name="T27" fmla="*/ 6 h 209"/>
                <a:gd name="T28" fmla="*/ 117 w 213"/>
                <a:gd name="T29" fmla="*/ 9 h 209"/>
                <a:gd name="T30" fmla="*/ 92 w 213"/>
                <a:gd name="T31" fmla="*/ 12 h 209"/>
                <a:gd name="T32" fmla="*/ 70 w 213"/>
                <a:gd name="T33" fmla="*/ 15 h 209"/>
                <a:gd name="T34" fmla="*/ 68 w 213"/>
                <a:gd name="T35" fmla="*/ 34 h 209"/>
                <a:gd name="T36" fmla="*/ 55 w 213"/>
                <a:gd name="T37" fmla="*/ 68 h 209"/>
                <a:gd name="T38" fmla="*/ 44 w 213"/>
                <a:gd name="T39" fmla="*/ 98 h 209"/>
                <a:gd name="T40" fmla="*/ 33 w 213"/>
                <a:gd name="T41" fmla="*/ 112 h 209"/>
                <a:gd name="T42" fmla="*/ 18 w 213"/>
                <a:gd name="T43" fmla="*/ 112 h 209"/>
                <a:gd name="T44" fmla="*/ 0 w 213"/>
                <a:gd name="T45" fmla="*/ 116 h 209"/>
                <a:gd name="T46" fmla="*/ 4 w 213"/>
                <a:gd name="T47" fmla="*/ 129 h 209"/>
                <a:gd name="T48" fmla="*/ 48 w 213"/>
                <a:gd name="T49" fmla="*/ 126 h 209"/>
                <a:gd name="T50" fmla="*/ 55 w 213"/>
                <a:gd name="T51" fmla="*/ 143 h 209"/>
                <a:gd name="T52" fmla="*/ 78 w 213"/>
                <a:gd name="T53" fmla="*/ 148 h 209"/>
                <a:gd name="T54" fmla="*/ 92 w 213"/>
                <a:gd name="T55" fmla="*/ 139 h 209"/>
                <a:gd name="T56" fmla="*/ 106 w 213"/>
                <a:gd name="T57" fmla="*/ 142 h 209"/>
                <a:gd name="T58" fmla="*/ 106 w 213"/>
                <a:gd name="T59" fmla="*/ 166 h 209"/>
                <a:gd name="T60" fmla="*/ 112 w 213"/>
                <a:gd name="T61" fmla="*/ 184 h 209"/>
                <a:gd name="T62" fmla="*/ 129 w 213"/>
                <a:gd name="T63" fmla="*/ 180 h 209"/>
                <a:gd name="T64" fmla="*/ 135 w 213"/>
                <a:gd name="T65" fmla="*/ 183 h 209"/>
                <a:gd name="T66" fmla="*/ 145 w 213"/>
                <a:gd name="T67" fmla="*/ 185 h 209"/>
                <a:gd name="T68" fmla="*/ 159 w 213"/>
                <a:gd name="T69" fmla="*/ 193 h 209"/>
                <a:gd name="T70" fmla="*/ 168 w 213"/>
                <a:gd name="T71" fmla="*/ 189 h 209"/>
                <a:gd name="T72" fmla="*/ 183 w 213"/>
                <a:gd name="T73" fmla="*/ 198 h 209"/>
                <a:gd name="T74" fmla="*/ 196 w 213"/>
                <a:gd name="T75" fmla="*/ 207 h 209"/>
                <a:gd name="T76" fmla="*/ 196 w 213"/>
                <a:gd name="T77" fmla="*/ 194 h 209"/>
                <a:gd name="T78" fmla="*/ 181 w 213"/>
                <a:gd name="T79" fmla="*/ 188 h 209"/>
                <a:gd name="T80" fmla="*/ 184 w 213"/>
                <a:gd name="T81" fmla="*/ 166 h 209"/>
                <a:gd name="T82" fmla="*/ 189 w 213"/>
                <a:gd name="T83" fmla="*/ 153 h 209"/>
                <a:gd name="T84" fmla="*/ 203 w 213"/>
                <a:gd name="T85" fmla="*/ 151 h 209"/>
                <a:gd name="T86" fmla="*/ 195 w 213"/>
                <a:gd name="T87" fmla="*/ 13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3" h="209">
                  <a:moveTo>
                    <a:pt x="195" y="138"/>
                  </a:moveTo>
                  <a:cubicBezTo>
                    <a:pt x="190" y="135"/>
                    <a:pt x="187" y="99"/>
                    <a:pt x="190" y="98"/>
                  </a:cubicBezTo>
                  <a:cubicBezTo>
                    <a:pt x="190" y="98"/>
                    <a:pt x="191" y="98"/>
                    <a:pt x="191" y="99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0" y="91"/>
                    <a:pt x="190" y="90"/>
                  </a:cubicBezTo>
                  <a:cubicBezTo>
                    <a:pt x="189" y="90"/>
                    <a:pt x="188" y="89"/>
                    <a:pt x="188" y="87"/>
                  </a:cubicBezTo>
                  <a:cubicBezTo>
                    <a:pt x="188" y="84"/>
                    <a:pt x="190" y="84"/>
                    <a:pt x="190" y="84"/>
                  </a:cubicBezTo>
                  <a:cubicBezTo>
                    <a:pt x="190" y="84"/>
                    <a:pt x="190" y="78"/>
                    <a:pt x="192" y="77"/>
                  </a:cubicBezTo>
                  <a:cubicBezTo>
                    <a:pt x="193" y="77"/>
                    <a:pt x="193" y="77"/>
                    <a:pt x="194" y="76"/>
                  </a:cubicBezTo>
                  <a:cubicBezTo>
                    <a:pt x="195" y="74"/>
                    <a:pt x="196" y="71"/>
                    <a:pt x="196" y="68"/>
                  </a:cubicBezTo>
                  <a:cubicBezTo>
                    <a:pt x="196" y="65"/>
                    <a:pt x="197" y="62"/>
                    <a:pt x="198" y="59"/>
                  </a:cubicBezTo>
                  <a:cubicBezTo>
                    <a:pt x="199" y="56"/>
                    <a:pt x="199" y="53"/>
                    <a:pt x="201" y="51"/>
                  </a:cubicBezTo>
                  <a:cubicBezTo>
                    <a:pt x="203" y="50"/>
                    <a:pt x="203" y="46"/>
                    <a:pt x="205" y="45"/>
                  </a:cubicBezTo>
                  <a:cubicBezTo>
                    <a:pt x="208" y="45"/>
                    <a:pt x="210" y="44"/>
                    <a:pt x="210" y="42"/>
                  </a:cubicBezTo>
                  <a:cubicBezTo>
                    <a:pt x="210" y="41"/>
                    <a:pt x="213" y="39"/>
                    <a:pt x="213" y="37"/>
                  </a:cubicBezTo>
                  <a:cubicBezTo>
                    <a:pt x="213" y="35"/>
                    <a:pt x="209" y="34"/>
                    <a:pt x="209" y="31"/>
                  </a:cubicBezTo>
                  <a:cubicBezTo>
                    <a:pt x="209" y="29"/>
                    <a:pt x="211" y="22"/>
                    <a:pt x="211" y="22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205" y="17"/>
                    <a:pt x="199" y="12"/>
                    <a:pt x="197" y="12"/>
                  </a:cubicBezTo>
                  <a:cubicBezTo>
                    <a:pt x="195" y="10"/>
                    <a:pt x="191" y="13"/>
                    <a:pt x="191" y="13"/>
                  </a:cubicBezTo>
                  <a:cubicBezTo>
                    <a:pt x="191" y="13"/>
                    <a:pt x="188" y="10"/>
                    <a:pt x="185" y="12"/>
                  </a:cubicBezTo>
                  <a:cubicBezTo>
                    <a:pt x="182" y="15"/>
                    <a:pt x="178" y="12"/>
                    <a:pt x="178" y="12"/>
                  </a:cubicBezTo>
                  <a:cubicBezTo>
                    <a:pt x="178" y="12"/>
                    <a:pt x="174" y="10"/>
                    <a:pt x="173" y="7"/>
                  </a:cubicBezTo>
                  <a:cubicBezTo>
                    <a:pt x="172" y="5"/>
                    <a:pt x="171" y="5"/>
                    <a:pt x="170" y="4"/>
                  </a:cubicBezTo>
                  <a:cubicBezTo>
                    <a:pt x="170" y="4"/>
                    <a:pt x="170" y="4"/>
                    <a:pt x="170" y="4"/>
                  </a:cubicBezTo>
                  <a:cubicBezTo>
                    <a:pt x="161" y="6"/>
                    <a:pt x="161" y="6"/>
                    <a:pt x="161" y="6"/>
                  </a:cubicBezTo>
                  <a:cubicBezTo>
                    <a:pt x="161" y="6"/>
                    <a:pt x="150" y="0"/>
                    <a:pt x="148" y="4"/>
                  </a:cubicBezTo>
                  <a:cubicBezTo>
                    <a:pt x="146" y="8"/>
                    <a:pt x="144" y="6"/>
                    <a:pt x="139" y="6"/>
                  </a:cubicBezTo>
                  <a:cubicBezTo>
                    <a:pt x="134" y="6"/>
                    <a:pt x="130" y="8"/>
                    <a:pt x="127" y="9"/>
                  </a:cubicBezTo>
                  <a:cubicBezTo>
                    <a:pt x="124" y="10"/>
                    <a:pt x="120" y="8"/>
                    <a:pt x="117" y="9"/>
                  </a:cubicBezTo>
                  <a:cubicBezTo>
                    <a:pt x="115" y="10"/>
                    <a:pt x="114" y="16"/>
                    <a:pt x="114" y="1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87" y="6"/>
                    <a:pt x="82" y="6"/>
                  </a:cubicBezTo>
                  <a:cubicBezTo>
                    <a:pt x="77" y="6"/>
                    <a:pt x="70" y="15"/>
                    <a:pt x="70" y="15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71" y="27"/>
                    <a:pt x="70" y="31"/>
                    <a:pt x="68" y="34"/>
                  </a:cubicBezTo>
                  <a:cubicBezTo>
                    <a:pt x="66" y="37"/>
                    <a:pt x="64" y="38"/>
                    <a:pt x="64" y="45"/>
                  </a:cubicBezTo>
                  <a:cubicBezTo>
                    <a:pt x="64" y="52"/>
                    <a:pt x="55" y="62"/>
                    <a:pt x="55" y="68"/>
                  </a:cubicBezTo>
                  <a:cubicBezTo>
                    <a:pt x="55" y="73"/>
                    <a:pt x="45" y="76"/>
                    <a:pt x="45" y="80"/>
                  </a:cubicBezTo>
                  <a:cubicBezTo>
                    <a:pt x="45" y="83"/>
                    <a:pt x="44" y="90"/>
                    <a:pt x="44" y="98"/>
                  </a:cubicBezTo>
                  <a:cubicBezTo>
                    <a:pt x="44" y="105"/>
                    <a:pt x="40" y="99"/>
                    <a:pt x="40" y="106"/>
                  </a:cubicBezTo>
                  <a:cubicBezTo>
                    <a:pt x="40" y="112"/>
                    <a:pt x="36" y="108"/>
                    <a:pt x="33" y="112"/>
                  </a:cubicBezTo>
                  <a:cubicBezTo>
                    <a:pt x="29" y="115"/>
                    <a:pt x="28" y="116"/>
                    <a:pt x="28" y="112"/>
                  </a:cubicBezTo>
                  <a:cubicBezTo>
                    <a:pt x="28" y="109"/>
                    <a:pt x="23" y="108"/>
                    <a:pt x="18" y="112"/>
                  </a:cubicBezTo>
                  <a:cubicBezTo>
                    <a:pt x="14" y="115"/>
                    <a:pt x="13" y="112"/>
                    <a:pt x="11" y="111"/>
                  </a:cubicBezTo>
                  <a:cubicBezTo>
                    <a:pt x="9" y="111"/>
                    <a:pt x="4" y="113"/>
                    <a:pt x="0" y="116"/>
                  </a:cubicBezTo>
                  <a:cubicBezTo>
                    <a:pt x="2" y="121"/>
                    <a:pt x="3" y="125"/>
                    <a:pt x="4" y="128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7" y="128"/>
                    <a:pt x="9" y="126"/>
                    <a:pt x="11" y="126"/>
                  </a:cubicBezTo>
                  <a:cubicBezTo>
                    <a:pt x="14" y="126"/>
                    <a:pt x="48" y="126"/>
                    <a:pt x="48" y="126"/>
                  </a:cubicBezTo>
                  <a:cubicBezTo>
                    <a:pt x="48" y="126"/>
                    <a:pt x="52" y="131"/>
                    <a:pt x="50" y="135"/>
                  </a:cubicBezTo>
                  <a:cubicBezTo>
                    <a:pt x="49" y="140"/>
                    <a:pt x="53" y="138"/>
                    <a:pt x="55" y="143"/>
                  </a:cubicBezTo>
                  <a:cubicBezTo>
                    <a:pt x="58" y="149"/>
                    <a:pt x="60" y="152"/>
                    <a:pt x="65" y="150"/>
                  </a:cubicBezTo>
                  <a:cubicBezTo>
                    <a:pt x="70" y="149"/>
                    <a:pt x="76" y="148"/>
                    <a:pt x="78" y="148"/>
                  </a:cubicBezTo>
                  <a:cubicBezTo>
                    <a:pt x="80" y="149"/>
                    <a:pt x="80" y="140"/>
                    <a:pt x="83" y="139"/>
                  </a:cubicBezTo>
                  <a:cubicBezTo>
                    <a:pt x="86" y="137"/>
                    <a:pt x="92" y="139"/>
                    <a:pt x="92" y="139"/>
                  </a:cubicBezTo>
                  <a:cubicBezTo>
                    <a:pt x="92" y="139"/>
                    <a:pt x="93" y="141"/>
                    <a:pt x="98" y="141"/>
                  </a:cubicBezTo>
                  <a:cubicBezTo>
                    <a:pt x="103" y="141"/>
                    <a:pt x="106" y="139"/>
                    <a:pt x="106" y="142"/>
                  </a:cubicBezTo>
                  <a:cubicBezTo>
                    <a:pt x="106" y="146"/>
                    <a:pt x="106" y="150"/>
                    <a:pt x="108" y="151"/>
                  </a:cubicBezTo>
                  <a:cubicBezTo>
                    <a:pt x="109" y="153"/>
                    <a:pt x="104" y="164"/>
                    <a:pt x="106" y="166"/>
                  </a:cubicBezTo>
                  <a:cubicBezTo>
                    <a:pt x="109" y="168"/>
                    <a:pt x="113" y="173"/>
                    <a:pt x="112" y="175"/>
                  </a:cubicBezTo>
                  <a:cubicBezTo>
                    <a:pt x="111" y="177"/>
                    <a:pt x="110" y="183"/>
                    <a:pt x="112" y="184"/>
                  </a:cubicBezTo>
                  <a:cubicBezTo>
                    <a:pt x="114" y="184"/>
                    <a:pt x="115" y="181"/>
                    <a:pt x="118" y="181"/>
                  </a:cubicBezTo>
                  <a:cubicBezTo>
                    <a:pt x="122" y="181"/>
                    <a:pt x="125" y="181"/>
                    <a:pt x="129" y="180"/>
                  </a:cubicBezTo>
                  <a:cubicBezTo>
                    <a:pt x="130" y="179"/>
                    <a:pt x="131" y="180"/>
                    <a:pt x="132" y="180"/>
                  </a:cubicBezTo>
                  <a:cubicBezTo>
                    <a:pt x="134" y="181"/>
                    <a:pt x="135" y="183"/>
                    <a:pt x="135" y="183"/>
                  </a:cubicBezTo>
                  <a:cubicBezTo>
                    <a:pt x="135" y="183"/>
                    <a:pt x="136" y="186"/>
                    <a:pt x="138" y="185"/>
                  </a:cubicBezTo>
                  <a:cubicBezTo>
                    <a:pt x="140" y="184"/>
                    <a:pt x="146" y="183"/>
                    <a:pt x="145" y="185"/>
                  </a:cubicBezTo>
                  <a:cubicBezTo>
                    <a:pt x="145" y="187"/>
                    <a:pt x="147" y="191"/>
                    <a:pt x="149" y="190"/>
                  </a:cubicBezTo>
                  <a:cubicBezTo>
                    <a:pt x="151" y="189"/>
                    <a:pt x="156" y="193"/>
                    <a:pt x="159" y="193"/>
                  </a:cubicBezTo>
                  <a:cubicBezTo>
                    <a:pt x="161" y="193"/>
                    <a:pt x="164" y="193"/>
                    <a:pt x="164" y="191"/>
                  </a:cubicBezTo>
                  <a:cubicBezTo>
                    <a:pt x="164" y="190"/>
                    <a:pt x="167" y="187"/>
                    <a:pt x="168" y="189"/>
                  </a:cubicBezTo>
                  <a:cubicBezTo>
                    <a:pt x="169" y="191"/>
                    <a:pt x="171" y="196"/>
                    <a:pt x="174" y="196"/>
                  </a:cubicBezTo>
                  <a:cubicBezTo>
                    <a:pt x="177" y="196"/>
                    <a:pt x="183" y="196"/>
                    <a:pt x="183" y="198"/>
                  </a:cubicBezTo>
                  <a:cubicBezTo>
                    <a:pt x="183" y="199"/>
                    <a:pt x="185" y="205"/>
                    <a:pt x="188" y="207"/>
                  </a:cubicBezTo>
                  <a:cubicBezTo>
                    <a:pt x="190" y="209"/>
                    <a:pt x="196" y="207"/>
                    <a:pt x="196" y="207"/>
                  </a:cubicBezTo>
                  <a:cubicBezTo>
                    <a:pt x="196" y="207"/>
                    <a:pt x="198" y="205"/>
                    <a:pt x="198" y="202"/>
                  </a:cubicBezTo>
                  <a:cubicBezTo>
                    <a:pt x="198" y="199"/>
                    <a:pt x="198" y="194"/>
                    <a:pt x="196" y="194"/>
                  </a:cubicBezTo>
                  <a:cubicBezTo>
                    <a:pt x="195" y="194"/>
                    <a:pt x="192" y="198"/>
                    <a:pt x="189" y="197"/>
                  </a:cubicBezTo>
                  <a:cubicBezTo>
                    <a:pt x="185" y="196"/>
                    <a:pt x="182" y="189"/>
                    <a:pt x="181" y="188"/>
                  </a:cubicBezTo>
                  <a:cubicBezTo>
                    <a:pt x="179" y="187"/>
                    <a:pt x="183" y="181"/>
                    <a:pt x="183" y="178"/>
                  </a:cubicBezTo>
                  <a:cubicBezTo>
                    <a:pt x="183" y="175"/>
                    <a:pt x="186" y="167"/>
                    <a:pt x="184" y="166"/>
                  </a:cubicBezTo>
                  <a:cubicBezTo>
                    <a:pt x="182" y="165"/>
                    <a:pt x="183" y="162"/>
                    <a:pt x="185" y="160"/>
                  </a:cubicBezTo>
                  <a:cubicBezTo>
                    <a:pt x="188" y="158"/>
                    <a:pt x="184" y="153"/>
                    <a:pt x="189" y="153"/>
                  </a:cubicBezTo>
                  <a:cubicBezTo>
                    <a:pt x="192" y="153"/>
                    <a:pt x="200" y="153"/>
                    <a:pt x="203" y="151"/>
                  </a:cubicBezTo>
                  <a:cubicBezTo>
                    <a:pt x="203" y="151"/>
                    <a:pt x="203" y="151"/>
                    <a:pt x="203" y="151"/>
                  </a:cubicBezTo>
                  <a:cubicBezTo>
                    <a:pt x="203" y="150"/>
                    <a:pt x="204" y="149"/>
                    <a:pt x="204" y="149"/>
                  </a:cubicBezTo>
                  <a:cubicBezTo>
                    <a:pt x="201" y="145"/>
                    <a:pt x="198" y="140"/>
                    <a:pt x="195" y="1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7" name="Freeform 297"/>
            <p:cNvSpPr>
              <a:spLocks/>
            </p:cNvSpPr>
            <p:nvPr userDrawn="1"/>
          </p:nvSpPr>
          <p:spPr bwMode="auto">
            <a:xfrm>
              <a:off x="7925400" y="4525604"/>
              <a:ext cx="40271" cy="52885"/>
            </a:xfrm>
            <a:custGeom>
              <a:avLst/>
              <a:gdLst>
                <a:gd name="T0" fmla="*/ 1 w 19"/>
                <a:gd name="T1" fmla="*/ 12 h 23"/>
                <a:gd name="T2" fmla="*/ 4 w 19"/>
                <a:gd name="T3" fmla="*/ 23 h 23"/>
                <a:gd name="T4" fmla="*/ 9 w 19"/>
                <a:gd name="T5" fmla="*/ 20 h 23"/>
                <a:gd name="T6" fmla="*/ 19 w 19"/>
                <a:gd name="T7" fmla="*/ 8 h 23"/>
                <a:gd name="T8" fmla="*/ 16 w 19"/>
                <a:gd name="T9" fmla="*/ 6 h 23"/>
                <a:gd name="T10" fmla="*/ 15 w 19"/>
                <a:gd name="T11" fmla="*/ 0 h 23"/>
                <a:gd name="T12" fmla="*/ 10 w 19"/>
                <a:gd name="T13" fmla="*/ 0 h 23"/>
                <a:gd name="T14" fmla="*/ 4 w 19"/>
                <a:gd name="T15" fmla="*/ 4 h 23"/>
                <a:gd name="T16" fmla="*/ 0 w 19"/>
                <a:gd name="T17" fmla="*/ 3 h 23"/>
                <a:gd name="T18" fmla="*/ 1 w 19"/>
                <a:gd name="T19" fmla="*/ 4 h 23"/>
                <a:gd name="T20" fmla="*/ 1 w 19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23">
                  <a:moveTo>
                    <a:pt x="1" y="12"/>
                  </a:moveTo>
                  <a:cubicBezTo>
                    <a:pt x="2" y="14"/>
                    <a:pt x="3" y="18"/>
                    <a:pt x="4" y="23"/>
                  </a:cubicBezTo>
                  <a:cubicBezTo>
                    <a:pt x="6" y="22"/>
                    <a:pt x="8" y="21"/>
                    <a:pt x="9" y="20"/>
                  </a:cubicBezTo>
                  <a:cubicBezTo>
                    <a:pt x="12" y="19"/>
                    <a:pt x="19" y="8"/>
                    <a:pt x="19" y="8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4"/>
                    <a:pt x="15" y="0"/>
                  </a:cubicBezTo>
                  <a:cubicBezTo>
                    <a:pt x="12" y="1"/>
                    <a:pt x="10" y="0"/>
                    <a:pt x="10" y="0"/>
                  </a:cubicBezTo>
                  <a:cubicBezTo>
                    <a:pt x="10" y="0"/>
                    <a:pt x="10" y="5"/>
                    <a:pt x="4" y="4"/>
                  </a:cubicBezTo>
                  <a:cubicBezTo>
                    <a:pt x="3" y="4"/>
                    <a:pt x="1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8" name="Freeform 298"/>
            <p:cNvSpPr>
              <a:spLocks/>
            </p:cNvSpPr>
            <p:nvPr userDrawn="1"/>
          </p:nvSpPr>
          <p:spPr bwMode="auto">
            <a:xfrm>
              <a:off x="7950569" y="4735317"/>
              <a:ext cx="266796" cy="430367"/>
            </a:xfrm>
            <a:custGeom>
              <a:avLst/>
              <a:gdLst>
                <a:gd name="T0" fmla="*/ 123 w 124"/>
                <a:gd name="T1" fmla="*/ 47 h 185"/>
                <a:gd name="T2" fmla="*/ 120 w 124"/>
                <a:gd name="T3" fmla="*/ 26 h 185"/>
                <a:gd name="T4" fmla="*/ 119 w 124"/>
                <a:gd name="T5" fmla="*/ 0 h 185"/>
                <a:gd name="T6" fmla="*/ 119 w 124"/>
                <a:gd name="T7" fmla="*/ 0 h 185"/>
                <a:gd name="T8" fmla="*/ 107 w 124"/>
                <a:gd name="T9" fmla="*/ 6 h 185"/>
                <a:gd name="T10" fmla="*/ 98 w 124"/>
                <a:gd name="T11" fmla="*/ 8 h 185"/>
                <a:gd name="T12" fmla="*/ 91 w 124"/>
                <a:gd name="T13" fmla="*/ 7 h 185"/>
                <a:gd name="T14" fmla="*/ 88 w 124"/>
                <a:gd name="T15" fmla="*/ 11 h 185"/>
                <a:gd name="T16" fmla="*/ 81 w 124"/>
                <a:gd name="T17" fmla="*/ 12 h 185"/>
                <a:gd name="T18" fmla="*/ 71 w 124"/>
                <a:gd name="T19" fmla="*/ 13 h 185"/>
                <a:gd name="T20" fmla="*/ 67 w 124"/>
                <a:gd name="T21" fmla="*/ 10 h 185"/>
                <a:gd name="T22" fmla="*/ 60 w 124"/>
                <a:gd name="T23" fmla="*/ 11 h 185"/>
                <a:gd name="T24" fmla="*/ 53 w 124"/>
                <a:gd name="T25" fmla="*/ 11 h 185"/>
                <a:gd name="T26" fmla="*/ 53 w 124"/>
                <a:gd name="T27" fmla="*/ 15 h 185"/>
                <a:gd name="T28" fmla="*/ 58 w 124"/>
                <a:gd name="T29" fmla="*/ 37 h 185"/>
                <a:gd name="T30" fmla="*/ 65 w 124"/>
                <a:gd name="T31" fmla="*/ 44 h 185"/>
                <a:gd name="T32" fmla="*/ 65 w 124"/>
                <a:gd name="T33" fmla="*/ 55 h 185"/>
                <a:gd name="T34" fmla="*/ 59 w 124"/>
                <a:gd name="T35" fmla="*/ 62 h 185"/>
                <a:gd name="T36" fmla="*/ 58 w 124"/>
                <a:gd name="T37" fmla="*/ 72 h 185"/>
                <a:gd name="T38" fmla="*/ 47 w 124"/>
                <a:gd name="T39" fmla="*/ 58 h 185"/>
                <a:gd name="T40" fmla="*/ 49 w 124"/>
                <a:gd name="T41" fmla="*/ 44 h 185"/>
                <a:gd name="T42" fmla="*/ 40 w 124"/>
                <a:gd name="T43" fmla="*/ 43 h 185"/>
                <a:gd name="T44" fmla="*/ 32 w 124"/>
                <a:gd name="T45" fmla="*/ 38 h 185"/>
                <a:gd name="T46" fmla="*/ 0 w 124"/>
                <a:gd name="T47" fmla="*/ 49 h 185"/>
                <a:gd name="T48" fmla="*/ 2 w 124"/>
                <a:gd name="T49" fmla="*/ 57 h 185"/>
                <a:gd name="T50" fmla="*/ 1 w 124"/>
                <a:gd name="T51" fmla="*/ 57 h 185"/>
                <a:gd name="T52" fmla="*/ 3 w 124"/>
                <a:gd name="T53" fmla="*/ 60 h 185"/>
                <a:gd name="T54" fmla="*/ 18 w 124"/>
                <a:gd name="T55" fmla="*/ 64 h 185"/>
                <a:gd name="T56" fmla="*/ 32 w 124"/>
                <a:gd name="T57" fmla="*/ 68 h 185"/>
                <a:gd name="T58" fmla="*/ 32 w 124"/>
                <a:gd name="T59" fmla="*/ 85 h 185"/>
                <a:gd name="T60" fmla="*/ 29 w 124"/>
                <a:gd name="T61" fmla="*/ 94 h 185"/>
                <a:gd name="T62" fmla="*/ 33 w 124"/>
                <a:gd name="T63" fmla="*/ 103 h 185"/>
                <a:gd name="T64" fmla="*/ 26 w 124"/>
                <a:gd name="T65" fmla="*/ 111 h 185"/>
                <a:gd name="T66" fmla="*/ 23 w 124"/>
                <a:gd name="T67" fmla="*/ 121 h 185"/>
                <a:gd name="T68" fmla="*/ 11 w 124"/>
                <a:gd name="T69" fmla="*/ 132 h 185"/>
                <a:gd name="T70" fmla="*/ 12 w 124"/>
                <a:gd name="T71" fmla="*/ 132 h 185"/>
                <a:gd name="T72" fmla="*/ 19 w 124"/>
                <a:gd name="T73" fmla="*/ 153 h 185"/>
                <a:gd name="T74" fmla="*/ 20 w 124"/>
                <a:gd name="T75" fmla="*/ 172 h 185"/>
                <a:gd name="T76" fmla="*/ 21 w 124"/>
                <a:gd name="T77" fmla="*/ 185 h 185"/>
                <a:gd name="T78" fmla="*/ 30 w 124"/>
                <a:gd name="T79" fmla="*/ 184 h 185"/>
                <a:gd name="T80" fmla="*/ 31 w 124"/>
                <a:gd name="T81" fmla="*/ 179 h 185"/>
                <a:gd name="T82" fmla="*/ 26 w 124"/>
                <a:gd name="T83" fmla="*/ 175 h 185"/>
                <a:gd name="T84" fmla="*/ 44 w 124"/>
                <a:gd name="T85" fmla="*/ 162 h 185"/>
                <a:gd name="T86" fmla="*/ 59 w 124"/>
                <a:gd name="T87" fmla="*/ 154 h 185"/>
                <a:gd name="T88" fmla="*/ 60 w 124"/>
                <a:gd name="T89" fmla="*/ 138 h 185"/>
                <a:gd name="T90" fmla="*/ 58 w 124"/>
                <a:gd name="T91" fmla="*/ 124 h 185"/>
                <a:gd name="T92" fmla="*/ 52 w 124"/>
                <a:gd name="T93" fmla="*/ 111 h 185"/>
                <a:gd name="T94" fmla="*/ 54 w 124"/>
                <a:gd name="T95" fmla="*/ 103 h 185"/>
                <a:gd name="T96" fmla="*/ 60 w 124"/>
                <a:gd name="T97" fmla="*/ 97 h 185"/>
                <a:gd name="T98" fmla="*/ 69 w 124"/>
                <a:gd name="T99" fmla="*/ 91 h 185"/>
                <a:gd name="T100" fmla="*/ 82 w 124"/>
                <a:gd name="T101" fmla="*/ 79 h 185"/>
                <a:gd name="T102" fmla="*/ 104 w 124"/>
                <a:gd name="T103" fmla="*/ 69 h 185"/>
                <a:gd name="T104" fmla="*/ 123 w 124"/>
                <a:gd name="T105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4" h="185">
                  <a:moveTo>
                    <a:pt x="123" y="47"/>
                  </a:moveTo>
                  <a:cubicBezTo>
                    <a:pt x="122" y="44"/>
                    <a:pt x="119" y="31"/>
                    <a:pt x="120" y="26"/>
                  </a:cubicBezTo>
                  <a:cubicBezTo>
                    <a:pt x="121" y="21"/>
                    <a:pt x="119" y="7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3" y="2"/>
                    <a:pt x="107" y="5"/>
                    <a:pt x="107" y="6"/>
                  </a:cubicBezTo>
                  <a:cubicBezTo>
                    <a:pt x="105" y="8"/>
                    <a:pt x="101" y="5"/>
                    <a:pt x="98" y="8"/>
                  </a:cubicBezTo>
                  <a:cubicBezTo>
                    <a:pt x="95" y="10"/>
                    <a:pt x="94" y="8"/>
                    <a:pt x="91" y="7"/>
                  </a:cubicBezTo>
                  <a:cubicBezTo>
                    <a:pt x="89" y="7"/>
                    <a:pt x="88" y="10"/>
                    <a:pt x="88" y="11"/>
                  </a:cubicBezTo>
                  <a:cubicBezTo>
                    <a:pt x="87" y="13"/>
                    <a:pt x="82" y="12"/>
                    <a:pt x="81" y="12"/>
                  </a:cubicBezTo>
                  <a:cubicBezTo>
                    <a:pt x="79" y="12"/>
                    <a:pt x="73" y="13"/>
                    <a:pt x="71" y="13"/>
                  </a:cubicBezTo>
                  <a:cubicBezTo>
                    <a:pt x="68" y="13"/>
                    <a:pt x="70" y="11"/>
                    <a:pt x="67" y="10"/>
                  </a:cubicBezTo>
                  <a:cubicBezTo>
                    <a:pt x="64" y="9"/>
                    <a:pt x="62" y="11"/>
                    <a:pt x="60" y="11"/>
                  </a:cubicBezTo>
                  <a:cubicBezTo>
                    <a:pt x="59" y="11"/>
                    <a:pt x="56" y="11"/>
                    <a:pt x="53" y="11"/>
                  </a:cubicBezTo>
                  <a:cubicBezTo>
                    <a:pt x="53" y="12"/>
                    <a:pt x="53" y="14"/>
                    <a:pt x="53" y="15"/>
                  </a:cubicBezTo>
                  <a:cubicBezTo>
                    <a:pt x="50" y="20"/>
                    <a:pt x="57" y="32"/>
                    <a:pt x="58" y="37"/>
                  </a:cubicBezTo>
                  <a:cubicBezTo>
                    <a:pt x="60" y="39"/>
                    <a:pt x="63" y="42"/>
                    <a:pt x="65" y="44"/>
                  </a:cubicBezTo>
                  <a:cubicBezTo>
                    <a:pt x="68" y="47"/>
                    <a:pt x="65" y="47"/>
                    <a:pt x="65" y="55"/>
                  </a:cubicBezTo>
                  <a:cubicBezTo>
                    <a:pt x="65" y="62"/>
                    <a:pt x="62" y="59"/>
                    <a:pt x="59" y="62"/>
                  </a:cubicBezTo>
                  <a:cubicBezTo>
                    <a:pt x="55" y="64"/>
                    <a:pt x="58" y="70"/>
                    <a:pt x="58" y="72"/>
                  </a:cubicBezTo>
                  <a:cubicBezTo>
                    <a:pt x="57" y="73"/>
                    <a:pt x="48" y="60"/>
                    <a:pt x="47" y="58"/>
                  </a:cubicBezTo>
                  <a:cubicBezTo>
                    <a:pt x="46" y="57"/>
                    <a:pt x="50" y="49"/>
                    <a:pt x="49" y="44"/>
                  </a:cubicBezTo>
                  <a:cubicBezTo>
                    <a:pt x="48" y="40"/>
                    <a:pt x="42" y="43"/>
                    <a:pt x="40" y="43"/>
                  </a:cubicBezTo>
                  <a:cubicBezTo>
                    <a:pt x="38" y="43"/>
                    <a:pt x="33" y="38"/>
                    <a:pt x="32" y="38"/>
                  </a:cubicBezTo>
                  <a:cubicBezTo>
                    <a:pt x="31" y="38"/>
                    <a:pt x="0" y="49"/>
                    <a:pt x="0" y="4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3" y="60"/>
                    <a:pt x="13" y="61"/>
                    <a:pt x="18" y="64"/>
                  </a:cubicBezTo>
                  <a:cubicBezTo>
                    <a:pt x="23" y="67"/>
                    <a:pt x="30" y="67"/>
                    <a:pt x="32" y="68"/>
                  </a:cubicBezTo>
                  <a:cubicBezTo>
                    <a:pt x="33" y="69"/>
                    <a:pt x="32" y="80"/>
                    <a:pt x="32" y="85"/>
                  </a:cubicBezTo>
                  <a:cubicBezTo>
                    <a:pt x="33" y="90"/>
                    <a:pt x="26" y="92"/>
                    <a:pt x="29" y="94"/>
                  </a:cubicBezTo>
                  <a:cubicBezTo>
                    <a:pt x="32" y="97"/>
                    <a:pt x="30" y="102"/>
                    <a:pt x="33" y="103"/>
                  </a:cubicBezTo>
                  <a:cubicBezTo>
                    <a:pt x="35" y="103"/>
                    <a:pt x="29" y="109"/>
                    <a:pt x="26" y="111"/>
                  </a:cubicBezTo>
                  <a:cubicBezTo>
                    <a:pt x="24" y="112"/>
                    <a:pt x="26" y="117"/>
                    <a:pt x="23" y="121"/>
                  </a:cubicBezTo>
                  <a:cubicBezTo>
                    <a:pt x="21" y="124"/>
                    <a:pt x="15" y="128"/>
                    <a:pt x="11" y="132"/>
                  </a:cubicBezTo>
                  <a:cubicBezTo>
                    <a:pt x="12" y="132"/>
                    <a:pt x="12" y="132"/>
                    <a:pt x="12" y="132"/>
                  </a:cubicBezTo>
                  <a:cubicBezTo>
                    <a:pt x="13" y="134"/>
                    <a:pt x="16" y="151"/>
                    <a:pt x="19" y="153"/>
                  </a:cubicBezTo>
                  <a:cubicBezTo>
                    <a:pt x="22" y="154"/>
                    <a:pt x="20" y="171"/>
                    <a:pt x="20" y="172"/>
                  </a:cubicBezTo>
                  <a:cubicBezTo>
                    <a:pt x="20" y="174"/>
                    <a:pt x="21" y="185"/>
                    <a:pt x="21" y="185"/>
                  </a:cubicBezTo>
                  <a:cubicBezTo>
                    <a:pt x="21" y="185"/>
                    <a:pt x="26" y="184"/>
                    <a:pt x="30" y="184"/>
                  </a:cubicBezTo>
                  <a:cubicBezTo>
                    <a:pt x="30" y="182"/>
                    <a:pt x="31" y="180"/>
                    <a:pt x="31" y="179"/>
                  </a:cubicBezTo>
                  <a:cubicBezTo>
                    <a:pt x="31" y="174"/>
                    <a:pt x="27" y="178"/>
                    <a:pt x="26" y="175"/>
                  </a:cubicBezTo>
                  <a:cubicBezTo>
                    <a:pt x="25" y="171"/>
                    <a:pt x="34" y="165"/>
                    <a:pt x="44" y="162"/>
                  </a:cubicBezTo>
                  <a:cubicBezTo>
                    <a:pt x="54" y="159"/>
                    <a:pt x="58" y="157"/>
                    <a:pt x="59" y="154"/>
                  </a:cubicBezTo>
                  <a:cubicBezTo>
                    <a:pt x="60" y="150"/>
                    <a:pt x="59" y="142"/>
                    <a:pt x="60" y="138"/>
                  </a:cubicBezTo>
                  <a:cubicBezTo>
                    <a:pt x="62" y="134"/>
                    <a:pt x="59" y="132"/>
                    <a:pt x="58" y="124"/>
                  </a:cubicBezTo>
                  <a:cubicBezTo>
                    <a:pt x="57" y="116"/>
                    <a:pt x="54" y="115"/>
                    <a:pt x="52" y="111"/>
                  </a:cubicBezTo>
                  <a:cubicBezTo>
                    <a:pt x="51" y="106"/>
                    <a:pt x="51" y="103"/>
                    <a:pt x="54" y="103"/>
                  </a:cubicBezTo>
                  <a:cubicBezTo>
                    <a:pt x="57" y="102"/>
                    <a:pt x="57" y="101"/>
                    <a:pt x="60" y="97"/>
                  </a:cubicBezTo>
                  <a:cubicBezTo>
                    <a:pt x="62" y="92"/>
                    <a:pt x="65" y="94"/>
                    <a:pt x="69" y="91"/>
                  </a:cubicBezTo>
                  <a:cubicBezTo>
                    <a:pt x="74" y="88"/>
                    <a:pt x="74" y="84"/>
                    <a:pt x="82" y="79"/>
                  </a:cubicBezTo>
                  <a:cubicBezTo>
                    <a:pt x="89" y="73"/>
                    <a:pt x="97" y="73"/>
                    <a:pt x="104" y="69"/>
                  </a:cubicBezTo>
                  <a:cubicBezTo>
                    <a:pt x="112" y="65"/>
                    <a:pt x="124" y="50"/>
                    <a:pt x="123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9" name="Freeform 299"/>
            <p:cNvSpPr>
              <a:spLocks/>
            </p:cNvSpPr>
            <p:nvPr userDrawn="1"/>
          </p:nvSpPr>
          <p:spPr bwMode="auto">
            <a:xfrm>
              <a:off x="7933790" y="4487309"/>
              <a:ext cx="271829" cy="279010"/>
            </a:xfrm>
            <a:custGeom>
              <a:avLst/>
              <a:gdLst>
                <a:gd name="T0" fmla="*/ 119 w 127"/>
                <a:gd name="T1" fmla="*/ 96 h 119"/>
                <a:gd name="T2" fmla="*/ 114 w 127"/>
                <a:gd name="T3" fmla="*/ 85 h 119"/>
                <a:gd name="T4" fmla="*/ 113 w 127"/>
                <a:gd name="T5" fmla="*/ 76 h 119"/>
                <a:gd name="T6" fmla="*/ 115 w 127"/>
                <a:gd name="T7" fmla="*/ 68 h 119"/>
                <a:gd name="T8" fmla="*/ 109 w 127"/>
                <a:gd name="T9" fmla="*/ 58 h 119"/>
                <a:gd name="T10" fmla="*/ 114 w 127"/>
                <a:gd name="T11" fmla="*/ 42 h 119"/>
                <a:gd name="T12" fmla="*/ 95 w 127"/>
                <a:gd name="T13" fmla="*/ 29 h 119"/>
                <a:gd name="T14" fmla="*/ 95 w 127"/>
                <a:gd name="T15" fmla="*/ 23 h 119"/>
                <a:gd name="T16" fmla="*/ 51 w 127"/>
                <a:gd name="T17" fmla="*/ 1 h 119"/>
                <a:gd name="T18" fmla="*/ 45 w 127"/>
                <a:gd name="T19" fmla="*/ 11 h 119"/>
                <a:gd name="T20" fmla="*/ 46 w 127"/>
                <a:gd name="T21" fmla="*/ 18 h 119"/>
                <a:gd name="T22" fmla="*/ 27 w 127"/>
                <a:gd name="T23" fmla="*/ 17 h 119"/>
                <a:gd name="T24" fmla="*/ 27 w 127"/>
                <a:gd name="T25" fmla="*/ 0 h 119"/>
                <a:gd name="T26" fmla="*/ 18 w 127"/>
                <a:gd name="T27" fmla="*/ 1 h 119"/>
                <a:gd name="T28" fmla="*/ 12 w 127"/>
                <a:gd name="T29" fmla="*/ 2 h 119"/>
                <a:gd name="T30" fmla="*/ 14 w 127"/>
                <a:gd name="T31" fmla="*/ 7 h 119"/>
                <a:gd name="T32" fmla="*/ 16 w 127"/>
                <a:gd name="T33" fmla="*/ 14 h 119"/>
                <a:gd name="T34" fmla="*/ 11 w 127"/>
                <a:gd name="T35" fmla="*/ 16 h 119"/>
                <a:gd name="T36" fmla="*/ 12 w 127"/>
                <a:gd name="T37" fmla="*/ 22 h 119"/>
                <a:gd name="T38" fmla="*/ 15 w 127"/>
                <a:gd name="T39" fmla="*/ 24 h 119"/>
                <a:gd name="T40" fmla="*/ 5 w 127"/>
                <a:gd name="T41" fmla="*/ 36 h 119"/>
                <a:gd name="T42" fmla="*/ 0 w 127"/>
                <a:gd name="T43" fmla="*/ 39 h 119"/>
                <a:gd name="T44" fmla="*/ 7 w 127"/>
                <a:gd name="T45" fmla="*/ 60 h 119"/>
                <a:gd name="T46" fmla="*/ 13 w 127"/>
                <a:gd name="T47" fmla="*/ 74 h 119"/>
                <a:gd name="T48" fmla="*/ 16 w 127"/>
                <a:gd name="T49" fmla="*/ 82 h 119"/>
                <a:gd name="T50" fmla="*/ 10 w 127"/>
                <a:gd name="T51" fmla="*/ 78 h 119"/>
                <a:gd name="T52" fmla="*/ 9 w 127"/>
                <a:gd name="T53" fmla="*/ 80 h 119"/>
                <a:gd name="T54" fmla="*/ 9 w 127"/>
                <a:gd name="T55" fmla="*/ 80 h 119"/>
                <a:gd name="T56" fmla="*/ 17 w 127"/>
                <a:gd name="T57" fmla="*/ 84 h 119"/>
                <a:gd name="T58" fmla="*/ 28 w 127"/>
                <a:gd name="T59" fmla="*/ 88 h 119"/>
                <a:gd name="T60" fmla="*/ 43 w 127"/>
                <a:gd name="T61" fmla="*/ 94 h 119"/>
                <a:gd name="T62" fmla="*/ 43 w 127"/>
                <a:gd name="T63" fmla="*/ 96 h 119"/>
                <a:gd name="T64" fmla="*/ 51 w 127"/>
                <a:gd name="T65" fmla="*/ 96 h 119"/>
                <a:gd name="T66" fmla="*/ 53 w 127"/>
                <a:gd name="T67" fmla="*/ 95 h 119"/>
                <a:gd name="T68" fmla="*/ 61 w 127"/>
                <a:gd name="T69" fmla="*/ 117 h 119"/>
                <a:gd name="T70" fmla="*/ 68 w 127"/>
                <a:gd name="T71" fmla="*/ 117 h 119"/>
                <a:gd name="T72" fmla="*/ 75 w 127"/>
                <a:gd name="T73" fmla="*/ 116 h 119"/>
                <a:gd name="T74" fmla="*/ 79 w 127"/>
                <a:gd name="T75" fmla="*/ 119 h 119"/>
                <a:gd name="T76" fmla="*/ 89 w 127"/>
                <a:gd name="T77" fmla="*/ 118 h 119"/>
                <a:gd name="T78" fmla="*/ 96 w 127"/>
                <a:gd name="T79" fmla="*/ 117 h 119"/>
                <a:gd name="T80" fmla="*/ 99 w 127"/>
                <a:gd name="T81" fmla="*/ 113 h 119"/>
                <a:gd name="T82" fmla="*/ 106 w 127"/>
                <a:gd name="T83" fmla="*/ 114 h 119"/>
                <a:gd name="T84" fmla="*/ 115 w 127"/>
                <a:gd name="T85" fmla="*/ 112 h 119"/>
                <a:gd name="T86" fmla="*/ 127 w 127"/>
                <a:gd name="T87" fmla="*/ 106 h 119"/>
                <a:gd name="T88" fmla="*/ 119 w 127"/>
                <a:gd name="T89" fmla="*/ 9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19">
                  <a:moveTo>
                    <a:pt x="119" y="96"/>
                  </a:moveTo>
                  <a:cubicBezTo>
                    <a:pt x="118" y="89"/>
                    <a:pt x="114" y="89"/>
                    <a:pt x="114" y="85"/>
                  </a:cubicBezTo>
                  <a:cubicBezTo>
                    <a:pt x="115" y="80"/>
                    <a:pt x="115" y="76"/>
                    <a:pt x="113" y="76"/>
                  </a:cubicBezTo>
                  <a:cubicBezTo>
                    <a:pt x="111" y="75"/>
                    <a:pt x="112" y="71"/>
                    <a:pt x="115" y="68"/>
                  </a:cubicBezTo>
                  <a:cubicBezTo>
                    <a:pt x="118" y="64"/>
                    <a:pt x="110" y="63"/>
                    <a:pt x="109" y="58"/>
                  </a:cubicBezTo>
                  <a:cubicBezTo>
                    <a:pt x="108" y="56"/>
                    <a:pt x="111" y="50"/>
                    <a:pt x="114" y="42"/>
                  </a:cubicBezTo>
                  <a:cubicBezTo>
                    <a:pt x="104" y="36"/>
                    <a:pt x="95" y="29"/>
                    <a:pt x="95" y="2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6"/>
                    <a:pt x="49" y="10"/>
                    <a:pt x="45" y="11"/>
                  </a:cubicBezTo>
                  <a:cubicBezTo>
                    <a:pt x="42" y="12"/>
                    <a:pt x="50" y="17"/>
                    <a:pt x="46" y="18"/>
                  </a:cubicBezTo>
                  <a:cubicBezTo>
                    <a:pt x="42" y="18"/>
                    <a:pt x="34" y="14"/>
                    <a:pt x="27" y="17"/>
                  </a:cubicBezTo>
                  <a:cubicBezTo>
                    <a:pt x="23" y="18"/>
                    <a:pt x="24" y="9"/>
                    <a:pt x="27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5" y="2"/>
                    <a:pt x="12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6" y="11"/>
                    <a:pt x="16" y="14"/>
                  </a:cubicBezTo>
                  <a:cubicBezTo>
                    <a:pt x="16" y="16"/>
                    <a:pt x="13" y="16"/>
                    <a:pt x="11" y="16"/>
                  </a:cubicBezTo>
                  <a:cubicBezTo>
                    <a:pt x="12" y="20"/>
                    <a:pt x="12" y="22"/>
                    <a:pt x="12" y="22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8" y="35"/>
                    <a:pt x="5" y="36"/>
                  </a:cubicBezTo>
                  <a:cubicBezTo>
                    <a:pt x="4" y="37"/>
                    <a:pt x="2" y="38"/>
                    <a:pt x="0" y="39"/>
                  </a:cubicBezTo>
                  <a:cubicBezTo>
                    <a:pt x="2" y="47"/>
                    <a:pt x="4" y="57"/>
                    <a:pt x="7" y="60"/>
                  </a:cubicBezTo>
                  <a:cubicBezTo>
                    <a:pt x="13" y="65"/>
                    <a:pt x="12" y="70"/>
                    <a:pt x="13" y="74"/>
                  </a:cubicBezTo>
                  <a:cubicBezTo>
                    <a:pt x="15" y="77"/>
                    <a:pt x="20" y="81"/>
                    <a:pt x="16" y="82"/>
                  </a:cubicBezTo>
                  <a:cubicBezTo>
                    <a:pt x="14" y="83"/>
                    <a:pt x="12" y="81"/>
                    <a:pt x="10" y="78"/>
                  </a:cubicBezTo>
                  <a:cubicBezTo>
                    <a:pt x="10" y="78"/>
                    <a:pt x="9" y="79"/>
                    <a:pt x="9" y="80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2" y="82"/>
                    <a:pt x="15" y="84"/>
                    <a:pt x="17" y="84"/>
                  </a:cubicBezTo>
                  <a:cubicBezTo>
                    <a:pt x="20" y="84"/>
                    <a:pt x="25" y="88"/>
                    <a:pt x="28" y="88"/>
                  </a:cubicBezTo>
                  <a:cubicBezTo>
                    <a:pt x="31" y="89"/>
                    <a:pt x="41" y="93"/>
                    <a:pt x="43" y="94"/>
                  </a:cubicBezTo>
                  <a:cubicBezTo>
                    <a:pt x="43" y="95"/>
                    <a:pt x="43" y="95"/>
                    <a:pt x="43" y="96"/>
                  </a:cubicBezTo>
                  <a:cubicBezTo>
                    <a:pt x="46" y="95"/>
                    <a:pt x="49" y="95"/>
                    <a:pt x="51" y="96"/>
                  </a:cubicBezTo>
                  <a:cubicBezTo>
                    <a:pt x="52" y="95"/>
                    <a:pt x="52" y="95"/>
                    <a:pt x="53" y="95"/>
                  </a:cubicBezTo>
                  <a:cubicBezTo>
                    <a:pt x="57" y="95"/>
                    <a:pt x="62" y="109"/>
                    <a:pt x="61" y="117"/>
                  </a:cubicBezTo>
                  <a:cubicBezTo>
                    <a:pt x="64" y="117"/>
                    <a:pt x="67" y="117"/>
                    <a:pt x="68" y="117"/>
                  </a:cubicBezTo>
                  <a:cubicBezTo>
                    <a:pt x="70" y="117"/>
                    <a:pt x="72" y="115"/>
                    <a:pt x="75" y="116"/>
                  </a:cubicBezTo>
                  <a:cubicBezTo>
                    <a:pt x="78" y="117"/>
                    <a:pt x="76" y="119"/>
                    <a:pt x="79" y="119"/>
                  </a:cubicBezTo>
                  <a:cubicBezTo>
                    <a:pt x="81" y="119"/>
                    <a:pt x="87" y="118"/>
                    <a:pt x="89" y="118"/>
                  </a:cubicBezTo>
                  <a:cubicBezTo>
                    <a:pt x="90" y="118"/>
                    <a:pt x="95" y="119"/>
                    <a:pt x="96" y="117"/>
                  </a:cubicBezTo>
                  <a:cubicBezTo>
                    <a:pt x="96" y="116"/>
                    <a:pt x="97" y="113"/>
                    <a:pt x="99" y="113"/>
                  </a:cubicBezTo>
                  <a:cubicBezTo>
                    <a:pt x="102" y="114"/>
                    <a:pt x="103" y="116"/>
                    <a:pt x="106" y="114"/>
                  </a:cubicBezTo>
                  <a:cubicBezTo>
                    <a:pt x="109" y="111"/>
                    <a:pt x="113" y="114"/>
                    <a:pt x="115" y="112"/>
                  </a:cubicBezTo>
                  <a:cubicBezTo>
                    <a:pt x="115" y="111"/>
                    <a:pt x="121" y="108"/>
                    <a:pt x="127" y="106"/>
                  </a:cubicBezTo>
                  <a:cubicBezTo>
                    <a:pt x="127" y="99"/>
                    <a:pt x="119" y="102"/>
                    <a:pt x="119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0" name="Freeform 300"/>
            <p:cNvSpPr>
              <a:spLocks/>
            </p:cNvSpPr>
            <p:nvPr userDrawn="1"/>
          </p:nvSpPr>
          <p:spPr bwMode="auto">
            <a:xfrm>
              <a:off x="8014332" y="4709787"/>
              <a:ext cx="82220" cy="195125"/>
            </a:xfrm>
            <a:custGeom>
              <a:avLst/>
              <a:gdLst>
                <a:gd name="T0" fmla="*/ 36 w 39"/>
                <a:gd name="T1" fmla="*/ 55 h 84"/>
                <a:gd name="T2" fmla="*/ 29 w 39"/>
                <a:gd name="T3" fmla="*/ 48 h 84"/>
                <a:gd name="T4" fmla="*/ 28 w 39"/>
                <a:gd name="T5" fmla="*/ 50 h 84"/>
                <a:gd name="T6" fmla="*/ 16 w 39"/>
                <a:gd name="T7" fmla="*/ 34 h 84"/>
                <a:gd name="T8" fmla="*/ 17 w 39"/>
                <a:gd name="T9" fmla="*/ 15 h 84"/>
                <a:gd name="T10" fmla="*/ 14 w 39"/>
                <a:gd name="T11" fmla="*/ 1 h 84"/>
                <a:gd name="T12" fmla="*/ 6 w 39"/>
                <a:gd name="T13" fmla="*/ 1 h 84"/>
                <a:gd name="T14" fmla="*/ 11 w 39"/>
                <a:gd name="T15" fmla="*/ 11 h 84"/>
                <a:gd name="T16" fmla="*/ 7 w 39"/>
                <a:gd name="T17" fmla="*/ 13 h 84"/>
                <a:gd name="T18" fmla="*/ 7 w 39"/>
                <a:gd name="T19" fmla="*/ 31 h 84"/>
                <a:gd name="T20" fmla="*/ 3 w 39"/>
                <a:gd name="T21" fmla="*/ 34 h 84"/>
                <a:gd name="T22" fmla="*/ 1 w 39"/>
                <a:gd name="T23" fmla="*/ 44 h 84"/>
                <a:gd name="T24" fmla="*/ 3 w 39"/>
                <a:gd name="T25" fmla="*/ 49 h 84"/>
                <a:gd name="T26" fmla="*/ 3 w 39"/>
                <a:gd name="T27" fmla="*/ 49 h 84"/>
                <a:gd name="T28" fmla="*/ 11 w 39"/>
                <a:gd name="T29" fmla="*/ 54 h 84"/>
                <a:gd name="T30" fmla="*/ 20 w 39"/>
                <a:gd name="T31" fmla="*/ 55 h 84"/>
                <a:gd name="T32" fmla="*/ 18 w 39"/>
                <a:gd name="T33" fmla="*/ 69 h 84"/>
                <a:gd name="T34" fmla="*/ 29 w 39"/>
                <a:gd name="T35" fmla="*/ 83 h 84"/>
                <a:gd name="T36" fmla="*/ 30 w 39"/>
                <a:gd name="T37" fmla="*/ 73 h 84"/>
                <a:gd name="T38" fmla="*/ 36 w 39"/>
                <a:gd name="T39" fmla="*/ 66 h 84"/>
                <a:gd name="T40" fmla="*/ 36 w 39"/>
                <a:gd name="T41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84">
                  <a:moveTo>
                    <a:pt x="36" y="55"/>
                  </a:moveTo>
                  <a:cubicBezTo>
                    <a:pt x="34" y="53"/>
                    <a:pt x="31" y="50"/>
                    <a:pt x="29" y="48"/>
                  </a:cubicBezTo>
                  <a:cubicBezTo>
                    <a:pt x="29" y="49"/>
                    <a:pt x="29" y="50"/>
                    <a:pt x="28" y="50"/>
                  </a:cubicBezTo>
                  <a:cubicBezTo>
                    <a:pt x="25" y="54"/>
                    <a:pt x="17" y="42"/>
                    <a:pt x="16" y="34"/>
                  </a:cubicBezTo>
                  <a:cubicBezTo>
                    <a:pt x="15" y="26"/>
                    <a:pt x="21" y="22"/>
                    <a:pt x="17" y="15"/>
                  </a:cubicBezTo>
                  <a:cubicBezTo>
                    <a:pt x="14" y="8"/>
                    <a:pt x="12" y="2"/>
                    <a:pt x="14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8" y="3"/>
                    <a:pt x="11" y="9"/>
                    <a:pt x="11" y="11"/>
                  </a:cubicBezTo>
                  <a:cubicBezTo>
                    <a:pt x="11" y="13"/>
                    <a:pt x="8" y="11"/>
                    <a:pt x="7" y="13"/>
                  </a:cubicBezTo>
                  <a:cubicBezTo>
                    <a:pt x="6" y="16"/>
                    <a:pt x="5" y="29"/>
                    <a:pt x="7" y="31"/>
                  </a:cubicBezTo>
                  <a:cubicBezTo>
                    <a:pt x="10" y="33"/>
                    <a:pt x="3" y="32"/>
                    <a:pt x="3" y="34"/>
                  </a:cubicBezTo>
                  <a:cubicBezTo>
                    <a:pt x="3" y="36"/>
                    <a:pt x="2" y="44"/>
                    <a:pt x="1" y="44"/>
                  </a:cubicBezTo>
                  <a:cubicBezTo>
                    <a:pt x="0" y="45"/>
                    <a:pt x="2" y="46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9" y="54"/>
                    <a:pt x="11" y="54"/>
                  </a:cubicBezTo>
                  <a:cubicBezTo>
                    <a:pt x="13" y="54"/>
                    <a:pt x="19" y="51"/>
                    <a:pt x="20" y="55"/>
                  </a:cubicBezTo>
                  <a:cubicBezTo>
                    <a:pt x="21" y="60"/>
                    <a:pt x="17" y="68"/>
                    <a:pt x="18" y="69"/>
                  </a:cubicBezTo>
                  <a:cubicBezTo>
                    <a:pt x="19" y="71"/>
                    <a:pt x="28" y="84"/>
                    <a:pt x="29" y="83"/>
                  </a:cubicBezTo>
                  <a:cubicBezTo>
                    <a:pt x="29" y="81"/>
                    <a:pt x="26" y="75"/>
                    <a:pt x="30" y="73"/>
                  </a:cubicBezTo>
                  <a:cubicBezTo>
                    <a:pt x="33" y="70"/>
                    <a:pt x="36" y="73"/>
                    <a:pt x="36" y="66"/>
                  </a:cubicBezTo>
                  <a:cubicBezTo>
                    <a:pt x="36" y="58"/>
                    <a:pt x="39" y="58"/>
                    <a:pt x="36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1" name="Freeform 301"/>
            <p:cNvSpPr>
              <a:spLocks/>
            </p:cNvSpPr>
            <p:nvPr userDrawn="1"/>
          </p:nvSpPr>
          <p:spPr bwMode="auto">
            <a:xfrm>
              <a:off x="8900293" y="3367625"/>
              <a:ext cx="192966" cy="129475"/>
            </a:xfrm>
            <a:custGeom>
              <a:avLst/>
              <a:gdLst>
                <a:gd name="T0" fmla="*/ 73 w 90"/>
                <a:gd name="T1" fmla="*/ 45 h 56"/>
                <a:gd name="T2" fmla="*/ 78 w 90"/>
                <a:gd name="T3" fmla="*/ 48 h 56"/>
                <a:gd name="T4" fmla="*/ 86 w 90"/>
                <a:gd name="T5" fmla="*/ 51 h 56"/>
                <a:gd name="T6" fmla="*/ 90 w 90"/>
                <a:gd name="T7" fmla="*/ 50 h 56"/>
                <a:gd name="T8" fmla="*/ 88 w 90"/>
                <a:gd name="T9" fmla="*/ 35 h 56"/>
                <a:gd name="T10" fmla="*/ 76 w 90"/>
                <a:gd name="T11" fmla="*/ 29 h 56"/>
                <a:gd name="T12" fmla="*/ 74 w 90"/>
                <a:gd name="T13" fmla="*/ 19 h 56"/>
                <a:gd name="T14" fmla="*/ 59 w 90"/>
                <a:gd name="T15" fmla="*/ 20 h 56"/>
                <a:gd name="T16" fmla="*/ 49 w 90"/>
                <a:gd name="T17" fmla="*/ 18 h 56"/>
                <a:gd name="T18" fmla="*/ 39 w 90"/>
                <a:gd name="T19" fmla="*/ 18 h 56"/>
                <a:gd name="T20" fmla="*/ 22 w 90"/>
                <a:gd name="T21" fmla="*/ 17 h 56"/>
                <a:gd name="T22" fmla="*/ 31 w 90"/>
                <a:gd name="T23" fmla="*/ 10 h 56"/>
                <a:gd name="T24" fmla="*/ 34 w 90"/>
                <a:gd name="T25" fmla="*/ 10 h 56"/>
                <a:gd name="T26" fmla="*/ 38 w 90"/>
                <a:gd name="T27" fmla="*/ 1 h 56"/>
                <a:gd name="T28" fmla="*/ 30 w 90"/>
                <a:gd name="T29" fmla="*/ 3 h 56"/>
                <a:gd name="T30" fmla="*/ 21 w 90"/>
                <a:gd name="T31" fmla="*/ 5 h 56"/>
                <a:gd name="T32" fmla="*/ 16 w 90"/>
                <a:gd name="T33" fmla="*/ 11 h 56"/>
                <a:gd name="T34" fmla="*/ 12 w 90"/>
                <a:gd name="T35" fmla="*/ 17 h 56"/>
                <a:gd name="T36" fmla="*/ 1 w 90"/>
                <a:gd name="T37" fmla="*/ 21 h 56"/>
                <a:gd name="T38" fmla="*/ 8 w 90"/>
                <a:gd name="T39" fmla="*/ 29 h 56"/>
                <a:gd name="T40" fmla="*/ 10 w 90"/>
                <a:gd name="T41" fmla="*/ 39 h 56"/>
                <a:gd name="T42" fmla="*/ 5 w 90"/>
                <a:gd name="T43" fmla="*/ 50 h 56"/>
                <a:gd name="T44" fmla="*/ 10 w 90"/>
                <a:gd name="T45" fmla="*/ 50 h 56"/>
                <a:gd name="T46" fmla="*/ 22 w 90"/>
                <a:gd name="T47" fmla="*/ 47 h 56"/>
                <a:gd name="T48" fmla="*/ 33 w 90"/>
                <a:gd name="T49" fmla="*/ 42 h 56"/>
                <a:gd name="T50" fmla="*/ 44 w 90"/>
                <a:gd name="T51" fmla="*/ 33 h 56"/>
                <a:gd name="T52" fmla="*/ 49 w 90"/>
                <a:gd name="T53" fmla="*/ 42 h 56"/>
                <a:gd name="T54" fmla="*/ 49 w 90"/>
                <a:gd name="T55" fmla="*/ 55 h 56"/>
                <a:gd name="T56" fmla="*/ 54 w 90"/>
                <a:gd name="T57" fmla="*/ 55 h 56"/>
                <a:gd name="T58" fmla="*/ 61 w 90"/>
                <a:gd name="T59" fmla="*/ 53 h 56"/>
                <a:gd name="T60" fmla="*/ 73 w 90"/>
                <a:gd name="T61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56">
                  <a:moveTo>
                    <a:pt x="73" y="45"/>
                  </a:moveTo>
                  <a:cubicBezTo>
                    <a:pt x="76" y="47"/>
                    <a:pt x="75" y="49"/>
                    <a:pt x="78" y="48"/>
                  </a:cubicBezTo>
                  <a:cubicBezTo>
                    <a:pt x="80" y="48"/>
                    <a:pt x="84" y="49"/>
                    <a:pt x="86" y="51"/>
                  </a:cubicBezTo>
                  <a:cubicBezTo>
                    <a:pt x="88" y="50"/>
                    <a:pt x="90" y="50"/>
                    <a:pt x="90" y="50"/>
                  </a:cubicBezTo>
                  <a:cubicBezTo>
                    <a:pt x="90" y="50"/>
                    <a:pt x="88" y="39"/>
                    <a:pt x="88" y="35"/>
                  </a:cubicBezTo>
                  <a:cubicBezTo>
                    <a:pt x="87" y="32"/>
                    <a:pt x="76" y="29"/>
                    <a:pt x="76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61" y="21"/>
                    <a:pt x="59" y="20"/>
                  </a:cubicBezTo>
                  <a:cubicBezTo>
                    <a:pt x="57" y="19"/>
                    <a:pt x="52" y="21"/>
                    <a:pt x="49" y="18"/>
                  </a:cubicBezTo>
                  <a:cubicBezTo>
                    <a:pt x="47" y="15"/>
                    <a:pt x="43" y="21"/>
                    <a:pt x="39" y="18"/>
                  </a:cubicBezTo>
                  <a:cubicBezTo>
                    <a:pt x="35" y="15"/>
                    <a:pt x="23" y="19"/>
                    <a:pt x="22" y="17"/>
                  </a:cubicBezTo>
                  <a:cubicBezTo>
                    <a:pt x="22" y="15"/>
                    <a:pt x="27" y="10"/>
                    <a:pt x="31" y="10"/>
                  </a:cubicBezTo>
                  <a:cubicBezTo>
                    <a:pt x="31" y="10"/>
                    <a:pt x="33" y="10"/>
                    <a:pt x="34" y="10"/>
                  </a:cubicBezTo>
                  <a:cubicBezTo>
                    <a:pt x="36" y="8"/>
                    <a:pt x="39" y="3"/>
                    <a:pt x="38" y="1"/>
                  </a:cubicBezTo>
                  <a:cubicBezTo>
                    <a:pt x="37" y="0"/>
                    <a:pt x="33" y="1"/>
                    <a:pt x="30" y="3"/>
                  </a:cubicBezTo>
                  <a:cubicBezTo>
                    <a:pt x="28" y="5"/>
                    <a:pt x="22" y="2"/>
                    <a:pt x="21" y="5"/>
                  </a:cubicBezTo>
                  <a:cubicBezTo>
                    <a:pt x="20" y="8"/>
                    <a:pt x="19" y="11"/>
                    <a:pt x="16" y="11"/>
                  </a:cubicBezTo>
                  <a:cubicBezTo>
                    <a:pt x="13" y="11"/>
                    <a:pt x="15" y="16"/>
                    <a:pt x="12" y="17"/>
                  </a:cubicBezTo>
                  <a:cubicBezTo>
                    <a:pt x="9" y="18"/>
                    <a:pt x="2" y="18"/>
                    <a:pt x="1" y="21"/>
                  </a:cubicBezTo>
                  <a:cubicBezTo>
                    <a:pt x="0" y="24"/>
                    <a:pt x="9" y="25"/>
                    <a:pt x="8" y="29"/>
                  </a:cubicBezTo>
                  <a:cubicBezTo>
                    <a:pt x="8" y="32"/>
                    <a:pt x="13" y="36"/>
                    <a:pt x="10" y="39"/>
                  </a:cubicBezTo>
                  <a:cubicBezTo>
                    <a:pt x="7" y="40"/>
                    <a:pt x="5" y="44"/>
                    <a:pt x="5" y="50"/>
                  </a:cubicBezTo>
                  <a:cubicBezTo>
                    <a:pt x="7" y="51"/>
                    <a:pt x="9" y="52"/>
                    <a:pt x="10" y="50"/>
                  </a:cubicBezTo>
                  <a:cubicBezTo>
                    <a:pt x="12" y="47"/>
                    <a:pt x="22" y="50"/>
                    <a:pt x="22" y="47"/>
                  </a:cubicBezTo>
                  <a:cubicBezTo>
                    <a:pt x="22" y="44"/>
                    <a:pt x="33" y="45"/>
                    <a:pt x="33" y="42"/>
                  </a:cubicBezTo>
                  <a:cubicBezTo>
                    <a:pt x="33" y="39"/>
                    <a:pt x="40" y="32"/>
                    <a:pt x="44" y="33"/>
                  </a:cubicBezTo>
                  <a:cubicBezTo>
                    <a:pt x="48" y="33"/>
                    <a:pt x="43" y="40"/>
                    <a:pt x="49" y="42"/>
                  </a:cubicBezTo>
                  <a:cubicBezTo>
                    <a:pt x="54" y="44"/>
                    <a:pt x="46" y="52"/>
                    <a:pt x="49" y="55"/>
                  </a:cubicBezTo>
                  <a:cubicBezTo>
                    <a:pt x="50" y="56"/>
                    <a:pt x="52" y="56"/>
                    <a:pt x="54" y="55"/>
                  </a:cubicBezTo>
                  <a:cubicBezTo>
                    <a:pt x="56" y="54"/>
                    <a:pt x="58" y="54"/>
                    <a:pt x="61" y="53"/>
                  </a:cubicBezTo>
                  <a:cubicBezTo>
                    <a:pt x="65" y="49"/>
                    <a:pt x="71" y="44"/>
                    <a:pt x="7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2" name="Freeform 302"/>
            <p:cNvSpPr>
              <a:spLocks/>
            </p:cNvSpPr>
            <p:nvPr userDrawn="1"/>
          </p:nvSpPr>
          <p:spPr bwMode="auto">
            <a:xfrm>
              <a:off x="8286161" y="3353036"/>
              <a:ext cx="82220" cy="71121"/>
            </a:xfrm>
            <a:custGeom>
              <a:avLst/>
              <a:gdLst>
                <a:gd name="T0" fmla="*/ 37 w 39"/>
                <a:gd name="T1" fmla="*/ 24 h 31"/>
                <a:gd name="T2" fmla="*/ 30 w 39"/>
                <a:gd name="T3" fmla="*/ 16 h 31"/>
                <a:gd name="T4" fmla="*/ 26 w 39"/>
                <a:gd name="T5" fmla="*/ 8 h 31"/>
                <a:gd name="T6" fmla="*/ 22 w 39"/>
                <a:gd name="T7" fmla="*/ 2 h 31"/>
                <a:gd name="T8" fmla="*/ 12 w 39"/>
                <a:gd name="T9" fmla="*/ 1 h 31"/>
                <a:gd name="T10" fmla="*/ 0 w 39"/>
                <a:gd name="T11" fmla="*/ 3 h 31"/>
                <a:gd name="T12" fmla="*/ 3 w 39"/>
                <a:gd name="T13" fmla="*/ 11 h 31"/>
                <a:gd name="T14" fmla="*/ 12 w 39"/>
                <a:gd name="T15" fmla="*/ 15 h 31"/>
                <a:gd name="T16" fmla="*/ 14 w 39"/>
                <a:gd name="T17" fmla="*/ 19 h 31"/>
                <a:gd name="T18" fmla="*/ 15 w 39"/>
                <a:gd name="T19" fmla="*/ 19 h 31"/>
                <a:gd name="T20" fmla="*/ 18 w 39"/>
                <a:gd name="T21" fmla="*/ 21 h 31"/>
                <a:gd name="T22" fmla="*/ 24 w 39"/>
                <a:gd name="T23" fmla="*/ 24 h 31"/>
                <a:gd name="T24" fmla="*/ 29 w 39"/>
                <a:gd name="T25" fmla="*/ 26 h 31"/>
                <a:gd name="T26" fmla="*/ 32 w 39"/>
                <a:gd name="T27" fmla="*/ 31 h 31"/>
                <a:gd name="T28" fmla="*/ 39 w 39"/>
                <a:gd name="T29" fmla="*/ 30 h 31"/>
                <a:gd name="T30" fmla="*/ 37 w 39"/>
                <a:gd name="T3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37" y="24"/>
                  </a:moveTo>
                  <a:cubicBezTo>
                    <a:pt x="37" y="22"/>
                    <a:pt x="30" y="20"/>
                    <a:pt x="30" y="16"/>
                  </a:cubicBezTo>
                  <a:cubicBezTo>
                    <a:pt x="30" y="13"/>
                    <a:pt x="25" y="10"/>
                    <a:pt x="26" y="8"/>
                  </a:cubicBezTo>
                  <a:cubicBezTo>
                    <a:pt x="26" y="6"/>
                    <a:pt x="24" y="4"/>
                    <a:pt x="22" y="2"/>
                  </a:cubicBezTo>
                  <a:cubicBezTo>
                    <a:pt x="19" y="1"/>
                    <a:pt x="15" y="0"/>
                    <a:pt x="12" y="1"/>
                  </a:cubicBezTo>
                  <a:cubicBezTo>
                    <a:pt x="8" y="1"/>
                    <a:pt x="5" y="2"/>
                    <a:pt x="0" y="3"/>
                  </a:cubicBezTo>
                  <a:cubicBezTo>
                    <a:pt x="3" y="6"/>
                    <a:pt x="1" y="7"/>
                    <a:pt x="3" y="11"/>
                  </a:cubicBezTo>
                  <a:cubicBezTo>
                    <a:pt x="5" y="16"/>
                    <a:pt x="10" y="14"/>
                    <a:pt x="12" y="15"/>
                  </a:cubicBezTo>
                  <a:cubicBezTo>
                    <a:pt x="13" y="15"/>
                    <a:pt x="13" y="17"/>
                    <a:pt x="14" y="19"/>
                  </a:cubicBezTo>
                  <a:cubicBezTo>
                    <a:pt x="14" y="19"/>
                    <a:pt x="15" y="19"/>
                    <a:pt x="15" y="19"/>
                  </a:cubicBezTo>
                  <a:cubicBezTo>
                    <a:pt x="17" y="19"/>
                    <a:pt x="18" y="20"/>
                    <a:pt x="18" y="21"/>
                  </a:cubicBezTo>
                  <a:cubicBezTo>
                    <a:pt x="21" y="22"/>
                    <a:pt x="23" y="23"/>
                    <a:pt x="24" y="24"/>
                  </a:cubicBezTo>
                  <a:cubicBezTo>
                    <a:pt x="25" y="24"/>
                    <a:pt x="26" y="22"/>
                    <a:pt x="29" y="26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5" y="31"/>
                    <a:pt x="37" y="31"/>
                    <a:pt x="39" y="30"/>
                  </a:cubicBezTo>
                  <a:cubicBezTo>
                    <a:pt x="38" y="28"/>
                    <a:pt x="37" y="26"/>
                    <a:pt x="37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3" name="Freeform 303"/>
            <p:cNvSpPr>
              <a:spLocks noEditPoints="1"/>
            </p:cNvSpPr>
            <p:nvPr userDrawn="1"/>
          </p:nvSpPr>
          <p:spPr bwMode="auto">
            <a:xfrm>
              <a:off x="8324754" y="3336623"/>
              <a:ext cx="124169" cy="102121"/>
            </a:xfrm>
            <a:custGeom>
              <a:avLst/>
              <a:gdLst>
                <a:gd name="T0" fmla="*/ 55 w 58"/>
                <a:gd name="T1" fmla="*/ 15 h 44"/>
                <a:gd name="T2" fmla="*/ 44 w 58"/>
                <a:gd name="T3" fmla="*/ 2 h 44"/>
                <a:gd name="T4" fmla="*/ 37 w 58"/>
                <a:gd name="T5" fmla="*/ 7 h 44"/>
                <a:gd name="T6" fmla="*/ 32 w 58"/>
                <a:gd name="T7" fmla="*/ 7 h 44"/>
                <a:gd name="T8" fmla="*/ 23 w 58"/>
                <a:gd name="T9" fmla="*/ 2 h 44"/>
                <a:gd name="T10" fmla="*/ 19 w 58"/>
                <a:gd name="T11" fmla="*/ 0 h 44"/>
                <a:gd name="T12" fmla="*/ 17 w 58"/>
                <a:gd name="T13" fmla="*/ 4 h 44"/>
                <a:gd name="T14" fmla="*/ 21 w 58"/>
                <a:gd name="T15" fmla="*/ 9 h 44"/>
                <a:gd name="T16" fmla="*/ 12 w 58"/>
                <a:gd name="T17" fmla="*/ 8 h 44"/>
                <a:gd name="T18" fmla="*/ 4 w 58"/>
                <a:gd name="T19" fmla="*/ 6 h 44"/>
                <a:gd name="T20" fmla="*/ 8 w 58"/>
                <a:gd name="T21" fmla="*/ 15 h 44"/>
                <a:gd name="T22" fmla="*/ 12 w 58"/>
                <a:gd name="T23" fmla="*/ 23 h 44"/>
                <a:gd name="T24" fmla="*/ 19 w 58"/>
                <a:gd name="T25" fmla="*/ 31 h 44"/>
                <a:gd name="T26" fmla="*/ 21 w 58"/>
                <a:gd name="T27" fmla="*/ 37 h 44"/>
                <a:gd name="T28" fmla="*/ 35 w 58"/>
                <a:gd name="T29" fmla="*/ 29 h 44"/>
                <a:gd name="T30" fmla="*/ 38 w 58"/>
                <a:gd name="T31" fmla="*/ 39 h 44"/>
                <a:gd name="T32" fmla="*/ 46 w 58"/>
                <a:gd name="T33" fmla="*/ 44 h 44"/>
                <a:gd name="T34" fmla="*/ 48 w 58"/>
                <a:gd name="T35" fmla="*/ 38 h 44"/>
                <a:gd name="T36" fmla="*/ 55 w 58"/>
                <a:gd name="T37" fmla="*/ 15 h 44"/>
                <a:gd name="T38" fmla="*/ 6 w 58"/>
                <a:gd name="T39" fmla="*/ 31 h 44"/>
                <a:gd name="T40" fmla="*/ 0 w 58"/>
                <a:gd name="T41" fmla="*/ 28 h 44"/>
                <a:gd name="T42" fmla="*/ 4 w 58"/>
                <a:gd name="T43" fmla="*/ 34 h 44"/>
                <a:gd name="T44" fmla="*/ 12 w 58"/>
                <a:gd name="T45" fmla="*/ 38 h 44"/>
                <a:gd name="T46" fmla="*/ 14 w 58"/>
                <a:gd name="T47" fmla="*/ 38 h 44"/>
                <a:gd name="T48" fmla="*/ 11 w 58"/>
                <a:gd name="T49" fmla="*/ 33 h 44"/>
                <a:gd name="T50" fmla="*/ 6 w 58"/>
                <a:gd name="T5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4">
                  <a:moveTo>
                    <a:pt x="55" y="15"/>
                  </a:moveTo>
                  <a:cubicBezTo>
                    <a:pt x="53" y="12"/>
                    <a:pt x="49" y="8"/>
                    <a:pt x="44" y="2"/>
                  </a:cubicBezTo>
                  <a:cubicBezTo>
                    <a:pt x="43" y="6"/>
                    <a:pt x="38" y="5"/>
                    <a:pt x="37" y="7"/>
                  </a:cubicBezTo>
                  <a:cubicBezTo>
                    <a:pt x="36" y="10"/>
                    <a:pt x="33" y="7"/>
                    <a:pt x="32" y="7"/>
                  </a:cubicBezTo>
                  <a:cubicBezTo>
                    <a:pt x="30" y="8"/>
                    <a:pt x="27" y="2"/>
                    <a:pt x="23" y="2"/>
                  </a:cubicBezTo>
                  <a:cubicBezTo>
                    <a:pt x="22" y="2"/>
                    <a:pt x="21" y="1"/>
                    <a:pt x="19" y="0"/>
                  </a:cubicBezTo>
                  <a:cubicBezTo>
                    <a:pt x="18" y="2"/>
                    <a:pt x="16" y="3"/>
                    <a:pt x="17" y="4"/>
                  </a:cubicBezTo>
                  <a:cubicBezTo>
                    <a:pt x="18" y="6"/>
                    <a:pt x="22" y="7"/>
                    <a:pt x="21" y="9"/>
                  </a:cubicBezTo>
                  <a:cubicBezTo>
                    <a:pt x="19" y="11"/>
                    <a:pt x="14" y="10"/>
                    <a:pt x="12" y="8"/>
                  </a:cubicBezTo>
                  <a:cubicBezTo>
                    <a:pt x="10" y="7"/>
                    <a:pt x="5" y="4"/>
                    <a:pt x="4" y="6"/>
                  </a:cubicBezTo>
                  <a:cubicBezTo>
                    <a:pt x="3" y="8"/>
                    <a:pt x="8" y="12"/>
                    <a:pt x="8" y="15"/>
                  </a:cubicBezTo>
                  <a:cubicBezTo>
                    <a:pt x="7" y="17"/>
                    <a:pt x="12" y="20"/>
                    <a:pt x="12" y="23"/>
                  </a:cubicBezTo>
                  <a:cubicBezTo>
                    <a:pt x="12" y="27"/>
                    <a:pt x="19" y="29"/>
                    <a:pt x="19" y="31"/>
                  </a:cubicBezTo>
                  <a:cubicBezTo>
                    <a:pt x="19" y="33"/>
                    <a:pt x="20" y="35"/>
                    <a:pt x="21" y="37"/>
                  </a:cubicBezTo>
                  <a:cubicBezTo>
                    <a:pt x="27" y="35"/>
                    <a:pt x="32" y="31"/>
                    <a:pt x="35" y="29"/>
                  </a:cubicBezTo>
                  <a:cubicBezTo>
                    <a:pt x="41" y="26"/>
                    <a:pt x="39" y="37"/>
                    <a:pt x="38" y="39"/>
                  </a:cubicBezTo>
                  <a:cubicBezTo>
                    <a:pt x="37" y="40"/>
                    <a:pt x="41" y="43"/>
                    <a:pt x="46" y="44"/>
                  </a:cubicBezTo>
                  <a:cubicBezTo>
                    <a:pt x="46" y="42"/>
                    <a:pt x="46" y="40"/>
                    <a:pt x="48" y="38"/>
                  </a:cubicBezTo>
                  <a:cubicBezTo>
                    <a:pt x="54" y="31"/>
                    <a:pt x="58" y="21"/>
                    <a:pt x="55" y="15"/>
                  </a:cubicBezTo>
                  <a:close/>
                  <a:moveTo>
                    <a:pt x="6" y="31"/>
                  </a:moveTo>
                  <a:cubicBezTo>
                    <a:pt x="5" y="30"/>
                    <a:pt x="3" y="29"/>
                    <a:pt x="0" y="28"/>
                  </a:cubicBezTo>
                  <a:cubicBezTo>
                    <a:pt x="1" y="30"/>
                    <a:pt x="1" y="33"/>
                    <a:pt x="4" y="34"/>
                  </a:cubicBezTo>
                  <a:cubicBezTo>
                    <a:pt x="9" y="36"/>
                    <a:pt x="2" y="37"/>
                    <a:pt x="12" y="38"/>
                  </a:cubicBezTo>
                  <a:cubicBezTo>
                    <a:pt x="13" y="38"/>
                    <a:pt x="13" y="38"/>
                    <a:pt x="14" y="38"/>
                  </a:cubicBezTo>
                  <a:cubicBezTo>
                    <a:pt x="14" y="36"/>
                    <a:pt x="14" y="35"/>
                    <a:pt x="11" y="33"/>
                  </a:cubicBezTo>
                  <a:cubicBezTo>
                    <a:pt x="8" y="29"/>
                    <a:pt x="7" y="31"/>
                    <a:pt x="6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4" name="Freeform 304"/>
            <p:cNvSpPr>
              <a:spLocks/>
            </p:cNvSpPr>
            <p:nvPr userDrawn="1"/>
          </p:nvSpPr>
          <p:spPr bwMode="auto">
            <a:xfrm>
              <a:off x="8720752" y="3440569"/>
              <a:ext cx="359083" cy="262597"/>
            </a:xfrm>
            <a:custGeom>
              <a:avLst/>
              <a:gdLst>
                <a:gd name="T0" fmla="*/ 162 w 168"/>
                <a:gd name="T1" fmla="*/ 16 h 112"/>
                <a:gd name="T2" fmla="*/ 157 w 168"/>
                <a:gd name="T3" fmla="*/ 13 h 112"/>
                <a:gd name="T4" fmla="*/ 145 w 168"/>
                <a:gd name="T5" fmla="*/ 21 h 112"/>
                <a:gd name="T6" fmla="*/ 139 w 168"/>
                <a:gd name="T7" fmla="*/ 23 h 112"/>
                <a:gd name="T8" fmla="*/ 133 w 168"/>
                <a:gd name="T9" fmla="*/ 23 h 112"/>
                <a:gd name="T10" fmla="*/ 133 w 168"/>
                <a:gd name="T11" fmla="*/ 10 h 112"/>
                <a:gd name="T12" fmla="*/ 128 w 168"/>
                <a:gd name="T13" fmla="*/ 1 h 112"/>
                <a:gd name="T14" fmla="*/ 117 w 168"/>
                <a:gd name="T15" fmla="*/ 10 h 112"/>
                <a:gd name="T16" fmla="*/ 106 w 168"/>
                <a:gd name="T17" fmla="*/ 15 h 112"/>
                <a:gd name="T18" fmla="*/ 94 w 168"/>
                <a:gd name="T19" fmla="*/ 18 h 112"/>
                <a:gd name="T20" fmla="*/ 84 w 168"/>
                <a:gd name="T21" fmla="*/ 16 h 112"/>
                <a:gd name="T22" fmla="*/ 75 w 168"/>
                <a:gd name="T23" fmla="*/ 13 h 112"/>
                <a:gd name="T24" fmla="*/ 65 w 168"/>
                <a:gd name="T25" fmla="*/ 11 h 112"/>
                <a:gd name="T26" fmla="*/ 56 w 168"/>
                <a:gd name="T27" fmla="*/ 16 h 112"/>
                <a:gd name="T28" fmla="*/ 49 w 168"/>
                <a:gd name="T29" fmla="*/ 27 h 112"/>
                <a:gd name="T30" fmla="*/ 32 w 168"/>
                <a:gd name="T31" fmla="*/ 36 h 112"/>
                <a:gd name="T32" fmla="*/ 22 w 168"/>
                <a:gd name="T33" fmla="*/ 39 h 112"/>
                <a:gd name="T34" fmla="*/ 14 w 168"/>
                <a:gd name="T35" fmla="*/ 37 h 112"/>
                <a:gd name="T36" fmla="*/ 9 w 168"/>
                <a:gd name="T37" fmla="*/ 42 h 112"/>
                <a:gd name="T38" fmla="*/ 4 w 168"/>
                <a:gd name="T39" fmla="*/ 51 h 112"/>
                <a:gd name="T40" fmla="*/ 3 w 168"/>
                <a:gd name="T41" fmla="*/ 60 h 112"/>
                <a:gd name="T42" fmla="*/ 3 w 168"/>
                <a:gd name="T43" fmla="*/ 72 h 112"/>
                <a:gd name="T44" fmla="*/ 5 w 168"/>
                <a:gd name="T45" fmla="*/ 84 h 112"/>
                <a:gd name="T46" fmla="*/ 16 w 168"/>
                <a:gd name="T47" fmla="*/ 90 h 112"/>
                <a:gd name="T48" fmla="*/ 4 w 168"/>
                <a:gd name="T49" fmla="*/ 105 h 112"/>
                <a:gd name="T50" fmla="*/ 6 w 168"/>
                <a:gd name="T51" fmla="*/ 109 h 112"/>
                <a:gd name="T52" fmla="*/ 24 w 168"/>
                <a:gd name="T53" fmla="*/ 110 h 112"/>
                <a:gd name="T54" fmla="*/ 71 w 168"/>
                <a:gd name="T55" fmla="*/ 105 h 112"/>
                <a:gd name="T56" fmla="*/ 70 w 168"/>
                <a:gd name="T57" fmla="*/ 94 h 112"/>
                <a:gd name="T58" fmla="*/ 80 w 168"/>
                <a:gd name="T59" fmla="*/ 89 h 112"/>
                <a:gd name="T60" fmla="*/ 87 w 168"/>
                <a:gd name="T61" fmla="*/ 87 h 112"/>
                <a:gd name="T62" fmla="*/ 100 w 168"/>
                <a:gd name="T63" fmla="*/ 83 h 112"/>
                <a:gd name="T64" fmla="*/ 105 w 168"/>
                <a:gd name="T65" fmla="*/ 78 h 112"/>
                <a:gd name="T66" fmla="*/ 109 w 168"/>
                <a:gd name="T67" fmla="*/ 67 h 112"/>
                <a:gd name="T68" fmla="*/ 117 w 168"/>
                <a:gd name="T69" fmla="*/ 62 h 112"/>
                <a:gd name="T70" fmla="*/ 113 w 168"/>
                <a:gd name="T71" fmla="*/ 55 h 112"/>
                <a:gd name="T72" fmla="*/ 126 w 168"/>
                <a:gd name="T73" fmla="*/ 56 h 112"/>
                <a:gd name="T74" fmla="*/ 127 w 168"/>
                <a:gd name="T75" fmla="*/ 47 h 112"/>
                <a:gd name="T76" fmla="*/ 133 w 168"/>
                <a:gd name="T77" fmla="*/ 39 h 112"/>
                <a:gd name="T78" fmla="*/ 131 w 168"/>
                <a:gd name="T79" fmla="*/ 33 h 112"/>
                <a:gd name="T80" fmla="*/ 133 w 168"/>
                <a:gd name="T81" fmla="*/ 28 h 112"/>
                <a:gd name="T82" fmla="*/ 134 w 168"/>
                <a:gd name="T83" fmla="*/ 27 h 112"/>
                <a:gd name="T84" fmla="*/ 140 w 168"/>
                <a:gd name="T85" fmla="*/ 25 h 112"/>
                <a:gd name="T86" fmla="*/ 156 w 168"/>
                <a:gd name="T87" fmla="*/ 21 h 112"/>
                <a:gd name="T88" fmla="*/ 168 w 168"/>
                <a:gd name="T89" fmla="*/ 17 h 112"/>
                <a:gd name="T90" fmla="*/ 162 w 168"/>
                <a:gd name="T91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112">
                  <a:moveTo>
                    <a:pt x="162" y="16"/>
                  </a:moveTo>
                  <a:cubicBezTo>
                    <a:pt x="159" y="17"/>
                    <a:pt x="160" y="15"/>
                    <a:pt x="157" y="13"/>
                  </a:cubicBezTo>
                  <a:cubicBezTo>
                    <a:pt x="155" y="12"/>
                    <a:pt x="149" y="17"/>
                    <a:pt x="145" y="21"/>
                  </a:cubicBezTo>
                  <a:cubicBezTo>
                    <a:pt x="143" y="22"/>
                    <a:pt x="140" y="22"/>
                    <a:pt x="139" y="23"/>
                  </a:cubicBezTo>
                  <a:cubicBezTo>
                    <a:pt x="136" y="24"/>
                    <a:pt x="134" y="24"/>
                    <a:pt x="133" y="23"/>
                  </a:cubicBezTo>
                  <a:cubicBezTo>
                    <a:pt x="130" y="20"/>
                    <a:pt x="138" y="12"/>
                    <a:pt x="133" y="10"/>
                  </a:cubicBezTo>
                  <a:cubicBezTo>
                    <a:pt x="127" y="8"/>
                    <a:pt x="132" y="1"/>
                    <a:pt x="128" y="1"/>
                  </a:cubicBezTo>
                  <a:cubicBezTo>
                    <a:pt x="124" y="0"/>
                    <a:pt x="117" y="7"/>
                    <a:pt x="117" y="10"/>
                  </a:cubicBezTo>
                  <a:cubicBezTo>
                    <a:pt x="117" y="13"/>
                    <a:pt x="106" y="12"/>
                    <a:pt x="106" y="15"/>
                  </a:cubicBezTo>
                  <a:cubicBezTo>
                    <a:pt x="106" y="18"/>
                    <a:pt x="96" y="15"/>
                    <a:pt x="94" y="18"/>
                  </a:cubicBezTo>
                  <a:cubicBezTo>
                    <a:pt x="92" y="22"/>
                    <a:pt x="87" y="16"/>
                    <a:pt x="84" y="16"/>
                  </a:cubicBezTo>
                  <a:cubicBezTo>
                    <a:pt x="81" y="16"/>
                    <a:pt x="79" y="12"/>
                    <a:pt x="75" y="13"/>
                  </a:cubicBezTo>
                  <a:cubicBezTo>
                    <a:pt x="70" y="14"/>
                    <a:pt x="68" y="12"/>
                    <a:pt x="65" y="11"/>
                  </a:cubicBezTo>
                  <a:cubicBezTo>
                    <a:pt x="62" y="11"/>
                    <a:pt x="59" y="18"/>
                    <a:pt x="56" y="16"/>
                  </a:cubicBezTo>
                  <a:cubicBezTo>
                    <a:pt x="52" y="15"/>
                    <a:pt x="50" y="23"/>
                    <a:pt x="49" y="27"/>
                  </a:cubicBezTo>
                  <a:cubicBezTo>
                    <a:pt x="47" y="31"/>
                    <a:pt x="32" y="31"/>
                    <a:pt x="32" y="36"/>
                  </a:cubicBezTo>
                  <a:cubicBezTo>
                    <a:pt x="33" y="41"/>
                    <a:pt x="23" y="42"/>
                    <a:pt x="22" y="39"/>
                  </a:cubicBezTo>
                  <a:cubicBezTo>
                    <a:pt x="21" y="36"/>
                    <a:pt x="15" y="38"/>
                    <a:pt x="14" y="37"/>
                  </a:cubicBezTo>
                  <a:cubicBezTo>
                    <a:pt x="12" y="36"/>
                    <a:pt x="8" y="38"/>
                    <a:pt x="9" y="42"/>
                  </a:cubicBezTo>
                  <a:cubicBezTo>
                    <a:pt x="9" y="47"/>
                    <a:pt x="5" y="49"/>
                    <a:pt x="4" y="51"/>
                  </a:cubicBezTo>
                  <a:cubicBezTo>
                    <a:pt x="4" y="53"/>
                    <a:pt x="1" y="58"/>
                    <a:pt x="3" y="60"/>
                  </a:cubicBezTo>
                  <a:cubicBezTo>
                    <a:pt x="5" y="63"/>
                    <a:pt x="0" y="67"/>
                    <a:pt x="3" y="72"/>
                  </a:cubicBezTo>
                  <a:cubicBezTo>
                    <a:pt x="5" y="76"/>
                    <a:pt x="4" y="82"/>
                    <a:pt x="5" y="84"/>
                  </a:cubicBezTo>
                  <a:cubicBezTo>
                    <a:pt x="5" y="86"/>
                    <a:pt x="14" y="85"/>
                    <a:pt x="16" y="90"/>
                  </a:cubicBezTo>
                  <a:cubicBezTo>
                    <a:pt x="18" y="94"/>
                    <a:pt x="5" y="102"/>
                    <a:pt x="4" y="105"/>
                  </a:cubicBezTo>
                  <a:cubicBezTo>
                    <a:pt x="4" y="106"/>
                    <a:pt x="5" y="107"/>
                    <a:pt x="6" y="109"/>
                  </a:cubicBezTo>
                  <a:cubicBezTo>
                    <a:pt x="12" y="109"/>
                    <a:pt x="18" y="109"/>
                    <a:pt x="24" y="110"/>
                  </a:cubicBezTo>
                  <a:cubicBezTo>
                    <a:pt x="32" y="112"/>
                    <a:pt x="71" y="106"/>
                    <a:pt x="71" y="105"/>
                  </a:cubicBezTo>
                  <a:cubicBezTo>
                    <a:pt x="72" y="104"/>
                    <a:pt x="70" y="96"/>
                    <a:pt x="70" y="94"/>
                  </a:cubicBezTo>
                  <a:cubicBezTo>
                    <a:pt x="71" y="93"/>
                    <a:pt x="75" y="89"/>
                    <a:pt x="80" y="89"/>
                  </a:cubicBezTo>
                  <a:cubicBezTo>
                    <a:pt x="84" y="89"/>
                    <a:pt x="87" y="90"/>
                    <a:pt x="87" y="87"/>
                  </a:cubicBezTo>
                  <a:cubicBezTo>
                    <a:pt x="87" y="84"/>
                    <a:pt x="99" y="81"/>
                    <a:pt x="100" y="83"/>
                  </a:cubicBezTo>
                  <a:cubicBezTo>
                    <a:pt x="101" y="86"/>
                    <a:pt x="105" y="85"/>
                    <a:pt x="105" y="78"/>
                  </a:cubicBezTo>
                  <a:cubicBezTo>
                    <a:pt x="106" y="72"/>
                    <a:pt x="105" y="67"/>
                    <a:pt x="109" y="67"/>
                  </a:cubicBezTo>
                  <a:cubicBezTo>
                    <a:pt x="113" y="67"/>
                    <a:pt x="117" y="64"/>
                    <a:pt x="117" y="62"/>
                  </a:cubicBezTo>
                  <a:cubicBezTo>
                    <a:pt x="117" y="61"/>
                    <a:pt x="112" y="57"/>
                    <a:pt x="113" y="55"/>
                  </a:cubicBezTo>
                  <a:cubicBezTo>
                    <a:pt x="115" y="54"/>
                    <a:pt x="125" y="59"/>
                    <a:pt x="126" y="56"/>
                  </a:cubicBezTo>
                  <a:cubicBezTo>
                    <a:pt x="128" y="53"/>
                    <a:pt x="126" y="50"/>
                    <a:pt x="127" y="47"/>
                  </a:cubicBezTo>
                  <a:cubicBezTo>
                    <a:pt x="129" y="45"/>
                    <a:pt x="133" y="42"/>
                    <a:pt x="133" y="39"/>
                  </a:cubicBezTo>
                  <a:cubicBezTo>
                    <a:pt x="133" y="37"/>
                    <a:pt x="133" y="35"/>
                    <a:pt x="131" y="33"/>
                  </a:cubicBezTo>
                  <a:cubicBezTo>
                    <a:pt x="128" y="31"/>
                    <a:pt x="129" y="28"/>
                    <a:pt x="133" y="28"/>
                  </a:cubicBezTo>
                  <a:cubicBezTo>
                    <a:pt x="133" y="28"/>
                    <a:pt x="134" y="27"/>
                    <a:pt x="134" y="27"/>
                  </a:cubicBezTo>
                  <a:cubicBezTo>
                    <a:pt x="137" y="27"/>
                    <a:pt x="139" y="26"/>
                    <a:pt x="140" y="25"/>
                  </a:cubicBezTo>
                  <a:cubicBezTo>
                    <a:pt x="145" y="22"/>
                    <a:pt x="153" y="20"/>
                    <a:pt x="156" y="21"/>
                  </a:cubicBezTo>
                  <a:cubicBezTo>
                    <a:pt x="159" y="22"/>
                    <a:pt x="164" y="21"/>
                    <a:pt x="168" y="17"/>
                  </a:cubicBezTo>
                  <a:cubicBezTo>
                    <a:pt x="166" y="16"/>
                    <a:pt x="163" y="16"/>
                    <a:pt x="162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" name="Freeform 305"/>
            <p:cNvSpPr>
              <a:spLocks/>
            </p:cNvSpPr>
            <p:nvPr userDrawn="1"/>
          </p:nvSpPr>
          <p:spPr bwMode="auto">
            <a:xfrm>
              <a:off x="8734176" y="3480688"/>
              <a:ext cx="412778" cy="377484"/>
            </a:xfrm>
            <a:custGeom>
              <a:avLst/>
              <a:gdLst>
                <a:gd name="T0" fmla="*/ 178 w 193"/>
                <a:gd name="T1" fmla="*/ 9 h 162"/>
                <a:gd name="T2" fmla="*/ 164 w 193"/>
                <a:gd name="T3" fmla="*/ 2 h 162"/>
                <a:gd name="T4" fmla="*/ 150 w 193"/>
                <a:gd name="T5" fmla="*/ 4 h 162"/>
                <a:gd name="T6" fmla="*/ 128 w 193"/>
                <a:gd name="T7" fmla="*/ 10 h 162"/>
                <a:gd name="T8" fmla="*/ 125 w 193"/>
                <a:gd name="T9" fmla="*/ 16 h 162"/>
                <a:gd name="T10" fmla="*/ 121 w 193"/>
                <a:gd name="T11" fmla="*/ 30 h 162"/>
                <a:gd name="T12" fmla="*/ 107 w 193"/>
                <a:gd name="T13" fmla="*/ 38 h 162"/>
                <a:gd name="T14" fmla="*/ 103 w 193"/>
                <a:gd name="T15" fmla="*/ 50 h 162"/>
                <a:gd name="T16" fmla="*/ 94 w 193"/>
                <a:gd name="T17" fmla="*/ 66 h 162"/>
                <a:gd name="T18" fmla="*/ 74 w 193"/>
                <a:gd name="T19" fmla="*/ 72 h 162"/>
                <a:gd name="T20" fmla="*/ 65 w 193"/>
                <a:gd name="T21" fmla="*/ 88 h 162"/>
                <a:gd name="T22" fmla="*/ 0 w 193"/>
                <a:gd name="T23" fmla="*/ 92 h 162"/>
                <a:gd name="T24" fmla="*/ 18 w 193"/>
                <a:gd name="T25" fmla="*/ 107 h 162"/>
                <a:gd name="T26" fmla="*/ 26 w 193"/>
                <a:gd name="T27" fmla="*/ 127 h 162"/>
                <a:gd name="T28" fmla="*/ 8 w 193"/>
                <a:gd name="T29" fmla="*/ 141 h 162"/>
                <a:gd name="T30" fmla="*/ 30 w 193"/>
                <a:gd name="T31" fmla="*/ 142 h 162"/>
                <a:gd name="T32" fmla="*/ 58 w 193"/>
                <a:gd name="T33" fmla="*/ 141 h 162"/>
                <a:gd name="T34" fmla="*/ 73 w 193"/>
                <a:gd name="T35" fmla="*/ 149 h 162"/>
                <a:gd name="T36" fmla="*/ 85 w 193"/>
                <a:gd name="T37" fmla="*/ 161 h 162"/>
                <a:gd name="T38" fmla="*/ 88 w 193"/>
                <a:gd name="T39" fmla="*/ 161 h 162"/>
                <a:gd name="T40" fmla="*/ 109 w 193"/>
                <a:gd name="T41" fmla="*/ 154 h 162"/>
                <a:gd name="T42" fmla="*/ 114 w 193"/>
                <a:gd name="T43" fmla="*/ 142 h 162"/>
                <a:gd name="T44" fmla="*/ 102 w 193"/>
                <a:gd name="T45" fmla="*/ 123 h 162"/>
                <a:gd name="T46" fmla="*/ 119 w 193"/>
                <a:gd name="T47" fmla="*/ 114 h 162"/>
                <a:gd name="T48" fmla="*/ 133 w 193"/>
                <a:gd name="T49" fmla="*/ 105 h 162"/>
                <a:gd name="T50" fmla="*/ 148 w 193"/>
                <a:gd name="T51" fmla="*/ 88 h 162"/>
                <a:gd name="T52" fmla="*/ 160 w 193"/>
                <a:gd name="T53" fmla="*/ 77 h 162"/>
                <a:gd name="T54" fmla="*/ 168 w 193"/>
                <a:gd name="T55" fmla="*/ 61 h 162"/>
                <a:gd name="T56" fmla="*/ 156 w 193"/>
                <a:gd name="T57" fmla="*/ 46 h 162"/>
                <a:gd name="T58" fmla="*/ 160 w 193"/>
                <a:gd name="T59" fmla="*/ 30 h 162"/>
                <a:gd name="T60" fmla="*/ 189 w 193"/>
                <a:gd name="T61" fmla="*/ 28 h 162"/>
                <a:gd name="T62" fmla="*/ 184 w 193"/>
                <a:gd name="T63" fmla="*/ 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62">
                  <a:moveTo>
                    <a:pt x="184" y="17"/>
                  </a:moveTo>
                  <a:cubicBezTo>
                    <a:pt x="179" y="15"/>
                    <a:pt x="178" y="10"/>
                    <a:pt x="178" y="9"/>
                  </a:cubicBezTo>
                  <a:cubicBezTo>
                    <a:pt x="178" y="8"/>
                    <a:pt x="172" y="4"/>
                    <a:pt x="168" y="1"/>
                  </a:cubicBezTo>
                  <a:cubicBezTo>
                    <a:pt x="167" y="1"/>
                    <a:pt x="166" y="1"/>
                    <a:pt x="164" y="2"/>
                  </a:cubicBezTo>
                  <a:cubicBezTo>
                    <a:pt x="163" y="1"/>
                    <a:pt x="163" y="1"/>
                    <a:pt x="162" y="0"/>
                  </a:cubicBezTo>
                  <a:cubicBezTo>
                    <a:pt x="158" y="4"/>
                    <a:pt x="153" y="5"/>
                    <a:pt x="150" y="4"/>
                  </a:cubicBezTo>
                  <a:cubicBezTo>
                    <a:pt x="147" y="3"/>
                    <a:pt x="139" y="5"/>
                    <a:pt x="134" y="8"/>
                  </a:cubicBezTo>
                  <a:cubicBezTo>
                    <a:pt x="133" y="9"/>
                    <a:pt x="131" y="10"/>
                    <a:pt x="128" y="10"/>
                  </a:cubicBezTo>
                  <a:cubicBezTo>
                    <a:pt x="128" y="10"/>
                    <a:pt x="127" y="11"/>
                    <a:pt x="127" y="11"/>
                  </a:cubicBezTo>
                  <a:cubicBezTo>
                    <a:pt x="123" y="11"/>
                    <a:pt x="122" y="14"/>
                    <a:pt x="125" y="16"/>
                  </a:cubicBezTo>
                  <a:cubicBezTo>
                    <a:pt x="127" y="18"/>
                    <a:pt x="127" y="20"/>
                    <a:pt x="127" y="22"/>
                  </a:cubicBezTo>
                  <a:cubicBezTo>
                    <a:pt x="127" y="25"/>
                    <a:pt x="123" y="28"/>
                    <a:pt x="121" y="30"/>
                  </a:cubicBezTo>
                  <a:cubicBezTo>
                    <a:pt x="120" y="33"/>
                    <a:pt x="122" y="36"/>
                    <a:pt x="120" y="39"/>
                  </a:cubicBezTo>
                  <a:cubicBezTo>
                    <a:pt x="119" y="42"/>
                    <a:pt x="109" y="37"/>
                    <a:pt x="107" y="38"/>
                  </a:cubicBezTo>
                  <a:cubicBezTo>
                    <a:pt x="106" y="40"/>
                    <a:pt x="111" y="44"/>
                    <a:pt x="111" y="45"/>
                  </a:cubicBezTo>
                  <a:cubicBezTo>
                    <a:pt x="111" y="47"/>
                    <a:pt x="107" y="50"/>
                    <a:pt x="103" y="50"/>
                  </a:cubicBezTo>
                  <a:cubicBezTo>
                    <a:pt x="99" y="50"/>
                    <a:pt x="100" y="55"/>
                    <a:pt x="99" y="61"/>
                  </a:cubicBezTo>
                  <a:cubicBezTo>
                    <a:pt x="99" y="68"/>
                    <a:pt x="95" y="69"/>
                    <a:pt x="94" y="66"/>
                  </a:cubicBezTo>
                  <a:cubicBezTo>
                    <a:pt x="93" y="64"/>
                    <a:pt x="81" y="67"/>
                    <a:pt x="81" y="70"/>
                  </a:cubicBezTo>
                  <a:cubicBezTo>
                    <a:pt x="81" y="73"/>
                    <a:pt x="78" y="72"/>
                    <a:pt x="74" y="72"/>
                  </a:cubicBezTo>
                  <a:cubicBezTo>
                    <a:pt x="69" y="72"/>
                    <a:pt x="65" y="76"/>
                    <a:pt x="64" y="77"/>
                  </a:cubicBezTo>
                  <a:cubicBezTo>
                    <a:pt x="64" y="79"/>
                    <a:pt x="66" y="87"/>
                    <a:pt x="65" y="88"/>
                  </a:cubicBezTo>
                  <a:cubicBezTo>
                    <a:pt x="65" y="89"/>
                    <a:pt x="26" y="95"/>
                    <a:pt x="18" y="93"/>
                  </a:cubicBezTo>
                  <a:cubicBezTo>
                    <a:pt x="12" y="92"/>
                    <a:pt x="6" y="92"/>
                    <a:pt x="0" y="92"/>
                  </a:cubicBezTo>
                  <a:cubicBezTo>
                    <a:pt x="2" y="93"/>
                    <a:pt x="5" y="95"/>
                    <a:pt x="6" y="97"/>
                  </a:cubicBezTo>
                  <a:cubicBezTo>
                    <a:pt x="7" y="101"/>
                    <a:pt x="12" y="105"/>
                    <a:pt x="18" y="107"/>
                  </a:cubicBezTo>
                  <a:cubicBezTo>
                    <a:pt x="23" y="109"/>
                    <a:pt x="21" y="118"/>
                    <a:pt x="23" y="119"/>
                  </a:cubicBezTo>
                  <a:cubicBezTo>
                    <a:pt x="26" y="120"/>
                    <a:pt x="30" y="126"/>
                    <a:pt x="26" y="127"/>
                  </a:cubicBezTo>
                  <a:cubicBezTo>
                    <a:pt x="22" y="127"/>
                    <a:pt x="19" y="128"/>
                    <a:pt x="16" y="130"/>
                  </a:cubicBezTo>
                  <a:cubicBezTo>
                    <a:pt x="12" y="132"/>
                    <a:pt x="8" y="136"/>
                    <a:pt x="8" y="141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18" y="144"/>
                    <a:pt x="29" y="143"/>
                    <a:pt x="30" y="142"/>
                  </a:cubicBezTo>
                  <a:cubicBezTo>
                    <a:pt x="32" y="140"/>
                    <a:pt x="37" y="139"/>
                    <a:pt x="39" y="141"/>
                  </a:cubicBezTo>
                  <a:cubicBezTo>
                    <a:pt x="42" y="142"/>
                    <a:pt x="53" y="143"/>
                    <a:pt x="58" y="141"/>
                  </a:cubicBezTo>
                  <a:cubicBezTo>
                    <a:pt x="64" y="138"/>
                    <a:pt x="67" y="141"/>
                    <a:pt x="67" y="143"/>
                  </a:cubicBezTo>
                  <a:cubicBezTo>
                    <a:pt x="67" y="146"/>
                    <a:pt x="70" y="147"/>
                    <a:pt x="73" y="149"/>
                  </a:cubicBezTo>
                  <a:cubicBezTo>
                    <a:pt x="75" y="151"/>
                    <a:pt x="73" y="154"/>
                    <a:pt x="75" y="157"/>
                  </a:cubicBezTo>
                  <a:cubicBezTo>
                    <a:pt x="77" y="159"/>
                    <a:pt x="80" y="159"/>
                    <a:pt x="85" y="161"/>
                  </a:cubicBezTo>
                  <a:cubicBezTo>
                    <a:pt x="86" y="161"/>
                    <a:pt x="87" y="161"/>
                    <a:pt x="87" y="162"/>
                  </a:cubicBezTo>
                  <a:cubicBezTo>
                    <a:pt x="87" y="161"/>
                    <a:pt x="88" y="161"/>
                    <a:pt x="88" y="161"/>
                  </a:cubicBezTo>
                  <a:cubicBezTo>
                    <a:pt x="91" y="158"/>
                    <a:pt x="91" y="153"/>
                    <a:pt x="98" y="154"/>
                  </a:cubicBezTo>
                  <a:cubicBezTo>
                    <a:pt x="106" y="155"/>
                    <a:pt x="105" y="153"/>
                    <a:pt x="109" y="154"/>
                  </a:cubicBezTo>
                  <a:cubicBezTo>
                    <a:pt x="114" y="155"/>
                    <a:pt x="116" y="154"/>
                    <a:pt x="118" y="152"/>
                  </a:cubicBezTo>
                  <a:cubicBezTo>
                    <a:pt x="120" y="149"/>
                    <a:pt x="116" y="144"/>
                    <a:pt x="114" y="142"/>
                  </a:cubicBezTo>
                  <a:cubicBezTo>
                    <a:pt x="112" y="140"/>
                    <a:pt x="109" y="135"/>
                    <a:pt x="109" y="131"/>
                  </a:cubicBezTo>
                  <a:cubicBezTo>
                    <a:pt x="109" y="126"/>
                    <a:pt x="102" y="126"/>
                    <a:pt x="102" y="123"/>
                  </a:cubicBezTo>
                  <a:cubicBezTo>
                    <a:pt x="102" y="120"/>
                    <a:pt x="109" y="114"/>
                    <a:pt x="110" y="113"/>
                  </a:cubicBezTo>
                  <a:cubicBezTo>
                    <a:pt x="112" y="111"/>
                    <a:pt x="118" y="116"/>
                    <a:pt x="119" y="114"/>
                  </a:cubicBezTo>
                  <a:cubicBezTo>
                    <a:pt x="121" y="111"/>
                    <a:pt x="125" y="113"/>
                    <a:pt x="127" y="113"/>
                  </a:cubicBezTo>
                  <a:cubicBezTo>
                    <a:pt x="129" y="114"/>
                    <a:pt x="133" y="109"/>
                    <a:pt x="133" y="105"/>
                  </a:cubicBezTo>
                  <a:cubicBezTo>
                    <a:pt x="134" y="101"/>
                    <a:pt x="142" y="101"/>
                    <a:pt x="143" y="100"/>
                  </a:cubicBezTo>
                  <a:cubicBezTo>
                    <a:pt x="144" y="98"/>
                    <a:pt x="147" y="90"/>
                    <a:pt x="148" y="88"/>
                  </a:cubicBezTo>
                  <a:cubicBezTo>
                    <a:pt x="149" y="86"/>
                    <a:pt x="155" y="88"/>
                    <a:pt x="155" y="83"/>
                  </a:cubicBezTo>
                  <a:cubicBezTo>
                    <a:pt x="155" y="78"/>
                    <a:pt x="157" y="77"/>
                    <a:pt x="160" y="77"/>
                  </a:cubicBezTo>
                  <a:cubicBezTo>
                    <a:pt x="163" y="76"/>
                    <a:pt x="162" y="72"/>
                    <a:pt x="162" y="69"/>
                  </a:cubicBezTo>
                  <a:cubicBezTo>
                    <a:pt x="163" y="65"/>
                    <a:pt x="165" y="62"/>
                    <a:pt x="168" y="61"/>
                  </a:cubicBezTo>
                  <a:cubicBezTo>
                    <a:pt x="172" y="60"/>
                    <a:pt x="167" y="55"/>
                    <a:pt x="163" y="56"/>
                  </a:cubicBezTo>
                  <a:cubicBezTo>
                    <a:pt x="159" y="57"/>
                    <a:pt x="156" y="46"/>
                    <a:pt x="156" y="46"/>
                  </a:cubicBezTo>
                  <a:cubicBezTo>
                    <a:pt x="156" y="46"/>
                    <a:pt x="156" y="37"/>
                    <a:pt x="154" y="36"/>
                  </a:cubicBezTo>
                  <a:cubicBezTo>
                    <a:pt x="152" y="34"/>
                    <a:pt x="155" y="30"/>
                    <a:pt x="160" y="30"/>
                  </a:cubicBezTo>
                  <a:cubicBezTo>
                    <a:pt x="165" y="30"/>
                    <a:pt x="174" y="35"/>
                    <a:pt x="178" y="33"/>
                  </a:cubicBezTo>
                  <a:cubicBezTo>
                    <a:pt x="181" y="30"/>
                    <a:pt x="187" y="29"/>
                    <a:pt x="189" y="28"/>
                  </a:cubicBezTo>
                  <a:cubicBezTo>
                    <a:pt x="191" y="28"/>
                    <a:pt x="192" y="24"/>
                    <a:pt x="193" y="22"/>
                  </a:cubicBezTo>
                  <a:cubicBezTo>
                    <a:pt x="191" y="20"/>
                    <a:pt x="188" y="19"/>
                    <a:pt x="184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6" name="Freeform 306"/>
            <p:cNvSpPr>
              <a:spLocks noEditPoints="1"/>
            </p:cNvSpPr>
            <p:nvPr userDrawn="1"/>
          </p:nvSpPr>
          <p:spPr bwMode="auto">
            <a:xfrm>
              <a:off x="9559731" y="4319539"/>
              <a:ext cx="1151079" cy="423073"/>
            </a:xfrm>
            <a:custGeom>
              <a:avLst/>
              <a:gdLst>
                <a:gd name="T0" fmla="*/ 40 w 537"/>
                <a:gd name="T1" fmla="*/ 77 h 181"/>
                <a:gd name="T2" fmla="*/ 153 w 537"/>
                <a:gd name="T3" fmla="*/ 96 h 181"/>
                <a:gd name="T4" fmla="*/ 23 w 537"/>
                <a:gd name="T5" fmla="*/ 49 h 181"/>
                <a:gd name="T6" fmla="*/ 288 w 537"/>
                <a:gd name="T7" fmla="*/ 128 h 181"/>
                <a:gd name="T8" fmla="*/ 300 w 537"/>
                <a:gd name="T9" fmla="*/ 102 h 181"/>
                <a:gd name="T10" fmla="*/ 317 w 537"/>
                <a:gd name="T11" fmla="*/ 106 h 181"/>
                <a:gd name="T12" fmla="*/ 329 w 537"/>
                <a:gd name="T13" fmla="*/ 73 h 181"/>
                <a:gd name="T14" fmla="*/ 329 w 537"/>
                <a:gd name="T15" fmla="*/ 61 h 181"/>
                <a:gd name="T16" fmla="*/ 308 w 537"/>
                <a:gd name="T17" fmla="*/ 51 h 181"/>
                <a:gd name="T18" fmla="*/ 276 w 537"/>
                <a:gd name="T19" fmla="*/ 93 h 181"/>
                <a:gd name="T20" fmla="*/ 127 w 537"/>
                <a:gd name="T21" fmla="*/ 101 h 181"/>
                <a:gd name="T22" fmla="*/ 123 w 537"/>
                <a:gd name="T23" fmla="*/ 83 h 181"/>
                <a:gd name="T24" fmla="*/ 119 w 537"/>
                <a:gd name="T25" fmla="*/ 91 h 181"/>
                <a:gd name="T26" fmla="*/ 99 w 537"/>
                <a:gd name="T27" fmla="*/ 68 h 181"/>
                <a:gd name="T28" fmla="*/ 81 w 537"/>
                <a:gd name="T29" fmla="*/ 48 h 181"/>
                <a:gd name="T30" fmla="*/ 55 w 537"/>
                <a:gd name="T31" fmla="*/ 32 h 181"/>
                <a:gd name="T32" fmla="*/ 3 w 537"/>
                <a:gd name="T33" fmla="*/ 4 h 181"/>
                <a:gd name="T34" fmla="*/ 47 w 537"/>
                <a:gd name="T35" fmla="*/ 62 h 181"/>
                <a:gd name="T36" fmla="*/ 103 w 537"/>
                <a:gd name="T37" fmla="*/ 123 h 181"/>
                <a:gd name="T38" fmla="*/ 126 w 537"/>
                <a:gd name="T39" fmla="*/ 112 h 181"/>
                <a:gd name="T40" fmla="*/ 386 w 537"/>
                <a:gd name="T41" fmla="*/ 50 h 181"/>
                <a:gd name="T42" fmla="*/ 389 w 537"/>
                <a:gd name="T43" fmla="*/ 61 h 181"/>
                <a:gd name="T44" fmla="*/ 361 w 537"/>
                <a:gd name="T45" fmla="*/ 101 h 181"/>
                <a:gd name="T46" fmla="*/ 287 w 537"/>
                <a:gd name="T47" fmla="*/ 160 h 181"/>
                <a:gd name="T48" fmla="*/ 334 w 537"/>
                <a:gd name="T49" fmla="*/ 155 h 181"/>
                <a:gd name="T50" fmla="*/ 400 w 537"/>
                <a:gd name="T51" fmla="*/ 103 h 181"/>
                <a:gd name="T52" fmla="*/ 226 w 537"/>
                <a:gd name="T53" fmla="*/ 152 h 181"/>
                <a:gd name="T54" fmla="*/ 203 w 537"/>
                <a:gd name="T55" fmla="*/ 141 h 181"/>
                <a:gd name="T56" fmla="*/ 127 w 537"/>
                <a:gd name="T57" fmla="*/ 132 h 181"/>
                <a:gd name="T58" fmla="*/ 136 w 537"/>
                <a:gd name="T59" fmla="*/ 146 h 181"/>
                <a:gd name="T60" fmla="*/ 208 w 537"/>
                <a:gd name="T61" fmla="*/ 158 h 181"/>
                <a:gd name="T62" fmla="*/ 226 w 537"/>
                <a:gd name="T63" fmla="*/ 152 h 181"/>
                <a:gd name="T64" fmla="*/ 468 w 537"/>
                <a:gd name="T65" fmla="*/ 102 h 181"/>
                <a:gd name="T66" fmla="*/ 419 w 537"/>
                <a:gd name="T67" fmla="*/ 79 h 181"/>
                <a:gd name="T68" fmla="*/ 450 w 537"/>
                <a:gd name="T69" fmla="*/ 90 h 181"/>
                <a:gd name="T70" fmla="*/ 432 w 537"/>
                <a:gd name="T71" fmla="*/ 96 h 181"/>
                <a:gd name="T72" fmla="*/ 459 w 537"/>
                <a:gd name="T73" fmla="*/ 109 h 181"/>
                <a:gd name="T74" fmla="*/ 509 w 537"/>
                <a:gd name="T75" fmla="*/ 137 h 181"/>
                <a:gd name="T76" fmla="*/ 525 w 537"/>
                <a:gd name="T77" fmla="*/ 154 h 181"/>
                <a:gd name="T78" fmla="*/ 497 w 537"/>
                <a:gd name="T79" fmla="*/ 82 h 181"/>
                <a:gd name="T80" fmla="*/ 342 w 537"/>
                <a:gd name="T81" fmla="*/ 168 h 181"/>
                <a:gd name="T82" fmla="*/ 348 w 537"/>
                <a:gd name="T83" fmla="*/ 170 h 181"/>
                <a:gd name="T84" fmla="*/ 351 w 537"/>
                <a:gd name="T85" fmla="*/ 167 h 181"/>
                <a:gd name="T86" fmla="*/ 259 w 537"/>
                <a:gd name="T87" fmla="*/ 64 h 181"/>
                <a:gd name="T88" fmla="*/ 265 w 537"/>
                <a:gd name="T89" fmla="*/ 38 h 181"/>
                <a:gd name="T90" fmla="*/ 263 w 537"/>
                <a:gd name="T91" fmla="*/ 19 h 181"/>
                <a:gd name="T92" fmla="*/ 233 w 537"/>
                <a:gd name="T93" fmla="*/ 34 h 181"/>
                <a:gd name="T94" fmla="*/ 208 w 537"/>
                <a:gd name="T95" fmla="*/ 49 h 181"/>
                <a:gd name="T96" fmla="*/ 172 w 537"/>
                <a:gd name="T97" fmla="*/ 50 h 181"/>
                <a:gd name="T98" fmla="*/ 159 w 537"/>
                <a:gd name="T99" fmla="*/ 58 h 181"/>
                <a:gd name="T100" fmla="*/ 186 w 537"/>
                <a:gd name="T101" fmla="*/ 98 h 181"/>
                <a:gd name="T102" fmla="*/ 226 w 537"/>
                <a:gd name="T103" fmla="*/ 107 h 181"/>
                <a:gd name="T104" fmla="*/ 278 w 537"/>
                <a:gd name="T105" fmla="*/ 170 h 181"/>
                <a:gd name="T106" fmla="*/ 278 w 537"/>
                <a:gd name="T107" fmla="*/ 170 h 181"/>
                <a:gd name="T108" fmla="*/ 244 w 537"/>
                <a:gd name="T109" fmla="*/ 162 h 181"/>
                <a:gd name="T110" fmla="*/ 260 w 537"/>
                <a:gd name="T111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7" h="181">
                  <a:moveTo>
                    <a:pt x="40" y="77"/>
                  </a:moveTo>
                  <a:cubicBezTo>
                    <a:pt x="39" y="79"/>
                    <a:pt x="43" y="85"/>
                    <a:pt x="45" y="83"/>
                  </a:cubicBezTo>
                  <a:cubicBezTo>
                    <a:pt x="48" y="81"/>
                    <a:pt x="42" y="72"/>
                    <a:pt x="40" y="77"/>
                  </a:cubicBezTo>
                  <a:close/>
                  <a:moveTo>
                    <a:pt x="153" y="96"/>
                  </a:moveTo>
                  <a:cubicBezTo>
                    <a:pt x="153" y="94"/>
                    <a:pt x="144" y="95"/>
                    <a:pt x="146" y="99"/>
                  </a:cubicBezTo>
                  <a:cubicBezTo>
                    <a:pt x="149" y="103"/>
                    <a:pt x="153" y="99"/>
                    <a:pt x="153" y="96"/>
                  </a:cubicBezTo>
                  <a:close/>
                  <a:moveTo>
                    <a:pt x="23" y="49"/>
                  </a:moveTo>
                  <a:cubicBezTo>
                    <a:pt x="22" y="53"/>
                    <a:pt x="26" y="62"/>
                    <a:pt x="30" y="58"/>
                  </a:cubicBezTo>
                  <a:cubicBezTo>
                    <a:pt x="34" y="54"/>
                    <a:pt x="24" y="46"/>
                    <a:pt x="23" y="49"/>
                  </a:cubicBezTo>
                  <a:close/>
                  <a:moveTo>
                    <a:pt x="283" y="104"/>
                  </a:moveTo>
                  <a:cubicBezTo>
                    <a:pt x="288" y="104"/>
                    <a:pt x="288" y="111"/>
                    <a:pt x="287" y="116"/>
                  </a:cubicBezTo>
                  <a:cubicBezTo>
                    <a:pt x="286" y="120"/>
                    <a:pt x="284" y="130"/>
                    <a:pt x="288" y="128"/>
                  </a:cubicBezTo>
                  <a:cubicBezTo>
                    <a:pt x="294" y="126"/>
                    <a:pt x="297" y="120"/>
                    <a:pt x="294" y="118"/>
                  </a:cubicBezTo>
                  <a:cubicBezTo>
                    <a:pt x="291" y="115"/>
                    <a:pt x="291" y="101"/>
                    <a:pt x="293" y="98"/>
                  </a:cubicBezTo>
                  <a:cubicBezTo>
                    <a:pt x="294" y="94"/>
                    <a:pt x="303" y="97"/>
                    <a:pt x="300" y="102"/>
                  </a:cubicBezTo>
                  <a:cubicBezTo>
                    <a:pt x="297" y="108"/>
                    <a:pt x="306" y="107"/>
                    <a:pt x="306" y="113"/>
                  </a:cubicBezTo>
                  <a:cubicBezTo>
                    <a:pt x="306" y="119"/>
                    <a:pt x="311" y="116"/>
                    <a:pt x="317" y="114"/>
                  </a:cubicBezTo>
                  <a:cubicBezTo>
                    <a:pt x="322" y="113"/>
                    <a:pt x="321" y="110"/>
                    <a:pt x="317" y="106"/>
                  </a:cubicBezTo>
                  <a:cubicBezTo>
                    <a:pt x="314" y="102"/>
                    <a:pt x="320" y="97"/>
                    <a:pt x="315" y="94"/>
                  </a:cubicBezTo>
                  <a:cubicBezTo>
                    <a:pt x="310" y="90"/>
                    <a:pt x="306" y="86"/>
                    <a:pt x="311" y="85"/>
                  </a:cubicBezTo>
                  <a:cubicBezTo>
                    <a:pt x="316" y="84"/>
                    <a:pt x="330" y="76"/>
                    <a:pt x="329" y="73"/>
                  </a:cubicBezTo>
                  <a:cubicBezTo>
                    <a:pt x="327" y="70"/>
                    <a:pt x="307" y="73"/>
                    <a:pt x="305" y="79"/>
                  </a:cubicBezTo>
                  <a:cubicBezTo>
                    <a:pt x="303" y="85"/>
                    <a:pt x="289" y="79"/>
                    <a:pt x="290" y="69"/>
                  </a:cubicBezTo>
                  <a:cubicBezTo>
                    <a:pt x="292" y="59"/>
                    <a:pt x="321" y="57"/>
                    <a:pt x="329" y="61"/>
                  </a:cubicBezTo>
                  <a:cubicBezTo>
                    <a:pt x="337" y="64"/>
                    <a:pt x="346" y="55"/>
                    <a:pt x="349" y="49"/>
                  </a:cubicBezTo>
                  <a:cubicBezTo>
                    <a:pt x="353" y="44"/>
                    <a:pt x="343" y="50"/>
                    <a:pt x="337" y="54"/>
                  </a:cubicBezTo>
                  <a:cubicBezTo>
                    <a:pt x="331" y="57"/>
                    <a:pt x="316" y="54"/>
                    <a:pt x="308" y="51"/>
                  </a:cubicBezTo>
                  <a:cubicBezTo>
                    <a:pt x="300" y="49"/>
                    <a:pt x="300" y="56"/>
                    <a:pt x="294" y="57"/>
                  </a:cubicBezTo>
                  <a:cubicBezTo>
                    <a:pt x="287" y="57"/>
                    <a:pt x="288" y="71"/>
                    <a:pt x="285" y="72"/>
                  </a:cubicBezTo>
                  <a:cubicBezTo>
                    <a:pt x="282" y="74"/>
                    <a:pt x="282" y="84"/>
                    <a:pt x="276" y="93"/>
                  </a:cubicBezTo>
                  <a:cubicBezTo>
                    <a:pt x="270" y="103"/>
                    <a:pt x="278" y="104"/>
                    <a:pt x="283" y="104"/>
                  </a:cubicBezTo>
                  <a:close/>
                  <a:moveTo>
                    <a:pt x="126" y="112"/>
                  </a:moveTo>
                  <a:cubicBezTo>
                    <a:pt x="125" y="108"/>
                    <a:pt x="127" y="103"/>
                    <a:pt x="127" y="101"/>
                  </a:cubicBezTo>
                  <a:cubicBezTo>
                    <a:pt x="127" y="99"/>
                    <a:pt x="129" y="98"/>
                    <a:pt x="132" y="99"/>
                  </a:cubicBezTo>
                  <a:cubicBezTo>
                    <a:pt x="135" y="99"/>
                    <a:pt x="135" y="93"/>
                    <a:pt x="133" y="92"/>
                  </a:cubicBezTo>
                  <a:cubicBezTo>
                    <a:pt x="130" y="91"/>
                    <a:pt x="129" y="83"/>
                    <a:pt x="123" y="83"/>
                  </a:cubicBezTo>
                  <a:cubicBezTo>
                    <a:pt x="117" y="83"/>
                    <a:pt x="118" y="88"/>
                    <a:pt x="122" y="88"/>
                  </a:cubicBezTo>
                  <a:cubicBezTo>
                    <a:pt x="125" y="88"/>
                    <a:pt x="127" y="91"/>
                    <a:pt x="126" y="93"/>
                  </a:cubicBezTo>
                  <a:cubicBezTo>
                    <a:pt x="125" y="96"/>
                    <a:pt x="124" y="91"/>
                    <a:pt x="119" y="91"/>
                  </a:cubicBezTo>
                  <a:cubicBezTo>
                    <a:pt x="114" y="92"/>
                    <a:pt x="117" y="86"/>
                    <a:pt x="112" y="86"/>
                  </a:cubicBezTo>
                  <a:cubicBezTo>
                    <a:pt x="106" y="85"/>
                    <a:pt x="107" y="76"/>
                    <a:pt x="101" y="76"/>
                  </a:cubicBezTo>
                  <a:cubicBezTo>
                    <a:pt x="95" y="76"/>
                    <a:pt x="95" y="72"/>
                    <a:pt x="99" y="68"/>
                  </a:cubicBezTo>
                  <a:cubicBezTo>
                    <a:pt x="103" y="65"/>
                    <a:pt x="93" y="62"/>
                    <a:pt x="93" y="58"/>
                  </a:cubicBezTo>
                  <a:cubicBezTo>
                    <a:pt x="93" y="55"/>
                    <a:pt x="87" y="57"/>
                    <a:pt x="87" y="54"/>
                  </a:cubicBezTo>
                  <a:cubicBezTo>
                    <a:pt x="87" y="50"/>
                    <a:pt x="84" y="52"/>
                    <a:pt x="81" y="48"/>
                  </a:cubicBezTo>
                  <a:cubicBezTo>
                    <a:pt x="78" y="44"/>
                    <a:pt x="76" y="48"/>
                    <a:pt x="74" y="45"/>
                  </a:cubicBezTo>
                  <a:cubicBezTo>
                    <a:pt x="71" y="42"/>
                    <a:pt x="67" y="41"/>
                    <a:pt x="65" y="41"/>
                  </a:cubicBezTo>
                  <a:cubicBezTo>
                    <a:pt x="62" y="42"/>
                    <a:pt x="57" y="37"/>
                    <a:pt x="55" y="32"/>
                  </a:cubicBezTo>
                  <a:cubicBezTo>
                    <a:pt x="53" y="28"/>
                    <a:pt x="37" y="21"/>
                    <a:pt x="35" y="16"/>
                  </a:cubicBezTo>
                  <a:cubicBezTo>
                    <a:pt x="33" y="10"/>
                    <a:pt x="27" y="8"/>
                    <a:pt x="18" y="9"/>
                  </a:cubicBez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13" y="22"/>
                    <a:pt x="19" y="25"/>
                  </a:cubicBezTo>
                  <a:cubicBezTo>
                    <a:pt x="25" y="28"/>
                    <a:pt x="28" y="40"/>
                    <a:pt x="35" y="41"/>
                  </a:cubicBezTo>
                  <a:cubicBezTo>
                    <a:pt x="42" y="41"/>
                    <a:pt x="42" y="61"/>
                    <a:pt x="47" y="62"/>
                  </a:cubicBezTo>
                  <a:cubicBezTo>
                    <a:pt x="53" y="63"/>
                    <a:pt x="64" y="79"/>
                    <a:pt x="65" y="87"/>
                  </a:cubicBezTo>
                  <a:cubicBezTo>
                    <a:pt x="67" y="96"/>
                    <a:pt x="78" y="100"/>
                    <a:pt x="82" y="106"/>
                  </a:cubicBezTo>
                  <a:cubicBezTo>
                    <a:pt x="86" y="112"/>
                    <a:pt x="101" y="120"/>
                    <a:pt x="103" y="123"/>
                  </a:cubicBezTo>
                  <a:cubicBezTo>
                    <a:pt x="105" y="125"/>
                    <a:pt x="107" y="131"/>
                    <a:pt x="109" y="128"/>
                  </a:cubicBezTo>
                  <a:cubicBezTo>
                    <a:pt x="111" y="125"/>
                    <a:pt x="118" y="128"/>
                    <a:pt x="122" y="128"/>
                  </a:cubicBezTo>
                  <a:cubicBezTo>
                    <a:pt x="125" y="129"/>
                    <a:pt x="126" y="117"/>
                    <a:pt x="126" y="112"/>
                  </a:cubicBezTo>
                  <a:close/>
                  <a:moveTo>
                    <a:pt x="389" y="61"/>
                  </a:moveTo>
                  <a:cubicBezTo>
                    <a:pt x="397" y="62"/>
                    <a:pt x="393" y="58"/>
                    <a:pt x="393" y="53"/>
                  </a:cubicBezTo>
                  <a:cubicBezTo>
                    <a:pt x="393" y="49"/>
                    <a:pt x="386" y="53"/>
                    <a:pt x="386" y="50"/>
                  </a:cubicBezTo>
                  <a:cubicBezTo>
                    <a:pt x="386" y="48"/>
                    <a:pt x="384" y="39"/>
                    <a:pt x="378" y="46"/>
                  </a:cubicBezTo>
                  <a:cubicBezTo>
                    <a:pt x="373" y="53"/>
                    <a:pt x="380" y="71"/>
                    <a:pt x="385" y="70"/>
                  </a:cubicBezTo>
                  <a:cubicBezTo>
                    <a:pt x="388" y="69"/>
                    <a:pt x="381" y="61"/>
                    <a:pt x="389" y="61"/>
                  </a:cubicBezTo>
                  <a:close/>
                  <a:moveTo>
                    <a:pt x="361" y="101"/>
                  </a:moveTo>
                  <a:cubicBezTo>
                    <a:pt x="362" y="106"/>
                    <a:pt x="372" y="109"/>
                    <a:pt x="375" y="105"/>
                  </a:cubicBezTo>
                  <a:cubicBezTo>
                    <a:pt x="378" y="100"/>
                    <a:pt x="359" y="95"/>
                    <a:pt x="361" y="101"/>
                  </a:cubicBezTo>
                  <a:close/>
                  <a:moveTo>
                    <a:pt x="334" y="155"/>
                  </a:moveTo>
                  <a:cubicBezTo>
                    <a:pt x="324" y="154"/>
                    <a:pt x="318" y="160"/>
                    <a:pt x="309" y="157"/>
                  </a:cubicBezTo>
                  <a:cubicBezTo>
                    <a:pt x="299" y="154"/>
                    <a:pt x="286" y="157"/>
                    <a:pt x="287" y="160"/>
                  </a:cubicBezTo>
                  <a:cubicBezTo>
                    <a:pt x="288" y="163"/>
                    <a:pt x="297" y="163"/>
                    <a:pt x="306" y="163"/>
                  </a:cubicBezTo>
                  <a:cubicBezTo>
                    <a:pt x="315" y="164"/>
                    <a:pt x="324" y="159"/>
                    <a:pt x="330" y="158"/>
                  </a:cubicBezTo>
                  <a:cubicBezTo>
                    <a:pt x="336" y="158"/>
                    <a:pt x="343" y="157"/>
                    <a:pt x="334" y="155"/>
                  </a:cubicBezTo>
                  <a:close/>
                  <a:moveTo>
                    <a:pt x="407" y="97"/>
                  </a:moveTo>
                  <a:cubicBezTo>
                    <a:pt x="398" y="94"/>
                    <a:pt x="383" y="96"/>
                    <a:pt x="385" y="101"/>
                  </a:cubicBezTo>
                  <a:cubicBezTo>
                    <a:pt x="386" y="104"/>
                    <a:pt x="393" y="103"/>
                    <a:pt x="400" y="103"/>
                  </a:cubicBezTo>
                  <a:cubicBezTo>
                    <a:pt x="408" y="103"/>
                    <a:pt x="411" y="108"/>
                    <a:pt x="415" y="108"/>
                  </a:cubicBezTo>
                  <a:cubicBezTo>
                    <a:pt x="419" y="108"/>
                    <a:pt x="416" y="99"/>
                    <a:pt x="407" y="97"/>
                  </a:cubicBezTo>
                  <a:close/>
                  <a:moveTo>
                    <a:pt x="226" y="152"/>
                  </a:moveTo>
                  <a:cubicBezTo>
                    <a:pt x="225" y="148"/>
                    <a:pt x="212" y="151"/>
                    <a:pt x="205" y="149"/>
                  </a:cubicBezTo>
                  <a:cubicBezTo>
                    <a:pt x="199" y="146"/>
                    <a:pt x="213" y="144"/>
                    <a:pt x="217" y="142"/>
                  </a:cubicBezTo>
                  <a:cubicBezTo>
                    <a:pt x="222" y="139"/>
                    <a:pt x="214" y="138"/>
                    <a:pt x="203" y="141"/>
                  </a:cubicBezTo>
                  <a:cubicBezTo>
                    <a:pt x="192" y="144"/>
                    <a:pt x="179" y="134"/>
                    <a:pt x="179" y="139"/>
                  </a:cubicBezTo>
                  <a:cubicBezTo>
                    <a:pt x="179" y="143"/>
                    <a:pt x="159" y="137"/>
                    <a:pt x="154" y="134"/>
                  </a:cubicBezTo>
                  <a:cubicBezTo>
                    <a:pt x="149" y="130"/>
                    <a:pt x="131" y="126"/>
                    <a:pt x="127" y="132"/>
                  </a:cubicBezTo>
                  <a:cubicBezTo>
                    <a:pt x="123" y="138"/>
                    <a:pt x="120" y="133"/>
                    <a:pt x="122" y="139"/>
                  </a:cubicBezTo>
                  <a:cubicBezTo>
                    <a:pt x="123" y="142"/>
                    <a:pt x="127" y="140"/>
                    <a:pt x="130" y="140"/>
                  </a:cubicBezTo>
                  <a:cubicBezTo>
                    <a:pt x="133" y="140"/>
                    <a:pt x="132" y="146"/>
                    <a:pt x="136" y="146"/>
                  </a:cubicBezTo>
                  <a:cubicBezTo>
                    <a:pt x="141" y="147"/>
                    <a:pt x="156" y="151"/>
                    <a:pt x="157" y="148"/>
                  </a:cubicBezTo>
                  <a:cubicBezTo>
                    <a:pt x="158" y="145"/>
                    <a:pt x="172" y="148"/>
                    <a:pt x="179" y="153"/>
                  </a:cubicBezTo>
                  <a:cubicBezTo>
                    <a:pt x="186" y="158"/>
                    <a:pt x="202" y="158"/>
                    <a:pt x="208" y="158"/>
                  </a:cubicBezTo>
                  <a:cubicBezTo>
                    <a:pt x="214" y="157"/>
                    <a:pt x="221" y="161"/>
                    <a:pt x="224" y="158"/>
                  </a:cubicBezTo>
                  <a:cubicBezTo>
                    <a:pt x="226" y="155"/>
                    <a:pt x="230" y="163"/>
                    <a:pt x="237" y="158"/>
                  </a:cubicBezTo>
                  <a:cubicBezTo>
                    <a:pt x="244" y="154"/>
                    <a:pt x="226" y="156"/>
                    <a:pt x="226" y="152"/>
                  </a:cubicBezTo>
                  <a:close/>
                  <a:moveTo>
                    <a:pt x="497" y="82"/>
                  </a:moveTo>
                  <a:cubicBezTo>
                    <a:pt x="492" y="82"/>
                    <a:pt x="491" y="91"/>
                    <a:pt x="487" y="91"/>
                  </a:cubicBezTo>
                  <a:cubicBezTo>
                    <a:pt x="482" y="91"/>
                    <a:pt x="476" y="99"/>
                    <a:pt x="468" y="102"/>
                  </a:cubicBezTo>
                  <a:cubicBezTo>
                    <a:pt x="459" y="104"/>
                    <a:pt x="459" y="80"/>
                    <a:pt x="455" y="75"/>
                  </a:cubicBezTo>
                  <a:cubicBezTo>
                    <a:pt x="451" y="70"/>
                    <a:pt x="431" y="66"/>
                    <a:pt x="429" y="72"/>
                  </a:cubicBezTo>
                  <a:cubicBezTo>
                    <a:pt x="427" y="77"/>
                    <a:pt x="419" y="74"/>
                    <a:pt x="419" y="79"/>
                  </a:cubicBezTo>
                  <a:cubicBezTo>
                    <a:pt x="418" y="83"/>
                    <a:pt x="420" y="82"/>
                    <a:pt x="425" y="82"/>
                  </a:cubicBezTo>
                  <a:cubicBezTo>
                    <a:pt x="429" y="82"/>
                    <a:pt x="429" y="85"/>
                    <a:pt x="431" y="89"/>
                  </a:cubicBezTo>
                  <a:cubicBezTo>
                    <a:pt x="434" y="93"/>
                    <a:pt x="446" y="90"/>
                    <a:pt x="450" y="90"/>
                  </a:cubicBezTo>
                  <a:cubicBezTo>
                    <a:pt x="454" y="90"/>
                    <a:pt x="455" y="95"/>
                    <a:pt x="449" y="93"/>
                  </a:cubicBezTo>
                  <a:cubicBezTo>
                    <a:pt x="443" y="91"/>
                    <a:pt x="443" y="96"/>
                    <a:pt x="439" y="95"/>
                  </a:cubicBezTo>
                  <a:cubicBezTo>
                    <a:pt x="435" y="94"/>
                    <a:pt x="429" y="94"/>
                    <a:pt x="432" y="96"/>
                  </a:cubicBezTo>
                  <a:cubicBezTo>
                    <a:pt x="435" y="99"/>
                    <a:pt x="439" y="101"/>
                    <a:pt x="439" y="106"/>
                  </a:cubicBezTo>
                  <a:cubicBezTo>
                    <a:pt x="439" y="111"/>
                    <a:pt x="447" y="110"/>
                    <a:pt x="447" y="106"/>
                  </a:cubicBezTo>
                  <a:cubicBezTo>
                    <a:pt x="447" y="102"/>
                    <a:pt x="451" y="107"/>
                    <a:pt x="459" y="109"/>
                  </a:cubicBezTo>
                  <a:cubicBezTo>
                    <a:pt x="467" y="111"/>
                    <a:pt x="462" y="114"/>
                    <a:pt x="470" y="114"/>
                  </a:cubicBezTo>
                  <a:cubicBezTo>
                    <a:pt x="478" y="115"/>
                    <a:pt x="496" y="120"/>
                    <a:pt x="502" y="125"/>
                  </a:cubicBezTo>
                  <a:cubicBezTo>
                    <a:pt x="509" y="130"/>
                    <a:pt x="505" y="133"/>
                    <a:pt x="509" y="137"/>
                  </a:cubicBezTo>
                  <a:cubicBezTo>
                    <a:pt x="514" y="142"/>
                    <a:pt x="515" y="147"/>
                    <a:pt x="509" y="147"/>
                  </a:cubicBezTo>
                  <a:cubicBezTo>
                    <a:pt x="502" y="147"/>
                    <a:pt x="496" y="153"/>
                    <a:pt x="498" y="156"/>
                  </a:cubicBezTo>
                  <a:cubicBezTo>
                    <a:pt x="499" y="158"/>
                    <a:pt x="520" y="154"/>
                    <a:pt x="525" y="154"/>
                  </a:cubicBezTo>
                  <a:cubicBezTo>
                    <a:pt x="528" y="154"/>
                    <a:pt x="531" y="160"/>
                    <a:pt x="537" y="163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22" y="90"/>
                    <a:pt x="501" y="82"/>
                    <a:pt x="497" y="82"/>
                  </a:cubicBezTo>
                  <a:close/>
                  <a:moveTo>
                    <a:pt x="348" y="163"/>
                  </a:moveTo>
                  <a:cubicBezTo>
                    <a:pt x="347" y="164"/>
                    <a:pt x="345" y="164"/>
                    <a:pt x="344" y="165"/>
                  </a:cubicBezTo>
                  <a:cubicBezTo>
                    <a:pt x="343" y="166"/>
                    <a:pt x="343" y="167"/>
                    <a:pt x="342" y="168"/>
                  </a:cubicBezTo>
                  <a:cubicBezTo>
                    <a:pt x="341" y="168"/>
                    <a:pt x="340" y="167"/>
                    <a:pt x="338" y="166"/>
                  </a:cubicBezTo>
                  <a:cubicBezTo>
                    <a:pt x="332" y="168"/>
                    <a:pt x="328" y="176"/>
                    <a:pt x="333" y="178"/>
                  </a:cubicBezTo>
                  <a:cubicBezTo>
                    <a:pt x="337" y="180"/>
                    <a:pt x="344" y="174"/>
                    <a:pt x="348" y="170"/>
                  </a:cubicBezTo>
                  <a:cubicBezTo>
                    <a:pt x="348" y="170"/>
                    <a:pt x="349" y="169"/>
                    <a:pt x="349" y="168"/>
                  </a:cubicBezTo>
                  <a:cubicBezTo>
                    <a:pt x="349" y="168"/>
                    <a:pt x="350" y="168"/>
                    <a:pt x="350" y="167"/>
                  </a:cubicBezTo>
                  <a:cubicBezTo>
                    <a:pt x="351" y="167"/>
                    <a:pt x="351" y="167"/>
                    <a:pt x="351" y="167"/>
                  </a:cubicBezTo>
                  <a:cubicBezTo>
                    <a:pt x="350" y="165"/>
                    <a:pt x="349" y="164"/>
                    <a:pt x="348" y="163"/>
                  </a:cubicBezTo>
                  <a:close/>
                  <a:moveTo>
                    <a:pt x="252" y="81"/>
                  </a:moveTo>
                  <a:cubicBezTo>
                    <a:pt x="258" y="77"/>
                    <a:pt x="259" y="71"/>
                    <a:pt x="259" y="64"/>
                  </a:cubicBezTo>
                  <a:cubicBezTo>
                    <a:pt x="258" y="58"/>
                    <a:pt x="274" y="57"/>
                    <a:pt x="276" y="55"/>
                  </a:cubicBezTo>
                  <a:cubicBezTo>
                    <a:pt x="279" y="52"/>
                    <a:pt x="273" y="48"/>
                    <a:pt x="268" y="46"/>
                  </a:cubicBezTo>
                  <a:cubicBezTo>
                    <a:pt x="264" y="44"/>
                    <a:pt x="268" y="40"/>
                    <a:pt x="265" y="38"/>
                  </a:cubicBezTo>
                  <a:cubicBezTo>
                    <a:pt x="262" y="35"/>
                    <a:pt x="256" y="28"/>
                    <a:pt x="261" y="28"/>
                  </a:cubicBezTo>
                  <a:cubicBezTo>
                    <a:pt x="265" y="28"/>
                    <a:pt x="258" y="22"/>
                    <a:pt x="262" y="20"/>
                  </a:cubicBezTo>
                  <a:cubicBezTo>
                    <a:pt x="262" y="20"/>
                    <a:pt x="263" y="20"/>
                    <a:pt x="263" y="19"/>
                  </a:cubicBezTo>
                  <a:cubicBezTo>
                    <a:pt x="261" y="18"/>
                    <a:pt x="259" y="18"/>
                    <a:pt x="258" y="18"/>
                  </a:cubicBezTo>
                  <a:cubicBezTo>
                    <a:pt x="252" y="18"/>
                    <a:pt x="239" y="16"/>
                    <a:pt x="240" y="25"/>
                  </a:cubicBezTo>
                  <a:cubicBezTo>
                    <a:pt x="240" y="33"/>
                    <a:pt x="232" y="30"/>
                    <a:pt x="233" y="34"/>
                  </a:cubicBezTo>
                  <a:cubicBezTo>
                    <a:pt x="234" y="39"/>
                    <a:pt x="229" y="39"/>
                    <a:pt x="229" y="44"/>
                  </a:cubicBezTo>
                  <a:cubicBezTo>
                    <a:pt x="230" y="50"/>
                    <a:pt x="226" y="48"/>
                    <a:pt x="219" y="51"/>
                  </a:cubicBezTo>
                  <a:cubicBezTo>
                    <a:pt x="212" y="54"/>
                    <a:pt x="215" y="49"/>
                    <a:pt x="208" y="49"/>
                  </a:cubicBezTo>
                  <a:cubicBezTo>
                    <a:pt x="201" y="49"/>
                    <a:pt x="200" y="52"/>
                    <a:pt x="196" y="53"/>
                  </a:cubicBezTo>
                  <a:cubicBezTo>
                    <a:pt x="192" y="55"/>
                    <a:pt x="184" y="53"/>
                    <a:pt x="181" y="55"/>
                  </a:cubicBezTo>
                  <a:cubicBezTo>
                    <a:pt x="178" y="57"/>
                    <a:pt x="174" y="50"/>
                    <a:pt x="172" y="50"/>
                  </a:cubicBezTo>
                  <a:cubicBezTo>
                    <a:pt x="170" y="50"/>
                    <a:pt x="169" y="47"/>
                    <a:pt x="168" y="43"/>
                  </a:cubicBezTo>
                  <a:cubicBezTo>
                    <a:pt x="168" y="43"/>
                    <a:pt x="167" y="43"/>
                    <a:pt x="167" y="43"/>
                  </a:cubicBezTo>
                  <a:cubicBezTo>
                    <a:pt x="162" y="43"/>
                    <a:pt x="155" y="54"/>
                    <a:pt x="159" y="58"/>
                  </a:cubicBezTo>
                  <a:cubicBezTo>
                    <a:pt x="164" y="63"/>
                    <a:pt x="163" y="70"/>
                    <a:pt x="165" y="73"/>
                  </a:cubicBezTo>
                  <a:cubicBezTo>
                    <a:pt x="168" y="77"/>
                    <a:pt x="175" y="77"/>
                    <a:pt x="175" y="84"/>
                  </a:cubicBezTo>
                  <a:cubicBezTo>
                    <a:pt x="175" y="91"/>
                    <a:pt x="182" y="101"/>
                    <a:pt x="186" y="98"/>
                  </a:cubicBezTo>
                  <a:cubicBezTo>
                    <a:pt x="191" y="96"/>
                    <a:pt x="194" y="100"/>
                    <a:pt x="196" y="103"/>
                  </a:cubicBezTo>
                  <a:cubicBezTo>
                    <a:pt x="197" y="105"/>
                    <a:pt x="208" y="100"/>
                    <a:pt x="211" y="101"/>
                  </a:cubicBezTo>
                  <a:cubicBezTo>
                    <a:pt x="215" y="102"/>
                    <a:pt x="225" y="103"/>
                    <a:pt x="226" y="107"/>
                  </a:cubicBezTo>
                  <a:cubicBezTo>
                    <a:pt x="227" y="111"/>
                    <a:pt x="236" y="107"/>
                    <a:pt x="243" y="105"/>
                  </a:cubicBezTo>
                  <a:cubicBezTo>
                    <a:pt x="249" y="103"/>
                    <a:pt x="246" y="84"/>
                    <a:pt x="252" y="81"/>
                  </a:cubicBezTo>
                  <a:close/>
                  <a:moveTo>
                    <a:pt x="278" y="170"/>
                  </a:moveTo>
                  <a:cubicBezTo>
                    <a:pt x="280" y="173"/>
                    <a:pt x="286" y="173"/>
                    <a:pt x="288" y="175"/>
                  </a:cubicBezTo>
                  <a:cubicBezTo>
                    <a:pt x="290" y="177"/>
                    <a:pt x="299" y="181"/>
                    <a:pt x="299" y="176"/>
                  </a:cubicBezTo>
                  <a:cubicBezTo>
                    <a:pt x="299" y="170"/>
                    <a:pt x="275" y="167"/>
                    <a:pt x="278" y="170"/>
                  </a:cubicBezTo>
                  <a:close/>
                  <a:moveTo>
                    <a:pt x="260" y="155"/>
                  </a:moveTo>
                  <a:cubicBezTo>
                    <a:pt x="259" y="158"/>
                    <a:pt x="253" y="158"/>
                    <a:pt x="250" y="156"/>
                  </a:cubicBezTo>
                  <a:cubicBezTo>
                    <a:pt x="246" y="154"/>
                    <a:pt x="242" y="159"/>
                    <a:pt x="244" y="162"/>
                  </a:cubicBezTo>
                  <a:cubicBezTo>
                    <a:pt x="245" y="163"/>
                    <a:pt x="253" y="168"/>
                    <a:pt x="261" y="164"/>
                  </a:cubicBezTo>
                  <a:cubicBezTo>
                    <a:pt x="270" y="160"/>
                    <a:pt x="276" y="164"/>
                    <a:pt x="278" y="160"/>
                  </a:cubicBezTo>
                  <a:cubicBezTo>
                    <a:pt x="280" y="156"/>
                    <a:pt x="262" y="152"/>
                    <a:pt x="260" y="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7" name="Freeform 307"/>
            <p:cNvSpPr>
              <a:spLocks noEditPoints="1"/>
            </p:cNvSpPr>
            <p:nvPr userDrawn="1"/>
          </p:nvSpPr>
          <p:spPr bwMode="auto">
            <a:xfrm>
              <a:off x="10284609" y="4678785"/>
              <a:ext cx="83898" cy="32825"/>
            </a:xfrm>
            <a:custGeom>
              <a:avLst/>
              <a:gdLst>
                <a:gd name="T0" fmla="*/ 4 w 39"/>
                <a:gd name="T1" fmla="*/ 11 h 14"/>
                <a:gd name="T2" fmla="*/ 0 w 39"/>
                <a:gd name="T3" fmla="*/ 12 h 14"/>
                <a:gd name="T4" fmla="*/ 4 w 39"/>
                <a:gd name="T5" fmla="*/ 14 h 14"/>
                <a:gd name="T6" fmla="*/ 6 w 39"/>
                <a:gd name="T7" fmla="*/ 11 h 14"/>
                <a:gd name="T8" fmla="*/ 4 w 39"/>
                <a:gd name="T9" fmla="*/ 11 h 14"/>
                <a:gd name="T10" fmla="*/ 4 w 39"/>
                <a:gd name="T11" fmla="*/ 11 h 14"/>
                <a:gd name="T12" fmla="*/ 21 w 39"/>
                <a:gd name="T13" fmla="*/ 3 h 14"/>
                <a:gd name="T14" fmla="*/ 11 w 39"/>
                <a:gd name="T15" fmla="*/ 8 h 14"/>
                <a:gd name="T16" fmla="*/ 10 w 39"/>
                <a:gd name="T17" fmla="*/ 9 h 14"/>
                <a:gd name="T18" fmla="*/ 13 w 39"/>
                <a:gd name="T19" fmla="*/ 13 h 14"/>
                <a:gd name="T20" fmla="*/ 38 w 39"/>
                <a:gd name="T21" fmla="*/ 2 h 14"/>
                <a:gd name="T22" fmla="*/ 21 w 39"/>
                <a:gd name="T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4">
                  <a:moveTo>
                    <a:pt x="4" y="11"/>
                  </a:moveTo>
                  <a:cubicBezTo>
                    <a:pt x="3" y="11"/>
                    <a:pt x="2" y="11"/>
                    <a:pt x="0" y="12"/>
                  </a:cubicBezTo>
                  <a:cubicBezTo>
                    <a:pt x="2" y="13"/>
                    <a:pt x="3" y="14"/>
                    <a:pt x="4" y="14"/>
                  </a:cubicBezTo>
                  <a:cubicBezTo>
                    <a:pt x="5" y="13"/>
                    <a:pt x="5" y="12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1" y="3"/>
                  </a:moveTo>
                  <a:cubicBezTo>
                    <a:pt x="16" y="2"/>
                    <a:pt x="14" y="6"/>
                    <a:pt x="11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10"/>
                    <a:pt x="12" y="11"/>
                    <a:pt x="13" y="13"/>
                  </a:cubicBezTo>
                  <a:cubicBezTo>
                    <a:pt x="20" y="9"/>
                    <a:pt x="37" y="4"/>
                    <a:pt x="38" y="2"/>
                  </a:cubicBezTo>
                  <a:cubicBezTo>
                    <a:pt x="39" y="0"/>
                    <a:pt x="28" y="3"/>
                    <a:pt x="21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8" name="Freeform 308"/>
            <p:cNvSpPr>
              <a:spLocks noEditPoints="1"/>
            </p:cNvSpPr>
            <p:nvPr userDrawn="1"/>
          </p:nvSpPr>
          <p:spPr bwMode="auto">
            <a:xfrm>
              <a:off x="7381742" y="3172500"/>
              <a:ext cx="286931" cy="317305"/>
            </a:xfrm>
            <a:custGeom>
              <a:avLst/>
              <a:gdLst>
                <a:gd name="T0" fmla="*/ 93 w 134"/>
                <a:gd name="T1" fmla="*/ 118 h 136"/>
                <a:gd name="T2" fmla="*/ 79 w 134"/>
                <a:gd name="T3" fmla="*/ 118 h 136"/>
                <a:gd name="T4" fmla="*/ 69 w 134"/>
                <a:gd name="T5" fmla="*/ 122 h 136"/>
                <a:gd name="T6" fmla="*/ 81 w 134"/>
                <a:gd name="T7" fmla="*/ 128 h 136"/>
                <a:gd name="T8" fmla="*/ 95 w 134"/>
                <a:gd name="T9" fmla="*/ 136 h 136"/>
                <a:gd name="T10" fmla="*/ 98 w 134"/>
                <a:gd name="T11" fmla="*/ 128 h 136"/>
                <a:gd name="T12" fmla="*/ 103 w 134"/>
                <a:gd name="T13" fmla="*/ 118 h 136"/>
                <a:gd name="T14" fmla="*/ 93 w 134"/>
                <a:gd name="T15" fmla="*/ 118 h 136"/>
                <a:gd name="T16" fmla="*/ 27 w 134"/>
                <a:gd name="T17" fmla="*/ 81 h 136"/>
                <a:gd name="T18" fmla="*/ 18 w 134"/>
                <a:gd name="T19" fmla="*/ 83 h 136"/>
                <a:gd name="T20" fmla="*/ 22 w 134"/>
                <a:gd name="T21" fmla="*/ 97 h 136"/>
                <a:gd name="T22" fmla="*/ 27 w 134"/>
                <a:gd name="T23" fmla="*/ 108 h 136"/>
                <a:gd name="T24" fmla="*/ 35 w 134"/>
                <a:gd name="T25" fmla="*/ 103 h 136"/>
                <a:gd name="T26" fmla="*/ 37 w 134"/>
                <a:gd name="T27" fmla="*/ 85 h 136"/>
                <a:gd name="T28" fmla="*/ 27 w 134"/>
                <a:gd name="T29" fmla="*/ 81 h 136"/>
                <a:gd name="T30" fmla="*/ 111 w 134"/>
                <a:gd name="T31" fmla="*/ 76 h 136"/>
                <a:gd name="T32" fmla="*/ 102 w 134"/>
                <a:gd name="T33" fmla="*/ 70 h 136"/>
                <a:gd name="T34" fmla="*/ 84 w 134"/>
                <a:gd name="T35" fmla="*/ 53 h 136"/>
                <a:gd name="T36" fmla="*/ 68 w 134"/>
                <a:gd name="T37" fmla="*/ 37 h 136"/>
                <a:gd name="T38" fmla="*/ 68 w 134"/>
                <a:gd name="T39" fmla="*/ 26 h 136"/>
                <a:gd name="T40" fmla="*/ 73 w 134"/>
                <a:gd name="T41" fmla="*/ 20 h 136"/>
                <a:gd name="T42" fmla="*/ 74 w 134"/>
                <a:gd name="T43" fmla="*/ 6 h 136"/>
                <a:gd name="T44" fmla="*/ 68 w 134"/>
                <a:gd name="T45" fmla="*/ 5 h 136"/>
                <a:gd name="T46" fmla="*/ 66 w 134"/>
                <a:gd name="T47" fmla="*/ 0 h 136"/>
                <a:gd name="T48" fmla="*/ 56 w 134"/>
                <a:gd name="T49" fmla="*/ 1 h 136"/>
                <a:gd name="T50" fmla="*/ 49 w 134"/>
                <a:gd name="T51" fmla="*/ 3 h 136"/>
                <a:gd name="T52" fmla="*/ 48 w 134"/>
                <a:gd name="T53" fmla="*/ 3 h 136"/>
                <a:gd name="T54" fmla="*/ 45 w 134"/>
                <a:gd name="T55" fmla="*/ 5 h 136"/>
                <a:gd name="T56" fmla="*/ 44 w 134"/>
                <a:gd name="T57" fmla="*/ 7 h 136"/>
                <a:gd name="T58" fmla="*/ 40 w 134"/>
                <a:gd name="T59" fmla="*/ 8 h 136"/>
                <a:gd name="T60" fmla="*/ 35 w 134"/>
                <a:gd name="T61" fmla="*/ 10 h 136"/>
                <a:gd name="T62" fmla="*/ 31 w 134"/>
                <a:gd name="T63" fmla="*/ 12 h 136"/>
                <a:gd name="T64" fmla="*/ 27 w 134"/>
                <a:gd name="T65" fmla="*/ 16 h 136"/>
                <a:gd name="T66" fmla="*/ 21 w 134"/>
                <a:gd name="T67" fmla="*/ 8 h 136"/>
                <a:gd name="T68" fmla="*/ 15 w 134"/>
                <a:gd name="T69" fmla="*/ 16 h 136"/>
                <a:gd name="T70" fmla="*/ 5 w 134"/>
                <a:gd name="T71" fmla="*/ 17 h 136"/>
                <a:gd name="T72" fmla="*/ 6 w 134"/>
                <a:gd name="T73" fmla="*/ 22 h 136"/>
                <a:gd name="T74" fmla="*/ 4 w 134"/>
                <a:gd name="T75" fmla="*/ 26 h 136"/>
                <a:gd name="T76" fmla="*/ 2 w 134"/>
                <a:gd name="T77" fmla="*/ 29 h 136"/>
                <a:gd name="T78" fmla="*/ 5 w 134"/>
                <a:gd name="T79" fmla="*/ 34 h 136"/>
                <a:gd name="T80" fmla="*/ 8 w 134"/>
                <a:gd name="T81" fmla="*/ 40 h 136"/>
                <a:gd name="T82" fmla="*/ 13 w 134"/>
                <a:gd name="T83" fmla="*/ 41 h 136"/>
                <a:gd name="T84" fmla="*/ 12 w 134"/>
                <a:gd name="T85" fmla="*/ 45 h 136"/>
                <a:gd name="T86" fmla="*/ 17 w 134"/>
                <a:gd name="T87" fmla="*/ 43 h 136"/>
                <a:gd name="T88" fmla="*/ 26 w 134"/>
                <a:gd name="T89" fmla="*/ 37 h 136"/>
                <a:gd name="T90" fmla="*/ 42 w 134"/>
                <a:gd name="T91" fmla="*/ 43 h 136"/>
                <a:gd name="T92" fmla="*/ 46 w 134"/>
                <a:gd name="T93" fmla="*/ 50 h 136"/>
                <a:gd name="T94" fmla="*/ 57 w 134"/>
                <a:gd name="T95" fmla="*/ 63 h 136"/>
                <a:gd name="T96" fmla="*/ 72 w 134"/>
                <a:gd name="T97" fmla="*/ 76 h 136"/>
                <a:gd name="T98" fmla="*/ 84 w 134"/>
                <a:gd name="T99" fmla="*/ 80 h 136"/>
                <a:gd name="T100" fmla="*/ 94 w 134"/>
                <a:gd name="T101" fmla="*/ 86 h 136"/>
                <a:gd name="T102" fmla="*/ 102 w 134"/>
                <a:gd name="T103" fmla="*/ 93 h 136"/>
                <a:gd name="T104" fmla="*/ 106 w 134"/>
                <a:gd name="T105" fmla="*/ 99 h 136"/>
                <a:gd name="T106" fmla="*/ 106 w 134"/>
                <a:gd name="T107" fmla="*/ 111 h 136"/>
                <a:gd name="T108" fmla="*/ 107 w 134"/>
                <a:gd name="T109" fmla="*/ 119 h 136"/>
                <a:gd name="T110" fmla="*/ 113 w 134"/>
                <a:gd name="T111" fmla="*/ 110 h 136"/>
                <a:gd name="T112" fmla="*/ 119 w 134"/>
                <a:gd name="T113" fmla="*/ 104 h 136"/>
                <a:gd name="T114" fmla="*/ 114 w 134"/>
                <a:gd name="T115" fmla="*/ 96 h 136"/>
                <a:gd name="T116" fmla="*/ 125 w 134"/>
                <a:gd name="T117" fmla="*/ 91 h 136"/>
                <a:gd name="T118" fmla="*/ 134 w 134"/>
                <a:gd name="T119" fmla="*/ 91 h 136"/>
                <a:gd name="T120" fmla="*/ 111 w 134"/>
                <a:gd name="T121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6">
                  <a:moveTo>
                    <a:pt x="93" y="118"/>
                  </a:moveTo>
                  <a:cubicBezTo>
                    <a:pt x="86" y="119"/>
                    <a:pt x="83" y="119"/>
                    <a:pt x="79" y="118"/>
                  </a:cubicBezTo>
                  <a:cubicBezTo>
                    <a:pt x="75" y="116"/>
                    <a:pt x="68" y="119"/>
                    <a:pt x="69" y="122"/>
                  </a:cubicBezTo>
                  <a:cubicBezTo>
                    <a:pt x="70" y="124"/>
                    <a:pt x="73" y="126"/>
                    <a:pt x="81" y="128"/>
                  </a:cubicBezTo>
                  <a:cubicBezTo>
                    <a:pt x="90" y="130"/>
                    <a:pt x="91" y="135"/>
                    <a:pt x="95" y="136"/>
                  </a:cubicBezTo>
                  <a:cubicBezTo>
                    <a:pt x="98" y="136"/>
                    <a:pt x="99" y="133"/>
                    <a:pt x="98" y="128"/>
                  </a:cubicBezTo>
                  <a:cubicBezTo>
                    <a:pt x="97" y="124"/>
                    <a:pt x="102" y="119"/>
                    <a:pt x="103" y="118"/>
                  </a:cubicBezTo>
                  <a:cubicBezTo>
                    <a:pt x="103" y="117"/>
                    <a:pt x="100" y="116"/>
                    <a:pt x="93" y="118"/>
                  </a:cubicBezTo>
                  <a:close/>
                  <a:moveTo>
                    <a:pt x="27" y="81"/>
                  </a:moveTo>
                  <a:cubicBezTo>
                    <a:pt x="23" y="84"/>
                    <a:pt x="20" y="81"/>
                    <a:pt x="18" y="83"/>
                  </a:cubicBezTo>
                  <a:cubicBezTo>
                    <a:pt x="16" y="86"/>
                    <a:pt x="24" y="91"/>
                    <a:pt x="22" y="97"/>
                  </a:cubicBezTo>
                  <a:cubicBezTo>
                    <a:pt x="21" y="103"/>
                    <a:pt x="23" y="111"/>
                    <a:pt x="27" y="108"/>
                  </a:cubicBezTo>
                  <a:cubicBezTo>
                    <a:pt x="31" y="104"/>
                    <a:pt x="33" y="106"/>
                    <a:pt x="35" y="103"/>
                  </a:cubicBezTo>
                  <a:cubicBezTo>
                    <a:pt x="38" y="100"/>
                    <a:pt x="36" y="90"/>
                    <a:pt x="37" y="85"/>
                  </a:cubicBezTo>
                  <a:cubicBezTo>
                    <a:pt x="39" y="81"/>
                    <a:pt x="30" y="78"/>
                    <a:pt x="27" y="81"/>
                  </a:cubicBezTo>
                  <a:close/>
                  <a:moveTo>
                    <a:pt x="111" y="76"/>
                  </a:moveTo>
                  <a:cubicBezTo>
                    <a:pt x="107" y="74"/>
                    <a:pt x="109" y="69"/>
                    <a:pt x="102" y="70"/>
                  </a:cubicBezTo>
                  <a:cubicBezTo>
                    <a:pt x="95" y="70"/>
                    <a:pt x="87" y="62"/>
                    <a:pt x="84" y="53"/>
                  </a:cubicBezTo>
                  <a:cubicBezTo>
                    <a:pt x="82" y="43"/>
                    <a:pt x="71" y="43"/>
                    <a:pt x="68" y="37"/>
                  </a:cubicBezTo>
                  <a:cubicBezTo>
                    <a:pt x="65" y="31"/>
                    <a:pt x="71" y="31"/>
                    <a:pt x="68" y="26"/>
                  </a:cubicBezTo>
                  <a:cubicBezTo>
                    <a:pt x="67" y="24"/>
                    <a:pt x="70" y="21"/>
                    <a:pt x="73" y="20"/>
                  </a:cubicBezTo>
                  <a:cubicBezTo>
                    <a:pt x="73" y="15"/>
                    <a:pt x="73" y="9"/>
                    <a:pt x="74" y="6"/>
                  </a:cubicBezTo>
                  <a:cubicBezTo>
                    <a:pt x="71" y="5"/>
                    <a:pt x="69" y="5"/>
                    <a:pt x="68" y="5"/>
                  </a:cubicBezTo>
                  <a:cubicBezTo>
                    <a:pt x="67" y="4"/>
                    <a:pt x="66" y="0"/>
                    <a:pt x="66" y="0"/>
                  </a:cubicBezTo>
                  <a:cubicBezTo>
                    <a:pt x="65" y="0"/>
                    <a:pt x="58" y="0"/>
                    <a:pt x="56" y="1"/>
                  </a:cubicBezTo>
                  <a:cubicBezTo>
                    <a:pt x="55" y="2"/>
                    <a:pt x="51" y="5"/>
                    <a:pt x="49" y="3"/>
                  </a:cubicBezTo>
                  <a:cubicBezTo>
                    <a:pt x="49" y="3"/>
                    <a:pt x="48" y="3"/>
                    <a:pt x="48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7"/>
                    <a:pt x="44" y="7"/>
                  </a:cubicBezTo>
                  <a:cubicBezTo>
                    <a:pt x="42" y="7"/>
                    <a:pt x="40" y="6"/>
                    <a:pt x="40" y="8"/>
                  </a:cubicBezTo>
                  <a:cubicBezTo>
                    <a:pt x="40" y="11"/>
                    <a:pt x="36" y="10"/>
                    <a:pt x="35" y="10"/>
                  </a:cubicBezTo>
                  <a:cubicBezTo>
                    <a:pt x="33" y="9"/>
                    <a:pt x="31" y="10"/>
                    <a:pt x="31" y="12"/>
                  </a:cubicBezTo>
                  <a:cubicBezTo>
                    <a:pt x="31" y="14"/>
                    <a:pt x="30" y="18"/>
                    <a:pt x="27" y="16"/>
                  </a:cubicBezTo>
                  <a:cubicBezTo>
                    <a:pt x="25" y="14"/>
                    <a:pt x="22" y="8"/>
                    <a:pt x="21" y="8"/>
                  </a:cubicBezTo>
                  <a:cubicBezTo>
                    <a:pt x="20" y="9"/>
                    <a:pt x="17" y="16"/>
                    <a:pt x="15" y="16"/>
                  </a:cubicBezTo>
                  <a:cubicBezTo>
                    <a:pt x="14" y="16"/>
                    <a:pt x="9" y="16"/>
                    <a:pt x="5" y="17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8" y="23"/>
                    <a:pt x="6" y="25"/>
                    <a:pt x="4" y="26"/>
                  </a:cubicBezTo>
                  <a:cubicBezTo>
                    <a:pt x="3" y="27"/>
                    <a:pt x="0" y="26"/>
                    <a:pt x="2" y="29"/>
                  </a:cubicBezTo>
                  <a:cubicBezTo>
                    <a:pt x="4" y="31"/>
                    <a:pt x="7" y="32"/>
                    <a:pt x="5" y="34"/>
                  </a:cubicBezTo>
                  <a:cubicBezTo>
                    <a:pt x="3" y="37"/>
                    <a:pt x="5" y="39"/>
                    <a:pt x="8" y="40"/>
                  </a:cubicBezTo>
                  <a:cubicBezTo>
                    <a:pt x="10" y="40"/>
                    <a:pt x="14" y="39"/>
                    <a:pt x="13" y="41"/>
                  </a:cubicBezTo>
                  <a:cubicBezTo>
                    <a:pt x="13" y="42"/>
                    <a:pt x="12" y="44"/>
                    <a:pt x="12" y="45"/>
                  </a:cubicBezTo>
                  <a:cubicBezTo>
                    <a:pt x="14" y="44"/>
                    <a:pt x="16" y="44"/>
                    <a:pt x="17" y="43"/>
                  </a:cubicBezTo>
                  <a:cubicBezTo>
                    <a:pt x="21" y="42"/>
                    <a:pt x="19" y="39"/>
                    <a:pt x="26" y="37"/>
                  </a:cubicBezTo>
                  <a:cubicBezTo>
                    <a:pt x="32" y="35"/>
                    <a:pt x="39" y="40"/>
                    <a:pt x="42" y="43"/>
                  </a:cubicBezTo>
                  <a:cubicBezTo>
                    <a:pt x="44" y="47"/>
                    <a:pt x="45" y="47"/>
                    <a:pt x="46" y="50"/>
                  </a:cubicBezTo>
                  <a:cubicBezTo>
                    <a:pt x="46" y="53"/>
                    <a:pt x="48" y="58"/>
                    <a:pt x="57" y="63"/>
                  </a:cubicBezTo>
                  <a:cubicBezTo>
                    <a:pt x="65" y="68"/>
                    <a:pt x="68" y="73"/>
                    <a:pt x="72" y="76"/>
                  </a:cubicBezTo>
                  <a:cubicBezTo>
                    <a:pt x="77" y="78"/>
                    <a:pt x="81" y="77"/>
                    <a:pt x="84" y="80"/>
                  </a:cubicBezTo>
                  <a:cubicBezTo>
                    <a:pt x="86" y="83"/>
                    <a:pt x="90" y="84"/>
                    <a:pt x="94" y="86"/>
                  </a:cubicBezTo>
                  <a:cubicBezTo>
                    <a:pt x="98" y="88"/>
                    <a:pt x="98" y="92"/>
                    <a:pt x="102" y="93"/>
                  </a:cubicBezTo>
                  <a:cubicBezTo>
                    <a:pt x="106" y="93"/>
                    <a:pt x="103" y="96"/>
                    <a:pt x="106" y="99"/>
                  </a:cubicBezTo>
                  <a:cubicBezTo>
                    <a:pt x="108" y="102"/>
                    <a:pt x="109" y="108"/>
                    <a:pt x="106" y="111"/>
                  </a:cubicBezTo>
                  <a:cubicBezTo>
                    <a:pt x="104" y="114"/>
                    <a:pt x="105" y="119"/>
                    <a:pt x="107" y="119"/>
                  </a:cubicBezTo>
                  <a:cubicBezTo>
                    <a:pt x="109" y="119"/>
                    <a:pt x="112" y="114"/>
                    <a:pt x="113" y="110"/>
                  </a:cubicBezTo>
                  <a:cubicBezTo>
                    <a:pt x="113" y="107"/>
                    <a:pt x="117" y="107"/>
                    <a:pt x="119" y="104"/>
                  </a:cubicBezTo>
                  <a:cubicBezTo>
                    <a:pt x="122" y="101"/>
                    <a:pt x="115" y="100"/>
                    <a:pt x="114" y="96"/>
                  </a:cubicBezTo>
                  <a:cubicBezTo>
                    <a:pt x="113" y="91"/>
                    <a:pt x="119" y="87"/>
                    <a:pt x="125" y="91"/>
                  </a:cubicBezTo>
                  <a:cubicBezTo>
                    <a:pt x="131" y="94"/>
                    <a:pt x="134" y="97"/>
                    <a:pt x="134" y="91"/>
                  </a:cubicBezTo>
                  <a:cubicBezTo>
                    <a:pt x="134" y="86"/>
                    <a:pt x="116" y="79"/>
                    <a:pt x="111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9" name="Freeform 309"/>
            <p:cNvSpPr>
              <a:spLocks/>
            </p:cNvSpPr>
            <p:nvPr userDrawn="1"/>
          </p:nvSpPr>
          <p:spPr bwMode="auto">
            <a:xfrm>
              <a:off x="7668672" y="3289210"/>
              <a:ext cx="30203" cy="40119"/>
            </a:xfrm>
            <a:custGeom>
              <a:avLst/>
              <a:gdLst>
                <a:gd name="T0" fmla="*/ 5 w 14"/>
                <a:gd name="T1" fmla="*/ 0 h 17"/>
                <a:gd name="T2" fmla="*/ 1 w 14"/>
                <a:gd name="T3" fmla="*/ 8 h 17"/>
                <a:gd name="T4" fmla="*/ 0 w 14"/>
                <a:gd name="T5" fmla="*/ 11 h 17"/>
                <a:gd name="T6" fmla="*/ 9 w 14"/>
                <a:gd name="T7" fmla="*/ 17 h 17"/>
                <a:gd name="T8" fmla="*/ 9 w 14"/>
                <a:gd name="T9" fmla="*/ 17 h 17"/>
                <a:gd name="T10" fmla="*/ 14 w 14"/>
                <a:gd name="T11" fmla="*/ 10 h 17"/>
                <a:gd name="T12" fmla="*/ 5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5" y="0"/>
                  </a:moveTo>
                  <a:cubicBezTo>
                    <a:pt x="3" y="3"/>
                    <a:pt x="1" y="7"/>
                    <a:pt x="1" y="8"/>
                  </a:cubicBezTo>
                  <a:cubicBezTo>
                    <a:pt x="1" y="8"/>
                    <a:pt x="1" y="10"/>
                    <a:pt x="0" y="11"/>
                  </a:cubicBezTo>
                  <a:cubicBezTo>
                    <a:pt x="3" y="14"/>
                    <a:pt x="6" y="16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4"/>
                    <a:pt x="13" y="10"/>
                    <a:pt x="14" y="10"/>
                  </a:cubicBezTo>
                  <a:cubicBezTo>
                    <a:pt x="12" y="7"/>
                    <a:pt x="8" y="2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0" name="Freeform 310"/>
            <p:cNvSpPr>
              <a:spLocks/>
            </p:cNvSpPr>
            <p:nvPr userDrawn="1"/>
          </p:nvSpPr>
          <p:spPr bwMode="auto">
            <a:xfrm>
              <a:off x="7677063" y="3198031"/>
              <a:ext cx="102356" cy="127651"/>
            </a:xfrm>
            <a:custGeom>
              <a:avLst/>
              <a:gdLst>
                <a:gd name="T0" fmla="*/ 42 w 48"/>
                <a:gd name="T1" fmla="*/ 36 h 54"/>
                <a:gd name="T2" fmla="*/ 42 w 48"/>
                <a:gd name="T3" fmla="*/ 29 h 54"/>
                <a:gd name="T4" fmla="*/ 42 w 48"/>
                <a:gd name="T5" fmla="*/ 23 h 54"/>
                <a:gd name="T6" fmla="*/ 29 w 48"/>
                <a:gd name="T7" fmla="*/ 19 h 54"/>
                <a:gd name="T8" fmla="*/ 28 w 48"/>
                <a:gd name="T9" fmla="*/ 13 h 54"/>
                <a:gd name="T10" fmla="*/ 24 w 48"/>
                <a:gd name="T11" fmla="*/ 9 h 54"/>
                <a:gd name="T12" fmla="*/ 20 w 48"/>
                <a:gd name="T13" fmla="*/ 3 h 54"/>
                <a:gd name="T14" fmla="*/ 20 w 48"/>
                <a:gd name="T15" fmla="*/ 2 h 54"/>
                <a:gd name="T16" fmla="*/ 17 w 48"/>
                <a:gd name="T17" fmla="*/ 2 h 54"/>
                <a:gd name="T18" fmla="*/ 12 w 48"/>
                <a:gd name="T19" fmla="*/ 0 h 54"/>
                <a:gd name="T20" fmla="*/ 0 w 48"/>
                <a:gd name="T21" fmla="*/ 4 h 54"/>
                <a:gd name="T22" fmla="*/ 3 w 48"/>
                <a:gd name="T23" fmla="*/ 10 h 54"/>
                <a:gd name="T24" fmla="*/ 7 w 48"/>
                <a:gd name="T25" fmla="*/ 18 h 54"/>
                <a:gd name="T26" fmla="*/ 6 w 48"/>
                <a:gd name="T27" fmla="*/ 35 h 54"/>
                <a:gd name="T28" fmla="*/ 1 w 48"/>
                <a:gd name="T29" fmla="*/ 39 h 54"/>
                <a:gd name="T30" fmla="*/ 10 w 48"/>
                <a:gd name="T31" fmla="*/ 49 h 54"/>
                <a:gd name="T32" fmla="*/ 11 w 48"/>
                <a:gd name="T33" fmla="*/ 48 h 54"/>
                <a:gd name="T34" fmla="*/ 22 w 48"/>
                <a:gd name="T35" fmla="*/ 54 h 54"/>
                <a:gd name="T36" fmla="*/ 42 w 48"/>
                <a:gd name="T37" fmla="*/ 51 h 54"/>
                <a:gd name="T38" fmla="*/ 42 w 48"/>
                <a:gd name="T39" fmla="*/ 48 h 54"/>
                <a:gd name="T40" fmla="*/ 46 w 48"/>
                <a:gd name="T41" fmla="*/ 43 h 54"/>
                <a:gd name="T42" fmla="*/ 42 w 48"/>
                <a:gd name="T4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4">
                  <a:moveTo>
                    <a:pt x="42" y="36"/>
                  </a:moveTo>
                  <a:cubicBezTo>
                    <a:pt x="40" y="34"/>
                    <a:pt x="40" y="30"/>
                    <a:pt x="42" y="29"/>
                  </a:cubicBezTo>
                  <a:cubicBezTo>
                    <a:pt x="44" y="27"/>
                    <a:pt x="42" y="25"/>
                    <a:pt x="42" y="23"/>
                  </a:cubicBezTo>
                  <a:cubicBezTo>
                    <a:pt x="42" y="21"/>
                    <a:pt x="31" y="20"/>
                    <a:pt x="29" y="19"/>
                  </a:cubicBezTo>
                  <a:cubicBezTo>
                    <a:pt x="28" y="19"/>
                    <a:pt x="31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20" y="4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9" y="2"/>
                    <a:pt x="17" y="2"/>
                    <a:pt x="17" y="2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5" y="2"/>
                    <a:pt x="0" y="4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7" y="12"/>
                    <a:pt x="5" y="15"/>
                    <a:pt x="7" y="18"/>
                  </a:cubicBezTo>
                  <a:cubicBezTo>
                    <a:pt x="8" y="21"/>
                    <a:pt x="7" y="35"/>
                    <a:pt x="6" y="35"/>
                  </a:cubicBezTo>
                  <a:cubicBezTo>
                    <a:pt x="5" y="35"/>
                    <a:pt x="3" y="37"/>
                    <a:pt x="1" y="39"/>
                  </a:cubicBezTo>
                  <a:cubicBezTo>
                    <a:pt x="4" y="41"/>
                    <a:pt x="8" y="46"/>
                    <a:pt x="10" y="49"/>
                  </a:cubicBezTo>
                  <a:cubicBezTo>
                    <a:pt x="11" y="49"/>
                    <a:pt x="11" y="48"/>
                    <a:pt x="11" y="48"/>
                  </a:cubicBezTo>
                  <a:cubicBezTo>
                    <a:pt x="13" y="48"/>
                    <a:pt x="22" y="54"/>
                    <a:pt x="22" y="54"/>
                  </a:cubicBezTo>
                  <a:cubicBezTo>
                    <a:pt x="22" y="54"/>
                    <a:pt x="34" y="52"/>
                    <a:pt x="42" y="51"/>
                  </a:cubicBezTo>
                  <a:cubicBezTo>
                    <a:pt x="42" y="50"/>
                    <a:pt x="42" y="48"/>
                    <a:pt x="42" y="48"/>
                  </a:cubicBezTo>
                  <a:cubicBezTo>
                    <a:pt x="42" y="46"/>
                    <a:pt x="43" y="43"/>
                    <a:pt x="46" y="43"/>
                  </a:cubicBezTo>
                  <a:cubicBezTo>
                    <a:pt x="48" y="43"/>
                    <a:pt x="45" y="38"/>
                    <a:pt x="42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C4D8B1CD-13A5-4DF4-AE18-56FA4062020E}"/>
              </a:ext>
            </a:extLst>
          </p:cNvPr>
          <p:cNvSpPr/>
          <p:nvPr userDrawn="1"/>
        </p:nvSpPr>
        <p:spPr>
          <a:xfrm>
            <a:off x="9244094" y="3129388"/>
            <a:ext cx="5676219" cy="3525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D530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REGULAR ARMY</a:t>
            </a:r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3E86E1F6-813F-4DF2-BDE5-8A91C8F3C40A}"/>
              </a:ext>
            </a:extLst>
          </p:cNvPr>
          <p:cNvSpPr/>
          <p:nvPr userDrawn="1"/>
        </p:nvSpPr>
        <p:spPr>
          <a:xfrm>
            <a:off x="9244095" y="4014578"/>
            <a:ext cx="4033104" cy="352514"/>
          </a:xfrm>
          <a:prstGeom prst="rect">
            <a:avLst/>
          </a:prstGeom>
          <a:solidFill>
            <a:srgbClr val="FFD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NATIONAL GUARD</a:t>
            </a:r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00CC09FF-6665-4FBC-AA93-08E551D5DCF6}"/>
              </a:ext>
            </a:extLst>
          </p:cNvPr>
          <p:cNvSpPr/>
          <p:nvPr userDrawn="1"/>
        </p:nvSpPr>
        <p:spPr>
          <a:xfrm>
            <a:off x="9244094" y="4899768"/>
            <a:ext cx="2315301" cy="35251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736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RESERVE</a:t>
            </a:r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A4343416-7A0D-4C66-958B-E2FA58925E92}"/>
              </a:ext>
            </a:extLst>
          </p:cNvPr>
          <p:cNvSpPr/>
          <p:nvPr userDrawn="1"/>
        </p:nvSpPr>
        <p:spPr>
          <a:xfrm>
            <a:off x="9244095" y="5784958"/>
            <a:ext cx="3883730" cy="3525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CIVILIANS</a:t>
            </a:r>
          </a:p>
        </p:txBody>
      </p:sp>
      <p:sp>
        <p:nvSpPr>
          <p:cNvPr id="44" name="—————————————" hidden="1"/>
          <p:cNvSpPr>
            <a:spLocks noChangeAspect="1" noChangeArrowheads="1" noTextEdit="1"/>
          </p:cNvSpPr>
          <p:nvPr userDrawn="1"/>
        </p:nvSpPr>
        <p:spPr bwMode="auto">
          <a:xfrm>
            <a:off x="-2689225" y="1409700"/>
            <a:ext cx="14522450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85618" y="90958"/>
            <a:ext cx="8979408" cy="822960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Facer:  Click to edit Master title style</a:t>
            </a:r>
            <a:br>
              <a:rPr lang="en-US"/>
            </a:br>
            <a:r>
              <a:rPr lang="en-US" sz="2400">
                <a:solidFill>
                  <a:schemeClr val="bg1">
                    <a:lumMod val="50000"/>
                  </a:schemeClr>
                </a:solidFill>
              </a:rPr>
              <a:t>Master sub–title style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7C8F48-D1DE-F3AC-92E9-4CB3CD4295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977" y="1058862"/>
            <a:ext cx="8979408" cy="5492534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4755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0CFB2E1-B8E0-B1DC-C539-527F339F520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8792" y="6476846"/>
            <a:ext cx="9152792" cy="369151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311CAF-E684-E20D-24ED-0B819B1A9195}"/>
              </a:ext>
            </a:extLst>
          </p:cNvPr>
          <p:cNvGrpSpPr/>
          <p:nvPr userDrawn="1"/>
        </p:nvGrpSpPr>
        <p:grpSpPr>
          <a:xfrm>
            <a:off x="-13020" y="6469685"/>
            <a:ext cx="9176753" cy="200055"/>
            <a:chOff x="-823" y="6639519"/>
            <a:chExt cx="9183128" cy="200055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C5178AA-3A40-97F5-BAC2-654CDE2AFD0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823" y="6670483"/>
              <a:ext cx="9183128" cy="3346"/>
            </a:xfrm>
            <a:prstGeom prst="line">
              <a:avLst/>
            </a:prstGeom>
            <a:ln w="19050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F2B4992-DE1F-519E-5BBC-799688230884}"/>
                </a:ext>
              </a:extLst>
            </p:cNvPr>
            <p:cNvSpPr txBox="1"/>
            <p:nvPr userDrawn="1"/>
          </p:nvSpPr>
          <p:spPr>
            <a:xfrm>
              <a:off x="3400361" y="6639519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grpSp>
        <p:nvGrpSpPr>
          <p:cNvPr id="352" name="Group 351" hidden="1"/>
          <p:cNvGrpSpPr/>
          <p:nvPr userDrawn="1"/>
        </p:nvGrpSpPr>
        <p:grpSpPr>
          <a:xfrm>
            <a:off x="-2847091" y="1573213"/>
            <a:ext cx="14838183" cy="4480560"/>
            <a:chOff x="-2847091" y="1573213"/>
            <a:chExt cx="14838183" cy="4480560"/>
          </a:xfrm>
        </p:grpSpPr>
        <p:sp>
          <p:nvSpPr>
            <p:cNvPr id="151" name="Freeform 5"/>
            <p:cNvSpPr>
              <a:spLocks/>
            </p:cNvSpPr>
            <p:nvPr userDrawn="1"/>
          </p:nvSpPr>
          <p:spPr bwMode="auto">
            <a:xfrm>
              <a:off x="-2120535" y="4903087"/>
              <a:ext cx="317135" cy="319129"/>
            </a:xfrm>
            <a:custGeom>
              <a:avLst/>
              <a:gdLst>
                <a:gd name="T0" fmla="*/ 55 w 148"/>
                <a:gd name="T1" fmla="*/ 131 h 137"/>
                <a:gd name="T2" fmla="*/ 61 w 148"/>
                <a:gd name="T3" fmla="*/ 128 h 137"/>
                <a:gd name="T4" fmla="*/ 67 w 148"/>
                <a:gd name="T5" fmla="*/ 136 h 137"/>
                <a:gd name="T6" fmla="*/ 82 w 148"/>
                <a:gd name="T7" fmla="*/ 135 h 137"/>
                <a:gd name="T8" fmla="*/ 90 w 148"/>
                <a:gd name="T9" fmla="*/ 128 h 137"/>
                <a:gd name="T10" fmla="*/ 90 w 148"/>
                <a:gd name="T11" fmla="*/ 57 h 137"/>
                <a:gd name="T12" fmla="*/ 102 w 148"/>
                <a:gd name="T13" fmla="*/ 53 h 137"/>
                <a:gd name="T14" fmla="*/ 102 w 148"/>
                <a:gd name="T15" fmla="*/ 16 h 137"/>
                <a:gd name="T16" fmla="*/ 113 w 148"/>
                <a:gd name="T17" fmla="*/ 15 h 137"/>
                <a:gd name="T18" fmla="*/ 126 w 148"/>
                <a:gd name="T19" fmla="*/ 11 h 137"/>
                <a:gd name="T20" fmla="*/ 132 w 148"/>
                <a:gd name="T21" fmla="*/ 15 h 137"/>
                <a:gd name="T22" fmla="*/ 140 w 148"/>
                <a:gd name="T23" fmla="*/ 10 h 137"/>
                <a:gd name="T24" fmla="*/ 148 w 148"/>
                <a:gd name="T25" fmla="*/ 9 h 137"/>
                <a:gd name="T26" fmla="*/ 147 w 148"/>
                <a:gd name="T27" fmla="*/ 7 h 137"/>
                <a:gd name="T28" fmla="*/ 123 w 148"/>
                <a:gd name="T29" fmla="*/ 8 h 137"/>
                <a:gd name="T30" fmla="*/ 105 w 148"/>
                <a:gd name="T31" fmla="*/ 9 h 137"/>
                <a:gd name="T32" fmla="*/ 79 w 148"/>
                <a:gd name="T33" fmla="*/ 9 h 137"/>
                <a:gd name="T34" fmla="*/ 75 w 148"/>
                <a:gd name="T35" fmla="*/ 5 h 137"/>
                <a:gd name="T36" fmla="*/ 35 w 148"/>
                <a:gd name="T37" fmla="*/ 5 h 137"/>
                <a:gd name="T38" fmla="*/ 24 w 148"/>
                <a:gd name="T39" fmla="*/ 3 h 137"/>
                <a:gd name="T40" fmla="*/ 13 w 148"/>
                <a:gd name="T41" fmla="*/ 2 h 137"/>
                <a:gd name="T42" fmla="*/ 8 w 148"/>
                <a:gd name="T43" fmla="*/ 0 h 137"/>
                <a:gd name="T44" fmla="*/ 4 w 148"/>
                <a:gd name="T45" fmla="*/ 3 h 137"/>
                <a:gd name="T46" fmla="*/ 0 w 148"/>
                <a:gd name="T47" fmla="*/ 4 h 137"/>
                <a:gd name="T48" fmla="*/ 7 w 148"/>
                <a:gd name="T49" fmla="*/ 18 h 137"/>
                <a:gd name="T50" fmla="*/ 18 w 148"/>
                <a:gd name="T51" fmla="*/ 40 h 137"/>
                <a:gd name="T52" fmla="*/ 30 w 148"/>
                <a:gd name="T53" fmla="*/ 62 h 137"/>
                <a:gd name="T54" fmla="*/ 30 w 148"/>
                <a:gd name="T55" fmla="*/ 81 h 137"/>
                <a:gd name="T56" fmla="*/ 34 w 148"/>
                <a:gd name="T57" fmla="*/ 97 h 137"/>
                <a:gd name="T58" fmla="*/ 42 w 148"/>
                <a:gd name="T59" fmla="*/ 124 h 137"/>
                <a:gd name="T60" fmla="*/ 50 w 148"/>
                <a:gd name="T61" fmla="*/ 132 h 137"/>
                <a:gd name="T62" fmla="*/ 55 w 148"/>
                <a:gd name="T63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37">
                  <a:moveTo>
                    <a:pt x="55" y="131"/>
                  </a:moveTo>
                  <a:cubicBezTo>
                    <a:pt x="55" y="129"/>
                    <a:pt x="59" y="125"/>
                    <a:pt x="61" y="128"/>
                  </a:cubicBezTo>
                  <a:cubicBezTo>
                    <a:pt x="64" y="131"/>
                    <a:pt x="63" y="136"/>
                    <a:pt x="67" y="136"/>
                  </a:cubicBezTo>
                  <a:cubicBezTo>
                    <a:pt x="72" y="136"/>
                    <a:pt x="81" y="137"/>
                    <a:pt x="82" y="135"/>
                  </a:cubicBezTo>
                  <a:cubicBezTo>
                    <a:pt x="84" y="133"/>
                    <a:pt x="90" y="132"/>
                    <a:pt x="90" y="128"/>
                  </a:cubicBezTo>
                  <a:cubicBezTo>
                    <a:pt x="90" y="125"/>
                    <a:pt x="90" y="60"/>
                    <a:pt x="90" y="57"/>
                  </a:cubicBezTo>
                  <a:cubicBezTo>
                    <a:pt x="90" y="55"/>
                    <a:pt x="102" y="57"/>
                    <a:pt x="102" y="53"/>
                  </a:cubicBezTo>
                  <a:cubicBezTo>
                    <a:pt x="102" y="49"/>
                    <a:pt x="102" y="16"/>
                    <a:pt x="102" y="16"/>
                  </a:cubicBezTo>
                  <a:cubicBezTo>
                    <a:pt x="102" y="16"/>
                    <a:pt x="110" y="15"/>
                    <a:pt x="113" y="15"/>
                  </a:cubicBezTo>
                  <a:cubicBezTo>
                    <a:pt x="115" y="14"/>
                    <a:pt x="124" y="10"/>
                    <a:pt x="126" y="11"/>
                  </a:cubicBezTo>
                  <a:cubicBezTo>
                    <a:pt x="128" y="12"/>
                    <a:pt x="131" y="17"/>
                    <a:pt x="132" y="15"/>
                  </a:cubicBezTo>
                  <a:cubicBezTo>
                    <a:pt x="133" y="14"/>
                    <a:pt x="137" y="10"/>
                    <a:pt x="140" y="10"/>
                  </a:cubicBezTo>
                  <a:cubicBezTo>
                    <a:pt x="142" y="10"/>
                    <a:pt x="145" y="10"/>
                    <a:pt x="148" y="9"/>
                  </a:cubicBezTo>
                  <a:cubicBezTo>
                    <a:pt x="147" y="8"/>
                    <a:pt x="147" y="7"/>
                    <a:pt x="147" y="7"/>
                  </a:cubicBezTo>
                  <a:cubicBezTo>
                    <a:pt x="147" y="4"/>
                    <a:pt x="126" y="7"/>
                    <a:pt x="123" y="8"/>
                  </a:cubicBezTo>
                  <a:cubicBezTo>
                    <a:pt x="119" y="9"/>
                    <a:pt x="108" y="11"/>
                    <a:pt x="105" y="9"/>
                  </a:cubicBezTo>
                  <a:cubicBezTo>
                    <a:pt x="101" y="8"/>
                    <a:pt x="79" y="9"/>
                    <a:pt x="79" y="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39" y="5"/>
                    <a:pt x="35" y="5"/>
                  </a:cubicBezTo>
                  <a:cubicBezTo>
                    <a:pt x="30" y="5"/>
                    <a:pt x="28" y="5"/>
                    <a:pt x="24" y="3"/>
                  </a:cubicBezTo>
                  <a:cubicBezTo>
                    <a:pt x="21" y="1"/>
                    <a:pt x="17" y="1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5" y="32"/>
                    <a:pt x="18" y="40"/>
                  </a:cubicBezTo>
                  <a:cubicBezTo>
                    <a:pt x="21" y="48"/>
                    <a:pt x="28" y="56"/>
                    <a:pt x="30" y="62"/>
                  </a:cubicBezTo>
                  <a:cubicBezTo>
                    <a:pt x="32" y="68"/>
                    <a:pt x="28" y="77"/>
                    <a:pt x="30" y="81"/>
                  </a:cubicBezTo>
                  <a:cubicBezTo>
                    <a:pt x="32" y="84"/>
                    <a:pt x="33" y="91"/>
                    <a:pt x="34" y="97"/>
                  </a:cubicBezTo>
                  <a:cubicBezTo>
                    <a:pt x="36" y="104"/>
                    <a:pt x="36" y="118"/>
                    <a:pt x="42" y="124"/>
                  </a:cubicBezTo>
                  <a:cubicBezTo>
                    <a:pt x="45" y="126"/>
                    <a:pt x="47" y="129"/>
                    <a:pt x="50" y="132"/>
                  </a:cubicBezTo>
                  <a:cubicBezTo>
                    <a:pt x="53" y="133"/>
                    <a:pt x="55" y="133"/>
                    <a:pt x="55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2" name="Freeform 6"/>
            <p:cNvSpPr>
              <a:spLocks/>
            </p:cNvSpPr>
            <p:nvPr userDrawn="1"/>
          </p:nvSpPr>
          <p:spPr bwMode="auto">
            <a:xfrm>
              <a:off x="-1803401" y="4868440"/>
              <a:ext cx="197999" cy="175065"/>
            </a:xfrm>
            <a:custGeom>
              <a:avLst/>
              <a:gdLst>
                <a:gd name="T0" fmla="*/ 62 w 93"/>
                <a:gd name="T1" fmla="*/ 3 h 75"/>
                <a:gd name="T2" fmla="*/ 60 w 93"/>
                <a:gd name="T3" fmla="*/ 0 h 75"/>
                <a:gd name="T4" fmla="*/ 50 w 93"/>
                <a:gd name="T5" fmla="*/ 0 h 75"/>
                <a:gd name="T6" fmla="*/ 44 w 93"/>
                <a:gd name="T7" fmla="*/ 6 h 75"/>
                <a:gd name="T8" fmla="*/ 33 w 93"/>
                <a:gd name="T9" fmla="*/ 13 h 75"/>
                <a:gd name="T10" fmla="*/ 21 w 93"/>
                <a:gd name="T11" fmla="*/ 25 h 75"/>
                <a:gd name="T12" fmla="*/ 6 w 93"/>
                <a:gd name="T13" fmla="*/ 23 h 75"/>
                <a:gd name="T14" fmla="*/ 0 w 93"/>
                <a:gd name="T15" fmla="*/ 24 h 75"/>
                <a:gd name="T16" fmla="*/ 7 w 93"/>
                <a:gd name="T17" fmla="*/ 30 h 75"/>
                <a:gd name="T18" fmla="*/ 13 w 93"/>
                <a:gd name="T19" fmla="*/ 43 h 75"/>
                <a:gd name="T20" fmla="*/ 25 w 93"/>
                <a:gd name="T21" fmla="*/ 51 h 75"/>
                <a:gd name="T22" fmla="*/ 29 w 93"/>
                <a:gd name="T23" fmla="*/ 59 h 75"/>
                <a:gd name="T24" fmla="*/ 38 w 93"/>
                <a:gd name="T25" fmla="*/ 66 h 75"/>
                <a:gd name="T26" fmla="*/ 46 w 93"/>
                <a:gd name="T27" fmla="*/ 71 h 75"/>
                <a:gd name="T28" fmla="*/ 57 w 93"/>
                <a:gd name="T29" fmla="*/ 73 h 75"/>
                <a:gd name="T30" fmla="*/ 70 w 93"/>
                <a:gd name="T31" fmla="*/ 75 h 75"/>
                <a:gd name="T32" fmla="*/ 82 w 93"/>
                <a:gd name="T33" fmla="*/ 64 h 75"/>
                <a:gd name="T34" fmla="*/ 85 w 93"/>
                <a:gd name="T35" fmla="*/ 54 h 75"/>
                <a:gd name="T36" fmla="*/ 91 w 93"/>
                <a:gd name="T37" fmla="*/ 46 h 75"/>
                <a:gd name="T38" fmla="*/ 88 w 93"/>
                <a:gd name="T39" fmla="*/ 37 h 75"/>
                <a:gd name="T40" fmla="*/ 91 w 93"/>
                <a:gd name="T41" fmla="*/ 28 h 75"/>
                <a:gd name="T42" fmla="*/ 90 w 93"/>
                <a:gd name="T43" fmla="*/ 11 h 75"/>
                <a:gd name="T44" fmla="*/ 77 w 93"/>
                <a:gd name="T45" fmla="*/ 7 h 75"/>
                <a:gd name="T46" fmla="*/ 62 w 93"/>
                <a:gd name="T4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3" h="75">
                  <a:moveTo>
                    <a:pt x="62" y="3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44" y="8"/>
                    <a:pt x="37" y="12"/>
                    <a:pt x="33" y="13"/>
                  </a:cubicBezTo>
                  <a:cubicBezTo>
                    <a:pt x="28" y="15"/>
                    <a:pt x="24" y="24"/>
                    <a:pt x="21" y="25"/>
                  </a:cubicBezTo>
                  <a:cubicBezTo>
                    <a:pt x="18" y="27"/>
                    <a:pt x="9" y="23"/>
                    <a:pt x="6" y="23"/>
                  </a:cubicBezTo>
                  <a:cubicBezTo>
                    <a:pt x="5" y="23"/>
                    <a:pt x="2" y="23"/>
                    <a:pt x="0" y="24"/>
                  </a:cubicBezTo>
                  <a:cubicBezTo>
                    <a:pt x="2" y="27"/>
                    <a:pt x="5" y="30"/>
                    <a:pt x="7" y="30"/>
                  </a:cubicBezTo>
                  <a:cubicBezTo>
                    <a:pt x="8" y="30"/>
                    <a:pt x="9" y="42"/>
                    <a:pt x="13" y="43"/>
                  </a:cubicBezTo>
                  <a:cubicBezTo>
                    <a:pt x="17" y="45"/>
                    <a:pt x="25" y="49"/>
                    <a:pt x="25" y="51"/>
                  </a:cubicBezTo>
                  <a:cubicBezTo>
                    <a:pt x="25" y="53"/>
                    <a:pt x="29" y="56"/>
                    <a:pt x="29" y="59"/>
                  </a:cubicBezTo>
                  <a:cubicBezTo>
                    <a:pt x="29" y="62"/>
                    <a:pt x="34" y="66"/>
                    <a:pt x="38" y="66"/>
                  </a:cubicBezTo>
                  <a:cubicBezTo>
                    <a:pt x="45" y="66"/>
                    <a:pt x="46" y="69"/>
                    <a:pt x="46" y="71"/>
                  </a:cubicBezTo>
                  <a:cubicBezTo>
                    <a:pt x="46" y="73"/>
                    <a:pt x="56" y="71"/>
                    <a:pt x="57" y="73"/>
                  </a:cubicBezTo>
                  <a:cubicBezTo>
                    <a:pt x="58" y="75"/>
                    <a:pt x="68" y="74"/>
                    <a:pt x="70" y="75"/>
                  </a:cubicBezTo>
                  <a:cubicBezTo>
                    <a:pt x="74" y="71"/>
                    <a:pt x="80" y="67"/>
                    <a:pt x="82" y="64"/>
                  </a:cubicBezTo>
                  <a:cubicBezTo>
                    <a:pt x="85" y="60"/>
                    <a:pt x="82" y="55"/>
                    <a:pt x="85" y="54"/>
                  </a:cubicBezTo>
                  <a:cubicBezTo>
                    <a:pt x="88" y="52"/>
                    <a:pt x="93" y="46"/>
                    <a:pt x="91" y="46"/>
                  </a:cubicBezTo>
                  <a:cubicBezTo>
                    <a:pt x="89" y="45"/>
                    <a:pt x="91" y="40"/>
                    <a:pt x="88" y="37"/>
                  </a:cubicBezTo>
                  <a:cubicBezTo>
                    <a:pt x="85" y="35"/>
                    <a:pt x="91" y="33"/>
                    <a:pt x="91" y="28"/>
                  </a:cubicBezTo>
                  <a:cubicBezTo>
                    <a:pt x="90" y="23"/>
                    <a:pt x="92" y="12"/>
                    <a:pt x="90" y="11"/>
                  </a:cubicBezTo>
                  <a:cubicBezTo>
                    <a:pt x="89" y="10"/>
                    <a:pt x="81" y="10"/>
                    <a:pt x="77" y="7"/>
                  </a:cubicBezTo>
                  <a:cubicBezTo>
                    <a:pt x="72" y="4"/>
                    <a:pt x="62" y="3"/>
                    <a:pt x="6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3" name="Freeform 7"/>
            <p:cNvSpPr>
              <a:spLocks/>
            </p:cNvSpPr>
            <p:nvPr userDrawn="1"/>
          </p:nvSpPr>
          <p:spPr bwMode="auto">
            <a:xfrm>
              <a:off x="-1927570" y="4923148"/>
              <a:ext cx="221490" cy="246185"/>
            </a:xfrm>
            <a:custGeom>
              <a:avLst/>
              <a:gdLst>
                <a:gd name="T0" fmla="*/ 96 w 104"/>
                <a:gd name="T1" fmla="*/ 42 h 105"/>
                <a:gd name="T2" fmla="*/ 87 w 104"/>
                <a:gd name="T3" fmla="*/ 35 h 105"/>
                <a:gd name="T4" fmla="*/ 83 w 104"/>
                <a:gd name="T5" fmla="*/ 27 h 105"/>
                <a:gd name="T6" fmla="*/ 71 w 104"/>
                <a:gd name="T7" fmla="*/ 19 h 105"/>
                <a:gd name="T8" fmla="*/ 65 w 104"/>
                <a:gd name="T9" fmla="*/ 6 h 105"/>
                <a:gd name="T10" fmla="*/ 58 w 104"/>
                <a:gd name="T11" fmla="*/ 0 h 105"/>
                <a:gd name="T12" fmla="*/ 50 w 104"/>
                <a:gd name="T13" fmla="*/ 1 h 105"/>
                <a:gd name="T14" fmla="*/ 42 w 104"/>
                <a:gd name="T15" fmla="*/ 6 h 105"/>
                <a:gd name="T16" fmla="*/ 36 w 104"/>
                <a:gd name="T17" fmla="*/ 2 h 105"/>
                <a:gd name="T18" fmla="*/ 23 w 104"/>
                <a:gd name="T19" fmla="*/ 6 h 105"/>
                <a:gd name="T20" fmla="*/ 12 w 104"/>
                <a:gd name="T21" fmla="*/ 7 h 105"/>
                <a:gd name="T22" fmla="*/ 12 w 104"/>
                <a:gd name="T23" fmla="*/ 44 h 105"/>
                <a:gd name="T24" fmla="*/ 0 w 104"/>
                <a:gd name="T25" fmla="*/ 48 h 105"/>
                <a:gd name="T26" fmla="*/ 0 w 104"/>
                <a:gd name="T27" fmla="*/ 80 h 105"/>
                <a:gd name="T28" fmla="*/ 5 w 104"/>
                <a:gd name="T29" fmla="*/ 83 h 105"/>
                <a:gd name="T30" fmla="*/ 9 w 104"/>
                <a:gd name="T31" fmla="*/ 95 h 105"/>
                <a:gd name="T32" fmla="*/ 7 w 104"/>
                <a:gd name="T33" fmla="*/ 98 h 105"/>
                <a:gd name="T34" fmla="*/ 9 w 104"/>
                <a:gd name="T35" fmla="*/ 103 h 105"/>
                <a:gd name="T36" fmla="*/ 21 w 104"/>
                <a:gd name="T37" fmla="*/ 102 h 105"/>
                <a:gd name="T38" fmla="*/ 31 w 104"/>
                <a:gd name="T39" fmla="*/ 91 h 105"/>
                <a:gd name="T40" fmla="*/ 39 w 104"/>
                <a:gd name="T41" fmla="*/ 85 h 105"/>
                <a:gd name="T42" fmla="*/ 53 w 104"/>
                <a:gd name="T43" fmla="*/ 89 h 105"/>
                <a:gd name="T44" fmla="*/ 64 w 104"/>
                <a:gd name="T45" fmla="*/ 84 h 105"/>
                <a:gd name="T46" fmla="*/ 68 w 104"/>
                <a:gd name="T47" fmla="*/ 77 h 105"/>
                <a:gd name="T48" fmla="*/ 78 w 104"/>
                <a:gd name="T49" fmla="*/ 70 h 105"/>
                <a:gd name="T50" fmla="*/ 83 w 104"/>
                <a:gd name="T51" fmla="*/ 62 h 105"/>
                <a:gd name="T52" fmla="*/ 93 w 104"/>
                <a:gd name="T53" fmla="*/ 56 h 105"/>
                <a:gd name="T54" fmla="*/ 100 w 104"/>
                <a:gd name="T55" fmla="*/ 52 h 105"/>
                <a:gd name="T56" fmla="*/ 104 w 104"/>
                <a:gd name="T57" fmla="*/ 47 h 105"/>
                <a:gd name="T58" fmla="*/ 104 w 104"/>
                <a:gd name="T59" fmla="*/ 47 h 105"/>
                <a:gd name="T60" fmla="*/ 96 w 104"/>
                <a:gd name="T61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5">
                  <a:moveTo>
                    <a:pt x="96" y="42"/>
                  </a:moveTo>
                  <a:cubicBezTo>
                    <a:pt x="92" y="42"/>
                    <a:pt x="87" y="38"/>
                    <a:pt x="87" y="35"/>
                  </a:cubicBezTo>
                  <a:cubicBezTo>
                    <a:pt x="87" y="32"/>
                    <a:pt x="83" y="29"/>
                    <a:pt x="83" y="27"/>
                  </a:cubicBezTo>
                  <a:cubicBezTo>
                    <a:pt x="83" y="25"/>
                    <a:pt x="75" y="21"/>
                    <a:pt x="71" y="19"/>
                  </a:cubicBezTo>
                  <a:cubicBezTo>
                    <a:pt x="67" y="18"/>
                    <a:pt x="66" y="6"/>
                    <a:pt x="65" y="6"/>
                  </a:cubicBezTo>
                  <a:cubicBezTo>
                    <a:pt x="63" y="6"/>
                    <a:pt x="60" y="3"/>
                    <a:pt x="58" y="0"/>
                  </a:cubicBezTo>
                  <a:cubicBezTo>
                    <a:pt x="55" y="1"/>
                    <a:pt x="52" y="1"/>
                    <a:pt x="50" y="1"/>
                  </a:cubicBezTo>
                  <a:cubicBezTo>
                    <a:pt x="47" y="1"/>
                    <a:pt x="43" y="5"/>
                    <a:pt x="42" y="6"/>
                  </a:cubicBezTo>
                  <a:cubicBezTo>
                    <a:pt x="41" y="8"/>
                    <a:pt x="38" y="3"/>
                    <a:pt x="36" y="2"/>
                  </a:cubicBezTo>
                  <a:cubicBezTo>
                    <a:pt x="34" y="1"/>
                    <a:pt x="25" y="5"/>
                    <a:pt x="23" y="6"/>
                  </a:cubicBezTo>
                  <a:cubicBezTo>
                    <a:pt x="20" y="6"/>
                    <a:pt x="12" y="7"/>
                    <a:pt x="12" y="7"/>
                  </a:cubicBezTo>
                  <a:cubicBezTo>
                    <a:pt x="12" y="7"/>
                    <a:pt x="12" y="40"/>
                    <a:pt x="12" y="44"/>
                  </a:cubicBezTo>
                  <a:cubicBezTo>
                    <a:pt x="12" y="48"/>
                    <a:pt x="0" y="46"/>
                    <a:pt x="0" y="48"/>
                  </a:cubicBezTo>
                  <a:cubicBezTo>
                    <a:pt x="0" y="49"/>
                    <a:pt x="0" y="64"/>
                    <a:pt x="0" y="80"/>
                  </a:cubicBezTo>
                  <a:cubicBezTo>
                    <a:pt x="2" y="81"/>
                    <a:pt x="5" y="82"/>
                    <a:pt x="5" y="83"/>
                  </a:cubicBezTo>
                  <a:cubicBezTo>
                    <a:pt x="7" y="86"/>
                    <a:pt x="10" y="93"/>
                    <a:pt x="9" y="95"/>
                  </a:cubicBezTo>
                  <a:cubicBezTo>
                    <a:pt x="8" y="97"/>
                    <a:pt x="7" y="96"/>
                    <a:pt x="7" y="98"/>
                  </a:cubicBezTo>
                  <a:cubicBezTo>
                    <a:pt x="7" y="100"/>
                    <a:pt x="5" y="103"/>
                    <a:pt x="9" y="103"/>
                  </a:cubicBezTo>
                  <a:cubicBezTo>
                    <a:pt x="12" y="103"/>
                    <a:pt x="18" y="105"/>
                    <a:pt x="21" y="102"/>
                  </a:cubicBezTo>
                  <a:cubicBezTo>
                    <a:pt x="23" y="100"/>
                    <a:pt x="31" y="94"/>
                    <a:pt x="31" y="91"/>
                  </a:cubicBezTo>
                  <a:cubicBezTo>
                    <a:pt x="32" y="88"/>
                    <a:pt x="33" y="82"/>
                    <a:pt x="39" y="85"/>
                  </a:cubicBezTo>
                  <a:cubicBezTo>
                    <a:pt x="45" y="89"/>
                    <a:pt x="45" y="89"/>
                    <a:pt x="53" y="89"/>
                  </a:cubicBezTo>
                  <a:cubicBezTo>
                    <a:pt x="61" y="89"/>
                    <a:pt x="63" y="89"/>
                    <a:pt x="64" y="84"/>
                  </a:cubicBezTo>
                  <a:cubicBezTo>
                    <a:pt x="65" y="80"/>
                    <a:pt x="64" y="77"/>
                    <a:pt x="68" y="77"/>
                  </a:cubicBezTo>
                  <a:cubicBezTo>
                    <a:pt x="73" y="77"/>
                    <a:pt x="78" y="73"/>
                    <a:pt x="78" y="70"/>
                  </a:cubicBezTo>
                  <a:cubicBezTo>
                    <a:pt x="78" y="67"/>
                    <a:pt x="81" y="62"/>
                    <a:pt x="83" y="62"/>
                  </a:cubicBezTo>
                  <a:cubicBezTo>
                    <a:pt x="86" y="62"/>
                    <a:pt x="92" y="59"/>
                    <a:pt x="93" y="56"/>
                  </a:cubicBezTo>
                  <a:cubicBezTo>
                    <a:pt x="93" y="53"/>
                    <a:pt x="98" y="54"/>
                    <a:pt x="100" y="52"/>
                  </a:cubicBezTo>
                  <a:cubicBezTo>
                    <a:pt x="101" y="51"/>
                    <a:pt x="102" y="49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5"/>
                    <a:pt x="103" y="42"/>
                    <a:pt x="96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4" name="Freeform 8"/>
            <p:cNvSpPr>
              <a:spLocks/>
            </p:cNvSpPr>
            <p:nvPr userDrawn="1"/>
          </p:nvSpPr>
          <p:spPr bwMode="auto">
            <a:xfrm>
              <a:off x="-1667486" y="5132860"/>
              <a:ext cx="35238" cy="41943"/>
            </a:xfrm>
            <a:custGeom>
              <a:avLst/>
              <a:gdLst>
                <a:gd name="T0" fmla="*/ 8 w 16"/>
                <a:gd name="T1" fmla="*/ 0 h 18"/>
                <a:gd name="T2" fmla="*/ 0 w 16"/>
                <a:gd name="T3" fmla="*/ 8 h 18"/>
                <a:gd name="T4" fmla="*/ 8 w 16"/>
                <a:gd name="T5" fmla="*/ 18 h 18"/>
                <a:gd name="T6" fmla="*/ 14 w 16"/>
                <a:gd name="T7" fmla="*/ 15 h 18"/>
                <a:gd name="T8" fmla="*/ 16 w 16"/>
                <a:gd name="T9" fmla="*/ 13 h 18"/>
                <a:gd name="T10" fmla="*/ 15 w 16"/>
                <a:gd name="T11" fmla="*/ 3 h 18"/>
                <a:gd name="T12" fmla="*/ 8 w 16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8">
                  <a:moveTo>
                    <a:pt x="8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4" y="18"/>
                    <a:pt x="8" y="18"/>
                  </a:cubicBezTo>
                  <a:cubicBezTo>
                    <a:pt x="11" y="18"/>
                    <a:pt x="14" y="18"/>
                    <a:pt x="14" y="15"/>
                  </a:cubicBezTo>
                  <a:cubicBezTo>
                    <a:pt x="14" y="14"/>
                    <a:pt x="15" y="13"/>
                    <a:pt x="16" y="13"/>
                  </a:cubicBezTo>
                  <a:cubicBezTo>
                    <a:pt x="16" y="11"/>
                    <a:pt x="15" y="6"/>
                    <a:pt x="15" y="3"/>
                  </a:cubicBezTo>
                  <a:cubicBezTo>
                    <a:pt x="13" y="2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5" name="Freeform 9"/>
            <p:cNvSpPr>
              <a:spLocks/>
            </p:cNvSpPr>
            <p:nvPr userDrawn="1"/>
          </p:nvSpPr>
          <p:spPr bwMode="auto">
            <a:xfrm>
              <a:off x="-1756418" y="5205803"/>
              <a:ext cx="55373" cy="60179"/>
            </a:xfrm>
            <a:custGeom>
              <a:avLst/>
              <a:gdLst>
                <a:gd name="T0" fmla="*/ 19 w 26"/>
                <a:gd name="T1" fmla="*/ 2 h 26"/>
                <a:gd name="T2" fmla="*/ 7 w 26"/>
                <a:gd name="T3" fmla="*/ 7 h 26"/>
                <a:gd name="T4" fmla="*/ 0 w 26"/>
                <a:gd name="T5" fmla="*/ 17 h 26"/>
                <a:gd name="T6" fmla="*/ 7 w 26"/>
                <a:gd name="T7" fmla="*/ 25 h 26"/>
                <a:gd name="T8" fmla="*/ 12 w 26"/>
                <a:gd name="T9" fmla="*/ 26 h 26"/>
                <a:gd name="T10" fmla="*/ 15 w 26"/>
                <a:gd name="T11" fmla="*/ 20 h 26"/>
                <a:gd name="T12" fmla="*/ 22 w 26"/>
                <a:gd name="T13" fmla="*/ 18 h 26"/>
                <a:gd name="T14" fmla="*/ 26 w 26"/>
                <a:gd name="T15" fmla="*/ 11 h 26"/>
                <a:gd name="T16" fmla="*/ 19 w 26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19" y="2"/>
                  </a:moveTo>
                  <a:cubicBezTo>
                    <a:pt x="17" y="0"/>
                    <a:pt x="8" y="4"/>
                    <a:pt x="7" y="7"/>
                  </a:cubicBezTo>
                  <a:cubicBezTo>
                    <a:pt x="6" y="10"/>
                    <a:pt x="0" y="17"/>
                    <a:pt x="0" y="1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3" y="23"/>
                    <a:pt x="15" y="20"/>
                  </a:cubicBezTo>
                  <a:cubicBezTo>
                    <a:pt x="16" y="18"/>
                    <a:pt x="22" y="21"/>
                    <a:pt x="22" y="18"/>
                  </a:cubicBezTo>
                  <a:cubicBezTo>
                    <a:pt x="22" y="16"/>
                    <a:pt x="26" y="13"/>
                    <a:pt x="26" y="11"/>
                  </a:cubicBezTo>
                  <a:cubicBezTo>
                    <a:pt x="26" y="8"/>
                    <a:pt x="20" y="5"/>
                    <a:pt x="19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6" name="Freeform 10"/>
            <p:cNvSpPr>
              <a:spLocks noEditPoints="1"/>
            </p:cNvSpPr>
            <p:nvPr userDrawn="1"/>
          </p:nvSpPr>
          <p:spPr bwMode="auto">
            <a:xfrm>
              <a:off x="-2014824" y="5034386"/>
              <a:ext cx="401032" cy="355601"/>
            </a:xfrm>
            <a:custGeom>
              <a:avLst/>
              <a:gdLst>
                <a:gd name="T0" fmla="*/ 178 w 187"/>
                <a:gd name="T1" fmla="*/ 57 h 153"/>
                <a:gd name="T2" fmla="*/ 178 w 187"/>
                <a:gd name="T3" fmla="*/ 56 h 153"/>
                <a:gd name="T4" fmla="*/ 176 w 187"/>
                <a:gd name="T5" fmla="*/ 58 h 153"/>
                <a:gd name="T6" fmla="*/ 170 w 187"/>
                <a:gd name="T7" fmla="*/ 61 h 153"/>
                <a:gd name="T8" fmla="*/ 162 w 187"/>
                <a:gd name="T9" fmla="*/ 51 h 153"/>
                <a:gd name="T10" fmla="*/ 170 w 187"/>
                <a:gd name="T11" fmla="*/ 43 h 153"/>
                <a:gd name="T12" fmla="*/ 177 w 187"/>
                <a:gd name="T13" fmla="*/ 46 h 153"/>
                <a:gd name="T14" fmla="*/ 177 w 187"/>
                <a:gd name="T15" fmla="*/ 44 h 153"/>
                <a:gd name="T16" fmla="*/ 176 w 187"/>
                <a:gd name="T17" fmla="*/ 25 h 153"/>
                <a:gd name="T18" fmla="*/ 169 w 187"/>
                <a:gd name="T19" fmla="*/ 4 h 153"/>
                <a:gd name="T20" fmla="*/ 155 w 187"/>
                <a:gd name="T21" fmla="*/ 2 h 153"/>
                <a:gd name="T22" fmla="*/ 144 w 187"/>
                <a:gd name="T23" fmla="*/ 0 h 153"/>
                <a:gd name="T24" fmla="*/ 140 w 187"/>
                <a:gd name="T25" fmla="*/ 5 h 153"/>
                <a:gd name="T26" fmla="*/ 133 w 187"/>
                <a:gd name="T27" fmla="*/ 9 h 153"/>
                <a:gd name="T28" fmla="*/ 123 w 187"/>
                <a:gd name="T29" fmla="*/ 15 h 153"/>
                <a:gd name="T30" fmla="*/ 118 w 187"/>
                <a:gd name="T31" fmla="*/ 23 h 153"/>
                <a:gd name="T32" fmla="*/ 108 w 187"/>
                <a:gd name="T33" fmla="*/ 30 h 153"/>
                <a:gd name="T34" fmla="*/ 104 w 187"/>
                <a:gd name="T35" fmla="*/ 37 h 153"/>
                <a:gd name="T36" fmla="*/ 93 w 187"/>
                <a:gd name="T37" fmla="*/ 42 h 153"/>
                <a:gd name="T38" fmla="*/ 79 w 187"/>
                <a:gd name="T39" fmla="*/ 38 h 153"/>
                <a:gd name="T40" fmla="*/ 71 w 187"/>
                <a:gd name="T41" fmla="*/ 44 h 153"/>
                <a:gd name="T42" fmla="*/ 61 w 187"/>
                <a:gd name="T43" fmla="*/ 55 h 153"/>
                <a:gd name="T44" fmla="*/ 49 w 187"/>
                <a:gd name="T45" fmla="*/ 56 h 153"/>
                <a:gd name="T46" fmla="*/ 47 w 187"/>
                <a:gd name="T47" fmla="*/ 51 h 153"/>
                <a:gd name="T48" fmla="*/ 49 w 187"/>
                <a:gd name="T49" fmla="*/ 48 h 153"/>
                <a:gd name="T50" fmla="*/ 45 w 187"/>
                <a:gd name="T51" fmla="*/ 36 h 153"/>
                <a:gd name="T52" fmla="*/ 40 w 187"/>
                <a:gd name="T53" fmla="*/ 33 h 153"/>
                <a:gd name="T54" fmla="*/ 40 w 187"/>
                <a:gd name="T55" fmla="*/ 72 h 153"/>
                <a:gd name="T56" fmla="*/ 32 w 187"/>
                <a:gd name="T57" fmla="*/ 79 h 153"/>
                <a:gd name="T58" fmla="*/ 17 w 187"/>
                <a:gd name="T59" fmla="*/ 80 h 153"/>
                <a:gd name="T60" fmla="*/ 11 w 187"/>
                <a:gd name="T61" fmla="*/ 72 h 153"/>
                <a:gd name="T62" fmla="*/ 5 w 187"/>
                <a:gd name="T63" fmla="*/ 75 h 153"/>
                <a:gd name="T64" fmla="*/ 0 w 187"/>
                <a:gd name="T65" fmla="*/ 76 h 153"/>
                <a:gd name="T66" fmla="*/ 8 w 187"/>
                <a:gd name="T67" fmla="*/ 94 h 153"/>
                <a:gd name="T68" fmla="*/ 20 w 187"/>
                <a:gd name="T69" fmla="*/ 115 h 153"/>
                <a:gd name="T70" fmla="*/ 20 w 187"/>
                <a:gd name="T71" fmla="*/ 125 h 153"/>
                <a:gd name="T72" fmla="*/ 20 w 187"/>
                <a:gd name="T73" fmla="*/ 134 h 153"/>
                <a:gd name="T74" fmla="*/ 24 w 187"/>
                <a:gd name="T75" fmla="*/ 143 h 153"/>
                <a:gd name="T76" fmla="*/ 28 w 187"/>
                <a:gd name="T77" fmla="*/ 146 h 153"/>
                <a:gd name="T78" fmla="*/ 35 w 187"/>
                <a:gd name="T79" fmla="*/ 150 h 153"/>
                <a:gd name="T80" fmla="*/ 42 w 187"/>
                <a:gd name="T81" fmla="*/ 150 h 153"/>
                <a:gd name="T82" fmla="*/ 56 w 187"/>
                <a:gd name="T83" fmla="*/ 147 h 153"/>
                <a:gd name="T84" fmla="*/ 67 w 187"/>
                <a:gd name="T85" fmla="*/ 143 h 153"/>
                <a:gd name="T86" fmla="*/ 85 w 187"/>
                <a:gd name="T87" fmla="*/ 142 h 153"/>
                <a:gd name="T88" fmla="*/ 96 w 187"/>
                <a:gd name="T89" fmla="*/ 141 h 153"/>
                <a:gd name="T90" fmla="*/ 103 w 187"/>
                <a:gd name="T91" fmla="*/ 140 h 153"/>
                <a:gd name="T92" fmla="*/ 113 w 187"/>
                <a:gd name="T93" fmla="*/ 137 h 153"/>
                <a:gd name="T94" fmla="*/ 137 w 187"/>
                <a:gd name="T95" fmla="*/ 123 h 153"/>
                <a:gd name="T96" fmla="*/ 165 w 187"/>
                <a:gd name="T97" fmla="*/ 91 h 153"/>
                <a:gd name="T98" fmla="*/ 181 w 187"/>
                <a:gd name="T99" fmla="*/ 74 h 153"/>
                <a:gd name="T100" fmla="*/ 187 w 187"/>
                <a:gd name="T101" fmla="*/ 56 h 153"/>
                <a:gd name="T102" fmla="*/ 178 w 187"/>
                <a:gd name="T103" fmla="*/ 57 h 153"/>
                <a:gd name="T104" fmla="*/ 142 w 187"/>
                <a:gd name="T105" fmla="*/ 92 h 153"/>
                <a:gd name="T106" fmla="*/ 135 w 187"/>
                <a:gd name="T107" fmla="*/ 94 h 153"/>
                <a:gd name="T108" fmla="*/ 132 w 187"/>
                <a:gd name="T109" fmla="*/ 100 h 153"/>
                <a:gd name="T110" fmla="*/ 127 w 187"/>
                <a:gd name="T111" fmla="*/ 99 h 153"/>
                <a:gd name="T112" fmla="*/ 120 w 187"/>
                <a:gd name="T113" fmla="*/ 91 h 153"/>
                <a:gd name="T114" fmla="*/ 127 w 187"/>
                <a:gd name="T115" fmla="*/ 81 h 153"/>
                <a:gd name="T116" fmla="*/ 139 w 187"/>
                <a:gd name="T117" fmla="*/ 76 h 153"/>
                <a:gd name="T118" fmla="*/ 146 w 187"/>
                <a:gd name="T119" fmla="*/ 85 h 153"/>
                <a:gd name="T120" fmla="*/ 142 w 187"/>
                <a:gd name="T121" fmla="*/ 9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3">
                  <a:moveTo>
                    <a:pt x="178" y="57"/>
                  </a:moveTo>
                  <a:cubicBezTo>
                    <a:pt x="178" y="57"/>
                    <a:pt x="178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6" y="61"/>
                    <a:pt x="173" y="61"/>
                    <a:pt x="170" y="61"/>
                  </a:cubicBezTo>
                  <a:cubicBezTo>
                    <a:pt x="166" y="61"/>
                    <a:pt x="162" y="52"/>
                    <a:pt x="162" y="51"/>
                  </a:cubicBezTo>
                  <a:cubicBezTo>
                    <a:pt x="162" y="50"/>
                    <a:pt x="167" y="43"/>
                    <a:pt x="170" y="43"/>
                  </a:cubicBezTo>
                  <a:cubicBezTo>
                    <a:pt x="172" y="43"/>
                    <a:pt x="175" y="45"/>
                    <a:pt x="177" y="46"/>
                  </a:cubicBezTo>
                  <a:cubicBezTo>
                    <a:pt x="177" y="45"/>
                    <a:pt x="177" y="45"/>
                    <a:pt x="177" y="44"/>
                  </a:cubicBezTo>
                  <a:cubicBezTo>
                    <a:pt x="177" y="43"/>
                    <a:pt x="179" y="26"/>
                    <a:pt x="176" y="25"/>
                  </a:cubicBezTo>
                  <a:cubicBezTo>
                    <a:pt x="173" y="23"/>
                    <a:pt x="170" y="6"/>
                    <a:pt x="169" y="4"/>
                  </a:cubicBezTo>
                  <a:cubicBezTo>
                    <a:pt x="168" y="3"/>
                    <a:pt x="156" y="4"/>
                    <a:pt x="155" y="2"/>
                  </a:cubicBezTo>
                  <a:cubicBezTo>
                    <a:pt x="154" y="0"/>
                    <a:pt x="144" y="2"/>
                    <a:pt x="144" y="0"/>
                  </a:cubicBezTo>
                  <a:cubicBezTo>
                    <a:pt x="142" y="2"/>
                    <a:pt x="141" y="4"/>
                    <a:pt x="140" y="5"/>
                  </a:cubicBezTo>
                  <a:cubicBezTo>
                    <a:pt x="138" y="7"/>
                    <a:pt x="133" y="6"/>
                    <a:pt x="133" y="9"/>
                  </a:cubicBezTo>
                  <a:cubicBezTo>
                    <a:pt x="132" y="12"/>
                    <a:pt x="126" y="15"/>
                    <a:pt x="123" y="15"/>
                  </a:cubicBezTo>
                  <a:cubicBezTo>
                    <a:pt x="121" y="15"/>
                    <a:pt x="118" y="20"/>
                    <a:pt x="118" y="23"/>
                  </a:cubicBezTo>
                  <a:cubicBezTo>
                    <a:pt x="118" y="26"/>
                    <a:pt x="113" y="30"/>
                    <a:pt x="108" y="30"/>
                  </a:cubicBezTo>
                  <a:cubicBezTo>
                    <a:pt x="104" y="30"/>
                    <a:pt x="105" y="33"/>
                    <a:pt x="104" y="37"/>
                  </a:cubicBezTo>
                  <a:cubicBezTo>
                    <a:pt x="103" y="42"/>
                    <a:pt x="101" y="42"/>
                    <a:pt x="93" y="42"/>
                  </a:cubicBezTo>
                  <a:cubicBezTo>
                    <a:pt x="85" y="42"/>
                    <a:pt x="85" y="42"/>
                    <a:pt x="79" y="38"/>
                  </a:cubicBezTo>
                  <a:cubicBezTo>
                    <a:pt x="73" y="35"/>
                    <a:pt x="72" y="41"/>
                    <a:pt x="71" y="44"/>
                  </a:cubicBezTo>
                  <a:cubicBezTo>
                    <a:pt x="71" y="47"/>
                    <a:pt x="63" y="53"/>
                    <a:pt x="61" y="55"/>
                  </a:cubicBezTo>
                  <a:cubicBezTo>
                    <a:pt x="58" y="58"/>
                    <a:pt x="52" y="56"/>
                    <a:pt x="49" y="56"/>
                  </a:cubicBezTo>
                  <a:cubicBezTo>
                    <a:pt x="45" y="56"/>
                    <a:pt x="47" y="53"/>
                    <a:pt x="47" y="51"/>
                  </a:cubicBezTo>
                  <a:cubicBezTo>
                    <a:pt x="47" y="49"/>
                    <a:pt x="48" y="50"/>
                    <a:pt x="49" y="48"/>
                  </a:cubicBezTo>
                  <a:cubicBezTo>
                    <a:pt x="50" y="46"/>
                    <a:pt x="47" y="39"/>
                    <a:pt x="45" y="36"/>
                  </a:cubicBezTo>
                  <a:cubicBezTo>
                    <a:pt x="45" y="35"/>
                    <a:pt x="42" y="34"/>
                    <a:pt x="40" y="33"/>
                  </a:cubicBezTo>
                  <a:cubicBezTo>
                    <a:pt x="40" y="51"/>
                    <a:pt x="40" y="70"/>
                    <a:pt x="40" y="72"/>
                  </a:cubicBezTo>
                  <a:cubicBezTo>
                    <a:pt x="40" y="76"/>
                    <a:pt x="34" y="77"/>
                    <a:pt x="32" y="79"/>
                  </a:cubicBezTo>
                  <a:cubicBezTo>
                    <a:pt x="31" y="81"/>
                    <a:pt x="22" y="80"/>
                    <a:pt x="17" y="80"/>
                  </a:cubicBezTo>
                  <a:cubicBezTo>
                    <a:pt x="13" y="80"/>
                    <a:pt x="14" y="75"/>
                    <a:pt x="11" y="72"/>
                  </a:cubicBezTo>
                  <a:cubicBezTo>
                    <a:pt x="9" y="69"/>
                    <a:pt x="5" y="73"/>
                    <a:pt x="5" y="75"/>
                  </a:cubicBezTo>
                  <a:cubicBezTo>
                    <a:pt x="5" y="77"/>
                    <a:pt x="3" y="77"/>
                    <a:pt x="0" y="76"/>
                  </a:cubicBezTo>
                  <a:cubicBezTo>
                    <a:pt x="3" y="82"/>
                    <a:pt x="7" y="88"/>
                    <a:pt x="8" y="94"/>
                  </a:cubicBezTo>
                  <a:cubicBezTo>
                    <a:pt x="11" y="102"/>
                    <a:pt x="18" y="110"/>
                    <a:pt x="20" y="115"/>
                  </a:cubicBezTo>
                  <a:cubicBezTo>
                    <a:pt x="21" y="120"/>
                    <a:pt x="23" y="125"/>
                    <a:pt x="20" y="125"/>
                  </a:cubicBezTo>
                  <a:cubicBezTo>
                    <a:pt x="16" y="126"/>
                    <a:pt x="16" y="128"/>
                    <a:pt x="20" y="134"/>
                  </a:cubicBezTo>
                  <a:cubicBezTo>
                    <a:pt x="24" y="139"/>
                    <a:pt x="20" y="142"/>
                    <a:pt x="24" y="143"/>
                  </a:cubicBezTo>
                  <a:cubicBezTo>
                    <a:pt x="27" y="144"/>
                    <a:pt x="26" y="146"/>
                    <a:pt x="28" y="146"/>
                  </a:cubicBezTo>
                  <a:cubicBezTo>
                    <a:pt x="31" y="146"/>
                    <a:pt x="33" y="148"/>
                    <a:pt x="35" y="150"/>
                  </a:cubicBezTo>
                  <a:cubicBezTo>
                    <a:pt x="36" y="153"/>
                    <a:pt x="40" y="153"/>
                    <a:pt x="42" y="150"/>
                  </a:cubicBezTo>
                  <a:cubicBezTo>
                    <a:pt x="44" y="147"/>
                    <a:pt x="50" y="147"/>
                    <a:pt x="56" y="147"/>
                  </a:cubicBezTo>
                  <a:cubicBezTo>
                    <a:pt x="62" y="147"/>
                    <a:pt x="61" y="144"/>
                    <a:pt x="67" y="143"/>
                  </a:cubicBezTo>
                  <a:cubicBezTo>
                    <a:pt x="73" y="141"/>
                    <a:pt x="80" y="141"/>
                    <a:pt x="85" y="142"/>
                  </a:cubicBezTo>
                  <a:cubicBezTo>
                    <a:pt x="90" y="144"/>
                    <a:pt x="93" y="143"/>
                    <a:pt x="96" y="141"/>
                  </a:cubicBezTo>
                  <a:cubicBezTo>
                    <a:pt x="98" y="140"/>
                    <a:pt x="103" y="143"/>
                    <a:pt x="103" y="140"/>
                  </a:cubicBezTo>
                  <a:cubicBezTo>
                    <a:pt x="104" y="136"/>
                    <a:pt x="108" y="137"/>
                    <a:pt x="113" y="137"/>
                  </a:cubicBezTo>
                  <a:cubicBezTo>
                    <a:pt x="117" y="137"/>
                    <a:pt x="128" y="130"/>
                    <a:pt x="137" y="123"/>
                  </a:cubicBezTo>
                  <a:cubicBezTo>
                    <a:pt x="146" y="115"/>
                    <a:pt x="160" y="99"/>
                    <a:pt x="165" y="91"/>
                  </a:cubicBezTo>
                  <a:cubicBezTo>
                    <a:pt x="169" y="84"/>
                    <a:pt x="177" y="77"/>
                    <a:pt x="181" y="74"/>
                  </a:cubicBezTo>
                  <a:cubicBezTo>
                    <a:pt x="184" y="71"/>
                    <a:pt x="186" y="63"/>
                    <a:pt x="187" y="56"/>
                  </a:cubicBezTo>
                  <a:cubicBezTo>
                    <a:pt x="183" y="56"/>
                    <a:pt x="178" y="57"/>
                    <a:pt x="178" y="57"/>
                  </a:cubicBezTo>
                  <a:close/>
                  <a:moveTo>
                    <a:pt x="142" y="92"/>
                  </a:moveTo>
                  <a:cubicBezTo>
                    <a:pt x="142" y="95"/>
                    <a:pt x="136" y="92"/>
                    <a:pt x="135" y="94"/>
                  </a:cubicBezTo>
                  <a:cubicBezTo>
                    <a:pt x="133" y="97"/>
                    <a:pt x="132" y="100"/>
                    <a:pt x="132" y="100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6" y="84"/>
                    <a:pt x="127" y="81"/>
                  </a:cubicBezTo>
                  <a:cubicBezTo>
                    <a:pt x="128" y="78"/>
                    <a:pt x="137" y="74"/>
                    <a:pt x="139" y="76"/>
                  </a:cubicBezTo>
                  <a:cubicBezTo>
                    <a:pt x="140" y="79"/>
                    <a:pt x="146" y="82"/>
                    <a:pt x="146" y="85"/>
                  </a:cubicBezTo>
                  <a:cubicBezTo>
                    <a:pt x="146" y="87"/>
                    <a:pt x="142" y="90"/>
                    <a:pt x="142" y="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7" name="Freeform 11"/>
            <p:cNvSpPr>
              <a:spLocks/>
            </p:cNvSpPr>
            <p:nvPr userDrawn="1"/>
          </p:nvSpPr>
          <p:spPr bwMode="auto">
            <a:xfrm>
              <a:off x="-2120535" y="4616784"/>
              <a:ext cx="290287" cy="311834"/>
            </a:xfrm>
            <a:custGeom>
              <a:avLst/>
              <a:gdLst>
                <a:gd name="T0" fmla="*/ 8 w 136"/>
                <a:gd name="T1" fmla="*/ 123 h 134"/>
                <a:gd name="T2" fmla="*/ 13 w 136"/>
                <a:gd name="T3" fmla="*/ 125 h 134"/>
                <a:gd name="T4" fmla="*/ 24 w 136"/>
                <a:gd name="T5" fmla="*/ 126 h 134"/>
                <a:gd name="T6" fmla="*/ 35 w 136"/>
                <a:gd name="T7" fmla="*/ 128 h 134"/>
                <a:gd name="T8" fmla="*/ 75 w 136"/>
                <a:gd name="T9" fmla="*/ 128 h 134"/>
                <a:gd name="T10" fmla="*/ 79 w 136"/>
                <a:gd name="T11" fmla="*/ 132 h 134"/>
                <a:gd name="T12" fmla="*/ 105 w 136"/>
                <a:gd name="T13" fmla="*/ 132 h 134"/>
                <a:gd name="T14" fmla="*/ 123 w 136"/>
                <a:gd name="T15" fmla="*/ 131 h 134"/>
                <a:gd name="T16" fmla="*/ 126 w 136"/>
                <a:gd name="T17" fmla="*/ 130 h 134"/>
                <a:gd name="T18" fmla="*/ 112 w 136"/>
                <a:gd name="T19" fmla="*/ 114 h 134"/>
                <a:gd name="T20" fmla="*/ 114 w 136"/>
                <a:gd name="T21" fmla="*/ 78 h 134"/>
                <a:gd name="T22" fmla="*/ 131 w 136"/>
                <a:gd name="T23" fmla="*/ 78 h 134"/>
                <a:gd name="T24" fmla="*/ 134 w 136"/>
                <a:gd name="T25" fmla="*/ 75 h 134"/>
                <a:gd name="T26" fmla="*/ 136 w 136"/>
                <a:gd name="T27" fmla="*/ 54 h 134"/>
                <a:gd name="T28" fmla="*/ 133 w 136"/>
                <a:gd name="T29" fmla="*/ 54 h 134"/>
                <a:gd name="T30" fmla="*/ 123 w 136"/>
                <a:gd name="T31" fmla="*/ 55 h 134"/>
                <a:gd name="T32" fmla="*/ 117 w 136"/>
                <a:gd name="T33" fmla="*/ 58 h 134"/>
                <a:gd name="T34" fmla="*/ 117 w 136"/>
                <a:gd name="T35" fmla="*/ 49 h 134"/>
                <a:gd name="T36" fmla="*/ 111 w 136"/>
                <a:gd name="T37" fmla="*/ 40 h 134"/>
                <a:gd name="T38" fmla="*/ 113 w 136"/>
                <a:gd name="T39" fmla="*/ 25 h 134"/>
                <a:gd name="T40" fmla="*/ 111 w 136"/>
                <a:gd name="T41" fmla="*/ 16 h 134"/>
                <a:gd name="T42" fmla="*/ 103 w 136"/>
                <a:gd name="T43" fmla="*/ 15 h 134"/>
                <a:gd name="T44" fmla="*/ 97 w 136"/>
                <a:gd name="T45" fmla="*/ 13 h 134"/>
                <a:gd name="T46" fmla="*/ 88 w 136"/>
                <a:gd name="T47" fmla="*/ 13 h 134"/>
                <a:gd name="T48" fmla="*/ 83 w 136"/>
                <a:gd name="T49" fmla="*/ 22 h 134"/>
                <a:gd name="T50" fmla="*/ 70 w 136"/>
                <a:gd name="T51" fmla="*/ 24 h 134"/>
                <a:gd name="T52" fmla="*/ 60 w 136"/>
                <a:gd name="T53" fmla="*/ 17 h 134"/>
                <a:gd name="T54" fmla="*/ 55 w 136"/>
                <a:gd name="T55" fmla="*/ 9 h 134"/>
                <a:gd name="T56" fmla="*/ 53 w 136"/>
                <a:gd name="T57" fmla="*/ 0 h 134"/>
                <a:gd name="T58" fmla="*/ 15 w 136"/>
                <a:gd name="T59" fmla="*/ 0 h 134"/>
                <a:gd name="T60" fmla="*/ 9 w 136"/>
                <a:gd name="T61" fmla="*/ 3 h 134"/>
                <a:gd name="T62" fmla="*/ 19 w 136"/>
                <a:gd name="T63" fmla="*/ 26 h 134"/>
                <a:gd name="T64" fmla="*/ 17 w 136"/>
                <a:gd name="T65" fmla="*/ 37 h 134"/>
                <a:gd name="T66" fmla="*/ 24 w 136"/>
                <a:gd name="T67" fmla="*/ 60 h 134"/>
                <a:gd name="T68" fmla="*/ 16 w 136"/>
                <a:gd name="T69" fmla="*/ 76 h 134"/>
                <a:gd name="T70" fmla="*/ 8 w 136"/>
                <a:gd name="T71" fmla="*/ 96 h 134"/>
                <a:gd name="T72" fmla="*/ 2 w 136"/>
                <a:gd name="T73" fmla="*/ 112 h 134"/>
                <a:gd name="T74" fmla="*/ 0 w 136"/>
                <a:gd name="T75" fmla="*/ 126 h 134"/>
                <a:gd name="T76" fmla="*/ 0 w 136"/>
                <a:gd name="T77" fmla="*/ 127 h 134"/>
                <a:gd name="T78" fmla="*/ 4 w 136"/>
                <a:gd name="T79" fmla="*/ 126 h 134"/>
                <a:gd name="T80" fmla="*/ 8 w 136"/>
                <a:gd name="T8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6" h="134">
                  <a:moveTo>
                    <a:pt x="8" y="123"/>
                  </a:moveTo>
                  <a:cubicBezTo>
                    <a:pt x="11" y="123"/>
                    <a:pt x="9" y="127"/>
                    <a:pt x="13" y="125"/>
                  </a:cubicBezTo>
                  <a:cubicBezTo>
                    <a:pt x="17" y="124"/>
                    <a:pt x="21" y="124"/>
                    <a:pt x="24" y="126"/>
                  </a:cubicBezTo>
                  <a:cubicBezTo>
                    <a:pt x="28" y="128"/>
                    <a:pt x="30" y="128"/>
                    <a:pt x="35" y="128"/>
                  </a:cubicBezTo>
                  <a:cubicBezTo>
                    <a:pt x="39" y="128"/>
                    <a:pt x="75" y="128"/>
                    <a:pt x="75" y="128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101" y="131"/>
                    <a:pt x="105" y="132"/>
                  </a:cubicBezTo>
                  <a:cubicBezTo>
                    <a:pt x="108" y="134"/>
                    <a:pt x="119" y="132"/>
                    <a:pt x="123" y="131"/>
                  </a:cubicBezTo>
                  <a:cubicBezTo>
                    <a:pt x="123" y="131"/>
                    <a:pt x="124" y="131"/>
                    <a:pt x="126" y="130"/>
                  </a:cubicBezTo>
                  <a:cubicBezTo>
                    <a:pt x="112" y="114"/>
                    <a:pt x="112" y="114"/>
                    <a:pt x="112" y="114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6" y="54"/>
                    <a:pt x="136" y="54"/>
                    <a:pt x="136" y="54"/>
                  </a:cubicBezTo>
                  <a:cubicBezTo>
                    <a:pt x="136" y="54"/>
                    <a:pt x="134" y="53"/>
                    <a:pt x="133" y="54"/>
                  </a:cubicBezTo>
                  <a:cubicBezTo>
                    <a:pt x="130" y="55"/>
                    <a:pt x="127" y="55"/>
                    <a:pt x="123" y="55"/>
                  </a:cubicBezTo>
                  <a:cubicBezTo>
                    <a:pt x="119" y="55"/>
                    <a:pt x="119" y="58"/>
                    <a:pt x="117" y="58"/>
                  </a:cubicBezTo>
                  <a:cubicBezTo>
                    <a:pt x="115" y="57"/>
                    <a:pt x="116" y="51"/>
                    <a:pt x="117" y="49"/>
                  </a:cubicBezTo>
                  <a:cubicBezTo>
                    <a:pt x="117" y="47"/>
                    <a:pt x="114" y="42"/>
                    <a:pt x="111" y="40"/>
                  </a:cubicBezTo>
                  <a:cubicBezTo>
                    <a:pt x="108" y="38"/>
                    <a:pt x="114" y="27"/>
                    <a:pt x="113" y="25"/>
                  </a:cubicBezTo>
                  <a:cubicBezTo>
                    <a:pt x="111" y="24"/>
                    <a:pt x="111" y="20"/>
                    <a:pt x="111" y="16"/>
                  </a:cubicBezTo>
                  <a:cubicBezTo>
                    <a:pt x="111" y="13"/>
                    <a:pt x="108" y="15"/>
                    <a:pt x="103" y="15"/>
                  </a:cubicBezTo>
                  <a:cubicBezTo>
                    <a:pt x="98" y="15"/>
                    <a:pt x="97" y="13"/>
                    <a:pt x="97" y="13"/>
                  </a:cubicBezTo>
                  <a:cubicBezTo>
                    <a:pt x="97" y="13"/>
                    <a:pt x="91" y="11"/>
                    <a:pt x="88" y="13"/>
                  </a:cubicBezTo>
                  <a:cubicBezTo>
                    <a:pt x="85" y="14"/>
                    <a:pt x="85" y="23"/>
                    <a:pt x="83" y="22"/>
                  </a:cubicBezTo>
                  <a:cubicBezTo>
                    <a:pt x="81" y="22"/>
                    <a:pt x="75" y="23"/>
                    <a:pt x="70" y="24"/>
                  </a:cubicBezTo>
                  <a:cubicBezTo>
                    <a:pt x="64" y="26"/>
                    <a:pt x="62" y="23"/>
                    <a:pt x="60" y="17"/>
                  </a:cubicBezTo>
                  <a:cubicBezTo>
                    <a:pt x="57" y="12"/>
                    <a:pt x="54" y="14"/>
                    <a:pt x="55" y="9"/>
                  </a:cubicBezTo>
                  <a:cubicBezTo>
                    <a:pt x="56" y="5"/>
                    <a:pt x="53" y="0"/>
                    <a:pt x="53" y="0"/>
                  </a:cubicBezTo>
                  <a:cubicBezTo>
                    <a:pt x="53" y="0"/>
                    <a:pt x="19" y="0"/>
                    <a:pt x="15" y="0"/>
                  </a:cubicBezTo>
                  <a:cubicBezTo>
                    <a:pt x="14" y="0"/>
                    <a:pt x="11" y="2"/>
                    <a:pt x="9" y="3"/>
                  </a:cubicBezTo>
                  <a:cubicBezTo>
                    <a:pt x="11" y="11"/>
                    <a:pt x="18" y="23"/>
                    <a:pt x="19" y="26"/>
                  </a:cubicBezTo>
                  <a:cubicBezTo>
                    <a:pt x="21" y="29"/>
                    <a:pt x="17" y="32"/>
                    <a:pt x="17" y="37"/>
                  </a:cubicBezTo>
                  <a:cubicBezTo>
                    <a:pt x="17" y="43"/>
                    <a:pt x="24" y="53"/>
                    <a:pt x="24" y="60"/>
                  </a:cubicBezTo>
                  <a:cubicBezTo>
                    <a:pt x="25" y="67"/>
                    <a:pt x="20" y="71"/>
                    <a:pt x="16" y="76"/>
                  </a:cubicBezTo>
                  <a:cubicBezTo>
                    <a:pt x="12" y="80"/>
                    <a:pt x="8" y="90"/>
                    <a:pt x="8" y="96"/>
                  </a:cubicBezTo>
                  <a:cubicBezTo>
                    <a:pt x="8" y="103"/>
                    <a:pt x="1" y="109"/>
                    <a:pt x="2" y="112"/>
                  </a:cubicBezTo>
                  <a:cubicBezTo>
                    <a:pt x="2" y="115"/>
                    <a:pt x="1" y="123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3"/>
                    <a:pt x="8" y="1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8" name="Freeform 12"/>
            <p:cNvSpPr>
              <a:spLocks/>
            </p:cNvSpPr>
            <p:nvPr userDrawn="1"/>
          </p:nvSpPr>
          <p:spPr bwMode="auto">
            <a:xfrm>
              <a:off x="-1880587" y="4675139"/>
              <a:ext cx="288609" cy="255303"/>
            </a:xfrm>
            <a:custGeom>
              <a:avLst/>
              <a:gdLst>
                <a:gd name="T0" fmla="*/ 104 w 135"/>
                <a:gd name="T1" fmla="*/ 4 h 110"/>
                <a:gd name="T2" fmla="*/ 95 w 135"/>
                <a:gd name="T3" fmla="*/ 0 h 110"/>
                <a:gd name="T4" fmla="*/ 81 w 135"/>
                <a:gd name="T5" fmla="*/ 2 h 110"/>
                <a:gd name="T6" fmla="*/ 78 w 135"/>
                <a:gd name="T7" fmla="*/ 9 h 110"/>
                <a:gd name="T8" fmla="*/ 77 w 135"/>
                <a:gd name="T9" fmla="*/ 15 h 110"/>
                <a:gd name="T10" fmla="*/ 76 w 135"/>
                <a:gd name="T11" fmla="*/ 27 h 110"/>
                <a:gd name="T12" fmla="*/ 73 w 135"/>
                <a:gd name="T13" fmla="*/ 37 h 110"/>
                <a:gd name="T14" fmla="*/ 81 w 135"/>
                <a:gd name="T15" fmla="*/ 46 h 110"/>
                <a:gd name="T16" fmla="*/ 89 w 135"/>
                <a:gd name="T17" fmla="*/ 43 h 110"/>
                <a:gd name="T18" fmla="*/ 91 w 135"/>
                <a:gd name="T19" fmla="*/ 51 h 110"/>
                <a:gd name="T20" fmla="*/ 88 w 135"/>
                <a:gd name="T21" fmla="*/ 56 h 110"/>
                <a:gd name="T22" fmla="*/ 80 w 135"/>
                <a:gd name="T23" fmla="*/ 56 h 110"/>
                <a:gd name="T24" fmla="*/ 76 w 135"/>
                <a:gd name="T25" fmla="*/ 47 h 110"/>
                <a:gd name="T26" fmla="*/ 67 w 135"/>
                <a:gd name="T27" fmla="*/ 45 h 110"/>
                <a:gd name="T28" fmla="*/ 61 w 135"/>
                <a:gd name="T29" fmla="*/ 38 h 110"/>
                <a:gd name="T30" fmla="*/ 56 w 135"/>
                <a:gd name="T31" fmla="*/ 40 h 110"/>
                <a:gd name="T32" fmla="*/ 51 w 135"/>
                <a:gd name="T33" fmla="*/ 42 h 110"/>
                <a:gd name="T34" fmla="*/ 41 w 135"/>
                <a:gd name="T35" fmla="*/ 39 h 110"/>
                <a:gd name="T36" fmla="*/ 38 w 135"/>
                <a:gd name="T37" fmla="*/ 34 h 110"/>
                <a:gd name="T38" fmla="*/ 31 w 135"/>
                <a:gd name="T39" fmla="*/ 34 h 110"/>
                <a:gd name="T40" fmla="*/ 27 w 135"/>
                <a:gd name="T41" fmla="*/ 32 h 110"/>
                <a:gd name="T42" fmla="*/ 24 w 135"/>
                <a:gd name="T43" fmla="*/ 29 h 110"/>
                <a:gd name="T44" fmla="*/ 22 w 135"/>
                <a:gd name="T45" fmla="*/ 50 h 110"/>
                <a:gd name="T46" fmla="*/ 19 w 135"/>
                <a:gd name="T47" fmla="*/ 53 h 110"/>
                <a:gd name="T48" fmla="*/ 2 w 135"/>
                <a:gd name="T49" fmla="*/ 53 h 110"/>
                <a:gd name="T50" fmla="*/ 0 w 135"/>
                <a:gd name="T51" fmla="*/ 89 h 110"/>
                <a:gd name="T52" fmla="*/ 14 w 135"/>
                <a:gd name="T53" fmla="*/ 105 h 110"/>
                <a:gd name="T54" fmla="*/ 35 w 135"/>
                <a:gd name="T55" fmla="*/ 105 h 110"/>
                <a:gd name="T56" fmla="*/ 36 w 135"/>
                <a:gd name="T57" fmla="*/ 107 h 110"/>
                <a:gd name="T58" fmla="*/ 42 w 135"/>
                <a:gd name="T59" fmla="*/ 106 h 110"/>
                <a:gd name="T60" fmla="*/ 57 w 135"/>
                <a:gd name="T61" fmla="*/ 108 h 110"/>
                <a:gd name="T62" fmla="*/ 69 w 135"/>
                <a:gd name="T63" fmla="*/ 96 h 110"/>
                <a:gd name="T64" fmla="*/ 80 w 135"/>
                <a:gd name="T65" fmla="*/ 89 h 110"/>
                <a:gd name="T66" fmla="*/ 86 w 135"/>
                <a:gd name="T67" fmla="*/ 83 h 110"/>
                <a:gd name="T68" fmla="*/ 96 w 135"/>
                <a:gd name="T69" fmla="*/ 83 h 110"/>
                <a:gd name="T70" fmla="*/ 97 w 135"/>
                <a:gd name="T71" fmla="*/ 83 h 110"/>
                <a:gd name="T72" fmla="*/ 94 w 135"/>
                <a:gd name="T73" fmla="*/ 75 h 110"/>
                <a:gd name="T74" fmla="*/ 127 w 135"/>
                <a:gd name="T75" fmla="*/ 64 h 110"/>
                <a:gd name="T76" fmla="*/ 125 w 135"/>
                <a:gd name="T77" fmla="*/ 59 h 110"/>
                <a:gd name="T78" fmla="*/ 126 w 135"/>
                <a:gd name="T79" fmla="*/ 49 h 110"/>
                <a:gd name="T80" fmla="*/ 131 w 135"/>
                <a:gd name="T81" fmla="*/ 46 h 110"/>
                <a:gd name="T82" fmla="*/ 131 w 135"/>
                <a:gd name="T83" fmla="*/ 28 h 110"/>
                <a:gd name="T84" fmla="*/ 135 w 135"/>
                <a:gd name="T85" fmla="*/ 26 h 110"/>
                <a:gd name="T86" fmla="*/ 129 w 135"/>
                <a:gd name="T87" fmla="*/ 14 h 110"/>
                <a:gd name="T88" fmla="*/ 114 w 135"/>
                <a:gd name="T89" fmla="*/ 8 h 110"/>
                <a:gd name="T90" fmla="*/ 104 w 135"/>
                <a:gd name="T91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5" h="110">
                  <a:moveTo>
                    <a:pt x="104" y="4"/>
                  </a:moveTo>
                  <a:cubicBezTo>
                    <a:pt x="102" y="4"/>
                    <a:pt x="98" y="2"/>
                    <a:pt x="95" y="0"/>
                  </a:cubicBezTo>
                  <a:cubicBezTo>
                    <a:pt x="93" y="2"/>
                    <a:pt x="85" y="2"/>
                    <a:pt x="81" y="2"/>
                  </a:cubicBezTo>
                  <a:cubicBezTo>
                    <a:pt x="77" y="2"/>
                    <a:pt x="81" y="7"/>
                    <a:pt x="78" y="9"/>
                  </a:cubicBezTo>
                  <a:cubicBezTo>
                    <a:pt x="76" y="11"/>
                    <a:pt x="75" y="14"/>
                    <a:pt x="77" y="15"/>
                  </a:cubicBezTo>
                  <a:cubicBezTo>
                    <a:pt x="79" y="16"/>
                    <a:pt x="76" y="24"/>
                    <a:pt x="76" y="27"/>
                  </a:cubicBezTo>
                  <a:cubicBezTo>
                    <a:pt x="76" y="30"/>
                    <a:pt x="72" y="36"/>
                    <a:pt x="73" y="37"/>
                  </a:cubicBezTo>
                  <a:cubicBezTo>
                    <a:pt x="75" y="38"/>
                    <a:pt x="78" y="45"/>
                    <a:pt x="81" y="46"/>
                  </a:cubicBezTo>
                  <a:cubicBezTo>
                    <a:pt x="85" y="47"/>
                    <a:pt x="87" y="43"/>
                    <a:pt x="89" y="43"/>
                  </a:cubicBezTo>
                  <a:cubicBezTo>
                    <a:pt x="91" y="43"/>
                    <a:pt x="91" y="48"/>
                    <a:pt x="91" y="51"/>
                  </a:cubicBezTo>
                  <a:cubicBezTo>
                    <a:pt x="91" y="54"/>
                    <a:pt x="88" y="56"/>
                    <a:pt x="88" y="56"/>
                  </a:cubicBezTo>
                  <a:cubicBezTo>
                    <a:pt x="88" y="56"/>
                    <a:pt x="83" y="58"/>
                    <a:pt x="80" y="56"/>
                  </a:cubicBezTo>
                  <a:cubicBezTo>
                    <a:pt x="78" y="54"/>
                    <a:pt x="76" y="48"/>
                    <a:pt x="76" y="47"/>
                  </a:cubicBezTo>
                  <a:cubicBezTo>
                    <a:pt x="76" y="45"/>
                    <a:pt x="69" y="45"/>
                    <a:pt x="67" y="45"/>
                  </a:cubicBezTo>
                  <a:cubicBezTo>
                    <a:pt x="64" y="45"/>
                    <a:pt x="62" y="40"/>
                    <a:pt x="61" y="38"/>
                  </a:cubicBezTo>
                  <a:cubicBezTo>
                    <a:pt x="60" y="36"/>
                    <a:pt x="56" y="39"/>
                    <a:pt x="56" y="40"/>
                  </a:cubicBezTo>
                  <a:cubicBezTo>
                    <a:pt x="56" y="42"/>
                    <a:pt x="54" y="42"/>
                    <a:pt x="51" y="42"/>
                  </a:cubicBezTo>
                  <a:cubicBezTo>
                    <a:pt x="49" y="42"/>
                    <a:pt x="44" y="38"/>
                    <a:pt x="41" y="39"/>
                  </a:cubicBezTo>
                  <a:cubicBezTo>
                    <a:pt x="39" y="40"/>
                    <a:pt x="37" y="36"/>
                    <a:pt x="38" y="34"/>
                  </a:cubicBezTo>
                  <a:cubicBezTo>
                    <a:pt x="38" y="32"/>
                    <a:pt x="33" y="33"/>
                    <a:pt x="31" y="34"/>
                  </a:cubicBezTo>
                  <a:cubicBezTo>
                    <a:pt x="29" y="35"/>
                    <a:pt x="27" y="32"/>
                    <a:pt x="27" y="32"/>
                  </a:cubicBezTo>
                  <a:cubicBezTo>
                    <a:pt x="27" y="32"/>
                    <a:pt x="26" y="30"/>
                    <a:pt x="24" y="29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21" y="104"/>
                    <a:pt x="35" y="102"/>
                    <a:pt x="35" y="105"/>
                  </a:cubicBezTo>
                  <a:cubicBezTo>
                    <a:pt x="35" y="105"/>
                    <a:pt x="35" y="106"/>
                    <a:pt x="36" y="107"/>
                  </a:cubicBezTo>
                  <a:cubicBezTo>
                    <a:pt x="38" y="106"/>
                    <a:pt x="41" y="106"/>
                    <a:pt x="42" y="106"/>
                  </a:cubicBezTo>
                  <a:cubicBezTo>
                    <a:pt x="45" y="106"/>
                    <a:pt x="54" y="110"/>
                    <a:pt x="57" y="108"/>
                  </a:cubicBezTo>
                  <a:cubicBezTo>
                    <a:pt x="60" y="107"/>
                    <a:pt x="64" y="98"/>
                    <a:pt x="69" y="96"/>
                  </a:cubicBezTo>
                  <a:cubicBezTo>
                    <a:pt x="73" y="95"/>
                    <a:pt x="80" y="91"/>
                    <a:pt x="80" y="89"/>
                  </a:cubicBezTo>
                  <a:cubicBezTo>
                    <a:pt x="80" y="87"/>
                    <a:pt x="80" y="85"/>
                    <a:pt x="86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7" y="83"/>
                    <a:pt x="97" y="83"/>
                    <a:pt x="97" y="83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125" y="64"/>
                    <a:pt x="127" y="64"/>
                  </a:cubicBezTo>
                  <a:cubicBezTo>
                    <a:pt x="125" y="61"/>
                    <a:pt x="124" y="60"/>
                    <a:pt x="125" y="59"/>
                  </a:cubicBezTo>
                  <a:cubicBezTo>
                    <a:pt x="126" y="59"/>
                    <a:pt x="126" y="51"/>
                    <a:pt x="126" y="49"/>
                  </a:cubicBezTo>
                  <a:cubicBezTo>
                    <a:pt x="126" y="47"/>
                    <a:pt x="134" y="48"/>
                    <a:pt x="131" y="46"/>
                  </a:cubicBezTo>
                  <a:cubicBezTo>
                    <a:pt x="129" y="44"/>
                    <a:pt x="129" y="31"/>
                    <a:pt x="131" y="28"/>
                  </a:cubicBezTo>
                  <a:cubicBezTo>
                    <a:pt x="132" y="26"/>
                    <a:pt x="135" y="28"/>
                    <a:pt x="135" y="26"/>
                  </a:cubicBezTo>
                  <a:cubicBezTo>
                    <a:pt x="135" y="24"/>
                    <a:pt x="131" y="17"/>
                    <a:pt x="129" y="14"/>
                  </a:cubicBezTo>
                  <a:cubicBezTo>
                    <a:pt x="128" y="13"/>
                    <a:pt x="117" y="9"/>
                    <a:pt x="114" y="8"/>
                  </a:cubicBezTo>
                  <a:cubicBezTo>
                    <a:pt x="111" y="8"/>
                    <a:pt x="107" y="4"/>
                    <a:pt x="104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9" name="Freeform 13"/>
            <p:cNvSpPr>
              <a:spLocks/>
            </p:cNvSpPr>
            <p:nvPr userDrawn="1"/>
          </p:nvSpPr>
          <p:spPr bwMode="auto">
            <a:xfrm>
              <a:off x="-1709435" y="4492780"/>
              <a:ext cx="48661" cy="43766"/>
            </a:xfrm>
            <a:custGeom>
              <a:avLst/>
              <a:gdLst>
                <a:gd name="T0" fmla="*/ 19 w 23"/>
                <a:gd name="T1" fmla="*/ 0 h 19"/>
                <a:gd name="T2" fmla="*/ 12 w 23"/>
                <a:gd name="T3" fmla="*/ 2 h 19"/>
                <a:gd name="T4" fmla="*/ 7 w 23"/>
                <a:gd name="T5" fmla="*/ 3 h 19"/>
                <a:gd name="T6" fmla="*/ 5 w 23"/>
                <a:gd name="T7" fmla="*/ 4 h 19"/>
                <a:gd name="T8" fmla="*/ 3 w 23"/>
                <a:gd name="T9" fmla="*/ 11 h 19"/>
                <a:gd name="T10" fmla="*/ 0 w 23"/>
                <a:gd name="T11" fmla="*/ 14 h 19"/>
                <a:gd name="T12" fmla="*/ 3 w 23"/>
                <a:gd name="T13" fmla="*/ 17 h 19"/>
                <a:gd name="T14" fmla="*/ 6 w 23"/>
                <a:gd name="T15" fmla="*/ 18 h 19"/>
                <a:gd name="T16" fmla="*/ 12 w 23"/>
                <a:gd name="T17" fmla="*/ 14 h 19"/>
                <a:gd name="T18" fmla="*/ 23 w 23"/>
                <a:gd name="T19" fmla="*/ 12 h 19"/>
                <a:gd name="T20" fmla="*/ 21 w 23"/>
                <a:gd name="T21" fmla="*/ 5 h 19"/>
                <a:gd name="T22" fmla="*/ 19 w 23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19">
                  <a:moveTo>
                    <a:pt x="19" y="0"/>
                  </a:moveTo>
                  <a:cubicBezTo>
                    <a:pt x="16" y="1"/>
                    <a:pt x="14" y="2"/>
                    <a:pt x="12" y="2"/>
                  </a:cubicBezTo>
                  <a:cubicBezTo>
                    <a:pt x="11" y="3"/>
                    <a:pt x="10" y="4"/>
                    <a:pt x="7" y="3"/>
                  </a:cubicBezTo>
                  <a:cubicBezTo>
                    <a:pt x="6" y="4"/>
                    <a:pt x="6" y="4"/>
                    <a:pt x="5" y="4"/>
                  </a:cubicBezTo>
                  <a:cubicBezTo>
                    <a:pt x="2" y="5"/>
                    <a:pt x="3" y="11"/>
                    <a:pt x="3" y="11"/>
                  </a:cubicBezTo>
                  <a:cubicBezTo>
                    <a:pt x="3" y="11"/>
                    <a:pt x="0" y="11"/>
                    <a:pt x="0" y="14"/>
                  </a:cubicBezTo>
                  <a:cubicBezTo>
                    <a:pt x="0" y="16"/>
                    <a:pt x="2" y="17"/>
                    <a:pt x="3" y="17"/>
                  </a:cubicBezTo>
                  <a:cubicBezTo>
                    <a:pt x="4" y="17"/>
                    <a:pt x="5" y="18"/>
                    <a:pt x="6" y="18"/>
                  </a:cubicBezTo>
                  <a:cubicBezTo>
                    <a:pt x="13" y="19"/>
                    <a:pt x="12" y="14"/>
                    <a:pt x="12" y="14"/>
                  </a:cubicBezTo>
                  <a:cubicBezTo>
                    <a:pt x="12" y="14"/>
                    <a:pt x="22" y="15"/>
                    <a:pt x="23" y="12"/>
                  </a:cubicBezTo>
                  <a:cubicBezTo>
                    <a:pt x="23" y="9"/>
                    <a:pt x="21" y="5"/>
                    <a:pt x="21" y="5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0" name="Freeform 14"/>
            <p:cNvSpPr>
              <a:spLocks/>
            </p:cNvSpPr>
            <p:nvPr userDrawn="1"/>
          </p:nvSpPr>
          <p:spPr bwMode="auto">
            <a:xfrm>
              <a:off x="-1407403" y="4155416"/>
              <a:ext cx="258406" cy="351953"/>
            </a:xfrm>
            <a:custGeom>
              <a:avLst/>
              <a:gdLst>
                <a:gd name="T0" fmla="*/ 28 w 121"/>
                <a:gd name="T1" fmla="*/ 29 h 151"/>
                <a:gd name="T2" fmla="*/ 36 w 121"/>
                <a:gd name="T3" fmla="*/ 35 h 151"/>
                <a:gd name="T4" fmla="*/ 59 w 121"/>
                <a:gd name="T5" fmla="*/ 43 h 151"/>
                <a:gd name="T6" fmla="*/ 75 w 121"/>
                <a:gd name="T7" fmla="*/ 46 h 151"/>
                <a:gd name="T8" fmla="*/ 79 w 121"/>
                <a:gd name="T9" fmla="*/ 49 h 151"/>
                <a:gd name="T10" fmla="*/ 48 w 121"/>
                <a:gd name="T11" fmla="*/ 77 h 151"/>
                <a:gd name="T12" fmla="*/ 35 w 121"/>
                <a:gd name="T13" fmla="*/ 79 h 151"/>
                <a:gd name="T14" fmla="*/ 20 w 121"/>
                <a:gd name="T15" fmla="*/ 87 h 151"/>
                <a:gd name="T16" fmla="*/ 11 w 121"/>
                <a:gd name="T17" fmla="*/ 88 h 151"/>
                <a:gd name="T18" fmla="*/ 5 w 121"/>
                <a:gd name="T19" fmla="*/ 96 h 151"/>
                <a:gd name="T20" fmla="*/ 0 w 121"/>
                <a:gd name="T21" fmla="*/ 104 h 151"/>
                <a:gd name="T22" fmla="*/ 0 w 121"/>
                <a:gd name="T23" fmla="*/ 142 h 151"/>
                <a:gd name="T24" fmla="*/ 6 w 121"/>
                <a:gd name="T25" fmla="*/ 151 h 151"/>
                <a:gd name="T26" fmla="*/ 32 w 121"/>
                <a:gd name="T27" fmla="*/ 125 h 151"/>
                <a:gd name="T28" fmla="*/ 52 w 121"/>
                <a:gd name="T29" fmla="*/ 111 h 151"/>
                <a:gd name="T30" fmla="*/ 81 w 121"/>
                <a:gd name="T31" fmla="*/ 85 h 151"/>
                <a:gd name="T32" fmla="*/ 95 w 121"/>
                <a:gd name="T33" fmla="*/ 65 h 151"/>
                <a:gd name="T34" fmla="*/ 105 w 121"/>
                <a:gd name="T35" fmla="*/ 48 h 151"/>
                <a:gd name="T36" fmla="*/ 116 w 121"/>
                <a:gd name="T37" fmla="*/ 27 h 151"/>
                <a:gd name="T38" fmla="*/ 120 w 121"/>
                <a:gd name="T39" fmla="*/ 8 h 151"/>
                <a:gd name="T40" fmla="*/ 112 w 121"/>
                <a:gd name="T41" fmla="*/ 4 h 151"/>
                <a:gd name="T42" fmla="*/ 86 w 121"/>
                <a:gd name="T43" fmla="*/ 11 h 151"/>
                <a:gd name="T44" fmla="*/ 68 w 121"/>
                <a:gd name="T45" fmla="*/ 15 h 151"/>
                <a:gd name="T46" fmla="*/ 52 w 121"/>
                <a:gd name="T47" fmla="*/ 17 h 151"/>
                <a:gd name="T48" fmla="*/ 33 w 121"/>
                <a:gd name="T49" fmla="*/ 16 h 151"/>
                <a:gd name="T50" fmla="*/ 27 w 121"/>
                <a:gd name="T51" fmla="*/ 10 h 151"/>
                <a:gd name="T52" fmla="*/ 21 w 121"/>
                <a:gd name="T53" fmla="*/ 19 h 151"/>
                <a:gd name="T54" fmla="*/ 28 w 121"/>
                <a:gd name="T55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51">
                  <a:moveTo>
                    <a:pt x="28" y="29"/>
                  </a:moveTo>
                  <a:cubicBezTo>
                    <a:pt x="30" y="30"/>
                    <a:pt x="33" y="35"/>
                    <a:pt x="36" y="35"/>
                  </a:cubicBezTo>
                  <a:cubicBezTo>
                    <a:pt x="38" y="36"/>
                    <a:pt x="51" y="40"/>
                    <a:pt x="59" y="43"/>
                  </a:cubicBezTo>
                  <a:cubicBezTo>
                    <a:pt x="67" y="46"/>
                    <a:pt x="73" y="46"/>
                    <a:pt x="75" y="46"/>
                  </a:cubicBezTo>
                  <a:cubicBezTo>
                    <a:pt x="78" y="46"/>
                    <a:pt x="82" y="47"/>
                    <a:pt x="79" y="49"/>
                  </a:cubicBezTo>
                  <a:cubicBezTo>
                    <a:pt x="77" y="50"/>
                    <a:pt x="52" y="74"/>
                    <a:pt x="48" y="77"/>
                  </a:cubicBezTo>
                  <a:cubicBezTo>
                    <a:pt x="45" y="81"/>
                    <a:pt x="43" y="79"/>
                    <a:pt x="35" y="79"/>
                  </a:cubicBezTo>
                  <a:cubicBezTo>
                    <a:pt x="28" y="79"/>
                    <a:pt x="22" y="87"/>
                    <a:pt x="20" y="87"/>
                  </a:cubicBezTo>
                  <a:cubicBezTo>
                    <a:pt x="19" y="87"/>
                    <a:pt x="14" y="87"/>
                    <a:pt x="11" y="88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11" y="145"/>
                    <a:pt x="23" y="134"/>
                    <a:pt x="32" y="125"/>
                  </a:cubicBezTo>
                  <a:cubicBezTo>
                    <a:pt x="42" y="116"/>
                    <a:pt x="47" y="114"/>
                    <a:pt x="52" y="111"/>
                  </a:cubicBezTo>
                  <a:cubicBezTo>
                    <a:pt x="58" y="109"/>
                    <a:pt x="72" y="96"/>
                    <a:pt x="81" y="85"/>
                  </a:cubicBezTo>
                  <a:cubicBezTo>
                    <a:pt x="87" y="78"/>
                    <a:pt x="94" y="70"/>
                    <a:pt x="95" y="65"/>
                  </a:cubicBezTo>
                  <a:cubicBezTo>
                    <a:pt x="96" y="60"/>
                    <a:pt x="101" y="53"/>
                    <a:pt x="105" y="48"/>
                  </a:cubicBezTo>
                  <a:cubicBezTo>
                    <a:pt x="109" y="43"/>
                    <a:pt x="116" y="30"/>
                    <a:pt x="116" y="27"/>
                  </a:cubicBezTo>
                  <a:cubicBezTo>
                    <a:pt x="116" y="23"/>
                    <a:pt x="120" y="15"/>
                    <a:pt x="120" y="8"/>
                  </a:cubicBezTo>
                  <a:cubicBezTo>
                    <a:pt x="121" y="1"/>
                    <a:pt x="114" y="0"/>
                    <a:pt x="112" y="4"/>
                  </a:cubicBezTo>
                  <a:cubicBezTo>
                    <a:pt x="111" y="8"/>
                    <a:pt x="96" y="10"/>
                    <a:pt x="86" y="11"/>
                  </a:cubicBezTo>
                  <a:cubicBezTo>
                    <a:pt x="77" y="11"/>
                    <a:pt x="71" y="12"/>
                    <a:pt x="68" y="15"/>
                  </a:cubicBezTo>
                  <a:cubicBezTo>
                    <a:pt x="64" y="18"/>
                    <a:pt x="56" y="14"/>
                    <a:pt x="52" y="17"/>
                  </a:cubicBezTo>
                  <a:cubicBezTo>
                    <a:pt x="49" y="20"/>
                    <a:pt x="37" y="23"/>
                    <a:pt x="33" y="16"/>
                  </a:cubicBezTo>
                  <a:cubicBezTo>
                    <a:pt x="31" y="12"/>
                    <a:pt x="29" y="11"/>
                    <a:pt x="27" y="10"/>
                  </a:cubicBezTo>
                  <a:cubicBezTo>
                    <a:pt x="24" y="13"/>
                    <a:pt x="20" y="17"/>
                    <a:pt x="21" y="19"/>
                  </a:cubicBezTo>
                  <a:cubicBezTo>
                    <a:pt x="22" y="21"/>
                    <a:pt x="26" y="28"/>
                    <a:pt x="2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1" name="Freeform 15"/>
            <p:cNvSpPr>
              <a:spLocks/>
            </p:cNvSpPr>
            <p:nvPr userDrawn="1"/>
          </p:nvSpPr>
          <p:spPr bwMode="auto">
            <a:xfrm>
              <a:off x="-2743058" y="3513512"/>
              <a:ext cx="300355" cy="242538"/>
            </a:xfrm>
            <a:custGeom>
              <a:avLst/>
              <a:gdLst>
                <a:gd name="T0" fmla="*/ 51 w 140"/>
                <a:gd name="T1" fmla="*/ 104 h 104"/>
                <a:gd name="T2" fmla="*/ 51 w 140"/>
                <a:gd name="T3" fmla="*/ 89 h 104"/>
                <a:gd name="T4" fmla="*/ 70 w 140"/>
                <a:gd name="T5" fmla="*/ 78 h 104"/>
                <a:gd name="T6" fmla="*/ 77 w 140"/>
                <a:gd name="T7" fmla="*/ 76 h 104"/>
                <a:gd name="T8" fmla="*/ 88 w 140"/>
                <a:gd name="T9" fmla="*/ 73 h 104"/>
                <a:gd name="T10" fmla="*/ 94 w 140"/>
                <a:gd name="T11" fmla="*/ 67 h 104"/>
                <a:gd name="T12" fmla="*/ 103 w 140"/>
                <a:gd name="T13" fmla="*/ 64 h 104"/>
                <a:gd name="T14" fmla="*/ 108 w 140"/>
                <a:gd name="T15" fmla="*/ 61 h 104"/>
                <a:gd name="T16" fmla="*/ 109 w 140"/>
                <a:gd name="T17" fmla="*/ 54 h 104"/>
                <a:gd name="T18" fmla="*/ 113 w 140"/>
                <a:gd name="T19" fmla="*/ 52 h 104"/>
                <a:gd name="T20" fmla="*/ 120 w 140"/>
                <a:gd name="T21" fmla="*/ 48 h 104"/>
                <a:gd name="T22" fmla="*/ 137 w 140"/>
                <a:gd name="T23" fmla="*/ 47 h 104"/>
                <a:gd name="T24" fmla="*/ 140 w 140"/>
                <a:gd name="T25" fmla="*/ 43 h 104"/>
                <a:gd name="T26" fmla="*/ 135 w 140"/>
                <a:gd name="T27" fmla="*/ 35 h 104"/>
                <a:gd name="T28" fmla="*/ 134 w 140"/>
                <a:gd name="T29" fmla="*/ 26 h 104"/>
                <a:gd name="T30" fmla="*/ 131 w 140"/>
                <a:gd name="T31" fmla="*/ 14 h 104"/>
                <a:gd name="T32" fmla="*/ 129 w 140"/>
                <a:gd name="T33" fmla="*/ 11 h 104"/>
                <a:gd name="T34" fmla="*/ 116 w 140"/>
                <a:gd name="T35" fmla="*/ 8 h 104"/>
                <a:gd name="T36" fmla="*/ 96 w 140"/>
                <a:gd name="T37" fmla="*/ 6 h 104"/>
                <a:gd name="T38" fmla="*/ 85 w 140"/>
                <a:gd name="T39" fmla="*/ 1 h 104"/>
                <a:gd name="T40" fmla="*/ 72 w 140"/>
                <a:gd name="T41" fmla="*/ 23 h 104"/>
                <a:gd name="T42" fmla="*/ 54 w 140"/>
                <a:gd name="T43" fmla="*/ 31 h 104"/>
                <a:gd name="T44" fmla="*/ 46 w 140"/>
                <a:gd name="T45" fmla="*/ 41 h 104"/>
                <a:gd name="T46" fmla="*/ 39 w 140"/>
                <a:gd name="T47" fmla="*/ 51 h 104"/>
                <a:gd name="T48" fmla="*/ 39 w 140"/>
                <a:gd name="T49" fmla="*/ 67 h 104"/>
                <a:gd name="T50" fmla="*/ 25 w 140"/>
                <a:gd name="T51" fmla="*/ 85 h 104"/>
                <a:gd name="T52" fmla="*/ 8 w 140"/>
                <a:gd name="T53" fmla="*/ 96 h 104"/>
                <a:gd name="T54" fmla="*/ 0 w 140"/>
                <a:gd name="T55" fmla="*/ 100 h 104"/>
                <a:gd name="T56" fmla="*/ 43 w 140"/>
                <a:gd name="T57" fmla="*/ 100 h 104"/>
                <a:gd name="T58" fmla="*/ 51 w 140"/>
                <a:gd name="T5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04">
                  <a:moveTo>
                    <a:pt x="51" y="104"/>
                  </a:moveTo>
                  <a:cubicBezTo>
                    <a:pt x="51" y="97"/>
                    <a:pt x="51" y="90"/>
                    <a:pt x="51" y="89"/>
                  </a:cubicBezTo>
                  <a:cubicBezTo>
                    <a:pt x="52" y="88"/>
                    <a:pt x="67" y="79"/>
                    <a:pt x="70" y="78"/>
                  </a:cubicBezTo>
                  <a:cubicBezTo>
                    <a:pt x="72" y="76"/>
                    <a:pt x="77" y="78"/>
                    <a:pt x="77" y="76"/>
                  </a:cubicBezTo>
                  <a:cubicBezTo>
                    <a:pt x="77" y="73"/>
                    <a:pt x="84" y="74"/>
                    <a:pt x="88" y="73"/>
                  </a:cubicBezTo>
                  <a:cubicBezTo>
                    <a:pt x="91" y="73"/>
                    <a:pt x="94" y="70"/>
                    <a:pt x="94" y="67"/>
                  </a:cubicBezTo>
                  <a:cubicBezTo>
                    <a:pt x="94" y="64"/>
                    <a:pt x="99" y="65"/>
                    <a:pt x="103" y="64"/>
                  </a:cubicBezTo>
                  <a:cubicBezTo>
                    <a:pt x="106" y="64"/>
                    <a:pt x="106" y="61"/>
                    <a:pt x="108" y="61"/>
                  </a:cubicBezTo>
                  <a:cubicBezTo>
                    <a:pt x="110" y="61"/>
                    <a:pt x="109" y="58"/>
                    <a:pt x="109" y="54"/>
                  </a:cubicBezTo>
                  <a:cubicBezTo>
                    <a:pt x="110" y="51"/>
                    <a:pt x="110" y="52"/>
                    <a:pt x="113" y="52"/>
                  </a:cubicBezTo>
                  <a:cubicBezTo>
                    <a:pt x="117" y="52"/>
                    <a:pt x="120" y="50"/>
                    <a:pt x="120" y="48"/>
                  </a:cubicBezTo>
                  <a:cubicBezTo>
                    <a:pt x="120" y="46"/>
                    <a:pt x="135" y="47"/>
                    <a:pt x="137" y="47"/>
                  </a:cubicBezTo>
                  <a:cubicBezTo>
                    <a:pt x="139" y="47"/>
                    <a:pt x="140" y="45"/>
                    <a:pt x="140" y="43"/>
                  </a:cubicBezTo>
                  <a:cubicBezTo>
                    <a:pt x="139" y="41"/>
                    <a:pt x="137" y="36"/>
                    <a:pt x="135" y="35"/>
                  </a:cubicBezTo>
                  <a:cubicBezTo>
                    <a:pt x="133" y="35"/>
                    <a:pt x="134" y="30"/>
                    <a:pt x="134" y="26"/>
                  </a:cubicBezTo>
                  <a:cubicBezTo>
                    <a:pt x="134" y="21"/>
                    <a:pt x="134" y="17"/>
                    <a:pt x="131" y="14"/>
                  </a:cubicBezTo>
                  <a:cubicBezTo>
                    <a:pt x="130" y="14"/>
                    <a:pt x="130" y="12"/>
                    <a:pt x="129" y="11"/>
                  </a:cubicBezTo>
                  <a:cubicBezTo>
                    <a:pt x="125" y="11"/>
                    <a:pt x="120" y="8"/>
                    <a:pt x="116" y="8"/>
                  </a:cubicBezTo>
                  <a:cubicBezTo>
                    <a:pt x="110" y="8"/>
                    <a:pt x="100" y="11"/>
                    <a:pt x="96" y="6"/>
                  </a:cubicBezTo>
                  <a:cubicBezTo>
                    <a:pt x="91" y="1"/>
                    <a:pt x="88" y="0"/>
                    <a:pt x="85" y="1"/>
                  </a:cubicBezTo>
                  <a:cubicBezTo>
                    <a:pt x="82" y="3"/>
                    <a:pt x="76" y="19"/>
                    <a:pt x="72" y="23"/>
                  </a:cubicBezTo>
                  <a:cubicBezTo>
                    <a:pt x="69" y="28"/>
                    <a:pt x="59" y="31"/>
                    <a:pt x="54" y="31"/>
                  </a:cubicBezTo>
                  <a:cubicBezTo>
                    <a:pt x="50" y="31"/>
                    <a:pt x="49" y="38"/>
                    <a:pt x="46" y="41"/>
                  </a:cubicBezTo>
                  <a:cubicBezTo>
                    <a:pt x="42" y="43"/>
                    <a:pt x="43" y="48"/>
                    <a:pt x="39" y="51"/>
                  </a:cubicBezTo>
                  <a:cubicBezTo>
                    <a:pt x="35" y="54"/>
                    <a:pt x="37" y="64"/>
                    <a:pt x="39" y="67"/>
                  </a:cubicBezTo>
                  <a:cubicBezTo>
                    <a:pt x="41" y="71"/>
                    <a:pt x="31" y="82"/>
                    <a:pt x="25" y="85"/>
                  </a:cubicBezTo>
                  <a:cubicBezTo>
                    <a:pt x="19" y="88"/>
                    <a:pt x="18" y="94"/>
                    <a:pt x="8" y="96"/>
                  </a:cubicBezTo>
                  <a:cubicBezTo>
                    <a:pt x="5" y="96"/>
                    <a:pt x="2" y="98"/>
                    <a:pt x="0" y="100"/>
                  </a:cubicBezTo>
                  <a:cubicBezTo>
                    <a:pt x="14" y="100"/>
                    <a:pt x="36" y="100"/>
                    <a:pt x="43" y="100"/>
                  </a:cubicBezTo>
                  <a:cubicBezTo>
                    <a:pt x="52" y="100"/>
                    <a:pt x="50" y="101"/>
                    <a:pt x="51" y="10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2" name="Freeform 16"/>
            <p:cNvSpPr>
              <a:spLocks/>
            </p:cNvSpPr>
            <p:nvPr userDrawn="1"/>
          </p:nvSpPr>
          <p:spPr bwMode="auto">
            <a:xfrm>
              <a:off x="-2231280" y="3469746"/>
              <a:ext cx="107389" cy="204242"/>
            </a:xfrm>
            <a:custGeom>
              <a:avLst/>
              <a:gdLst>
                <a:gd name="T0" fmla="*/ 14 w 50"/>
                <a:gd name="T1" fmla="*/ 23 h 88"/>
                <a:gd name="T2" fmla="*/ 10 w 50"/>
                <a:gd name="T3" fmla="*/ 34 h 88"/>
                <a:gd name="T4" fmla="*/ 3 w 50"/>
                <a:gd name="T5" fmla="*/ 41 h 88"/>
                <a:gd name="T6" fmla="*/ 7 w 50"/>
                <a:gd name="T7" fmla="*/ 53 h 88"/>
                <a:gd name="T8" fmla="*/ 12 w 50"/>
                <a:gd name="T9" fmla="*/ 60 h 88"/>
                <a:gd name="T10" fmla="*/ 21 w 50"/>
                <a:gd name="T11" fmla="*/ 66 h 88"/>
                <a:gd name="T12" fmla="*/ 27 w 50"/>
                <a:gd name="T13" fmla="*/ 85 h 88"/>
                <a:gd name="T14" fmla="*/ 28 w 50"/>
                <a:gd name="T15" fmla="*/ 88 h 88"/>
                <a:gd name="T16" fmla="*/ 33 w 50"/>
                <a:gd name="T17" fmla="*/ 84 h 88"/>
                <a:gd name="T18" fmla="*/ 35 w 50"/>
                <a:gd name="T19" fmla="*/ 76 h 88"/>
                <a:gd name="T20" fmla="*/ 36 w 50"/>
                <a:gd name="T21" fmla="*/ 71 h 88"/>
                <a:gd name="T22" fmla="*/ 45 w 50"/>
                <a:gd name="T23" fmla="*/ 63 h 88"/>
                <a:gd name="T24" fmla="*/ 50 w 50"/>
                <a:gd name="T25" fmla="*/ 60 h 88"/>
                <a:gd name="T26" fmla="*/ 50 w 50"/>
                <a:gd name="T27" fmla="*/ 54 h 88"/>
                <a:gd name="T28" fmla="*/ 46 w 50"/>
                <a:gd name="T29" fmla="*/ 49 h 88"/>
                <a:gd name="T30" fmla="*/ 41 w 50"/>
                <a:gd name="T31" fmla="*/ 46 h 88"/>
                <a:gd name="T32" fmla="*/ 32 w 50"/>
                <a:gd name="T33" fmla="*/ 42 h 88"/>
                <a:gd name="T34" fmla="*/ 41 w 50"/>
                <a:gd name="T35" fmla="*/ 35 h 88"/>
                <a:gd name="T36" fmla="*/ 41 w 50"/>
                <a:gd name="T37" fmla="*/ 20 h 88"/>
                <a:gd name="T38" fmla="*/ 43 w 50"/>
                <a:gd name="T39" fmla="*/ 11 h 88"/>
                <a:gd name="T40" fmla="*/ 42 w 50"/>
                <a:gd name="T41" fmla="*/ 7 h 88"/>
                <a:gd name="T42" fmla="*/ 36 w 50"/>
                <a:gd name="T43" fmla="*/ 5 h 88"/>
                <a:gd name="T44" fmla="*/ 20 w 50"/>
                <a:gd name="T45" fmla="*/ 4 h 88"/>
                <a:gd name="T46" fmla="*/ 14 w 50"/>
                <a:gd name="T47" fmla="*/ 6 h 88"/>
                <a:gd name="T48" fmla="*/ 14 w 50"/>
                <a:gd name="T4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88">
                  <a:moveTo>
                    <a:pt x="14" y="23"/>
                  </a:moveTo>
                  <a:cubicBezTo>
                    <a:pt x="16" y="27"/>
                    <a:pt x="13" y="33"/>
                    <a:pt x="10" y="34"/>
                  </a:cubicBezTo>
                  <a:cubicBezTo>
                    <a:pt x="7" y="35"/>
                    <a:pt x="5" y="41"/>
                    <a:pt x="3" y="41"/>
                  </a:cubicBezTo>
                  <a:cubicBezTo>
                    <a:pt x="0" y="41"/>
                    <a:pt x="3" y="51"/>
                    <a:pt x="7" y="53"/>
                  </a:cubicBezTo>
                  <a:cubicBezTo>
                    <a:pt x="12" y="55"/>
                    <a:pt x="12" y="58"/>
                    <a:pt x="12" y="60"/>
                  </a:cubicBezTo>
                  <a:cubicBezTo>
                    <a:pt x="12" y="62"/>
                    <a:pt x="19" y="64"/>
                    <a:pt x="21" y="66"/>
                  </a:cubicBezTo>
                  <a:cubicBezTo>
                    <a:pt x="23" y="69"/>
                    <a:pt x="27" y="81"/>
                    <a:pt x="27" y="85"/>
                  </a:cubicBezTo>
                  <a:cubicBezTo>
                    <a:pt x="27" y="86"/>
                    <a:pt x="27" y="87"/>
                    <a:pt x="28" y="88"/>
                  </a:cubicBezTo>
                  <a:cubicBezTo>
                    <a:pt x="30" y="87"/>
                    <a:pt x="32" y="86"/>
                    <a:pt x="33" y="84"/>
                  </a:cubicBezTo>
                  <a:cubicBezTo>
                    <a:pt x="34" y="81"/>
                    <a:pt x="35" y="77"/>
                    <a:pt x="35" y="76"/>
                  </a:cubicBezTo>
                  <a:cubicBezTo>
                    <a:pt x="34" y="74"/>
                    <a:pt x="34" y="72"/>
                    <a:pt x="36" y="71"/>
                  </a:cubicBezTo>
                  <a:cubicBezTo>
                    <a:pt x="37" y="70"/>
                    <a:pt x="43" y="63"/>
                    <a:pt x="45" y="63"/>
                  </a:cubicBezTo>
                  <a:cubicBezTo>
                    <a:pt x="46" y="62"/>
                    <a:pt x="50" y="63"/>
                    <a:pt x="50" y="60"/>
                  </a:cubicBezTo>
                  <a:cubicBezTo>
                    <a:pt x="50" y="58"/>
                    <a:pt x="50" y="56"/>
                    <a:pt x="50" y="54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47"/>
                    <a:pt x="42" y="44"/>
                    <a:pt x="41" y="46"/>
                  </a:cubicBezTo>
                  <a:cubicBezTo>
                    <a:pt x="39" y="48"/>
                    <a:pt x="32" y="46"/>
                    <a:pt x="32" y="42"/>
                  </a:cubicBezTo>
                  <a:cubicBezTo>
                    <a:pt x="31" y="38"/>
                    <a:pt x="36" y="38"/>
                    <a:pt x="41" y="35"/>
                  </a:cubicBezTo>
                  <a:cubicBezTo>
                    <a:pt x="46" y="31"/>
                    <a:pt x="46" y="24"/>
                    <a:pt x="41" y="20"/>
                  </a:cubicBezTo>
                  <a:cubicBezTo>
                    <a:pt x="36" y="16"/>
                    <a:pt x="39" y="14"/>
                    <a:pt x="43" y="11"/>
                  </a:cubicBezTo>
                  <a:cubicBezTo>
                    <a:pt x="47" y="7"/>
                    <a:pt x="43" y="5"/>
                    <a:pt x="42" y="7"/>
                  </a:cubicBezTo>
                  <a:cubicBezTo>
                    <a:pt x="40" y="8"/>
                    <a:pt x="37" y="9"/>
                    <a:pt x="36" y="5"/>
                  </a:cubicBezTo>
                  <a:cubicBezTo>
                    <a:pt x="36" y="1"/>
                    <a:pt x="24" y="0"/>
                    <a:pt x="20" y="4"/>
                  </a:cubicBezTo>
                  <a:cubicBezTo>
                    <a:pt x="18" y="5"/>
                    <a:pt x="16" y="6"/>
                    <a:pt x="14" y="6"/>
                  </a:cubicBezTo>
                  <a:cubicBezTo>
                    <a:pt x="13" y="12"/>
                    <a:pt x="12" y="20"/>
                    <a:pt x="14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3" name="Freeform 17"/>
            <p:cNvSpPr>
              <a:spLocks/>
            </p:cNvSpPr>
            <p:nvPr userDrawn="1"/>
          </p:nvSpPr>
          <p:spPr bwMode="auto">
            <a:xfrm>
              <a:off x="-2633990" y="3477040"/>
              <a:ext cx="521845" cy="505135"/>
            </a:xfrm>
            <a:custGeom>
              <a:avLst/>
              <a:gdLst>
                <a:gd name="T0" fmla="*/ 83 w 243"/>
                <a:gd name="T1" fmla="*/ 42 h 217"/>
                <a:gd name="T2" fmla="*/ 84 w 243"/>
                <a:gd name="T3" fmla="*/ 51 h 217"/>
                <a:gd name="T4" fmla="*/ 89 w 243"/>
                <a:gd name="T5" fmla="*/ 59 h 217"/>
                <a:gd name="T6" fmla="*/ 86 w 243"/>
                <a:gd name="T7" fmla="*/ 63 h 217"/>
                <a:gd name="T8" fmla="*/ 69 w 243"/>
                <a:gd name="T9" fmla="*/ 64 h 217"/>
                <a:gd name="T10" fmla="*/ 62 w 243"/>
                <a:gd name="T11" fmla="*/ 68 h 217"/>
                <a:gd name="T12" fmla="*/ 58 w 243"/>
                <a:gd name="T13" fmla="*/ 70 h 217"/>
                <a:gd name="T14" fmla="*/ 57 w 243"/>
                <a:gd name="T15" fmla="*/ 77 h 217"/>
                <a:gd name="T16" fmla="*/ 52 w 243"/>
                <a:gd name="T17" fmla="*/ 80 h 217"/>
                <a:gd name="T18" fmla="*/ 43 w 243"/>
                <a:gd name="T19" fmla="*/ 83 h 217"/>
                <a:gd name="T20" fmla="*/ 37 w 243"/>
                <a:gd name="T21" fmla="*/ 89 h 217"/>
                <a:gd name="T22" fmla="*/ 26 w 243"/>
                <a:gd name="T23" fmla="*/ 92 h 217"/>
                <a:gd name="T24" fmla="*/ 19 w 243"/>
                <a:gd name="T25" fmla="*/ 94 h 217"/>
                <a:gd name="T26" fmla="*/ 0 w 243"/>
                <a:gd name="T27" fmla="*/ 105 h 217"/>
                <a:gd name="T28" fmla="*/ 0 w 243"/>
                <a:gd name="T29" fmla="*/ 120 h 217"/>
                <a:gd name="T30" fmla="*/ 3 w 243"/>
                <a:gd name="T31" fmla="*/ 122 h 217"/>
                <a:gd name="T32" fmla="*/ 116 w 243"/>
                <a:gd name="T33" fmla="*/ 192 h 217"/>
                <a:gd name="T34" fmla="*/ 123 w 243"/>
                <a:gd name="T35" fmla="*/ 201 h 217"/>
                <a:gd name="T36" fmla="*/ 136 w 243"/>
                <a:gd name="T37" fmla="*/ 205 h 217"/>
                <a:gd name="T38" fmla="*/ 142 w 243"/>
                <a:gd name="T39" fmla="*/ 217 h 217"/>
                <a:gd name="T40" fmla="*/ 154 w 243"/>
                <a:gd name="T41" fmla="*/ 214 h 217"/>
                <a:gd name="T42" fmla="*/ 172 w 243"/>
                <a:gd name="T43" fmla="*/ 209 h 217"/>
                <a:gd name="T44" fmla="*/ 193 w 243"/>
                <a:gd name="T45" fmla="*/ 193 h 217"/>
                <a:gd name="T46" fmla="*/ 243 w 243"/>
                <a:gd name="T47" fmla="*/ 164 h 217"/>
                <a:gd name="T48" fmla="*/ 243 w 243"/>
                <a:gd name="T49" fmla="*/ 164 h 217"/>
                <a:gd name="T50" fmla="*/ 237 w 243"/>
                <a:gd name="T51" fmla="*/ 155 h 217"/>
                <a:gd name="T52" fmla="*/ 229 w 243"/>
                <a:gd name="T53" fmla="*/ 153 h 217"/>
                <a:gd name="T54" fmla="*/ 220 w 243"/>
                <a:gd name="T55" fmla="*/ 148 h 217"/>
                <a:gd name="T56" fmla="*/ 219 w 243"/>
                <a:gd name="T57" fmla="*/ 140 h 217"/>
                <a:gd name="T58" fmla="*/ 214 w 243"/>
                <a:gd name="T59" fmla="*/ 133 h 217"/>
                <a:gd name="T60" fmla="*/ 219 w 243"/>
                <a:gd name="T61" fmla="*/ 128 h 217"/>
                <a:gd name="T62" fmla="*/ 217 w 243"/>
                <a:gd name="T63" fmla="*/ 123 h 217"/>
                <a:gd name="T64" fmla="*/ 217 w 243"/>
                <a:gd name="T65" fmla="*/ 116 h 217"/>
                <a:gd name="T66" fmla="*/ 218 w 243"/>
                <a:gd name="T67" fmla="*/ 109 h 217"/>
                <a:gd name="T68" fmla="*/ 219 w 243"/>
                <a:gd name="T69" fmla="*/ 97 h 217"/>
                <a:gd name="T70" fmla="*/ 213 w 243"/>
                <a:gd name="T71" fmla="*/ 87 h 217"/>
                <a:gd name="T72" fmla="*/ 216 w 243"/>
                <a:gd name="T73" fmla="*/ 85 h 217"/>
                <a:gd name="T74" fmla="*/ 215 w 243"/>
                <a:gd name="T75" fmla="*/ 82 h 217"/>
                <a:gd name="T76" fmla="*/ 209 w 243"/>
                <a:gd name="T77" fmla="*/ 63 h 217"/>
                <a:gd name="T78" fmla="*/ 200 w 243"/>
                <a:gd name="T79" fmla="*/ 57 h 217"/>
                <a:gd name="T80" fmla="*/ 195 w 243"/>
                <a:gd name="T81" fmla="*/ 50 h 217"/>
                <a:gd name="T82" fmla="*/ 191 w 243"/>
                <a:gd name="T83" fmla="*/ 38 h 217"/>
                <a:gd name="T84" fmla="*/ 198 w 243"/>
                <a:gd name="T85" fmla="*/ 31 h 217"/>
                <a:gd name="T86" fmla="*/ 202 w 243"/>
                <a:gd name="T87" fmla="*/ 20 h 217"/>
                <a:gd name="T88" fmla="*/ 202 w 243"/>
                <a:gd name="T89" fmla="*/ 3 h 217"/>
                <a:gd name="T90" fmla="*/ 191 w 243"/>
                <a:gd name="T91" fmla="*/ 1 h 217"/>
                <a:gd name="T92" fmla="*/ 179 w 243"/>
                <a:gd name="T93" fmla="*/ 2 h 217"/>
                <a:gd name="T94" fmla="*/ 163 w 243"/>
                <a:gd name="T95" fmla="*/ 5 h 217"/>
                <a:gd name="T96" fmla="*/ 119 w 243"/>
                <a:gd name="T97" fmla="*/ 7 h 217"/>
                <a:gd name="T98" fmla="*/ 101 w 243"/>
                <a:gd name="T99" fmla="*/ 16 h 217"/>
                <a:gd name="T100" fmla="*/ 83 w 243"/>
                <a:gd name="T101" fmla="*/ 25 h 217"/>
                <a:gd name="T102" fmla="*/ 78 w 243"/>
                <a:gd name="T103" fmla="*/ 27 h 217"/>
                <a:gd name="T104" fmla="*/ 80 w 243"/>
                <a:gd name="T105" fmla="*/ 30 h 217"/>
                <a:gd name="T106" fmla="*/ 83 w 243"/>
                <a:gd name="T107" fmla="*/ 4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7">
                  <a:moveTo>
                    <a:pt x="83" y="42"/>
                  </a:moveTo>
                  <a:cubicBezTo>
                    <a:pt x="83" y="46"/>
                    <a:pt x="82" y="51"/>
                    <a:pt x="84" y="51"/>
                  </a:cubicBezTo>
                  <a:cubicBezTo>
                    <a:pt x="86" y="52"/>
                    <a:pt x="88" y="57"/>
                    <a:pt x="89" y="59"/>
                  </a:cubicBezTo>
                  <a:cubicBezTo>
                    <a:pt x="89" y="61"/>
                    <a:pt x="88" y="63"/>
                    <a:pt x="86" y="63"/>
                  </a:cubicBezTo>
                  <a:cubicBezTo>
                    <a:pt x="84" y="63"/>
                    <a:pt x="69" y="62"/>
                    <a:pt x="69" y="64"/>
                  </a:cubicBezTo>
                  <a:cubicBezTo>
                    <a:pt x="69" y="66"/>
                    <a:pt x="66" y="68"/>
                    <a:pt x="62" y="68"/>
                  </a:cubicBezTo>
                  <a:cubicBezTo>
                    <a:pt x="59" y="68"/>
                    <a:pt x="59" y="67"/>
                    <a:pt x="58" y="70"/>
                  </a:cubicBezTo>
                  <a:cubicBezTo>
                    <a:pt x="58" y="74"/>
                    <a:pt x="59" y="77"/>
                    <a:pt x="57" y="77"/>
                  </a:cubicBezTo>
                  <a:cubicBezTo>
                    <a:pt x="55" y="77"/>
                    <a:pt x="55" y="80"/>
                    <a:pt x="52" y="80"/>
                  </a:cubicBezTo>
                  <a:cubicBezTo>
                    <a:pt x="48" y="81"/>
                    <a:pt x="43" y="80"/>
                    <a:pt x="43" y="83"/>
                  </a:cubicBezTo>
                  <a:cubicBezTo>
                    <a:pt x="43" y="86"/>
                    <a:pt x="40" y="89"/>
                    <a:pt x="37" y="89"/>
                  </a:cubicBezTo>
                  <a:cubicBezTo>
                    <a:pt x="33" y="90"/>
                    <a:pt x="26" y="89"/>
                    <a:pt x="26" y="92"/>
                  </a:cubicBezTo>
                  <a:cubicBezTo>
                    <a:pt x="26" y="94"/>
                    <a:pt x="21" y="92"/>
                    <a:pt x="19" y="94"/>
                  </a:cubicBezTo>
                  <a:cubicBezTo>
                    <a:pt x="16" y="95"/>
                    <a:pt x="1" y="104"/>
                    <a:pt x="0" y="105"/>
                  </a:cubicBezTo>
                  <a:cubicBezTo>
                    <a:pt x="0" y="106"/>
                    <a:pt x="0" y="113"/>
                    <a:pt x="0" y="120"/>
                  </a:cubicBezTo>
                  <a:cubicBezTo>
                    <a:pt x="1" y="120"/>
                    <a:pt x="2" y="121"/>
                    <a:pt x="3" y="122"/>
                  </a:cubicBezTo>
                  <a:cubicBezTo>
                    <a:pt x="9" y="125"/>
                    <a:pt x="113" y="189"/>
                    <a:pt x="116" y="192"/>
                  </a:cubicBezTo>
                  <a:cubicBezTo>
                    <a:pt x="119" y="195"/>
                    <a:pt x="123" y="201"/>
                    <a:pt x="123" y="201"/>
                  </a:cubicBezTo>
                  <a:cubicBezTo>
                    <a:pt x="123" y="201"/>
                    <a:pt x="131" y="202"/>
                    <a:pt x="136" y="205"/>
                  </a:cubicBezTo>
                  <a:cubicBezTo>
                    <a:pt x="142" y="208"/>
                    <a:pt x="142" y="217"/>
                    <a:pt x="142" y="217"/>
                  </a:cubicBezTo>
                  <a:cubicBezTo>
                    <a:pt x="142" y="217"/>
                    <a:pt x="149" y="215"/>
                    <a:pt x="154" y="214"/>
                  </a:cubicBezTo>
                  <a:cubicBezTo>
                    <a:pt x="158" y="214"/>
                    <a:pt x="172" y="209"/>
                    <a:pt x="172" y="209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2" y="159"/>
                    <a:pt x="240" y="155"/>
                    <a:pt x="237" y="155"/>
                  </a:cubicBezTo>
                  <a:cubicBezTo>
                    <a:pt x="234" y="155"/>
                    <a:pt x="232" y="153"/>
                    <a:pt x="229" y="153"/>
                  </a:cubicBezTo>
                  <a:cubicBezTo>
                    <a:pt x="225" y="153"/>
                    <a:pt x="221" y="151"/>
                    <a:pt x="220" y="148"/>
                  </a:cubicBezTo>
                  <a:cubicBezTo>
                    <a:pt x="220" y="145"/>
                    <a:pt x="222" y="143"/>
                    <a:pt x="219" y="140"/>
                  </a:cubicBezTo>
                  <a:cubicBezTo>
                    <a:pt x="217" y="136"/>
                    <a:pt x="214" y="135"/>
                    <a:pt x="214" y="133"/>
                  </a:cubicBezTo>
                  <a:cubicBezTo>
                    <a:pt x="214" y="131"/>
                    <a:pt x="218" y="128"/>
                    <a:pt x="219" y="128"/>
                  </a:cubicBezTo>
                  <a:cubicBezTo>
                    <a:pt x="220" y="127"/>
                    <a:pt x="217" y="125"/>
                    <a:pt x="217" y="123"/>
                  </a:cubicBezTo>
                  <a:cubicBezTo>
                    <a:pt x="217" y="121"/>
                    <a:pt x="216" y="118"/>
                    <a:pt x="217" y="116"/>
                  </a:cubicBezTo>
                  <a:cubicBezTo>
                    <a:pt x="219" y="114"/>
                    <a:pt x="220" y="112"/>
                    <a:pt x="218" y="109"/>
                  </a:cubicBezTo>
                  <a:cubicBezTo>
                    <a:pt x="216" y="105"/>
                    <a:pt x="221" y="102"/>
                    <a:pt x="219" y="97"/>
                  </a:cubicBezTo>
                  <a:cubicBezTo>
                    <a:pt x="216" y="93"/>
                    <a:pt x="213" y="89"/>
                    <a:pt x="213" y="87"/>
                  </a:cubicBezTo>
                  <a:cubicBezTo>
                    <a:pt x="213" y="87"/>
                    <a:pt x="214" y="86"/>
                    <a:pt x="216" y="85"/>
                  </a:cubicBezTo>
                  <a:cubicBezTo>
                    <a:pt x="215" y="84"/>
                    <a:pt x="215" y="83"/>
                    <a:pt x="215" y="82"/>
                  </a:cubicBezTo>
                  <a:cubicBezTo>
                    <a:pt x="215" y="78"/>
                    <a:pt x="211" y="66"/>
                    <a:pt x="209" y="63"/>
                  </a:cubicBezTo>
                  <a:cubicBezTo>
                    <a:pt x="207" y="61"/>
                    <a:pt x="200" y="59"/>
                    <a:pt x="200" y="57"/>
                  </a:cubicBezTo>
                  <a:cubicBezTo>
                    <a:pt x="200" y="55"/>
                    <a:pt x="200" y="52"/>
                    <a:pt x="195" y="50"/>
                  </a:cubicBezTo>
                  <a:cubicBezTo>
                    <a:pt x="191" y="48"/>
                    <a:pt x="188" y="38"/>
                    <a:pt x="191" y="38"/>
                  </a:cubicBezTo>
                  <a:cubicBezTo>
                    <a:pt x="193" y="38"/>
                    <a:pt x="195" y="32"/>
                    <a:pt x="198" y="31"/>
                  </a:cubicBezTo>
                  <a:cubicBezTo>
                    <a:pt x="201" y="30"/>
                    <a:pt x="204" y="24"/>
                    <a:pt x="202" y="20"/>
                  </a:cubicBezTo>
                  <a:cubicBezTo>
                    <a:pt x="200" y="17"/>
                    <a:pt x="201" y="9"/>
                    <a:pt x="202" y="3"/>
                  </a:cubicBezTo>
                  <a:cubicBezTo>
                    <a:pt x="197" y="3"/>
                    <a:pt x="192" y="1"/>
                    <a:pt x="191" y="1"/>
                  </a:cubicBezTo>
                  <a:cubicBezTo>
                    <a:pt x="189" y="0"/>
                    <a:pt x="183" y="2"/>
                    <a:pt x="179" y="2"/>
                  </a:cubicBezTo>
                  <a:cubicBezTo>
                    <a:pt x="175" y="2"/>
                    <a:pt x="166" y="8"/>
                    <a:pt x="163" y="5"/>
                  </a:cubicBezTo>
                  <a:cubicBezTo>
                    <a:pt x="160" y="2"/>
                    <a:pt x="128" y="7"/>
                    <a:pt x="119" y="7"/>
                  </a:cubicBezTo>
                  <a:cubicBezTo>
                    <a:pt x="110" y="8"/>
                    <a:pt x="106" y="16"/>
                    <a:pt x="101" y="16"/>
                  </a:cubicBezTo>
                  <a:cubicBezTo>
                    <a:pt x="95" y="16"/>
                    <a:pt x="87" y="20"/>
                    <a:pt x="83" y="25"/>
                  </a:cubicBezTo>
                  <a:cubicBezTo>
                    <a:pt x="81" y="26"/>
                    <a:pt x="80" y="27"/>
                    <a:pt x="78" y="27"/>
                  </a:cubicBezTo>
                  <a:cubicBezTo>
                    <a:pt x="79" y="28"/>
                    <a:pt x="79" y="30"/>
                    <a:pt x="80" y="30"/>
                  </a:cubicBezTo>
                  <a:cubicBezTo>
                    <a:pt x="83" y="33"/>
                    <a:pt x="83" y="37"/>
                    <a:pt x="83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4" name="Freeform 18"/>
            <p:cNvSpPr>
              <a:spLocks/>
            </p:cNvSpPr>
            <p:nvPr userDrawn="1"/>
          </p:nvSpPr>
          <p:spPr bwMode="auto">
            <a:xfrm>
              <a:off x="-2177585" y="3595574"/>
              <a:ext cx="382574" cy="368365"/>
            </a:xfrm>
            <a:custGeom>
              <a:avLst/>
              <a:gdLst>
                <a:gd name="T0" fmla="*/ 20 w 178"/>
                <a:gd name="T1" fmla="*/ 9 h 158"/>
                <a:gd name="T2" fmla="*/ 11 w 178"/>
                <a:gd name="T3" fmla="*/ 17 h 158"/>
                <a:gd name="T4" fmla="*/ 10 w 178"/>
                <a:gd name="T5" fmla="*/ 22 h 158"/>
                <a:gd name="T6" fmla="*/ 8 w 178"/>
                <a:gd name="T7" fmla="*/ 30 h 158"/>
                <a:gd name="T8" fmla="*/ 0 w 178"/>
                <a:gd name="T9" fmla="*/ 36 h 158"/>
                <a:gd name="T10" fmla="*/ 6 w 178"/>
                <a:gd name="T11" fmla="*/ 46 h 158"/>
                <a:gd name="T12" fmla="*/ 5 w 178"/>
                <a:gd name="T13" fmla="*/ 58 h 158"/>
                <a:gd name="T14" fmla="*/ 4 w 178"/>
                <a:gd name="T15" fmla="*/ 65 h 158"/>
                <a:gd name="T16" fmla="*/ 4 w 178"/>
                <a:gd name="T17" fmla="*/ 72 h 158"/>
                <a:gd name="T18" fmla="*/ 6 w 178"/>
                <a:gd name="T19" fmla="*/ 77 h 158"/>
                <a:gd name="T20" fmla="*/ 1 w 178"/>
                <a:gd name="T21" fmla="*/ 82 h 158"/>
                <a:gd name="T22" fmla="*/ 6 w 178"/>
                <a:gd name="T23" fmla="*/ 89 h 158"/>
                <a:gd name="T24" fmla="*/ 7 w 178"/>
                <a:gd name="T25" fmla="*/ 97 h 158"/>
                <a:gd name="T26" fmla="*/ 16 w 178"/>
                <a:gd name="T27" fmla="*/ 102 h 158"/>
                <a:gd name="T28" fmla="*/ 24 w 178"/>
                <a:gd name="T29" fmla="*/ 104 h 158"/>
                <a:gd name="T30" fmla="*/ 30 w 178"/>
                <a:gd name="T31" fmla="*/ 113 h 158"/>
                <a:gd name="T32" fmla="*/ 47 w 178"/>
                <a:gd name="T33" fmla="*/ 116 h 158"/>
                <a:gd name="T34" fmla="*/ 55 w 178"/>
                <a:gd name="T35" fmla="*/ 123 h 158"/>
                <a:gd name="T36" fmla="*/ 74 w 178"/>
                <a:gd name="T37" fmla="*/ 113 h 158"/>
                <a:gd name="T38" fmla="*/ 163 w 178"/>
                <a:gd name="T39" fmla="*/ 158 h 158"/>
                <a:gd name="T40" fmla="*/ 163 w 178"/>
                <a:gd name="T41" fmla="*/ 152 h 158"/>
                <a:gd name="T42" fmla="*/ 174 w 178"/>
                <a:gd name="T43" fmla="*/ 152 h 158"/>
                <a:gd name="T44" fmla="*/ 174 w 178"/>
                <a:gd name="T45" fmla="*/ 46 h 158"/>
                <a:gd name="T46" fmla="*/ 174 w 178"/>
                <a:gd name="T47" fmla="*/ 30 h 158"/>
                <a:gd name="T48" fmla="*/ 175 w 178"/>
                <a:gd name="T49" fmla="*/ 17 h 158"/>
                <a:gd name="T50" fmla="*/ 176 w 178"/>
                <a:gd name="T51" fmla="*/ 14 h 158"/>
                <a:gd name="T52" fmla="*/ 176 w 178"/>
                <a:gd name="T53" fmla="*/ 13 h 158"/>
                <a:gd name="T54" fmla="*/ 160 w 178"/>
                <a:gd name="T55" fmla="*/ 10 h 158"/>
                <a:gd name="T56" fmla="*/ 143 w 178"/>
                <a:gd name="T57" fmla="*/ 1 h 158"/>
                <a:gd name="T58" fmla="*/ 117 w 178"/>
                <a:gd name="T59" fmla="*/ 13 h 158"/>
                <a:gd name="T60" fmla="*/ 118 w 178"/>
                <a:gd name="T61" fmla="*/ 27 h 158"/>
                <a:gd name="T62" fmla="*/ 100 w 178"/>
                <a:gd name="T63" fmla="*/ 28 h 158"/>
                <a:gd name="T64" fmla="*/ 79 w 178"/>
                <a:gd name="T65" fmla="*/ 20 h 158"/>
                <a:gd name="T66" fmla="*/ 67 w 178"/>
                <a:gd name="T67" fmla="*/ 13 h 158"/>
                <a:gd name="T68" fmla="*/ 60 w 178"/>
                <a:gd name="T69" fmla="*/ 7 h 158"/>
                <a:gd name="T70" fmla="*/ 38 w 178"/>
                <a:gd name="T71" fmla="*/ 3 h 158"/>
                <a:gd name="T72" fmla="*/ 25 w 178"/>
                <a:gd name="T73" fmla="*/ 0 h 158"/>
                <a:gd name="T74" fmla="*/ 25 w 178"/>
                <a:gd name="T75" fmla="*/ 6 h 158"/>
                <a:gd name="T76" fmla="*/ 20 w 178"/>
                <a:gd name="T7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" h="158">
                  <a:moveTo>
                    <a:pt x="20" y="9"/>
                  </a:moveTo>
                  <a:cubicBezTo>
                    <a:pt x="18" y="9"/>
                    <a:pt x="12" y="16"/>
                    <a:pt x="11" y="17"/>
                  </a:cubicBezTo>
                  <a:cubicBezTo>
                    <a:pt x="9" y="18"/>
                    <a:pt x="9" y="20"/>
                    <a:pt x="10" y="22"/>
                  </a:cubicBezTo>
                  <a:cubicBezTo>
                    <a:pt x="10" y="23"/>
                    <a:pt x="9" y="27"/>
                    <a:pt x="8" y="30"/>
                  </a:cubicBezTo>
                  <a:cubicBezTo>
                    <a:pt x="6" y="33"/>
                    <a:pt x="1" y="35"/>
                    <a:pt x="0" y="36"/>
                  </a:cubicBezTo>
                  <a:cubicBezTo>
                    <a:pt x="0" y="38"/>
                    <a:pt x="3" y="42"/>
                    <a:pt x="6" y="46"/>
                  </a:cubicBezTo>
                  <a:cubicBezTo>
                    <a:pt x="8" y="51"/>
                    <a:pt x="3" y="54"/>
                    <a:pt x="5" y="58"/>
                  </a:cubicBezTo>
                  <a:cubicBezTo>
                    <a:pt x="7" y="61"/>
                    <a:pt x="6" y="63"/>
                    <a:pt x="4" y="65"/>
                  </a:cubicBezTo>
                  <a:cubicBezTo>
                    <a:pt x="3" y="67"/>
                    <a:pt x="4" y="70"/>
                    <a:pt x="4" y="72"/>
                  </a:cubicBezTo>
                  <a:cubicBezTo>
                    <a:pt x="4" y="74"/>
                    <a:pt x="7" y="76"/>
                    <a:pt x="6" y="77"/>
                  </a:cubicBezTo>
                  <a:cubicBezTo>
                    <a:pt x="5" y="77"/>
                    <a:pt x="1" y="80"/>
                    <a:pt x="1" y="82"/>
                  </a:cubicBezTo>
                  <a:cubicBezTo>
                    <a:pt x="1" y="84"/>
                    <a:pt x="4" y="85"/>
                    <a:pt x="6" y="89"/>
                  </a:cubicBezTo>
                  <a:cubicBezTo>
                    <a:pt x="9" y="92"/>
                    <a:pt x="7" y="94"/>
                    <a:pt x="7" y="97"/>
                  </a:cubicBezTo>
                  <a:cubicBezTo>
                    <a:pt x="8" y="100"/>
                    <a:pt x="12" y="102"/>
                    <a:pt x="16" y="102"/>
                  </a:cubicBezTo>
                  <a:cubicBezTo>
                    <a:pt x="19" y="102"/>
                    <a:pt x="21" y="104"/>
                    <a:pt x="24" y="104"/>
                  </a:cubicBezTo>
                  <a:cubicBezTo>
                    <a:pt x="27" y="104"/>
                    <a:pt x="29" y="108"/>
                    <a:pt x="30" y="113"/>
                  </a:cubicBezTo>
                  <a:cubicBezTo>
                    <a:pt x="31" y="113"/>
                    <a:pt x="43" y="113"/>
                    <a:pt x="47" y="116"/>
                  </a:cubicBezTo>
                  <a:cubicBezTo>
                    <a:pt x="52" y="119"/>
                    <a:pt x="55" y="123"/>
                    <a:pt x="55" y="12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53"/>
                    <a:pt x="174" y="46"/>
                  </a:cubicBezTo>
                  <a:cubicBezTo>
                    <a:pt x="174" y="39"/>
                    <a:pt x="170" y="34"/>
                    <a:pt x="174" y="30"/>
                  </a:cubicBezTo>
                  <a:cubicBezTo>
                    <a:pt x="178" y="26"/>
                    <a:pt x="173" y="24"/>
                    <a:pt x="175" y="17"/>
                  </a:cubicBezTo>
                  <a:cubicBezTo>
                    <a:pt x="176" y="16"/>
                    <a:pt x="176" y="15"/>
                    <a:pt x="176" y="14"/>
                  </a:cubicBezTo>
                  <a:cubicBezTo>
                    <a:pt x="176" y="14"/>
                    <a:pt x="176" y="14"/>
                    <a:pt x="176" y="13"/>
                  </a:cubicBezTo>
                  <a:cubicBezTo>
                    <a:pt x="175" y="11"/>
                    <a:pt x="171" y="11"/>
                    <a:pt x="160" y="10"/>
                  </a:cubicBezTo>
                  <a:cubicBezTo>
                    <a:pt x="150" y="8"/>
                    <a:pt x="154" y="2"/>
                    <a:pt x="143" y="1"/>
                  </a:cubicBezTo>
                  <a:cubicBezTo>
                    <a:pt x="131" y="0"/>
                    <a:pt x="117" y="9"/>
                    <a:pt x="117" y="13"/>
                  </a:cubicBezTo>
                  <a:cubicBezTo>
                    <a:pt x="117" y="18"/>
                    <a:pt x="122" y="23"/>
                    <a:pt x="118" y="27"/>
                  </a:cubicBezTo>
                  <a:cubicBezTo>
                    <a:pt x="114" y="32"/>
                    <a:pt x="106" y="33"/>
                    <a:pt x="100" y="28"/>
                  </a:cubicBezTo>
                  <a:cubicBezTo>
                    <a:pt x="94" y="23"/>
                    <a:pt x="86" y="20"/>
                    <a:pt x="79" y="20"/>
                  </a:cubicBezTo>
                  <a:cubicBezTo>
                    <a:pt x="72" y="20"/>
                    <a:pt x="67" y="16"/>
                    <a:pt x="67" y="13"/>
                  </a:cubicBezTo>
                  <a:cubicBezTo>
                    <a:pt x="68" y="9"/>
                    <a:pt x="66" y="8"/>
                    <a:pt x="60" y="7"/>
                  </a:cubicBezTo>
                  <a:cubicBezTo>
                    <a:pt x="54" y="5"/>
                    <a:pt x="49" y="1"/>
                    <a:pt x="38" y="3"/>
                  </a:cubicBezTo>
                  <a:cubicBezTo>
                    <a:pt x="33" y="3"/>
                    <a:pt x="28" y="2"/>
                    <a:pt x="25" y="0"/>
                  </a:cubicBezTo>
                  <a:cubicBezTo>
                    <a:pt x="25" y="2"/>
                    <a:pt x="25" y="4"/>
                    <a:pt x="25" y="6"/>
                  </a:cubicBezTo>
                  <a:cubicBezTo>
                    <a:pt x="25" y="9"/>
                    <a:pt x="21" y="8"/>
                    <a:pt x="20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5" name="Freeform 19"/>
            <p:cNvSpPr>
              <a:spLocks/>
            </p:cNvSpPr>
            <p:nvPr userDrawn="1"/>
          </p:nvSpPr>
          <p:spPr bwMode="auto">
            <a:xfrm>
              <a:off x="-2831989" y="4108002"/>
              <a:ext cx="72153" cy="25530"/>
            </a:xfrm>
            <a:custGeom>
              <a:avLst/>
              <a:gdLst>
                <a:gd name="T0" fmla="*/ 17 w 34"/>
                <a:gd name="T1" fmla="*/ 7 h 11"/>
                <a:gd name="T2" fmla="*/ 27 w 34"/>
                <a:gd name="T3" fmla="*/ 9 h 11"/>
                <a:gd name="T4" fmla="*/ 34 w 34"/>
                <a:gd name="T5" fmla="*/ 7 h 11"/>
                <a:gd name="T6" fmla="*/ 27 w 34"/>
                <a:gd name="T7" fmla="*/ 7 h 11"/>
                <a:gd name="T8" fmla="*/ 16 w 34"/>
                <a:gd name="T9" fmla="*/ 2 h 11"/>
                <a:gd name="T10" fmla="*/ 2 w 34"/>
                <a:gd name="T11" fmla="*/ 4 h 11"/>
                <a:gd name="T12" fmla="*/ 0 w 34"/>
                <a:gd name="T13" fmla="*/ 11 h 11"/>
                <a:gd name="T14" fmla="*/ 3 w 34"/>
                <a:gd name="T15" fmla="*/ 10 h 11"/>
                <a:gd name="T16" fmla="*/ 17 w 34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17" y="7"/>
                  </a:moveTo>
                  <a:cubicBezTo>
                    <a:pt x="19" y="5"/>
                    <a:pt x="23" y="9"/>
                    <a:pt x="27" y="9"/>
                  </a:cubicBezTo>
                  <a:cubicBezTo>
                    <a:pt x="30" y="10"/>
                    <a:pt x="34" y="7"/>
                    <a:pt x="34" y="7"/>
                  </a:cubicBezTo>
                  <a:cubicBezTo>
                    <a:pt x="34" y="7"/>
                    <a:pt x="33" y="7"/>
                    <a:pt x="27" y="7"/>
                  </a:cubicBezTo>
                  <a:cubicBezTo>
                    <a:pt x="22" y="6"/>
                    <a:pt x="21" y="0"/>
                    <a:pt x="16" y="2"/>
                  </a:cubicBezTo>
                  <a:cubicBezTo>
                    <a:pt x="11" y="4"/>
                    <a:pt x="8" y="5"/>
                    <a:pt x="2" y="4"/>
                  </a:cubicBezTo>
                  <a:cubicBezTo>
                    <a:pt x="2" y="6"/>
                    <a:pt x="0" y="9"/>
                    <a:pt x="0" y="11"/>
                  </a:cubicBezTo>
                  <a:cubicBezTo>
                    <a:pt x="2" y="11"/>
                    <a:pt x="3" y="10"/>
                    <a:pt x="3" y="10"/>
                  </a:cubicBezTo>
                  <a:cubicBezTo>
                    <a:pt x="7" y="10"/>
                    <a:pt x="14" y="9"/>
                    <a:pt x="17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6" name="Freeform 20"/>
            <p:cNvSpPr>
              <a:spLocks/>
            </p:cNvSpPr>
            <p:nvPr userDrawn="1"/>
          </p:nvSpPr>
          <p:spPr bwMode="auto">
            <a:xfrm>
              <a:off x="-2847091" y="4040530"/>
              <a:ext cx="147660" cy="116710"/>
            </a:xfrm>
            <a:custGeom>
              <a:avLst/>
              <a:gdLst>
                <a:gd name="T0" fmla="*/ 16 w 69"/>
                <a:gd name="T1" fmla="*/ 48 h 50"/>
                <a:gd name="T2" fmla="*/ 22 w 69"/>
                <a:gd name="T3" fmla="*/ 45 h 50"/>
                <a:gd name="T4" fmla="*/ 39 w 69"/>
                <a:gd name="T5" fmla="*/ 44 h 50"/>
                <a:gd name="T6" fmla="*/ 42 w 69"/>
                <a:gd name="T7" fmla="*/ 45 h 50"/>
                <a:gd name="T8" fmla="*/ 42 w 69"/>
                <a:gd name="T9" fmla="*/ 44 h 50"/>
                <a:gd name="T10" fmla="*/ 50 w 69"/>
                <a:gd name="T11" fmla="*/ 47 h 50"/>
                <a:gd name="T12" fmla="*/ 67 w 69"/>
                <a:gd name="T13" fmla="*/ 48 h 50"/>
                <a:gd name="T14" fmla="*/ 69 w 69"/>
                <a:gd name="T15" fmla="*/ 48 h 50"/>
                <a:gd name="T16" fmla="*/ 69 w 69"/>
                <a:gd name="T17" fmla="*/ 41 h 50"/>
                <a:gd name="T18" fmla="*/ 62 w 69"/>
                <a:gd name="T19" fmla="*/ 34 h 50"/>
                <a:gd name="T20" fmla="*/ 61 w 69"/>
                <a:gd name="T21" fmla="*/ 27 h 50"/>
                <a:gd name="T22" fmla="*/ 59 w 69"/>
                <a:gd name="T23" fmla="*/ 24 h 50"/>
                <a:gd name="T24" fmla="*/ 52 w 69"/>
                <a:gd name="T25" fmla="*/ 16 h 50"/>
                <a:gd name="T26" fmla="*/ 44 w 69"/>
                <a:gd name="T27" fmla="*/ 7 h 50"/>
                <a:gd name="T28" fmla="*/ 40 w 69"/>
                <a:gd name="T29" fmla="*/ 7 h 50"/>
                <a:gd name="T30" fmla="*/ 33 w 69"/>
                <a:gd name="T31" fmla="*/ 1 h 50"/>
                <a:gd name="T32" fmla="*/ 24 w 69"/>
                <a:gd name="T33" fmla="*/ 2 h 50"/>
                <a:gd name="T34" fmla="*/ 13 w 69"/>
                <a:gd name="T35" fmla="*/ 2 h 50"/>
                <a:gd name="T36" fmla="*/ 7 w 69"/>
                <a:gd name="T37" fmla="*/ 7 h 50"/>
                <a:gd name="T38" fmla="*/ 6 w 69"/>
                <a:gd name="T39" fmla="*/ 7 h 50"/>
                <a:gd name="T40" fmla="*/ 4 w 69"/>
                <a:gd name="T41" fmla="*/ 16 h 50"/>
                <a:gd name="T42" fmla="*/ 8 w 69"/>
                <a:gd name="T43" fmla="*/ 31 h 50"/>
                <a:gd name="T44" fmla="*/ 9 w 69"/>
                <a:gd name="T45" fmla="*/ 33 h 50"/>
                <a:gd name="T46" fmla="*/ 23 w 69"/>
                <a:gd name="T47" fmla="*/ 31 h 50"/>
                <a:gd name="T48" fmla="*/ 34 w 69"/>
                <a:gd name="T49" fmla="*/ 36 h 50"/>
                <a:gd name="T50" fmla="*/ 41 w 69"/>
                <a:gd name="T51" fmla="*/ 36 h 50"/>
                <a:gd name="T52" fmla="*/ 34 w 69"/>
                <a:gd name="T53" fmla="*/ 38 h 50"/>
                <a:gd name="T54" fmla="*/ 24 w 69"/>
                <a:gd name="T55" fmla="*/ 36 h 50"/>
                <a:gd name="T56" fmla="*/ 10 w 69"/>
                <a:gd name="T57" fmla="*/ 39 h 50"/>
                <a:gd name="T58" fmla="*/ 7 w 69"/>
                <a:gd name="T59" fmla="*/ 40 h 50"/>
                <a:gd name="T60" fmla="*/ 8 w 69"/>
                <a:gd name="T61" fmla="*/ 45 h 50"/>
                <a:gd name="T62" fmla="*/ 10 w 69"/>
                <a:gd name="T63" fmla="*/ 46 h 50"/>
                <a:gd name="T64" fmla="*/ 16 w 69"/>
                <a:gd name="T6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0">
                  <a:moveTo>
                    <a:pt x="16" y="48"/>
                  </a:moveTo>
                  <a:cubicBezTo>
                    <a:pt x="18" y="48"/>
                    <a:pt x="22" y="45"/>
                    <a:pt x="22" y="45"/>
                  </a:cubicBezTo>
                  <a:cubicBezTo>
                    <a:pt x="22" y="45"/>
                    <a:pt x="37" y="44"/>
                    <a:pt x="39" y="44"/>
                  </a:cubicBezTo>
                  <a:cubicBezTo>
                    <a:pt x="40" y="44"/>
                    <a:pt x="41" y="44"/>
                    <a:pt x="42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0" y="45"/>
                    <a:pt x="50" y="47"/>
                  </a:cubicBezTo>
                  <a:cubicBezTo>
                    <a:pt x="51" y="49"/>
                    <a:pt x="61" y="50"/>
                    <a:pt x="67" y="48"/>
                  </a:cubicBezTo>
                  <a:cubicBezTo>
                    <a:pt x="68" y="48"/>
                    <a:pt x="68" y="48"/>
                    <a:pt x="69" y="48"/>
                  </a:cubicBezTo>
                  <a:cubicBezTo>
                    <a:pt x="69" y="45"/>
                    <a:pt x="69" y="42"/>
                    <a:pt x="69" y="41"/>
                  </a:cubicBezTo>
                  <a:cubicBezTo>
                    <a:pt x="68" y="39"/>
                    <a:pt x="64" y="36"/>
                    <a:pt x="62" y="34"/>
                  </a:cubicBezTo>
                  <a:cubicBezTo>
                    <a:pt x="60" y="32"/>
                    <a:pt x="61" y="27"/>
                    <a:pt x="61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7" y="18"/>
                    <a:pt x="52" y="16"/>
                  </a:cubicBezTo>
                  <a:cubicBezTo>
                    <a:pt x="47" y="15"/>
                    <a:pt x="44" y="7"/>
                    <a:pt x="4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6" y="3"/>
                    <a:pt x="33" y="1"/>
                  </a:cubicBezTo>
                  <a:cubicBezTo>
                    <a:pt x="30" y="0"/>
                    <a:pt x="24" y="2"/>
                    <a:pt x="24" y="2"/>
                  </a:cubicBezTo>
                  <a:cubicBezTo>
                    <a:pt x="24" y="2"/>
                    <a:pt x="18" y="3"/>
                    <a:pt x="13" y="2"/>
                  </a:cubicBezTo>
                  <a:cubicBezTo>
                    <a:pt x="9" y="1"/>
                    <a:pt x="10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6" y="11"/>
                    <a:pt x="5" y="14"/>
                    <a:pt x="4" y="16"/>
                  </a:cubicBezTo>
                  <a:cubicBezTo>
                    <a:pt x="0" y="21"/>
                    <a:pt x="5" y="29"/>
                    <a:pt x="8" y="31"/>
                  </a:cubicBezTo>
                  <a:cubicBezTo>
                    <a:pt x="8" y="32"/>
                    <a:pt x="9" y="33"/>
                    <a:pt x="9" y="33"/>
                  </a:cubicBezTo>
                  <a:cubicBezTo>
                    <a:pt x="15" y="34"/>
                    <a:pt x="18" y="33"/>
                    <a:pt x="23" y="31"/>
                  </a:cubicBezTo>
                  <a:cubicBezTo>
                    <a:pt x="28" y="29"/>
                    <a:pt x="29" y="35"/>
                    <a:pt x="34" y="36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6"/>
                    <a:pt x="37" y="39"/>
                    <a:pt x="34" y="38"/>
                  </a:cubicBezTo>
                  <a:cubicBezTo>
                    <a:pt x="30" y="38"/>
                    <a:pt x="26" y="34"/>
                    <a:pt x="24" y="36"/>
                  </a:cubicBezTo>
                  <a:cubicBezTo>
                    <a:pt x="21" y="38"/>
                    <a:pt x="14" y="39"/>
                    <a:pt x="10" y="39"/>
                  </a:cubicBezTo>
                  <a:cubicBezTo>
                    <a:pt x="10" y="39"/>
                    <a:pt x="9" y="40"/>
                    <a:pt x="7" y="40"/>
                  </a:cubicBezTo>
                  <a:cubicBezTo>
                    <a:pt x="7" y="42"/>
                    <a:pt x="7" y="44"/>
                    <a:pt x="8" y="45"/>
                  </a:cubicBezTo>
                  <a:cubicBezTo>
                    <a:pt x="9" y="45"/>
                    <a:pt x="9" y="46"/>
                    <a:pt x="10" y="46"/>
                  </a:cubicBezTo>
                  <a:cubicBezTo>
                    <a:pt x="15" y="45"/>
                    <a:pt x="14" y="48"/>
                    <a:pt x="16" y="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7" name="Freeform 21"/>
            <p:cNvSpPr>
              <a:spLocks/>
            </p:cNvSpPr>
            <p:nvPr userDrawn="1"/>
          </p:nvSpPr>
          <p:spPr bwMode="auto">
            <a:xfrm>
              <a:off x="-2825277" y="4142651"/>
              <a:ext cx="67118" cy="41943"/>
            </a:xfrm>
            <a:custGeom>
              <a:avLst/>
              <a:gdLst>
                <a:gd name="T0" fmla="*/ 17 w 32"/>
                <a:gd name="T1" fmla="*/ 17 h 18"/>
                <a:gd name="T2" fmla="*/ 26 w 32"/>
                <a:gd name="T3" fmla="*/ 12 h 18"/>
                <a:gd name="T4" fmla="*/ 30 w 32"/>
                <a:gd name="T5" fmla="*/ 10 h 18"/>
                <a:gd name="T6" fmla="*/ 29 w 32"/>
                <a:gd name="T7" fmla="*/ 5 h 18"/>
                <a:gd name="T8" fmla="*/ 32 w 32"/>
                <a:gd name="T9" fmla="*/ 1 h 18"/>
                <a:gd name="T10" fmla="*/ 29 w 32"/>
                <a:gd name="T11" fmla="*/ 0 h 18"/>
                <a:gd name="T12" fmla="*/ 12 w 32"/>
                <a:gd name="T13" fmla="*/ 1 h 18"/>
                <a:gd name="T14" fmla="*/ 6 w 32"/>
                <a:gd name="T15" fmla="*/ 4 h 18"/>
                <a:gd name="T16" fmla="*/ 0 w 32"/>
                <a:gd name="T17" fmla="*/ 2 h 18"/>
                <a:gd name="T18" fmla="*/ 9 w 32"/>
                <a:gd name="T19" fmla="*/ 9 h 18"/>
                <a:gd name="T20" fmla="*/ 14 w 32"/>
                <a:gd name="T21" fmla="*/ 17 h 18"/>
                <a:gd name="T22" fmla="*/ 15 w 32"/>
                <a:gd name="T23" fmla="*/ 18 h 18"/>
                <a:gd name="T24" fmla="*/ 17 w 3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8">
                  <a:moveTo>
                    <a:pt x="17" y="17"/>
                  </a:moveTo>
                  <a:cubicBezTo>
                    <a:pt x="19" y="15"/>
                    <a:pt x="24" y="11"/>
                    <a:pt x="26" y="12"/>
                  </a:cubicBezTo>
                  <a:cubicBezTo>
                    <a:pt x="28" y="12"/>
                    <a:pt x="30" y="11"/>
                    <a:pt x="30" y="10"/>
                  </a:cubicBezTo>
                  <a:cubicBezTo>
                    <a:pt x="30" y="9"/>
                    <a:pt x="27" y="6"/>
                    <a:pt x="29" y="5"/>
                  </a:cubicBezTo>
                  <a:cubicBezTo>
                    <a:pt x="31" y="4"/>
                    <a:pt x="32" y="2"/>
                    <a:pt x="32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7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4"/>
                    <a:pt x="5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8" y="14"/>
                    <a:pt x="14" y="17"/>
                  </a:cubicBezTo>
                  <a:cubicBezTo>
                    <a:pt x="14" y="17"/>
                    <a:pt x="15" y="18"/>
                    <a:pt x="15" y="18"/>
                  </a:cubicBezTo>
                  <a:cubicBezTo>
                    <a:pt x="16" y="18"/>
                    <a:pt x="16" y="17"/>
                    <a:pt x="1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8" name="Freeform 22"/>
            <p:cNvSpPr>
              <a:spLocks/>
            </p:cNvSpPr>
            <p:nvPr userDrawn="1"/>
          </p:nvSpPr>
          <p:spPr bwMode="auto">
            <a:xfrm>
              <a:off x="-2055095" y="4180946"/>
              <a:ext cx="308744" cy="218831"/>
            </a:xfrm>
            <a:custGeom>
              <a:avLst/>
              <a:gdLst>
                <a:gd name="T0" fmla="*/ 133 w 144"/>
                <a:gd name="T1" fmla="*/ 53 h 94"/>
                <a:gd name="T2" fmla="*/ 128 w 144"/>
                <a:gd name="T3" fmla="*/ 46 h 94"/>
                <a:gd name="T4" fmla="*/ 121 w 144"/>
                <a:gd name="T5" fmla="*/ 40 h 94"/>
                <a:gd name="T6" fmla="*/ 116 w 144"/>
                <a:gd name="T7" fmla="*/ 33 h 94"/>
                <a:gd name="T8" fmla="*/ 107 w 144"/>
                <a:gd name="T9" fmla="*/ 29 h 94"/>
                <a:gd name="T10" fmla="*/ 105 w 144"/>
                <a:gd name="T11" fmla="*/ 26 h 94"/>
                <a:gd name="T12" fmla="*/ 100 w 144"/>
                <a:gd name="T13" fmla="*/ 25 h 94"/>
                <a:gd name="T14" fmla="*/ 102 w 144"/>
                <a:gd name="T15" fmla="*/ 21 h 94"/>
                <a:gd name="T16" fmla="*/ 101 w 144"/>
                <a:gd name="T17" fmla="*/ 12 h 94"/>
                <a:gd name="T18" fmla="*/ 93 w 144"/>
                <a:gd name="T19" fmla="*/ 2 h 94"/>
                <a:gd name="T20" fmla="*/ 91 w 144"/>
                <a:gd name="T21" fmla="*/ 1 h 94"/>
                <a:gd name="T22" fmla="*/ 81 w 144"/>
                <a:gd name="T23" fmla="*/ 5 h 94"/>
                <a:gd name="T24" fmla="*/ 79 w 144"/>
                <a:gd name="T25" fmla="*/ 10 h 94"/>
                <a:gd name="T26" fmla="*/ 67 w 144"/>
                <a:gd name="T27" fmla="*/ 21 h 94"/>
                <a:gd name="T28" fmla="*/ 51 w 144"/>
                <a:gd name="T29" fmla="*/ 24 h 94"/>
                <a:gd name="T30" fmla="*/ 50 w 144"/>
                <a:gd name="T31" fmla="*/ 30 h 94"/>
                <a:gd name="T32" fmla="*/ 40 w 144"/>
                <a:gd name="T33" fmla="*/ 35 h 94"/>
                <a:gd name="T34" fmla="*/ 27 w 144"/>
                <a:gd name="T35" fmla="*/ 39 h 94"/>
                <a:gd name="T36" fmla="*/ 20 w 144"/>
                <a:gd name="T37" fmla="*/ 39 h 94"/>
                <a:gd name="T38" fmla="*/ 13 w 144"/>
                <a:gd name="T39" fmla="*/ 41 h 94"/>
                <a:gd name="T40" fmla="*/ 12 w 144"/>
                <a:gd name="T41" fmla="*/ 40 h 94"/>
                <a:gd name="T42" fmla="*/ 6 w 144"/>
                <a:gd name="T43" fmla="*/ 47 h 94"/>
                <a:gd name="T44" fmla="*/ 0 w 144"/>
                <a:gd name="T45" fmla="*/ 57 h 94"/>
                <a:gd name="T46" fmla="*/ 2 w 144"/>
                <a:gd name="T47" fmla="*/ 66 h 94"/>
                <a:gd name="T48" fmla="*/ 5 w 144"/>
                <a:gd name="T49" fmla="*/ 75 h 94"/>
                <a:gd name="T50" fmla="*/ 7 w 144"/>
                <a:gd name="T51" fmla="*/ 81 h 94"/>
                <a:gd name="T52" fmla="*/ 10 w 144"/>
                <a:gd name="T53" fmla="*/ 85 h 94"/>
                <a:gd name="T54" fmla="*/ 17 w 144"/>
                <a:gd name="T55" fmla="*/ 92 h 94"/>
                <a:gd name="T56" fmla="*/ 19 w 144"/>
                <a:gd name="T57" fmla="*/ 94 h 94"/>
                <a:gd name="T58" fmla="*/ 20 w 144"/>
                <a:gd name="T59" fmla="*/ 93 h 94"/>
                <a:gd name="T60" fmla="*/ 22 w 144"/>
                <a:gd name="T61" fmla="*/ 85 h 94"/>
                <a:gd name="T62" fmla="*/ 29 w 144"/>
                <a:gd name="T63" fmla="*/ 83 h 94"/>
                <a:gd name="T64" fmla="*/ 34 w 144"/>
                <a:gd name="T65" fmla="*/ 82 h 94"/>
                <a:gd name="T66" fmla="*/ 44 w 144"/>
                <a:gd name="T67" fmla="*/ 83 h 94"/>
                <a:gd name="T68" fmla="*/ 44 w 144"/>
                <a:gd name="T69" fmla="*/ 76 h 94"/>
                <a:gd name="T70" fmla="*/ 56 w 144"/>
                <a:gd name="T71" fmla="*/ 67 h 94"/>
                <a:gd name="T72" fmla="*/ 65 w 144"/>
                <a:gd name="T73" fmla="*/ 73 h 94"/>
                <a:gd name="T74" fmla="*/ 88 w 144"/>
                <a:gd name="T75" fmla="*/ 77 h 94"/>
                <a:gd name="T76" fmla="*/ 91 w 144"/>
                <a:gd name="T77" fmla="*/ 70 h 94"/>
                <a:gd name="T78" fmla="*/ 100 w 144"/>
                <a:gd name="T79" fmla="*/ 70 h 94"/>
                <a:gd name="T80" fmla="*/ 113 w 144"/>
                <a:gd name="T81" fmla="*/ 67 h 94"/>
                <a:gd name="T82" fmla="*/ 122 w 144"/>
                <a:gd name="T83" fmla="*/ 65 h 94"/>
                <a:gd name="T84" fmla="*/ 135 w 144"/>
                <a:gd name="T85" fmla="*/ 67 h 94"/>
                <a:gd name="T86" fmla="*/ 144 w 144"/>
                <a:gd name="T87" fmla="*/ 65 h 94"/>
                <a:gd name="T88" fmla="*/ 141 w 144"/>
                <a:gd name="T89" fmla="*/ 59 h 94"/>
                <a:gd name="T90" fmla="*/ 133 w 144"/>
                <a:gd name="T91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4" h="94">
                  <a:moveTo>
                    <a:pt x="133" y="53"/>
                  </a:moveTo>
                  <a:cubicBezTo>
                    <a:pt x="133" y="51"/>
                    <a:pt x="133" y="49"/>
                    <a:pt x="128" y="46"/>
                  </a:cubicBezTo>
                  <a:cubicBezTo>
                    <a:pt x="124" y="43"/>
                    <a:pt x="121" y="42"/>
                    <a:pt x="121" y="40"/>
                  </a:cubicBezTo>
                  <a:cubicBezTo>
                    <a:pt x="121" y="38"/>
                    <a:pt x="120" y="37"/>
                    <a:pt x="116" y="33"/>
                  </a:cubicBezTo>
                  <a:cubicBezTo>
                    <a:pt x="113" y="29"/>
                    <a:pt x="107" y="29"/>
                    <a:pt x="107" y="29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8" y="23"/>
                    <a:pt x="102" y="21"/>
                  </a:cubicBezTo>
                  <a:cubicBezTo>
                    <a:pt x="106" y="19"/>
                    <a:pt x="102" y="14"/>
                    <a:pt x="101" y="12"/>
                  </a:cubicBezTo>
                  <a:cubicBezTo>
                    <a:pt x="101" y="10"/>
                    <a:pt x="94" y="4"/>
                    <a:pt x="93" y="2"/>
                  </a:cubicBezTo>
                  <a:cubicBezTo>
                    <a:pt x="92" y="2"/>
                    <a:pt x="91" y="2"/>
                    <a:pt x="91" y="1"/>
                  </a:cubicBezTo>
                  <a:cubicBezTo>
                    <a:pt x="88" y="0"/>
                    <a:pt x="84" y="3"/>
                    <a:pt x="81" y="5"/>
                  </a:cubicBezTo>
                  <a:cubicBezTo>
                    <a:pt x="79" y="7"/>
                    <a:pt x="81" y="9"/>
                    <a:pt x="79" y="10"/>
                  </a:cubicBezTo>
                  <a:cubicBezTo>
                    <a:pt x="77" y="12"/>
                    <a:pt x="71" y="16"/>
                    <a:pt x="67" y="21"/>
                  </a:cubicBezTo>
                  <a:cubicBezTo>
                    <a:pt x="64" y="25"/>
                    <a:pt x="54" y="23"/>
                    <a:pt x="51" y="24"/>
                  </a:cubicBezTo>
                  <a:cubicBezTo>
                    <a:pt x="48" y="26"/>
                    <a:pt x="52" y="28"/>
                    <a:pt x="50" y="30"/>
                  </a:cubicBezTo>
                  <a:cubicBezTo>
                    <a:pt x="48" y="32"/>
                    <a:pt x="42" y="34"/>
                    <a:pt x="40" y="35"/>
                  </a:cubicBezTo>
                  <a:cubicBezTo>
                    <a:pt x="38" y="36"/>
                    <a:pt x="30" y="36"/>
                    <a:pt x="27" y="39"/>
                  </a:cubicBezTo>
                  <a:cubicBezTo>
                    <a:pt x="25" y="41"/>
                    <a:pt x="22" y="35"/>
                    <a:pt x="20" y="39"/>
                  </a:cubicBezTo>
                  <a:cubicBezTo>
                    <a:pt x="17" y="42"/>
                    <a:pt x="14" y="42"/>
                    <a:pt x="13" y="41"/>
                  </a:cubicBezTo>
                  <a:cubicBezTo>
                    <a:pt x="13" y="41"/>
                    <a:pt x="12" y="40"/>
                    <a:pt x="12" y="40"/>
                  </a:cubicBezTo>
                  <a:cubicBezTo>
                    <a:pt x="10" y="42"/>
                    <a:pt x="7" y="44"/>
                    <a:pt x="6" y="47"/>
                  </a:cubicBezTo>
                  <a:cubicBezTo>
                    <a:pt x="5" y="51"/>
                    <a:pt x="0" y="55"/>
                    <a:pt x="0" y="57"/>
                  </a:cubicBezTo>
                  <a:cubicBezTo>
                    <a:pt x="0" y="60"/>
                    <a:pt x="2" y="63"/>
                    <a:pt x="2" y="66"/>
                  </a:cubicBezTo>
                  <a:cubicBezTo>
                    <a:pt x="2" y="70"/>
                    <a:pt x="3" y="72"/>
                    <a:pt x="5" y="75"/>
                  </a:cubicBezTo>
                  <a:cubicBezTo>
                    <a:pt x="8" y="78"/>
                    <a:pt x="7" y="81"/>
                    <a:pt x="7" y="81"/>
                  </a:cubicBezTo>
                  <a:cubicBezTo>
                    <a:pt x="7" y="81"/>
                    <a:pt x="8" y="83"/>
                    <a:pt x="10" y="85"/>
                  </a:cubicBezTo>
                  <a:cubicBezTo>
                    <a:pt x="12" y="87"/>
                    <a:pt x="17" y="90"/>
                    <a:pt x="17" y="92"/>
                  </a:cubicBezTo>
                  <a:cubicBezTo>
                    <a:pt x="17" y="93"/>
                    <a:pt x="18" y="93"/>
                    <a:pt x="19" y="94"/>
                  </a:cubicBezTo>
                  <a:cubicBezTo>
                    <a:pt x="19" y="93"/>
                    <a:pt x="20" y="93"/>
                    <a:pt x="20" y="93"/>
                  </a:cubicBezTo>
                  <a:cubicBezTo>
                    <a:pt x="23" y="89"/>
                    <a:pt x="22" y="85"/>
                    <a:pt x="22" y="85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44" y="83"/>
                    <a:pt x="44" y="83"/>
                    <a:pt x="44" y="83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6"/>
                    <a:pt x="51" y="67"/>
                    <a:pt x="56" y="67"/>
                  </a:cubicBezTo>
                  <a:cubicBezTo>
                    <a:pt x="61" y="67"/>
                    <a:pt x="65" y="73"/>
                    <a:pt x="65" y="73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8" y="77"/>
                    <a:pt x="89" y="71"/>
                    <a:pt x="91" y="70"/>
                  </a:cubicBezTo>
                  <a:cubicBezTo>
                    <a:pt x="93" y="69"/>
                    <a:pt x="98" y="71"/>
                    <a:pt x="100" y="70"/>
                  </a:cubicBezTo>
                  <a:cubicBezTo>
                    <a:pt x="103" y="69"/>
                    <a:pt x="108" y="67"/>
                    <a:pt x="113" y="67"/>
                  </a:cubicBezTo>
                  <a:cubicBezTo>
                    <a:pt x="118" y="67"/>
                    <a:pt x="120" y="69"/>
                    <a:pt x="122" y="65"/>
                  </a:cubicBezTo>
                  <a:cubicBezTo>
                    <a:pt x="124" y="61"/>
                    <a:pt x="135" y="67"/>
                    <a:pt x="135" y="67"/>
                  </a:cubicBezTo>
                  <a:cubicBezTo>
                    <a:pt x="144" y="65"/>
                    <a:pt x="144" y="65"/>
                    <a:pt x="144" y="65"/>
                  </a:cubicBezTo>
                  <a:cubicBezTo>
                    <a:pt x="141" y="59"/>
                    <a:pt x="141" y="59"/>
                    <a:pt x="141" y="59"/>
                  </a:cubicBezTo>
                  <a:cubicBezTo>
                    <a:pt x="141" y="59"/>
                    <a:pt x="133" y="55"/>
                    <a:pt x="133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9" name="Freeform 23"/>
            <p:cNvSpPr>
              <a:spLocks/>
            </p:cNvSpPr>
            <p:nvPr userDrawn="1"/>
          </p:nvSpPr>
          <p:spPr bwMode="auto">
            <a:xfrm>
              <a:off x="-2345381" y="4109827"/>
              <a:ext cx="296999" cy="248008"/>
            </a:xfrm>
            <a:custGeom>
              <a:avLst/>
              <a:gdLst>
                <a:gd name="T0" fmla="*/ 86 w 139"/>
                <a:gd name="T1" fmla="*/ 77 h 106"/>
                <a:gd name="T2" fmla="*/ 92 w 139"/>
                <a:gd name="T3" fmla="*/ 77 h 106"/>
                <a:gd name="T4" fmla="*/ 101 w 139"/>
                <a:gd name="T5" fmla="*/ 82 h 106"/>
                <a:gd name="T6" fmla="*/ 106 w 139"/>
                <a:gd name="T7" fmla="*/ 77 h 106"/>
                <a:gd name="T8" fmla="*/ 114 w 139"/>
                <a:gd name="T9" fmla="*/ 61 h 106"/>
                <a:gd name="T10" fmla="*/ 120 w 139"/>
                <a:gd name="T11" fmla="*/ 54 h 106"/>
                <a:gd name="T12" fmla="*/ 121 w 139"/>
                <a:gd name="T13" fmla="*/ 48 h 106"/>
                <a:gd name="T14" fmla="*/ 124 w 139"/>
                <a:gd name="T15" fmla="*/ 41 h 106"/>
                <a:gd name="T16" fmla="*/ 131 w 139"/>
                <a:gd name="T17" fmla="*/ 30 h 106"/>
                <a:gd name="T18" fmla="*/ 138 w 139"/>
                <a:gd name="T19" fmla="*/ 26 h 106"/>
                <a:gd name="T20" fmla="*/ 137 w 139"/>
                <a:gd name="T21" fmla="*/ 19 h 106"/>
                <a:gd name="T22" fmla="*/ 132 w 139"/>
                <a:gd name="T23" fmla="*/ 15 h 106"/>
                <a:gd name="T24" fmla="*/ 133 w 139"/>
                <a:gd name="T25" fmla="*/ 9 h 106"/>
                <a:gd name="T26" fmla="*/ 128 w 139"/>
                <a:gd name="T27" fmla="*/ 5 h 106"/>
                <a:gd name="T28" fmla="*/ 124 w 139"/>
                <a:gd name="T29" fmla="*/ 2 h 106"/>
                <a:gd name="T30" fmla="*/ 116 w 139"/>
                <a:gd name="T31" fmla="*/ 9 h 106"/>
                <a:gd name="T32" fmla="*/ 106 w 139"/>
                <a:gd name="T33" fmla="*/ 7 h 106"/>
                <a:gd name="T34" fmla="*/ 91 w 139"/>
                <a:gd name="T35" fmla="*/ 7 h 106"/>
                <a:gd name="T36" fmla="*/ 83 w 139"/>
                <a:gd name="T37" fmla="*/ 12 h 106"/>
                <a:gd name="T38" fmla="*/ 71 w 139"/>
                <a:gd name="T39" fmla="*/ 12 h 106"/>
                <a:gd name="T40" fmla="*/ 62 w 139"/>
                <a:gd name="T41" fmla="*/ 8 h 106"/>
                <a:gd name="T42" fmla="*/ 53 w 139"/>
                <a:gd name="T43" fmla="*/ 10 h 106"/>
                <a:gd name="T44" fmla="*/ 46 w 139"/>
                <a:gd name="T45" fmla="*/ 4 h 106"/>
                <a:gd name="T46" fmla="*/ 37 w 139"/>
                <a:gd name="T47" fmla="*/ 2 h 106"/>
                <a:gd name="T48" fmla="*/ 30 w 139"/>
                <a:gd name="T49" fmla="*/ 4 h 106"/>
                <a:gd name="T50" fmla="*/ 19 w 139"/>
                <a:gd name="T51" fmla="*/ 4 h 106"/>
                <a:gd name="T52" fmla="*/ 17 w 139"/>
                <a:gd name="T53" fmla="*/ 13 h 106"/>
                <a:gd name="T54" fmla="*/ 11 w 139"/>
                <a:gd name="T55" fmla="*/ 20 h 106"/>
                <a:gd name="T56" fmla="*/ 10 w 139"/>
                <a:gd name="T57" fmla="*/ 22 h 106"/>
                <a:gd name="T58" fmla="*/ 12 w 139"/>
                <a:gd name="T59" fmla="*/ 30 h 106"/>
                <a:gd name="T60" fmla="*/ 10 w 139"/>
                <a:gd name="T61" fmla="*/ 45 h 106"/>
                <a:gd name="T62" fmla="*/ 6 w 139"/>
                <a:gd name="T63" fmla="*/ 51 h 106"/>
                <a:gd name="T64" fmla="*/ 1 w 139"/>
                <a:gd name="T65" fmla="*/ 59 h 106"/>
                <a:gd name="T66" fmla="*/ 1 w 139"/>
                <a:gd name="T67" fmla="*/ 72 h 106"/>
                <a:gd name="T68" fmla="*/ 5 w 139"/>
                <a:gd name="T69" fmla="*/ 80 h 106"/>
                <a:gd name="T70" fmla="*/ 5 w 139"/>
                <a:gd name="T71" fmla="*/ 81 h 106"/>
                <a:gd name="T72" fmla="*/ 22 w 139"/>
                <a:gd name="T73" fmla="*/ 85 h 106"/>
                <a:gd name="T74" fmla="*/ 33 w 139"/>
                <a:gd name="T75" fmla="*/ 96 h 106"/>
                <a:gd name="T76" fmla="*/ 40 w 139"/>
                <a:gd name="T77" fmla="*/ 105 h 106"/>
                <a:gd name="T78" fmla="*/ 51 w 139"/>
                <a:gd name="T79" fmla="*/ 103 h 106"/>
                <a:gd name="T80" fmla="*/ 67 w 139"/>
                <a:gd name="T81" fmla="*/ 101 h 106"/>
                <a:gd name="T82" fmla="*/ 69 w 139"/>
                <a:gd name="T83" fmla="*/ 101 h 106"/>
                <a:gd name="T84" fmla="*/ 72 w 139"/>
                <a:gd name="T85" fmla="*/ 89 h 106"/>
                <a:gd name="T86" fmla="*/ 86 w 139"/>
                <a:gd name="T8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06">
                  <a:moveTo>
                    <a:pt x="86" y="77"/>
                  </a:moveTo>
                  <a:cubicBezTo>
                    <a:pt x="87" y="77"/>
                    <a:pt x="90" y="78"/>
                    <a:pt x="92" y="77"/>
                  </a:cubicBezTo>
                  <a:cubicBezTo>
                    <a:pt x="95" y="75"/>
                    <a:pt x="100" y="79"/>
                    <a:pt x="101" y="82"/>
                  </a:cubicBezTo>
                  <a:cubicBezTo>
                    <a:pt x="101" y="85"/>
                    <a:pt x="103" y="81"/>
                    <a:pt x="106" y="77"/>
                  </a:cubicBezTo>
                  <a:cubicBezTo>
                    <a:pt x="108" y="74"/>
                    <a:pt x="114" y="63"/>
                    <a:pt x="114" y="61"/>
                  </a:cubicBezTo>
                  <a:cubicBezTo>
                    <a:pt x="114" y="58"/>
                    <a:pt x="120" y="56"/>
                    <a:pt x="120" y="54"/>
                  </a:cubicBezTo>
                  <a:cubicBezTo>
                    <a:pt x="120" y="53"/>
                    <a:pt x="119" y="49"/>
                    <a:pt x="121" y="48"/>
                  </a:cubicBezTo>
                  <a:cubicBezTo>
                    <a:pt x="123" y="48"/>
                    <a:pt x="124" y="43"/>
                    <a:pt x="124" y="41"/>
                  </a:cubicBezTo>
                  <a:cubicBezTo>
                    <a:pt x="123" y="40"/>
                    <a:pt x="130" y="31"/>
                    <a:pt x="131" y="30"/>
                  </a:cubicBezTo>
                  <a:cubicBezTo>
                    <a:pt x="132" y="28"/>
                    <a:pt x="137" y="29"/>
                    <a:pt x="138" y="26"/>
                  </a:cubicBezTo>
                  <a:cubicBezTo>
                    <a:pt x="138" y="23"/>
                    <a:pt x="139" y="20"/>
                    <a:pt x="137" y="19"/>
                  </a:cubicBezTo>
                  <a:cubicBezTo>
                    <a:pt x="135" y="19"/>
                    <a:pt x="132" y="16"/>
                    <a:pt x="132" y="15"/>
                  </a:cubicBezTo>
                  <a:cubicBezTo>
                    <a:pt x="132" y="14"/>
                    <a:pt x="132" y="11"/>
                    <a:pt x="133" y="9"/>
                  </a:cubicBezTo>
                  <a:cubicBezTo>
                    <a:pt x="130" y="9"/>
                    <a:pt x="130" y="6"/>
                    <a:pt x="128" y="5"/>
                  </a:cubicBezTo>
                  <a:cubicBezTo>
                    <a:pt x="127" y="3"/>
                    <a:pt x="127" y="2"/>
                    <a:pt x="124" y="2"/>
                  </a:cubicBezTo>
                  <a:cubicBezTo>
                    <a:pt x="122" y="3"/>
                    <a:pt x="119" y="8"/>
                    <a:pt x="116" y="9"/>
                  </a:cubicBezTo>
                  <a:cubicBezTo>
                    <a:pt x="113" y="10"/>
                    <a:pt x="108" y="8"/>
                    <a:pt x="106" y="7"/>
                  </a:cubicBezTo>
                  <a:cubicBezTo>
                    <a:pt x="104" y="6"/>
                    <a:pt x="95" y="7"/>
                    <a:pt x="91" y="7"/>
                  </a:cubicBezTo>
                  <a:cubicBezTo>
                    <a:pt x="88" y="7"/>
                    <a:pt x="85" y="11"/>
                    <a:pt x="83" y="12"/>
                  </a:cubicBezTo>
                  <a:cubicBezTo>
                    <a:pt x="80" y="13"/>
                    <a:pt x="73" y="13"/>
                    <a:pt x="71" y="12"/>
                  </a:cubicBezTo>
                  <a:cubicBezTo>
                    <a:pt x="69" y="11"/>
                    <a:pt x="65" y="8"/>
                    <a:pt x="62" y="8"/>
                  </a:cubicBezTo>
                  <a:cubicBezTo>
                    <a:pt x="60" y="8"/>
                    <a:pt x="56" y="8"/>
                    <a:pt x="53" y="10"/>
                  </a:cubicBezTo>
                  <a:cubicBezTo>
                    <a:pt x="49" y="12"/>
                    <a:pt x="48" y="7"/>
                    <a:pt x="46" y="4"/>
                  </a:cubicBezTo>
                  <a:cubicBezTo>
                    <a:pt x="44" y="2"/>
                    <a:pt x="40" y="4"/>
                    <a:pt x="37" y="2"/>
                  </a:cubicBezTo>
                  <a:cubicBezTo>
                    <a:pt x="34" y="0"/>
                    <a:pt x="32" y="4"/>
                    <a:pt x="30" y="4"/>
                  </a:cubicBezTo>
                  <a:cubicBezTo>
                    <a:pt x="28" y="4"/>
                    <a:pt x="21" y="2"/>
                    <a:pt x="19" y="4"/>
                  </a:cubicBezTo>
                  <a:cubicBezTo>
                    <a:pt x="17" y="6"/>
                    <a:pt x="18" y="12"/>
                    <a:pt x="17" y="13"/>
                  </a:cubicBezTo>
                  <a:cubicBezTo>
                    <a:pt x="16" y="14"/>
                    <a:pt x="11" y="18"/>
                    <a:pt x="11" y="20"/>
                  </a:cubicBezTo>
                  <a:cubicBezTo>
                    <a:pt x="11" y="21"/>
                    <a:pt x="11" y="22"/>
                    <a:pt x="10" y="22"/>
                  </a:cubicBezTo>
                  <a:cubicBezTo>
                    <a:pt x="11" y="25"/>
                    <a:pt x="11" y="28"/>
                    <a:pt x="12" y="30"/>
                  </a:cubicBezTo>
                  <a:cubicBezTo>
                    <a:pt x="12" y="32"/>
                    <a:pt x="13" y="43"/>
                    <a:pt x="10" y="45"/>
                  </a:cubicBezTo>
                  <a:cubicBezTo>
                    <a:pt x="8" y="47"/>
                    <a:pt x="6" y="51"/>
                    <a:pt x="6" y="51"/>
                  </a:cubicBezTo>
                  <a:cubicBezTo>
                    <a:pt x="6" y="51"/>
                    <a:pt x="2" y="54"/>
                    <a:pt x="1" y="59"/>
                  </a:cubicBezTo>
                  <a:cubicBezTo>
                    <a:pt x="0" y="64"/>
                    <a:pt x="1" y="68"/>
                    <a:pt x="1" y="72"/>
                  </a:cubicBezTo>
                  <a:cubicBezTo>
                    <a:pt x="1" y="75"/>
                    <a:pt x="3" y="77"/>
                    <a:pt x="5" y="80"/>
                  </a:cubicBezTo>
                  <a:cubicBezTo>
                    <a:pt x="5" y="80"/>
                    <a:pt x="5" y="80"/>
                    <a:pt x="5" y="81"/>
                  </a:cubicBezTo>
                  <a:cubicBezTo>
                    <a:pt x="7" y="83"/>
                    <a:pt x="17" y="84"/>
                    <a:pt x="22" y="85"/>
                  </a:cubicBezTo>
                  <a:cubicBezTo>
                    <a:pt x="28" y="86"/>
                    <a:pt x="33" y="93"/>
                    <a:pt x="33" y="96"/>
                  </a:cubicBezTo>
                  <a:cubicBezTo>
                    <a:pt x="33" y="98"/>
                    <a:pt x="37" y="104"/>
                    <a:pt x="40" y="105"/>
                  </a:cubicBezTo>
                  <a:cubicBezTo>
                    <a:pt x="42" y="106"/>
                    <a:pt x="48" y="103"/>
                    <a:pt x="51" y="103"/>
                  </a:cubicBezTo>
                  <a:cubicBezTo>
                    <a:pt x="54" y="103"/>
                    <a:pt x="65" y="103"/>
                    <a:pt x="67" y="101"/>
                  </a:cubicBezTo>
                  <a:cubicBezTo>
                    <a:pt x="68" y="100"/>
                    <a:pt x="68" y="101"/>
                    <a:pt x="69" y="101"/>
                  </a:cubicBezTo>
                  <a:cubicBezTo>
                    <a:pt x="71" y="95"/>
                    <a:pt x="72" y="89"/>
                    <a:pt x="72" y="89"/>
                  </a:cubicBezTo>
                  <a:cubicBezTo>
                    <a:pt x="72" y="89"/>
                    <a:pt x="84" y="78"/>
                    <a:pt x="8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0" name="Freeform 24"/>
            <p:cNvSpPr>
              <a:spLocks/>
            </p:cNvSpPr>
            <p:nvPr userDrawn="1"/>
          </p:nvSpPr>
          <p:spPr bwMode="auto">
            <a:xfrm>
              <a:off x="-2394042" y="4148121"/>
              <a:ext cx="75509" cy="155006"/>
            </a:xfrm>
            <a:custGeom>
              <a:avLst/>
              <a:gdLst>
                <a:gd name="T0" fmla="*/ 23 w 35"/>
                <a:gd name="T1" fmla="*/ 43 h 67"/>
                <a:gd name="T2" fmla="*/ 28 w 35"/>
                <a:gd name="T3" fmla="*/ 35 h 67"/>
                <a:gd name="T4" fmla="*/ 32 w 35"/>
                <a:gd name="T5" fmla="*/ 29 h 67"/>
                <a:gd name="T6" fmla="*/ 34 w 35"/>
                <a:gd name="T7" fmla="*/ 14 h 67"/>
                <a:gd name="T8" fmla="*/ 32 w 35"/>
                <a:gd name="T9" fmla="*/ 6 h 67"/>
                <a:gd name="T10" fmla="*/ 29 w 35"/>
                <a:gd name="T11" fmla="*/ 6 h 67"/>
                <a:gd name="T12" fmla="*/ 25 w 35"/>
                <a:gd name="T13" fmla="*/ 1 h 67"/>
                <a:gd name="T14" fmla="*/ 21 w 35"/>
                <a:gd name="T15" fmla="*/ 6 h 67"/>
                <a:gd name="T16" fmla="*/ 18 w 35"/>
                <a:gd name="T17" fmla="*/ 10 h 67"/>
                <a:gd name="T18" fmla="*/ 8 w 35"/>
                <a:gd name="T19" fmla="*/ 12 h 67"/>
                <a:gd name="T20" fmla="*/ 1 w 35"/>
                <a:gd name="T21" fmla="*/ 16 h 67"/>
                <a:gd name="T22" fmla="*/ 0 w 35"/>
                <a:gd name="T23" fmla="*/ 17 h 67"/>
                <a:gd name="T24" fmla="*/ 6 w 35"/>
                <a:gd name="T25" fmla="*/ 27 h 67"/>
                <a:gd name="T26" fmla="*/ 8 w 35"/>
                <a:gd name="T27" fmla="*/ 35 h 67"/>
                <a:gd name="T28" fmla="*/ 10 w 35"/>
                <a:gd name="T29" fmla="*/ 48 h 67"/>
                <a:gd name="T30" fmla="*/ 11 w 35"/>
                <a:gd name="T31" fmla="*/ 67 h 67"/>
                <a:gd name="T32" fmla="*/ 19 w 35"/>
                <a:gd name="T33" fmla="*/ 67 h 67"/>
                <a:gd name="T34" fmla="*/ 27 w 35"/>
                <a:gd name="T35" fmla="*/ 64 h 67"/>
                <a:gd name="T36" fmla="*/ 23 w 35"/>
                <a:gd name="T37" fmla="*/ 56 h 67"/>
                <a:gd name="T38" fmla="*/ 23 w 35"/>
                <a:gd name="T3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67">
                  <a:moveTo>
                    <a:pt x="23" y="43"/>
                  </a:moveTo>
                  <a:cubicBezTo>
                    <a:pt x="24" y="38"/>
                    <a:pt x="28" y="35"/>
                    <a:pt x="28" y="35"/>
                  </a:cubicBezTo>
                  <a:cubicBezTo>
                    <a:pt x="28" y="35"/>
                    <a:pt x="30" y="31"/>
                    <a:pt x="32" y="29"/>
                  </a:cubicBezTo>
                  <a:cubicBezTo>
                    <a:pt x="35" y="27"/>
                    <a:pt x="34" y="16"/>
                    <a:pt x="34" y="14"/>
                  </a:cubicBezTo>
                  <a:cubicBezTo>
                    <a:pt x="33" y="12"/>
                    <a:pt x="33" y="9"/>
                    <a:pt x="32" y="6"/>
                  </a:cubicBezTo>
                  <a:cubicBezTo>
                    <a:pt x="32" y="7"/>
                    <a:pt x="30" y="7"/>
                    <a:pt x="29" y="6"/>
                  </a:cubicBezTo>
                  <a:cubicBezTo>
                    <a:pt x="25" y="5"/>
                    <a:pt x="28" y="2"/>
                    <a:pt x="25" y="1"/>
                  </a:cubicBezTo>
                  <a:cubicBezTo>
                    <a:pt x="21" y="0"/>
                    <a:pt x="20" y="4"/>
                    <a:pt x="21" y="6"/>
                  </a:cubicBezTo>
                  <a:cubicBezTo>
                    <a:pt x="21" y="9"/>
                    <a:pt x="19" y="9"/>
                    <a:pt x="18" y="10"/>
                  </a:cubicBezTo>
                  <a:cubicBezTo>
                    <a:pt x="16" y="12"/>
                    <a:pt x="10" y="12"/>
                    <a:pt x="8" y="12"/>
                  </a:cubicBezTo>
                  <a:cubicBezTo>
                    <a:pt x="6" y="12"/>
                    <a:pt x="3" y="16"/>
                    <a:pt x="1" y="16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25"/>
                    <a:pt x="2" y="24"/>
                    <a:pt x="6" y="27"/>
                  </a:cubicBezTo>
                  <a:cubicBezTo>
                    <a:pt x="11" y="29"/>
                    <a:pt x="6" y="33"/>
                    <a:pt x="8" y="35"/>
                  </a:cubicBezTo>
                  <a:cubicBezTo>
                    <a:pt x="10" y="37"/>
                    <a:pt x="9" y="42"/>
                    <a:pt x="10" y="48"/>
                  </a:cubicBezTo>
                  <a:cubicBezTo>
                    <a:pt x="10" y="51"/>
                    <a:pt x="11" y="61"/>
                    <a:pt x="11" y="67"/>
                  </a:cubicBezTo>
                  <a:cubicBezTo>
                    <a:pt x="14" y="67"/>
                    <a:pt x="17" y="67"/>
                    <a:pt x="19" y="67"/>
                  </a:cubicBezTo>
                  <a:cubicBezTo>
                    <a:pt x="22" y="67"/>
                    <a:pt x="25" y="62"/>
                    <a:pt x="27" y="64"/>
                  </a:cubicBezTo>
                  <a:cubicBezTo>
                    <a:pt x="25" y="61"/>
                    <a:pt x="23" y="59"/>
                    <a:pt x="23" y="56"/>
                  </a:cubicBezTo>
                  <a:cubicBezTo>
                    <a:pt x="23" y="52"/>
                    <a:pt x="22" y="48"/>
                    <a:pt x="23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1" name="Freeform 25"/>
            <p:cNvSpPr>
              <a:spLocks/>
            </p:cNvSpPr>
            <p:nvPr userDrawn="1"/>
          </p:nvSpPr>
          <p:spPr bwMode="auto">
            <a:xfrm>
              <a:off x="-2417534" y="4182770"/>
              <a:ext cx="48661" cy="131298"/>
            </a:xfrm>
            <a:custGeom>
              <a:avLst/>
              <a:gdLst>
                <a:gd name="T0" fmla="*/ 19 w 22"/>
                <a:gd name="T1" fmla="*/ 20 h 56"/>
                <a:gd name="T2" fmla="*/ 17 w 22"/>
                <a:gd name="T3" fmla="*/ 12 h 56"/>
                <a:gd name="T4" fmla="*/ 11 w 22"/>
                <a:gd name="T5" fmla="*/ 2 h 56"/>
                <a:gd name="T6" fmla="*/ 2 w 22"/>
                <a:gd name="T7" fmla="*/ 0 h 56"/>
                <a:gd name="T8" fmla="*/ 0 w 22"/>
                <a:gd name="T9" fmla="*/ 0 h 56"/>
                <a:gd name="T10" fmla="*/ 3 w 22"/>
                <a:gd name="T11" fmla="*/ 7 h 56"/>
                <a:gd name="T12" fmla="*/ 5 w 22"/>
                <a:gd name="T13" fmla="*/ 14 h 56"/>
                <a:gd name="T14" fmla="*/ 6 w 22"/>
                <a:gd name="T15" fmla="*/ 29 h 56"/>
                <a:gd name="T16" fmla="*/ 9 w 22"/>
                <a:gd name="T17" fmla="*/ 44 h 56"/>
                <a:gd name="T18" fmla="*/ 13 w 22"/>
                <a:gd name="T19" fmla="*/ 56 h 56"/>
                <a:gd name="T20" fmla="*/ 15 w 22"/>
                <a:gd name="T21" fmla="*/ 55 h 56"/>
                <a:gd name="T22" fmla="*/ 22 w 22"/>
                <a:gd name="T23" fmla="*/ 52 h 56"/>
                <a:gd name="T24" fmla="*/ 21 w 22"/>
                <a:gd name="T25" fmla="*/ 33 h 56"/>
                <a:gd name="T26" fmla="*/ 19 w 22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56">
                  <a:moveTo>
                    <a:pt x="19" y="20"/>
                  </a:moveTo>
                  <a:cubicBezTo>
                    <a:pt x="17" y="18"/>
                    <a:pt x="22" y="14"/>
                    <a:pt x="17" y="12"/>
                  </a:cubicBezTo>
                  <a:cubicBezTo>
                    <a:pt x="13" y="9"/>
                    <a:pt x="11" y="10"/>
                    <a:pt x="11" y="2"/>
                  </a:cubicBezTo>
                  <a:cubicBezTo>
                    <a:pt x="8" y="1"/>
                    <a:pt x="4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3"/>
                    <a:pt x="2" y="7"/>
                    <a:pt x="3" y="7"/>
                  </a:cubicBezTo>
                  <a:cubicBezTo>
                    <a:pt x="4" y="8"/>
                    <a:pt x="6" y="10"/>
                    <a:pt x="5" y="14"/>
                  </a:cubicBezTo>
                  <a:cubicBezTo>
                    <a:pt x="5" y="17"/>
                    <a:pt x="4" y="25"/>
                    <a:pt x="6" y="29"/>
                  </a:cubicBezTo>
                  <a:cubicBezTo>
                    <a:pt x="7" y="33"/>
                    <a:pt x="9" y="38"/>
                    <a:pt x="9" y="44"/>
                  </a:cubicBezTo>
                  <a:cubicBezTo>
                    <a:pt x="9" y="47"/>
                    <a:pt x="11" y="52"/>
                    <a:pt x="13" y="56"/>
                  </a:cubicBezTo>
                  <a:cubicBezTo>
                    <a:pt x="14" y="56"/>
                    <a:pt x="15" y="55"/>
                    <a:pt x="15" y="55"/>
                  </a:cubicBezTo>
                  <a:cubicBezTo>
                    <a:pt x="17" y="54"/>
                    <a:pt x="19" y="53"/>
                    <a:pt x="22" y="52"/>
                  </a:cubicBezTo>
                  <a:cubicBezTo>
                    <a:pt x="22" y="46"/>
                    <a:pt x="21" y="36"/>
                    <a:pt x="21" y="33"/>
                  </a:cubicBezTo>
                  <a:cubicBezTo>
                    <a:pt x="20" y="27"/>
                    <a:pt x="21" y="22"/>
                    <a:pt x="19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2" name="Freeform 26"/>
            <p:cNvSpPr>
              <a:spLocks/>
            </p:cNvSpPr>
            <p:nvPr userDrawn="1"/>
          </p:nvSpPr>
          <p:spPr bwMode="auto">
            <a:xfrm>
              <a:off x="-2197721" y="4131710"/>
              <a:ext cx="182898" cy="288127"/>
            </a:xfrm>
            <a:custGeom>
              <a:avLst/>
              <a:gdLst>
                <a:gd name="T0" fmla="*/ 36 w 86"/>
                <a:gd name="T1" fmla="*/ 118 h 124"/>
                <a:gd name="T2" fmla="*/ 67 w 86"/>
                <a:gd name="T3" fmla="*/ 119 h 124"/>
                <a:gd name="T4" fmla="*/ 83 w 86"/>
                <a:gd name="T5" fmla="*/ 124 h 124"/>
                <a:gd name="T6" fmla="*/ 86 w 86"/>
                <a:gd name="T7" fmla="*/ 115 h 124"/>
                <a:gd name="T8" fmla="*/ 84 w 86"/>
                <a:gd name="T9" fmla="*/ 113 h 124"/>
                <a:gd name="T10" fmla="*/ 77 w 86"/>
                <a:gd name="T11" fmla="*/ 106 h 124"/>
                <a:gd name="T12" fmla="*/ 74 w 86"/>
                <a:gd name="T13" fmla="*/ 102 h 124"/>
                <a:gd name="T14" fmla="*/ 72 w 86"/>
                <a:gd name="T15" fmla="*/ 96 h 124"/>
                <a:gd name="T16" fmla="*/ 69 w 86"/>
                <a:gd name="T17" fmla="*/ 87 h 124"/>
                <a:gd name="T18" fmla="*/ 67 w 86"/>
                <a:gd name="T19" fmla="*/ 78 h 124"/>
                <a:gd name="T20" fmla="*/ 73 w 86"/>
                <a:gd name="T21" fmla="*/ 68 h 124"/>
                <a:gd name="T22" fmla="*/ 79 w 86"/>
                <a:gd name="T23" fmla="*/ 61 h 124"/>
                <a:gd name="T24" fmla="*/ 76 w 86"/>
                <a:gd name="T25" fmla="*/ 53 h 124"/>
                <a:gd name="T26" fmla="*/ 66 w 86"/>
                <a:gd name="T27" fmla="*/ 44 h 124"/>
                <a:gd name="T28" fmla="*/ 63 w 86"/>
                <a:gd name="T29" fmla="*/ 36 h 124"/>
                <a:gd name="T30" fmla="*/ 73 w 86"/>
                <a:gd name="T31" fmla="*/ 35 h 124"/>
                <a:gd name="T32" fmla="*/ 78 w 86"/>
                <a:gd name="T33" fmla="*/ 33 h 124"/>
                <a:gd name="T34" fmla="*/ 73 w 86"/>
                <a:gd name="T35" fmla="*/ 20 h 124"/>
                <a:gd name="T36" fmla="*/ 72 w 86"/>
                <a:gd name="T37" fmla="*/ 10 h 124"/>
                <a:gd name="T38" fmla="*/ 64 w 86"/>
                <a:gd name="T39" fmla="*/ 0 h 124"/>
                <a:gd name="T40" fmla="*/ 64 w 86"/>
                <a:gd name="T41" fmla="*/ 0 h 124"/>
                <a:gd name="T42" fmla="*/ 63 w 86"/>
                <a:gd name="T43" fmla="*/ 6 h 124"/>
                <a:gd name="T44" fmla="*/ 68 w 86"/>
                <a:gd name="T45" fmla="*/ 10 h 124"/>
                <a:gd name="T46" fmla="*/ 69 w 86"/>
                <a:gd name="T47" fmla="*/ 17 h 124"/>
                <a:gd name="T48" fmla="*/ 62 w 86"/>
                <a:gd name="T49" fmla="*/ 21 h 124"/>
                <a:gd name="T50" fmla="*/ 55 w 86"/>
                <a:gd name="T51" fmla="*/ 32 h 124"/>
                <a:gd name="T52" fmla="*/ 52 w 86"/>
                <a:gd name="T53" fmla="*/ 39 h 124"/>
                <a:gd name="T54" fmla="*/ 51 w 86"/>
                <a:gd name="T55" fmla="*/ 45 h 124"/>
                <a:gd name="T56" fmla="*/ 45 w 86"/>
                <a:gd name="T57" fmla="*/ 52 h 124"/>
                <a:gd name="T58" fmla="*/ 37 w 86"/>
                <a:gd name="T59" fmla="*/ 68 h 124"/>
                <a:gd name="T60" fmla="*/ 32 w 86"/>
                <a:gd name="T61" fmla="*/ 73 h 124"/>
                <a:gd name="T62" fmla="*/ 23 w 86"/>
                <a:gd name="T63" fmla="*/ 68 h 124"/>
                <a:gd name="T64" fmla="*/ 17 w 86"/>
                <a:gd name="T65" fmla="*/ 68 h 124"/>
                <a:gd name="T66" fmla="*/ 3 w 86"/>
                <a:gd name="T67" fmla="*/ 80 h 124"/>
                <a:gd name="T68" fmla="*/ 0 w 86"/>
                <a:gd name="T69" fmla="*/ 92 h 124"/>
                <a:gd name="T70" fmla="*/ 5 w 86"/>
                <a:gd name="T71" fmla="*/ 98 h 124"/>
                <a:gd name="T72" fmla="*/ 14 w 86"/>
                <a:gd name="T73" fmla="*/ 100 h 124"/>
                <a:gd name="T74" fmla="*/ 17 w 86"/>
                <a:gd name="T75" fmla="*/ 110 h 124"/>
                <a:gd name="T76" fmla="*/ 15 w 86"/>
                <a:gd name="T77" fmla="*/ 120 h 124"/>
                <a:gd name="T78" fmla="*/ 31 w 86"/>
                <a:gd name="T79" fmla="*/ 120 h 124"/>
                <a:gd name="T80" fmla="*/ 36 w 86"/>
                <a:gd name="T81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6" h="124">
                  <a:moveTo>
                    <a:pt x="36" y="118"/>
                  </a:moveTo>
                  <a:cubicBezTo>
                    <a:pt x="36" y="118"/>
                    <a:pt x="63" y="120"/>
                    <a:pt x="67" y="119"/>
                  </a:cubicBezTo>
                  <a:cubicBezTo>
                    <a:pt x="70" y="118"/>
                    <a:pt x="83" y="124"/>
                    <a:pt x="83" y="124"/>
                  </a:cubicBezTo>
                  <a:cubicBezTo>
                    <a:pt x="83" y="124"/>
                    <a:pt x="84" y="118"/>
                    <a:pt x="86" y="115"/>
                  </a:cubicBezTo>
                  <a:cubicBezTo>
                    <a:pt x="85" y="114"/>
                    <a:pt x="84" y="114"/>
                    <a:pt x="84" y="113"/>
                  </a:cubicBezTo>
                  <a:cubicBezTo>
                    <a:pt x="84" y="111"/>
                    <a:pt x="79" y="108"/>
                    <a:pt x="77" y="106"/>
                  </a:cubicBezTo>
                  <a:cubicBezTo>
                    <a:pt x="75" y="104"/>
                    <a:pt x="74" y="102"/>
                    <a:pt x="74" y="102"/>
                  </a:cubicBezTo>
                  <a:cubicBezTo>
                    <a:pt x="74" y="102"/>
                    <a:pt x="75" y="99"/>
                    <a:pt x="72" y="96"/>
                  </a:cubicBezTo>
                  <a:cubicBezTo>
                    <a:pt x="70" y="93"/>
                    <a:pt x="69" y="91"/>
                    <a:pt x="69" y="87"/>
                  </a:cubicBezTo>
                  <a:cubicBezTo>
                    <a:pt x="69" y="84"/>
                    <a:pt x="67" y="81"/>
                    <a:pt x="67" y="78"/>
                  </a:cubicBezTo>
                  <a:cubicBezTo>
                    <a:pt x="67" y="76"/>
                    <a:pt x="72" y="72"/>
                    <a:pt x="73" y="68"/>
                  </a:cubicBezTo>
                  <a:cubicBezTo>
                    <a:pt x="74" y="65"/>
                    <a:pt x="77" y="63"/>
                    <a:pt x="79" y="61"/>
                  </a:cubicBezTo>
                  <a:cubicBezTo>
                    <a:pt x="78" y="59"/>
                    <a:pt x="77" y="56"/>
                    <a:pt x="76" y="53"/>
                  </a:cubicBezTo>
                  <a:cubicBezTo>
                    <a:pt x="74" y="49"/>
                    <a:pt x="70" y="48"/>
                    <a:pt x="66" y="44"/>
                  </a:cubicBezTo>
                  <a:cubicBezTo>
                    <a:pt x="61" y="40"/>
                    <a:pt x="63" y="38"/>
                    <a:pt x="63" y="36"/>
                  </a:cubicBezTo>
                  <a:cubicBezTo>
                    <a:pt x="63" y="35"/>
                    <a:pt x="69" y="35"/>
                    <a:pt x="73" y="35"/>
                  </a:cubicBezTo>
                  <a:cubicBezTo>
                    <a:pt x="77" y="35"/>
                    <a:pt x="80" y="34"/>
                    <a:pt x="78" y="33"/>
                  </a:cubicBezTo>
                  <a:cubicBezTo>
                    <a:pt x="76" y="32"/>
                    <a:pt x="73" y="25"/>
                    <a:pt x="73" y="20"/>
                  </a:cubicBezTo>
                  <a:cubicBezTo>
                    <a:pt x="73" y="15"/>
                    <a:pt x="71" y="13"/>
                    <a:pt x="72" y="10"/>
                  </a:cubicBezTo>
                  <a:cubicBezTo>
                    <a:pt x="72" y="7"/>
                    <a:pt x="68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3" y="2"/>
                    <a:pt x="63" y="5"/>
                    <a:pt x="63" y="6"/>
                  </a:cubicBezTo>
                  <a:cubicBezTo>
                    <a:pt x="63" y="7"/>
                    <a:pt x="66" y="10"/>
                    <a:pt x="68" y="10"/>
                  </a:cubicBezTo>
                  <a:cubicBezTo>
                    <a:pt x="70" y="11"/>
                    <a:pt x="69" y="14"/>
                    <a:pt x="69" y="17"/>
                  </a:cubicBezTo>
                  <a:cubicBezTo>
                    <a:pt x="68" y="20"/>
                    <a:pt x="63" y="19"/>
                    <a:pt x="62" y="21"/>
                  </a:cubicBezTo>
                  <a:cubicBezTo>
                    <a:pt x="61" y="22"/>
                    <a:pt x="54" y="31"/>
                    <a:pt x="55" y="32"/>
                  </a:cubicBezTo>
                  <a:cubicBezTo>
                    <a:pt x="55" y="34"/>
                    <a:pt x="54" y="39"/>
                    <a:pt x="52" y="39"/>
                  </a:cubicBezTo>
                  <a:cubicBezTo>
                    <a:pt x="50" y="40"/>
                    <a:pt x="51" y="44"/>
                    <a:pt x="51" y="45"/>
                  </a:cubicBezTo>
                  <a:cubicBezTo>
                    <a:pt x="51" y="47"/>
                    <a:pt x="45" y="49"/>
                    <a:pt x="45" y="52"/>
                  </a:cubicBezTo>
                  <a:cubicBezTo>
                    <a:pt x="45" y="54"/>
                    <a:pt x="39" y="65"/>
                    <a:pt x="37" y="68"/>
                  </a:cubicBezTo>
                  <a:cubicBezTo>
                    <a:pt x="34" y="72"/>
                    <a:pt x="32" y="76"/>
                    <a:pt x="32" y="73"/>
                  </a:cubicBezTo>
                  <a:cubicBezTo>
                    <a:pt x="31" y="70"/>
                    <a:pt x="26" y="66"/>
                    <a:pt x="23" y="68"/>
                  </a:cubicBezTo>
                  <a:cubicBezTo>
                    <a:pt x="21" y="69"/>
                    <a:pt x="18" y="68"/>
                    <a:pt x="17" y="68"/>
                  </a:cubicBezTo>
                  <a:cubicBezTo>
                    <a:pt x="15" y="69"/>
                    <a:pt x="3" y="80"/>
                    <a:pt x="3" y="80"/>
                  </a:cubicBezTo>
                  <a:cubicBezTo>
                    <a:pt x="3" y="80"/>
                    <a:pt x="2" y="86"/>
                    <a:pt x="0" y="92"/>
                  </a:cubicBezTo>
                  <a:cubicBezTo>
                    <a:pt x="1" y="93"/>
                    <a:pt x="3" y="96"/>
                    <a:pt x="5" y="98"/>
                  </a:cubicBezTo>
                  <a:cubicBezTo>
                    <a:pt x="7" y="101"/>
                    <a:pt x="12" y="99"/>
                    <a:pt x="14" y="100"/>
                  </a:cubicBezTo>
                  <a:cubicBezTo>
                    <a:pt x="16" y="101"/>
                    <a:pt x="18" y="108"/>
                    <a:pt x="17" y="110"/>
                  </a:cubicBezTo>
                  <a:cubicBezTo>
                    <a:pt x="16" y="112"/>
                    <a:pt x="13" y="117"/>
                    <a:pt x="15" y="120"/>
                  </a:cubicBezTo>
                  <a:cubicBezTo>
                    <a:pt x="31" y="120"/>
                    <a:pt x="31" y="120"/>
                    <a:pt x="31" y="120"/>
                  </a:cubicBezTo>
                  <a:lnTo>
                    <a:pt x="36" y="1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3" name="Freeform 27"/>
            <p:cNvSpPr>
              <a:spLocks/>
            </p:cNvSpPr>
            <p:nvPr userDrawn="1"/>
          </p:nvSpPr>
          <p:spPr bwMode="auto">
            <a:xfrm>
              <a:off x="-2630634" y="4191888"/>
              <a:ext cx="154372" cy="160476"/>
            </a:xfrm>
            <a:custGeom>
              <a:avLst/>
              <a:gdLst>
                <a:gd name="T0" fmla="*/ 68 w 72"/>
                <a:gd name="T1" fmla="*/ 58 h 69"/>
                <a:gd name="T2" fmla="*/ 64 w 72"/>
                <a:gd name="T3" fmla="*/ 46 h 69"/>
                <a:gd name="T4" fmla="*/ 68 w 72"/>
                <a:gd name="T5" fmla="*/ 35 h 69"/>
                <a:gd name="T6" fmla="*/ 72 w 72"/>
                <a:gd name="T7" fmla="*/ 28 h 69"/>
                <a:gd name="T8" fmla="*/ 68 w 72"/>
                <a:gd name="T9" fmla="*/ 11 h 69"/>
                <a:gd name="T10" fmla="*/ 66 w 72"/>
                <a:gd name="T11" fmla="*/ 10 h 69"/>
                <a:gd name="T12" fmla="*/ 52 w 72"/>
                <a:gd name="T13" fmla="*/ 12 h 69"/>
                <a:gd name="T14" fmla="*/ 42 w 72"/>
                <a:gd name="T15" fmla="*/ 7 h 69"/>
                <a:gd name="T16" fmla="*/ 33 w 72"/>
                <a:gd name="T17" fmla="*/ 4 h 69"/>
                <a:gd name="T18" fmla="*/ 29 w 72"/>
                <a:gd name="T19" fmla="*/ 3 h 69"/>
                <a:gd name="T20" fmla="*/ 23 w 72"/>
                <a:gd name="T21" fmla="*/ 4 h 69"/>
                <a:gd name="T22" fmla="*/ 17 w 72"/>
                <a:gd name="T23" fmla="*/ 7 h 69"/>
                <a:gd name="T24" fmla="*/ 11 w 72"/>
                <a:gd name="T25" fmla="*/ 5 h 69"/>
                <a:gd name="T26" fmla="*/ 7 w 72"/>
                <a:gd name="T27" fmla="*/ 6 h 69"/>
                <a:gd name="T28" fmla="*/ 7 w 72"/>
                <a:gd name="T29" fmla="*/ 15 h 69"/>
                <a:gd name="T30" fmla="*/ 9 w 72"/>
                <a:gd name="T31" fmla="*/ 20 h 69"/>
                <a:gd name="T32" fmla="*/ 11 w 72"/>
                <a:gd name="T33" fmla="*/ 26 h 69"/>
                <a:gd name="T34" fmla="*/ 5 w 72"/>
                <a:gd name="T35" fmla="*/ 27 h 69"/>
                <a:gd name="T36" fmla="*/ 6 w 72"/>
                <a:gd name="T37" fmla="*/ 34 h 69"/>
                <a:gd name="T38" fmla="*/ 3 w 72"/>
                <a:gd name="T39" fmla="*/ 40 h 69"/>
                <a:gd name="T40" fmla="*/ 2 w 72"/>
                <a:gd name="T41" fmla="*/ 47 h 69"/>
                <a:gd name="T42" fmla="*/ 6 w 72"/>
                <a:gd name="T43" fmla="*/ 51 h 69"/>
                <a:gd name="T44" fmla="*/ 15 w 72"/>
                <a:gd name="T45" fmla="*/ 59 h 69"/>
                <a:gd name="T46" fmla="*/ 11 w 72"/>
                <a:gd name="T47" fmla="*/ 69 h 69"/>
                <a:gd name="T48" fmla="*/ 46 w 72"/>
                <a:gd name="T49" fmla="*/ 62 h 69"/>
                <a:gd name="T50" fmla="*/ 68 w 72"/>
                <a:gd name="T51" fmla="*/ 63 h 69"/>
                <a:gd name="T52" fmla="*/ 68 w 72"/>
                <a:gd name="T5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9">
                  <a:moveTo>
                    <a:pt x="68" y="58"/>
                  </a:moveTo>
                  <a:cubicBezTo>
                    <a:pt x="67" y="56"/>
                    <a:pt x="63" y="48"/>
                    <a:pt x="64" y="46"/>
                  </a:cubicBezTo>
                  <a:cubicBezTo>
                    <a:pt x="64" y="44"/>
                    <a:pt x="68" y="38"/>
                    <a:pt x="68" y="35"/>
                  </a:cubicBezTo>
                  <a:cubicBezTo>
                    <a:pt x="68" y="32"/>
                    <a:pt x="72" y="30"/>
                    <a:pt x="72" y="28"/>
                  </a:cubicBezTo>
                  <a:cubicBezTo>
                    <a:pt x="72" y="26"/>
                    <a:pt x="71" y="17"/>
                    <a:pt x="68" y="11"/>
                  </a:cubicBezTo>
                  <a:cubicBezTo>
                    <a:pt x="68" y="11"/>
                    <a:pt x="67" y="11"/>
                    <a:pt x="66" y="10"/>
                  </a:cubicBezTo>
                  <a:cubicBezTo>
                    <a:pt x="64" y="8"/>
                    <a:pt x="55" y="9"/>
                    <a:pt x="52" y="12"/>
                  </a:cubicBezTo>
                  <a:cubicBezTo>
                    <a:pt x="49" y="15"/>
                    <a:pt x="43" y="9"/>
                    <a:pt x="42" y="7"/>
                  </a:cubicBezTo>
                  <a:cubicBezTo>
                    <a:pt x="41" y="6"/>
                    <a:pt x="37" y="2"/>
                    <a:pt x="33" y="4"/>
                  </a:cubicBezTo>
                  <a:cubicBezTo>
                    <a:pt x="30" y="7"/>
                    <a:pt x="29" y="6"/>
                    <a:pt x="29" y="3"/>
                  </a:cubicBezTo>
                  <a:cubicBezTo>
                    <a:pt x="29" y="0"/>
                    <a:pt x="24" y="1"/>
                    <a:pt x="23" y="4"/>
                  </a:cubicBezTo>
                  <a:cubicBezTo>
                    <a:pt x="22" y="6"/>
                    <a:pt x="18" y="9"/>
                    <a:pt x="17" y="7"/>
                  </a:cubicBezTo>
                  <a:cubicBezTo>
                    <a:pt x="15" y="5"/>
                    <a:pt x="12" y="2"/>
                    <a:pt x="11" y="5"/>
                  </a:cubicBezTo>
                  <a:cubicBezTo>
                    <a:pt x="10" y="7"/>
                    <a:pt x="8" y="7"/>
                    <a:pt x="7" y="6"/>
                  </a:cubicBezTo>
                  <a:cubicBezTo>
                    <a:pt x="6" y="10"/>
                    <a:pt x="5" y="14"/>
                    <a:pt x="7" y="15"/>
                  </a:cubicBezTo>
                  <a:cubicBezTo>
                    <a:pt x="9" y="16"/>
                    <a:pt x="9" y="18"/>
                    <a:pt x="9" y="20"/>
                  </a:cubicBezTo>
                  <a:cubicBezTo>
                    <a:pt x="8" y="21"/>
                    <a:pt x="13" y="25"/>
                    <a:pt x="11" y="26"/>
                  </a:cubicBezTo>
                  <a:cubicBezTo>
                    <a:pt x="9" y="28"/>
                    <a:pt x="7" y="25"/>
                    <a:pt x="5" y="27"/>
                  </a:cubicBezTo>
                  <a:cubicBezTo>
                    <a:pt x="4" y="29"/>
                    <a:pt x="8" y="32"/>
                    <a:pt x="6" y="34"/>
                  </a:cubicBezTo>
                  <a:cubicBezTo>
                    <a:pt x="5" y="35"/>
                    <a:pt x="3" y="36"/>
                    <a:pt x="3" y="40"/>
                  </a:cubicBezTo>
                  <a:cubicBezTo>
                    <a:pt x="4" y="43"/>
                    <a:pt x="3" y="46"/>
                    <a:pt x="2" y="47"/>
                  </a:cubicBezTo>
                  <a:cubicBezTo>
                    <a:pt x="0" y="48"/>
                    <a:pt x="2" y="48"/>
                    <a:pt x="6" y="51"/>
                  </a:cubicBezTo>
                  <a:cubicBezTo>
                    <a:pt x="9" y="53"/>
                    <a:pt x="15" y="55"/>
                    <a:pt x="15" y="59"/>
                  </a:cubicBezTo>
                  <a:cubicBezTo>
                    <a:pt x="14" y="62"/>
                    <a:pt x="13" y="63"/>
                    <a:pt x="11" y="69"/>
                  </a:cubicBezTo>
                  <a:cubicBezTo>
                    <a:pt x="18" y="69"/>
                    <a:pt x="31" y="64"/>
                    <a:pt x="46" y="62"/>
                  </a:cubicBezTo>
                  <a:cubicBezTo>
                    <a:pt x="55" y="60"/>
                    <a:pt x="63" y="62"/>
                    <a:pt x="68" y="63"/>
                  </a:cubicBezTo>
                  <a:cubicBezTo>
                    <a:pt x="69" y="61"/>
                    <a:pt x="69" y="59"/>
                    <a:pt x="68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4" name="Freeform 28"/>
            <p:cNvSpPr>
              <a:spLocks/>
            </p:cNvSpPr>
            <p:nvPr userDrawn="1"/>
          </p:nvSpPr>
          <p:spPr bwMode="auto">
            <a:xfrm>
              <a:off x="-2496397" y="4182770"/>
              <a:ext cx="107389" cy="162300"/>
            </a:xfrm>
            <a:custGeom>
              <a:avLst/>
              <a:gdLst>
                <a:gd name="T0" fmla="*/ 43 w 50"/>
                <a:gd name="T1" fmla="*/ 29 h 70"/>
                <a:gd name="T2" fmla="*/ 42 w 50"/>
                <a:gd name="T3" fmla="*/ 14 h 70"/>
                <a:gd name="T4" fmla="*/ 40 w 50"/>
                <a:gd name="T5" fmla="*/ 7 h 70"/>
                <a:gd name="T6" fmla="*/ 37 w 50"/>
                <a:gd name="T7" fmla="*/ 0 h 70"/>
                <a:gd name="T8" fmla="*/ 34 w 50"/>
                <a:gd name="T9" fmla="*/ 3 h 70"/>
                <a:gd name="T10" fmla="*/ 5 w 50"/>
                <a:gd name="T11" fmla="*/ 2 h 70"/>
                <a:gd name="T12" fmla="*/ 7 w 50"/>
                <a:gd name="T13" fmla="*/ 13 h 70"/>
                <a:gd name="T14" fmla="*/ 5 w 50"/>
                <a:gd name="T15" fmla="*/ 15 h 70"/>
                <a:gd name="T16" fmla="*/ 9 w 50"/>
                <a:gd name="T17" fmla="*/ 32 h 70"/>
                <a:gd name="T18" fmla="*/ 5 w 50"/>
                <a:gd name="T19" fmla="*/ 39 h 70"/>
                <a:gd name="T20" fmla="*/ 1 w 50"/>
                <a:gd name="T21" fmla="*/ 50 h 70"/>
                <a:gd name="T22" fmla="*/ 5 w 50"/>
                <a:gd name="T23" fmla="*/ 62 h 70"/>
                <a:gd name="T24" fmla="*/ 5 w 50"/>
                <a:gd name="T25" fmla="*/ 67 h 70"/>
                <a:gd name="T26" fmla="*/ 14 w 50"/>
                <a:gd name="T27" fmla="*/ 70 h 70"/>
                <a:gd name="T28" fmla="*/ 37 w 50"/>
                <a:gd name="T29" fmla="*/ 62 h 70"/>
                <a:gd name="T30" fmla="*/ 50 w 50"/>
                <a:gd name="T31" fmla="*/ 56 h 70"/>
                <a:gd name="T32" fmla="*/ 46 w 50"/>
                <a:gd name="T33" fmla="*/ 44 h 70"/>
                <a:gd name="T34" fmla="*/ 43 w 50"/>
                <a:gd name="T3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70">
                  <a:moveTo>
                    <a:pt x="43" y="29"/>
                  </a:moveTo>
                  <a:cubicBezTo>
                    <a:pt x="41" y="25"/>
                    <a:pt x="42" y="17"/>
                    <a:pt x="42" y="14"/>
                  </a:cubicBezTo>
                  <a:cubicBezTo>
                    <a:pt x="43" y="10"/>
                    <a:pt x="41" y="8"/>
                    <a:pt x="40" y="7"/>
                  </a:cubicBezTo>
                  <a:cubicBezTo>
                    <a:pt x="39" y="7"/>
                    <a:pt x="38" y="3"/>
                    <a:pt x="37" y="0"/>
                  </a:cubicBezTo>
                  <a:cubicBezTo>
                    <a:pt x="35" y="1"/>
                    <a:pt x="35" y="4"/>
                    <a:pt x="34" y="3"/>
                  </a:cubicBezTo>
                  <a:cubicBezTo>
                    <a:pt x="33" y="1"/>
                    <a:pt x="6" y="0"/>
                    <a:pt x="5" y="2"/>
                  </a:cubicBezTo>
                  <a:cubicBezTo>
                    <a:pt x="4" y="4"/>
                    <a:pt x="7" y="11"/>
                    <a:pt x="7" y="13"/>
                  </a:cubicBezTo>
                  <a:cubicBezTo>
                    <a:pt x="7" y="14"/>
                    <a:pt x="6" y="15"/>
                    <a:pt x="5" y="15"/>
                  </a:cubicBezTo>
                  <a:cubicBezTo>
                    <a:pt x="8" y="21"/>
                    <a:pt x="9" y="30"/>
                    <a:pt x="9" y="32"/>
                  </a:cubicBezTo>
                  <a:cubicBezTo>
                    <a:pt x="9" y="34"/>
                    <a:pt x="5" y="36"/>
                    <a:pt x="5" y="39"/>
                  </a:cubicBezTo>
                  <a:cubicBezTo>
                    <a:pt x="5" y="42"/>
                    <a:pt x="1" y="48"/>
                    <a:pt x="1" y="50"/>
                  </a:cubicBezTo>
                  <a:cubicBezTo>
                    <a:pt x="0" y="52"/>
                    <a:pt x="4" y="60"/>
                    <a:pt x="5" y="62"/>
                  </a:cubicBezTo>
                  <a:cubicBezTo>
                    <a:pt x="6" y="63"/>
                    <a:pt x="6" y="65"/>
                    <a:pt x="5" y="67"/>
                  </a:cubicBezTo>
                  <a:cubicBezTo>
                    <a:pt x="10" y="68"/>
                    <a:pt x="13" y="70"/>
                    <a:pt x="14" y="70"/>
                  </a:cubicBezTo>
                  <a:cubicBezTo>
                    <a:pt x="16" y="70"/>
                    <a:pt x="31" y="64"/>
                    <a:pt x="37" y="62"/>
                  </a:cubicBezTo>
                  <a:cubicBezTo>
                    <a:pt x="41" y="59"/>
                    <a:pt x="47" y="58"/>
                    <a:pt x="50" y="56"/>
                  </a:cubicBezTo>
                  <a:cubicBezTo>
                    <a:pt x="48" y="52"/>
                    <a:pt x="46" y="47"/>
                    <a:pt x="46" y="44"/>
                  </a:cubicBezTo>
                  <a:cubicBezTo>
                    <a:pt x="46" y="38"/>
                    <a:pt x="44" y="33"/>
                    <a:pt x="43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5" name="Freeform 29"/>
            <p:cNvSpPr>
              <a:spLocks/>
            </p:cNvSpPr>
            <p:nvPr userDrawn="1"/>
          </p:nvSpPr>
          <p:spPr bwMode="auto">
            <a:xfrm>
              <a:off x="-2793396" y="4142651"/>
              <a:ext cx="189610" cy="144064"/>
            </a:xfrm>
            <a:custGeom>
              <a:avLst/>
              <a:gdLst>
                <a:gd name="T0" fmla="*/ 30 w 89"/>
                <a:gd name="T1" fmla="*/ 33 h 62"/>
                <a:gd name="T2" fmla="*/ 35 w 89"/>
                <a:gd name="T3" fmla="*/ 32 h 62"/>
                <a:gd name="T4" fmla="*/ 44 w 89"/>
                <a:gd name="T5" fmla="*/ 30 h 62"/>
                <a:gd name="T6" fmla="*/ 53 w 89"/>
                <a:gd name="T7" fmla="*/ 41 h 62"/>
                <a:gd name="T8" fmla="*/ 55 w 89"/>
                <a:gd name="T9" fmla="*/ 47 h 62"/>
                <a:gd name="T10" fmla="*/ 55 w 89"/>
                <a:gd name="T11" fmla="*/ 48 h 62"/>
                <a:gd name="T12" fmla="*/ 64 w 89"/>
                <a:gd name="T13" fmla="*/ 46 h 62"/>
                <a:gd name="T14" fmla="*/ 67 w 89"/>
                <a:gd name="T15" fmla="*/ 56 h 62"/>
                <a:gd name="T16" fmla="*/ 72 w 89"/>
                <a:gd name="T17" fmla="*/ 59 h 62"/>
                <a:gd name="T18" fmla="*/ 77 w 89"/>
                <a:gd name="T19" fmla="*/ 56 h 62"/>
                <a:gd name="T20" fmla="*/ 79 w 89"/>
                <a:gd name="T21" fmla="*/ 58 h 62"/>
                <a:gd name="T22" fmla="*/ 82 w 89"/>
                <a:gd name="T23" fmla="*/ 55 h 62"/>
                <a:gd name="T24" fmla="*/ 81 w 89"/>
                <a:gd name="T25" fmla="*/ 48 h 62"/>
                <a:gd name="T26" fmla="*/ 87 w 89"/>
                <a:gd name="T27" fmla="*/ 47 h 62"/>
                <a:gd name="T28" fmla="*/ 85 w 89"/>
                <a:gd name="T29" fmla="*/ 41 h 62"/>
                <a:gd name="T30" fmla="*/ 83 w 89"/>
                <a:gd name="T31" fmla="*/ 36 h 62"/>
                <a:gd name="T32" fmla="*/ 83 w 89"/>
                <a:gd name="T33" fmla="*/ 27 h 62"/>
                <a:gd name="T34" fmla="*/ 81 w 89"/>
                <a:gd name="T35" fmla="*/ 25 h 62"/>
                <a:gd name="T36" fmla="*/ 78 w 89"/>
                <a:gd name="T37" fmla="*/ 19 h 62"/>
                <a:gd name="T38" fmla="*/ 78 w 89"/>
                <a:gd name="T39" fmla="*/ 16 h 62"/>
                <a:gd name="T40" fmla="*/ 74 w 89"/>
                <a:gd name="T41" fmla="*/ 10 h 62"/>
                <a:gd name="T42" fmla="*/ 70 w 89"/>
                <a:gd name="T43" fmla="*/ 2 h 62"/>
                <a:gd name="T44" fmla="*/ 61 w 89"/>
                <a:gd name="T45" fmla="*/ 8 h 62"/>
                <a:gd name="T46" fmla="*/ 54 w 89"/>
                <a:gd name="T47" fmla="*/ 7 h 62"/>
                <a:gd name="T48" fmla="*/ 47 w 89"/>
                <a:gd name="T49" fmla="*/ 8 h 62"/>
                <a:gd name="T50" fmla="*/ 44 w 89"/>
                <a:gd name="T51" fmla="*/ 5 h 62"/>
                <a:gd name="T52" fmla="*/ 44 w 89"/>
                <a:gd name="T53" fmla="*/ 4 h 62"/>
                <a:gd name="T54" fmla="*/ 42 w 89"/>
                <a:gd name="T55" fmla="*/ 4 h 62"/>
                <a:gd name="T56" fmla="*/ 25 w 89"/>
                <a:gd name="T57" fmla="*/ 3 h 62"/>
                <a:gd name="T58" fmla="*/ 17 w 89"/>
                <a:gd name="T59" fmla="*/ 0 h 62"/>
                <a:gd name="T60" fmla="*/ 14 w 89"/>
                <a:gd name="T61" fmla="*/ 5 h 62"/>
                <a:gd name="T62" fmla="*/ 15 w 89"/>
                <a:gd name="T63" fmla="*/ 10 h 62"/>
                <a:gd name="T64" fmla="*/ 11 w 89"/>
                <a:gd name="T65" fmla="*/ 12 h 62"/>
                <a:gd name="T66" fmla="*/ 2 w 89"/>
                <a:gd name="T67" fmla="*/ 17 h 62"/>
                <a:gd name="T68" fmla="*/ 0 w 89"/>
                <a:gd name="T69" fmla="*/ 18 h 62"/>
                <a:gd name="T70" fmla="*/ 9 w 89"/>
                <a:gd name="T71" fmla="*/ 28 h 62"/>
                <a:gd name="T72" fmla="*/ 22 w 89"/>
                <a:gd name="T73" fmla="*/ 41 h 62"/>
                <a:gd name="T74" fmla="*/ 30 w 89"/>
                <a:gd name="T7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9" h="62">
                  <a:moveTo>
                    <a:pt x="30" y="33"/>
                  </a:moveTo>
                  <a:cubicBezTo>
                    <a:pt x="30" y="30"/>
                    <a:pt x="32" y="31"/>
                    <a:pt x="35" y="32"/>
                  </a:cubicBezTo>
                  <a:cubicBezTo>
                    <a:pt x="38" y="32"/>
                    <a:pt x="41" y="30"/>
                    <a:pt x="44" y="30"/>
                  </a:cubicBezTo>
                  <a:cubicBezTo>
                    <a:pt x="47" y="30"/>
                    <a:pt x="53" y="38"/>
                    <a:pt x="53" y="41"/>
                  </a:cubicBezTo>
                  <a:cubicBezTo>
                    <a:pt x="53" y="43"/>
                    <a:pt x="53" y="45"/>
                    <a:pt x="55" y="47"/>
                  </a:cubicBezTo>
                  <a:cubicBezTo>
                    <a:pt x="55" y="47"/>
                    <a:pt x="55" y="48"/>
                    <a:pt x="55" y="48"/>
                  </a:cubicBezTo>
                  <a:cubicBezTo>
                    <a:pt x="59" y="47"/>
                    <a:pt x="63" y="46"/>
                    <a:pt x="64" y="46"/>
                  </a:cubicBezTo>
                  <a:cubicBezTo>
                    <a:pt x="65" y="46"/>
                    <a:pt x="67" y="52"/>
                    <a:pt x="67" y="56"/>
                  </a:cubicBezTo>
                  <a:cubicBezTo>
                    <a:pt x="66" y="59"/>
                    <a:pt x="71" y="62"/>
                    <a:pt x="72" y="59"/>
                  </a:cubicBezTo>
                  <a:cubicBezTo>
                    <a:pt x="74" y="57"/>
                    <a:pt x="77" y="54"/>
                    <a:pt x="77" y="56"/>
                  </a:cubicBezTo>
                  <a:cubicBezTo>
                    <a:pt x="77" y="57"/>
                    <a:pt x="78" y="57"/>
                    <a:pt x="79" y="58"/>
                  </a:cubicBezTo>
                  <a:cubicBezTo>
                    <a:pt x="80" y="56"/>
                    <a:pt x="81" y="56"/>
                    <a:pt x="82" y="55"/>
                  </a:cubicBezTo>
                  <a:cubicBezTo>
                    <a:pt x="84" y="53"/>
                    <a:pt x="80" y="50"/>
                    <a:pt x="81" y="48"/>
                  </a:cubicBezTo>
                  <a:cubicBezTo>
                    <a:pt x="83" y="46"/>
                    <a:pt x="85" y="49"/>
                    <a:pt x="87" y="47"/>
                  </a:cubicBezTo>
                  <a:cubicBezTo>
                    <a:pt x="89" y="46"/>
                    <a:pt x="84" y="42"/>
                    <a:pt x="85" y="41"/>
                  </a:cubicBezTo>
                  <a:cubicBezTo>
                    <a:pt x="85" y="39"/>
                    <a:pt x="85" y="37"/>
                    <a:pt x="83" y="36"/>
                  </a:cubicBezTo>
                  <a:cubicBezTo>
                    <a:pt x="81" y="35"/>
                    <a:pt x="82" y="31"/>
                    <a:pt x="83" y="27"/>
                  </a:cubicBezTo>
                  <a:cubicBezTo>
                    <a:pt x="82" y="27"/>
                    <a:pt x="82" y="26"/>
                    <a:pt x="81" y="25"/>
                  </a:cubicBezTo>
                  <a:cubicBezTo>
                    <a:pt x="80" y="24"/>
                    <a:pt x="81" y="19"/>
                    <a:pt x="78" y="19"/>
                  </a:cubicBezTo>
                  <a:cubicBezTo>
                    <a:pt x="76" y="19"/>
                    <a:pt x="76" y="16"/>
                    <a:pt x="78" y="16"/>
                  </a:cubicBezTo>
                  <a:cubicBezTo>
                    <a:pt x="80" y="15"/>
                    <a:pt x="74" y="13"/>
                    <a:pt x="74" y="10"/>
                  </a:cubicBezTo>
                  <a:cubicBezTo>
                    <a:pt x="74" y="8"/>
                    <a:pt x="71" y="3"/>
                    <a:pt x="70" y="2"/>
                  </a:cubicBezTo>
                  <a:cubicBezTo>
                    <a:pt x="68" y="2"/>
                    <a:pt x="64" y="8"/>
                    <a:pt x="61" y="8"/>
                  </a:cubicBezTo>
                  <a:cubicBezTo>
                    <a:pt x="59" y="8"/>
                    <a:pt x="55" y="4"/>
                    <a:pt x="54" y="7"/>
                  </a:cubicBezTo>
                  <a:cubicBezTo>
                    <a:pt x="52" y="10"/>
                    <a:pt x="49" y="6"/>
                    <a:pt x="47" y="8"/>
                  </a:cubicBezTo>
                  <a:cubicBezTo>
                    <a:pt x="45" y="11"/>
                    <a:pt x="44" y="5"/>
                    <a:pt x="44" y="5"/>
                  </a:cubicBezTo>
                  <a:cubicBezTo>
                    <a:pt x="44" y="5"/>
                    <a:pt x="44" y="5"/>
                    <a:pt x="44" y="4"/>
                  </a:cubicBezTo>
                  <a:cubicBezTo>
                    <a:pt x="43" y="4"/>
                    <a:pt x="43" y="4"/>
                    <a:pt x="42" y="4"/>
                  </a:cubicBezTo>
                  <a:cubicBezTo>
                    <a:pt x="36" y="6"/>
                    <a:pt x="26" y="5"/>
                    <a:pt x="25" y="3"/>
                  </a:cubicBezTo>
                  <a:cubicBezTo>
                    <a:pt x="25" y="1"/>
                    <a:pt x="17" y="0"/>
                    <a:pt x="17" y="0"/>
                  </a:cubicBezTo>
                  <a:cubicBezTo>
                    <a:pt x="17" y="0"/>
                    <a:pt x="17" y="4"/>
                    <a:pt x="14" y="5"/>
                  </a:cubicBezTo>
                  <a:cubicBezTo>
                    <a:pt x="12" y="6"/>
                    <a:pt x="15" y="9"/>
                    <a:pt x="15" y="10"/>
                  </a:cubicBezTo>
                  <a:cubicBezTo>
                    <a:pt x="15" y="11"/>
                    <a:pt x="13" y="12"/>
                    <a:pt x="11" y="12"/>
                  </a:cubicBezTo>
                  <a:cubicBezTo>
                    <a:pt x="9" y="11"/>
                    <a:pt x="4" y="15"/>
                    <a:pt x="2" y="17"/>
                  </a:cubicBezTo>
                  <a:cubicBezTo>
                    <a:pt x="1" y="17"/>
                    <a:pt x="1" y="18"/>
                    <a:pt x="0" y="18"/>
                  </a:cubicBezTo>
                  <a:cubicBezTo>
                    <a:pt x="4" y="21"/>
                    <a:pt x="4" y="24"/>
                    <a:pt x="9" y="28"/>
                  </a:cubicBezTo>
                  <a:cubicBezTo>
                    <a:pt x="13" y="30"/>
                    <a:pt x="18" y="34"/>
                    <a:pt x="22" y="41"/>
                  </a:cubicBezTo>
                  <a:cubicBezTo>
                    <a:pt x="25" y="38"/>
                    <a:pt x="30" y="35"/>
                    <a:pt x="30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6" name="Freeform 30"/>
            <p:cNvSpPr>
              <a:spLocks/>
            </p:cNvSpPr>
            <p:nvPr userDrawn="1"/>
          </p:nvSpPr>
          <p:spPr bwMode="auto">
            <a:xfrm>
              <a:off x="-2704464" y="4250242"/>
              <a:ext cx="105712" cy="102121"/>
            </a:xfrm>
            <a:custGeom>
              <a:avLst/>
              <a:gdLst>
                <a:gd name="T0" fmla="*/ 40 w 49"/>
                <a:gd name="T1" fmla="*/ 26 h 44"/>
                <a:gd name="T2" fmla="*/ 36 w 49"/>
                <a:gd name="T3" fmla="*/ 22 h 44"/>
                <a:gd name="T4" fmla="*/ 37 w 49"/>
                <a:gd name="T5" fmla="*/ 15 h 44"/>
                <a:gd name="T6" fmla="*/ 37 w 49"/>
                <a:gd name="T7" fmla="*/ 12 h 44"/>
                <a:gd name="T8" fmla="*/ 35 w 49"/>
                <a:gd name="T9" fmla="*/ 10 h 44"/>
                <a:gd name="T10" fmla="*/ 30 w 49"/>
                <a:gd name="T11" fmla="*/ 13 h 44"/>
                <a:gd name="T12" fmla="*/ 25 w 49"/>
                <a:gd name="T13" fmla="*/ 10 h 44"/>
                <a:gd name="T14" fmla="*/ 22 w 49"/>
                <a:gd name="T15" fmla="*/ 0 h 44"/>
                <a:gd name="T16" fmla="*/ 13 w 49"/>
                <a:gd name="T17" fmla="*/ 2 h 44"/>
                <a:gd name="T18" fmla="*/ 12 w 49"/>
                <a:gd name="T19" fmla="*/ 7 h 44"/>
                <a:gd name="T20" fmla="*/ 3 w 49"/>
                <a:gd name="T21" fmla="*/ 15 h 44"/>
                <a:gd name="T22" fmla="*/ 0 w 49"/>
                <a:gd name="T23" fmla="*/ 18 h 44"/>
                <a:gd name="T24" fmla="*/ 15 w 49"/>
                <a:gd name="T25" fmla="*/ 28 h 44"/>
                <a:gd name="T26" fmla="*/ 42 w 49"/>
                <a:gd name="T27" fmla="*/ 43 h 44"/>
                <a:gd name="T28" fmla="*/ 45 w 49"/>
                <a:gd name="T29" fmla="*/ 44 h 44"/>
                <a:gd name="T30" fmla="*/ 49 w 49"/>
                <a:gd name="T31" fmla="*/ 34 h 44"/>
                <a:gd name="T32" fmla="*/ 40 w 49"/>
                <a:gd name="T3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44">
                  <a:moveTo>
                    <a:pt x="40" y="26"/>
                  </a:moveTo>
                  <a:cubicBezTo>
                    <a:pt x="36" y="23"/>
                    <a:pt x="34" y="23"/>
                    <a:pt x="36" y="22"/>
                  </a:cubicBezTo>
                  <a:cubicBezTo>
                    <a:pt x="37" y="21"/>
                    <a:pt x="38" y="18"/>
                    <a:pt x="37" y="15"/>
                  </a:cubicBezTo>
                  <a:cubicBezTo>
                    <a:pt x="37" y="13"/>
                    <a:pt x="37" y="12"/>
                    <a:pt x="37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8"/>
                    <a:pt x="32" y="11"/>
                    <a:pt x="30" y="13"/>
                  </a:cubicBezTo>
                  <a:cubicBezTo>
                    <a:pt x="29" y="16"/>
                    <a:pt x="24" y="13"/>
                    <a:pt x="25" y="10"/>
                  </a:cubicBezTo>
                  <a:cubicBezTo>
                    <a:pt x="25" y="6"/>
                    <a:pt x="23" y="0"/>
                    <a:pt x="22" y="0"/>
                  </a:cubicBezTo>
                  <a:cubicBezTo>
                    <a:pt x="21" y="0"/>
                    <a:pt x="17" y="1"/>
                    <a:pt x="13" y="2"/>
                  </a:cubicBezTo>
                  <a:cubicBezTo>
                    <a:pt x="14" y="4"/>
                    <a:pt x="12" y="5"/>
                    <a:pt x="12" y="7"/>
                  </a:cubicBezTo>
                  <a:cubicBezTo>
                    <a:pt x="11" y="9"/>
                    <a:pt x="5" y="13"/>
                    <a:pt x="3" y="15"/>
                  </a:cubicBezTo>
                  <a:cubicBezTo>
                    <a:pt x="2" y="15"/>
                    <a:pt x="1" y="16"/>
                    <a:pt x="0" y="18"/>
                  </a:cubicBezTo>
                  <a:cubicBezTo>
                    <a:pt x="5" y="21"/>
                    <a:pt x="11" y="24"/>
                    <a:pt x="15" y="28"/>
                  </a:cubicBezTo>
                  <a:cubicBezTo>
                    <a:pt x="24" y="33"/>
                    <a:pt x="36" y="41"/>
                    <a:pt x="42" y="43"/>
                  </a:cubicBezTo>
                  <a:cubicBezTo>
                    <a:pt x="43" y="44"/>
                    <a:pt x="44" y="44"/>
                    <a:pt x="45" y="44"/>
                  </a:cubicBezTo>
                  <a:cubicBezTo>
                    <a:pt x="47" y="38"/>
                    <a:pt x="48" y="37"/>
                    <a:pt x="49" y="34"/>
                  </a:cubicBezTo>
                  <a:cubicBezTo>
                    <a:pt x="49" y="30"/>
                    <a:pt x="43" y="28"/>
                    <a:pt x="4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7" name="Freeform 31"/>
            <p:cNvSpPr>
              <a:spLocks/>
            </p:cNvSpPr>
            <p:nvPr userDrawn="1"/>
          </p:nvSpPr>
          <p:spPr bwMode="auto">
            <a:xfrm>
              <a:off x="-2746414" y="4213771"/>
              <a:ext cx="72153" cy="78415"/>
            </a:xfrm>
            <a:custGeom>
              <a:avLst/>
              <a:gdLst>
                <a:gd name="T0" fmla="*/ 32 w 34"/>
                <a:gd name="T1" fmla="*/ 23 h 34"/>
                <a:gd name="T2" fmla="*/ 33 w 34"/>
                <a:gd name="T3" fmla="*/ 17 h 34"/>
                <a:gd name="T4" fmla="*/ 31 w 34"/>
                <a:gd name="T5" fmla="*/ 11 h 34"/>
                <a:gd name="T6" fmla="*/ 22 w 34"/>
                <a:gd name="T7" fmla="*/ 0 h 34"/>
                <a:gd name="T8" fmla="*/ 13 w 34"/>
                <a:gd name="T9" fmla="*/ 2 h 34"/>
                <a:gd name="T10" fmla="*/ 8 w 34"/>
                <a:gd name="T11" fmla="*/ 3 h 34"/>
                <a:gd name="T12" fmla="*/ 0 w 34"/>
                <a:gd name="T13" fmla="*/ 11 h 34"/>
                <a:gd name="T14" fmla="*/ 1 w 34"/>
                <a:gd name="T15" fmla="*/ 15 h 34"/>
                <a:gd name="T16" fmla="*/ 11 w 34"/>
                <a:gd name="T17" fmla="*/ 28 h 34"/>
                <a:gd name="T18" fmla="*/ 20 w 34"/>
                <a:gd name="T19" fmla="*/ 34 h 34"/>
                <a:gd name="T20" fmla="*/ 23 w 34"/>
                <a:gd name="T21" fmla="*/ 31 h 34"/>
                <a:gd name="T22" fmla="*/ 32 w 34"/>
                <a:gd name="T2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4">
                  <a:moveTo>
                    <a:pt x="32" y="23"/>
                  </a:moveTo>
                  <a:cubicBezTo>
                    <a:pt x="33" y="21"/>
                    <a:pt x="34" y="19"/>
                    <a:pt x="33" y="17"/>
                  </a:cubicBezTo>
                  <a:cubicBezTo>
                    <a:pt x="31" y="15"/>
                    <a:pt x="31" y="13"/>
                    <a:pt x="31" y="11"/>
                  </a:cubicBezTo>
                  <a:cubicBezTo>
                    <a:pt x="31" y="8"/>
                    <a:pt x="25" y="0"/>
                    <a:pt x="22" y="0"/>
                  </a:cubicBezTo>
                  <a:cubicBezTo>
                    <a:pt x="19" y="0"/>
                    <a:pt x="16" y="2"/>
                    <a:pt x="13" y="2"/>
                  </a:cubicBezTo>
                  <a:cubicBezTo>
                    <a:pt x="10" y="1"/>
                    <a:pt x="8" y="0"/>
                    <a:pt x="8" y="3"/>
                  </a:cubicBezTo>
                  <a:cubicBezTo>
                    <a:pt x="8" y="5"/>
                    <a:pt x="3" y="8"/>
                    <a:pt x="0" y="11"/>
                  </a:cubicBezTo>
                  <a:cubicBezTo>
                    <a:pt x="0" y="12"/>
                    <a:pt x="1" y="13"/>
                    <a:pt x="1" y="15"/>
                  </a:cubicBezTo>
                  <a:cubicBezTo>
                    <a:pt x="4" y="24"/>
                    <a:pt x="7" y="25"/>
                    <a:pt x="11" y="28"/>
                  </a:cubicBezTo>
                  <a:cubicBezTo>
                    <a:pt x="13" y="30"/>
                    <a:pt x="16" y="32"/>
                    <a:pt x="20" y="34"/>
                  </a:cubicBezTo>
                  <a:cubicBezTo>
                    <a:pt x="21" y="32"/>
                    <a:pt x="22" y="31"/>
                    <a:pt x="23" y="31"/>
                  </a:cubicBezTo>
                  <a:cubicBezTo>
                    <a:pt x="25" y="29"/>
                    <a:pt x="31" y="25"/>
                    <a:pt x="32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8" name="Freeform 32"/>
            <p:cNvSpPr>
              <a:spLocks/>
            </p:cNvSpPr>
            <p:nvPr userDrawn="1"/>
          </p:nvSpPr>
          <p:spPr bwMode="auto">
            <a:xfrm>
              <a:off x="-2840379" y="3746932"/>
              <a:ext cx="209745" cy="169594"/>
            </a:xfrm>
            <a:custGeom>
              <a:avLst/>
              <a:gdLst>
                <a:gd name="T0" fmla="*/ 46 w 98"/>
                <a:gd name="T1" fmla="*/ 56 h 73"/>
                <a:gd name="T2" fmla="*/ 58 w 98"/>
                <a:gd name="T3" fmla="*/ 48 h 73"/>
                <a:gd name="T4" fmla="*/ 58 w 98"/>
                <a:gd name="T5" fmla="*/ 19 h 73"/>
                <a:gd name="T6" fmla="*/ 97 w 98"/>
                <a:gd name="T7" fmla="*/ 19 h 73"/>
                <a:gd name="T8" fmla="*/ 97 w 98"/>
                <a:gd name="T9" fmla="*/ 4 h 73"/>
                <a:gd name="T10" fmla="*/ 89 w 98"/>
                <a:gd name="T11" fmla="*/ 0 h 73"/>
                <a:gd name="T12" fmla="*/ 46 w 98"/>
                <a:gd name="T13" fmla="*/ 0 h 73"/>
                <a:gd name="T14" fmla="*/ 39 w 98"/>
                <a:gd name="T15" fmla="*/ 9 h 73"/>
                <a:gd name="T16" fmla="*/ 24 w 98"/>
                <a:gd name="T17" fmla="*/ 29 h 73"/>
                <a:gd name="T18" fmla="*/ 3 w 98"/>
                <a:gd name="T19" fmla="*/ 63 h 73"/>
                <a:gd name="T20" fmla="*/ 0 w 98"/>
                <a:gd name="T21" fmla="*/ 73 h 73"/>
                <a:gd name="T22" fmla="*/ 46 w 98"/>
                <a:gd name="T23" fmla="*/ 73 h 73"/>
                <a:gd name="T24" fmla="*/ 46 w 98"/>
                <a:gd name="T2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3">
                  <a:moveTo>
                    <a:pt x="46" y="56"/>
                  </a:moveTo>
                  <a:cubicBezTo>
                    <a:pt x="46" y="54"/>
                    <a:pt x="58" y="51"/>
                    <a:pt x="58" y="48"/>
                  </a:cubicBezTo>
                  <a:cubicBezTo>
                    <a:pt x="58" y="46"/>
                    <a:pt x="58" y="19"/>
                    <a:pt x="58" y="19"/>
                  </a:cubicBezTo>
                  <a:cubicBezTo>
                    <a:pt x="58" y="19"/>
                    <a:pt x="96" y="20"/>
                    <a:pt x="97" y="19"/>
                  </a:cubicBezTo>
                  <a:cubicBezTo>
                    <a:pt x="98" y="19"/>
                    <a:pt x="98" y="11"/>
                    <a:pt x="97" y="4"/>
                  </a:cubicBezTo>
                  <a:cubicBezTo>
                    <a:pt x="96" y="1"/>
                    <a:pt x="98" y="0"/>
                    <a:pt x="89" y="0"/>
                  </a:cubicBezTo>
                  <a:cubicBezTo>
                    <a:pt x="82" y="0"/>
                    <a:pt x="60" y="0"/>
                    <a:pt x="46" y="0"/>
                  </a:cubicBezTo>
                  <a:cubicBezTo>
                    <a:pt x="42" y="2"/>
                    <a:pt x="41" y="6"/>
                    <a:pt x="39" y="9"/>
                  </a:cubicBezTo>
                  <a:cubicBezTo>
                    <a:pt x="37" y="15"/>
                    <a:pt x="24" y="22"/>
                    <a:pt x="24" y="29"/>
                  </a:cubicBezTo>
                  <a:cubicBezTo>
                    <a:pt x="23" y="36"/>
                    <a:pt x="11" y="48"/>
                    <a:pt x="3" y="63"/>
                  </a:cubicBezTo>
                  <a:cubicBezTo>
                    <a:pt x="1" y="67"/>
                    <a:pt x="0" y="71"/>
                    <a:pt x="0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59"/>
                    <a:pt x="46" y="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9" name="Freeform 33"/>
            <p:cNvSpPr>
              <a:spLocks/>
            </p:cNvSpPr>
            <p:nvPr userDrawn="1"/>
          </p:nvSpPr>
          <p:spPr bwMode="auto">
            <a:xfrm>
              <a:off x="-2843735" y="3756050"/>
              <a:ext cx="305388" cy="335540"/>
            </a:xfrm>
            <a:custGeom>
              <a:avLst/>
              <a:gdLst>
                <a:gd name="T0" fmla="*/ 11 w 142"/>
                <a:gd name="T1" fmla="*/ 124 h 144"/>
                <a:gd name="T2" fmla="*/ 22 w 142"/>
                <a:gd name="T3" fmla="*/ 124 h 144"/>
                <a:gd name="T4" fmla="*/ 31 w 142"/>
                <a:gd name="T5" fmla="*/ 123 h 144"/>
                <a:gd name="T6" fmla="*/ 38 w 142"/>
                <a:gd name="T7" fmla="*/ 129 h 144"/>
                <a:gd name="T8" fmla="*/ 42 w 142"/>
                <a:gd name="T9" fmla="*/ 129 h 144"/>
                <a:gd name="T10" fmla="*/ 50 w 142"/>
                <a:gd name="T11" fmla="*/ 138 h 144"/>
                <a:gd name="T12" fmla="*/ 55 w 142"/>
                <a:gd name="T13" fmla="*/ 144 h 144"/>
                <a:gd name="T14" fmla="*/ 62 w 142"/>
                <a:gd name="T15" fmla="*/ 140 h 144"/>
                <a:gd name="T16" fmla="*/ 68 w 142"/>
                <a:gd name="T17" fmla="*/ 138 h 144"/>
                <a:gd name="T18" fmla="*/ 75 w 142"/>
                <a:gd name="T19" fmla="*/ 137 h 144"/>
                <a:gd name="T20" fmla="*/ 83 w 142"/>
                <a:gd name="T21" fmla="*/ 137 h 144"/>
                <a:gd name="T22" fmla="*/ 90 w 142"/>
                <a:gd name="T23" fmla="*/ 135 h 144"/>
                <a:gd name="T24" fmla="*/ 135 w 142"/>
                <a:gd name="T25" fmla="*/ 135 h 144"/>
                <a:gd name="T26" fmla="*/ 137 w 142"/>
                <a:gd name="T27" fmla="*/ 125 h 144"/>
                <a:gd name="T28" fmla="*/ 133 w 142"/>
                <a:gd name="T29" fmla="*/ 122 h 144"/>
                <a:gd name="T30" fmla="*/ 122 w 142"/>
                <a:gd name="T31" fmla="*/ 27 h 144"/>
                <a:gd name="T32" fmla="*/ 142 w 142"/>
                <a:gd name="T33" fmla="*/ 27 h 144"/>
                <a:gd name="T34" fmla="*/ 101 w 142"/>
                <a:gd name="T35" fmla="*/ 2 h 144"/>
                <a:gd name="T36" fmla="*/ 98 w 142"/>
                <a:gd name="T37" fmla="*/ 0 h 144"/>
                <a:gd name="T38" fmla="*/ 98 w 142"/>
                <a:gd name="T39" fmla="*/ 15 h 144"/>
                <a:gd name="T40" fmla="*/ 59 w 142"/>
                <a:gd name="T41" fmla="*/ 15 h 144"/>
                <a:gd name="T42" fmla="*/ 59 w 142"/>
                <a:gd name="T43" fmla="*/ 44 h 144"/>
                <a:gd name="T44" fmla="*/ 47 w 142"/>
                <a:gd name="T45" fmla="*/ 52 h 144"/>
                <a:gd name="T46" fmla="*/ 47 w 142"/>
                <a:gd name="T47" fmla="*/ 69 h 144"/>
                <a:gd name="T48" fmla="*/ 1 w 142"/>
                <a:gd name="T49" fmla="*/ 69 h 144"/>
                <a:gd name="T50" fmla="*/ 7 w 142"/>
                <a:gd name="T51" fmla="*/ 81 h 144"/>
                <a:gd name="T52" fmla="*/ 10 w 142"/>
                <a:gd name="T53" fmla="*/ 99 h 144"/>
                <a:gd name="T54" fmla="*/ 6 w 142"/>
                <a:gd name="T55" fmla="*/ 120 h 144"/>
                <a:gd name="T56" fmla="*/ 4 w 142"/>
                <a:gd name="T57" fmla="*/ 129 h 144"/>
                <a:gd name="T58" fmla="*/ 5 w 142"/>
                <a:gd name="T59" fmla="*/ 129 h 144"/>
                <a:gd name="T60" fmla="*/ 11 w 142"/>
                <a:gd name="T61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2" h="144">
                  <a:moveTo>
                    <a:pt x="11" y="124"/>
                  </a:moveTo>
                  <a:cubicBezTo>
                    <a:pt x="16" y="125"/>
                    <a:pt x="22" y="124"/>
                    <a:pt x="22" y="124"/>
                  </a:cubicBezTo>
                  <a:cubicBezTo>
                    <a:pt x="22" y="124"/>
                    <a:pt x="28" y="122"/>
                    <a:pt x="31" y="123"/>
                  </a:cubicBezTo>
                  <a:cubicBezTo>
                    <a:pt x="34" y="125"/>
                    <a:pt x="38" y="129"/>
                    <a:pt x="38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2" y="129"/>
                    <a:pt x="45" y="137"/>
                    <a:pt x="50" y="138"/>
                  </a:cubicBezTo>
                  <a:cubicBezTo>
                    <a:pt x="53" y="139"/>
                    <a:pt x="54" y="142"/>
                    <a:pt x="55" y="144"/>
                  </a:cubicBezTo>
                  <a:cubicBezTo>
                    <a:pt x="59" y="143"/>
                    <a:pt x="62" y="142"/>
                    <a:pt x="62" y="140"/>
                  </a:cubicBezTo>
                  <a:cubicBezTo>
                    <a:pt x="62" y="137"/>
                    <a:pt x="63" y="133"/>
                    <a:pt x="68" y="138"/>
                  </a:cubicBezTo>
                  <a:cubicBezTo>
                    <a:pt x="74" y="142"/>
                    <a:pt x="74" y="138"/>
                    <a:pt x="75" y="137"/>
                  </a:cubicBezTo>
                  <a:cubicBezTo>
                    <a:pt x="76" y="135"/>
                    <a:pt x="79" y="137"/>
                    <a:pt x="83" y="137"/>
                  </a:cubicBezTo>
                  <a:cubicBezTo>
                    <a:pt x="86" y="137"/>
                    <a:pt x="90" y="135"/>
                    <a:pt x="90" y="135"/>
                  </a:cubicBezTo>
                  <a:cubicBezTo>
                    <a:pt x="90" y="135"/>
                    <a:pt x="133" y="136"/>
                    <a:pt x="135" y="135"/>
                  </a:cubicBezTo>
                  <a:cubicBezTo>
                    <a:pt x="138" y="134"/>
                    <a:pt x="137" y="125"/>
                    <a:pt x="137" y="12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42" y="27"/>
                    <a:pt x="142" y="27"/>
                    <a:pt x="142" y="27"/>
                  </a:cubicBezTo>
                  <a:cubicBezTo>
                    <a:pt x="121" y="14"/>
                    <a:pt x="103" y="3"/>
                    <a:pt x="101" y="2"/>
                  </a:cubicBezTo>
                  <a:cubicBezTo>
                    <a:pt x="100" y="1"/>
                    <a:pt x="99" y="0"/>
                    <a:pt x="98" y="0"/>
                  </a:cubicBezTo>
                  <a:cubicBezTo>
                    <a:pt x="99" y="7"/>
                    <a:pt x="99" y="15"/>
                    <a:pt x="98" y="15"/>
                  </a:cubicBezTo>
                  <a:cubicBezTo>
                    <a:pt x="97" y="16"/>
                    <a:pt x="59" y="15"/>
                    <a:pt x="59" y="15"/>
                  </a:cubicBezTo>
                  <a:cubicBezTo>
                    <a:pt x="59" y="15"/>
                    <a:pt x="59" y="42"/>
                    <a:pt x="59" y="44"/>
                  </a:cubicBezTo>
                  <a:cubicBezTo>
                    <a:pt x="59" y="47"/>
                    <a:pt x="47" y="50"/>
                    <a:pt x="47" y="52"/>
                  </a:cubicBezTo>
                  <a:cubicBezTo>
                    <a:pt x="47" y="55"/>
                    <a:pt x="47" y="69"/>
                    <a:pt x="47" y="69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0" y="76"/>
                    <a:pt x="5" y="79"/>
                    <a:pt x="7" y="81"/>
                  </a:cubicBezTo>
                  <a:cubicBezTo>
                    <a:pt x="11" y="85"/>
                    <a:pt x="5" y="92"/>
                    <a:pt x="10" y="99"/>
                  </a:cubicBezTo>
                  <a:cubicBezTo>
                    <a:pt x="15" y="106"/>
                    <a:pt x="9" y="116"/>
                    <a:pt x="6" y="120"/>
                  </a:cubicBezTo>
                  <a:cubicBezTo>
                    <a:pt x="5" y="122"/>
                    <a:pt x="5" y="126"/>
                    <a:pt x="4" y="129"/>
                  </a:cubicBezTo>
                  <a:cubicBezTo>
                    <a:pt x="4" y="129"/>
                    <a:pt x="5" y="129"/>
                    <a:pt x="5" y="129"/>
                  </a:cubicBezTo>
                  <a:cubicBezTo>
                    <a:pt x="8" y="129"/>
                    <a:pt x="7" y="123"/>
                    <a:pt x="11" y="1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0" name="Freeform 34"/>
            <p:cNvSpPr>
              <a:spLocks/>
            </p:cNvSpPr>
            <p:nvPr userDrawn="1"/>
          </p:nvSpPr>
          <p:spPr bwMode="auto">
            <a:xfrm>
              <a:off x="-2724600" y="3819875"/>
              <a:ext cx="417812" cy="393895"/>
            </a:xfrm>
            <a:custGeom>
              <a:avLst/>
              <a:gdLst>
                <a:gd name="T0" fmla="*/ 185 w 195"/>
                <a:gd name="T1" fmla="*/ 70 h 169"/>
                <a:gd name="T2" fmla="*/ 179 w 195"/>
                <a:gd name="T3" fmla="*/ 58 h 169"/>
                <a:gd name="T4" fmla="*/ 166 w 195"/>
                <a:gd name="T5" fmla="*/ 54 h 169"/>
                <a:gd name="T6" fmla="*/ 159 w 195"/>
                <a:gd name="T7" fmla="*/ 45 h 169"/>
                <a:gd name="T8" fmla="*/ 87 w 195"/>
                <a:gd name="T9" fmla="*/ 0 h 169"/>
                <a:gd name="T10" fmla="*/ 67 w 195"/>
                <a:gd name="T11" fmla="*/ 0 h 169"/>
                <a:gd name="T12" fmla="*/ 78 w 195"/>
                <a:gd name="T13" fmla="*/ 95 h 169"/>
                <a:gd name="T14" fmla="*/ 82 w 195"/>
                <a:gd name="T15" fmla="*/ 98 h 169"/>
                <a:gd name="T16" fmla="*/ 80 w 195"/>
                <a:gd name="T17" fmla="*/ 108 h 169"/>
                <a:gd name="T18" fmla="*/ 35 w 195"/>
                <a:gd name="T19" fmla="*/ 108 h 169"/>
                <a:gd name="T20" fmla="*/ 28 w 195"/>
                <a:gd name="T21" fmla="*/ 110 h 169"/>
                <a:gd name="T22" fmla="*/ 20 w 195"/>
                <a:gd name="T23" fmla="*/ 110 h 169"/>
                <a:gd name="T24" fmla="*/ 13 w 195"/>
                <a:gd name="T25" fmla="*/ 111 h 169"/>
                <a:gd name="T26" fmla="*/ 7 w 195"/>
                <a:gd name="T27" fmla="*/ 113 h 169"/>
                <a:gd name="T28" fmla="*/ 0 w 195"/>
                <a:gd name="T29" fmla="*/ 117 h 169"/>
                <a:gd name="T30" fmla="*/ 2 w 195"/>
                <a:gd name="T31" fmla="*/ 119 h 169"/>
                <a:gd name="T32" fmla="*/ 4 w 195"/>
                <a:gd name="T33" fmla="*/ 122 h 169"/>
                <a:gd name="T34" fmla="*/ 5 w 195"/>
                <a:gd name="T35" fmla="*/ 129 h 169"/>
                <a:gd name="T36" fmla="*/ 12 w 195"/>
                <a:gd name="T37" fmla="*/ 136 h 169"/>
                <a:gd name="T38" fmla="*/ 12 w 195"/>
                <a:gd name="T39" fmla="*/ 144 h 169"/>
                <a:gd name="T40" fmla="*/ 15 w 195"/>
                <a:gd name="T41" fmla="*/ 147 h 169"/>
                <a:gd name="T42" fmla="*/ 22 w 195"/>
                <a:gd name="T43" fmla="*/ 146 h 169"/>
                <a:gd name="T44" fmla="*/ 29 w 195"/>
                <a:gd name="T45" fmla="*/ 147 h 169"/>
                <a:gd name="T46" fmla="*/ 38 w 195"/>
                <a:gd name="T47" fmla="*/ 141 h 169"/>
                <a:gd name="T48" fmla="*/ 42 w 195"/>
                <a:gd name="T49" fmla="*/ 149 h 169"/>
                <a:gd name="T50" fmla="*/ 46 w 195"/>
                <a:gd name="T51" fmla="*/ 155 h 169"/>
                <a:gd name="T52" fmla="*/ 46 w 195"/>
                <a:gd name="T53" fmla="*/ 158 h 169"/>
                <a:gd name="T54" fmla="*/ 49 w 195"/>
                <a:gd name="T55" fmla="*/ 164 h 169"/>
                <a:gd name="T56" fmla="*/ 55 w 195"/>
                <a:gd name="T57" fmla="*/ 165 h 169"/>
                <a:gd name="T58" fmla="*/ 61 w 195"/>
                <a:gd name="T59" fmla="*/ 167 h 169"/>
                <a:gd name="T60" fmla="*/ 67 w 195"/>
                <a:gd name="T61" fmla="*/ 164 h 169"/>
                <a:gd name="T62" fmla="*/ 73 w 195"/>
                <a:gd name="T63" fmla="*/ 163 h 169"/>
                <a:gd name="T64" fmla="*/ 77 w 195"/>
                <a:gd name="T65" fmla="*/ 164 h 169"/>
                <a:gd name="T66" fmla="*/ 80 w 195"/>
                <a:gd name="T67" fmla="*/ 164 h 169"/>
                <a:gd name="T68" fmla="*/ 84 w 195"/>
                <a:gd name="T69" fmla="*/ 156 h 169"/>
                <a:gd name="T70" fmla="*/ 83 w 195"/>
                <a:gd name="T71" fmla="*/ 148 h 169"/>
                <a:gd name="T72" fmla="*/ 92 w 195"/>
                <a:gd name="T73" fmla="*/ 145 h 169"/>
                <a:gd name="T74" fmla="*/ 96 w 195"/>
                <a:gd name="T75" fmla="*/ 138 h 169"/>
                <a:gd name="T76" fmla="*/ 100 w 195"/>
                <a:gd name="T77" fmla="*/ 130 h 169"/>
                <a:gd name="T78" fmla="*/ 107 w 195"/>
                <a:gd name="T79" fmla="*/ 130 h 169"/>
                <a:gd name="T80" fmla="*/ 112 w 195"/>
                <a:gd name="T81" fmla="*/ 125 h 169"/>
                <a:gd name="T82" fmla="*/ 118 w 195"/>
                <a:gd name="T83" fmla="*/ 123 h 169"/>
                <a:gd name="T84" fmla="*/ 122 w 195"/>
                <a:gd name="T85" fmla="*/ 120 h 169"/>
                <a:gd name="T86" fmla="*/ 132 w 195"/>
                <a:gd name="T87" fmla="*/ 117 h 169"/>
                <a:gd name="T88" fmla="*/ 141 w 195"/>
                <a:gd name="T89" fmla="*/ 113 h 169"/>
                <a:gd name="T90" fmla="*/ 156 w 195"/>
                <a:gd name="T91" fmla="*/ 114 h 169"/>
                <a:gd name="T92" fmla="*/ 165 w 195"/>
                <a:gd name="T93" fmla="*/ 111 h 169"/>
                <a:gd name="T94" fmla="*/ 183 w 195"/>
                <a:gd name="T95" fmla="*/ 109 h 169"/>
                <a:gd name="T96" fmla="*/ 190 w 195"/>
                <a:gd name="T97" fmla="*/ 104 h 169"/>
                <a:gd name="T98" fmla="*/ 194 w 195"/>
                <a:gd name="T99" fmla="*/ 96 h 169"/>
                <a:gd name="T100" fmla="*/ 195 w 195"/>
                <a:gd name="T101" fmla="*/ 68 h 169"/>
                <a:gd name="T102" fmla="*/ 185 w 195"/>
                <a:gd name="T103" fmla="*/ 7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69">
                  <a:moveTo>
                    <a:pt x="185" y="70"/>
                  </a:moveTo>
                  <a:cubicBezTo>
                    <a:pt x="185" y="70"/>
                    <a:pt x="185" y="61"/>
                    <a:pt x="179" y="58"/>
                  </a:cubicBezTo>
                  <a:cubicBezTo>
                    <a:pt x="174" y="55"/>
                    <a:pt x="166" y="54"/>
                    <a:pt x="166" y="54"/>
                  </a:cubicBezTo>
                  <a:cubicBezTo>
                    <a:pt x="166" y="54"/>
                    <a:pt x="162" y="48"/>
                    <a:pt x="159" y="45"/>
                  </a:cubicBezTo>
                  <a:cubicBezTo>
                    <a:pt x="157" y="43"/>
                    <a:pt x="119" y="19"/>
                    <a:pt x="8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2" y="98"/>
                    <a:pt x="82" y="98"/>
                    <a:pt x="82" y="98"/>
                  </a:cubicBezTo>
                  <a:cubicBezTo>
                    <a:pt x="82" y="98"/>
                    <a:pt x="83" y="107"/>
                    <a:pt x="80" y="108"/>
                  </a:cubicBezTo>
                  <a:cubicBezTo>
                    <a:pt x="78" y="109"/>
                    <a:pt x="35" y="108"/>
                    <a:pt x="35" y="108"/>
                  </a:cubicBezTo>
                  <a:cubicBezTo>
                    <a:pt x="35" y="108"/>
                    <a:pt x="31" y="110"/>
                    <a:pt x="28" y="110"/>
                  </a:cubicBezTo>
                  <a:cubicBezTo>
                    <a:pt x="24" y="110"/>
                    <a:pt x="21" y="108"/>
                    <a:pt x="20" y="110"/>
                  </a:cubicBezTo>
                  <a:cubicBezTo>
                    <a:pt x="19" y="111"/>
                    <a:pt x="19" y="115"/>
                    <a:pt x="13" y="111"/>
                  </a:cubicBezTo>
                  <a:cubicBezTo>
                    <a:pt x="8" y="106"/>
                    <a:pt x="7" y="110"/>
                    <a:pt x="7" y="113"/>
                  </a:cubicBezTo>
                  <a:cubicBezTo>
                    <a:pt x="7" y="115"/>
                    <a:pt x="4" y="116"/>
                    <a:pt x="0" y="117"/>
                  </a:cubicBezTo>
                  <a:cubicBezTo>
                    <a:pt x="1" y="118"/>
                    <a:pt x="2" y="119"/>
                    <a:pt x="2" y="119"/>
                  </a:cubicBezTo>
                  <a:cubicBezTo>
                    <a:pt x="4" y="122"/>
                    <a:pt x="4" y="122"/>
                    <a:pt x="4" y="122"/>
                  </a:cubicBezTo>
                  <a:cubicBezTo>
                    <a:pt x="4" y="122"/>
                    <a:pt x="3" y="127"/>
                    <a:pt x="5" y="129"/>
                  </a:cubicBezTo>
                  <a:cubicBezTo>
                    <a:pt x="7" y="131"/>
                    <a:pt x="11" y="134"/>
                    <a:pt x="12" y="136"/>
                  </a:cubicBezTo>
                  <a:cubicBezTo>
                    <a:pt x="12" y="137"/>
                    <a:pt x="12" y="144"/>
                    <a:pt x="12" y="144"/>
                  </a:cubicBezTo>
                  <a:cubicBezTo>
                    <a:pt x="12" y="144"/>
                    <a:pt x="13" y="150"/>
                    <a:pt x="15" y="147"/>
                  </a:cubicBezTo>
                  <a:cubicBezTo>
                    <a:pt x="17" y="145"/>
                    <a:pt x="20" y="149"/>
                    <a:pt x="22" y="146"/>
                  </a:cubicBezTo>
                  <a:cubicBezTo>
                    <a:pt x="23" y="143"/>
                    <a:pt x="27" y="147"/>
                    <a:pt x="29" y="147"/>
                  </a:cubicBezTo>
                  <a:cubicBezTo>
                    <a:pt x="32" y="147"/>
                    <a:pt x="36" y="141"/>
                    <a:pt x="38" y="141"/>
                  </a:cubicBezTo>
                  <a:cubicBezTo>
                    <a:pt x="39" y="142"/>
                    <a:pt x="42" y="147"/>
                    <a:pt x="42" y="149"/>
                  </a:cubicBezTo>
                  <a:cubicBezTo>
                    <a:pt x="42" y="152"/>
                    <a:pt x="48" y="154"/>
                    <a:pt x="46" y="155"/>
                  </a:cubicBezTo>
                  <a:cubicBezTo>
                    <a:pt x="44" y="155"/>
                    <a:pt x="44" y="158"/>
                    <a:pt x="46" y="158"/>
                  </a:cubicBezTo>
                  <a:cubicBezTo>
                    <a:pt x="49" y="158"/>
                    <a:pt x="48" y="163"/>
                    <a:pt x="49" y="164"/>
                  </a:cubicBezTo>
                  <a:cubicBezTo>
                    <a:pt x="51" y="166"/>
                    <a:pt x="53" y="168"/>
                    <a:pt x="55" y="165"/>
                  </a:cubicBezTo>
                  <a:cubicBezTo>
                    <a:pt x="56" y="162"/>
                    <a:pt x="59" y="165"/>
                    <a:pt x="61" y="167"/>
                  </a:cubicBezTo>
                  <a:cubicBezTo>
                    <a:pt x="62" y="169"/>
                    <a:pt x="66" y="166"/>
                    <a:pt x="67" y="164"/>
                  </a:cubicBezTo>
                  <a:cubicBezTo>
                    <a:pt x="68" y="161"/>
                    <a:pt x="73" y="160"/>
                    <a:pt x="73" y="163"/>
                  </a:cubicBezTo>
                  <a:cubicBezTo>
                    <a:pt x="73" y="166"/>
                    <a:pt x="74" y="167"/>
                    <a:pt x="77" y="164"/>
                  </a:cubicBezTo>
                  <a:cubicBezTo>
                    <a:pt x="78" y="164"/>
                    <a:pt x="79" y="164"/>
                    <a:pt x="80" y="164"/>
                  </a:cubicBezTo>
                  <a:cubicBezTo>
                    <a:pt x="82" y="160"/>
                    <a:pt x="83" y="157"/>
                    <a:pt x="84" y="156"/>
                  </a:cubicBezTo>
                  <a:cubicBezTo>
                    <a:pt x="85" y="154"/>
                    <a:pt x="81" y="149"/>
                    <a:pt x="83" y="148"/>
                  </a:cubicBezTo>
                  <a:cubicBezTo>
                    <a:pt x="85" y="148"/>
                    <a:pt x="91" y="149"/>
                    <a:pt x="92" y="145"/>
                  </a:cubicBezTo>
                  <a:cubicBezTo>
                    <a:pt x="94" y="140"/>
                    <a:pt x="96" y="138"/>
                    <a:pt x="96" y="138"/>
                  </a:cubicBezTo>
                  <a:cubicBezTo>
                    <a:pt x="96" y="138"/>
                    <a:pt x="97" y="128"/>
                    <a:pt x="100" y="130"/>
                  </a:cubicBezTo>
                  <a:cubicBezTo>
                    <a:pt x="103" y="132"/>
                    <a:pt x="107" y="134"/>
                    <a:pt x="107" y="130"/>
                  </a:cubicBezTo>
                  <a:cubicBezTo>
                    <a:pt x="107" y="126"/>
                    <a:pt x="111" y="129"/>
                    <a:pt x="112" y="125"/>
                  </a:cubicBezTo>
                  <a:cubicBezTo>
                    <a:pt x="113" y="122"/>
                    <a:pt x="115" y="122"/>
                    <a:pt x="118" y="123"/>
                  </a:cubicBezTo>
                  <a:cubicBezTo>
                    <a:pt x="120" y="123"/>
                    <a:pt x="122" y="122"/>
                    <a:pt x="122" y="120"/>
                  </a:cubicBezTo>
                  <a:cubicBezTo>
                    <a:pt x="122" y="118"/>
                    <a:pt x="128" y="119"/>
                    <a:pt x="132" y="117"/>
                  </a:cubicBezTo>
                  <a:cubicBezTo>
                    <a:pt x="137" y="114"/>
                    <a:pt x="139" y="111"/>
                    <a:pt x="141" y="113"/>
                  </a:cubicBezTo>
                  <a:cubicBezTo>
                    <a:pt x="143" y="115"/>
                    <a:pt x="154" y="114"/>
                    <a:pt x="156" y="114"/>
                  </a:cubicBezTo>
                  <a:cubicBezTo>
                    <a:pt x="157" y="113"/>
                    <a:pt x="161" y="110"/>
                    <a:pt x="165" y="111"/>
                  </a:cubicBezTo>
                  <a:cubicBezTo>
                    <a:pt x="169" y="111"/>
                    <a:pt x="179" y="109"/>
                    <a:pt x="183" y="109"/>
                  </a:cubicBezTo>
                  <a:cubicBezTo>
                    <a:pt x="187" y="109"/>
                    <a:pt x="189" y="106"/>
                    <a:pt x="190" y="104"/>
                  </a:cubicBezTo>
                  <a:cubicBezTo>
                    <a:pt x="192" y="103"/>
                    <a:pt x="193" y="97"/>
                    <a:pt x="194" y="96"/>
                  </a:cubicBezTo>
                  <a:cubicBezTo>
                    <a:pt x="195" y="96"/>
                    <a:pt x="195" y="76"/>
                    <a:pt x="195" y="68"/>
                  </a:cubicBezTo>
                  <a:cubicBezTo>
                    <a:pt x="191" y="68"/>
                    <a:pt x="185" y="70"/>
                    <a:pt x="185" y="7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1" name="Freeform 35"/>
            <p:cNvSpPr>
              <a:spLocks/>
            </p:cNvSpPr>
            <p:nvPr userDrawn="1"/>
          </p:nvSpPr>
          <p:spPr bwMode="auto">
            <a:xfrm>
              <a:off x="-2553448" y="4077002"/>
              <a:ext cx="204711" cy="149534"/>
            </a:xfrm>
            <a:custGeom>
              <a:avLst/>
              <a:gdLst>
                <a:gd name="T0" fmla="*/ 96 w 96"/>
                <a:gd name="T1" fmla="*/ 36 h 64"/>
                <a:gd name="T2" fmla="*/ 91 w 96"/>
                <a:gd name="T3" fmla="*/ 34 h 64"/>
                <a:gd name="T4" fmla="*/ 90 w 96"/>
                <a:gd name="T5" fmla="*/ 28 h 64"/>
                <a:gd name="T6" fmla="*/ 84 w 96"/>
                <a:gd name="T7" fmla="*/ 29 h 64"/>
                <a:gd name="T8" fmla="*/ 80 w 96"/>
                <a:gd name="T9" fmla="*/ 25 h 64"/>
                <a:gd name="T10" fmla="*/ 77 w 96"/>
                <a:gd name="T11" fmla="*/ 21 h 64"/>
                <a:gd name="T12" fmla="*/ 72 w 96"/>
                <a:gd name="T13" fmla="*/ 15 h 64"/>
                <a:gd name="T14" fmla="*/ 68 w 96"/>
                <a:gd name="T15" fmla="*/ 9 h 64"/>
                <a:gd name="T16" fmla="*/ 68 w 96"/>
                <a:gd name="T17" fmla="*/ 3 h 64"/>
                <a:gd name="T18" fmla="*/ 61 w 96"/>
                <a:gd name="T19" fmla="*/ 2 h 64"/>
                <a:gd name="T20" fmla="*/ 52 w 96"/>
                <a:gd name="T21" fmla="*/ 6 h 64"/>
                <a:gd name="T22" fmla="*/ 42 w 96"/>
                <a:gd name="T23" fmla="*/ 9 h 64"/>
                <a:gd name="T24" fmla="*/ 38 w 96"/>
                <a:gd name="T25" fmla="*/ 12 h 64"/>
                <a:gd name="T26" fmla="*/ 32 w 96"/>
                <a:gd name="T27" fmla="*/ 14 h 64"/>
                <a:gd name="T28" fmla="*/ 27 w 96"/>
                <a:gd name="T29" fmla="*/ 19 h 64"/>
                <a:gd name="T30" fmla="*/ 20 w 96"/>
                <a:gd name="T31" fmla="*/ 19 h 64"/>
                <a:gd name="T32" fmla="*/ 16 w 96"/>
                <a:gd name="T33" fmla="*/ 27 h 64"/>
                <a:gd name="T34" fmla="*/ 12 w 96"/>
                <a:gd name="T35" fmla="*/ 34 h 64"/>
                <a:gd name="T36" fmla="*/ 3 w 96"/>
                <a:gd name="T37" fmla="*/ 37 h 64"/>
                <a:gd name="T38" fmla="*/ 4 w 96"/>
                <a:gd name="T39" fmla="*/ 45 h 64"/>
                <a:gd name="T40" fmla="*/ 0 w 96"/>
                <a:gd name="T41" fmla="*/ 53 h 64"/>
                <a:gd name="T42" fmla="*/ 6 w 96"/>
                <a:gd name="T43" fmla="*/ 56 h 64"/>
                <a:gd name="T44" fmla="*/ 16 w 96"/>
                <a:gd name="T45" fmla="*/ 61 h 64"/>
                <a:gd name="T46" fmla="*/ 30 w 96"/>
                <a:gd name="T47" fmla="*/ 59 h 64"/>
                <a:gd name="T48" fmla="*/ 34 w 96"/>
                <a:gd name="T49" fmla="*/ 58 h 64"/>
                <a:gd name="T50" fmla="*/ 32 w 96"/>
                <a:gd name="T51" fmla="*/ 47 h 64"/>
                <a:gd name="T52" fmla="*/ 61 w 96"/>
                <a:gd name="T53" fmla="*/ 48 h 64"/>
                <a:gd name="T54" fmla="*/ 66 w 96"/>
                <a:gd name="T55" fmla="*/ 45 h 64"/>
                <a:gd name="T56" fmla="*/ 76 w 96"/>
                <a:gd name="T57" fmla="*/ 46 h 64"/>
                <a:gd name="T58" fmla="*/ 83 w 96"/>
                <a:gd name="T59" fmla="*/ 42 h 64"/>
                <a:gd name="T60" fmla="*/ 93 w 96"/>
                <a:gd name="T61" fmla="*/ 40 h 64"/>
                <a:gd name="T62" fmla="*/ 96 w 96"/>
                <a:gd name="T63" fmla="*/ 36 h 64"/>
                <a:gd name="T64" fmla="*/ 96 w 96"/>
                <a:gd name="T6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64">
                  <a:moveTo>
                    <a:pt x="96" y="36"/>
                  </a:moveTo>
                  <a:cubicBezTo>
                    <a:pt x="94" y="35"/>
                    <a:pt x="92" y="34"/>
                    <a:pt x="91" y="34"/>
                  </a:cubicBezTo>
                  <a:cubicBezTo>
                    <a:pt x="90" y="34"/>
                    <a:pt x="91" y="29"/>
                    <a:pt x="90" y="28"/>
                  </a:cubicBezTo>
                  <a:cubicBezTo>
                    <a:pt x="90" y="27"/>
                    <a:pt x="86" y="30"/>
                    <a:pt x="84" y="29"/>
                  </a:cubicBezTo>
                  <a:cubicBezTo>
                    <a:pt x="82" y="28"/>
                    <a:pt x="81" y="25"/>
                    <a:pt x="80" y="25"/>
                  </a:cubicBezTo>
                  <a:cubicBezTo>
                    <a:pt x="78" y="25"/>
                    <a:pt x="77" y="23"/>
                    <a:pt x="77" y="21"/>
                  </a:cubicBezTo>
                  <a:cubicBezTo>
                    <a:pt x="77" y="19"/>
                    <a:pt x="74" y="17"/>
                    <a:pt x="72" y="15"/>
                  </a:cubicBezTo>
                  <a:cubicBezTo>
                    <a:pt x="70" y="14"/>
                    <a:pt x="69" y="10"/>
                    <a:pt x="68" y="9"/>
                  </a:cubicBezTo>
                  <a:cubicBezTo>
                    <a:pt x="67" y="9"/>
                    <a:pt x="68" y="6"/>
                    <a:pt x="68" y="3"/>
                  </a:cubicBezTo>
                  <a:cubicBezTo>
                    <a:pt x="65" y="3"/>
                    <a:pt x="62" y="3"/>
                    <a:pt x="61" y="2"/>
                  </a:cubicBezTo>
                  <a:cubicBezTo>
                    <a:pt x="59" y="0"/>
                    <a:pt x="57" y="3"/>
                    <a:pt x="52" y="6"/>
                  </a:cubicBezTo>
                  <a:cubicBezTo>
                    <a:pt x="48" y="8"/>
                    <a:pt x="42" y="7"/>
                    <a:pt x="42" y="9"/>
                  </a:cubicBezTo>
                  <a:cubicBezTo>
                    <a:pt x="42" y="11"/>
                    <a:pt x="40" y="12"/>
                    <a:pt x="38" y="12"/>
                  </a:cubicBezTo>
                  <a:cubicBezTo>
                    <a:pt x="35" y="11"/>
                    <a:pt x="33" y="11"/>
                    <a:pt x="32" y="14"/>
                  </a:cubicBezTo>
                  <a:cubicBezTo>
                    <a:pt x="31" y="18"/>
                    <a:pt x="27" y="15"/>
                    <a:pt x="27" y="19"/>
                  </a:cubicBezTo>
                  <a:cubicBezTo>
                    <a:pt x="27" y="23"/>
                    <a:pt x="23" y="21"/>
                    <a:pt x="20" y="19"/>
                  </a:cubicBezTo>
                  <a:cubicBezTo>
                    <a:pt x="17" y="17"/>
                    <a:pt x="16" y="27"/>
                    <a:pt x="16" y="27"/>
                  </a:cubicBezTo>
                  <a:cubicBezTo>
                    <a:pt x="16" y="27"/>
                    <a:pt x="14" y="29"/>
                    <a:pt x="12" y="34"/>
                  </a:cubicBezTo>
                  <a:cubicBezTo>
                    <a:pt x="11" y="38"/>
                    <a:pt x="5" y="37"/>
                    <a:pt x="3" y="37"/>
                  </a:cubicBezTo>
                  <a:cubicBezTo>
                    <a:pt x="1" y="38"/>
                    <a:pt x="5" y="43"/>
                    <a:pt x="4" y="45"/>
                  </a:cubicBezTo>
                  <a:cubicBezTo>
                    <a:pt x="3" y="46"/>
                    <a:pt x="2" y="49"/>
                    <a:pt x="0" y="53"/>
                  </a:cubicBezTo>
                  <a:cubicBezTo>
                    <a:pt x="3" y="53"/>
                    <a:pt x="5" y="55"/>
                    <a:pt x="6" y="56"/>
                  </a:cubicBezTo>
                  <a:cubicBezTo>
                    <a:pt x="7" y="58"/>
                    <a:pt x="13" y="64"/>
                    <a:pt x="16" y="61"/>
                  </a:cubicBezTo>
                  <a:cubicBezTo>
                    <a:pt x="19" y="58"/>
                    <a:pt x="28" y="57"/>
                    <a:pt x="30" y="59"/>
                  </a:cubicBezTo>
                  <a:cubicBezTo>
                    <a:pt x="32" y="61"/>
                    <a:pt x="34" y="60"/>
                    <a:pt x="34" y="58"/>
                  </a:cubicBezTo>
                  <a:cubicBezTo>
                    <a:pt x="34" y="56"/>
                    <a:pt x="31" y="49"/>
                    <a:pt x="32" y="47"/>
                  </a:cubicBezTo>
                  <a:cubicBezTo>
                    <a:pt x="33" y="45"/>
                    <a:pt x="60" y="46"/>
                    <a:pt x="61" y="48"/>
                  </a:cubicBezTo>
                  <a:cubicBezTo>
                    <a:pt x="62" y="50"/>
                    <a:pt x="62" y="45"/>
                    <a:pt x="66" y="45"/>
                  </a:cubicBezTo>
                  <a:cubicBezTo>
                    <a:pt x="69" y="45"/>
                    <a:pt x="74" y="47"/>
                    <a:pt x="76" y="46"/>
                  </a:cubicBezTo>
                  <a:cubicBezTo>
                    <a:pt x="78" y="46"/>
                    <a:pt x="81" y="42"/>
                    <a:pt x="83" y="42"/>
                  </a:cubicBezTo>
                  <a:cubicBezTo>
                    <a:pt x="85" y="42"/>
                    <a:pt x="91" y="42"/>
                    <a:pt x="93" y="40"/>
                  </a:cubicBezTo>
                  <a:cubicBezTo>
                    <a:pt x="94" y="39"/>
                    <a:pt x="96" y="39"/>
                    <a:pt x="96" y="36"/>
                  </a:cubicBezTo>
                  <a:cubicBezTo>
                    <a:pt x="96" y="36"/>
                    <a:pt x="96" y="36"/>
                    <a:pt x="96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2" name="Freeform 36"/>
            <p:cNvSpPr>
              <a:spLocks/>
            </p:cNvSpPr>
            <p:nvPr userDrawn="1"/>
          </p:nvSpPr>
          <p:spPr bwMode="auto">
            <a:xfrm>
              <a:off x="-2410822" y="3858171"/>
              <a:ext cx="390965" cy="306363"/>
            </a:xfrm>
            <a:custGeom>
              <a:avLst/>
              <a:gdLst>
                <a:gd name="T0" fmla="*/ 173 w 182"/>
                <a:gd name="T1" fmla="*/ 19 h 131"/>
                <a:gd name="T2" fmla="*/ 173 w 182"/>
                <a:gd name="T3" fmla="*/ 5 h 131"/>
                <a:gd name="T4" fmla="*/ 164 w 182"/>
                <a:gd name="T5" fmla="*/ 10 h 131"/>
                <a:gd name="T6" fmla="*/ 156 w 182"/>
                <a:gd name="T7" fmla="*/ 3 h 131"/>
                <a:gd name="T8" fmla="*/ 139 w 182"/>
                <a:gd name="T9" fmla="*/ 0 h 131"/>
                <a:gd name="T10" fmla="*/ 89 w 182"/>
                <a:gd name="T11" fmla="*/ 29 h 131"/>
                <a:gd name="T12" fmla="*/ 68 w 182"/>
                <a:gd name="T13" fmla="*/ 45 h 131"/>
                <a:gd name="T14" fmla="*/ 50 w 182"/>
                <a:gd name="T15" fmla="*/ 50 h 131"/>
                <a:gd name="T16" fmla="*/ 48 w 182"/>
                <a:gd name="T17" fmla="*/ 51 h 131"/>
                <a:gd name="T18" fmla="*/ 47 w 182"/>
                <a:gd name="T19" fmla="*/ 79 h 131"/>
                <a:gd name="T20" fmla="*/ 43 w 182"/>
                <a:gd name="T21" fmla="*/ 87 h 131"/>
                <a:gd name="T22" fmla="*/ 36 w 182"/>
                <a:gd name="T23" fmla="*/ 92 h 131"/>
                <a:gd name="T24" fmla="*/ 18 w 182"/>
                <a:gd name="T25" fmla="*/ 94 h 131"/>
                <a:gd name="T26" fmla="*/ 9 w 182"/>
                <a:gd name="T27" fmla="*/ 97 h 131"/>
                <a:gd name="T28" fmla="*/ 1 w 182"/>
                <a:gd name="T29" fmla="*/ 97 h 131"/>
                <a:gd name="T30" fmla="*/ 1 w 182"/>
                <a:gd name="T31" fmla="*/ 103 h 131"/>
                <a:gd name="T32" fmla="*/ 5 w 182"/>
                <a:gd name="T33" fmla="*/ 109 h 131"/>
                <a:gd name="T34" fmla="*/ 10 w 182"/>
                <a:gd name="T35" fmla="*/ 115 h 131"/>
                <a:gd name="T36" fmla="*/ 13 w 182"/>
                <a:gd name="T37" fmla="*/ 119 h 131"/>
                <a:gd name="T38" fmla="*/ 17 w 182"/>
                <a:gd name="T39" fmla="*/ 123 h 131"/>
                <a:gd name="T40" fmla="*/ 23 w 182"/>
                <a:gd name="T41" fmla="*/ 122 h 131"/>
                <a:gd name="T42" fmla="*/ 24 w 182"/>
                <a:gd name="T43" fmla="*/ 128 h 131"/>
                <a:gd name="T44" fmla="*/ 29 w 182"/>
                <a:gd name="T45" fmla="*/ 130 h 131"/>
                <a:gd name="T46" fmla="*/ 33 w 182"/>
                <a:gd name="T47" fmla="*/ 125 h 131"/>
                <a:gd name="T48" fmla="*/ 37 w 182"/>
                <a:gd name="T49" fmla="*/ 130 h 131"/>
                <a:gd name="T50" fmla="*/ 41 w 182"/>
                <a:gd name="T51" fmla="*/ 128 h 131"/>
                <a:gd name="T52" fmla="*/ 47 w 182"/>
                <a:gd name="T53" fmla="*/ 121 h 131"/>
                <a:gd name="T54" fmla="*/ 49 w 182"/>
                <a:gd name="T55" fmla="*/ 112 h 131"/>
                <a:gd name="T56" fmla="*/ 60 w 182"/>
                <a:gd name="T57" fmla="*/ 112 h 131"/>
                <a:gd name="T58" fmla="*/ 67 w 182"/>
                <a:gd name="T59" fmla="*/ 110 h 131"/>
                <a:gd name="T60" fmla="*/ 76 w 182"/>
                <a:gd name="T61" fmla="*/ 112 h 131"/>
                <a:gd name="T62" fmla="*/ 83 w 182"/>
                <a:gd name="T63" fmla="*/ 118 h 131"/>
                <a:gd name="T64" fmla="*/ 92 w 182"/>
                <a:gd name="T65" fmla="*/ 116 h 131"/>
                <a:gd name="T66" fmla="*/ 101 w 182"/>
                <a:gd name="T67" fmla="*/ 120 h 131"/>
                <a:gd name="T68" fmla="*/ 113 w 182"/>
                <a:gd name="T69" fmla="*/ 120 h 131"/>
                <a:gd name="T70" fmla="*/ 121 w 182"/>
                <a:gd name="T71" fmla="*/ 115 h 131"/>
                <a:gd name="T72" fmla="*/ 136 w 182"/>
                <a:gd name="T73" fmla="*/ 115 h 131"/>
                <a:gd name="T74" fmla="*/ 146 w 182"/>
                <a:gd name="T75" fmla="*/ 117 h 131"/>
                <a:gd name="T76" fmla="*/ 154 w 182"/>
                <a:gd name="T77" fmla="*/ 110 h 131"/>
                <a:gd name="T78" fmla="*/ 156 w 182"/>
                <a:gd name="T79" fmla="*/ 110 h 131"/>
                <a:gd name="T80" fmla="*/ 156 w 182"/>
                <a:gd name="T81" fmla="*/ 107 h 131"/>
                <a:gd name="T82" fmla="*/ 158 w 182"/>
                <a:gd name="T83" fmla="*/ 98 h 131"/>
                <a:gd name="T84" fmla="*/ 177 w 182"/>
                <a:gd name="T85" fmla="*/ 76 h 131"/>
                <a:gd name="T86" fmla="*/ 178 w 182"/>
                <a:gd name="T87" fmla="*/ 49 h 131"/>
                <a:gd name="T88" fmla="*/ 180 w 182"/>
                <a:gd name="T89" fmla="*/ 38 h 131"/>
                <a:gd name="T90" fmla="*/ 178 w 182"/>
                <a:gd name="T91" fmla="*/ 29 h 131"/>
                <a:gd name="T92" fmla="*/ 173 w 182"/>
                <a:gd name="T93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2" h="131">
                  <a:moveTo>
                    <a:pt x="173" y="19"/>
                  </a:moveTo>
                  <a:cubicBezTo>
                    <a:pt x="173" y="18"/>
                    <a:pt x="173" y="11"/>
                    <a:pt x="173" y="5"/>
                  </a:cubicBezTo>
                  <a:cubicBezTo>
                    <a:pt x="164" y="10"/>
                    <a:pt x="164" y="10"/>
                    <a:pt x="164" y="10"/>
                  </a:cubicBezTo>
                  <a:cubicBezTo>
                    <a:pt x="164" y="10"/>
                    <a:pt x="161" y="6"/>
                    <a:pt x="156" y="3"/>
                  </a:cubicBezTo>
                  <a:cubicBezTo>
                    <a:pt x="151" y="0"/>
                    <a:pt x="139" y="0"/>
                    <a:pt x="139" y="0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68" y="45"/>
                    <a:pt x="68" y="45"/>
                    <a:pt x="68" y="45"/>
                  </a:cubicBezTo>
                  <a:cubicBezTo>
                    <a:pt x="68" y="45"/>
                    <a:pt x="54" y="50"/>
                    <a:pt x="50" y="50"/>
                  </a:cubicBezTo>
                  <a:cubicBezTo>
                    <a:pt x="49" y="50"/>
                    <a:pt x="49" y="51"/>
                    <a:pt x="48" y="51"/>
                  </a:cubicBezTo>
                  <a:cubicBezTo>
                    <a:pt x="48" y="59"/>
                    <a:pt x="48" y="79"/>
                    <a:pt x="47" y="79"/>
                  </a:cubicBezTo>
                  <a:cubicBezTo>
                    <a:pt x="46" y="80"/>
                    <a:pt x="45" y="86"/>
                    <a:pt x="43" y="87"/>
                  </a:cubicBezTo>
                  <a:cubicBezTo>
                    <a:pt x="42" y="89"/>
                    <a:pt x="40" y="92"/>
                    <a:pt x="36" y="92"/>
                  </a:cubicBezTo>
                  <a:cubicBezTo>
                    <a:pt x="32" y="92"/>
                    <a:pt x="22" y="94"/>
                    <a:pt x="18" y="94"/>
                  </a:cubicBezTo>
                  <a:cubicBezTo>
                    <a:pt x="14" y="93"/>
                    <a:pt x="10" y="96"/>
                    <a:pt x="9" y="97"/>
                  </a:cubicBezTo>
                  <a:cubicBezTo>
                    <a:pt x="8" y="97"/>
                    <a:pt x="4" y="97"/>
                    <a:pt x="1" y="97"/>
                  </a:cubicBezTo>
                  <a:cubicBezTo>
                    <a:pt x="1" y="100"/>
                    <a:pt x="0" y="103"/>
                    <a:pt x="1" y="103"/>
                  </a:cubicBezTo>
                  <a:cubicBezTo>
                    <a:pt x="2" y="104"/>
                    <a:pt x="3" y="108"/>
                    <a:pt x="5" y="109"/>
                  </a:cubicBezTo>
                  <a:cubicBezTo>
                    <a:pt x="7" y="111"/>
                    <a:pt x="10" y="113"/>
                    <a:pt x="10" y="115"/>
                  </a:cubicBezTo>
                  <a:cubicBezTo>
                    <a:pt x="10" y="117"/>
                    <a:pt x="11" y="119"/>
                    <a:pt x="13" y="119"/>
                  </a:cubicBezTo>
                  <a:cubicBezTo>
                    <a:pt x="14" y="119"/>
                    <a:pt x="15" y="122"/>
                    <a:pt x="17" y="123"/>
                  </a:cubicBezTo>
                  <a:cubicBezTo>
                    <a:pt x="19" y="124"/>
                    <a:pt x="23" y="121"/>
                    <a:pt x="23" y="122"/>
                  </a:cubicBezTo>
                  <a:cubicBezTo>
                    <a:pt x="24" y="123"/>
                    <a:pt x="23" y="128"/>
                    <a:pt x="24" y="128"/>
                  </a:cubicBezTo>
                  <a:cubicBezTo>
                    <a:pt x="25" y="128"/>
                    <a:pt x="27" y="129"/>
                    <a:pt x="29" y="130"/>
                  </a:cubicBezTo>
                  <a:cubicBezTo>
                    <a:pt x="28" y="128"/>
                    <a:pt x="29" y="124"/>
                    <a:pt x="33" y="125"/>
                  </a:cubicBezTo>
                  <a:cubicBezTo>
                    <a:pt x="36" y="126"/>
                    <a:pt x="33" y="129"/>
                    <a:pt x="37" y="130"/>
                  </a:cubicBezTo>
                  <a:cubicBezTo>
                    <a:pt x="40" y="131"/>
                    <a:pt x="41" y="131"/>
                    <a:pt x="41" y="128"/>
                  </a:cubicBezTo>
                  <a:cubicBezTo>
                    <a:pt x="41" y="126"/>
                    <a:pt x="46" y="122"/>
                    <a:pt x="47" y="121"/>
                  </a:cubicBezTo>
                  <a:cubicBezTo>
                    <a:pt x="48" y="120"/>
                    <a:pt x="47" y="114"/>
                    <a:pt x="49" y="112"/>
                  </a:cubicBezTo>
                  <a:cubicBezTo>
                    <a:pt x="51" y="110"/>
                    <a:pt x="58" y="112"/>
                    <a:pt x="60" y="112"/>
                  </a:cubicBezTo>
                  <a:cubicBezTo>
                    <a:pt x="62" y="112"/>
                    <a:pt x="64" y="108"/>
                    <a:pt x="67" y="110"/>
                  </a:cubicBezTo>
                  <a:cubicBezTo>
                    <a:pt x="70" y="112"/>
                    <a:pt x="74" y="110"/>
                    <a:pt x="76" y="112"/>
                  </a:cubicBezTo>
                  <a:cubicBezTo>
                    <a:pt x="78" y="115"/>
                    <a:pt x="79" y="120"/>
                    <a:pt x="83" y="118"/>
                  </a:cubicBezTo>
                  <a:cubicBezTo>
                    <a:pt x="86" y="116"/>
                    <a:pt x="90" y="116"/>
                    <a:pt x="92" y="116"/>
                  </a:cubicBezTo>
                  <a:cubicBezTo>
                    <a:pt x="95" y="116"/>
                    <a:pt x="99" y="119"/>
                    <a:pt x="101" y="120"/>
                  </a:cubicBezTo>
                  <a:cubicBezTo>
                    <a:pt x="103" y="121"/>
                    <a:pt x="110" y="121"/>
                    <a:pt x="113" y="120"/>
                  </a:cubicBezTo>
                  <a:cubicBezTo>
                    <a:pt x="115" y="119"/>
                    <a:pt x="118" y="115"/>
                    <a:pt x="121" y="115"/>
                  </a:cubicBezTo>
                  <a:cubicBezTo>
                    <a:pt x="125" y="115"/>
                    <a:pt x="134" y="114"/>
                    <a:pt x="136" y="115"/>
                  </a:cubicBezTo>
                  <a:cubicBezTo>
                    <a:pt x="138" y="116"/>
                    <a:pt x="143" y="118"/>
                    <a:pt x="146" y="117"/>
                  </a:cubicBezTo>
                  <a:cubicBezTo>
                    <a:pt x="149" y="116"/>
                    <a:pt x="152" y="111"/>
                    <a:pt x="154" y="110"/>
                  </a:cubicBezTo>
                  <a:cubicBezTo>
                    <a:pt x="155" y="110"/>
                    <a:pt x="155" y="110"/>
                    <a:pt x="156" y="110"/>
                  </a:cubicBezTo>
                  <a:cubicBezTo>
                    <a:pt x="156" y="109"/>
                    <a:pt x="156" y="108"/>
                    <a:pt x="156" y="107"/>
                  </a:cubicBezTo>
                  <a:cubicBezTo>
                    <a:pt x="156" y="101"/>
                    <a:pt x="157" y="103"/>
                    <a:pt x="158" y="98"/>
                  </a:cubicBezTo>
                  <a:cubicBezTo>
                    <a:pt x="159" y="92"/>
                    <a:pt x="176" y="77"/>
                    <a:pt x="177" y="76"/>
                  </a:cubicBezTo>
                  <a:cubicBezTo>
                    <a:pt x="178" y="75"/>
                    <a:pt x="178" y="52"/>
                    <a:pt x="178" y="49"/>
                  </a:cubicBezTo>
                  <a:cubicBezTo>
                    <a:pt x="178" y="46"/>
                    <a:pt x="179" y="42"/>
                    <a:pt x="180" y="38"/>
                  </a:cubicBezTo>
                  <a:cubicBezTo>
                    <a:pt x="182" y="33"/>
                    <a:pt x="178" y="33"/>
                    <a:pt x="178" y="29"/>
                  </a:cubicBezTo>
                  <a:cubicBezTo>
                    <a:pt x="179" y="25"/>
                    <a:pt x="173" y="22"/>
                    <a:pt x="17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3" name="Freeform 37"/>
            <p:cNvSpPr>
              <a:spLocks/>
            </p:cNvSpPr>
            <p:nvPr userDrawn="1"/>
          </p:nvSpPr>
          <p:spPr bwMode="auto">
            <a:xfrm>
              <a:off x="-2076908" y="3858171"/>
              <a:ext cx="251694" cy="419426"/>
            </a:xfrm>
            <a:custGeom>
              <a:avLst/>
              <a:gdLst>
                <a:gd name="T0" fmla="*/ 116 w 117"/>
                <a:gd name="T1" fmla="*/ 45 h 180"/>
                <a:gd name="T2" fmla="*/ 27 w 117"/>
                <a:gd name="T3" fmla="*/ 0 h 180"/>
                <a:gd name="T4" fmla="*/ 17 w 117"/>
                <a:gd name="T5" fmla="*/ 5 h 180"/>
                <a:gd name="T6" fmla="*/ 17 w 117"/>
                <a:gd name="T7" fmla="*/ 19 h 180"/>
                <a:gd name="T8" fmla="*/ 22 w 117"/>
                <a:gd name="T9" fmla="*/ 29 h 180"/>
                <a:gd name="T10" fmla="*/ 24 w 117"/>
                <a:gd name="T11" fmla="*/ 38 h 180"/>
                <a:gd name="T12" fmla="*/ 22 w 117"/>
                <a:gd name="T13" fmla="*/ 49 h 180"/>
                <a:gd name="T14" fmla="*/ 21 w 117"/>
                <a:gd name="T15" fmla="*/ 76 h 180"/>
                <a:gd name="T16" fmla="*/ 2 w 117"/>
                <a:gd name="T17" fmla="*/ 98 h 180"/>
                <a:gd name="T18" fmla="*/ 0 w 117"/>
                <a:gd name="T19" fmla="*/ 107 h 180"/>
                <a:gd name="T20" fmla="*/ 0 w 117"/>
                <a:gd name="T21" fmla="*/ 110 h 180"/>
                <a:gd name="T22" fmla="*/ 2 w 117"/>
                <a:gd name="T23" fmla="*/ 113 h 180"/>
                <a:gd name="T24" fmla="*/ 7 w 117"/>
                <a:gd name="T25" fmla="*/ 117 h 180"/>
                <a:gd name="T26" fmla="*/ 15 w 117"/>
                <a:gd name="T27" fmla="*/ 127 h 180"/>
                <a:gd name="T28" fmla="*/ 16 w 117"/>
                <a:gd name="T29" fmla="*/ 137 h 180"/>
                <a:gd name="T30" fmla="*/ 21 w 117"/>
                <a:gd name="T31" fmla="*/ 150 h 180"/>
                <a:gd name="T32" fmla="*/ 16 w 117"/>
                <a:gd name="T33" fmla="*/ 152 h 180"/>
                <a:gd name="T34" fmla="*/ 6 w 117"/>
                <a:gd name="T35" fmla="*/ 153 h 180"/>
                <a:gd name="T36" fmla="*/ 9 w 117"/>
                <a:gd name="T37" fmla="*/ 161 h 180"/>
                <a:gd name="T38" fmla="*/ 19 w 117"/>
                <a:gd name="T39" fmla="*/ 170 h 180"/>
                <a:gd name="T40" fmla="*/ 23 w 117"/>
                <a:gd name="T41" fmla="*/ 179 h 180"/>
                <a:gd name="T42" fmla="*/ 30 w 117"/>
                <a:gd name="T43" fmla="*/ 177 h 180"/>
                <a:gd name="T44" fmla="*/ 37 w 117"/>
                <a:gd name="T45" fmla="*/ 177 h 180"/>
                <a:gd name="T46" fmla="*/ 50 w 117"/>
                <a:gd name="T47" fmla="*/ 173 h 180"/>
                <a:gd name="T48" fmla="*/ 60 w 117"/>
                <a:gd name="T49" fmla="*/ 168 h 180"/>
                <a:gd name="T50" fmla="*/ 61 w 117"/>
                <a:gd name="T51" fmla="*/ 162 h 180"/>
                <a:gd name="T52" fmla="*/ 77 w 117"/>
                <a:gd name="T53" fmla="*/ 159 h 180"/>
                <a:gd name="T54" fmla="*/ 89 w 117"/>
                <a:gd name="T55" fmla="*/ 148 h 180"/>
                <a:gd name="T56" fmla="*/ 91 w 117"/>
                <a:gd name="T57" fmla="*/ 143 h 180"/>
                <a:gd name="T58" fmla="*/ 101 w 117"/>
                <a:gd name="T59" fmla="*/ 139 h 180"/>
                <a:gd name="T60" fmla="*/ 103 w 117"/>
                <a:gd name="T61" fmla="*/ 140 h 180"/>
                <a:gd name="T62" fmla="*/ 103 w 117"/>
                <a:gd name="T63" fmla="*/ 139 h 180"/>
                <a:gd name="T64" fmla="*/ 104 w 117"/>
                <a:gd name="T65" fmla="*/ 135 h 180"/>
                <a:gd name="T66" fmla="*/ 98 w 117"/>
                <a:gd name="T67" fmla="*/ 128 h 180"/>
                <a:gd name="T68" fmla="*/ 96 w 117"/>
                <a:gd name="T69" fmla="*/ 120 h 180"/>
                <a:gd name="T70" fmla="*/ 95 w 117"/>
                <a:gd name="T71" fmla="*/ 114 h 180"/>
                <a:gd name="T72" fmla="*/ 95 w 117"/>
                <a:gd name="T73" fmla="*/ 106 h 180"/>
                <a:gd name="T74" fmla="*/ 100 w 117"/>
                <a:gd name="T75" fmla="*/ 98 h 180"/>
                <a:gd name="T76" fmla="*/ 105 w 117"/>
                <a:gd name="T77" fmla="*/ 91 h 180"/>
                <a:gd name="T78" fmla="*/ 115 w 117"/>
                <a:gd name="T79" fmla="*/ 85 h 180"/>
                <a:gd name="T80" fmla="*/ 116 w 117"/>
                <a:gd name="T81" fmla="*/ 74 h 180"/>
                <a:gd name="T82" fmla="*/ 116 w 117"/>
                <a:gd name="T83" fmla="*/ 4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80">
                  <a:moveTo>
                    <a:pt x="116" y="4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1"/>
                    <a:pt x="17" y="18"/>
                    <a:pt x="17" y="19"/>
                  </a:cubicBezTo>
                  <a:cubicBezTo>
                    <a:pt x="17" y="22"/>
                    <a:pt x="23" y="25"/>
                    <a:pt x="22" y="29"/>
                  </a:cubicBezTo>
                  <a:cubicBezTo>
                    <a:pt x="22" y="33"/>
                    <a:pt x="26" y="33"/>
                    <a:pt x="24" y="38"/>
                  </a:cubicBezTo>
                  <a:cubicBezTo>
                    <a:pt x="23" y="42"/>
                    <a:pt x="22" y="46"/>
                    <a:pt x="22" y="49"/>
                  </a:cubicBezTo>
                  <a:cubicBezTo>
                    <a:pt x="22" y="52"/>
                    <a:pt x="22" y="75"/>
                    <a:pt x="21" y="76"/>
                  </a:cubicBezTo>
                  <a:cubicBezTo>
                    <a:pt x="20" y="77"/>
                    <a:pt x="3" y="92"/>
                    <a:pt x="2" y="98"/>
                  </a:cubicBezTo>
                  <a:cubicBezTo>
                    <a:pt x="1" y="103"/>
                    <a:pt x="0" y="101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1" y="111"/>
                    <a:pt x="1" y="112"/>
                    <a:pt x="2" y="113"/>
                  </a:cubicBezTo>
                  <a:cubicBezTo>
                    <a:pt x="4" y="114"/>
                    <a:pt x="4" y="117"/>
                    <a:pt x="7" y="117"/>
                  </a:cubicBezTo>
                  <a:cubicBezTo>
                    <a:pt x="11" y="117"/>
                    <a:pt x="15" y="124"/>
                    <a:pt x="15" y="127"/>
                  </a:cubicBezTo>
                  <a:cubicBezTo>
                    <a:pt x="14" y="130"/>
                    <a:pt x="16" y="132"/>
                    <a:pt x="16" y="137"/>
                  </a:cubicBezTo>
                  <a:cubicBezTo>
                    <a:pt x="16" y="142"/>
                    <a:pt x="19" y="149"/>
                    <a:pt x="21" y="150"/>
                  </a:cubicBezTo>
                  <a:cubicBezTo>
                    <a:pt x="23" y="151"/>
                    <a:pt x="20" y="152"/>
                    <a:pt x="16" y="152"/>
                  </a:cubicBezTo>
                  <a:cubicBezTo>
                    <a:pt x="12" y="152"/>
                    <a:pt x="6" y="152"/>
                    <a:pt x="6" y="153"/>
                  </a:cubicBezTo>
                  <a:cubicBezTo>
                    <a:pt x="6" y="155"/>
                    <a:pt x="4" y="157"/>
                    <a:pt x="9" y="161"/>
                  </a:cubicBezTo>
                  <a:cubicBezTo>
                    <a:pt x="13" y="165"/>
                    <a:pt x="17" y="166"/>
                    <a:pt x="19" y="170"/>
                  </a:cubicBezTo>
                  <a:cubicBezTo>
                    <a:pt x="20" y="174"/>
                    <a:pt x="22" y="178"/>
                    <a:pt x="23" y="179"/>
                  </a:cubicBezTo>
                  <a:cubicBezTo>
                    <a:pt x="24" y="180"/>
                    <a:pt x="27" y="180"/>
                    <a:pt x="30" y="177"/>
                  </a:cubicBezTo>
                  <a:cubicBezTo>
                    <a:pt x="32" y="173"/>
                    <a:pt x="35" y="179"/>
                    <a:pt x="37" y="177"/>
                  </a:cubicBezTo>
                  <a:cubicBezTo>
                    <a:pt x="40" y="174"/>
                    <a:pt x="48" y="174"/>
                    <a:pt x="50" y="173"/>
                  </a:cubicBezTo>
                  <a:cubicBezTo>
                    <a:pt x="52" y="172"/>
                    <a:pt x="58" y="170"/>
                    <a:pt x="60" y="168"/>
                  </a:cubicBezTo>
                  <a:cubicBezTo>
                    <a:pt x="62" y="166"/>
                    <a:pt x="58" y="164"/>
                    <a:pt x="61" y="162"/>
                  </a:cubicBezTo>
                  <a:cubicBezTo>
                    <a:pt x="64" y="161"/>
                    <a:pt x="74" y="163"/>
                    <a:pt x="77" y="159"/>
                  </a:cubicBezTo>
                  <a:cubicBezTo>
                    <a:pt x="81" y="154"/>
                    <a:pt x="87" y="150"/>
                    <a:pt x="89" y="148"/>
                  </a:cubicBezTo>
                  <a:cubicBezTo>
                    <a:pt x="91" y="147"/>
                    <a:pt x="89" y="145"/>
                    <a:pt x="91" y="143"/>
                  </a:cubicBezTo>
                  <a:cubicBezTo>
                    <a:pt x="94" y="141"/>
                    <a:pt x="98" y="138"/>
                    <a:pt x="101" y="139"/>
                  </a:cubicBezTo>
                  <a:cubicBezTo>
                    <a:pt x="101" y="140"/>
                    <a:pt x="102" y="140"/>
                    <a:pt x="103" y="140"/>
                  </a:cubicBezTo>
                  <a:cubicBezTo>
                    <a:pt x="103" y="140"/>
                    <a:pt x="103" y="139"/>
                    <a:pt x="103" y="139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98" y="132"/>
                    <a:pt x="98" y="128"/>
                  </a:cubicBezTo>
                  <a:cubicBezTo>
                    <a:pt x="98" y="124"/>
                    <a:pt x="100" y="120"/>
                    <a:pt x="96" y="120"/>
                  </a:cubicBezTo>
                  <a:cubicBezTo>
                    <a:pt x="92" y="120"/>
                    <a:pt x="92" y="117"/>
                    <a:pt x="95" y="114"/>
                  </a:cubicBezTo>
                  <a:cubicBezTo>
                    <a:pt x="98" y="111"/>
                    <a:pt x="90" y="106"/>
                    <a:pt x="95" y="106"/>
                  </a:cubicBezTo>
                  <a:cubicBezTo>
                    <a:pt x="100" y="106"/>
                    <a:pt x="97" y="99"/>
                    <a:pt x="100" y="98"/>
                  </a:cubicBezTo>
                  <a:cubicBezTo>
                    <a:pt x="104" y="97"/>
                    <a:pt x="105" y="95"/>
                    <a:pt x="105" y="91"/>
                  </a:cubicBezTo>
                  <a:cubicBezTo>
                    <a:pt x="105" y="88"/>
                    <a:pt x="113" y="86"/>
                    <a:pt x="115" y="85"/>
                  </a:cubicBezTo>
                  <a:cubicBezTo>
                    <a:pt x="117" y="85"/>
                    <a:pt x="116" y="74"/>
                    <a:pt x="116" y="74"/>
                  </a:cubicBezTo>
                  <a:lnTo>
                    <a:pt x="116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4" name="Freeform 38"/>
            <p:cNvSpPr>
              <a:spLocks/>
            </p:cNvSpPr>
            <p:nvPr userDrawn="1"/>
          </p:nvSpPr>
          <p:spPr bwMode="auto">
            <a:xfrm>
              <a:off x="-1813469" y="3628399"/>
              <a:ext cx="275185" cy="275363"/>
            </a:xfrm>
            <a:custGeom>
              <a:avLst/>
              <a:gdLst>
                <a:gd name="T0" fmla="*/ 120 w 128"/>
                <a:gd name="T1" fmla="*/ 25 h 118"/>
                <a:gd name="T2" fmla="*/ 111 w 128"/>
                <a:gd name="T3" fmla="*/ 6 h 118"/>
                <a:gd name="T4" fmla="*/ 110 w 128"/>
                <a:gd name="T5" fmla="*/ 8 h 118"/>
                <a:gd name="T6" fmla="*/ 98 w 128"/>
                <a:gd name="T7" fmla="*/ 7 h 118"/>
                <a:gd name="T8" fmla="*/ 83 w 128"/>
                <a:gd name="T9" fmla="*/ 5 h 118"/>
                <a:gd name="T10" fmla="*/ 59 w 128"/>
                <a:gd name="T11" fmla="*/ 8 h 118"/>
                <a:gd name="T12" fmla="*/ 45 w 128"/>
                <a:gd name="T13" fmla="*/ 9 h 118"/>
                <a:gd name="T14" fmla="*/ 24 w 128"/>
                <a:gd name="T15" fmla="*/ 4 h 118"/>
                <a:gd name="T16" fmla="*/ 6 w 128"/>
                <a:gd name="T17" fmla="*/ 0 h 118"/>
                <a:gd name="T18" fmla="*/ 5 w 128"/>
                <a:gd name="T19" fmla="*/ 3 h 118"/>
                <a:gd name="T20" fmla="*/ 4 w 128"/>
                <a:gd name="T21" fmla="*/ 16 h 118"/>
                <a:gd name="T22" fmla="*/ 4 w 128"/>
                <a:gd name="T23" fmla="*/ 32 h 118"/>
                <a:gd name="T24" fmla="*/ 4 w 128"/>
                <a:gd name="T25" fmla="*/ 115 h 118"/>
                <a:gd name="T26" fmla="*/ 75 w 128"/>
                <a:gd name="T27" fmla="*/ 115 h 118"/>
                <a:gd name="T28" fmla="*/ 79 w 128"/>
                <a:gd name="T29" fmla="*/ 113 h 118"/>
                <a:gd name="T30" fmla="*/ 85 w 128"/>
                <a:gd name="T31" fmla="*/ 114 h 118"/>
                <a:gd name="T32" fmla="*/ 100 w 128"/>
                <a:gd name="T33" fmla="*/ 114 h 118"/>
                <a:gd name="T34" fmla="*/ 106 w 128"/>
                <a:gd name="T35" fmla="*/ 118 h 118"/>
                <a:gd name="T36" fmla="*/ 113 w 128"/>
                <a:gd name="T37" fmla="*/ 113 h 118"/>
                <a:gd name="T38" fmla="*/ 121 w 128"/>
                <a:gd name="T39" fmla="*/ 105 h 118"/>
                <a:gd name="T40" fmla="*/ 127 w 128"/>
                <a:gd name="T41" fmla="*/ 101 h 118"/>
                <a:gd name="T42" fmla="*/ 127 w 128"/>
                <a:gd name="T43" fmla="*/ 101 h 118"/>
                <a:gd name="T44" fmla="*/ 127 w 128"/>
                <a:gd name="T45" fmla="*/ 96 h 118"/>
                <a:gd name="T46" fmla="*/ 122 w 128"/>
                <a:gd name="T47" fmla="*/ 84 h 118"/>
                <a:gd name="T48" fmla="*/ 109 w 128"/>
                <a:gd name="T49" fmla="*/ 62 h 118"/>
                <a:gd name="T50" fmla="*/ 104 w 128"/>
                <a:gd name="T51" fmla="*/ 51 h 118"/>
                <a:gd name="T52" fmla="*/ 96 w 128"/>
                <a:gd name="T53" fmla="*/ 39 h 118"/>
                <a:gd name="T54" fmla="*/ 91 w 128"/>
                <a:gd name="T55" fmla="*/ 19 h 118"/>
                <a:gd name="T56" fmla="*/ 98 w 128"/>
                <a:gd name="T57" fmla="*/ 33 h 118"/>
                <a:gd name="T58" fmla="*/ 110 w 128"/>
                <a:gd name="T59" fmla="*/ 48 h 118"/>
                <a:gd name="T60" fmla="*/ 117 w 128"/>
                <a:gd name="T61" fmla="*/ 32 h 118"/>
                <a:gd name="T62" fmla="*/ 117 w 128"/>
                <a:gd name="T63" fmla="*/ 33 h 118"/>
                <a:gd name="T64" fmla="*/ 118 w 128"/>
                <a:gd name="T65" fmla="*/ 30 h 118"/>
                <a:gd name="T66" fmla="*/ 120 w 128"/>
                <a:gd name="T67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8" h="118">
                  <a:moveTo>
                    <a:pt x="120" y="25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1" y="7"/>
                    <a:pt x="110" y="8"/>
                    <a:pt x="110" y="8"/>
                  </a:cubicBezTo>
                  <a:cubicBezTo>
                    <a:pt x="109" y="9"/>
                    <a:pt x="103" y="6"/>
                    <a:pt x="98" y="7"/>
                  </a:cubicBezTo>
                  <a:cubicBezTo>
                    <a:pt x="92" y="9"/>
                    <a:pt x="88" y="7"/>
                    <a:pt x="83" y="5"/>
                  </a:cubicBezTo>
                  <a:cubicBezTo>
                    <a:pt x="78" y="2"/>
                    <a:pt x="61" y="5"/>
                    <a:pt x="59" y="8"/>
                  </a:cubicBezTo>
                  <a:cubicBezTo>
                    <a:pt x="56" y="11"/>
                    <a:pt x="51" y="11"/>
                    <a:pt x="45" y="9"/>
                  </a:cubicBezTo>
                  <a:cubicBezTo>
                    <a:pt x="40" y="7"/>
                    <a:pt x="34" y="5"/>
                    <a:pt x="24" y="4"/>
                  </a:cubicBezTo>
                  <a:cubicBezTo>
                    <a:pt x="15" y="3"/>
                    <a:pt x="8" y="2"/>
                    <a:pt x="6" y="0"/>
                  </a:cubicBezTo>
                  <a:cubicBezTo>
                    <a:pt x="6" y="1"/>
                    <a:pt x="6" y="2"/>
                    <a:pt x="5" y="3"/>
                  </a:cubicBezTo>
                  <a:cubicBezTo>
                    <a:pt x="3" y="10"/>
                    <a:pt x="8" y="12"/>
                    <a:pt x="4" y="16"/>
                  </a:cubicBezTo>
                  <a:cubicBezTo>
                    <a:pt x="0" y="20"/>
                    <a:pt x="4" y="25"/>
                    <a:pt x="4" y="32"/>
                  </a:cubicBezTo>
                  <a:cubicBezTo>
                    <a:pt x="4" y="37"/>
                    <a:pt x="4" y="86"/>
                    <a:pt x="4" y="115"/>
                  </a:cubicBezTo>
                  <a:cubicBezTo>
                    <a:pt x="75" y="115"/>
                    <a:pt x="75" y="115"/>
                    <a:pt x="75" y="115"/>
                  </a:cubicBezTo>
                  <a:cubicBezTo>
                    <a:pt x="75" y="115"/>
                    <a:pt x="77" y="114"/>
                    <a:pt x="79" y="113"/>
                  </a:cubicBezTo>
                  <a:cubicBezTo>
                    <a:pt x="81" y="111"/>
                    <a:pt x="85" y="114"/>
                    <a:pt x="85" y="114"/>
                  </a:cubicBezTo>
                  <a:cubicBezTo>
                    <a:pt x="100" y="114"/>
                    <a:pt x="100" y="114"/>
                    <a:pt x="100" y="114"/>
                  </a:cubicBezTo>
                  <a:cubicBezTo>
                    <a:pt x="100" y="114"/>
                    <a:pt x="103" y="118"/>
                    <a:pt x="106" y="118"/>
                  </a:cubicBezTo>
                  <a:cubicBezTo>
                    <a:pt x="110" y="118"/>
                    <a:pt x="108" y="113"/>
                    <a:pt x="113" y="113"/>
                  </a:cubicBezTo>
                  <a:cubicBezTo>
                    <a:pt x="119" y="113"/>
                    <a:pt x="117" y="105"/>
                    <a:pt x="121" y="105"/>
                  </a:cubicBezTo>
                  <a:cubicBezTo>
                    <a:pt x="124" y="105"/>
                    <a:pt x="123" y="106"/>
                    <a:pt x="127" y="101"/>
                  </a:cubicBezTo>
                  <a:cubicBezTo>
                    <a:pt x="127" y="101"/>
                    <a:pt x="127" y="101"/>
                    <a:pt x="127" y="101"/>
                  </a:cubicBezTo>
                  <a:cubicBezTo>
                    <a:pt x="127" y="99"/>
                    <a:pt x="127" y="98"/>
                    <a:pt x="127" y="96"/>
                  </a:cubicBezTo>
                  <a:cubicBezTo>
                    <a:pt x="128" y="91"/>
                    <a:pt x="124" y="91"/>
                    <a:pt x="122" y="84"/>
                  </a:cubicBezTo>
                  <a:cubicBezTo>
                    <a:pt x="119" y="77"/>
                    <a:pt x="110" y="66"/>
                    <a:pt x="109" y="62"/>
                  </a:cubicBezTo>
                  <a:cubicBezTo>
                    <a:pt x="109" y="58"/>
                    <a:pt x="104" y="56"/>
                    <a:pt x="104" y="51"/>
                  </a:cubicBezTo>
                  <a:cubicBezTo>
                    <a:pt x="104" y="47"/>
                    <a:pt x="101" y="46"/>
                    <a:pt x="96" y="39"/>
                  </a:cubicBezTo>
                  <a:cubicBezTo>
                    <a:pt x="91" y="32"/>
                    <a:pt x="89" y="20"/>
                    <a:pt x="91" y="19"/>
                  </a:cubicBezTo>
                  <a:cubicBezTo>
                    <a:pt x="92" y="19"/>
                    <a:pt x="97" y="30"/>
                    <a:pt x="98" y="33"/>
                  </a:cubicBezTo>
                  <a:cubicBezTo>
                    <a:pt x="100" y="37"/>
                    <a:pt x="106" y="48"/>
                    <a:pt x="110" y="48"/>
                  </a:cubicBezTo>
                  <a:cubicBezTo>
                    <a:pt x="114" y="48"/>
                    <a:pt x="116" y="31"/>
                    <a:pt x="117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8" y="30"/>
                    <a:pt x="118" y="30"/>
                    <a:pt x="118" y="30"/>
                  </a:cubicBezTo>
                  <a:lnTo>
                    <a:pt x="120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5" name="Freeform 39"/>
            <p:cNvSpPr>
              <a:spLocks/>
            </p:cNvSpPr>
            <p:nvPr userDrawn="1"/>
          </p:nvSpPr>
          <p:spPr bwMode="auto">
            <a:xfrm>
              <a:off x="-2196043" y="4407071"/>
              <a:ext cx="142627" cy="158653"/>
            </a:xfrm>
            <a:custGeom>
              <a:avLst/>
              <a:gdLst>
                <a:gd name="T0" fmla="*/ 34 w 67"/>
                <a:gd name="T1" fmla="*/ 65 h 68"/>
                <a:gd name="T2" fmla="*/ 35 w 67"/>
                <a:gd name="T3" fmla="*/ 56 h 68"/>
                <a:gd name="T4" fmla="*/ 42 w 67"/>
                <a:gd name="T5" fmla="*/ 52 h 68"/>
                <a:gd name="T6" fmla="*/ 47 w 67"/>
                <a:gd name="T7" fmla="*/ 46 h 68"/>
                <a:gd name="T8" fmla="*/ 54 w 67"/>
                <a:gd name="T9" fmla="*/ 52 h 68"/>
                <a:gd name="T10" fmla="*/ 63 w 67"/>
                <a:gd name="T11" fmla="*/ 54 h 68"/>
                <a:gd name="T12" fmla="*/ 66 w 67"/>
                <a:gd name="T13" fmla="*/ 41 h 68"/>
                <a:gd name="T14" fmla="*/ 63 w 67"/>
                <a:gd name="T15" fmla="*/ 30 h 68"/>
                <a:gd name="T16" fmla="*/ 61 w 67"/>
                <a:gd name="T17" fmla="*/ 21 h 68"/>
                <a:gd name="T18" fmla="*/ 63 w 67"/>
                <a:gd name="T19" fmla="*/ 12 h 68"/>
                <a:gd name="T20" fmla="*/ 51 w 67"/>
                <a:gd name="T21" fmla="*/ 12 h 68"/>
                <a:gd name="T22" fmla="*/ 52 w 67"/>
                <a:gd name="T23" fmla="*/ 1 h 68"/>
                <a:gd name="T24" fmla="*/ 35 w 67"/>
                <a:gd name="T25" fmla="*/ 0 h 68"/>
                <a:gd name="T26" fmla="*/ 33 w 67"/>
                <a:gd name="T27" fmla="*/ 1 h 68"/>
                <a:gd name="T28" fmla="*/ 32 w 67"/>
                <a:gd name="T29" fmla="*/ 15 h 68"/>
                <a:gd name="T30" fmla="*/ 16 w 67"/>
                <a:gd name="T31" fmla="*/ 16 h 68"/>
                <a:gd name="T32" fmla="*/ 11 w 67"/>
                <a:gd name="T33" fmla="*/ 16 h 68"/>
                <a:gd name="T34" fmla="*/ 9 w 67"/>
                <a:gd name="T35" fmla="*/ 19 h 68"/>
                <a:gd name="T36" fmla="*/ 13 w 67"/>
                <a:gd name="T37" fmla="*/ 24 h 68"/>
                <a:gd name="T38" fmla="*/ 7 w 67"/>
                <a:gd name="T39" fmla="*/ 28 h 68"/>
                <a:gd name="T40" fmla="*/ 2 w 67"/>
                <a:gd name="T41" fmla="*/ 35 h 68"/>
                <a:gd name="T42" fmla="*/ 8 w 67"/>
                <a:gd name="T43" fmla="*/ 45 h 68"/>
                <a:gd name="T44" fmla="*/ 17 w 67"/>
                <a:gd name="T45" fmla="*/ 55 h 68"/>
                <a:gd name="T46" fmla="*/ 28 w 67"/>
                <a:gd name="T47" fmla="*/ 68 h 68"/>
                <a:gd name="T48" fmla="*/ 34 w 67"/>
                <a:gd name="T4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7" h="68">
                  <a:moveTo>
                    <a:pt x="34" y="65"/>
                  </a:moveTo>
                  <a:cubicBezTo>
                    <a:pt x="39" y="65"/>
                    <a:pt x="37" y="62"/>
                    <a:pt x="35" y="56"/>
                  </a:cubicBezTo>
                  <a:cubicBezTo>
                    <a:pt x="33" y="51"/>
                    <a:pt x="39" y="52"/>
                    <a:pt x="42" y="52"/>
                  </a:cubicBezTo>
                  <a:cubicBezTo>
                    <a:pt x="46" y="52"/>
                    <a:pt x="44" y="46"/>
                    <a:pt x="47" y="46"/>
                  </a:cubicBezTo>
                  <a:cubicBezTo>
                    <a:pt x="50" y="46"/>
                    <a:pt x="51" y="53"/>
                    <a:pt x="54" y="52"/>
                  </a:cubicBezTo>
                  <a:cubicBezTo>
                    <a:pt x="57" y="52"/>
                    <a:pt x="59" y="54"/>
                    <a:pt x="63" y="54"/>
                  </a:cubicBezTo>
                  <a:cubicBezTo>
                    <a:pt x="66" y="53"/>
                    <a:pt x="66" y="46"/>
                    <a:pt x="66" y="41"/>
                  </a:cubicBezTo>
                  <a:cubicBezTo>
                    <a:pt x="66" y="36"/>
                    <a:pt x="67" y="32"/>
                    <a:pt x="63" y="30"/>
                  </a:cubicBezTo>
                  <a:cubicBezTo>
                    <a:pt x="60" y="28"/>
                    <a:pt x="57" y="23"/>
                    <a:pt x="61" y="21"/>
                  </a:cubicBezTo>
                  <a:cubicBezTo>
                    <a:pt x="65" y="19"/>
                    <a:pt x="66" y="15"/>
                    <a:pt x="63" y="12"/>
                  </a:cubicBezTo>
                  <a:cubicBezTo>
                    <a:pt x="59" y="10"/>
                    <a:pt x="51" y="15"/>
                    <a:pt x="51" y="12"/>
                  </a:cubicBezTo>
                  <a:cubicBezTo>
                    <a:pt x="51" y="11"/>
                    <a:pt x="52" y="6"/>
                    <a:pt x="52" y="1"/>
                  </a:cubicBezTo>
                  <a:cubicBezTo>
                    <a:pt x="44" y="1"/>
                    <a:pt x="35" y="0"/>
                    <a:pt x="35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9"/>
                    <a:pt x="32" y="15"/>
                    <a:pt x="32" y="15"/>
                  </a:cubicBezTo>
                  <a:cubicBezTo>
                    <a:pt x="32" y="15"/>
                    <a:pt x="19" y="16"/>
                    <a:pt x="16" y="16"/>
                  </a:cubicBezTo>
                  <a:cubicBezTo>
                    <a:pt x="16" y="16"/>
                    <a:pt x="14" y="16"/>
                    <a:pt x="11" y="16"/>
                  </a:cubicBezTo>
                  <a:cubicBezTo>
                    <a:pt x="10" y="17"/>
                    <a:pt x="10" y="18"/>
                    <a:pt x="9" y="19"/>
                  </a:cubicBezTo>
                  <a:cubicBezTo>
                    <a:pt x="7" y="20"/>
                    <a:pt x="13" y="22"/>
                    <a:pt x="13" y="24"/>
                  </a:cubicBezTo>
                  <a:cubicBezTo>
                    <a:pt x="14" y="26"/>
                    <a:pt x="7" y="25"/>
                    <a:pt x="7" y="28"/>
                  </a:cubicBezTo>
                  <a:cubicBezTo>
                    <a:pt x="7" y="31"/>
                    <a:pt x="5" y="34"/>
                    <a:pt x="2" y="35"/>
                  </a:cubicBezTo>
                  <a:cubicBezTo>
                    <a:pt x="0" y="37"/>
                    <a:pt x="8" y="43"/>
                    <a:pt x="8" y="45"/>
                  </a:cubicBezTo>
                  <a:cubicBezTo>
                    <a:pt x="8" y="47"/>
                    <a:pt x="10" y="49"/>
                    <a:pt x="17" y="55"/>
                  </a:cubicBezTo>
                  <a:cubicBezTo>
                    <a:pt x="23" y="60"/>
                    <a:pt x="20" y="62"/>
                    <a:pt x="28" y="68"/>
                  </a:cubicBezTo>
                  <a:cubicBezTo>
                    <a:pt x="29" y="67"/>
                    <a:pt x="31" y="65"/>
                    <a:pt x="34" y="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6" name="Freeform 40"/>
            <p:cNvSpPr>
              <a:spLocks/>
            </p:cNvSpPr>
            <p:nvPr userDrawn="1"/>
          </p:nvSpPr>
          <p:spPr bwMode="auto">
            <a:xfrm>
              <a:off x="-2180941" y="4408895"/>
              <a:ext cx="55373" cy="34649"/>
            </a:xfrm>
            <a:custGeom>
              <a:avLst/>
              <a:gdLst>
                <a:gd name="T0" fmla="*/ 25 w 26"/>
                <a:gd name="T1" fmla="*/ 14 h 15"/>
                <a:gd name="T2" fmla="*/ 26 w 26"/>
                <a:gd name="T3" fmla="*/ 0 h 15"/>
                <a:gd name="T4" fmla="*/ 23 w 26"/>
                <a:gd name="T5" fmla="*/ 1 h 15"/>
                <a:gd name="T6" fmla="*/ 7 w 26"/>
                <a:gd name="T7" fmla="*/ 1 h 15"/>
                <a:gd name="T8" fmla="*/ 7 w 26"/>
                <a:gd name="T9" fmla="*/ 1 h 15"/>
                <a:gd name="T10" fmla="*/ 4 w 26"/>
                <a:gd name="T11" fmla="*/ 8 h 15"/>
                <a:gd name="T12" fmla="*/ 4 w 26"/>
                <a:gd name="T13" fmla="*/ 12 h 15"/>
                <a:gd name="T14" fmla="*/ 4 w 26"/>
                <a:gd name="T15" fmla="*/ 15 h 15"/>
                <a:gd name="T16" fmla="*/ 9 w 26"/>
                <a:gd name="T17" fmla="*/ 15 h 15"/>
                <a:gd name="T18" fmla="*/ 25 w 2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25" y="14"/>
                  </a:moveTo>
                  <a:cubicBezTo>
                    <a:pt x="25" y="14"/>
                    <a:pt x="26" y="8"/>
                    <a:pt x="26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9" y="3"/>
                    <a:pt x="8" y="7"/>
                    <a:pt x="4" y="8"/>
                  </a:cubicBezTo>
                  <a:cubicBezTo>
                    <a:pt x="0" y="9"/>
                    <a:pt x="1" y="12"/>
                    <a:pt x="4" y="12"/>
                  </a:cubicBezTo>
                  <a:cubicBezTo>
                    <a:pt x="5" y="13"/>
                    <a:pt x="5" y="14"/>
                    <a:pt x="4" y="15"/>
                  </a:cubicBezTo>
                  <a:cubicBezTo>
                    <a:pt x="7" y="15"/>
                    <a:pt x="9" y="15"/>
                    <a:pt x="9" y="15"/>
                  </a:cubicBezTo>
                  <a:cubicBezTo>
                    <a:pt x="12" y="15"/>
                    <a:pt x="25" y="14"/>
                    <a:pt x="25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7" name="Freeform 41"/>
            <p:cNvSpPr>
              <a:spLocks/>
            </p:cNvSpPr>
            <p:nvPr userDrawn="1"/>
          </p:nvSpPr>
          <p:spPr bwMode="auto">
            <a:xfrm>
              <a:off x="-2135637" y="4370599"/>
              <a:ext cx="177864" cy="222478"/>
            </a:xfrm>
            <a:custGeom>
              <a:avLst/>
              <a:gdLst>
                <a:gd name="T0" fmla="*/ 22 w 83"/>
                <a:gd name="T1" fmla="*/ 90 h 95"/>
                <a:gd name="T2" fmla="*/ 30 w 83"/>
                <a:gd name="T3" fmla="*/ 91 h 95"/>
                <a:gd name="T4" fmla="*/ 40 w 83"/>
                <a:gd name="T5" fmla="*/ 91 h 95"/>
                <a:gd name="T6" fmla="*/ 45 w 83"/>
                <a:gd name="T7" fmla="*/ 91 h 95"/>
                <a:gd name="T8" fmla="*/ 52 w 83"/>
                <a:gd name="T9" fmla="*/ 85 h 95"/>
                <a:gd name="T10" fmla="*/ 56 w 83"/>
                <a:gd name="T11" fmla="*/ 77 h 95"/>
                <a:gd name="T12" fmla="*/ 57 w 83"/>
                <a:gd name="T13" fmla="*/ 59 h 95"/>
                <a:gd name="T14" fmla="*/ 67 w 83"/>
                <a:gd name="T15" fmla="*/ 47 h 95"/>
                <a:gd name="T16" fmla="*/ 76 w 83"/>
                <a:gd name="T17" fmla="*/ 24 h 95"/>
                <a:gd name="T18" fmla="*/ 80 w 83"/>
                <a:gd name="T19" fmla="*/ 13 h 95"/>
                <a:gd name="T20" fmla="*/ 82 w 83"/>
                <a:gd name="T21" fmla="*/ 1 h 95"/>
                <a:gd name="T22" fmla="*/ 82 w 83"/>
                <a:gd name="T23" fmla="*/ 1 h 95"/>
                <a:gd name="T24" fmla="*/ 72 w 83"/>
                <a:gd name="T25" fmla="*/ 0 h 95"/>
                <a:gd name="T26" fmla="*/ 67 w 83"/>
                <a:gd name="T27" fmla="*/ 1 h 95"/>
                <a:gd name="T28" fmla="*/ 60 w 83"/>
                <a:gd name="T29" fmla="*/ 3 h 95"/>
                <a:gd name="T30" fmla="*/ 58 w 83"/>
                <a:gd name="T31" fmla="*/ 11 h 95"/>
                <a:gd name="T32" fmla="*/ 54 w 83"/>
                <a:gd name="T33" fmla="*/ 21 h 95"/>
                <a:gd name="T34" fmla="*/ 38 w 83"/>
                <a:gd name="T35" fmla="*/ 16 h 95"/>
                <a:gd name="T36" fmla="*/ 24 w 83"/>
                <a:gd name="T37" fmla="*/ 16 h 95"/>
                <a:gd name="T38" fmla="*/ 23 w 83"/>
                <a:gd name="T39" fmla="*/ 27 h 95"/>
                <a:gd name="T40" fmla="*/ 35 w 83"/>
                <a:gd name="T41" fmla="*/ 27 h 95"/>
                <a:gd name="T42" fmla="*/ 33 w 83"/>
                <a:gd name="T43" fmla="*/ 36 h 95"/>
                <a:gd name="T44" fmla="*/ 35 w 83"/>
                <a:gd name="T45" fmla="*/ 45 h 95"/>
                <a:gd name="T46" fmla="*/ 38 w 83"/>
                <a:gd name="T47" fmla="*/ 56 h 95"/>
                <a:gd name="T48" fmla="*/ 35 w 83"/>
                <a:gd name="T49" fmla="*/ 69 h 95"/>
                <a:gd name="T50" fmla="*/ 26 w 83"/>
                <a:gd name="T51" fmla="*/ 67 h 95"/>
                <a:gd name="T52" fmla="*/ 19 w 83"/>
                <a:gd name="T53" fmla="*/ 61 h 95"/>
                <a:gd name="T54" fmla="*/ 14 w 83"/>
                <a:gd name="T55" fmla="*/ 67 h 95"/>
                <a:gd name="T56" fmla="*/ 7 w 83"/>
                <a:gd name="T57" fmla="*/ 71 h 95"/>
                <a:gd name="T58" fmla="*/ 6 w 83"/>
                <a:gd name="T59" fmla="*/ 80 h 95"/>
                <a:gd name="T60" fmla="*/ 0 w 83"/>
                <a:gd name="T61" fmla="*/ 83 h 95"/>
                <a:gd name="T62" fmla="*/ 1 w 83"/>
                <a:gd name="T63" fmla="*/ 84 h 95"/>
                <a:gd name="T64" fmla="*/ 11 w 83"/>
                <a:gd name="T65" fmla="*/ 95 h 95"/>
                <a:gd name="T66" fmla="*/ 22 w 83"/>
                <a:gd name="T67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22" y="90"/>
                  </a:moveTo>
                  <a:cubicBezTo>
                    <a:pt x="24" y="91"/>
                    <a:pt x="26" y="94"/>
                    <a:pt x="30" y="91"/>
                  </a:cubicBezTo>
                  <a:cubicBezTo>
                    <a:pt x="35" y="87"/>
                    <a:pt x="40" y="88"/>
                    <a:pt x="40" y="91"/>
                  </a:cubicBezTo>
                  <a:cubicBezTo>
                    <a:pt x="40" y="95"/>
                    <a:pt x="41" y="94"/>
                    <a:pt x="45" y="91"/>
                  </a:cubicBezTo>
                  <a:cubicBezTo>
                    <a:pt x="48" y="87"/>
                    <a:pt x="52" y="91"/>
                    <a:pt x="52" y="85"/>
                  </a:cubicBezTo>
                  <a:cubicBezTo>
                    <a:pt x="52" y="78"/>
                    <a:pt x="56" y="84"/>
                    <a:pt x="56" y="77"/>
                  </a:cubicBezTo>
                  <a:cubicBezTo>
                    <a:pt x="56" y="69"/>
                    <a:pt x="57" y="62"/>
                    <a:pt x="57" y="59"/>
                  </a:cubicBezTo>
                  <a:cubicBezTo>
                    <a:pt x="57" y="55"/>
                    <a:pt x="67" y="52"/>
                    <a:pt x="67" y="47"/>
                  </a:cubicBezTo>
                  <a:cubicBezTo>
                    <a:pt x="67" y="41"/>
                    <a:pt x="76" y="31"/>
                    <a:pt x="76" y="24"/>
                  </a:cubicBezTo>
                  <a:cubicBezTo>
                    <a:pt x="76" y="17"/>
                    <a:pt x="78" y="16"/>
                    <a:pt x="80" y="13"/>
                  </a:cubicBezTo>
                  <a:cubicBezTo>
                    <a:pt x="81" y="10"/>
                    <a:pt x="83" y="6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7"/>
                    <a:pt x="58" y="11"/>
                  </a:cubicBezTo>
                  <a:cubicBezTo>
                    <a:pt x="55" y="14"/>
                    <a:pt x="54" y="21"/>
                    <a:pt x="54" y="21"/>
                  </a:cubicBezTo>
                  <a:cubicBezTo>
                    <a:pt x="54" y="21"/>
                    <a:pt x="41" y="15"/>
                    <a:pt x="38" y="16"/>
                  </a:cubicBezTo>
                  <a:cubicBezTo>
                    <a:pt x="36" y="16"/>
                    <a:pt x="30" y="16"/>
                    <a:pt x="24" y="16"/>
                  </a:cubicBezTo>
                  <a:cubicBezTo>
                    <a:pt x="24" y="21"/>
                    <a:pt x="23" y="26"/>
                    <a:pt x="23" y="27"/>
                  </a:cubicBezTo>
                  <a:cubicBezTo>
                    <a:pt x="23" y="30"/>
                    <a:pt x="31" y="25"/>
                    <a:pt x="35" y="27"/>
                  </a:cubicBezTo>
                  <a:cubicBezTo>
                    <a:pt x="38" y="30"/>
                    <a:pt x="37" y="34"/>
                    <a:pt x="33" y="36"/>
                  </a:cubicBezTo>
                  <a:cubicBezTo>
                    <a:pt x="29" y="38"/>
                    <a:pt x="32" y="43"/>
                    <a:pt x="35" y="45"/>
                  </a:cubicBezTo>
                  <a:cubicBezTo>
                    <a:pt x="39" y="47"/>
                    <a:pt x="38" y="51"/>
                    <a:pt x="38" y="56"/>
                  </a:cubicBezTo>
                  <a:cubicBezTo>
                    <a:pt x="38" y="61"/>
                    <a:pt x="38" y="68"/>
                    <a:pt x="35" y="69"/>
                  </a:cubicBezTo>
                  <a:cubicBezTo>
                    <a:pt x="31" y="69"/>
                    <a:pt x="29" y="67"/>
                    <a:pt x="26" y="67"/>
                  </a:cubicBezTo>
                  <a:cubicBezTo>
                    <a:pt x="23" y="68"/>
                    <a:pt x="22" y="61"/>
                    <a:pt x="19" y="61"/>
                  </a:cubicBezTo>
                  <a:cubicBezTo>
                    <a:pt x="16" y="61"/>
                    <a:pt x="18" y="67"/>
                    <a:pt x="14" y="67"/>
                  </a:cubicBezTo>
                  <a:cubicBezTo>
                    <a:pt x="11" y="67"/>
                    <a:pt x="5" y="66"/>
                    <a:pt x="7" y="71"/>
                  </a:cubicBezTo>
                  <a:cubicBezTo>
                    <a:pt x="9" y="77"/>
                    <a:pt x="11" y="80"/>
                    <a:pt x="6" y="80"/>
                  </a:cubicBezTo>
                  <a:cubicBezTo>
                    <a:pt x="3" y="80"/>
                    <a:pt x="1" y="82"/>
                    <a:pt x="0" y="83"/>
                  </a:cubicBezTo>
                  <a:cubicBezTo>
                    <a:pt x="1" y="83"/>
                    <a:pt x="1" y="84"/>
                    <a:pt x="1" y="84"/>
                  </a:cubicBezTo>
                  <a:cubicBezTo>
                    <a:pt x="6" y="88"/>
                    <a:pt x="9" y="91"/>
                    <a:pt x="11" y="95"/>
                  </a:cubicBezTo>
                  <a:cubicBezTo>
                    <a:pt x="16" y="92"/>
                    <a:pt x="21" y="90"/>
                    <a:pt x="22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8" name="Freeform 42"/>
            <p:cNvSpPr>
              <a:spLocks/>
            </p:cNvSpPr>
            <p:nvPr userDrawn="1"/>
          </p:nvSpPr>
          <p:spPr bwMode="auto">
            <a:xfrm>
              <a:off x="-1883943" y="3863641"/>
              <a:ext cx="416134" cy="514252"/>
            </a:xfrm>
            <a:custGeom>
              <a:avLst/>
              <a:gdLst>
                <a:gd name="T0" fmla="*/ 146 w 194"/>
                <a:gd name="T1" fmla="*/ 12 h 221"/>
                <a:gd name="T2" fmla="*/ 133 w 194"/>
                <a:gd name="T3" fmla="*/ 13 h 221"/>
                <a:gd name="T4" fmla="*/ 112 w 194"/>
                <a:gd name="T5" fmla="*/ 12 h 221"/>
                <a:gd name="T6" fmla="*/ 37 w 194"/>
                <a:gd name="T7" fmla="*/ 14 h 221"/>
                <a:gd name="T8" fmla="*/ 26 w 194"/>
                <a:gd name="T9" fmla="*/ 37 h 221"/>
                <a:gd name="T10" fmla="*/ 25 w 194"/>
                <a:gd name="T11" fmla="*/ 83 h 221"/>
                <a:gd name="T12" fmla="*/ 10 w 194"/>
                <a:gd name="T13" fmla="*/ 96 h 221"/>
                <a:gd name="T14" fmla="*/ 5 w 194"/>
                <a:gd name="T15" fmla="*/ 112 h 221"/>
                <a:gd name="T16" fmla="*/ 8 w 194"/>
                <a:gd name="T17" fmla="*/ 126 h 221"/>
                <a:gd name="T18" fmla="*/ 13 w 194"/>
                <a:gd name="T19" fmla="*/ 137 h 221"/>
                <a:gd name="T20" fmla="*/ 22 w 194"/>
                <a:gd name="T21" fmla="*/ 157 h 221"/>
                <a:gd name="T22" fmla="*/ 25 w 194"/>
                <a:gd name="T23" fmla="*/ 162 h 221"/>
                <a:gd name="T24" fmla="*/ 36 w 194"/>
                <a:gd name="T25" fmla="*/ 169 h 221"/>
                <a:gd name="T26" fmla="*/ 48 w 194"/>
                <a:gd name="T27" fmla="*/ 182 h 221"/>
                <a:gd name="T28" fmla="*/ 61 w 194"/>
                <a:gd name="T29" fmla="*/ 195 h 221"/>
                <a:gd name="T30" fmla="*/ 66 w 194"/>
                <a:gd name="T31" fmla="*/ 204 h 221"/>
                <a:gd name="T32" fmla="*/ 79 w 194"/>
                <a:gd name="T33" fmla="*/ 209 h 221"/>
                <a:gd name="T34" fmla="*/ 91 w 194"/>
                <a:gd name="T35" fmla="*/ 209 h 221"/>
                <a:gd name="T36" fmla="*/ 113 w 194"/>
                <a:gd name="T37" fmla="*/ 217 h 221"/>
                <a:gd name="T38" fmla="*/ 129 w 194"/>
                <a:gd name="T39" fmla="*/ 216 h 221"/>
                <a:gd name="T40" fmla="*/ 140 w 194"/>
                <a:gd name="T41" fmla="*/ 212 h 221"/>
                <a:gd name="T42" fmla="*/ 151 w 194"/>
                <a:gd name="T43" fmla="*/ 205 h 221"/>
                <a:gd name="T44" fmla="*/ 161 w 194"/>
                <a:gd name="T45" fmla="*/ 207 h 221"/>
                <a:gd name="T46" fmla="*/ 150 w 194"/>
                <a:gd name="T47" fmla="*/ 190 h 221"/>
                <a:gd name="T48" fmla="*/ 129 w 194"/>
                <a:gd name="T49" fmla="*/ 172 h 221"/>
                <a:gd name="T50" fmla="*/ 141 w 194"/>
                <a:gd name="T51" fmla="*/ 164 h 221"/>
                <a:gd name="T52" fmla="*/ 146 w 194"/>
                <a:gd name="T53" fmla="*/ 142 h 221"/>
                <a:gd name="T54" fmla="*/ 154 w 194"/>
                <a:gd name="T55" fmla="*/ 127 h 221"/>
                <a:gd name="T56" fmla="*/ 167 w 194"/>
                <a:gd name="T57" fmla="*/ 114 h 221"/>
                <a:gd name="T58" fmla="*/ 172 w 194"/>
                <a:gd name="T59" fmla="*/ 86 h 221"/>
                <a:gd name="T60" fmla="*/ 182 w 194"/>
                <a:gd name="T61" fmla="*/ 70 h 221"/>
                <a:gd name="T62" fmla="*/ 186 w 194"/>
                <a:gd name="T63" fmla="*/ 54 h 221"/>
                <a:gd name="T64" fmla="*/ 177 w 194"/>
                <a:gd name="T65" fmla="*/ 19 h 221"/>
                <a:gd name="T66" fmla="*/ 160 w 194"/>
                <a:gd name="T67" fmla="*/ 0 h 221"/>
                <a:gd name="T68" fmla="*/ 154 w 194"/>
                <a:gd name="T69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4" h="221">
                  <a:moveTo>
                    <a:pt x="154" y="4"/>
                  </a:moveTo>
                  <a:cubicBezTo>
                    <a:pt x="150" y="4"/>
                    <a:pt x="152" y="12"/>
                    <a:pt x="146" y="12"/>
                  </a:cubicBezTo>
                  <a:cubicBezTo>
                    <a:pt x="141" y="12"/>
                    <a:pt x="143" y="17"/>
                    <a:pt x="139" y="17"/>
                  </a:cubicBezTo>
                  <a:cubicBezTo>
                    <a:pt x="136" y="17"/>
                    <a:pt x="133" y="13"/>
                    <a:pt x="133" y="13"/>
                  </a:cubicBezTo>
                  <a:cubicBezTo>
                    <a:pt x="118" y="13"/>
                    <a:pt x="118" y="13"/>
                    <a:pt x="118" y="13"/>
                  </a:cubicBezTo>
                  <a:cubicBezTo>
                    <a:pt x="118" y="13"/>
                    <a:pt x="114" y="10"/>
                    <a:pt x="112" y="12"/>
                  </a:cubicBezTo>
                  <a:cubicBezTo>
                    <a:pt x="110" y="13"/>
                    <a:pt x="108" y="14"/>
                    <a:pt x="108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27"/>
                    <a:pt x="37" y="37"/>
                    <a:pt x="3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26" y="72"/>
                    <a:pt x="27" y="83"/>
                    <a:pt x="25" y="83"/>
                  </a:cubicBezTo>
                  <a:cubicBezTo>
                    <a:pt x="23" y="84"/>
                    <a:pt x="15" y="86"/>
                    <a:pt x="15" y="89"/>
                  </a:cubicBezTo>
                  <a:cubicBezTo>
                    <a:pt x="15" y="93"/>
                    <a:pt x="14" y="95"/>
                    <a:pt x="10" y="96"/>
                  </a:cubicBezTo>
                  <a:cubicBezTo>
                    <a:pt x="7" y="97"/>
                    <a:pt x="10" y="104"/>
                    <a:pt x="5" y="104"/>
                  </a:cubicBezTo>
                  <a:cubicBezTo>
                    <a:pt x="0" y="104"/>
                    <a:pt x="8" y="109"/>
                    <a:pt x="5" y="112"/>
                  </a:cubicBezTo>
                  <a:cubicBezTo>
                    <a:pt x="2" y="115"/>
                    <a:pt x="2" y="118"/>
                    <a:pt x="6" y="118"/>
                  </a:cubicBezTo>
                  <a:cubicBezTo>
                    <a:pt x="10" y="118"/>
                    <a:pt x="8" y="122"/>
                    <a:pt x="8" y="126"/>
                  </a:cubicBezTo>
                  <a:cubicBezTo>
                    <a:pt x="8" y="130"/>
                    <a:pt x="14" y="133"/>
                    <a:pt x="14" y="133"/>
                  </a:cubicBezTo>
                  <a:cubicBezTo>
                    <a:pt x="13" y="137"/>
                    <a:pt x="13" y="137"/>
                    <a:pt x="13" y="137"/>
                  </a:cubicBezTo>
                  <a:cubicBezTo>
                    <a:pt x="13" y="137"/>
                    <a:pt x="20" y="146"/>
                    <a:pt x="21" y="148"/>
                  </a:cubicBezTo>
                  <a:cubicBezTo>
                    <a:pt x="22" y="150"/>
                    <a:pt x="26" y="155"/>
                    <a:pt x="22" y="157"/>
                  </a:cubicBezTo>
                  <a:cubicBezTo>
                    <a:pt x="18" y="159"/>
                    <a:pt x="20" y="161"/>
                    <a:pt x="20" y="161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7" y="165"/>
                    <a:pt x="27" y="165"/>
                    <a:pt x="27" y="165"/>
                  </a:cubicBezTo>
                  <a:cubicBezTo>
                    <a:pt x="27" y="165"/>
                    <a:pt x="33" y="165"/>
                    <a:pt x="36" y="169"/>
                  </a:cubicBezTo>
                  <a:cubicBezTo>
                    <a:pt x="40" y="173"/>
                    <a:pt x="41" y="174"/>
                    <a:pt x="41" y="176"/>
                  </a:cubicBezTo>
                  <a:cubicBezTo>
                    <a:pt x="41" y="178"/>
                    <a:pt x="44" y="179"/>
                    <a:pt x="48" y="182"/>
                  </a:cubicBezTo>
                  <a:cubicBezTo>
                    <a:pt x="53" y="185"/>
                    <a:pt x="53" y="187"/>
                    <a:pt x="53" y="189"/>
                  </a:cubicBezTo>
                  <a:cubicBezTo>
                    <a:pt x="53" y="191"/>
                    <a:pt x="61" y="195"/>
                    <a:pt x="61" y="195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5" y="202"/>
                    <a:pt x="66" y="202"/>
                    <a:pt x="66" y="204"/>
                  </a:cubicBezTo>
                  <a:cubicBezTo>
                    <a:pt x="68" y="207"/>
                    <a:pt x="71" y="209"/>
                    <a:pt x="71" y="209"/>
                  </a:cubicBezTo>
                  <a:cubicBezTo>
                    <a:pt x="71" y="209"/>
                    <a:pt x="76" y="212"/>
                    <a:pt x="79" y="209"/>
                  </a:cubicBezTo>
                  <a:cubicBezTo>
                    <a:pt x="82" y="207"/>
                    <a:pt x="85" y="210"/>
                    <a:pt x="85" y="210"/>
                  </a:cubicBezTo>
                  <a:cubicBezTo>
                    <a:pt x="85" y="210"/>
                    <a:pt x="89" y="207"/>
                    <a:pt x="91" y="209"/>
                  </a:cubicBezTo>
                  <a:cubicBezTo>
                    <a:pt x="92" y="209"/>
                    <a:pt x="99" y="214"/>
                    <a:pt x="104" y="219"/>
                  </a:cubicBezTo>
                  <a:cubicBezTo>
                    <a:pt x="105" y="219"/>
                    <a:pt x="111" y="217"/>
                    <a:pt x="113" y="217"/>
                  </a:cubicBezTo>
                  <a:cubicBezTo>
                    <a:pt x="116" y="216"/>
                    <a:pt x="119" y="221"/>
                    <a:pt x="120" y="219"/>
                  </a:cubicBezTo>
                  <a:cubicBezTo>
                    <a:pt x="121" y="218"/>
                    <a:pt x="127" y="216"/>
                    <a:pt x="129" y="216"/>
                  </a:cubicBezTo>
                  <a:cubicBezTo>
                    <a:pt x="131" y="217"/>
                    <a:pt x="136" y="218"/>
                    <a:pt x="136" y="216"/>
                  </a:cubicBezTo>
                  <a:cubicBezTo>
                    <a:pt x="136" y="215"/>
                    <a:pt x="138" y="214"/>
                    <a:pt x="140" y="212"/>
                  </a:cubicBezTo>
                  <a:cubicBezTo>
                    <a:pt x="141" y="212"/>
                    <a:pt x="141" y="211"/>
                    <a:pt x="141" y="211"/>
                  </a:cubicBezTo>
                  <a:cubicBezTo>
                    <a:pt x="142" y="209"/>
                    <a:pt x="148" y="205"/>
                    <a:pt x="151" y="205"/>
                  </a:cubicBezTo>
                  <a:cubicBezTo>
                    <a:pt x="153" y="204"/>
                    <a:pt x="156" y="204"/>
                    <a:pt x="158" y="206"/>
                  </a:cubicBezTo>
                  <a:cubicBezTo>
                    <a:pt x="158" y="206"/>
                    <a:pt x="159" y="207"/>
                    <a:pt x="161" y="207"/>
                  </a:cubicBezTo>
                  <a:cubicBezTo>
                    <a:pt x="162" y="201"/>
                    <a:pt x="163" y="198"/>
                    <a:pt x="161" y="198"/>
                  </a:cubicBezTo>
                  <a:cubicBezTo>
                    <a:pt x="158" y="198"/>
                    <a:pt x="152" y="195"/>
                    <a:pt x="150" y="190"/>
                  </a:cubicBezTo>
                  <a:cubicBezTo>
                    <a:pt x="148" y="184"/>
                    <a:pt x="141" y="181"/>
                    <a:pt x="140" y="178"/>
                  </a:cubicBezTo>
                  <a:cubicBezTo>
                    <a:pt x="139" y="174"/>
                    <a:pt x="131" y="175"/>
                    <a:pt x="129" y="172"/>
                  </a:cubicBezTo>
                  <a:cubicBezTo>
                    <a:pt x="128" y="170"/>
                    <a:pt x="131" y="170"/>
                    <a:pt x="131" y="166"/>
                  </a:cubicBezTo>
                  <a:cubicBezTo>
                    <a:pt x="131" y="163"/>
                    <a:pt x="140" y="165"/>
                    <a:pt x="141" y="164"/>
                  </a:cubicBezTo>
                  <a:cubicBezTo>
                    <a:pt x="141" y="164"/>
                    <a:pt x="142" y="156"/>
                    <a:pt x="142" y="152"/>
                  </a:cubicBezTo>
                  <a:cubicBezTo>
                    <a:pt x="142" y="148"/>
                    <a:pt x="148" y="144"/>
                    <a:pt x="146" y="142"/>
                  </a:cubicBezTo>
                  <a:cubicBezTo>
                    <a:pt x="144" y="140"/>
                    <a:pt x="148" y="140"/>
                    <a:pt x="151" y="138"/>
                  </a:cubicBezTo>
                  <a:cubicBezTo>
                    <a:pt x="154" y="136"/>
                    <a:pt x="151" y="130"/>
                    <a:pt x="154" y="127"/>
                  </a:cubicBezTo>
                  <a:cubicBezTo>
                    <a:pt x="157" y="124"/>
                    <a:pt x="159" y="119"/>
                    <a:pt x="162" y="119"/>
                  </a:cubicBezTo>
                  <a:cubicBezTo>
                    <a:pt x="164" y="119"/>
                    <a:pt x="167" y="116"/>
                    <a:pt x="167" y="114"/>
                  </a:cubicBezTo>
                  <a:cubicBezTo>
                    <a:pt x="167" y="111"/>
                    <a:pt x="172" y="106"/>
                    <a:pt x="171" y="101"/>
                  </a:cubicBezTo>
                  <a:cubicBezTo>
                    <a:pt x="170" y="96"/>
                    <a:pt x="168" y="90"/>
                    <a:pt x="172" y="86"/>
                  </a:cubicBezTo>
                  <a:cubicBezTo>
                    <a:pt x="175" y="82"/>
                    <a:pt x="177" y="79"/>
                    <a:pt x="176" y="76"/>
                  </a:cubicBezTo>
                  <a:cubicBezTo>
                    <a:pt x="175" y="72"/>
                    <a:pt x="180" y="72"/>
                    <a:pt x="182" y="70"/>
                  </a:cubicBezTo>
                  <a:cubicBezTo>
                    <a:pt x="184" y="68"/>
                    <a:pt x="190" y="66"/>
                    <a:pt x="194" y="60"/>
                  </a:cubicBezTo>
                  <a:cubicBezTo>
                    <a:pt x="191" y="57"/>
                    <a:pt x="188" y="55"/>
                    <a:pt x="186" y="54"/>
                  </a:cubicBezTo>
                  <a:cubicBezTo>
                    <a:pt x="182" y="52"/>
                    <a:pt x="179" y="45"/>
                    <a:pt x="179" y="37"/>
                  </a:cubicBezTo>
                  <a:cubicBezTo>
                    <a:pt x="179" y="28"/>
                    <a:pt x="177" y="22"/>
                    <a:pt x="177" y="19"/>
                  </a:cubicBezTo>
                  <a:cubicBezTo>
                    <a:pt x="177" y="16"/>
                    <a:pt x="172" y="10"/>
                    <a:pt x="167" y="8"/>
                  </a:cubicBezTo>
                  <a:cubicBezTo>
                    <a:pt x="163" y="6"/>
                    <a:pt x="161" y="3"/>
                    <a:pt x="160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56" y="5"/>
                    <a:pt x="157" y="4"/>
                    <a:pt x="154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9" name="Freeform 43"/>
            <p:cNvSpPr>
              <a:spLocks/>
            </p:cNvSpPr>
            <p:nvPr userDrawn="1"/>
          </p:nvSpPr>
          <p:spPr bwMode="auto">
            <a:xfrm>
              <a:off x="-1390623" y="4140827"/>
              <a:ext cx="48661" cy="49237"/>
            </a:xfrm>
            <a:custGeom>
              <a:avLst/>
              <a:gdLst>
                <a:gd name="T0" fmla="*/ 8 w 23"/>
                <a:gd name="T1" fmla="*/ 3 h 21"/>
                <a:gd name="T2" fmla="*/ 3 w 23"/>
                <a:gd name="T3" fmla="*/ 10 h 21"/>
                <a:gd name="T4" fmla="*/ 2 w 23"/>
                <a:gd name="T5" fmla="*/ 19 h 21"/>
                <a:gd name="T6" fmla="*/ 9 w 23"/>
                <a:gd name="T7" fmla="*/ 19 h 21"/>
                <a:gd name="T8" fmla="*/ 14 w 23"/>
                <a:gd name="T9" fmla="*/ 21 h 21"/>
                <a:gd name="T10" fmla="*/ 19 w 23"/>
                <a:gd name="T11" fmla="*/ 15 h 21"/>
                <a:gd name="T12" fmla="*/ 13 w 23"/>
                <a:gd name="T13" fmla="*/ 13 h 21"/>
                <a:gd name="T14" fmla="*/ 20 w 23"/>
                <a:gd name="T15" fmla="*/ 8 h 21"/>
                <a:gd name="T16" fmla="*/ 19 w 23"/>
                <a:gd name="T17" fmla="*/ 2 h 21"/>
                <a:gd name="T18" fmla="*/ 17 w 23"/>
                <a:gd name="T19" fmla="*/ 0 h 21"/>
                <a:gd name="T20" fmla="*/ 14 w 23"/>
                <a:gd name="T21" fmla="*/ 2 h 21"/>
                <a:gd name="T22" fmla="*/ 8 w 23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8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2" y="19"/>
                  </a:cubicBezTo>
                  <a:cubicBezTo>
                    <a:pt x="3" y="21"/>
                    <a:pt x="7" y="20"/>
                    <a:pt x="9" y="19"/>
                  </a:cubicBezTo>
                  <a:cubicBezTo>
                    <a:pt x="11" y="18"/>
                    <a:pt x="12" y="19"/>
                    <a:pt x="14" y="21"/>
                  </a:cubicBezTo>
                  <a:cubicBezTo>
                    <a:pt x="16" y="19"/>
                    <a:pt x="17" y="17"/>
                    <a:pt x="19" y="15"/>
                  </a:cubicBezTo>
                  <a:cubicBezTo>
                    <a:pt x="16" y="14"/>
                    <a:pt x="14" y="14"/>
                    <a:pt x="13" y="13"/>
                  </a:cubicBezTo>
                  <a:cubicBezTo>
                    <a:pt x="12" y="12"/>
                    <a:pt x="16" y="9"/>
                    <a:pt x="20" y="8"/>
                  </a:cubicBezTo>
                  <a:cubicBezTo>
                    <a:pt x="23" y="7"/>
                    <a:pt x="21" y="4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6" y="1"/>
                    <a:pt x="14" y="2"/>
                    <a:pt x="14" y="2"/>
                  </a:cubicBezTo>
                  <a:cubicBezTo>
                    <a:pt x="13" y="3"/>
                    <a:pt x="11" y="3"/>
                    <a:pt x="8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0" name="Freeform 44"/>
            <p:cNvSpPr>
              <a:spLocks/>
            </p:cNvSpPr>
            <p:nvPr userDrawn="1"/>
          </p:nvSpPr>
          <p:spPr bwMode="auto">
            <a:xfrm>
              <a:off x="-1523182" y="4002234"/>
              <a:ext cx="169474" cy="145887"/>
            </a:xfrm>
            <a:custGeom>
              <a:avLst/>
              <a:gdLst>
                <a:gd name="T0" fmla="*/ 14 w 79"/>
                <a:gd name="T1" fmla="*/ 10 h 62"/>
                <a:gd name="T2" fmla="*/ 8 w 79"/>
                <a:gd name="T3" fmla="*/ 16 h 62"/>
                <a:gd name="T4" fmla="*/ 4 w 79"/>
                <a:gd name="T5" fmla="*/ 26 h 62"/>
                <a:gd name="T6" fmla="*/ 3 w 79"/>
                <a:gd name="T7" fmla="*/ 41 h 62"/>
                <a:gd name="T8" fmla="*/ 13 w 79"/>
                <a:gd name="T9" fmla="*/ 41 h 62"/>
                <a:gd name="T10" fmla="*/ 16 w 79"/>
                <a:gd name="T11" fmla="*/ 38 h 62"/>
                <a:gd name="T12" fmla="*/ 22 w 79"/>
                <a:gd name="T13" fmla="*/ 37 h 62"/>
                <a:gd name="T14" fmla="*/ 29 w 79"/>
                <a:gd name="T15" fmla="*/ 39 h 62"/>
                <a:gd name="T16" fmla="*/ 34 w 79"/>
                <a:gd name="T17" fmla="*/ 39 h 62"/>
                <a:gd name="T18" fmla="*/ 46 w 79"/>
                <a:gd name="T19" fmla="*/ 39 h 62"/>
                <a:gd name="T20" fmla="*/ 70 w 79"/>
                <a:gd name="T21" fmla="*/ 62 h 62"/>
                <a:gd name="T22" fmla="*/ 70 w 79"/>
                <a:gd name="T23" fmla="*/ 62 h 62"/>
                <a:gd name="T24" fmla="*/ 76 w 79"/>
                <a:gd name="T25" fmla="*/ 61 h 62"/>
                <a:gd name="T26" fmla="*/ 79 w 79"/>
                <a:gd name="T27" fmla="*/ 59 h 62"/>
                <a:gd name="T28" fmla="*/ 67 w 79"/>
                <a:gd name="T29" fmla="*/ 46 h 62"/>
                <a:gd name="T30" fmla="*/ 48 w 79"/>
                <a:gd name="T31" fmla="*/ 35 h 62"/>
                <a:gd name="T32" fmla="*/ 41 w 79"/>
                <a:gd name="T33" fmla="*/ 28 h 62"/>
                <a:gd name="T34" fmla="*/ 32 w 79"/>
                <a:gd name="T35" fmla="*/ 12 h 62"/>
                <a:gd name="T36" fmla="*/ 26 w 79"/>
                <a:gd name="T37" fmla="*/ 0 h 62"/>
                <a:gd name="T38" fmla="*/ 14 w 79"/>
                <a:gd name="T39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2">
                  <a:moveTo>
                    <a:pt x="14" y="10"/>
                  </a:moveTo>
                  <a:cubicBezTo>
                    <a:pt x="12" y="12"/>
                    <a:pt x="7" y="12"/>
                    <a:pt x="8" y="16"/>
                  </a:cubicBezTo>
                  <a:cubicBezTo>
                    <a:pt x="9" y="19"/>
                    <a:pt x="7" y="22"/>
                    <a:pt x="4" y="26"/>
                  </a:cubicBezTo>
                  <a:cubicBezTo>
                    <a:pt x="0" y="30"/>
                    <a:pt x="2" y="36"/>
                    <a:pt x="3" y="41"/>
                  </a:cubicBezTo>
                  <a:cubicBezTo>
                    <a:pt x="7" y="41"/>
                    <a:pt x="12" y="41"/>
                    <a:pt x="13" y="41"/>
                  </a:cubicBezTo>
                  <a:cubicBezTo>
                    <a:pt x="15" y="43"/>
                    <a:pt x="15" y="41"/>
                    <a:pt x="16" y="38"/>
                  </a:cubicBezTo>
                  <a:cubicBezTo>
                    <a:pt x="17" y="35"/>
                    <a:pt x="20" y="35"/>
                    <a:pt x="22" y="37"/>
                  </a:cubicBezTo>
                  <a:cubicBezTo>
                    <a:pt x="24" y="38"/>
                    <a:pt x="25" y="41"/>
                    <a:pt x="29" y="39"/>
                  </a:cubicBezTo>
                  <a:cubicBezTo>
                    <a:pt x="33" y="38"/>
                    <a:pt x="32" y="39"/>
                    <a:pt x="34" y="39"/>
                  </a:cubicBezTo>
                  <a:cubicBezTo>
                    <a:pt x="36" y="40"/>
                    <a:pt x="43" y="39"/>
                    <a:pt x="46" y="39"/>
                  </a:cubicBezTo>
                  <a:cubicBezTo>
                    <a:pt x="48" y="40"/>
                    <a:pt x="70" y="62"/>
                    <a:pt x="70" y="62"/>
                  </a:cubicBezTo>
                  <a:cubicBezTo>
                    <a:pt x="70" y="62"/>
                    <a:pt x="70" y="62"/>
                    <a:pt x="70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6" y="61"/>
                    <a:pt x="78" y="60"/>
                    <a:pt x="79" y="59"/>
                  </a:cubicBezTo>
                  <a:cubicBezTo>
                    <a:pt x="76" y="57"/>
                    <a:pt x="72" y="53"/>
                    <a:pt x="67" y="46"/>
                  </a:cubicBezTo>
                  <a:cubicBezTo>
                    <a:pt x="60" y="39"/>
                    <a:pt x="52" y="35"/>
                    <a:pt x="48" y="35"/>
                  </a:cubicBezTo>
                  <a:cubicBezTo>
                    <a:pt x="44" y="35"/>
                    <a:pt x="43" y="28"/>
                    <a:pt x="41" y="28"/>
                  </a:cubicBezTo>
                  <a:cubicBezTo>
                    <a:pt x="38" y="27"/>
                    <a:pt x="32" y="18"/>
                    <a:pt x="32" y="12"/>
                  </a:cubicBezTo>
                  <a:cubicBezTo>
                    <a:pt x="32" y="9"/>
                    <a:pt x="29" y="4"/>
                    <a:pt x="26" y="0"/>
                  </a:cubicBezTo>
                  <a:cubicBezTo>
                    <a:pt x="22" y="6"/>
                    <a:pt x="16" y="8"/>
                    <a:pt x="14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1" name="Freeform 45"/>
            <p:cNvSpPr>
              <a:spLocks/>
            </p:cNvSpPr>
            <p:nvPr userDrawn="1"/>
          </p:nvSpPr>
          <p:spPr bwMode="auto">
            <a:xfrm>
              <a:off x="-1608758" y="4084296"/>
              <a:ext cx="377541" cy="293598"/>
            </a:xfrm>
            <a:custGeom>
              <a:avLst/>
              <a:gdLst>
                <a:gd name="T0" fmla="*/ 12 w 176"/>
                <a:gd name="T1" fmla="*/ 83 h 126"/>
                <a:gd name="T2" fmla="*/ 22 w 176"/>
                <a:gd name="T3" fmla="*/ 95 h 126"/>
                <a:gd name="T4" fmla="*/ 33 w 176"/>
                <a:gd name="T5" fmla="*/ 103 h 126"/>
                <a:gd name="T6" fmla="*/ 33 w 176"/>
                <a:gd name="T7" fmla="*/ 112 h 126"/>
                <a:gd name="T8" fmla="*/ 36 w 176"/>
                <a:gd name="T9" fmla="*/ 114 h 126"/>
                <a:gd name="T10" fmla="*/ 48 w 176"/>
                <a:gd name="T11" fmla="*/ 116 h 126"/>
                <a:gd name="T12" fmla="*/ 62 w 176"/>
                <a:gd name="T13" fmla="*/ 123 h 126"/>
                <a:gd name="T14" fmla="*/ 75 w 176"/>
                <a:gd name="T15" fmla="*/ 125 h 126"/>
                <a:gd name="T16" fmla="*/ 83 w 176"/>
                <a:gd name="T17" fmla="*/ 120 h 126"/>
                <a:gd name="T18" fmla="*/ 93 w 176"/>
                <a:gd name="T19" fmla="*/ 118 h 126"/>
                <a:gd name="T20" fmla="*/ 99 w 176"/>
                <a:gd name="T21" fmla="*/ 120 h 126"/>
                <a:gd name="T22" fmla="*/ 105 w 176"/>
                <a:gd name="T23" fmla="*/ 118 h 126"/>
                <a:gd name="T24" fmla="*/ 114 w 176"/>
                <a:gd name="T25" fmla="*/ 117 h 126"/>
                <a:gd name="T26" fmla="*/ 129 w 176"/>
                <a:gd name="T27" fmla="*/ 109 h 126"/>
                <a:gd name="T28" fmla="*/ 142 w 176"/>
                <a:gd name="T29" fmla="*/ 107 h 126"/>
                <a:gd name="T30" fmla="*/ 173 w 176"/>
                <a:gd name="T31" fmla="*/ 79 h 126"/>
                <a:gd name="T32" fmla="*/ 169 w 176"/>
                <a:gd name="T33" fmla="*/ 76 h 126"/>
                <a:gd name="T34" fmla="*/ 153 w 176"/>
                <a:gd name="T35" fmla="*/ 73 h 126"/>
                <a:gd name="T36" fmla="*/ 130 w 176"/>
                <a:gd name="T37" fmla="*/ 65 h 126"/>
                <a:gd name="T38" fmla="*/ 122 w 176"/>
                <a:gd name="T39" fmla="*/ 59 h 126"/>
                <a:gd name="T40" fmla="*/ 115 w 176"/>
                <a:gd name="T41" fmla="*/ 49 h 126"/>
                <a:gd name="T42" fmla="*/ 116 w 176"/>
                <a:gd name="T43" fmla="*/ 45 h 126"/>
                <a:gd name="T44" fmla="*/ 111 w 176"/>
                <a:gd name="T45" fmla="*/ 43 h 126"/>
                <a:gd name="T46" fmla="*/ 104 w 176"/>
                <a:gd name="T47" fmla="*/ 43 h 126"/>
                <a:gd name="T48" fmla="*/ 105 w 176"/>
                <a:gd name="T49" fmla="*/ 34 h 126"/>
                <a:gd name="T50" fmla="*/ 110 w 176"/>
                <a:gd name="T51" fmla="*/ 27 h 126"/>
                <a:gd name="T52" fmla="*/ 86 w 176"/>
                <a:gd name="T53" fmla="*/ 4 h 126"/>
                <a:gd name="T54" fmla="*/ 74 w 176"/>
                <a:gd name="T55" fmla="*/ 4 h 126"/>
                <a:gd name="T56" fmla="*/ 69 w 176"/>
                <a:gd name="T57" fmla="*/ 4 h 126"/>
                <a:gd name="T58" fmla="*/ 62 w 176"/>
                <a:gd name="T59" fmla="*/ 2 h 126"/>
                <a:gd name="T60" fmla="*/ 56 w 176"/>
                <a:gd name="T61" fmla="*/ 3 h 126"/>
                <a:gd name="T62" fmla="*/ 53 w 176"/>
                <a:gd name="T63" fmla="*/ 6 h 126"/>
                <a:gd name="T64" fmla="*/ 43 w 176"/>
                <a:gd name="T65" fmla="*/ 6 h 126"/>
                <a:gd name="T66" fmla="*/ 43 w 176"/>
                <a:gd name="T67" fmla="*/ 6 h 126"/>
                <a:gd name="T68" fmla="*/ 39 w 176"/>
                <a:gd name="T69" fmla="*/ 19 h 126"/>
                <a:gd name="T70" fmla="*/ 34 w 176"/>
                <a:gd name="T71" fmla="*/ 24 h 126"/>
                <a:gd name="T72" fmla="*/ 26 w 176"/>
                <a:gd name="T73" fmla="*/ 32 h 126"/>
                <a:gd name="T74" fmla="*/ 23 w 176"/>
                <a:gd name="T75" fmla="*/ 43 h 126"/>
                <a:gd name="T76" fmla="*/ 18 w 176"/>
                <a:gd name="T77" fmla="*/ 47 h 126"/>
                <a:gd name="T78" fmla="*/ 14 w 176"/>
                <a:gd name="T79" fmla="*/ 57 h 126"/>
                <a:gd name="T80" fmla="*/ 13 w 176"/>
                <a:gd name="T81" fmla="*/ 69 h 126"/>
                <a:gd name="T82" fmla="*/ 3 w 176"/>
                <a:gd name="T83" fmla="*/ 71 h 126"/>
                <a:gd name="T84" fmla="*/ 1 w 176"/>
                <a:gd name="T85" fmla="*/ 77 h 126"/>
                <a:gd name="T86" fmla="*/ 12 w 176"/>
                <a:gd name="T87" fmla="*/ 8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26">
                  <a:moveTo>
                    <a:pt x="12" y="83"/>
                  </a:moveTo>
                  <a:cubicBezTo>
                    <a:pt x="13" y="86"/>
                    <a:pt x="20" y="89"/>
                    <a:pt x="22" y="95"/>
                  </a:cubicBezTo>
                  <a:cubicBezTo>
                    <a:pt x="24" y="100"/>
                    <a:pt x="30" y="103"/>
                    <a:pt x="33" y="103"/>
                  </a:cubicBezTo>
                  <a:cubicBezTo>
                    <a:pt x="35" y="103"/>
                    <a:pt x="34" y="106"/>
                    <a:pt x="33" y="112"/>
                  </a:cubicBezTo>
                  <a:cubicBezTo>
                    <a:pt x="34" y="113"/>
                    <a:pt x="36" y="113"/>
                    <a:pt x="36" y="114"/>
                  </a:cubicBezTo>
                  <a:cubicBezTo>
                    <a:pt x="38" y="115"/>
                    <a:pt x="46" y="114"/>
                    <a:pt x="48" y="116"/>
                  </a:cubicBezTo>
                  <a:cubicBezTo>
                    <a:pt x="51" y="118"/>
                    <a:pt x="59" y="123"/>
                    <a:pt x="62" y="123"/>
                  </a:cubicBezTo>
                  <a:cubicBezTo>
                    <a:pt x="64" y="123"/>
                    <a:pt x="74" y="124"/>
                    <a:pt x="75" y="125"/>
                  </a:cubicBezTo>
                  <a:cubicBezTo>
                    <a:pt x="77" y="126"/>
                    <a:pt x="79" y="122"/>
                    <a:pt x="83" y="120"/>
                  </a:cubicBezTo>
                  <a:cubicBezTo>
                    <a:pt x="87" y="117"/>
                    <a:pt x="92" y="116"/>
                    <a:pt x="93" y="118"/>
                  </a:cubicBezTo>
                  <a:cubicBezTo>
                    <a:pt x="94" y="119"/>
                    <a:pt x="97" y="121"/>
                    <a:pt x="99" y="120"/>
                  </a:cubicBezTo>
                  <a:cubicBezTo>
                    <a:pt x="100" y="119"/>
                    <a:pt x="102" y="119"/>
                    <a:pt x="105" y="118"/>
                  </a:cubicBezTo>
                  <a:cubicBezTo>
                    <a:pt x="108" y="117"/>
                    <a:pt x="113" y="117"/>
                    <a:pt x="114" y="117"/>
                  </a:cubicBezTo>
                  <a:cubicBezTo>
                    <a:pt x="116" y="117"/>
                    <a:pt x="122" y="109"/>
                    <a:pt x="129" y="109"/>
                  </a:cubicBezTo>
                  <a:cubicBezTo>
                    <a:pt x="137" y="109"/>
                    <a:pt x="139" y="111"/>
                    <a:pt x="142" y="107"/>
                  </a:cubicBezTo>
                  <a:cubicBezTo>
                    <a:pt x="146" y="104"/>
                    <a:pt x="171" y="80"/>
                    <a:pt x="173" y="79"/>
                  </a:cubicBezTo>
                  <a:cubicBezTo>
                    <a:pt x="176" y="77"/>
                    <a:pt x="172" y="76"/>
                    <a:pt x="169" y="76"/>
                  </a:cubicBezTo>
                  <a:cubicBezTo>
                    <a:pt x="167" y="76"/>
                    <a:pt x="161" y="76"/>
                    <a:pt x="153" y="73"/>
                  </a:cubicBezTo>
                  <a:cubicBezTo>
                    <a:pt x="145" y="70"/>
                    <a:pt x="132" y="66"/>
                    <a:pt x="130" y="65"/>
                  </a:cubicBezTo>
                  <a:cubicBezTo>
                    <a:pt x="127" y="65"/>
                    <a:pt x="124" y="60"/>
                    <a:pt x="122" y="59"/>
                  </a:cubicBezTo>
                  <a:cubicBezTo>
                    <a:pt x="120" y="58"/>
                    <a:pt x="116" y="51"/>
                    <a:pt x="115" y="49"/>
                  </a:cubicBezTo>
                  <a:cubicBezTo>
                    <a:pt x="114" y="48"/>
                    <a:pt x="115" y="47"/>
                    <a:pt x="116" y="45"/>
                  </a:cubicBezTo>
                  <a:cubicBezTo>
                    <a:pt x="114" y="43"/>
                    <a:pt x="113" y="42"/>
                    <a:pt x="111" y="43"/>
                  </a:cubicBezTo>
                  <a:cubicBezTo>
                    <a:pt x="109" y="44"/>
                    <a:pt x="105" y="45"/>
                    <a:pt x="104" y="43"/>
                  </a:cubicBezTo>
                  <a:cubicBezTo>
                    <a:pt x="104" y="42"/>
                    <a:pt x="102" y="37"/>
                    <a:pt x="105" y="34"/>
                  </a:cubicBezTo>
                  <a:cubicBezTo>
                    <a:pt x="107" y="32"/>
                    <a:pt x="110" y="27"/>
                    <a:pt x="110" y="27"/>
                  </a:cubicBezTo>
                  <a:cubicBezTo>
                    <a:pt x="110" y="27"/>
                    <a:pt x="88" y="5"/>
                    <a:pt x="86" y="4"/>
                  </a:cubicBezTo>
                  <a:cubicBezTo>
                    <a:pt x="83" y="4"/>
                    <a:pt x="76" y="5"/>
                    <a:pt x="74" y="4"/>
                  </a:cubicBezTo>
                  <a:cubicBezTo>
                    <a:pt x="72" y="4"/>
                    <a:pt x="73" y="3"/>
                    <a:pt x="69" y="4"/>
                  </a:cubicBezTo>
                  <a:cubicBezTo>
                    <a:pt x="65" y="6"/>
                    <a:pt x="64" y="3"/>
                    <a:pt x="62" y="2"/>
                  </a:cubicBezTo>
                  <a:cubicBezTo>
                    <a:pt x="60" y="0"/>
                    <a:pt x="57" y="0"/>
                    <a:pt x="56" y="3"/>
                  </a:cubicBezTo>
                  <a:cubicBezTo>
                    <a:pt x="55" y="6"/>
                    <a:pt x="55" y="8"/>
                    <a:pt x="53" y="6"/>
                  </a:cubicBezTo>
                  <a:cubicBezTo>
                    <a:pt x="52" y="6"/>
                    <a:pt x="47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11"/>
                    <a:pt x="39" y="16"/>
                    <a:pt x="39" y="19"/>
                  </a:cubicBezTo>
                  <a:cubicBezTo>
                    <a:pt x="39" y="21"/>
                    <a:pt x="36" y="24"/>
                    <a:pt x="34" y="24"/>
                  </a:cubicBezTo>
                  <a:cubicBezTo>
                    <a:pt x="31" y="24"/>
                    <a:pt x="29" y="29"/>
                    <a:pt x="26" y="32"/>
                  </a:cubicBezTo>
                  <a:cubicBezTo>
                    <a:pt x="23" y="35"/>
                    <a:pt x="26" y="41"/>
                    <a:pt x="23" y="43"/>
                  </a:cubicBezTo>
                  <a:cubicBezTo>
                    <a:pt x="20" y="45"/>
                    <a:pt x="16" y="45"/>
                    <a:pt x="18" y="47"/>
                  </a:cubicBezTo>
                  <a:cubicBezTo>
                    <a:pt x="20" y="49"/>
                    <a:pt x="14" y="53"/>
                    <a:pt x="14" y="57"/>
                  </a:cubicBezTo>
                  <a:cubicBezTo>
                    <a:pt x="14" y="61"/>
                    <a:pt x="13" y="69"/>
                    <a:pt x="13" y="69"/>
                  </a:cubicBezTo>
                  <a:cubicBezTo>
                    <a:pt x="12" y="70"/>
                    <a:pt x="3" y="68"/>
                    <a:pt x="3" y="71"/>
                  </a:cubicBezTo>
                  <a:cubicBezTo>
                    <a:pt x="3" y="75"/>
                    <a:pt x="0" y="75"/>
                    <a:pt x="1" y="77"/>
                  </a:cubicBezTo>
                  <a:cubicBezTo>
                    <a:pt x="3" y="80"/>
                    <a:pt x="11" y="79"/>
                    <a:pt x="12" y="8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2" name="Freeform 46"/>
            <p:cNvSpPr>
              <a:spLocks/>
            </p:cNvSpPr>
            <p:nvPr userDrawn="1"/>
          </p:nvSpPr>
          <p:spPr bwMode="auto">
            <a:xfrm>
              <a:off x="-1551707" y="3544514"/>
              <a:ext cx="38594" cy="45590"/>
            </a:xfrm>
            <a:custGeom>
              <a:avLst/>
              <a:gdLst>
                <a:gd name="T0" fmla="*/ 15 w 18"/>
                <a:gd name="T1" fmla="*/ 9 h 20"/>
                <a:gd name="T2" fmla="*/ 9 w 18"/>
                <a:gd name="T3" fmla="*/ 0 h 20"/>
                <a:gd name="T4" fmla="*/ 9 w 18"/>
                <a:gd name="T5" fmla="*/ 2 h 20"/>
                <a:gd name="T6" fmla="*/ 0 w 18"/>
                <a:gd name="T7" fmla="*/ 18 h 20"/>
                <a:gd name="T8" fmla="*/ 6 w 18"/>
                <a:gd name="T9" fmla="*/ 20 h 20"/>
                <a:gd name="T10" fmla="*/ 15 w 18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5" y="9"/>
                  </a:moveTo>
                  <a:cubicBezTo>
                    <a:pt x="17" y="7"/>
                    <a:pt x="18" y="0"/>
                    <a:pt x="9" y="0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9" y="5"/>
                    <a:pt x="3" y="12"/>
                    <a:pt x="0" y="18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9" y="16"/>
                    <a:pt x="13" y="10"/>
                    <a:pt x="15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3" name="Freeform 47"/>
            <p:cNvSpPr>
              <a:spLocks/>
            </p:cNvSpPr>
            <p:nvPr userDrawn="1"/>
          </p:nvSpPr>
          <p:spPr bwMode="auto">
            <a:xfrm>
              <a:off x="-1538284" y="3473393"/>
              <a:ext cx="171152" cy="138593"/>
            </a:xfrm>
            <a:custGeom>
              <a:avLst/>
              <a:gdLst>
                <a:gd name="T0" fmla="*/ 9 w 80"/>
                <a:gd name="T1" fmla="*/ 39 h 59"/>
                <a:gd name="T2" fmla="*/ 0 w 80"/>
                <a:gd name="T3" fmla="*/ 50 h 59"/>
                <a:gd name="T4" fmla="*/ 0 w 80"/>
                <a:gd name="T5" fmla="*/ 50 h 59"/>
                <a:gd name="T6" fmla="*/ 1 w 80"/>
                <a:gd name="T7" fmla="*/ 54 h 59"/>
                <a:gd name="T8" fmla="*/ 12 w 80"/>
                <a:gd name="T9" fmla="*/ 59 h 59"/>
                <a:gd name="T10" fmla="*/ 23 w 80"/>
                <a:gd name="T11" fmla="*/ 54 h 59"/>
                <a:gd name="T12" fmla="*/ 63 w 80"/>
                <a:gd name="T13" fmla="*/ 35 h 59"/>
                <a:gd name="T14" fmla="*/ 66 w 80"/>
                <a:gd name="T15" fmla="*/ 29 h 59"/>
                <a:gd name="T16" fmla="*/ 67 w 80"/>
                <a:gd name="T17" fmla="*/ 20 h 59"/>
                <a:gd name="T18" fmla="*/ 66 w 80"/>
                <a:gd name="T19" fmla="*/ 11 h 59"/>
                <a:gd name="T20" fmla="*/ 73 w 80"/>
                <a:gd name="T21" fmla="*/ 6 h 59"/>
                <a:gd name="T22" fmla="*/ 80 w 80"/>
                <a:gd name="T23" fmla="*/ 1 h 59"/>
                <a:gd name="T24" fmla="*/ 75 w 80"/>
                <a:gd name="T25" fmla="*/ 0 h 59"/>
                <a:gd name="T26" fmla="*/ 63 w 80"/>
                <a:gd name="T27" fmla="*/ 2 h 59"/>
                <a:gd name="T28" fmla="*/ 47 w 80"/>
                <a:gd name="T29" fmla="*/ 6 h 59"/>
                <a:gd name="T30" fmla="*/ 34 w 80"/>
                <a:gd name="T31" fmla="*/ 6 h 59"/>
                <a:gd name="T32" fmla="*/ 26 w 80"/>
                <a:gd name="T33" fmla="*/ 7 h 59"/>
                <a:gd name="T34" fmla="*/ 16 w 80"/>
                <a:gd name="T35" fmla="*/ 7 h 59"/>
                <a:gd name="T36" fmla="*/ 11 w 80"/>
                <a:gd name="T37" fmla="*/ 10 h 59"/>
                <a:gd name="T38" fmla="*/ 4 w 80"/>
                <a:gd name="T39" fmla="*/ 17 h 59"/>
                <a:gd name="T40" fmla="*/ 4 w 80"/>
                <a:gd name="T41" fmla="*/ 22 h 59"/>
                <a:gd name="T42" fmla="*/ 3 w 80"/>
                <a:gd name="T43" fmla="*/ 30 h 59"/>
                <a:gd name="T44" fmla="*/ 9 w 80"/>
                <a:gd name="T4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59">
                  <a:moveTo>
                    <a:pt x="9" y="39"/>
                  </a:moveTo>
                  <a:cubicBezTo>
                    <a:pt x="7" y="40"/>
                    <a:pt x="3" y="46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20" y="54"/>
                    <a:pt x="23" y="54"/>
                  </a:cubicBezTo>
                  <a:cubicBezTo>
                    <a:pt x="26" y="53"/>
                    <a:pt x="63" y="35"/>
                    <a:pt x="63" y="35"/>
                  </a:cubicBezTo>
                  <a:cubicBezTo>
                    <a:pt x="63" y="35"/>
                    <a:pt x="66" y="30"/>
                    <a:pt x="66" y="29"/>
                  </a:cubicBezTo>
                  <a:cubicBezTo>
                    <a:pt x="65" y="27"/>
                    <a:pt x="65" y="22"/>
                    <a:pt x="67" y="20"/>
                  </a:cubicBezTo>
                  <a:cubicBezTo>
                    <a:pt x="69" y="18"/>
                    <a:pt x="64" y="15"/>
                    <a:pt x="66" y="11"/>
                  </a:cubicBezTo>
                  <a:cubicBezTo>
                    <a:pt x="67" y="8"/>
                    <a:pt x="73" y="6"/>
                    <a:pt x="73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69" y="2"/>
                    <a:pt x="63" y="2"/>
                  </a:cubicBezTo>
                  <a:cubicBezTo>
                    <a:pt x="56" y="1"/>
                    <a:pt x="54" y="6"/>
                    <a:pt x="47" y="6"/>
                  </a:cubicBezTo>
                  <a:cubicBezTo>
                    <a:pt x="40" y="6"/>
                    <a:pt x="35" y="8"/>
                    <a:pt x="34" y="6"/>
                  </a:cubicBezTo>
                  <a:cubicBezTo>
                    <a:pt x="32" y="4"/>
                    <a:pt x="31" y="5"/>
                    <a:pt x="26" y="7"/>
                  </a:cubicBezTo>
                  <a:cubicBezTo>
                    <a:pt x="21" y="9"/>
                    <a:pt x="18" y="9"/>
                    <a:pt x="16" y="7"/>
                  </a:cubicBezTo>
                  <a:cubicBezTo>
                    <a:pt x="13" y="5"/>
                    <a:pt x="11" y="7"/>
                    <a:pt x="11" y="10"/>
                  </a:cubicBezTo>
                  <a:cubicBezTo>
                    <a:pt x="11" y="12"/>
                    <a:pt x="11" y="16"/>
                    <a:pt x="4" y="17"/>
                  </a:cubicBezTo>
                  <a:cubicBezTo>
                    <a:pt x="4" y="19"/>
                    <a:pt x="3" y="21"/>
                    <a:pt x="4" y="22"/>
                  </a:cubicBezTo>
                  <a:cubicBezTo>
                    <a:pt x="6" y="25"/>
                    <a:pt x="4" y="27"/>
                    <a:pt x="3" y="30"/>
                  </a:cubicBezTo>
                  <a:cubicBezTo>
                    <a:pt x="12" y="30"/>
                    <a:pt x="11" y="37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4" name="Freeform 48"/>
            <p:cNvSpPr>
              <a:spLocks/>
            </p:cNvSpPr>
            <p:nvPr userDrawn="1"/>
          </p:nvSpPr>
          <p:spPr bwMode="auto">
            <a:xfrm>
              <a:off x="708503" y="3444216"/>
              <a:ext cx="97322" cy="118534"/>
            </a:xfrm>
            <a:custGeom>
              <a:avLst/>
              <a:gdLst>
                <a:gd name="T0" fmla="*/ 11 w 45"/>
                <a:gd name="T1" fmla="*/ 4 h 51"/>
                <a:gd name="T2" fmla="*/ 4 w 45"/>
                <a:gd name="T3" fmla="*/ 9 h 51"/>
                <a:gd name="T4" fmla="*/ 8 w 45"/>
                <a:gd name="T5" fmla="*/ 15 h 51"/>
                <a:gd name="T6" fmla="*/ 7 w 45"/>
                <a:gd name="T7" fmla="*/ 19 h 51"/>
                <a:gd name="T8" fmla="*/ 7 w 45"/>
                <a:gd name="T9" fmla="*/ 29 h 51"/>
                <a:gd name="T10" fmla="*/ 3 w 45"/>
                <a:gd name="T11" fmla="*/ 42 h 51"/>
                <a:gd name="T12" fmla="*/ 5 w 45"/>
                <a:gd name="T13" fmla="*/ 50 h 51"/>
                <a:gd name="T14" fmla="*/ 27 w 45"/>
                <a:gd name="T15" fmla="*/ 43 h 51"/>
                <a:gd name="T16" fmla="*/ 38 w 45"/>
                <a:gd name="T17" fmla="*/ 38 h 51"/>
                <a:gd name="T18" fmla="*/ 43 w 45"/>
                <a:gd name="T19" fmla="*/ 34 h 51"/>
                <a:gd name="T20" fmla="*/ 40 w 45"/>
                <a:gd name="T21" fmla="*/ 18 h 51"/>
                <a:gd name="T22" fmla="*/ 28 w 45"/>
                <a:gd name="T23" fmla="*/ 0 h 51"/>
                <a:gd name="T24" fmla="*/ 22 w 45"/>
                <a:gd name="T25" fmla="*/ 2 h 51"/>
                <a:gd name="T26" fmla="*/ 11 w 45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1">
                  <a:moveTo>
                    <a:pt x="11" y="4"/>
                  </a:moveTo>
                  <a:cubicBezTo>
                    <a:pt x="10" y="5"/>
                    <a:pt x="7" y="7"/>
                    <a:pt x="4" y="9"/>
                  </a:cubicBezTo>
                  <a:cubicBezTo>
                    <a:pt x="6" y="11"/>
                    <a:pt x="5" y="14"/>
                    <a:pt x="8" y="15"/>
                  </a:cubicBezTo>
                  <a:cubicBezTo>
                    <a:pt x="11" y="15"/>
                    <a:pt x="11" y="20"/>
                    <a:pt x="7" y="19"/>
                  </a:cubicBezTo>
                  <a:cubicBezTo>
                    <a:pt x="3" y="19"/>
                    <a:pt x="3" y="24"/>
                    <a:pt x="7" y="29"/>
                  </a:cubicBezTo>
                  <a:cubicBezTo>
                    <a:pt x="10" y="34"/>
                    <a:pt x="0" y="40"/>
                    <a:pt x="3" y="42"/>
                  </a:cubicBezTo>
                  <a:cubicBezTo>
                    <a:pt x="6" y="45"/>
                    <a:pt x="3" y="48"/>
                    <a:pt x="5" y="50"/>
                  </a:cubicBezTo>
                  <a:cubicBezTo>
                    <a:pt x="6" y="51"/>
                    <a:pt x="20" y="49"/>
                    <a:pt x="27" y="43"/>
                  </a:cubicBezTo>
                  <a:cubicBezTo>
                    <a:pt x="33" y="37"/>
                    <a:pt x="35" y="38"/>
                    <a:pt x="38" y="38"/>
                  </a:cubicBezTo>
                  <a:cubicBezTo>
                    <a:pt x="41" y="39"/>
                    <a:pt x="45" y="36"/>
                    <a:pt x="43" y="34"/>
                  </a:cubicBezTo>
                  <a:cubicBezTo>
                    <a:pt x="41" y="31"/>
                    <a:pt x="39" y="25"/>
                    <a:pt x="40" y="18"/>
                  </a:cubicBezTo>
                  <a:cubicBezTo>
                    <a:pt x="40" y="14"/>
                    <a:pt x="34" y="6"/>
                    <a:pt x="28" y="0"/>
                  </a:cubicBezTo>
                  <a:cubicBezTo>
                    <a:pt x="26" y="1"/>
                    <a:pt x="24" y="2"/>
                    <a:pt x="22" y="2"/>
                  </a:cubicBezTo>
                  <a:cubicBezTo>
                    <a:pt x="18" y="2"/>
                    <a:pt x="13" y="2"/>
                    <a:pt x="11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5" name="Freeform 49"/>
            <p:cNvSpPr>
              <a:spLocks/>
            </p:cNvSpPr>
            <p:nvPr userDrawn="1"/>
          </p:nvSpPr>
          <p:spPr bwMode="auto">
            <a:xfrm>
              <a:off x="-231154" y="3779756"/>
              <a:ext cx="110745" cy="149534"/>
            </a:xfrm>
            <a:custGeom>
              <a:avLst/>
              <a:gdLst>
                <a:gd name="T0" fmla="*/ 52 w 52"/>
                <a:gd name="T1" fmla="*/ 54 h 64"/>
                <a:gd name="T2" fmla="*/ 48 w 52"/>
                <a:gd name="T3" fmla="*/ 33 h 64"/>
                <a:gd name="T4" fmla="*/ 39 w 52"/>
                <a:gd name="T5" fmla="*/ 41 h 64"/>
                <a:gd name="T6" fmla="*/ 40 w 52"/>
                <a:gd name="T7" fmla="*/ 30 h 64"/>
                <a:gd name="T8" fmla="*/ 49 w 52"/>
                <a:gd name="T9" fmla="*/ 19 h 64"/>
                <a:gd name="T10" fmla="*/ 41 w 52"/>
                <a:gd name="T11" fmla="*/ 16 h 64"/>
                <a:gd name="T12" fmla="*/ 28 w 52"/>
                <a:gd name="T13" fmla="*/ 17 h 64"/>
                <a:gd name="T14" fmla="*/ 22 w 52"/>
                <a:gd name="T15" fmla="*/ 11 h 64"/>
                <a:gd name="T16" fmla="*/ 14 w 52"/>
                <a:gd name="T17" fmla="*/ 6 h 64"/>
                <a:gd name="T18" fmla="*/ 4 w 52"/>
                <a:gd name="T19" fmla="*/ 6 h 64"/>
                <a:gd name="T20" fmla="*/ 12 w 52"/>
                <a:gd name="T21" fmla="*/ 15 h 64"/>
                <a:gd name="T22" fmla="*/ 6 w 52"/>
                <a:gd name="T23" fmla="*/ 19 h 64"/>
                <a:gd name="T24" fmla="*/ 9 w 52"/>
                <a:gd name="T25" fmla="*/ 35 h 64"/>
                <a:gd name="T26" fmla="*/ 13 w 52"/>
                <a:gd name="T27" fmla="*/ 55 h 64"/>
                <a:gd name="T28" fmla="*/ 21 w 52"/>
                <a:gd name="T29" fmla="*/ 53 h 64"/>
                <a:gd name="T30" fmla="*/ 30 w 52"/>
                <a:gd name="T31" fmla="*/ 49 h 64"/>
                <a:gd name="T32" fmla="*/ 37 w 52"/>
                <a:gd name="T33" fmla="*/ 44 h 64"/>
                <a:gd name="T34" fmla="*/ 43 w 52"/>
                <a:gd name="T35" fmla="*/ 58 h 64"/>
                <a:gd name="T36" fmla="*/ 45 w 52"/>
                <a:gd name="T37" fmla="*/ 64 h 64"/>
                <a:gd name="T38" fmla="*/ 49 w 52"/>
                <a:gd name="T39" fmla="*/ 61 h 64"/>
                <a:gd name="T40" fmla="*/ 52 w 52"/>
                <a:gd name="T41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4">
                  <a:moveTo>
                    <a:pt x="52" y="54"/>
                  </a:moveTo>
                  <a:cubicBezTo>
                    <a:pt x="50" y="43"/>
                    <a:pt x="49" y="33"/>
                    <a:pt x="48" y="33"/>
                  </a:cubicBezTo>
                  <a:cubicBezTo>
                    <a:pt x="46" y="33"/>
                    <a:pt x="43" y="42"/>
                    <a:pt x="39" y="41"/>
                  </a:cubicBezTo>
                  <a:cubicBezTo>
                    <a:pt x="36" y="41"/>
                    <a:pt x="36" y="30"/>
                    <a:pt x="40" y="30"/>
                  </a:cubicBezTo>
                  <a:cubicBezTo>
                    <a:pt x="44" y="30"/>
                    <a:pt x="49" y="21"/>
                    <a:pt x="49" y="19"/>
                  </a:cubicBezTo>
                  <a:cubicBezTo>
                    <a:pt x="49" y="16"/>
                    <a:pt x="45" y="16"/>
                    <a:pt x="41" y="16"/>
                  </a:cubicBezTo>
                  <a:cubicBezTo>
                    <a:pt x="37" y="16"/>
                    <a:pt x="28" y="17"/>
                    <a:pt x="28" y="17"/>
                  </a:cubicBezTo>
                  <a:cubicBezTo>
                    <a:pt x="28" y="17"/>
                    <a:pt x="22" y="15"/>
                    <a:pt x="22" y="11"/>
                  </a:cubicBezTo>
                  <a:cubicBezTo>
                    <a:pt x="22" y="8"/>
                    <a:pt x="20" y="6"/>
                    <a:pt x="14" y="6"/>
                  </a:cubicBezTo>
                  <a:cubicBezTo>
                    <a:pt x="9" y="6"/>
                    <a:pt x="9" y="0"/>
                    <a:pt x="4" y="6"/>
                  </a:cubicBezTo>
                  <a:cubicBezTo>
                    <a:pt x="0" y="11"/>
                    <a:pt x="14" y="11"/>
                    <a:pt x="12" y="15"/>
                  </a:cubicBezTo>
                  <a:cubicBezTo>
                    <a:pt x="11" y="19"/>
                    <a:pt x="7" y="16"/>
                    <a:pt x="6" y="19"/>
                  </a:cubicBezTo>
                  <a:cubicBezTo>
                    <a:pt x="5" y="22"/>
                    <a:pt x="7" y="31"/>
                    <a:pt x="9" y="35"/>
                  </a:cubicBezTo>
                  <a:cubicBezTo>
                    <a:pt x="10" y="39"/>
                    <a:pt x="13" y="48"/>
                    <a:pt x="13" y="55"/>
                  </a:cubicBezTo>
                  <a:cubicBezTo>
                    <a:pt x="16" y="55"/>
                    <a:pt x="18" y="53"/>
                    <a:pt x="21" y="53"/>
                  </a:cubicBezTo>
                  <a:cubicBezTo>
                    <a:pt x="24" y="53"/>
                    <a:pt x="30" y="53"/>
                    <a:pt x="30" y="49"/>
                  </a:cubicBezTo>
                  <a:cubicBezTo>
                    <a:pt x="30" y="45"/>
                    <a:pt x="35" y="43"/>
                    <a:pt x="37" y="44"/>
                  </a:cubicBezTo>
                  <a:cubicBezTo>
                    <a:pt x="39" y="45"/>
                    <a:pt x="43" y="54"/>
                    <a:pt x="43" y="58"/>
                  </a:cubicBezTo>
                  <a:cubicBezTo>
                    <a:pt x="43" y="60"/>
                    <a:pt x="44" y="62"/>
                    <a:pt x="45" y="64"/>
                  </a:cubicBezTo>
                  <a:cubicBezTo>
                    <a:pt x="47" y="62"/>
                    <a:pt x="49" y="61"/>
                    <a:pt x="49" y="61"/>
                  </a:cubicBezTo>
                  <a:cubicBezTo>
                    <a:pt x="49" y="61"/>
                    <a:pt x="51" y="56"/>
                    <a:pt x="52" y="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6" name="Freeform 50"/>
            <p:cNvSpPr>
              <a:spLocks/>
            </p:cNvSpPr>
            <p:nvPr userDrawn="1"/>
          </p:nvSpPr>
          <p:spPr bwMode="auto">
            <a:xfrm>
              <a:off x="-709373" y="3528101"/>
              <a:ext cx="696353" cy="740377"/>
            </a:xfrm>
            <a:custGeom>
              <a:avLst/>
              <a:gdLst>
                <a:gd name="T0" fmla="*/ 229 w 325"/>
                <a:gd name="T1" fmla="*/ 127 h 318"/>
                <a:gd name="T2" fmla="*/ 227 w 325"/>
                <a:gd name="T3" fmla="*/ 114 h 318"/>
                <a:gd name="T4" fmla="*/ 245 w 325"/>
                <a:gd name="T5" fmla="*/ 119 h 318"/>
                <a:gd name="T6" fmla="*/ 264 w 325"/>
                <a:gd name="T7" fmla="*/ 124 h 318"/>
                <a:gd name="T8" fmla="*/ 263 w 325"/>
                <a:gd name="T9" fmla="*/ 138 h 318"/>
                <a:gd name="T10" fmla="*/ 271 w 325"/>
                <a:gd name="T11" fmla="*/ 141 h 318"/>
                <a:gd name="T12" fmla="*/ 277 w 325"/>
                <a:gd name="T13" fmla="*/ 161 h 318"/>
                <a:gd name="T14" fmla="*/ 283 w 325"/>
                <a:gd name="T15" fmla="*/ 138 h 318"/>
                <a:gd name="T16" fmla="*/ 296 w 325"/>
                <a:gd name="T17" fmla="*/ 126 h 318"/>
                <a:gd name="T18" fmla="*/ 307 w 325"/>
                <a:gd name="T19" fmla="*/ 104 h 318"/>
                <a:gd name="T20" fmla="*/ 322 w 325"/>
                <a:gd name="T21" fmla="*/ 100 h 318"/>
                <a:gd name="T22" fmla="*/ 324 w 325"/>
                <a:gd name="T23" fmla="*/ 88 h 318"/>
                <a:gd name="T24" fmla="*/ 312 w 325"/>
                <a:gd name="T25" fmla="*/ 77 h 318"/>
                <a:gd name="T26" fmla="*/ 292 w 325"/>
                <a:gd name="T27" fmla="*/ 78 h 318"/>
                <a:gd name="T28" fmla="*/ 278 w 325"/>
                <a:gd name="T29" fmla="*/ 88 h 318"/>
                <a:gd name="T30" fmla="*/ 266 w 325"/>
                <a:gd name="T31" fmla="*/ 95 h 318"/>
                <a:gd name="T32" fmla="*/ 256 w 325"/>
                <a:gd name="T33" fmla="*/ 106 h 318"/>
                <a:gd name="T34" fmla="*/ 237 w 325"/>
                <a:gd name="T35" fmla="*/ 103 h 318"/>
                <a:gd name="T36" fmla="*/ 230 w 325"/>
                <a:gd name="T37" fmla="*/ 91 h 318"/>
                <a:gd name="T38" fmla="*/ 225 w 325"/>
                <a:gd name="T39" fmla="*/ 107 h 318"/>
                <a:gd name="T40" fmla="*/ 189 w 325"/>
                <a:gd name="T41" fmla="*/ 103 h 318"/>
                <a:gd name="T42" fmla="*/ 172 w 325"/>
                <a:gd name="T43" fmla="*/ 99 h 318"/>
                <a:gd name="T44" fmla="*/ 153 w 325"/>
                <a:gd name="T45" fmla="*/ 89 h 318"/>
                <a:gd name="T46" fmla="*/ 138 w 325"/>
                <a:gd name="T47" fmla="*/ 81 h 318"/>
                <a:gd name="T48" fmla="*/ 146 w 325"/>
                <a:gd name="T49" fmla="*/ 66 h 318"/>
                <a:gd name="T50" fmla="*/ 134 w 325"/>
                <a:gd name="T51" fmla="*/ 56 h 318"/>
                <a:gd name="T52" fmla="*/ 120 w 325"/>
                <a:gd name="T53" fmla="*/ 41 h 318"/>
                <a:gd name="T54" fmla="*/ 129 w 325"/>
                <a:gd name="T55" fmla="*/ 32 h 318"/>
                <a:gd name="T56" fmla="*/ 123 w 325"/>
                <a:gd name="T57" fmla="*/ 13 h 318"/>
                <a:gd name="T58" fmla="*/ 111 w 325"/>
                <a:gd name="T59" fmla="*/ 0 h 318"/>
                <a:gd name="T60" fmla="*/ 102 w 325"/>
                <a:gd name="T61" fmla="*/ 8 h 318"/>
                <a:gd name="T62" fmla="*/ 73 w 325"/>
                <a:gd name="T63" fmla="*/ 10 h 318"/>
                <a:gd name="T64" fmla="*/ 69 w 325"/>
                <a:gd name="T65" fmla="*/ 26 h 318"/>
                <a:gd name="T66" fmla="*/ 81 w 325"/>
                <a:gd name="T67" fmla="*/ 41 h 318"/>
                <a:gd name="T68" fmla="*/ 73 w 325"/>
                <a:gd name="T69" fmla="*/ 57 h 318"/>
                <a:gd name="T70" fmla="*/ 60 w 325"/>
                <a:gd name="T71" fmla="*/ 68 h 318"/>
                <a:gd name="T72" fmla="*/ 46 w 325"/>
                <a:gd name="T73" fmla="*/ 85 h 318"/>
                <a:gd name="T74" fmla="*/ 32 w 325"/>
                <a:gd name="T75" fmla="*/ 94 h 318"/>
                <a:gd name="T76" fmla="*/ 14 w 325"/>
                <a:gd name="T77" fmla="*/ 103 h 318"/>
                <a:gd name="T78" fmla="*/ 27 w 325"/>
                <a:gd name="T79" fmla="*/ 122 h 318"/>
                <a:gd name="T80" fmla="*/ 22 w 325"/>
                <a:gd name="T81" fmla="*/ 134 h 318"/>
                <a:gd name="T82" fmla="*/ 1 w 325"/>
                <a:gd name="T83" fmla="*/ 141 h 318"/>
                <a:gd name="T84" fmla="*/ 11 w 325"/>
                <a:gd name="T85" fmla="*/ 151 h 318"/>
                <a:gd name="T86" fmla="*/ 7 w 325"/>
                <a:gd name="T87" fmla="*/ 157 h 318"/>
                <a:gd name="T88" fmla="*/ 44 w 325"/>
                <a:gd name="T89" fmla="*/ 164 h 318"/>
                <a:gd name="T90" fmla="*/ 51 w 325"/>
                <a:gd name="T91" fmla="*/ 170 h 318"/>
                <a:gd name="T92" fmla="*/ 53 w 325"/>
                <a:gd name="T93" fmla="*/ 198 h 318"/>
                <a:gd name="T94" fmla="*/ 69 w 325"/>
                <a:gd name="T95" fmla="*/ 246 h 318"/>
                <a:gd name="T96" fmla="*/ 92 w 325"/>
                <a:gd name="T97" fmla="*/ 297 h 318"/>
                <a:gd name="T98" fmla="*/ 114 w 325"/>
                <a:gd name="T99" fmla="*/ 309 h 318"/>
                <a:gd name="T100" fmla="*/ 129 w 325"/>
                <a:gd name="T101" fmla="*/ 292 h 318"/>
                <a:gd name="T102" fmla="*/ 136 w 325"/>
                <a:gd name="T103" fmla="*/ 271 h 318"/>
                <a:gd name="T104" fmla="*/ 138 w 325"/>
                <a:gd name="T105" fmla="*/ 239 h 318"/>
                <a:gd name="T106" fmla="*/ 154 w 325"/>
                <a:gd name="T107" fmla="*/ 223 h 318"/>
                <a:gd name="T108" fmla="*/ 191 w 325"/>
                <a:gd name="T109" fmla="*/ 192 h 318"/>
                <a:gd name="T110" fmla="*/ 212 w 325"/>
                <a:gd name="T111" fmla="*/ 170 h 318"/>
                <a:gd name="T112" fmla="*/ 236 w 325"/>
                <a:gd name="T113" fmla="*/ 1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18">
                  <a:moveTo>
                    <a:pt x="232" y="143"/>
                  </a:moveTo>
                  <a:cubicBezTo>
                    <a:pt x="230" y="139"/>
                    <a:pt x="228" y="130"/>
                    <a:pt x="229" y="127"/>
                  </a:cubicBezTo>
                  <a:cubicBezTo>
                    <a:pt x="230" y="124"/>
                    <a:pt x="234" y="127"/>
                    <a:pt x="235" y="123"/>
                  </a:cubicBezTo>
                  <a:cubicBezTo>
                    <a:pt x="237" y="119"/>
                    <a:pt x="223" y="119"/>
                    <a:pt x="227" y="114"/>
                  </a:cubicBezTo>
                  <a:cubicBezTo>
                    <a:pt x="232" y="108"/>
                    <a:pt x="232" y="114"/>
                    <a:pt x="237" y="114"/>
                  </a:cubicBezTo>
                  <a:cubicBezTo>
                    <a:pt x="243" y="114"/>
                    <a:pt x="245" y="116"/>
                    <a:pt x="245" y="119"/>
                  </a:cubicBezTo>
                  <a:cubicBezTo>
                    <a:pt x="245" y="123"/>
                    <a:pt x="251" y="125"/>
                    <a:pt x="251" y="125"/>
                  </a:cubicBezTo>
                  <a:cubicBezTo>
                    <a:pt x="251" y="125"/>
                    <a:pt x="260" y="124"/>
                    <a:pt x="264" y="124"/>
                  </a:cubicBezTo>
                  <a:cubicBezTo>
                    <a:pt x="268" y="124"/>
                    <a:pt x="272" y="124"/>
                    <a:pt x="272" y="127"/>
                  </a:cubicBezTo>
                  <a:cubicBezTo>
                    <a:pt x="272" y="129"/>
                    <a:pt x="267" y="138"/>
                    <a:pt x="263" y="138"/>
                  </a:cubicBezTo>
                  <a:cubicBezTo>
                    <a:pt x="259" y="138"/>
                    <a:pt x="259" y="149"/>
                    <a:pt x="262" y="149"/>
                  </a:cubicBezTo>
                  <a:cubicBezTo>
                    <a:pt x="266" y="150"/>
                    <a:pt x="269" y="141"/>
                    <a:pt x="271" y="141"/>
                  </a:cubicBezTo>
                  <a:cubicBezTo>
                    <a:pt x="272" y="141"/>
                    <a:pt x="273" y="151"/>
                    <a:pt x="275" y="162"/>
                  </a:cubicBezTo>
                  <a:cubicBezTo>
                    <a:pt x="276" y="161"/>
                    <a:pt x="277" y="161"/>
                    <a:pt x="277" y="161"/>
                  </a:cubicBezTo>
                  <a:cubicBezTo>
                    <a:pt x="280" y="161"/>
                    <a:pt x="279" y="152"/>
                    <a:pt x="280" y="149"/>
                  </a:cubicBezTo>
                  <a:cubicBezTo>
                    <a:pt x="282" y="147"/>
                    <a:pt x="281" y="138"/>
                    <a:pt x="283" y="138"/>
                  </a:cubicBezTo>
                  <a:cubicBezTo>
                    <a:pt x="284" y="138"/>
                    <a:pt x="292" y="141"/>
                    <a:pt x="292" y="139"/>
                  </a:cubicBezTo>
                  <a:cubicBezTo>
                    <a:pt x="291" y="137"/>
                    <a:pt x="297" y="129"/>
                    <a:pt x="296" y="126"/>
                  </a:cubicBezTo>
                  <a:cubicBezTo>
                    <a:pt x="295" y="122"/>
                    <a:pt x="299" y="117"/>
                    <a:pt x="299" y="112"/>
                  </a:cubicBezTo>
                  <a:cubicBezTo>
                    <a:pt x="299" y="108"/>
                    <a:pt x="304" y="106"/>
                    <a:pt x="307" y="104"/>
                  </a:cubicBezTo>
                  <a:cubicBezTo>
                    <a:pt x="310" y="101"/>
                    <a:pt x="316" y="98"/>
                    <a:pt x="317" y="100"/>
                  </a:cubicBezTo>
                  <a:cubicBezTo>
                    <a:pt x="318" y="102"/>
                    <a:pt x="325" y="104"/>
                    <a:pt x="322" y="100"/>
                  </a:cubicBezTo>
                  <a:cubicBezTo>
                    <a:pt x="319" y="96"/>
                    <a:pt x="319" y="94"/>
                    <a:pt x="321" y="93"/>
                  </a:cubicBezTo>
                  <a:cubicBezTo>
                    <a:pt x="323" y="92"/>
                    <a:pt x="324" y="88"/>
                    <a:pt x="324" y="88"/>
                  </a:cubicBezTo>
                  <a:cubicBezTo>
                    <a:pt x="324" y="88"/>
                    <a:pt x="318" y="87"/>
                    <a:pt x="317" y="84"/>
                  </a:cubicBezTo>
                  <a:cubicBezTo>
                    <a:pt x="316" y="82"/>
                    <a:pt x="312" y="79"/>
                    <a:pt x="312" y="77"/>
                  </a:cubicBezTo>
                  <a:cubicBezTo>
                    <a:pt x="312" y="75"/>
                    <a:pt x="309" y="76"/>
                    <a:pt x="306" y="78"/>
                  </a:cubicBezTo>
                  <a:cubicBezTo>
                    <a:pt x="303" y="80"/>
                    <a:pt x="298" y="75"/>
                    <a:pt x="292" y="78"/>
                  </a:cubicBezTo>
                  <a:cubicBezTo>
                    <a:pt x="286" y="81"/>
                    <a:pt x="285" y="85"/>
                    <a:pt x="282" y="84"/>
                  </a:cubicBezTo>
                  <a:cubicBezTo>
                    <a:pt x="280" y="84"/>
                    <a:pt x="280" y="86"/>
                    <a:pt x="278" y="88"/>
                  </a:cubicBezTo>
                  <a:cubicBezTo>
                    <a:pt x="275" y="91"/>
                    <a:pt x="274" y="93"/>
                    <a:pt x="272" y="93"/>
                  </a:cubicBezTo>
                  <a:cubicBezTo>
                    <a:pt x="271" y="93"/>
                    <a:pt x="266" y="95"/>
                    <a:pt x="266" y="95"/>
                  </a:cubicBezTo>
                  <a:cubicBezTo>
                    <a:pt x="266" y="95"/>
                    <a:pt x="269" y="102"/>
                    <a:pt x="268" y="105"/>
                  </a:cubicBezTo>
                  <a:cubicBezTo>
                    <a:pt x="266" y="108"/>
                    <a:pt x="261" y="105"/>
                    <a:pt x="256" y="106"/>
                  </a:cubicBezTo>
                  <a:cubicBezTo>
                    <a:pt x="251" y="107"/>
                    <a:pt x="249" y="104"/>
                    <a:pt x="245" y="105"/>
                  </a:cubicBezTo>
                  <a:cubicBezTo>
                    <a:pt x="241" y="106"/>
                    <a:pt x="239" y="103"/>
                    <a:pt x="237" y="103"/>
                  </a:cubicBezTo>
                  <a:cubicBezTo>
                    <a:pt x="235" y="104"/>
                    <a:pt x="233" y="100"/>
                    <a:pt x="233" y="96"/>
                  </a:cubicBezTo>
                  <a:cubicBezTo>
                    <a:pt x="234" y="93"/>
                    <a:pt x="232" y="88"/>
                    <a:pt x="230" y="91"/>
                  </a:cubicBezTo>
                  <a:cubicBezTo>
                    <a:pt x="228" y="93"/>
                    <a:pt x="225" y="92"/>
                    <a:pt x="225" y="96"/>
                  </a:cubicBezTo>
                  <a:cubicBezTo>
                    <a:pt x="225" y="100"/>
                    <a:pt x="227" y="104"/>
                    <a:pt x="225" y="107"/>
                  </a:cubicBezTo>
                  <a:cubicBezTo>
                    <a:pt x="222" y="109"/>
                    <a:pt x="207" y="111"/>
                    <a:pt x="204" y="109"/>
                  </a:cubicBezTo>
                  <a:cubicBezTo>
                    <a:pt x="202" y="106"/>
                    <a:pt x="190" y="105"/>
                    <a:pt x="189" y="103"/>
                  </a:cubicBezTo>
                  <a:cubicBezTo>
                    <a:pt x="189" y="101"/>
                    <a:pt x="185" y="97"/>
                    <a:pt x="183" y="97"/>
                  </a:cubicBezTo>
                  <a:cubicBezTo>
                    <a:pt x="181" y="97"/>
                    <a:pt x="174" y="100"/>
                    <a:pt x="172" y="99"/>
                  </a:cubicBezTo>
                  <a:cubicBezTo>
                    <a:pt x="170" y="97"/>
                    <a:pt x="165" y="94"/>
                    <a:pt x="162" y="94"/>
                  </a:cubicBezTo>
                  <a:cubicBezTo>
                    <a:pt x="159" y="93"/>
                    <a:pt x="154" y="91"/>
                    <a:pt x="153" y="89"/>
                  </a:cubicBezTo>
                  <a:cubicBezTo>
                    <a:pt x="153" y="88"/>
                    <a:pt x="146" y="87"/>
                    <a:pt x="144" y="85"/>
                  </a:cubicBezTo>
                  <a:cubicBezTo>
                    <a:pt x="143" y="83"/>
                    <a:pt x="138" y="83"/>
                    <a:pt x="138" y="81"/>
                  </a:cubicBezTo>
                  <a:cubicBezTo>
                    <a:pt x="138" y="79"/>
                    <a:pt x="140" y="75"/>
                    <a:pt x="140" y="73"/>
                  </a:cubicBezTo>
                  <a:cubicBezTo>
                    <a:pt x="140" y="70"/>
                    <a:pt x="146" y="68"/>
                    <a:pt x="146" y="66"/>
                  </a:cubicBezTo>
                  <a:cubicBezTo>
                    <a:pt x="146" y="64"/>
                    <a:pt x="140" y="61"/>
                    <a:pt x="140" y="61"/>
                  </a:cubicBezTo>
                  <a:cubicBezTo>
                    <a:pt x="140" y="61"/>
                    <a:pt x="137" y="56"/>
                    <a:pt x="134" y="56"/>
                  </a:cubicBezTo>
                  <a:cubicBezTo>
                    <a:pt x="130" y="56"/>
                    <a:pt x="127" y="50"/>
                    <a:pt x="124" y="49"/>
                  </a:cubicBezTo>
                  <a:cubicBezTo>
                    <a:pt x="121" y="49"/>
                    <a:pt x="122" y="43"/>
                    <a:pt x="120" y="41"/>
                  </a:cubicBezTo>
                  <a:cubicBezTo>
                    <a:pt x="118" y="39"/>
                    <a:pt x="119" y="33"/>
                    <a:pt x="123" y="36"/>
                  </a:cubicBezTo>
                  <a:cubicBezTo>
                    <a:pt x="126" y="39"/>
                    <a:pt x="132" y="36"/>
                    <a:pt x="129" y="32"/>
                  </a:cubicBezTo>
                  <a:cubicBezTo>
                    <a:pt x="127" y="28"/>
                    <a:pt x="123" y="25"/>
                    <a:pt x="123" y="23"/>
                  </a:cubicBezTo>
                  <a:cubicBezTo>
                    <a:pt x="123" y="21"/>
                    <a:pt x="126" y="14"/>
                    <a:pt x="123" y="13"/>
                  </a:cubicBezTo>
                  <a:cubicBezTo>
                    <a:pt x="119" y="11"/>
                    <a:pt x="117" y="8"/>
                    <a:pt x="116" y="5"/>
                  </a:cubicBezTo>
                  <a:cubicBezTo>
                    <a:pt x="115" y="2"/>
                    <a:pt x="111" y="0"/>
                    <a:pt x="111" y="0"/>
                  </a:cubicBezTo>
                  <a:cubicBezTo>
                    <a:pt x="106" y="1"/>
                    <a:pt x="106" y="1"/>
                    <a:pt x="106" y="1"/>
                  </a:cubicBezTo>
                  <a:cubicBezTo>
                    <a:pt x="106" y="1"/>
                    <a:pt x="104" y="7"/>
                    <a:pt x="102" y="8"/>
                  </a:cubicBezTo>
                  <a:cubicBezTo>
                    <a:pt x="100" y="9"/>
                    <a:pt x="94" y="10"/>
                    <a:pt x="90" y="13"/>
                  </a:cubicBezTo>
                  <a:cubicBezTo>
                    <a:pt x="87" y="15"/>
                    <a:pt x="78" y="10"/>
                    <a:pt x="73" y="10"/>
                  </a:cubicBezTo>
                  <a:cubicBezTo>
                    <a:pt x="68" y="10"/>
                    <a:pt x="65" y="14"/>
                    <a:pt x="67" y="16"/>
                  </a:cubicBezTo>
                  <a:cubicBezTo>
                    <a:pt x="69" y="17"/>
                    <a:pt x="69" y="26"/>
                    <a:pt x="69" y="26"/>
                  </a:cubicBezTo>
                  <a:cubicBezTo>
                    <a:pt x="69" y="26"/>
                    <a:pt x="71" y="37"/>
                    <a:pt x="76" y="36"/>
                  </a:cubicBezTo>
                  <a:cubicBezTo>
                    <a:pt x="80" y="35"/>
                    <a:pt x="85" y="40"/>
                    <a:pt x="81" y="41"/>
                  </a:cubicBezTo>
                  <a:cubicBezTo>
                    <a:pt x="77" y="42"/>
                    <a:pt x="76" y="45"/>
                    <a:pt x="75" y="49"/>
                  </a:cubicBezTo>
                  <a:cubicBezTo>
                    <a:pt x="75" y="52"/>
                    <a:pt x="76" y="56"/>
                    <a:pt x="73" y="57"/>
                  </a:cubicBezTo>
                  <a:cubicBezTo>
                    <a:pt x="70" y="57"/>
                    <a:pt x="67" y="58"/>
                    <a:pt x="67" y="63"/>
                  </a:cubicBezTo>
                  <a:cubicBezTo>
                    <a:pt x="67" y="68"/>
                    <a:pt x="61" y="66"/>
                    <a:pt x="60" y="68"/>
                  </a:cubicBezTo>
                  <a:cubicBezTo>
                    <a:pt x="59" y="70"/>
                    <a:pt x="57" y="78"/>
                    <a:pt x="56" y="80"/>
                  </a:cubicBezTo>
                  <a:cubicBezTo>
                    <a:pt x="54" y="81"/>
                    <a:pt x="47" y="81"/>
                    <a:pt x="46" y="85"/>
                  </a:cubicBezTo>
                  <a:cubicBezTo>
                    <a:pt x="46" y="89"/>
                    <a:pt x="42" y="94"/>
                    <a:pt x="40" y="93"/>
                  </a:cubicBezTo>
                  <a:cubicBezTo>
                    <a:pt x="37" y="93"/>
                    <a:pt x="33" y="91"/>
                    <a:pt x="32" y="94"/>
                  </a:cubicBezTo>
                  <a:cubicBezTo>
                    <a:pt x="30" y="96"/>
                    <a:pt x="24" y="91"/>
                    <a:pt x="23" y="93"/>
                  </a:cubicBezTo>
                  <a:cubicBezTo>
                    <a:pt x="22" y="94"/>
                    <a:pt x="14" y="100"/>
                    <a:pt x="14" y="103"/>
                  </a:cubicBezTo>
                  <a:cubicBezTo>
                    <a:pt x="14" y="106"/>
                    <a:pt x="22" y="106"/>
                    <a:pt x="22" y="111"/>
                  </a:cubicBezTo>
                  <a:cubicBezTo>
                    <a:pt x="21" y="115"/>
                    <a:pt x="24" y="120"/>
                    <a:pt x="27" y="122"/>
                  </a:cubicBezTo>
                  <a:cubicBezTo>
                    <a:pt x="29" y="124"/>
                    <a:pt x="33" y="129"/>
                    <a:pt x="31" y="132"/>
                  </a:cubicBezTo>
                  <a:cubicBezTo>
                    <a:pt x="29" y="134"/>
                    <a:pt x="26" y="135"/>
                    <a:pt x="22" y="134"/>
                  </a:cubicBezTo>
                  <a:cubicBezTo>
                    <a:pt x="18" y="133"/>
                    <a:pt x="18" y="135"/>
                    <a:pt x="11" y="134"/>
                  </a:cubicBezTo>
                  <a:cubicBezTo>
                    <a:pt x="4" y="133"/>
                    <a:pt x="3" y="138"/>
                    <a:pt x="1" y="141"/>
                  </a:cubicBezTo>
                  <a:cubicBezTo>
                    <a:pt x="0" y="141"/>
                    <a:pt x="0" y="141"/>
                    <a:pt x="0" y="142"/>
                  </a:cubicBezTo>
                  <a:cubicBezTo>
                    <a:pt x="3" y="144"/>
                    <a:pt x="5" y="149"/>
                    <a:pt x="11" y="151"/>
                  </a:cubicBezTo>
                  <a:cubicBezTo>
                    <a:pt x="17" y="153"/>
                    <a:pt x="23" y="147"/>
                    <a:pt x="23" y="152"/>
                  </a:cubicBezTo>
                  <a:cubicBezTo>
                    <a:pt x="23" y="156"/>
                    <a:pt x="7" y="155"/>
                    <a:pt x="7" y="157"/>
                  </a:cubicBezTo>
                  <a:cubicBezTo>
                    <a:pt x="7" y="158"/>
                    <a:pt x="23" y="177"/>
                    <a:pt x="32" y="175"/>
                  </a:cubicBezTo>
                  <a:cubicBezTo>
                    <a:pt x="40" y="174"/>
                    <a:pt x="47" y="165"/>
                    <a:pt x="44" y="164"/>
                  </a:cubicBezTo>
                  <a:cubicBezTo>
                    <a:pt x="42" y="163"/>
                    <a:pt x="46" y="158"/>
                    <a:pt x="48" y="159"/>
                  </a:cubicBezTo>
                  <a:cubicBezTo>
                    <a:pt x="50" y="160"/>
                    <a:pt x="48" y="168"/>
                    <a:pt x="51" y="170"/>
                  </a:cubicBezTo>
                  <a:cubicBezTo>
                    <a:pt x="53" y="172"/>
                    <a:pt x="52" y="175"/>
                    <a:pt x="51" y="180"/>
                  </a:cubicBezTo>
                  <a:cubicBezTo>
                    <a:pt x="49" y="184"/>
                    <a:pt x="52" y="193"/>
                    <a:pt x="53" y="198"/>
                  </a:cubicBezTo>
                  <a:cubicBezTo>
                    <a:pt x="53" y="203"/>
                    <a:pt x="57" y="210"/>
                    <a:pt x="58" y="217"/>
                  </a:cubicBezTo>
                  <a:cubicBezTo>
                    <a:pt x="59" y="225"/>
                    <a:pt x="64" y="238"/>
                    <a:pt x="69" y="246"/>
                  </a:cubicBezTo>
                  <a:cubicBezTo>
                    <a:pt x="74" y="254"/>
                    <a:pt x="77" y="270"/>
                    <a:pt x="81" y="274"/>
                  </a:cubicBezTo>
                  <a:cubicBezTo>
                    <a:pt x="84" y="278"/>
                    <a:pt x="92" y="290"/>
                    <a:pt x="92" y="297"/>
                  </a:cubicBezTo>
                  <a:cubicBezTo>
                    <a:pt x="92" y="304"/>
                    <a:pt x="100" y="314"/>
                    <a:pt x="103" y="316"/>
                  </a:cubicBezTo>
                  <a:cubicBezTo>
                    <a:pt x="106" y="318"/>
                    <a:pt x="112" y="314"/>
                    <a:pt x="114" y="309"/>
                  </a:cubicBezTo>
                  <a:cubicBezTo>
                    <a:pt x="115" y="305"/>
                    <a:pt x="124" y="303"/>
                    <a:pt x="125" y="299"/>
                  </a:cubicBezTo>
                  <a:cubicBezTo>
                    <a:pt x="125" y="296"/>
                    <a:pt x="126" y="292"/>
                    <a:pt x="129" y="292"/>
                  </a:cubicBezTo>
                  <a:cubicBezTo>
                    <a:pt x="132" y="292"/>
                    <a:pt x="132" y="289"/>
                    <a:pt x="132" y="284"/>
                  </a:cubicBezTo>
                  <a:cubicBezTo>
                    <a:pt x="132" y="280"/>
                    <a:pt x="133" y="274"/>
                    <a:pt x="136" y="271"/>
                  </a:cubicBezTo>
                  <a:cubicBezTo>
                    <a:pt x="139" y="267"/>
                    <a:pt x="139" y="257"/>
                    <a:pt x="137" y="253"/>
                  </a:cubicBezTo>
                  <a:cubicBezTo>
                    <a:pt x="135" y="249"/>
                    <a:pt x="137" y="243"/>
                    <a:pt x="138" y="239"/>
                  </a:cubicBezTo>
                  <a:cubicBezTo>
                    <a:pt x="140" y="235"/>
                    <a:pt x="139" y="231"/>
                    <a:pt x="143" y="230"/>
                  </a:cubicBezTo>
                  <a:cubicBezTo>
                    <a:pt x="146" y="230"/>
                    <a:pt x="151" y="227"/>
                    <a:pt x="154" y="223"/>
                  </a:cubicBezTo>
                  <a:cubicBezTo>
                    <a:pt x="158" y="219"/>
                    <a:pt x="168" y="213"/>
                    <a:pt x="172" y="210"/>
                  </a:cubicBezTo>
                  <a:cubicBezTo>
                    <a:pt x="176" y="207"/>
                    <a:pt x="187" y="198"/>
                    <a:pt x="191" y="192"/>
                  </a:cubicBezTo>
                  <a:cubicBezTo>
                    <a:pt x="194" y="187"/>
                    <a:pt x="204" y="185"/>
                    <a:pt x="208" y="181"/>
                  </a:cubicBezTo>
                  <a:cubicBezTo>
                    <a:pt x="213" y="177"/>
                    <a:pt x="211" y="175"/>
                    <a:pt x="212" y="170"/>
                  </a:cubicBezTo>
                  <a:cubicBezTo>
                    <a:pt x="213" y="165"/>
                    <a:pt x="227" y="163"/>
                    <a:pt x="233" y="163"/>
                  </a:cubicBezTo>
                  <a:cubicBezTo>
                    <a:pt x="234" y="163"/>
                    <a:pt x="235" y="163"/>
                    <a:pt x="236" y="163"/>
                  </a:cubicBezTo>
                  <a:cubicBezTo>
                    <a:pt x="236" y="156"/>
                    <a:pt x="233" y="147"/>
                    <a:pt x="232" y="1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7" name="Freeform 51"/>
            <p:cNvSpPr>
              <a:spLocks/>
            </p:cNvSpPr>
            <p:nvPr userDrawn="1"/>
          </p:nvSpPr>
          <p:spPr bwMode="auto">
            <a:xfrm>
              <a:off x="-229477" y="3010202"/>
              <a:ext cx="786963" cy="342835"/>
            </a:xfrm>
            <a:custGeom>
              <a:avLst/>
              <a:gdLst>
                <a:gd name="T0" fmla="*/ 340 w 367"/>
                <a:gd name="T1" fmla="*/ 63 h 147"/>
                <a:gd name="T2" fmla="*/ 317 w 367"/>
                <a:gd name="T3" fmla="*/ 61 h 147"/>
                <a:gd name="T4" fmla="*/ 319 w 367"/>
                <a:gd name="T5" fmla="*/ 50 h 147"/>
                <a:gd name="T6" fmla="*/ 320 w 367"/>
                <a:gd name="T7" fmla="*/ 32 h 147"/>
                <a:gd name="T8" fmla="*/ 295 w 367"/>
                <a:gd name="T9" fmla="*/ 29 h 147"/>
                <a:gd name="T10" fmla="*/ 277 w 367"/>
                <a:gd name="T11" fmla="*/ 38 h 147"/>
                <a:gd name="T12" fmla="*/ 246 w 367"/>
                <a:gd name="T13" fmla="*/ 42 h 147"/>
                <a:gd name="T14" fmla="*/ 225 w 367"/>
                <a:gd name="T15" fmla="*/ 33 h 147"/>
                <a:gd name="T16" fmla="*/ 206 w 367"/>
                <a:gd name="T17" fmla="*/ 27 h 147"/>
                <a:gd name="T18" fmla="*/ 185 w 367"/>
                <a:gd name="T19" fmla="*/ 26 h 147"/>
                <a:gd name="T20" fmla="*/ 166 w 367"/>
                <a:gd name="T21" fmla="*/ 27 h 147"/>
                <a:gd name="T22" fmla="*/ 158 w 367"/>
                <a:gd name="T23" fmla="*/ 12 h 147"/>
                <a:gd name="T24" fmla="*/ 138 w 367"/>
                <a:gd name="T25" fmla="*/ 6 h 147"/>
                <a:gd name="T26" fmla="*/ 122 w 367"/>
                <a:gd name="T27" fmla="*/ 1 h 147"/>
                <a:gd name="T28" fmla="*/ 111 w 367"/>
                <a:gd name="T29" fmla="*/ 8 h 147"/>
                <a:gd name="T30" fmla="*/ 111 w 367"/>
                <a:gd name="T31" fmla="*/ 23 h 147"/>
                <a:gd name="T32" fmla="*/ 101 w 367"/>
                <a:gd name="T33" fmla="*/ 34 h 147"/>
                <a:gd name="T34" fmla="*/ 83 w 367"/>
                <a:gd name="T35" fmla="*/ 32 h 147"/>
                <a:gd name="T36" fmla="*/ 70 w 367"/>
                <a:gd name="T37" fmla="*/ 23 h 147"/>
                <a:gd name="T38" fmla="*/ 45 w 367"/>
                <a:gd name="T39" fmla="*/ 21 h 147"/>
                <a:gd name="T40" fmla="*/ 30 w 367"/>
                <a:gd name="T41" fmla="*/ 29 h 147"/>
                <a:gd name="T42" fmla="*/ 10 w 367"/>
                <a:gd name="T43" fmla="*/ 38 h 147"/>
                <a:gd name="T44" fmla="*/ 0 w 367"/>
                <a:gd name="T45" fmla="*/ 42 h 147"/>
                <a:gd name="T46" fmla="*/ 9 w 367"/>
                <a:gd name="T47" fmla="*/ 53 h 147"/>
                <a:gd name="T48" fmla="*/ 29 w 367"/>
                <a:gd name="T49" fmla="*/ 66 h 147"/>
                <a:gd name="T50" fmla="*/ 35 w 367"/>
                <a:gd name="T51" fmla="*/ 85 h 147"/>
                <a:gd name="T52" fmla="*/ 58 w 367"/>
                <a:gd name="T53" fmla="*/ 100 h 147"/>
                <a:gd name="T54" fmla="*/ 75 w 367"/>
                <a:gd name="T55" fmla="*/ 110 h 147"/>
                <a:gd name="T56" fmla="*/ 90 w 367"/>
                <a:gd name="T57" fmla="*/ 130 h 147"/>
                <a:gd name="T58" fmla="*/ 133 w 367"/>
                <a:gd name="T59" fmla="*/ 132 h 147"/>
                <a:gd name="T60" fmla="*/ 167 w 367"/>
                <a:gd name="T61" fmla="*/ 139 h 147"/>
                <a:gd name="T62" fmla="*/ 188 w 367"/>
                <a:gd name="T63" fmla="*/ 146 h 147"/>
                <a:gd name="T64" fmla="*/ 235 w 367"/>
                <a:gd name="T65" fmla="*/ 135 h 147"/>
                <a:gd name="T66" fmla="*/ 270 w 367"/>
                <a:gd name="T67" fmla="*/ 117 h 147"/>
                <a:gd name="T68" fmla="*/ 278 w 367"/>
                <a:gd name="T69" fmla="*/ 101 h 147"/>
                <a:gd name="T70" fmla="*/ 314 w 367"/>
                <a:gd name="T71" fmla="*/ 95 h 147"/>
                <a:gd name="T72" fmla="*/ 339 w 367"/>
                <a:gd name="T73" fmla="*/ 80 h 147"/>
                <a:gd name="T74" fmla="*/ 366 w 367"/>
                <a:gd name="T75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47">
                  <a:moveTo>
                    <a:pt x="351" y="62"/>
                  </a:moveTo>
                  <a:cubicBezTo>
                    <a:pt x="347" y="57"/>
                    <a:pt x="341" y="60"/>
                    <a:pt x="340" y="63"/>
                  </a:cubicBezTo>
                  <a:cubicBezTo>
                    <a:pt x="338" y="67"/>
                    <a:pt x="335" y="62"/>
                    <a:pt x="329" y="62"/>
                  </a:cubicBezTo>
                  <a:cubicBezTo>
                    <a:pt x="322" y="62"/>
                    <a:pt x="321" y="65"/>
                    <a:pt x="317" y="61"/>
                  </a:cubicBezTo>
                  <a:cubicBezTo>
                    <a:pt x="312" y="57"/>
                    <a:pt x="318" y="55"/>
                    <a:pt x="318" y="55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8" y="33"/>
                    <a:pt x="328" y="33"/>
                    <a:pt x="328" y="33"/>
                  </a:cubicBezTo>
                  <a:cubicBezTo>
                    <a:pt x="325" y="32"/>
                    <a:pt x="322" y="31"/>
                    <a:pt x="320" y="32"/>
                  </a:cubicBezTo>
                  <a:cubicBezTo>
                    <a:pt x="317" y="33"/>
                    <a:pt x="310" y="32"/>
                    <a:pt x="310" y="30"/>
                  </a:cubicBezTo>
                  <a:cubicBezTo>
                    <a:pt x="309" y="28"/>
                    <a:pt x="298" y="27"/>
                    <a:pt x="295" y="29"/>
                  </a:cubicBezTo>
                  <a:cubicBezTo>
                    <a:pt x="292" y="31"/>
                    <a:pt x="286" y="33"/>
                    <a:pt x="286" y="35"/>
                  </a:cubicBezTo>
                  <a:cubicBezTo>
                    <a:pt x="286" y="37"/>
                    <a:pt x="279" y="37"/>
                    <a:pt x="277" y="38"/>
                  </a:cubicBezTo>
                  <a:cubicBezTo>
                    <a:pt x="274" y="40"/>
                    <a:pt x="262" y="40"/>
                    <a:pt x="261" y="42"/>
                  </a:cubicBezTo>
                  <a:cubicBezTo>
                    <a:pt x="261" y="43"/>
                    <a:pt x="248" y="43"/>
                    <a:pt x="246" y="42"/>
                  </a:cubicBezTo>
                  <a:cubicBezTo>
                    <a:pt x="244" y="40"/>
                    <a:pt x="232" y="42"/>
                    <a:pt x="231" y="39"/>
                  </a:cubicBezTo>
                  <a:cubicBezTo>
                    <a:pt x="230" y="37"/>
                    <a:pt x="225" y="35"/>
                    <a:pt x="225" y="33"/>
                  </a:cubicBezTo>
                  <a:cubicBezTo>
                    <a:pt x="225" y="31"/>
                    <a:pt x="216" y="31"/>
                    <a:pt x="215" y="29"/>
                  </a:cubicBezTo>
                  <a:cubicBezTo>
                    <a:pt x="214" y="27"/>
                    <a:pt x="207" y="26"/>
                    <a:pt x="206" y="27"/>
                  </a:cubicBezTo>
                  <a:cubicBezTo>
                    <a:pt x="205" y="27"/>
                    <a:pt x="198" y="25"/>
                    <a:pt x="196" y="24"/>
                  </a:cubicBezTo>
                  <a:cubicBezTo>
                    <a:pt x="193" y="24"/>
                    <a:pt x="187" y="26"/>
                    <a:pt x="185" y="26"/>
                  </a:cubicBezTo>
                  <a:cubicBezTo>
                    <a:pt x="183" y="26"/>
                    <a:pt x="179" y="29"/>
                    <a:pt x="177" y="30"/>
                  </a:cubicBezTo>
                  <a:cubicBezTo>
                    <a:pt x="174" y="30"/>
                    <a:pt x="168" y="26"/>
                    <a:pt x="166" y="27"/>
                  </a:cubicBezTo>
                  <a:cubicBezTo>
                    <a:pt x="165" y="28"/>
                    <a:pt x="161" y="23"/>
                    <a:pt x="159" y="22"/>
                  </a:cubicBezTo>
                  <a:cubicBezTo>
                    <a:pt x="157" y="20"/>
                    <a:pt x="159" y="14"/>
                    <a:pt x="158" y="12"/>
                  </a:cubicBezTo>
                  <a:cubicBezTo>
                    <a:pt x="156" y="10"/>
                    <a:pt x="149" y="10"/>
                    <a:pt x="146" y="9"/>
                  </a:cubicBezTo>
                  <a:cubicBezTo>
                    <a:pt x="144" y="8"/>
                    <a:pt x="140" y="6"/>
                    <a:pt x="138" y="6"/>
                  </a:cubicBezTo>
                  <a:cubicBezTo>
                    <a:pt x="135" y="6"/>
                    <a:pt x="131" y="5"/>
                    <a:pt x="130" y="4"/>
                  </a:cubicBezTo>
                  <a:cubicBezTo>
                    <a:pt x="129" y="3"/>
                    <a:pt x="124" y="2"/>
                    <a:pt x="122" y="1"/>
                  </a:cubicBezTo>
                  <a:cubicBezTo>
                    <a:pt x="119" y="0"/>
                    <a:pt x="119" y="3"/>
                    <a:pt x="118" y="5"/>
                  </a:cubicBezTo>
                  <a:cubicBezTo>
                    <a:pt x="116" y="6"/>
                    <a:pt x="112" y="6"/>
                    <a:pt x="111" y="8"/>
                  </a:cubicBezTo>
                  <a:cubicBezTo>
                    <a:pt x="111" y="11"/>
                    <a:pt x="106" y="11"/>
                    <a:pt x="107" y="14"/>
                  </a:cubicBezTo>
                  <a:cubicBezTo>
                    <a:pt x="107" y="16"/>
                    <a:pt x="109" y="22"/>
                    <a:pt x="111" y="23"/>
                  </a:cubicBezTo>
                  <a:cubicBezTo>
                    <a:pt x="112" y="24"/>
                    <a:pt x="111" y="28"/>
                    <a:pt x="110" y="29"/>
                  </a:cubicBezTo>
                  <a:cubicBezTo>
                    <a:pt x="109" y="30"/>
                    <a:pt x="102" y="31"/>
                    <a:pt x="101" y="34"/>
                  </a:cubicBezTo>
                  <a:cubicBezTo>
                    <a:pt x="99" y="36"/>
                    <a:pt x="96" y="33"/>
                    <a:pt x="92" y="31"/>
                  </a:cubicBezTo>
                  <a:cubicBezTo>
                    <a:pt x="89" y="30"/>
                    <a:pt x="85" y="31"/>
                    <a:pt x="83" y="32"/>
                  </a:cubicBezTo>
                  <a:cubicBezTo>
                    <a:pt x="81" y="33"/>
                    <a:pt x="75" y="29"/>
                    <a:pt x="74" y="29"/>
                  </a:cubicBezTo>
                  <a:cubicBezTo>
                    <a:pt x="72" y="28"/>
                    <a:pt x="71" y="22"/>
                    <a:pt x="70" y="23"/>
                  </a:cubicBezTo>
                  <a:cubicBezTo>
                    <a:pt x="68" y="23"/>
                    <a:pt x="56" y="21"/>
                    <a:pt x="54" y="20"/>
                  </a:cubicBezTo>
                  <a:cubicBezTo>
                    <a:pt x="51" y="19"/>
                    <a:pt x="46" y="20"/>
                    <a:pt x="45" y="21"/>
                  </a:cubicBezTo>
                  <a:cubicBezTo>
                    <a:pt x="45" y="23"/>
                    <a:pt x="38" y="23"/>
                    <a:pt x="37" y="24"/>
                  </a:cubicBezTo>
                  <a:cubicBezTo>
                    <a:pt x="36" y="26"/>
                    <a:pt x="31" y="27"/>
                    <a:pt x="30" y="29"/>
                  </a:cubicBezTo>
                  <a:cubicBezTo>
                    <a:pt x="28" y="31"/>
                    <a:pt x="22" y="31"/>
                    <a:pt x="21" y="34"/>
                  </a:cubicBezTo>
                  <a:cubicBezTo>
                    <a:pt x="19" y="37"/>
                    <a:pt x="12" y="38"/>
                    <a:pt x="10" y="38"/>
                  </a:cubicBezTo>
                  <a:cubicBezTo>
                    <a:pt x="8" y="39"/>
                    <a:pt x="3" y="40"/>
                    <a:pt x="2" y="41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42"/>
                    <a:pt x="0" y="43"/>
                    <a:pt x="0" y="43"/>
                  </a:cubicBezTo>
                  <a:cubicBezTo>
                    <a:pt x="2" y="51"/>
                    <a:pt x="5" y="50"/>
                    <a:pt x="9" y="53"/>
                  </a:cubicBezTo>
                  <a:cubicBezTo>
                    <a:pt x="12" y="56"/>
                    <a:pt x="15" y="58"/>
                    <a:pt x="19" y="59"/>
                  </a:cubicBezTo>
                  <a:cubicBezTo>
                    <a:pt x="23" y="59"/>
                    <a:pt x="29" y="63"/>
                    <a:pt x="29" y="66"/>
                  </a:cubicBezTo>
                  <a:cubicBezTo>
                    <a:pt x="30" y="69"/>
                    <a:pt x="33" y="73"/>
                    <a:pt x="36" y="74"/>
                  </a:cubicBezTo>
                  <a:cubicBezTo>
                    <a:pt x="38" y="76"/>
                    <a:pt x="35" y="81"/>
                    <a:pt x="35" y="85"/>
                  </a:cubicBezTo>
                  <a:cubicBezTo>
                    <a:pt x="35" y="89"/>
                    <a:pt x="30" y="90"/>
                    <a:pt x="32" y="94"/>
                  </a:cubicBezTo>
                  <a:cubicBezTo>
                    <a:pt x="35" y="98"/>
                    <a:pt x="53" y="100"/>
                    <a:pt x="58" y="100"/>
                  </a:cubicBezTo>
                  <a:cubicBezTo>
                    <a:pt x="64" y="100"/>
                    <a:pt x="66" y="105"/>
                    <a:pt x="67" y="105"/>
                  </a:cubicBezTo>
                  <a:cubicBezTo>
                    <a:pt x="70" y="105"/>
                    <a:pt x="71" y="109"/>
                    <a:pt x="75" y="110"/>
                  </a:cubicBezTo>
                  <a:cubicBezTo>
                    <a:pt x="78" y="110"/>
                    <a:pt x="82" y="112"/>
                    <a:pt x="84" y="119"/>
                  </a:cubicBezTo>
                  <a:cubicBezTo>
                    <a:pt x="85" y="125"/>
                    <a:pt x="90" y="127"/>
                    <a:pt x="90" y="130"/>
                  </a:cubicBezTo>
                  <a:cubicBezTo>
                    <a:pt x="91" y="133"/>
                    <a:pt x="99" y="131"/>
                    <a:pt x="105" y="131"/>
                  </a:cubicBezTo>
                  <a:cubicBezTo>
                    <a:pt x="111" y="132"/>
                    <a:pt x="129" y="131"/>
                    <a:pt x="133" y="132"/>
                  </a:cubicBezTo>
                  <a:cubicBezTo>
                    <a:pt x="138" y="133"/>
                    <a:pt x="148" y="132"/>
                    <a:pt x="154" y="136"/>
                  </a:cubicBezTo>
                  <a:cubicBezTo>
                    <a:pt x="160" y="140"/>
                    <a:pt x="163" y="137"/>
                    <a:pt x="167" y="139"/>
                  </a:cubicBezTo>
                  <a:cubicBezTo>
                    <a:pt x="171" y="141"/>
                    <a:pt x="174" y="142"/>
                    <a:pt x="179" y="142"/>
                  </a:cubicBezTo>
                  <a:cubicBezTo>
                    <a:pt x="184" y="141"/>
                    <a:pt x="184" y="145"/>
                    <a:pt x="188" y="146"/>
                  </a:cubicBezTo>
                  <a:cubicBezTo>
                    <a:pt x="192" y="147"/>
                    <a:pt x="199" y="140"/>
                    <a:pt x="208" y="136"/>
                  </a:cubicBezTo>
                  <a:cubicBezTo>
                    <a:pt x="218" y="132"/>
                    <a:pt x="229" y="135"/>
                    <a:pt x="235" y="135"/>
                  </a:cubicBezTo>
                  <a:cubicBezTo>
                    <a:pt x="240" y="136"/>
                    <a:pt x="250" y="133"/>
                    <a:pt x="256" y="127"/>
                  </a:cubicBezTo>
                  <a:cubicBezTo>
                    <a:pt x="262" y="121"/>
                    <a:pt x="269" y="122"/>
                    <a:pt x="270" y="117"/>
                  </a:cubicBezTo>
                  <a:cubicBezTo>
                    <a:pt x="271" y="111"/>
                    <a:pt x="264" y="109"/>
                    <a:pt x="267" y="104"/>
                  </a:cubicBezTo>
                  <a:cubicBezTo>
                    <a:pt x="270" y="99"/>
                    <a:pt x="275" y="100"/>
                    <a:pt x="278" y="101"/>
                  </a:cubicBezTo>
                  <a:cubicBezTo>
                    <a:pt x="281" y="103"/>
                    <a:pt x="289" y="105"/>
                    <a:pt x="297" y="100"/>
                  </a:cubicBezTo>
                  <a:cubicBezTo>
                    <a:pt x="305" y="95"/>
                    <a:pt x="308" y="96"/>
                    <a:pt x="314" y="95"/>
                  </a:cubicBezTo>
                  <a:cubicBezTo>
                    <a:pt x="321" y="94"/>
                    <a:pt x="320" y="90"/>
                    <a:pt x="325" y="86"/>
                  </a:cubicBezTo>
                  <a:cubicBezTo>
                    <a:pt x="329" y="82"/>
                    <a:pt x="335" y="80"/>
                    <a:pt x="339" y="80"/>
                  </a:cubicBezTo>
                  <a:cubicBezTo>
                    <a:pt x="344" y="80"/>
                    <a:pt x="350" y="76"/>
                    <a:pt x="354" y="78"/>
                  </a:cubicBezTo>
                  <a:cubicBezTo>
                    <a:pt x="359" y="79"/>
                    <a:pt x="365" y="80"/>
                    <a:pt x="366" y="76"/>
                  </a:cubicBezTo>
                  <a:cubicBezTo>
                    <a:pt x="367" y="73"/>
                    <a:pt x="355" y="66"/>
                    <a:pt x="351" y="6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8" name="Freeform 52"/>
            <p:cNvSpPr>
              <a:spLocks/>
            </p:cNvSpPr>
            <p:nvPr userDrawn="1"/>
          </p:nvSpPr>
          <p:spPr bwMode="auto">
            <a:xfrm>
              <a:off x="-1553385" y="3606516"/>
              <a:ext cx="13424" cy="34649"/>
            </a:xfrm>
            <a:custGeom>
              <a:avLst/>
              <a:gdLst>
                <a:gd name="T0" fmla="*/ 3 w 6"/>
                <a:gd name="T1" fmla="*/ 1 h 15"/>
                <a:gd name="T2" fmla="*/ 0 w 6"/>
                <a:gd name="T3" fmla="*/ 8 h 15"/>
                <a:gd name="T4" fmla="*/ 5 w 6"/>
                <a:gd name="T5" fmla="*/ 15 h 15"/>
                <a:gd name="T6" fmla="*/ 6 w 6"/>
                <a:gd name="T7" fmla="*/ 3 h 15"/>
                <a:gd name="T8" fmla="*/ 6 w 6"/>
                <a:gd name="T9" fmla="*/ 1 h 15"/>
                <a:gd name="T10" fmla="*/ 3 w 6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3" y="1"/>
                  </a:moveTo>
                  <a:cubicBezTo>
                    <a:pt x="1" y="1"/>
                    <a:pt x="0" y="7"/>
                    <a:pt x="0" y="8"/>
                  </a:cubicBezTo>
                  <a:cubicBezTo>
                    <a:pt x="0" y="9"/>
                    <a:pt x="1" y="12"/>
                    <a:pt x="5" y="15"/>
                  </a:cubicBezTo>
                  <a:cubicBezTo>
                    <a:pt x="5" y="11"/>
                    <a:pt x="5" y="4"/>
                    <a:pt x="6" y="3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4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9" name="Freeform 53"/>
            <p:cNvSpPr>
              <a:spLocks/>
            </p:cNvSpPr>
            <p:nvPr userDrawn="1"/>
          </p:nvSpPr>
          <p:spPr bwMode="auto">
            <a:xfrm>
              <a:off x="-1575199" y="3586456"/>
              <a:ext cx="36915" cy="103945"/>
            </a:xfrm>
            <a:custGeom>
              <a:avLst/>
              <a:gdLst>
                <a:gd name="T0" fmla="*/ 8 w 17"/>
                <a:gd name="T1" fmla="*/ 45 h 45"/>
                <a:gd name="T2" fmla="*/ 9 w 17"/>
                <a:gd name="T3" fmla="*/ 45 h 45"/>
                <a:gd name="T4" fmla="*/ 13 w 17"/>
                <a:gd name="T5" fmla="*/ 30 h 45"/>
                <a:gd name="T6" fmla="*/ 15 w 17"/>
                <a:gd name="T7" fmla="*/ 24 h 45"/>
                <a:gd name="T8" fmla="*/ 10 w 17"/>
                <a:gd name="T9" fmla="*/ 17 h 45"/>
                <a:gd name="T10" fmla="*/ 13 w 17"/>
                <a:gd name="T11" fmla="*/ 10 h 45"/>
                <a:gd name="T12" fmla="*/ 16 w 17"/>
                <a:gd name="T13" fmla="*/ 10 h 45"/>
                <a:gd name="T14" fmla="*/ 17 w 17"/>
                <a:gd name="T15" fmla="*/ 2 h 45"/>
                <a:gd name="T16" fmla="*/ 11 w 17"/>
                <a:gd name="T17" fmla="*/ 0 h 45"/>
                <a:gd name="T18" fmla="*/ 9 w 17"/>
                <a:gd name="T19" fmla="*/ 5 h 45"/>
                <a:gd name="T20" fmla="*/ 0 w 17"/>
                <a:gd name="T21" fmla="*/ 24 h 45"/>
                <a:gd name="T22" fmla="*/ 9 w 17"/>
                <a:gd name="T23" fmla="*/ 43 h 45"/>
                <a:gd name="T24" fmla="*/ 8 w 17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45">
                  <a:moveTo>
                    <a:pt x="8" y="45"/>
                  </a:moveTo>
                  <a:cubicBezTo>
                    <a:pt x="9" y="45"/>
                    <a:pt x="9" y="45"/>
                    <a:pt x="9" y="45"/>
                  </a:cubicBezTo>
                  <a:cubicBezTo>
                    <a:pt x="10" y="39"/>
                    <a:pt x="12" y="31"/>
                    <a:pt x="13" y="30"/>
                  </a:cubicBezTo>
                  <a:cubicBezTo>
                    <a:pt x="14" y="29"/>
                    <a:pt x="14" y="27"/>
                    <a:pt x="15" y="24"/>
                  </a:cubicBezTo>
                  <a:cubicBezTo>
                    <a:pt x="11" y="21"/>
                    <a:pt x="10" y="18"/>
                    <a:pt x="10" y="17"/>
                  </a:cubicBezTo>
                  <a:cubicBezTo>
                    <a:pt x="10" y="16"/>
                    <a:pt x="11" y="10"/>
                    <a:pt x="13" y="10"/>
                  </a:cubicBezTo>
                  <a:cubicBezTo>
                    <a:pt x="13" y="9"/>
                    <a:pt x="14" y="9"/>
                    <a:pt x="16" y="10"/>
                  </a:cubicBezTo>
                  <a:cubicBezTo>
                    <a:pt x="17" y="8"/>
                    <a:pt x="17" y="5"/>
                    <a:pt x="17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10" y="4"/>
                    <a:pt x="9" y="5"/>
                  </a:cubicBezTo>
                  <a:cubicBezTo>
                    <a:pt x="8" y="11"/>
                    <a:pt x="3" y="20"/>
                    <a:pt x="0" y="24"/>
                  </a:cubicBezTo>
                  <a:cubicBezTo>
                    <a:pt x="9" y="43"/>
                    <a:pt x="9" y="43"/>
                    <a:pt x="9" y="43"/>
                  </a:cubicBezTo>
                  <a:lnTo>
                    <a:pt x="8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0" name="Freeform 54"/>
            <p:cNvSpPr>
              <a:spLocks/>
            </p:cNvSpPr>
            <p:nvPr userDrawn="1"/>
          </p:nvSpPr>
          <p:spPr bwMode="auto">
            <a:xfrm>
              <a:off x="-1555063" y="3582809"/>
              <a:ext cx="107389" cy="120357"/>
            </a:xfrm>
            <a:custGeom>
              <a:avLst/>
              <a:gdLst>
                <a:gd name="T0" fmla="*/ 46 w 50"/>
                <a:gd name="T1" fmla="*/ 0 h 51"/>
                <a:gd name="T2" fmla="*/ 31 w 50"/>
                <a:gd name="T3" fmla="*/ 7 h 51"/>
                <a:gd name="T4" fmla="*/ 20 w 50"/>
                <a:gd name="T5" fmla="*/ 12 h 51"/>
                <a:gd name="T6" fmla="*/ 9 w 50"/>
                <a:gd name="T7" fmla="*/ 7 h 51"/>
                <a:gd name="T8" fmla="*/ 8 w 50"/>
                <a:gd name="T9" fmla="*/ 3 h 51"/>
                <a:gd name="T10" fmla="*/ 8 w 50"/>
                <a:gd name="T11" fmla="*/ 3 h 51"/>
                <a:gd name="T12" fmla="*/ 7 w 50"/>
                <a:gd name="T13" fmla="*/ 13 h 51"/>
                <a:gd name="T14" fmla="*/ 4 w 50"/>
                <a:gd name="T15" fmla="*/ 31 h 51"/>
                <a:gd name="T16" fmla="*/ 0 w 50"/>
                <a:gd name="T17" fmla="*/ 46 h 51"/>
                <a:gd name="T18" fmla="*/ 11 w 50"/>
                <a:gd name="T19" fmla="*/ 50 h 51"/>
                <a:gd name="T20" fmla="*/ 20 w 50"/>
                <a:gd name="T21" fmla="*/ 44 h 51"/>
                <a:gd name="T22" fmla="*/ 27 w 50"/>
                <a:gd name="T23" fmla="*/ 41 h 51"/>
                <a:gd name="T24" fmla="*/ 34 w 50"/>
                <a:gd name="T25" fmla="*/ 36 h 51"/>
                <a:gd name="T26" fmla="*/ 25 w 50"/>
                <a:gd name="T27" fmla="*/ 27 h 51"/>
                <a:gd name="T28" fmla="*/ 37 w 50"/>
                <a:gd name="T29" fmla="*/ 20 h 51"/>
                <a:gd name="T30" fmla="*/ 49 w 50"/>
                <a:gd name="T31" fmla="*/ 16 h 51"/>
                <a:gd name="T32" fmla="*/ 50 w 50"/>
                <a:gd name="T33" fmla="*/ 16 h 51"/>
                <a:gd name="T34" fmla="*/ 47 w 50"/>
                <a:gd name="T35" fmla="*/ 6 h 51"/>
                <a:gd name="T36" fmla="*/ 46 w 50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51">
                  <a:moveTo>
                    <a:pt x="46" y="0"/>
                  </a:moveTo>
                  <a:cubicBezTo>
                    <a:pt x="39" y="4"/>
                    <a:pt x="32" y="7"/>
                    <a:pt x="31" y="7"/>
                  </a:cubicBezTo>
                  <a:cubicBezTo>
                    <a:pt x="28" y="7"/>
                    <a:pt x="20" y="12"/>
                    <a:pt x="20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7"/>
                    <a:pt x="7" y="11"/>
                    <a:pt x="7" y="13"/>
                  </a:cubicBezTo>
                  <a:cubicBezTo>
                    <a:pt x="6" y="15"/>
                    <a:pt x="6" y="28"/>
                    <a:pt x="4" y="31"/>
                  </a:cubicBezTo>
                  <a:cubicBezTo>
                    <a:pt x="3" y="32"/>
                    <a:pt x="1" y="40"/>
                    <a:pt x="0" y="46"/>
                  </a:cubicBezTo>
                  <a:cubicBezTo>
                    <a:pt x="4" y="48"/>
                    <a:pt x="9" y="50"/>
                    <a:pt x="11" y="50"/>
                  </a:cubicBezTo>
                  <a:cubicBezTo>
                    <a:pt x="15" y="51"/>
                    <a:pt x="20" y="47"/>
                    <a:pt x="20" y="44"/>
                  </a:cubicBezTo>
                  <a:cubicBezTo>
                    <a:pt x="20" y="41"/>
                    <a:pt x="24" y="41"/>
                    <a:pt x="27" y="41"/>
                  </a:cubicBezTo>
                  <a:cubicBezTo>
                    <a:pt x="31" y="41"/>
                    <a:pt x="31" y="37"/>
                    <a:pt x="34" y="36"/>
                  </a:cubicBezTo>
                  <a:cubicBezTo>
                    <a:pt x="37" y="35"/>
                    <a:pt x="28" y="27"/>
                    <a:pt x="25" y="27"/>
                  </a:cubicBezTo>
                  <a:cubicBezTo>
                    <a:pt x="23" y="26"/>
                    <a:pt x="28" y="20"/>
                    <a:pt x="37" y="20"/>
                  </a:cubicBezTo>
                  <a:cubicBezTo>
                    <a:pt x="46" y="19"/>
                    <a:pt x="44" y="16"/>
                    <a:pt x="49" y="16"/>
                  </a:cubicBezTo>
                  <a:cubicBezTo>
                    <a:pt x="49" y="16"/>
                    <a:pt x="49" y="16"/>
                    <a:pt x="50" y="16"/>
                  </a:cubicBezTo>
                  <a:cubicBezTo>
                    <a:pt x="49" y="13"/>
                    <a:pt x="48" y="8"/>
                    <a:pt x="47" y="6"/>
                  </a:cubicBezTo>
                  <a:cubicBezTo>
                    <a:pt x="46" y="4"/>
                    <a:pt x="46" y="2"/>
                    <a:pt x="4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1" name="Freeform 55"/>
            <p:cNvSpPr>
              <a:spLocks/>
            </p:cNvSpPr>
            <p:nvPr userDrawn="1"/>
          </p:nvSpPr>
          <p:spPr bwMode="auto">
            <a:xfrm>
              <a:off x="-680847" y="3296506"/>
              <a:ext cx="271829" cy="118534"/>
            </a:xfrm>
            <a:custGeom>
              <a:avLst/>
              <a:gdLst>
                <a:gd name="T0" fmla="*/ 117 w 127"/>
                <a:gd name="T1" fmla="*/ 10 h 51"/>
                <a:gd name="T2" fmla="*/ 106 w 127"/>
                <a:gd name="T3" fmla="*/ 7 h 51"/>
                <a:gd name="T4" fmla="*/ 76 w 127"/>
                <a:gd name="T5" fmla="*/ 5 h 51"/>
                <a:gd name="T6" fmla="*/ 61 w 127"/>
                <a:gd name="T7" fmla="*/ 1 h 51"/>
                <a:gd name="T8" fmla="*/ 49 w 127"/>
                <a:gd name="T9" fmla="*/ 6 h 51"/>
                <a:gd name="T10" fmla="*/ 38 w 127"/>
                <a:gd name="T11" fmla="*/ 7 h 51"/>
                <a:gd name="T12" fmla="*/ 23 w 127"/>
                <a:gd name="T13" fmla="*/ 8 h 51"/>
                <a:gd name="T14" fmla="*/ 15 w 127"/>
                <a:gd name="T15" fmla="*/ 15 h 51"/>
                <a:gd name="T16" fmla="*/ 12 w 127"/>
                <a:gd name="T17" fmla="*/ 21 h 51"/>
                <a:gd name="T18" fmla="*/ 16 w 127"/>
                <a:gd name="T19" fmla="*/ 24 h 51"/>
                <a:gd name="T20" fmla="*/ 25 w 127"/>
                <a:gd name="T21" fmla="*/ 24 h 51"/>
                <a:gd name="T22" fmla="*/ 41 w 127"/>
                <a:gd name="T23" fmla="*/ 31 h 51"/>
                <a:gd name="T24" fmla="*/ 36 w 127"/>
                <a:gd name="T25" fmla="*/ 36 h 51"/>
                <a:gd name="T26" fmla="*/ 25 w 127"/>
                <a:gd name="T27" fmla="*/ 38 h 51"/>
                <a:gd name="T28" fmla="*/ 8 w 127"/>
                <a:gd name="T29" fmla="*/ 40 h 51"/>
                <a:gd name="T30" fmla="*/ 0 w 127"/>
                <a:gd name="T31" fmla="*/ 47 h 51"/>
                <a:gd name="T32" fmla="*/ 17 w 127"/>
                <a:gd name="T33" fmla="*/ 48 h 51"/>
                <a:gd name="T34" fmla="*/ 27 w 127"/>
                <a:gd name="T35" fmla="*/ 48 h 51"/>
                <a:gd name="T36" fmla="*/ 37 w 127"/>
                <a:gd name="T37" fmla="*/ 50 h 51"/>
                <a:gd name="T38" fmla="*/ 52 w 127"/>
                <a:gd name="T39" fmla="*/ 49 h 51"/>
                <a:gd name="T40" fmla="*/ 54 w 127"/>
                <a:gd name="T41" fmla="*/ 44 h 51"/>
                <a:gd name="T42" fmla="*/ 59 w 127"/>
                <a:gd name="T43" fmla="*/ 41 h 51"/>
                <a:gd name="T44" fmla="*/ 66 w 127"/>
                <a:gd name="T45" fmla="*/ 37 h 51"/>
                <a:gd name="T46" fmla="*/ 73 w 127"/>
                <a:gd name="T47" fmla="*/ 35 h 51"/>
                <a:gd name="T48" fmla="*/ 80 w 127"/>
                <a:gd name="T49" fmla="*/ 37 h 51"/>
                <a:gd name="T50" fmla="*/ 87 w 127"/>
                <a:gd name="T51" fmla="*/ 33 h 51"/>
                <a:gd name="T52" fmla="*/ 97 w 127"/>
                <a:gd name="T53" fmla="*/ 30 h 51"/>
                <a:gd name="T54" fmla="*/ 107 w 127"/>
                <a:gd name="T55" fmla="*/ 25 h 51"/>
                <a:gd name="T56" fmla="*/ 116 w 127"/>
                <a:gd name="T57" fmla="*/ 20 h 51"/>
                <a:gd name="T58" fmla="*/ 126 w 127"/>
                <a:gd name="T59" fmla="*/ 16 h 51"/>
                <a:gd name="T60" fmla="*/ 127 w 127"/>
                <a:gd name="T61" fmla="*/ 13 h 51"/>
                <a:gd name="T62" fmla="*/ 117 w 127"/>
                <a:gd name="T6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1">
                  <a:moveTo>
                    <a:pt x="117" y="10"/>
                  </a:moveTo>
                  <a:cubicBezTo>
                    <a:pt x="113" y="5"/>
                    <a:pt x="111" y="8"/>
                    <a:pt x="106" y="7"/>
                  </a:cubicBezTo>
                  <a:cubicBezTo>
                    <a:pt x="101" y="6"/>
                    <a:pt x="80" y="4"/>
                    <a:pt x="76" y="5"/>
                  </a:cubicBezTo>
                  <a:cubicBezTo>
                    <a:pt x="72" y="7"/>
                    <a:pt x="64" y="2"/>
                    <a:pt x="61" y="1"/>
                  </a:cubicBezTo>
                  <a:cubicBezTo>
                    <a:pt x="58" y="0"/>
                    <a:pt x="49" y="1"/>
                    <a:pt x="49" y="6"/>
                  </a:cubicBezTo>
                  <a:cubicBezTo>
                    <a:pt x="48" y="10"/>
                    <a:pt x="45" y="10"/>
                    <a:pt x="38" y="7"/>
                  </a:cubicBezTo>
                  <a:cubicBezTo>
                    <a:pt x="32" y="4"/>
                    <a:pt x="23" y="4"/>
                    <a:pt x="23" y="8"/>
                  </a:cubicBezTo>
                  <a:cubicBezTo>
                    <a:pt x="22" y="11"/>
                    <a:pt x="18" y="14"/>
                    <a:pt x="15" y="15"/>
                  </a:cubicBezTo>
                  <a:cubicBezTo>
                    <a:pt x="14" y="15"/>
                    <a:pt x="13" y="18"/>
                    <a:pt x="12" y="21"/>
                  </a:cubicBezTo>
                  <a:cubicBezTo>
                    <a:pt x="14" y="22"/>
                    <a:pt x="15" y="23"/>
                    <a:pt x="16" y="24"/>
                  </a:cubicBezTo>
                  <a:cubicBezTo>
                    <a:pt x="18" y="27"/>
                    <a:pt x="24" y="27"/>
                    <a:pt x="25" y="24"/>
                  </a:cubicBezTo>
                  <a:cubicBezTo>
                    <a:pt x="26" y="21"/>
                    <a:pt x="36" y="27"/>
                    <a:pt x="41" y="31"/>
                  </a:cubicBezTo>
                  <a:cubicBezTo>
                    <a:pt x="47" y="35"/>
                    <a:pt x="39" y="32"/>
                    <a:pt x="36" y="36"/>
                  </a:cubicBezTo>
                  <a:cubicBezTo>
                    <a:pt x="34" y="41"/>
                    <a:pt x="27" y="36"/>
                    <a:pt x="25" y="38"/>
                  </a:cubicBezTo>
                  <a:cubicBezTo>
                    <a:pt x="23" y="40"/>
                    <a:pt x="11" y="41"/>
                    <a:pt x="8" y="40"/>
                  </a:cubicBezTo>
                  <a:cubicBezTo>
                    <a:pt x="5" y="40"/>
                    <a:pt x="0" y="45"/>
                    <a:pt x="0" y="47"/>
                  </a:cubicBezTo>
                  <a:cubicBezTo>
                    <a:pt x="0" y="49"/>
                    <a:pt x="12" y="45"/>
                    <a:pt x="17" y="48"/>
                  </a:cubicBezTo>
                  <a:cubicBezTo>
                    <a:pt x="21" y="51"/>
                    <a:pt x="25" y="45"/>
                    <a:pt x="27" y="48"/>
                  </a:cubicBezTo>
                  <a:cubicBezTo>
                    <a:pt x="29" y="51"/>
                    <a:pt x="35" y="49"/>
                    <a:pt x="37" y="50"/>
                  </a:cubicBezTo>
                  <a:cubicBezTo>
                    <a:pt x="39" y="51"/>
                    <a:pt x="52" y="49"/>
                    <a:pt x="52" y="49"/>
                  </a:cubicBezTo>
                  <a:cubicBezTo>
                    <a:pt x="53" y="48"/>
                    <a:pt x="54" y="46"/>
                    <a:pt x="54" y="44"/>
                  </a:cubicBezTo>
                  <a:cubicBezTo>
                    <a:pt x="54" y="41"/>
                    <a:pt x="56" y="42"/>
                    <a:pt x="59" y="41"/>
                  </a:cubicBezTo>
                  <a:cubicBezTo>
                    <a:pt x="62" y="40"/>
                    <a:pt x="63" y="37"/>
                    <a:pt x="66" y="37"/>
                  </a:cubicBezTo>
                  <a:cubicBezTo>
                    <a:pt x="68" y="37"/>
                    <a:pt x="70" y="34"/>
                    <a:pt x="73" y="35"/>
                  </a:cubicBezTo>
                  <a:cubicBezTo>
                    <a:pt x="75" y="36"/>
                    <a:pt x="77" y="39"/>
                    <a:pt x="80" y="37"/>
                  </a:cubicBezTo>
                  <a:cubicBezTo>
                    <a:pt x="82" y="35"/>
                    <a:pt x="83" y="37"/>
                    <a:pt x="87" y="33"/>
                  </a:cubicBezTo>
                  <a:cubicBezTo>
                    <a:pt x="90" y="29"/>
                    <a:pt x="93" y="29"/>
                    <a:pt x="97" y="30"/>
                  </a:cubicBezTo>
                  <a:cubicBezTo>
                    <a:pt x="103" y="31"/>
                    <a:pt x="105" y="28"/>
                    <a:pt x="107" y="25"/>
                  </a:cubicBezTo>
                  <a:cubicBezTo>
                    <a:pt x="108" y="22"/>
                    <a:pt x="113" y="22"/>
                    <a:pt x="116" y="20"/>
                  </a:cubicBezTo>
                  <a:cubicBezTo>
                    <a:pt x="119" y="18"/>
                    <a:pt x="124" y="16"/>
                    <a:pt x="126" y="16"/>
                  </a:cubicBezTo>
                  <a:cubicBezTo>
                    <a:pt x="127" y="15"/>
                    <a:pt x="127" y="14"/>
                    <a:pt x="127" y="13"/>
                  </a:cubicBezTo>
                  <a:cubicBezTo>
                    <a:pt x="123" y="10"/>
                    <a:pt x="121" y="14"/>
                    <a:pt x="117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2" name="Freeform 56"/>
            <p:cNvSpPr>
              <a:spLocks/>
            </p:cNvSpPr>
            <p:nvPr userDrawn="1"/>
          </p:nvSpPr>
          <p:spPr bwMode="auto">
            <a:xfrm>
              <a:off x="-1430894" y="3281917"/>
              <a:ext cx="172830" cy="80238"/>
            </a:xfrm>
            <a:custGeom>
              <a:avLst/>
              <a:gdLst>
                <a:gd name="T0" fmla="*/ 32 w 81"/>
                <a:gd name="T1" fmla="*/ 26 h 34"/>
                <a:gd name="T2" fmla="*/ 41 w 81"/>
                <a:gd name="T3" fmla="*/ 32 h 34"/>
                <a:gd name="T4" fmla="*/ 41 w 81"/>
                <a:gd name="T5" fmla="*/ 33 h 34"/>
                <a:gd name="T6" fmla="*/ 53 w 81"/>
                <a:gd name="T7" fmla="*/ 31 h 34"/>
                <a:gd name="T8" fmla="*/ 63 w 81"/>
                <a:gd name="T9" fmla="*/ 32 h 34"/>
                <a:gd name="T10" fmla="*/ 63 w 81"/>
                <a:gd name="T11" fmla="*/ 29 h 34"/>
                <a:gd name="T12" fmla="*/ 71 w 81"/>
                <a:gd name="T13" fmla="*/ 31 h 34"/>
                <a:gd name="T14" fmla="*/ 79 w 81"/>
                <a:gd name="T15" fmla="*/ 32 h 34"/>
                <a:gd name="T16" fmla="*/ 76 w 81"/>
                <a:gd name="T17" fmla="*/ 27 h 34"/>
                <a:gd name="T18" fmla="*/ 78 w 81"/>
                <a:gd name="T19" fmla="*/ 23 h 34"/>
                <a:gd name="T20" fmla="*/ 71 w 81"/>
                <a:gd name="T21" fmla="*/ 20 h 34"/>
                <a:gd name="T22" fmla="*/ 67 w 81"/>
                <a:gd name="T23" fmla="*/ 13 h 34"/>
                <a:gd name="T24" fmla="*/ 63 w 81"/>
                <a:gd name="T25" fmla="*/ 12 h 34"/>
                <a:gd name="T26" fmla="*/ 51 w 81"/>
                <a:gd name="T27" fmla="*/ 13 h 34"/>
                <a:gd name="T28" fmla="*/ 44 w 81"/>
                <a:gd name="T29" fmla="*/ 10 h 34"/>
                <a:gd name="T30" fmla="*/ 37 w 81"/>
                <a:gd name="T31" fmla="*/ 6 h 34"/>
                <a:gd name="T32" fmla="*/ 19 w 81"/>
                <a:gd name="T33" fmla="*/ 4 h 34"/>
                <a:gd name="T34" fmla="*/ 5 w 81"/>
                <a:gd name="T35" fmla="*/ 0 h 34"/>
                <a:gd name="T36" fmla="*/ 0 w 81"/>
                <a:gd name="T37" fmla="*/ 2 h 34"/>
                <a:gd name="T38" fmla="*/ 18 w 81"/>
                <a:gd name="T39" fmla="*/ 11 h 34"/>
                <a:gd name="T40" fmla="*/ 23 w 81"/>
                <a:gd name="T41" fmla="*/ 23 h 34"/>
                <a:gd name="T42" fmla="*/ 20 w 81"/>
                <a:gd name="T43" fmla="*/ 26 h 34"/>
                <a:gd name="T44" fmla="*/ 32 w 81"/>
                <a:gd name="T4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1" h="34">
                  <a:moveTo>
                    <a:pt x="32" y="26"/>
                  </a:moveTo>
                  <a:cubicBezTo>
                    <a:pt x="36" y="24"/>
                    <a:pt x="37" y="28"/>
                    <a:pt x="41" y="32"/>
                  </a:cubicBezTo>
                  <a:cubicBezTo>
                    <a:pt x="41" y="32"/>
                    <a:pt x="41" y="33"/>
                    <a:pt x="41" y="33"/>
                  </a:cubicBezTo>
                  <a:cubicBezTo>
                    <a:pt x="45" y="32"/>
                    <a:pt x="49" y="31"/>
                    <a:pt x="53" y="31"/>
                  </a:cubicBezTo>
                  <a:cubicBezTo>
                    <a:pt x="56" y="30"/>
                    <a:pt x="60" y="31"/>
                    <a:pt x="63" y="32"/>
                  </a:cubicBezTo>
                  <a:cubicBezTo>
                    <a:pt x="63" y="31"/>
                    <a:pt x="62" y="30"/>
                    <a:pt x="63" y="29"/>
                  </a:cubicBezTo>
                  <a:cubicBezTo>
                    <a:pt x="64" y="27"/>
                    <a:pt x="69" y="30"/>
                    <a:pt x="71" y="31"/>
                  </a:cubicBezTo>
                  <a:cubicBezTo>
                    <a:pt x="72" y="33"/>
                    <a:pt x="78" y="34"/>
                    <a:pt x="79" y="32"/>
                  </a:cubicBezTo>
                  <a:cubicBezTo>
                    <a:pt x="81" y="30"/>
                    <a:pt x="77" y="29"/>
                    <a:pt x="76" y="27"/>
                  </a:cubicBezTo>
                  <a:cubicBezTo>
                    <a:pt x="75" y="26"/>
                    <a:pt x="77" y="25"/>
                    <a:pt x="78" y="23"/>
                  </a:cubicBezTo>
                  <a:cubicBezTo>
                    <a:pt x="75" y="22"/>
                    <a:pt x="72" y="20"/>
                    <a:pt x="71" y="20"/>
                  </a:cubicBezTo>
                  <a:cubicBezTo>
                    <a:pt x="69" y="20"/>
                    <a:pt x="69" y="13"/>
                    <a:pt x="67" y="13"/>
                  </a:cubicBezTo>
                  <a:cubicBezTo>
                    <a:pt x="65" y="13"/>
                    <a:pt x="65" y="12"/>
                    <a:pt x="63" y="12"/>
                  </a:cubicBezTo>
                  <a:cubicBezTo>
                    <a:pt x="61" y="12"/>
                    <a:pt x="53" y="12"/>
                    <a:pt x="51" y="13"/>
                  </a:cubicBezTo>
                  <a:cubicBezTo>
                    <a:pt x="49" y="15"/>
                    <a:pt x="47" y="10"/>
                    <a:pt x="44" y="10"/>
                  </a:cubicBezTo>
                  <a:cubicBezTo>
                    <a:pt x="41" y="10"/>
                    <a:pt x="38" y="7"/>
                    <a:pt x="37" y="6"/>
                  </a:cubicBezTo>
                  <a:cubicBezTo>
                    <a:pt x="35" y="4"/>
                    <a:pt x="22" y="6"/>
                    <a:pt x="19" y="4"/>
                  </a:cubicBezTo>
                  <a:cubicBezTo>
                    <a:pt x="15" y="2"/>
                    <a:pt x="8" y="0"/>
                    <a:pt x="5" y="0"/>
                  </a:cubicBezTo>
                  <a:cubicBezTo>
                    <a:pt x="4" y="0"/>
                    <a:pt x="2" y="1"/>
                    <a:pt x="0" y="2"/>
                  </a:cubicBezTo>
                  <a:cubicBezTo>
                    <a:pt x="7" y="6"/>
                    <a:pt x="17" y="5"/>
                    <a:pt x="18" y="11"/>
                  </a:cubicBezTo>
                  <a:cubicBezTo>
                    <a:pt x="20" y="19"/>
                    <a:pt x="25" y="16"/>
                    <a:pt x="23" y="23"/>
                  </a:cubicBezTo>
                  <a:cubicBezTo>
                    <a:pt x="22" y="24"/>
                    <a:pt x="21" y="25"/>
                    <a:pt x="20" y="26"/>
                  </a:cubicBezTo>
                  <a:cubicBezTo>
                    <a:pt x="25" y="27"/>
                    <a:pt x="31" y="27"/>
                    <a:pt x="32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3" name="Freeform 57"/>
            <p:cNvSpPr>
              <a:spLocks noEditPoints="1"/>
            </p:cNvSpPr>
            <p:nvPr userDrawn="1"/>
          </p:nvSpPr>
          <p:spPr bwMode="auto">
            <a:xfrm>
              <a:off x="-1776554" y="3327506"/>
              <a:ext cx="469828" cy="186006"/>
            </a:xfrm>
            <a:custGeom>
              <a:avLst/>
              <a:gdLst>
                <a:gd name="T0" fmla="*/ 213 w 219"/>
                <a:gd name="T1" fmla="*/ 56 h 80"/>
                <a:gd name="T2" fmla="*/ 213 w 219"/>
                <a:gd name="T3" fmla="*/ 44 h 80"/>
                <a:gd name="T4" fmla="*/ 213 w 219"/>
                <a:gd name="T5" fmla="*/ 35 h 80"/>
                <a:gd name="T6" fmla="*/ 216 w 219"/>
                <a:gd name="T7" fmla="*/ 30 h 80"/>
                <a:gd name="T8" fmla="*/ 214 w 219"/>
                <a:gd name="T9" fmla="*/ 26 h 80"/>
                <a:gd name="T10" fmla="*/ 205 w 219"/>
                <a:gd name="T11" fmla="*/ 22 h 80"/>
                <a:gd name="T12" fmla="*/ 202 w 219"/>
                <a:gd name="T13" fmla="*/ 13 h 80"/>
                <a:gd name="T14" fmla="*/ 193 w 219"/>
                <a:gd name="T15" fmla="*/ 7 h 80"/>
                <a:gd name="T16" fmla="*/ 181 w 219"/>
                <a:gd name="T17" fmla="*/ 7 h 80"/>
                <a:gd name="T18" fmla="*/ 159 w 219"/>
                <a:gd name="T19" fmla="*/ 14 h 80"/>
                <a:gd name="T20" fmla="*/ 139 w 219"/>
                <a:gd name="T21" fmla="*/ 15 h 80"/>
                <a:gd name="T22" fmla="*/ 125 w 219"/>
                <a:gd name="T23" fmla="*/ 10 h 80"/>
                <a:gd name="T24" fmla="*/ 115 w 219"/>
                <a:gd name="T25" fmla="*/ 6 h 80"/>
                <a:gd name="T26" fmla="*/ 98 w 219"/>
                <a:gd name="T27" fmla="*/ 2 h 80"/>
                <a:gd name="T28" fmla="*/ 62 w 219"/>
                <a:gd name="T29" fmla="*/ 12 h 80"/>
                <a:gd name="T30" fmla="*/ 37 w 219"/>
                <a:gd name="T31" fmla="*/ 13 h 80"/>
                <a:gd name="T32" fmla="*/ 31 w 219"/>
                <a:gd name="T33" fmla="*/ 21 h 80"/>
                <a:gd name="T34" fmla="*/ 6 w 219"/>
                <a:gd name="T35" fmla="*/ 23 h 80"/>
                <a:gd name="T36" fmla="*/ 4 w 219"/>
                <a:gd name="T37" fmla="*/ 31 h 80"/>
                <a:gd name="T38" fmla="*/ 9 w 219"/>
                <a:gd name="T39" fmla="*/ 34 h 80"/>
                <a:gd name="T40" fmla="*/ 10 w 219"/>
                <a:gd name="T41" fmla="*/ 42 h 80"/>
                <a:gd name="T42" fmla="*/ 10 w 219"/>
                <a:gd name="T43" fmla="*/ 50 h 80"/>
                <a:gd name="T44" fmla="*/ 10 w 219"/>
                <a:gd name="T45" fmla="*/ 56 h 80"/>
                <a:gd name="T46" fmla="*/ 16 w 219"/>
                <a:gd name="T47" fmla="*/ 61 h 80"/>
                <a:gd name="T48" fmla="*/ 24 w 219"/>
                <a:gd name="T49" fmla="*/ 66 h 80"/>
                <a:gd name="T50" fmla="*/ 29 w 219"/>
                <a:gd name="T51" fmla="*/ 67 h 80"/>
                <a:gd name="T52" fmla="*/ 37 w 219"/>
                <a:gd name="T53" fmla="*/ 74 h 80"/>
                <a:gd name="T54" fmla="*/ 52 w 219"/>
                <a:gd name="T55" fmla="*/ 72 h 80"/>
                <a:gd name="T56" fmla="*/ 61 w 219"/>
                <a:gd name="T57" fmla="*/ 68 h 80"/>
                <a:gd name="T58" fmla="*/ 77 w 219"/>
                <a:gd name="T59" fmla="*/ 76 h 80"/>
                <a:gd name="T60" fmla="*/ 89 w 219"/>
                <a:gd name="T61" fmla="*/ 74 h 80"/>
                <a:gd name="T62" fmla="*/ 100 w 219"/>
                <a:gd name="T63" fmla="*/ 68 h 80"/>
                <a:gd name="T64" fmla="*/ 109 w 219"/>
                <a:gd name="T65" fmla="*/ 70 h 80"/>
                <a:gd name="T66" fmla="*/ 118 w 219"/>
                <a:gd name="T67" fmla="*/ 68 h 80"/>
                <a:gd name="T68" fmla="*/ 115 w 219"/>
                <a:gd name="T69" fmla="*/ 76 h 80"/>
                <a:gd name="T70" fmla="*/ 115 w 219"/>
                <a:gd name="T71" fmla="*/ 80 h 80"/>
                <a:gd name="T72" fmla="*/ 122 w 219"/>
                <a:gd name="T73" fmla="*/ 73 h 80"/>
                <a:gd name="T74" fmla="*/ 127 w 219"/>
                <a:gd name="T75" fmla="*/ 70 h 80"/>
                <a:gd name="T76" fmla="*/ 137 w 219"/>
                <a:gd name="T77" fmla="*/ 70 h 80"/>
                <a:gd name="T78" fmla="*/ 145 w 219"/>
                <a:gd name="T79" fmla="*/ 69 h 80"/>
                <a:gd name="T80" fmla="*/ 158 w 219"/>
                <a:gd name="T81" fmla="*/ 69 h 80"/>
                <a:gd name="T82" fmla="*/ 174 w 219"/>
                <a:gd name="T83" fmla="*/ 65 h 80"/>
                <a:gd name="T84" fmla="*/ 186 w 219"/>
                <a:gd name="T85" fmla="*/ 63 h 80"/>
                <a:gd name="T86" fmla="*/ 191 w 219"/>
                <a:gd name="T87" fmla="*/ 64 h 80"/>
                <a:gd name="T88" fmla="*/ 196 w 219"/>
                <a:gd name="T89" fmla="*/ 61 h 80"/>
                <a:gd name="T90" fmla="*/ 206 w 219"/>
                <a:gd name="T91" fmla="*/ 63 h 80"/>
                <a:gd name="T92" fmla="*/ 219 w 219"/>
                <a:gd name="T93" fmla="*/ 64 h 80"/>
                <a:gd name="T94" fmla="*/ 213 w 219"/>
                <a:gd name="T95" fmla="*/ 56 h 80"/>
                <a:gd name="T96" fmla="*/ 19 w 219"/>
                <a:gd name="T97" fmla="*/ 15 h 80"/>
                <a:gd name="T98" fmla="*/ 35 w 219"/>
                <a:gd name="T99" fmla="*/ 13 h 80"/>
                <a:gd name="T100" fmla="*/ 26 w 219"/>
                <a:gd name="T101" fmla="*/ 7 h 80"/>
                <a:gd name="T102" fmla="*/ 23 w 219"/>
                <a:gd name="T103" fmla="*/ 1 h 80"/>
                <a:gd name="T104" fmla="*/ 18 w 219"/>
                <a:gd name="T105" fmla="*/ 2 h 80"/>
                <a:gd name="T106" fmla="*/ 6 w 219"/>
                <a:gd name="T107" fmla="*/ 2 h 80"/>
                <a:gd name="T108" fmla="*/ 7 w 219"/>
                <a:gd name="T109" fmla="*/ 9 h 80"/>
                <a:gd name="T110" fmla="*/ 4 w 219"/>
                <a:gd name="T111" fmla="*/ 14 h 80"/>
                <a:gd name="T112" fmla="*/ 1 w 219"/>
                <a:gd name="T113" fmla="*/ 18 h 80"/>
                <a:gd name="T114" fmla="*/ 8 w 219"/>
                <a:gd name="T115" fmla="*/ 21 h 80"/>
                <a:gd name="T116" fmla="*/ 19 w 219"/>
                <a:gd name="T117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80">
                  <a:moveTo>
                    <a:pt x="213" y="56"/>
                  </a:moveTo>
                  <a:cubicBezTo>
                    <a:pt x="211" y="55"/>
                    <a:pt x="214" y="46"/>
                    <a:pt x="213" y="44"/>
                  </a:cubicBezTo>
                  <a:cubicBezTo>
                    <a:pt x="212" y="43"/>
                    <a:pt x="210" y="35"/>
                    <a:pt x="213" y="35"/>
                  </a:cubicBezTo>
                  <a:cubicBezTo>
                    <a:pt x="215" y="35"/>
                    <a:pt x="212" y="30"/>
                    <a:pt x="216" y="30"/>
                  </a:cubicBezTo>
                  <a:cubicBezTo>
                    <a:pt x="215" y="28"/>
                    <a:pt x="214" y="26"/>
                    <a:pt x="214" y="26"/>
                  </a:cubicBezTo>
                  <a:cubicBezTo>
                    <a:pt x="212" y="25"/>
                    <a:pt x="207" y="27"/>
                    <a:pt x="205" y="22"/>
                  </a:cubicBezTo>
                  <a:cubicBezTo>
                    <a:pt x="203" y="18"/>
                    <a:pt x="205" y="17"/>
                    <a:pt x="202" y="13"/>
                  </a:cubicBezTo>
                  <a:cubicBezTo>
                    <a:pt x="198" y="9"/>
                    <a:pt x="197" y="5"/>
                    <a:pt x="193" y="7"/>
                  </a:cubicBezTo>
                  <a:cubicBezTo>
                    <a:pt x="192" y="8"/>
                    <a:pt x="186" y="8"/>
                    <a:pt x="181" y="7"/>
                  </a:cubicBezTo>
                  <a:cubicBezTo>
                    <a:pt x="175" y="12"/>
                    <a:pt x="163" y="15"/>
                    <a:pt x="159" y="14"/>
                  </a:cubicBezTo>
                  <a:cubicBezTo>
                    <a:pt x="155" y="12"/>
                    <a:pt x="146" y="15"/>
                    <a:pt x="139" y="15"/>
                  </a:cubicBezTo>
                  <a:cubicBezTo>
                    <a:pt x="132" y="15"/>
                    <a:pt x="131" y="10"/>
                    <a:pt x="125" y="10"/>
                  </a:cubicBezTo>
                  <a:cubicBezTo>
                    <a:pt x="120" y="11"/>
                    <a:pt x="120" y="6"/>
                    <a:pt x="115" y="6"/>
                  </a:cubicBezTo>
                  <a:cubicBezTo>
                    <a:pt x="110" y="6"/>
                    <a:pt x="114" y="4"/>
                    <a:pt x="98" y="2"/>
                  </a:cubicBezTo>
                  <a:cubicBezTo>
                    <a:pt x="81" y="0"/>
                    <a:pt x="67" y="8"/>
                    <a:pt x="62" y="12"/>
                  </a:cubicBezTo>
                  <a:cubicBezTo>
                    <a:pt x="57" y="16"/>
                    <a:pt x="38" y="12"/>
                    <a:pt x="37" y="13"/>
                  </a:cubicBezTo>
                  <a:cubicBezTo>
                    <a:pt x="35" y="14"/>
                    <a:pt x="37" y="19"/>
                    <a:pt x="31" y="21"/>
                  </a:cubicBezTo>
                  <a:cubicBezTo>
                    <a:pt x="25" y="24"/>
                    <a:pt x="11" y="21"/>
                    <a:pt x="6" y="23"/>
                  </a:cubicBezTo>
                  <a:cubicBezTo>
                    <a:pt x="2" y="25"/>
                    <a:pt x="0" y="32"/>
                    <a:pt x="4" y="31"/>
                  </a:cubicBezTo>
                  <a:cubicBezTo>
                    <a:pt x="8" y="31"/>
                    <a:pt x="10" y="33"/>
                    <a:pt x="9" y="34"/>
                  </a:cubicBezTo>
                  <a:cubicBezTo>
                    <a:pt x="8" y="36"/>
                    <a:pt x="12" y="40"/>
                    <a:pt x="10" y="42"/>
                  </a:cubicBezTo>
                  <a:cubicBezTo>
                    <a:pt x="8" y="44"/>
                    <a:pt x="7" y="48"/>
                    <a:pt x="10" y="50"/>
                  </a:cubicBezTo>
                  <a:cubicBezTo>
                    <a:pt x="13" y="52"/>
                    <a:pt x="13" y="55"/>
                    <a:pt x="10" y="56"/>
                  </a:cubicBezTo>
                  <a:cubicBezTo>
                    <a:pt x="7" y="56"/>
                    <a:pt x="16" y="60"/>
                    <a:pt x="16" y="61"/>
                  </a:cubicBezTo>
                  <a:cubicBezTo>
                    <a:pt x="16" y="63"/>
                    <a:pt x="24" y="64"/>
                    <a:pt x="24" y="66"/>
                  </a:cubicBezTo>
                  <a:cubicBezTo>
                    <a:pt x="24" y="68"/>
                    <a:pt x="26" y="68"/>
                    <a:pt x="29" y="67"/>
                  </a:cubicBezTo>
                  <a:cubicBezTo>
                    <a:pt x="33" y="66"/>
                    <a:pt x="35" y="71"/>
                    <a:pt x="37" y="74"/>
                  </a:cubicBezTo>
                  <a:cubicBezTo>
                    <a:pt x="39" y="77"/>
                    <a:pt x="52" y="75"/>
                    <a:pt x="52" y="72"/>
                  </a:cubicBezTo>
                  <a:cubicBezTo>
                    <a:pt x="52" y="68"/>
                    <a:pt x="56" y="67"/>
                    <a:pt x="61" y="68"/>
                  </a:cubicBezTo>
                  <a:cubicBezTo>
                    <a:pt x="67" y="68"/>
                    <a:pt x="74" y="75"/>
                    <a:pt x="77" y="76"/>
                  </a:cubicBezTo>
                  <a:cubicBezTo>
                    <a:pt x="80" y="77"/>
                    <a:pt x="86" y="74"/>
                    <a:pt x="89" y="74"/>
                  </a:cubicBezTo>
                  <a:cubicBezTo>
                    <a:pt x="93" y="74"/>
                    <a:pt x="98" y="69"/>
                    <a:pt x="100" y="68"/>
                  </a:cubicBezTo>
                  <a:cubicBezTo>
                    <a:pt x="102" y="67"/>
                    <a:pt x="106" y="72"/>
                    <a:pt x="109" y="70"/>
                  </a:cubicBezTo>
                  <a:cubicBezTo>
                    <a:pt x="112" y="68"/>
                    <a:pt x="116" y="67"/>
                    <a:pt x="118" y="68"/>
                  </a:cubicBezTo>
                  <a:cubicBezTo>
                    <a:pt x="120" y="69"/>
                    <a:pt x="113" y="74"/>
                    <a:pt x="115" y="76"/>
                  </a:cubicBezTo>
                  <a:cubicBezTo>
                    <a:pt x="116" y="77"/>
                    <a:pt x="115" y="79"/>
                    <a:pt x="115" y="80"/>
                  </a:cubicBezTo>
                  <a:cubicBezTo>
                    <a:pt x="122" y="79"/>
                    <a:pt x="122" y="75"/>
                    <a:pt x="122" y="73"/>
                  </a:cubicBezTo>
                  <a:cubicBezTo>
                    <a:pt x="122" y="70"/>
                    <a:pt x="124" y="68"/>
                    <a:pt x="127" y="70"/>
                  </a:cubicBezTo>
                  <a:cubicBezTo>
                    <a:pt x="129" y="72"/>
                    <a:pt x="132" y="72"/>
                    <a:pt x="137" y="70"/>
                  </a:cubicBezTo>
                  <a:cubicBezTo>
                    <a:pt x="142" y="68"/>
                    <a:pt x="143" y="67"/>
                    <a:pt x="145" y="69"/>
                  </a:cubicBezTo>
                  <a:cubicBezTo>
                    <a:pt x="146" y="71"/>
                    <a:pt x="151" y="69"/>
                    <a:pt x="158" y="69"/>
                  </a:cubicBezTo>
                  <a:cubicBezTo>
                    <a:pt x="165" y="69"/>
                    <a:pt x="167" y="64"/>
                    <a:pt x="174" y="65"/>
                  </a:cubicBezTo>
                  <a:cubicBezTo>
                    <a:pt x="180" y="65"/>
                    <a:pt x="186" y="63"/>
                    <a:pt x="186" y="63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3"/>
                    <a:pt x="192" y="61"/>
                    <a:pt x="196" y="61"/>
                  </a:cubicBezTo>
                  <a:cubicBezTo>
                    <a:pt x="202" y="60"/>
                    <a:pt x="204" y="64"/>
                    <a:pt x="206" y="63"/>
                  </a:cubicBezTo>
                  <a:cubicBezTo>
                    <a:pt x="209" y="61"/>
                    <a:pt x="218" y="70"/>
                    <a:pt x="219" y="64"/>
                  </a:cubicBezTo>
                  <a:cubicBezTo>
                    <a:pt x="219" y="63"/>
                    <a:pt x="215" y="56"/>
                    <a:pt x="213" y="56"/>
                  </a:cubicBezTo>
                  <a:close/>
                  <a:moveTo>
                    <a:pt x="19" y="15"/>
                  </a:moveTo>
                  <a:cubicBezTo>
                    <a:pt x="23" y="13"/>
                    <a:pt x="32" y="15"/>
                    <a:pt x="35" y="13"/>
                  </a:cubicBezTo>
                  <a:cubicBezTo>
                    <a:pt x="37" y="11"/>
                    <a:pt x="29" y="9"/>
                    <a:pt x="26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2" y="2"/>
                    <a:pt x="20" y="3"/>
                    <a:pt x="18" y="2"/>
                  </a:cubicBezTo>
                  <a:cubicBezTo>
                    <a:pt x="15" y="0"/>
                    <a:pt x="8" y="1"/>
                    <a:pt x="6" y="2"/>
                  </a:cubicBezTo>
                  <a:cubicBezTo>
                    <a:pt x="5" y="2"/>
                    <a:pt x="7" y="6"/>
                    <a:pt x="7" y="9"/>
                  </a:cubicBezTo>
                  <a:cubicBezTo>
                    <a:pt x="7" y="12"/>
                    <a:pt x="4" y="12"/>
                    <a:pt x="4" y="14"/>
                  </a:cubicBezTo>
                  <a:cubicBezTo>
                    <a:pt x="4" y="15"/>
                    <a:pt x="3" y="16"/>
                    <a:pt x="1" y="18"/>
                  </a:cubicBezTo>
                  <a:cubicBezTo>
                    <a:pt x="4" y="19"/>
                    <a:pt x="6" y="21"/>
                    <a:pt x="8" y="21"/>
                  </a:cubicBezTo>
                  <a:cubicBezTo>
                    <a:pt x="13" y="21"/>
                    <a:pt x="15" y="16"/>
                    <a:pt x="19" y="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4" name="Freeform 58"/>
            <p:cNvSpPr>
              <a:spLocks/>
            </p:cNvSpPr>
            <p:nvPr userDrawn="1"/>
          </p:nvSpPr>
          <p:spPr bwMode="auto">
            <a:xfrm>
              <a:off x="-464391" y="3515336"/>
              <a:ext cx="57051" cy="56532"/>
            </a:xfrm>
            <a:custGeom>
              <a:avLst/>
              <a:gdLst>
                <a:gd name="T0" fmla="*/ 13 w 27"/>
                <a:gd name="T1" fmla="*/ 0 h 24"/>
                <a:gd name="T2" fmla="*/ 0 w 27"/>
                <a:gd name="T3" fmla="*/ 7 h 24"/>
                <a:gd name="T4" fmla="*/ 2 w 27"/>
                <a:gd name="T5" fmla="*/ 10 h 24"/>
                <a:gd name="T6" fmla="*/ 9 w 27"/>
                <a:gd name="T7" fmla="*/ 18 h 24"/>
                <a:gd name="T8" fmla="*/ 10 w 27"/>
                <a:gd name="T9" fmla="*/ 24 h 24"/>
                <a:gd name="T10" fmla="*/ 15 w 27"/>
                <a:gd name="T11" fmla="*/ 23 h 24"/>
                <a:gd name="T12" fmla="*/ 26 w 27"/>
                <a:gd name="T13" fmla="*/ 11 h 24"/>
                <a:gd name="T14" fmla="*/ 13 w 27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4">
                  <a:moveTo>
                    <a:pt x="13" y="0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0" y="8"/>
                    <a:pt x="1" y="9"/>
                    <a:pt x="2" y="10"/>
                  </a:cubicBezTo>
                  <a:cubicBezTo>
                    <a:pt x="3" y="13"/>
                    <a:pt x="5" y="16"/>
                    <a:pt x="9" y="18"/>
                  </a:cubicBezTo>
                  <a:cubicBezTo>
                    <a:pt x="11" y="19"/>
                    <a:pt x="10" y="21"/>
                    <a:pt x="10" y="24"/>
                  </a:cubicBezTo>
                  <a:cubicBezTo>
                    <a:pt x="12" y="24"/>
                    <a:pt x="13" y="24"/>
                    <a:pt x="15" y="23"/>
                  </a:cubicBezTo>
                  <a:cubicBezTo>
                    <a:pt x="18" y="23"/>
                    <a:pt x="25" y="13"/>
                    <a:pt x="26" y="11"/>
                  </a:cubicBezTo>
                  <a:cubicBezTo>
                    <a:pt x="27" y="8"/>
                    <a:pt x="17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5" name="Freeform 59"/>
            <p:cNvSpPr>
              <a:spLocks/>
            </p:cNvSpPr>
            <p:nvPr userDrawn="1"/>
          </p:nvSpPr>
          <p:spPr bwMode="auto">
            <a:xfrm>
              <a:off x="661520" y="3305623"/>
              <a:ext cx="171152" cy="165947"/>
            </a:xfrm>
            <a:custGeom>
              <a:avLst/>
              <a:gdLst>
                <a:gd name="T0" fmla="*/ 77 w 80"/>
                <a:gd name="T1" fmla="*/ 4 h 71"/>
                <a:gd name="T2" fmla="*/ 67 w 80"/>
                <a:gd name="T3" fmla="*/ 0 h 71"/>
                <a:gd name="T4" fmla="*/ 61 w 80"/>
                <a:gd name="T5" fmla="*/ 8 h 71"/>
                <a:gd name="T6" fmla="*/ 52 w 80"/>
                <a:gd name="T7" fmla="*/ 14 h 71"/>
                <a:gd name="T8" fmla="*/ 48 w 80"/>
                <a:gd name="T9" fmla="*/ 18 h 71"/>
                <a:gd name="T10" fmla="*/ 40 w 80"/>
                <a:gd name="T11" fmla="*/ 20 h 71"/>
                <a:gd name="T12" fmla="*/ 33 w 80"/>
                <a:gd name="T13" fmla="*/ 18 h 71"/>
                <a:gd name="T14" fmla="*/ 25 w 80"/>
                <a:gd name="T15" fmla="*/ 25 h 71"/>
                <a:gd name="T16" fmla="*/ 3 w 80"/>
                <a:gd name="T17" fmla="*/ 36 h 71"/>
                <a:gd name="T18" fmla="*/ 0 w 80"/>
                <a:gd name="T19" fmla="*/ 41 h 71"/>
                <a:gd name="T20" fmla="*/ 13 w 80"/>
                <a:gd name="T21" fmla="*/ 47 h 71"/>
                <a:gd name="T22" fmla="*/ 7 w 80"/>
                <a:gd name="T23" fmla="*/ 59 h 71"/>
                <a:gd name="T24" fmla="*/ 9 w 80"/>
                <a:gd name="T25" fmla="*/ 65 h 71"/>
                <a:gd name="T26" fmla="*/ 15 w 80"/>
                <a:gd name="T27" fmla="*/ 68 h 71"/>
                <a:gd name="T28" fmla="*/ 23 w 80"/>
                <a:gd name="T29" fmla="*/ 66 h 71"/>
                <a:gd name="T30" fmla="*/ 26 w 80"/>
                <a:gd name="T31" fmla="*/ 68 h 71"/>
                <a:gd name="T32" fmla="*/ 33 w 80"/>
                <a:gd name="T33" fmla="*/ 63 h 71"/>
                <a:gd name="T34" fmla="*/ 44 w 80"/>
                <a:gd name="T35" fmla="*/ 61 h 71"/>
                <a:gd name="T36" fmla="*/ 50 w 80"/>
                <a:gd name="T37" fmla="*/ 59 h 71"/>
                <a:gd name="T38" fmla="*/ 40 w 80"/>
                <a:gd name="T39" fmla="*/ 50 h 71"/>
                <a:gd name="T40" fmla="*/ 43 w 80"/>
                <a:gd name="T41" fmla="*/ 40 h 71"/>
                <a:gd name="T42" fmla="*/ 63 w 80"/>
                <a:gd name="T43" fmla="*/ 29 h 71"/>
                <a:gd name="T44" fmla="*/ 67 w 80"/>
                <a:gd name="T45" fmla="*/ 16 h 71"/>
                <a:gd name="T46" fmla="*/ 80 w 80"/>
                <a:gd name="T47" fmla="*/ 4 h 71"/>
                <a:gd name="T48" fmla="*/ 77 w 80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0" h="71">
                  <a:moveTo>
                    <a:pt x="77" y="4"/>
                  </a:moveTo>
                  <a:cubicBezTo>
                    <a:pt x="73" y="5"/>
                    <a:pt x="71" y="0"/>
                    <a:pt x="67" y="0"/>
                  </a:cubicBezTo>
                  <a:cubicBezTo>
                    <a:pt x="64" y="0"/>
                    <a:pt x="64" y="8"/>
                    <a:pt x="61" y="8"/>
                  </a:cubicBezTo>
                  <a:cubicBezTo>
                    <a:pt x="57" y="8"/>
                    <a:pt x="58" y="13"/>
                    <a:pt x="52" y="14"/>
                  </a:cubicBezTo>
                  <a:cubicBezTo>
                    <a:pt x="47" y="15"/>
                    <a:pt x="45" y="15"/>
                    <a:pt x="48" y="18"/>
                  </a:cubicBezTo>
                  <a:cubicBezTo>
                    <a:pt x="50" y="22"/>
                    <a:pt x="45" y="20"/>
                    <a:pt x="40" y="20"/>
                  </a:cubicBezTo>
                  <a:cubicBezTo>
                    <a:pt x="36" y="20"/>
                    <a:pt x="36" y="18"/>
                    <a:pt x="33" y="18"/>
                  </a:cubicBezTo>
                  <a:cubicBezTo>
                    <a:pt x="30" y="18"/>
                    <a:pt x="27" y="22"/>
                    <a:pt x="25" y="25"/>
                  </a:cubicBezTo>
                  <a:cubicBezTo>
                    <a:pt x="23" y="28"/>
                    <a:pt x="8" y="34"/>
                    <a:pt x="3" y="36"/>
                  </a:cubicBezTo>
                  <a:cubicBezTo>
                    <a:pt x="2" y="37"/>
                    <a:pt x="1" y="39"/>
                    <a:pt x="0" y="41"/>
                  </a:cubicBezTo>
                  <a:cubicBezTo>
                    <a:pt x="6" y="41"/>
                    <a:pt x="11" y="44"/>
                    <a:pt x="13" y="47"/>
                  </a:cubicBezTo>
                  <a:cubicBezTo>
                    <a:pt x="17" y="51"/>
                    <a:pt x="10" y="55"/>
                    <a:pt x="7" y="59"/>
                  </a:cubicBezTo>
                  <a:cubicBezTo>
                    <a:pt x="3" y="62"/>
                    <a:pt x="8" y="62"/>
                    <a:pt x="9" y="65"/>
                  </a:cubicBezTo>
                  <a:cubicBezTo>
                    <a:pt x="9" y="68"/>
                    <a:pt x="13" y="71"/>
                    <a:pt x="15" y="68"/>
                  </a:cubicBezTo>
                  <a:cubicBezTo>
                    <a:pt x="16" y="66"/>
                    <a:pt x="19" y="66"/>
                    <a:pt x="23" y="66"/>
                  </a:cubicBezTo>
                  <a:cubicBezTo>
                    <a:pt x="25" y="66"/>
                    <a:pt x="26" y="67"/>
                    <a:pt x="26" y="68"/>
                  </a:cubicBezTo>
                  <a:cubicBezTo>
                    <a:pt x="29" y="66"/>
                    <a:pt x="32" y="64"/>
                    <a:pt x="33" y="63"/>
                  </a:cubicBezTo>
                  <a:cubicBezTo>
                    <a:pt x="35" y="61"/>
                    <a:pt x="40" y="61"/>
                    <a:pt x="44" y="61"/>
                  </a:cubicBezTo>
                  <a:cubicBezTo>
                    <a:pt x="46" y="61"/>
                    <a:pt x="48" y="60"/>
                    <a:pt x="50" y="59"/>
                  </a:cubicBezTo>
                  <a:cubicBezTo>
                    <a:pt x="45" y="54"/>
                    <a:pt x="41" y="51"/>
                    <a:pt x="40" y="50"/>
                  </a:cubicBezTo>
                  <a:cubicBezTo>
                    <a:pt x="36" y="48"/>
                    <a:pt x="38" y="41"/>
                    <a:pt x="43" y="40"/>
                  </a:cubicBezTo>
                  <a:cubicBezTo>
                    <a:pt x="48" y="39"/>
                    <a:pt x="60" y="31"/>
                    <a:pt x="63" y="29"/>
                  </a:cubicBezTo>
                  <a:cubicBezTo>
                    <a:pt x="67" y="27"/>
                    <a:pt x="64" y="21"/>
                    <a:pt x="67" y="16"/>
                  </a:cubicBezTo>
                  <a:cubicBezTo>
                    <a:pt x="69" y="13"/>
                    <a:pt x="75" y="8"/>
                    <a:pt x="80" y="4"/>
                  </a:cubicBezTo>
                  <a:cubicBezTo>
                    <a:pt x="79" y="4"/>
                    <a:pt x="78" y="3"/>
                    <a:pt x="77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6" name="Freeform 60"/>
            <p:cNvSpPr>
              <a:spLocks/>
            </p:cNvSpPr>
            <p:nvPr userDrawn="1"/>
          </p:nvSpPr>
          <p:spPr bwMode="auto">
            <a:xfrm>
              <a:off x="-414052" y="3673988"/>
              <a:ext cx="191287" cy="113063"/>
            </a:xfrm>
            <a:custGeom>
              <a:avLst/>
              <a:gdLst>
                <a:gd name="T0" fmla="*/ 88 w 89"/>
                <a:gd name="T1" fmla="*/ 30 h 48"/>
                <a:gd name="T2" fmla="*/ 85 w 89"/>
                <a:gd name="T3" fmla="*/ 30 h 48"/>
                <a:gd name="T4" fmla="*/ 70 w 89"/>
                <a:gd name="T5" fmla="*/ 28 h 48"/>
                <a:gd name="T6" fmla="*/ 48 w 89"/>
                <a:gd name="T7" fmla="*/ 19 h 48"/>
                <a:gd name="T8" fmla="*/ 24 w 89"/>
                <a:gd name="T9" fmla="*/ 3 h 48"/>
                <a:gd name="T10" fmla="*/ 14 w 89"/>
                <a:gd name="T11" fmla="*/ 1 h 48"/>
                <a:gd name="T12" fmla="*/ 7 w 89"/>
                <a:gd name="T13" fmla="*/ 4 h 48"/>
                <a:gd name="T14" fmla="*/ 2 w 89"/>
                <a:gd name="T15" fmla="*/ 10 h 48"/>
                <a:gd name="T16" fmla="*/ 0 w 89"/>
                <a:gd name="T17" fmla="*/ 18 h 48"/>
                <a:gd name="T18" fmla="*/ 6 w 89"/>
                <a:gd name="T19" fmla="*/ 22 h 48"/>
                <a:gd name="T20" fmla="*/ 15 w 89"/>
                <a:gd name="T21" fmla="*/ 26 h 48"/>
                <a:gd name="T22" fmla="*/ 24 w 89"/>
                <a:gd name="T23" fmla="*/ 31 h 48"/>
                <a:gd name="T24" fmla="*/ 34 w 89"/>
                <a:gd name="T25" fmla="*/ 36 h 48"/>
                <a:gd name="T26" fmla="*/ 45 w 89"/>
                <a:gd name="T27" fmla="*/ 34 h 48"/>
                <a:gd name="T28" fmla="*/ 51 w 89"/>
                <a:gd name="T29" fmla="*/ 40 h 48"/>
                <a:gd name="T30" fmla="*/ 66 w 89"/>
                <a:gd name="T31" fmla="*/ 46 h 48"/>
                <a:gd name="T32" fmla="*/ 87 w 89"/>
                <a:gd name="T33" fmla="*/ 44 h 48"/>
                <a:gd name="T34" fmla="*/ 87 w 89"/>
                <a:gd name="T35" fmla="*/ 33 h 48"/>
                <a:gd name="T36" fmla="*/ 88 w 89"/>
                <a:gd name="T3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9" h="48">
                  <a:moveTo>
                    <a:pt x="88" y="30"/>
                  </a:moveTo>
                  <a:cubicBezTo>
                    <a:pt x="87" y="30"/>
                    <a:pt x="86" y="30"/>
                    <a:pt x="85" y="30"/>
                  </a:cubicBezTo>
                  <a:cubicBezTo>
                    <a:pt x="79" y="30"/>
                    <a:pt x="74" y="27"/>
                    <a:pt x="70" y="28"/>
                  </a:cubicBezTo>
                  <a:cubicBezTo>
                    <a:pt x="66" y="28"/>
                    <a:pt x="53" y="23"/>
                    <a:pt x="48" y="19"/>
                  </a:cubicBezTo>
                  <a:cubicBezTo>
                    <a:pt x="42" y="15"/>
                    <a:pt x="27" y="7"/>
                    <a:pt x="24" y="3"/>
                  </a:cubicBezTo>
                  <a:cubicBezTo>
                    <a:pt x="20" y="0"/>
                    <a:pt x="15" y="0"/>
                    <a:pt x="14" y="1"/>
                  </a:cubicBezTo>
                  <a:cubicBezTo>
                    <a:pt x="14" y="3"/>
                    <a:pt x="11" y="3"/>
                    <a:pt x="7" y="4"/>
                  </a:cubicBezTo>
                  <a:cubicBezTo>
                    <a:pt x="6" y="5"/>
                    <a:pt x="2" y="7"/>
                    <a:pt x="2" y="10"/>
                  </a:cubicBezTo>
                  <a:cubicBezTo>
                    <a:pt x="2" y="12"/>
                    <a:pt x="0" y="16"/>
                    <a:pt x="0" y="18"/>
                  </a:cubicBezTo>
                  <a:cubicBezTo>
                    <a:pt x="0" y="20"/>
                    <a:pt x="5" y="20"/>
                    <a:pt x="6" y="22"/>
                  </a:cubicBezTo>
                  <a:cubicBezTo>
                    <a:pt x="8" y="24"/>
                    <a:pt x="15" y="25"/>
                    <a:pt x="15" y="26"/>
                  </a:cubicBezTo>
                  <a:cubicBezTo>
                    <a:pt x="16" y="28"/>
                    <a:pt x="21" y="30"/>
                    <a:pt x="24" y="31"/>
                  </a:cubicBezTo>
                  <a:cubicBezTo>
                    <a:pt x="27" y="31"/>
                    <a:pt x="32" y="34"/>
                    <a:pt x="34" y="36"/>
                  </a:cubicBezTo>
                  <a:cubicBezTo>
                    <a:pt x="36" y="37"/>
                    <a:pt x="43" y="34"/>
                    <a:pt x="45" y="34"/>
                  </a:cubicBezTo>
                  <a:cubicBezTo>
                    <a:pt x="47" y="34"/>
                    <a:pt x="51" y="38"/>
                    <a:pt x="51" y="40"/>
                  </a:cubicBezTo>
                  <a:cubicBezTo>
                    <a:pt x="52" y="42"/>
                    <a:pt x="64" y="43"/>
                    <a:pt x="66" y="46"/>
                  </a:cubicBezTo>
                  <a:cubicBezTo>
                    <a:pt x="69" y="48"/>
                    <a:pt x="84" y="46"/>
                    <a:pt x="87" y="44"/>
                  </a:cubicBezTo>
                  <a:cubicBezTo>
                    <a:pt x="89" y="41"/>
                    <a:pt x="87" y="37"/>
                    <a:pt x="87" y="33"/>
                  </a:cubicBezTo>
                  <a:cubicBezTo>
                    <a:pt x="87" y="31"/>
                    <a:pt x="88" y="31"/>
                    <a:pt x="88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7" name="Freeform 61"/>
            <p:cNvSpPr>
              <a:spLocks/>
            </p:cNvSpPr>
            <p:nvPr userDrawn="1"/>
          </p:nvSpPr>
          <p:spPr bwMode="auto">
            <a:xfrm>
              <a:off x="-135511" y="3725049"/>
              <a:ext cx="214779" cy="475957"/>
            </a:xfrm>
            <a:custGeom>
              <a:avLst/>
              <a:gdLst>
                <a:gd name="T0" fmla="*/ 81 w 100"/>
                <a:gd name="T1" fmla="*/ 185 h 204"/>
                <a:gd name="T2" fmla="*/ 77 w 100"/>
                <a:gd name="T3" fmla="*/ 177 h 204"/>
                <a:gd name="T4" fmla="*/ 72 w 100"/>
                <a:gd name="T5" fmla="*/ 164 h 204"/>
                <a:gd name="T6" fmla="*/ 68 w 100"/>
                <a:gd name="T7" fmla="*/ 152 h 204"/>
                <a:gd name="T8" fmla="*/ 70 w 100"/>
                <a:gd name="T9" fmla="*/ 145 h 204"/>
                <a:gd name="T10" fmla="*/ 70 w 100"/>
                <a:gd name="T11" fmla="*/ 140 h 204"/>
                <a:gd name="T12" fmla="*/ 68 w 100"/>
                <a:gd name="T13" fmla="*/ 132 h 204"/>
                <a:gd name="T14" fmla="*/ 59 w 100"/>
                <a:gd name="T15" fmla="*/ 123 h 204"/>
                <a:gd name="T16" fmla="*/ 62 w 100"/>
                <a:gd name="T17" fmla="*/ 105 h 204"/>
                <a:gd name="T18" fmla="*/ 68 w 100"/>
                <a:gd name="T19" fmla="*/ 102 h 204"/>
                <a:gd name="T20" fmla="*/ 77 w 100"/>
                <a:gd name="T21" fmla="*/ 100 h 204"/>
                <a:gd name="T22" fmla="*/ 87 w 100"/>
                <a:gd name="T23" fmla="*/ 94 h 204"/>
                <a:gd name="T24" fmla="*/ 93 w 100"/>
                <a:gd name="T25" fmla="*/ 89 h 204"/>
                <a:gd name="T26" fmla="*/ 99 w 100"/>
                <a:gd name="T27" fmla="*/ 80 h 204"/>
                <a:gd name="T28" fmla="*/ 100 w 100"/>
                <a:gd name="T29" fmla="*/ 80 h 204"/>
                <a:gd name="T30" fmla="*/ 94 w 100"/>
                <a:gd name="T31" fmla="*/ 81 h 204"/>
                <a:gd name="T32" fmla="*/ 87 w 100"/>
                <a:gd name="T33" fmla="*/ 78 h 204"/>
                <a:gd name="T34" fmla="*/ 81 w 100"/>
                <a:gd name="T35" fmla="*/ 75 h 204"/>
                <a:gd name="T36" fmla="*/ 81 w 100"/>
                <a:gd name="T37" fmla="*/ 68 h 204"/>
                <a:gd name="T38" fmla="*/ 76 w 100"/>
                <a:gd name="T39" fmla="*/ 63 h 204"/>
                <a:gd name="T40" fmla="*/ 73 w 100"/>
                <a:gd name="T41" fmla="*/ 54 h 204"/>
                <a:gd name="T42" fmla="*/ 62 w 100"/>
                <a:gd name="T43" fmla="*/ 52 h 204"/>
                <a:gd name="T44" fmla="*/ 60 w 100"/>
                <a:gd name="T45" fmla="*/ 47 h 204"/>
                <a:gd name="T46" fmla="*/ 70 w 100"/>
                <a:gd name="T47" fmla="*/ 32 h 204"/>
                <a:gd name="T48" fmla="*/ 72 w 100"/>
                <a:gd name="T49" fmla="*/ 16 h 204"/>
                <a:gd name="T50" fmla="*/ 68 w 100"/>
                <a:gd name="T51" fmla="*/ 11 h 204"/>
                <a:gd name="T52" fmla="*/ 65 w 100"/>
                <a:gd name="T53" fmla="*/ 5 h 204"/>
                <a:gd name="T54" fmla="*/ 57 w 100"/>
                <a:gd name="T55" fmla="*/ 2 h 204"/>
                <a:gd name="T56" fmla="*/ 55 w 100"/>
                <a:gd name="T57" fmla="*/ 3 h 204"/>
                <a:gd name="T58" fmla="*/ 56 w 100"/>
                <a:gd name="T59" fmla="*/ 3 h 204"/>
                <a:gd name="T60" fmla="*/ 53 w 100"/>
                <a:gd name="T61" fmla="*/ 8 h 204"/>
                <a:gd name="T62" fmla="*/ 54 w 100"/>
                <a:gd name="T63" fmla="*/ 15 h 204"/>
                <a:gd name="T64" fmla="*/ 49 w 100"/>
                <a:gd name="T65" fmla="*/ 15 h 204"/>
                <a:gd name="T66" fmla="*/ 39 w 100"/>
                <a:gd name="T67" fmla="*/ 19 h 204"/>
                <a:gd name="T68" fmla="*/ 31 w 100"/>
                <a:gd name="T69" fmla="*/ 27 h 204"/>
                <a:gd name="T70" fmla="*/ 28 w 100"/>
                <a:gd name="T71" fmla="*/ 41 h 204"/>
                <a:gd name="T72" fmla="*/ 24 w 100"/>
                <a:gd name="T73" fmla="*/ 54 h 204"/>
                <a:gd name="T74" fmla="*/ 15 w 100"/>
                <a:gd name="T75" fmla="*/ 53 h 204"/>
                <a:gd name="T76" fmla="*/ 12 w 100"/>
                <a:gd name="T77" fmla="*/ 64 h 204"/>
                <a:gd name="T78" fmla="*/ 9 w 100"/>
                <a:gd name="T79" fmla="*/ 76 h 204"/>
                <a:gd name="T80" fmla="*/ 4 w 100"/>
                <a:gd name="T81" fmla="*/ 84 h 204"/>
                <a:gd name="T82" fmla="*/ 0 w 100"/>
                <a:gd name="T83" fmla="*/ 87 h 204"/>
                <a:gd name="T84" fmla="*/ 11 w 100"/>
                <a:gd name="T85" fmla="*/ 98 h 204"/>
                <a:gd name="T86" fmla="*/ 24 w 100"/>
                <a:gd name="T87" fmla="*/ 119 h 204"/>
                <a:gd name="T88" fmla="*/ 22 w 100"/>
                <a:gd name="T89" fmla="*/ 137 h 204"/>
                <a:gd name="T90" fmla="*/ 27 w 100"/>
                <a:gd name="T91" fmla="*/ 143 h 204"/>
                <a:gd name="T92" fmla="*/ 39 w 100"/>
                <a:gd name="T93" fmla="*/ 141 h 204"/>
                <a:gd name="T94" fmla="*/ 48 w 100"/>
                <a:gd name="T95" fmla="*/ 131 h 204"/>
                <a:gd name="T96" fmla="*/ 55 w 100"/>
                <a:gd name="T97" fmla="*/ 135 h 204"/>
                <a:gd name="T98" fmla="*/ 59 w 100"/>
                <a:gd name="T99" fmla="*/ 147 h 204"/>
                <a:gd name="T100" fmla="*/ 65 w 100"/>
                <a:gd name="T101" fmla="*/ 170 h 204"/>
                <a:gd name="T102" fmla="*/ 70 w 100"/>
                <a:gd name="T103" fmla="*/ 187 h 204"/>
                <a:gd name="T104" fmla="*/ 71 w 100"/>
                <a:gd name="T105" fmla="*/ 200 h 204"/>
                <a:gd name="T106" fmla="*/ 71 w 100"/>
                <a:gd name="T107" fmla="*/ 203 h 204"/>
                <a:gd name="T108" fmla="*/ 81 w 100"/>
                <a:gd name="T10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04">
                  <a:moveTo>
                    <a:pt x="81" y="185"/>
                  </a:moveTo>
                  <a:cubicBezTo>
                    <a:pt x="81" y="181"/>
                    <a:pt x="77" y="181"/>
                    <a:pt x="77" y="177"/>
                  </a:cubicBezTo>
                  <a:cubicBezTo>
                    <a:pt x="77" y="174"/>
                    <a:pt x="77" y="168"/>
                    <a:pt x="72" y="164"/>
                  </a:cubicBezTo>
                  <a:cubicBezTo>
                    <a:pt x="68" y="160"/>
                    <a:pt x="65" y="155"/>
                    <a:pt x="68" y="152"/>
                  </a:cubicBezTo>
                  <a:cubicBezTo>
                    <a:pt x="71" y="150"/>
                    <a:pt x="69" y="144"/>
                    <a:pt x="70" y="145"/>
                  </a:cubicBezTo>
                  <a:cubicBezTo>
                    <a:pt x="71" y="145"/>
                    <a:pt x="73" y="141"/>
                    <a:pt x="70" y="140"/>
                  </a:cubicBezTo>
                  <a:cubicBezTo>
                    <a:pt x="68" y="138"/>
                    <a:pt x="70" y="133"/>
                    <a:pt x="68" y="132"/>
                  </a:cubicBezTo>
                  <a:cubicBezTo>
                    <a:pt x="66" y="132"/>
                    <a:pt x="59" y="125"/>
                    <a:pt x="59" y="123"/>
                  </a:cubicBezTo>
                  <a:cubicBezTo>
                    <a:pt x="59" y="120"/>
                    <a:pt x="61" y="108"/>
                    <a:pt x="62" y="105"/>
                  </a:cubicBezTo>
                  <a:cubicBezTo>
                    <a:pt x="62" y="102"/>
                    <a:pt x="67" y="102"/>
                    <a:pt x="68" y="102"/>
                  </a:cubicBezTo>
                  <a:cubicBezTo>
                    <a:pt x="70" y="102"/>
                    <a:pt x="75" y="102"/>
                    <a:pt x="77" y="100"/>
                  </a:cubicBezTo>
                  <a:cubicBezTo>
                    <a:pt x="79" y="97"/>
                    <a:pt x="87" y="96"/>
                    <a:pt x="87" y="94"/>
                  </a:cubicBezTo>
                  <a:cubicBezTo>
                    <a:pt x="88" y="92"/>
                    <a:pt x="93" y="92"/>
                    <a:pt x="93" y="89"/>
                  </a:cubicBezTo>
                  <a:cubicBezTo>
                    <a:pt x="93" y="87"/>
                    <a:pt x="99" y="80"/>
                    <a:pt x="99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9" y="79"/>
                    <a:pt x="97" y="80"/>
                    <a:pt x="94" y="81"/>
                  </a:cubicBezTo>
                  <a:cubicBezTo>
                    <a:pt x="89" y="83"/>
                    <a:pt x="87" y="81"/>
                    <a:pt x="87" y="78"/>
                  </a:cubicBezTo>
                  <a:cubicBezTo>
                    <a:pt x="88" y="75"/>
                    <a:pt x="84" y="75"/>
                    <a:pt x="81" y="75"/>
                  </a:cubicBezTo>
                  <a:cubicBezTo>
                    <a:pt x="78" y="75"/>
                    <a:pt x="80" y="71"/>
                    <a:pt x="81" y="68"/>
                  </a:cubicBezTo>
                  <a:cubicBezTo>
                    <a:pt x="82" y="65"/>
                    <a:pt x="80" y="63"/>
                    <a:pt x="76" y="63"/>
                  </a:cubicBezTo>
                  <a:cubicBezTo>
                    <a:pt x="73" y="63"/>
                    <a:pt x="71" y="56"/>
                    <a:pt x="73" y="54"/>
                  </a:cubicBezTo>
                  <a:cubicBezTo>
                    <a:pt x="74" y="52"/>
                    <a:pt x="66" y="50"/>
                    <a:pt x="62" y="52"/>
                  </a:cubicBezTo>
                  <a:cubicBezTo>
                    <a:pt x="58" y="54"/>
                    <a:pt x="61" y="49"/>
                    <a:pt x="60" y="47"/>
                  </a:cubicBezTo>
                  <a:cubicBezTo>
                    <a:pt x="59" y="44"/>
                    <a:pt x="65" y="36"/>
                    <a:pt x="70" y="32"/>
                  </a:cubicBezTo>
                  <a:cubicBezTo>
                    <a:pt x="75" y="27"/>
                    <a:pt x="72" y="21"/>
                    <a:pt x="72" y="16"/>
                  </a:cubicBezTo>
                  <a:cubicBezTo>
                    <a:pt x="72" y="11"/>
                    <a:pt x="70" y="11"/>
                    <a:pt x="68" y="11"/>
                  </a:cubicBezTo>
                  <a:cubicBezTo>
                    <a:pt x="65" y="11"/>
                    <a:pt x="65" y="8"/>
                    <a:pt x="65" y="5"/>
                  </a:cubicBezTo>
                  <a:cubicBezTo>
                    <a:pt x="65" y="2"/>
                    <a:pt x="60" y="0"/>
                    <a:pt x="57" y="2"/>
                  </a:cubicBezTo>
                  <a:cubicBezTo>
                    <a:pt x="57" y="2"/>
                    <a:pt x="56" y="2"/>
                    <a:pt x="55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5" y="7"/>
                    <a:pt x="53" y="8"/>
                  </a:cubicBezTo>
                  <a:cubicBezTo>
                    <a:pt x="51" y="9"/>
                    <a:pt x="51" y="11"/>
                    <a:pt x="54" y="15"/>
                  </a:cubicBezTo>
                  <a:cubicBezTo>
                    <a:pt x="57" y="19"/>
                    <a:pt x="50" y="17"/>
                    <a:pt x="49" y="15"/>
                  </a:cubicBezTo>
                  <a:cubicBezTo>
                    <a:pt x="48" y="13"/>
                    <a:pt x="42" y="16"/>
                    <a:pt x="39" y="19"/>
                  </a:cubicBezTo>
                  <a:cubicBezTo>
                    <a:pt x="36" y="21"/>
                    <a:pt x="31" y="23"/>
                    <a:pt x="31" y="27"/>
                  </a:cubicBezTo>
                  <a:cubicBezTo>
                    <a:pt x="31" y="32"/>
                    <a:pt x="27" y="37"/>
                    <a:pt x="28" y="41"/>
                  </a:cubicBezTo>
                  <a:cubicBezTo>
                    <a:pt x="29" y="44"/>
                    <a:pt x="23" y="52"/>
                    <a:pt x="24" y="54"/>
                  </a:cubicBezTo>
                  <a:cubicBezTo>
                    <a:pt x="24" y="56"/>
                    <a:pt x="16" y="53"/>
                    <a:pt x="15" y="53"/>
                  </a:cubicBezTo>
                  <a:cubicBezTo>
                    <a:pt x="13" y="53"/>
                    <a:pt x="14" y="62"/>
                    <a:pt x="12" y="64"/>
                  </a:cubicBezTo>
                  <a:cubicBezTo>
                    <a:pt x="11" y="67"/>
                    <a:pt x="12" y="76"/>
                    <a:pt x="9" y="76"/>
                  </a:cubicBezTo>
                  <a:cubicBezTo>
                    <a:pt x="6" y="76"/>
                    <a:pt x="4" y="84"/>
                    <a:pt x="4" y="84"/>
                  </a:cubicBezTo>
                  <a:cubicBezTo>
                    <a:pt x="4" y="84"/>
                    <a:pt x="2" y="85"/>
                    <a:pt x="0" y="87"/>
                  </a:cubicBezTo>
                  <a:cubicBezTo>
                    <a:pt x="2" y="91"/>
                    <a:pt x="6" y="96"/>
                    <a:pt x="11" y="98"/>
                  </a:cubicBezTo>
                  <a:cubicBezTo>
                    <a:pt x="18" y="100"/>
                    <a:pt x="22" y="113"/>
                    <a:pt x="24" y="119"/>
                  </a:cubicBezTo>
                  <a:cubicBezTo>
                    <a:pt x="26" y="126"/>
                    <a:pt x="25" y="133"/>
                    <a:pt x="22" y="137"/>
                  </a:cubicBezTo>
                  <a:cubicBezTo>
                    <a:pt x="20" y="141"/>
                    <a:pt x="23" y="141"/>
                    <a:pt x="27" y="143"/>
                  </a:cubicBezTo>
                  <a:cubicBezTo>
                    <a:pt x="31" y="145"/>
                    <a:pt x="36" y="145"/>
                    <a:pt x="39" y="141"/>
                  </a:cubicBezTo>
                  <a:cubicBezTo>
                    <a:pt x="42" y="138"/>
                    <a:pt x="48" y="135"/>
                    <a:pt x="48" y="131"/>
                  </a:cubicBezTo>
                  <a:cubicBezTo>
                    <a:pt x="49" y="126"/>
                    <a:pt x="52" y="133"/>
                    <a:pt x="55" y="135"/>
                  </a:cubicBezTo>
                  <a:cubicBezTo>
                    <a:pt x="57" y="137"/>
                    <a:pt x="59" y="141"/>
                    <a:pt x="59" y="147"/>
                  </a:cubicBezTo>
                  <a:cubicBezTo>
                    <a:pt x="60" y="152"/>
                    <a:pt x="60" y="166"/>
                    <a:pt x="65" y="170"/>
                  </a:cubicBezTo>
                  <a:cubicBezTo>
                    <a:pt x="70" y="175"/>
                    <a:pt x="71" y="184"/>
                    <a:pt x="70" y="187"/>
                  </a:cubicBezTo>
                  <a:cubicBezTo>
                    <a:pt x="68" y="191"/>
                    <a:pt x="72" y="196"/>
                    <a:pt x="71" y="200"/>
                  </a:cubicBezTo>
                  <a:cubicBezTo>
                    <a:pt x="71" y="201"/>
                    <a:pt x="71" y="202"/>
                    <a:pt x="71" y="203"/>
                  </a:cubicBezTo>
                  <a:cubicBezTo>
                    <a:pt x="75" y="204"/>
                    <a:pt x="81" y="185"/>
                    <a:pt x="81" y="1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8" name="Freeform 62"/>
            <p:cNvSpPr>
              <a:spLocks/>
            </p:cNvSpPr>
            <p:nvPr userDrawn="1"/>
          </p:nvSpPr>
          <p:spPr bwMode="auto">
            <a:xfrm>
              <a:off x="-207663" y="3732343"/>
              <a:ext cx="75509" cy="47413"/>
            </a:xfrm>
            <a:custGeom>
              <a:avLst/>
              <a:gdLst>
                <a:gd name="T0" fmla="*/ 34 w 35"/>
                <a:gd name="T1" fmla="*/ 6 h 20"/>
                <a:gd name="T2" fmla="*/ 21 w 35"/>
                <a:gd name="T3" fmla="*/ 3 h 20"/>
                <a:gd name="T4" fmla="*/ 11 w 35"/>
                <a:gd name="T5" fmla="*/ 2 h 20"/>
                <a:gd name="T6" fmla="*/ 3 w 35"/>
                <a:gd name="T7" fmla="*/ 8 h 20"/>
                <a:gd name="T8" fmla="*/ 0 w 35"/>
                <a:gd name="T9" fmla="*/ 13 h 20"/>
                <a:gd name="T10" fmla="*/ 3 w 35"/>
                <a:gd name="T11" fmla="*/ 15 h 20"/>
                <a:gd name="T12" fmla="*/ 11 w 35"/>
                <a:gd name="T13" fmla="*/ 17 h 20"/>
                <a:gd name="T14" fmla="*/ 22 w 35"/>
                <a:gd name="T15" fmla="*/ 18 h 20"/>
                <a:gd name="T16" fmla="*/ 34 w 35"/>
                <a:gd name="T17" fmla="*/ 17 h 20"/>
                <a:gd name="T18" fmla="*/ 32 w 35"/>
                <a:gd name="T19" fmla="*/ 7 h 20"/>
                <a:gd name="T20" fmla="*/ 34 w 35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20">
                  <a:moveTo>
                    <a:pt x="34" y="6"/>
                  </a:moveTo>
                  <a:cubicBezTo>
                    <a:pt x="27" y="1"/>
                    <a:pt x="25" y="5"/>
                    <a:pt x="21" y="3"/>
                  </a:cubicBezTo>
                  <a:cubicBezTo>
                    <a:pt x="16" y="1"/>
                    <a:pt x="13" y="0"/>
                    <a:pt x="11" y="2"/>
                  </a:cubicBezTo>
                  <a:cubicBezTo>
                    <a:pt x="9" y="3"/>
                    <a:pt x="5" y="3"/>
                    <a:pt x="3" y="8"/>
                  </a:cubicBezTo>
                  <a:cubicBezTo>
                    <a:pt x="2" y="10"/>
                    <a:pt x="1" y="12"/>
                    <a:pt x="0" y="13"/>
                  </a:cubicBezTo>
                  <a:cubicBezTo>
                    <a:pt x="1" y="15"/>
                    <a:pt x="2" y="16"/>
                    <a:pt x="3" y="15"/>
                  </a:cubicBezTo>
                  <a:cubicBezTo>
                    <a:pt x="5" y="15"/>
                    <a:pt x="7" y="18"/>
                    <a:pt x="11" y="17"/>
                  </a:cubicBezTo>
                  <a:cubicBezTo>
                    <a:pt x="15" y="16"/>
                    <a:pt x="17" y="19"/>
                    <a:pt x="22" y="18"/>
                  </a:cubicBezTo>
                  <a:cubicBezTo>
                    <a:pt x="27" y="17"/>
                    <a:pt x="32" y="20"/>
                    <a:pt x="34" y="17"/>
                  </a:cubicBezTo>
                  <a:cubicBezTo>
                    <a:pt x="35" y="14"/>
                    <a:pt x="32" y="7"/>
                    <a:pt x="32" y="7"/>
                  </a:cubicBezTo>
                  <a:cubicBezTo>
                    <a:pt x="32" y="7"/>
                    <a:pt x="33" y="7"/>
                    <a:pt x="34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9" name="Freeform 63"/>
            <p:cNvSpPr>
              <a:spLocks/>
            </p:cNvSpPr>
            <p:nvPr userDrawn="1"/>
          </p:nvSpPr>
          <p:spPr bwMode="auto">
            <a:xfrm>
              <a:off x="104438" y="3865466"/>
              <a:ext cx="184575" cy="386601"/>
            </a:xfrm>
            <a:custGeom>
              <a:avLst/>
              <a:gdLst>
                <a:gd name="T0" fmla="*/ 64 w 86"/>
                <a:gd name="T1" fmla="*/ 20 h 166"/>
                <a:gd name="T2" fmla="*/ 52 w 86"/>
                <a:gd name="T3" fmla="*/ 12 h 166"/>
                <a:gd name="T4" fmla="*/ 49 w 86"/>
                <a:gd name="T5" fmla="*/ 6 h 166"/>
                <a:gd name="T6" fmla="*/ 39 w 86"/>
                <a:gd name="T7" fmla="*/ 1 h 166"/>
                <a:gd name="T8" fmla="*/ 30 w 86"/>
                <a:gd name="T9" fmla="*/ 7 h 166"/>
                <a:gd name="T10" fmla="*/ 22 w 86"/>
                <a:gd name="T11" fmla="*/ 8 h 166"/>
                <a:gd name="T12" fmla="*/ 12 w 86"/>
                <a:gd name="T13" fmla="*/ 8 h 166"/>
                <a:gd name="T14" fmla="*/ 4 w 86"/>
                <a:gd name="T15" fmla="*/ 9 h 166"/>
                <a:gd name="T16" fmla="*/ 0 w 86"/>
                <a:gd name="T17" fmla="*/ 11 h 166"/>
                <a:gd name="T18" fmla="*/ 5 w 86"/>
                <a:gd name="T19" fmla="*/ 17 h 166"/>
                <a:gd name="T20" fmla="*/ 10 w 86"/>
                <a:gd name="T21" fmla="*/ 25 h 166"/>
                <a:gd name="T22" fmla="*/ 20 w 86"/>
                <a:gd name="T23" fmla="*/ 30 h 166"/>
                <a:gd name="T24" fmla="*/ 28 w 86"/>
                <a:gd name="T25" fmla="*/ 32 h 166"/>
                <a:gd name="T26" fmla="*/ 32 w 86"/>
                <a:gd name="T27" fmla="*/ 40 h 166"/>
                <a:gd name="T28" fmla="*/ 23 w 86"/>
                <a:gd name="T29" fmla="*/ 45 h 166"/>
                <a:gd name="T30" fmla="*/ 36 w 86"/>
                <a:gd name="T31" fmla="*/ 55 h 166"/>
                <a:gd name="T32" fmla="*/ 42 w 86"/>
                <a:gd name="T33" fmla="*/ 65 h 166"/>
                <a:gd name="T34" fmla="*/ 51 w 86"/>
                <a:gd name="T35" fmla="*/ 76 h 166"/>
                <a:gd name="T36" fmla="*/ 61 w 86"/>
                <a:gd name="T37" fmla="*/ 85 h 166"/>
                <a:gd name="T38" fmla="*/ 63 w 86"/>
                <a:gd name="T39" fmla="*/ 95 h 166"/>
                <a:gd name="T40" fmla="*/ 67 w 86"/>
                <a:gd name="T41" fmla="*/ 113 h 166"/>
                <a:gd name="T42" fmla="*/ 58 w 86"/>
                <a:gd name="T43" fmla="*/ 126 h 166"/>
                <a:gd name="T44" fmla="*/ 48 w 86"/>
                <a:gd name="T45" fmla="*/ 132 h 166"/>
                <a:gd name="T46" fmla="*/ 48 w 86"/>
                <a:gd name="T47" fmla="*/ 141 h 166"/>
                <a:gd name="T48" fmla="*/ 35 w 86"/>
                <a:gd name="T49" fmla="*/ 141 h 166"/>
                <a:gd name="T50" fmla="*/ 28 w 86"/>
                <a:gd name="T51" fmla="*/ 147 h 166"/>
                <a:gd name="T52" fmla="*/ 33 w 86"/>
                <a:gd name="T53" fmla="*/ 150 h 166"/>
                <a:gd name="T54" fmla="*/ 30 w 86"/>
                <a:gd name="T55" fmla="*/ 160 h 166"/>
                <a:gd name="T56" fmla="*/ 35 w 86"/>
                <a:gd name="T57" fmla="*/ 164 h 166"/>
                <a:gd name="T58" fmla="*/ 46 w 86"/>
                <a:gd name="T59" fmla="*/ 156 h 166"/>
                <a:gd name="T60" fmla="*/ 49 w 86"/>
                <a:gd name="T61" fmla="*/ 152 h 166"/>
                <a:gd name="T62" fmla="*/ 52 w 86"/>
                <a:gd name="T63" fmla="*/ 147 h 166"/>
                <a:gd name="T64" fmla="*/ 59 w 86"/>
                <a:gd name="T65" fmla="*/ 145 h 166"/>
                <a:gd name="T66" fmla="*/ 75 w 86"/>
                <a:gd name="T67" fmla="*/ 138 h 166"/>
                <a:gd name="T68" fmla="*/ 84 w 86"/>
                <a:gd name="T69" fmla="*/ 124 h 166"/>
                <a:gd name="T70" fmla="*/ 81 w 86"/>
                <a:gd name="T71" fmla="*/ 99 h 166"/>
                <a:gd name="T72" fmla="*/ 70 w 86"/>
                <a:gd name="T73" fmla="*/ 82 h 166"/>
                <a:gd name="T74" fmla="*/ 51 w 86"/>
                <a:gd name="T75" fmla="*/ 67 h 166"/>
                <a:gd name="T76" fmla="*/ 46 w 86"/>
                <a:gd name="T77" fmla="*/ 59 h 166"/>
                <a:gd name="T78" fmla="*/ 43 w 86"/>
                <a:gd name="T79" fmla="*/ 44 h 166"/>
                <a:gd name="T80" fmla="*/ 52 w 86"/>
                <a:gd name="T81" fmla="*/ 35 h 166"/>
                <a:gd name="T82" fmla="*/ 56 w 86"/>
                <a:gd name="T83" fmla="*/ 28 h 166"/>
                <a:gd name="T84" fmla="*/ 65 w 86"/>
                <a:gd name="T85" fmla="*/ 23 h 166"/>
                <a:gd name="T86" fmla="*/ 66 w 86"/>
                <a:gd name="T87" fmla="*/ 22 h 166"/>
                <a:gd name="T88" fmla="*/ 64 w 86"/>
                <a:gd name="T89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66">
                  <a:moveTo>
                    <a:pt x="64" y="20"/>
                  </a:moveTo>
                  <a:cubicBezTo>
                    <a:pt x="61" y="20"/>
                    <a:pt x="52" y="14"/>
                    <a:pt x="52" y="12"/>
                  </a:cubicBezTo>
                  <a:cubicBezTo>
                    <a:pt x="52" y="10"/>
                    <a:pt x="56" y="7"/>
                    <a:pt x="49" y="6"/>
                  </a:cubicBezTo>
                  <a:cubicBezTo>
                    <a:pt x="42" y="5"/>
                    <a:pt x="41" y="2"/>
                    <a:pt x="39" y="1"/>
                  </a:cubicBezTo>
                  <a:cubicBezTo>
                    <a:pt x="38" y="0"/>
                    <a:pt x="32" y="4"/>
                    <a:pt x="30" y="7"/>
                  </a:cubicBezTo>
                  <a:cubicBezTo>
                    <a:pt x="28" y="10"/>
                    <a:pt x="27" y="6"/>
                    <a:pt x="22" y="8"/>
                  </a:cubicBezTo>
                  <a:cubicBezTo>
                    <a:pt x="18" y="10"/>
                    <a:pt x="14" y="5"/>
                    <a:pt x="12" y="8"/>
                  </a:cubicBezTo>
                  <a:cubicBezTo>
                    <a:pt x="10" y="11"/>
                    <a:pt x="6" y="6"/>
                    <a:pt x="4" y="9"/>
                  </a:cubicBezTo>
                  <a:cubicBezTo>
                    <a:pt x="3" y="10"/>
                    <a:pt x="2" y="11"/>
                    <a:pt x="0" y="11"/>
                  </a:cubicBezTo>
                  <a:cubicBezTo>
                    <a:pt x="2" y="13"/>
                    <a:pt x="5" y="15"/>
                    <a:pt x="5" y="17"/>
                  </a:cubicBezTo>
                  <a:cubicBezTo>
                    <a:pt x="5" y="20"/>
                    <a:pt x="10" y="22"/>
                    <a:pt x="10" y="25"/>
                  </a:cubicBezTo>
                  <a:cubicBezTo>
                    <a:pt x="10" y="28"/>
                    <a:pt x="18" y="31"/>
                    <a:pt x="20" y="30"/>
                  </a:cubicBezTo>
                  <a:cubicBezTo>
                    <a:pt x="22" y="28"/>
                    <a:pt x="27" y="27"/>
                    <a:pt x="28" y="32"/>
                  </a:cubicBezTo>
                  <a:cubicBezTo>
                    <a:pt x="29" y="37"/>
                    <a:pt x="32" y="37"/>
                    <a:pt x="32" y="40"/>
                  </a:cubicBezTo>
                  <a:cubicBezTo>
                    <a:pt x="32" y="43"/>
                    <a:pt x="25" y="41"/>
                    <a:pt x="23" y="45"/>
                  </a:cubicBezTo>
                  <a:cubicBezTo>
                    <a:pt x="22" y="48"/>
                    <a:pt x="36" y="52"/>
                    <a:pt x="36" y="55"/>
                  </a:cubicBezTo>
                  <a:cubicBezTo>
                    <a:pt x="36" y="58"/>
                    <a:pt x="40" y="61"/>
                    <a:pt x="42" y="65"/>
                  </a:cubicBezTo>
                  <a:cubicBezTo>
                    <a:pt x="43" y="68"/>
                    <a:pt x="50" y="72"/>
                    <a:pt x="51" y="76"/>
                  </a:cubicBezTo>
                  <a:cubicBezTo>
                    <a:pt x="53" y="80"/>
                    <a:pt x="58" y="82"/>
                    <a:pt x="61" y="85"/>
                  </a:cubicBezTo>
                  <a:cubicBezTo>
                    <a:pt x="63" y="87"/>
                    <a:pt x="64" y="91"/>
                    <a:pt x="63" y="95"/>
                  </a:cubicBezTo>
                  <a:cubicBezTo>
                    <a:pt x="62" y="100"/>
                    <a:pt x="62" y="107"/>
                    <a:pt x="67" y="113"/>
                  </a:cubicBezTo>
                  <a:cubicBezTo>
                    <a:pt x="71" y="119"/>
                    <a:pt x="61" y="122"/>
                    <a:pt x="58" y="126"/>
                  </a:cubicBezTo>
                  <a:cubicBezTo>
                    <a:pt x="56" y="129"/>
                    <a:pt x="57" y="134"/>
                    <a:pt x="48" y="132"/>
                  </a:cubicBezTo>
                  <a:cubicBezTo>
                    <a:pt x="39" y="130"/>
                    <a:pt x="50" y="139"/>
                    <a:pt x="48" y="141"/>
                  </a:cubicBezTo>
                  <a:cubicBezTo>
                    <a:pt x="47" y="144"/>
                    <a:pt x="35" y="139"/>
                    <a:pt x="35" y="141"/>
                  </a:cubicBezTo>
                  <a:cubicBezTo>
                    <a:pt x="35" y="143"/>
                    <a:pt x="31" y="145"/>
                    <a:pt x="28" y="147"/>
                  </a:cubicBezTo>
                  <a:cubicBezTo>
                    <a:pt x="29" y="148"/>
                    <a:pt x="31" y="149"/>
                    <a:pt x="33" y="150"/>
                  </a:cubicBezTo>
                  <a:cubicBezTo>
                    <a:pt x="36" y="152"/>
                    <a:pt x="29" y="155"/>
                    <a:pt x="30" y="160"/>
                  </a:cubicBezTo>
                  <a:cubicBezTo>
                    <a:pt x="30" y="165"/>
                    <a:pt x="34" y="166"/>
                    <a:pt x="35" y="164"/>
                  </a:cubicBezTo>
                  <a:cubicBezTo>
                    <a:pt x="37" y="162"/>
                    <a:pt x="43" y="157"/>
                    <a:pt x="46" y="156"/>
                  </a:cubicBezTo>
                  <a:cubicBezTo>
                    <a:pt x="49" y="156"/>
                    <a:pt x="46" y="152"/>
                    <a:pt x="49" y="152"/>
                  </a:cubicBezTo>
                  <a:cubicBezTo>
                    <a:pt x="51" y="152"/>
                    <a:pt x="51" y="149"/>
                    <a:pt x="52" y="147"/>
                  </a:cubicBezTo>
                  <a:cubicBezTo>
                    <a:pt x="53" y="144"/>
                    <a:pt x="55" y="145"/>
                    <a:pt x="59" y="145"/>
                  </a:cubicBezTo>
                  <a:cubicBezTo>
                    <a:pt x="63" y="146"/>
                    <a:pt x="69" y="142"/>
                    <a:pt x="75" y="138"/>
                  </a:cubicBezTo>
                  <a:cubicBezTo>
                    <a:pt x="81" y="135"/>
                    <a:pt x="82" y="134"/>
                    <a:pt x="84" y="124"/>
                  </a:cubicBezTo>
                  <a:cubicBezTo>
                    <a:pt x="86" y="114"/>
                    <a:pt x="81" y="102"/>
                    <a:pt x="81" y="99"/>
                  </a:cubicBezTo>
                  <a:cubicBezTo>
                    <a:pt x="81" y="96"/>
                    <a:pt x="73" y="82"/>
                    <a:pt x="70" y="82"/>
                  </a:cubicBezTo>
                  <a:cubicBezTo>
                    <a:pt x="67" y="82"/>
                    <a:pt x="54" y="69"/>
                    <a:pt x="51" y="67"/>
                  </a:cubicBezTo>
                  <a:cubicBezTo>
                    <a:pt x="49" y="65"/>
                    <a:pt x="50" y="62"/>
                    <a:pt x="46" y="59"/>
                  </a:cubicBezTo>
                  <a:cubicBezTo>
                    <a:pt x="43" y="56"/>
                    <a:pt x="42" y="49"/>
                    <a:pt x="43" y="44"/>
                  </a:cubicBezTo>
                  <a:cubicBezTo>
                    <a:pt x="44" y="39"/>
                    <a:pt x="52" y="38"/>
                    <a:pt x="52" y="35"/>
                  </a:cubicBezTo>
                  <a:cubicBezTo>
                    <a:pt x="51" y="31"/>
                    <a:pt x="52" y="29"/>
                    <a:pt x="56" y="28"/>
                  </a:cubicBezTo>
                  <a:cubicBezTo>
                    <a:pt x="60" y="28"/>
                    <a:pt x="64" y="25"/>
                    <a:pt x="65" y="23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5" y="21"/>
                    <a:pt x="64" y="20"/>
                    <a:pt x="64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0" name="Freeform 64"/>
            <p:cNvSpPr>
              <a:spLocks/>
            </p:cNvSpPr>
            <p:nvPr userDrawn="1"/>
          </p:nvSpPr>
          <p:spPr bwMode="auto">
            <a:xfrm>
              <a:off x="104438" y="4098885"/>
              <a:ext cx="152695" cy="109415"/>
            </a:xfrm>
            <a:custGeom>
              <a:avLst/>
              <a:gdLst>
                <a:gd name="T0" fmla="*/ 35 w 71"/>
                <a:gd name="T1" fmla="*/ 41 h 47"/>
                <a:gd name="T2" fmla="*/ 48 w 71"/>
                <a:gd name="T3" fmla="*/ 41 h 47"/>
                <a:gd name="T4" fmla="*/ 48 w 71"/>
                <a:gd name="T5" fmla="*/ 32 h 47"/>
                <a:gd name="T6" fmla="*/ 58 w 71"/>
                <a:gd name="T7" fmla="*/ 26 h 47"/>
                <a:gd name="T8" fmla="*/ 67 w 71"/>
                <a:gd name="T9" fmla="*/ 13 h 47"/>
                <a:gd name="T10" fmla="*/ 63 w 71"/>
                <a:gd name="T11" fmla="*/ 0 h 47"/>
                <a:gd name="T12" fmla="*/ 54 w 71"/>
                <a:gd name="T13" fmla="*/ 1 h 47"/>
                <a:gd name="T14" fmla="*/ 46 w 71"/>
                <a:gd name="T15" fmla="*/ 4 h 47"/>
                <a:gd name="T16" fmla="*/ 43 w 71"/>
                <a:gd name="T17" fmla="*/ 6 h 47"/>
                <a:gd name="T18" fmla="*/ 36 w 71"/>
                <a:gd name="T19" fmla="*/ 2 h 47"/>
                <a:gd name="T20" fmla="*/ 20 w 71"/>
                <a:gd name="T21" fmla="*/ 2 h 47"/>
                <a:gd name="T22" fmla="*/ 5 w 71"/>
                <a:gd name="T23" fmla="*/ 9 h 47"/>
                <a:gd name="T24" fmla="*/ 5 w 71"/>
                <a:gd name="T25" fmla="*/ 19 h 47"/>
                <a:gd name="T26" fmla="*/ 7 w 71"/>
                <a:gd name="T27" fmla="*/ 27 h 47"/>
                <a:gd name="T28" fmla="*/ 6 w 71"/>
                <a:gd name="T29" fmla="*/ 28 h 47"/>
                <a:gd name="T30" fmla="*/ 10 w 71"/>
                <a:gd name="T31" fmla="*/ 37 h 47"/>
                <a:gd name="T32" fmla="*/ 17 w 71"/>
                <a:gd name="T33" fmla="*/ 38 h 47"/>
                <a:gd name="T34" fmla="*/ 17 w 71"/>
                <a:gd name="T35" fmla="*/ 44 h 47"/>
                <a:gd name="T36" fmla="*/ 27 w 71"/>
                <a:gd name="T37" fmla="*/ 45 h 47"/>
                <a:gd name="T38" fmla="*/ 28 w 71"/>
                <a:gd name="T39" fmla="*/ 47 h 47"/>
                <a:gd name="T40" fmla="*/ 35 w 71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7">
                  <a:moveTo>
                    <a:pt x="35" y="41"/>
                  </a:moveTo>
                  <a:cubicBezTo>
                    <a:pt x="35" y="39"/>
                    <a:pt x="47" y="44"/>
                    <a:pt x="48" y="41"/>
                  </a:cubicBezTo>
                  <a:cubicBezTo>
                    <a:pt x="50" y="39"/>
                    <a:pt x="39" y="30"/>
                    <a:pt x="48" y="32"/>
                  </a:cubicBezTo>
                  <a:cubicBezTo>
                    <a:pt x="57" y="34"/>
                    <a:pt x="56" y="29"/>
                    <a:pt x="58" y="26"/>
                  </a:cubicBezTo>
                  <a:cubicBezTo>
                    <a:pt x="61" y="22"/>
                    <a:pt x="71" y="19"/>
                    <a:pt x="67" y="13"/>
                  </a:cubicBezTo>
                  <a:cubicBezTo>
                    <a:pt x="63" y="9"/>
                    <a:pt x="63" y="4"/>
                    <a:pt x="63" y="0"/>
                  </a:cubicBezTo>
                  <a:cubicBezTo>
                    <a:pt x="60" y="2"/>
                    <a:pt x="56" y="2"/>
                    <a:pt x="54" y="1"/>
                  </a:cubicBezTo>
                  <a:cubicBezTo>
                    <a:pt x="52" y="0"/>
                    <a:pt x="46" y="0"/>
                    <a:pt x="46" y="4"/>
                  </a:cubicBezTo>
                  <a:cubicBezTo>
                    <a:pt x="46" y="7"/>
                    <a:pt x="42" y="8"/>
                    <a:pt x="43" y="6"/>
                  </a:cubicBezTo>
                  <a:cubicBezTo>
                    <a:pt x="43" y="5"/>
                    <a:pt x="39" y="5"/>
                    <a:pt x="36" y="2"/>
                  </a:cubicBezTo>
                  <a:cubicBezTo>
                    <a:pt x="34" y="0"/>
                    <a:pt x="25" y="3"/>
                    <a:pt x="20" y="2"/>
                  </a:cubicBezTo>
                  <a:cubicBezTo>
                    <a:pt x="16" y="0"/>
                    <a:pt x="9" y="4"/>
                    <a:pt x="5" y="9"/>
                  </a:cubicBezTo>
                  <a:cubicBezTo>
                    <a:pt x="0" y="14"/>
                    <a:pt x="5" y="14"/>
                    <a:pt x="5" y="19"/>
                  </a:cubicBezTo>
                  <a:cubicBezTo>
                    <a:pt x="5" y="24"/>
                    <a:pt x="8" y="24"/>
                    <a:pt x="7" y="27"/>
                  </a:cubicBezTo>
                  <a:cubicBezTo>
                    <a:pt x="6" y="27"/>
                    <a:pt x="6" y="27"/>
                    <a:pt x="6" y="28"/>
                  </a:cubicBezTo>
                  <a:cubicBezTo>
                    <a:pt x="11" y="29"/>
                    <a:pt x="9" y="34"/>
                    <a:pt x="10" y="37"/>
                  </a:cubicBezTo>
                  <a:cubicBezTo>
                    <a:pt x="10" y="40"/>
                    <a:pt x="14" y="39"/>
                    <a:pt x="17" y="38"/>
                  </a:cubicBezTo>
                  <a:cubicBezTo>
                    <a:pt x="19" y="38"/>
                    <a:pt x="15" y="42"/>
                    <a:pt x="17" y="44"/>
                  </a:cubicBezTo>
                  <a:cubicBezTo>
                    <a:pt x="19" y="46"/>
                    <a:pt x="25" y="42"/>
                    <a:pt x="27" y="45"/>
                  </a:cubicBezTo>
                  <a:cubicBezTo>
                    <a:pt x="27" y="46"/>
                    <a:pt x="27" y="46"/>
                    <a:pt x="28" y="47"/>
                  </a:cubicBezTo>
                  <a:cubicBezTo>
                    <a:pt x="31" y="45"/>
                    <a:pt x="35" y="43"/>
                    <a:pt x="3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1" name="Freeform 65"/>
            <p:cNvSpPr>
              <a:spLocks/>
            </p:cNvSpPr>
            <p:nvPr userDrawn="1"/>
          </p:nvSpPr>
          <p:spPr bwMode="auto">
            <a:xfrm>
              <a:off x="55776" y="3889172"/>
              <a:ext cx="186254" cy="227949"/>
            </a:xfrm>
            <a:custGeom>
              <a:avLst/>
              <a:gdLst>
                <a:gd name="T0" fmla="*/ 59 w 87"/>
                <a:gd name="T1" fmla="*/ 45 h 98"/>
                <a:gd name="T2" fmla="*/ 46 w 87"/>
                <a:gd name="T3" fmla="*/ 35 h 98"/>
                <a:gd name="T4" fmla="*/ 55 w 87"/>
                <a:gd name="T5" fmla="*/ 30 h 98"/>
                <a:gd name="T6" fmla="*/ 51 w 87"/>
                <a:gd name="T7" fmla="*/ 22 h 98"/>
                <a:gd name="T8" fmla="*/ 43 w 87"/>
                <a:gd name="T9" fmla="*/ 20 h 98"/>
                <a:gd name="T10" fmla="*/ 33 w 87"/>
                <a:gd name="T11" fmla="*/ 15 h 98"/>
                <a:gd name="T12" fmla="*/ 28 w 87"/>
                <a:gd name="T13" fmla="*/ 7 h 98"/>
                <a:gd name="T14" fmla="*/ 23 w 87"/>
                <a:gd name="T15" fmla="*/ 1 h 98"/>
                <a:gd name="T16" fmla="*/ 19 w 87"/>
                <a:gd name="T17" fmla="*/ 1 h 98"/>
                <a:gd name="T18" fmla="*/ 17 w 87"/>
                <a:gd name="T19" fmla="*/ 7 h 98"/>
                <a:gd name="T20" fmla="*/ 16 w 87"/>
                <a:gd name="T21" fmla="*/ 15 h 98"/>
                <a:gd name="T22" fmla="*/ 10 w 87"/>
                <a:gd name="T23" fmla="*/ 10 h 98"/>
                <a:gd name="T24" fmla="*/ 4 w 87"/>
                <a:gd name="T25" fmla="*/ 19 h 98"/>
                <a:gd name="T26" fmla="*/ 0 w 87"/>
                <a:gd name="T27" fmla="*/ 22 h 98"/>
                <a:gd name="T28" fmla="*/ 3 w 87"/>
                <a:gd name="T29" fmla="*/ 24 h 98"/>
                <a:gd name="T30" fmla="*/ 4 w 87"/>
                <a:gd name="T31" fmla="*/ 33 h 98"/>
                <a:gd name="T32" fmla="*/ 12 w 87"/>
                <a:gd name="T33" fmla="*/ 36 h 98"/>
                <a:gd name="T34" fmla="*/ 11 w 87"/>
                <a:gd name="T35" fmla="*/ 47 h 98"/>
                <a:gd name="T36" fmla="*/ 8 w 87"/>
                <a:gd name="T37" fmla="*/ 55 h 98"/>
                <a:gd name="T38" fmla="*/ 18 w 87"/>
                <a:gd name="T39" fmla="*/ 52 h 98"/>
                <a:gd name="T40" fmla="*/ 27 w 87"/>
                <a:gd name="T41" fmla="*/ 51 h 98"/>
                <a:gd name="T42" fmla="*/ 34 w 87"/>
                <a:gd name="T43" fmla="*/ 49 h 98"/>
                <a:gd name="T44" fmla="*/ 45 w 87"/>
                <a:gd name="T45" fmla="*/ 49 h 98"/>
                <a:gd name="T46" fmla="*/ 53 w 87"/>
                <a:gd name="T47" fmla="*/ 57 h 98"/>
                <a:gd name="T48" fmla="*/ 54 w 87"/>
                <a:gd name="T49" fmla="*/ 70 h 98"/>
                <a:gd name="T50" fmla="*/ 62 w 87"/>
                <a:gd name="T51" fmla="*/ 81 h 98"/>
                <a:gd name="T52" fmla="*/ 61 w 87"/>
                <a:gd name="T53" fmla="*/ 93 h 98"/>
                <a:gd name="T54" fmla="*/ 66 w 87"/>
                <a:gd name="T55" fmla="*/ 96 h 98"/>
                <a:gd name="T56" fmla="*/ 69 w 87"/>
                <a:gd name="T57" fmla="*/ 94 h 98"/>
                <a:gd name="T58" fmla="*/ 77 w 87"/>
                <a:gd name="T59" fmla="*/ 91 h 98"/>
                <a:gd name="T60" fmla="*/ 86 w 87"/>
                <a:gd name="T61" fmla="*/ 90 h 98"/>
                <a:gd name="T62" fmla="*/ 86 w 87"/>
                <a:gd name="T63" fmla="*/ 85 h 98"/>
                <a:gd name="T64" fmla="*/ 84 w 87"/>
                <a:gd name="T65" fmla="*/ 75 h 98"/>
                <a:gd name="T66" fmla="*/ 74 w 87"/>
                <a:gd name="T67" fmla="*/ 66 h 98"/>
                <a:gd name="T68" fmla="*/ 65 w 87"/>
                <a:gd name="T69" fmla="*/ 55 h 98"/>
                <a:gd name="T70" fmla="*/ 59 w 87"/>
                <a:gd name="T71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7" h="98">
                  <a:moveTo>
                    <a:pt x="59" y="45"/>
                  </a:moveTo>
                  <a:cubicBezTo>
                    <a:pt x="59" y="42"/>
                    <a:pt x="45" y="38"/>
                    <a:pt x="46" y="35"/>
                  </a:cubicBezTo>
                  <a:cubicBezTo>
                    <a:pt x="48" y="31"/>
                    <a:pt x="55" y="33"/>
                    <a:pt x="55" y="30"/>
                  </a:cubicBezTo>
                  <a:cubicBezTo>
                    <a:pt x="55" y="27"/>
                    <a:pt x="52" y="27"/>
                    <a:pt x="51" y="22"/>
                  </a:cubicBezTo>
                  <a:cubicBezTo>
                    <a:pt x="50" y="17"/>
                    <a:pt x="45" y="18"/>
                    <a:pt x="43" y="20"/>
                  </a:cubicBezTo>
                  <a:cubicBezTo>
                    <a:pt x="41" y="21"/>
                    <a:pt x="33" y="18"/>
                    <a:pt x="33" y="15"/>
                  </a:cubicBezTo>
                  <a:cubicBezTo>
                    <a:pt x="33" y="12"/>
                    <a:pt x="28" y="10"/>
                    <a:pt x="28" y="7"/>
                  </a:cubicBezTo>
                  <a:cubicBezTo>
                    <a:pt x="28" y="5"/>
                    <a:pt x="25" y="3"/>
                    <a:pt x="23" y="1"/>
                  </a:cubicBezTo>
                  <a:cubicBezTo>
                    <a:pt x="21" y="2"/>
                    <a:pt x="20" y="2"/>
                    <a:pt x="19" y="1"/>
                  </a:cubicBezTo>
                  <a:cubicBezTo>
                    <a:pt x="17" y="0"/>
                    <a:pt x="15" y="6"/>
                    <a:pt x="17" y="7"/>
                  </a:cubicBezTo>
                  <a:cubicBezTo>
                    <a:pt x="18" y="8"/>
                    <a:pt x="20" y="16"/>
                    <a:pt x="16" y="15"/>
                  </a:cubicBezTo>
                  <a:cubicBezTo>
                    <a:pt x="13" y="15"/>
                    <a:pt x="13" y="10"/>
                    <a:pt x="10" y="10"/>
                  </a:cubicBezTo>
                  <a:cubicBezTo>
                    <a:pt x="10" y="10"/>
                    <a:pt x="4" y="17"/>
                    <a:pt x="4" y="19"/>
                  </a:cubicBezTo>
                  <a:cubicBezTo>
                    <a:pt x="4" y="21"/>
                    <a:pt x="2" y="22"/>
                    <a:pt x="0" y="22"/>
                  </a:cubicBezTo>
                  <a:cubicBezTo>
                    <a:pt x="1" y="23"/>
                    <a:pt x="2" y="24"/>
                    <a:pt x="3" y="24"/>
                  </a:cubicBezTo>
                  <a:cubicBezTo>
                    <a:pt x="4" y="26"/>
                    <a:pt x="2" y="30"/>
                    <a:pt x="4" y="33"/>
                  </a:cubicBezTo>
                  <a:cubicBezTo>
                    <a:pt x="5" y="36"/>
                    <a:pt x="10" y="31"/>
                    <a:pt x="12" y="36"/>
                  </a:cubicBezTo>
                  <a:cubicBezTo>
                    <a:pt x="13" y="40"/>
                    <a:pt x="11" y="42"/>
                    <a:pt x="11" y="47"/>
                  </a:cubicBezTo>
                  <a:cubicBezTo>
                    <a:pt x="11" y="52"/>
                    <a:pt x="7" y="51"/>
                    <a:pt x="8" y="55"/>
                  </a:cubicBezTo>
                  <a:cubicBezTo>
                    <a:pt x="9" y="60"/>
                    <a:pt x="14" y="54"/>
                    <a:pt x="18" y="52"/>
                  </a:cubicBezTo>
                  <a:cubicBezTo>
                    <a:pt x="22" y="49"/>
                    <a:pt x="25" y="49"/>
                    <a:pt x="27" y="51"/>
                  </a:cubicBezTo>
                  <a:cubicBezTo>
                    <a:pt x="28" y="53"/>
                    <a:pt x="33" y="52"/>
                    <a:pt x="34" y="49"/>
                  </a:cubicBezTo>
                  <a:cubicBezTo>
                    <a:pt x="35" y="47"/>
                    <a:pt x="42" y="46"/>
                    <a:pt x="45" y="49"/>
                  </a:cubicBezTo>
                  <a:cubicBezTo>
                    <a:pt x="47" y="52"/>
                    <a:pt x="50" y="55"/>
                    <a:pt x="53" y="57"/>
                  </a:cubicBezTo>
                  <a:cubicBezTo>
                    <a:pt x="57" y="59"/>
                    <a:pt x="51" y="69"/>
                    <a:pt x="54" y="70"/>
                  </a:cubicBezTo>
                  <a:cubicBezTo>
                    <a:pt x="58" y="71"/>
                    <a:pt x="63" y="76"/>
                    <a:pt x="62" y="81"/>
                  </a:cubicBezTo>
                  <a:cubicBezTo>
                    <a:pt x="62" y="86"/>
                    <a:pt x="65" y="89"/>
                    <a:pt x="61" y="93"/>
                  </a:cubicBezTo>
                  <a:cubicBezTo>
                    <a:pt x="63" y="95"/>
                    <a:pt x="66" y="95"/>
                    <a:pt x="66" y="96"/>
                  </a:cubicBezTo>
                  <a:cubicBezTo>
                    <a:pt x="65" y="98"/>
                    <a:pt x="69" y="97"/>
                    <a:pt x="69" y="94"/>
                  </a:cubicBezTo>
                  <a:cubicBezTo>
                    <a:pt x="69" y="90"/>
                    <a:pt x="75" y="90"/>
                    <a:pt x="77" y="91"/>
                  </a:cubicBezTo>
                  <a:cubicBezTo>
                    <a:pt x="79" y="92"/>
                    <a:pt x="83" y="92"/>
                    <a:pt x="86" y="90"/>
                  </a:cubicBezTo>
                  <a:cubicBezTo>
                    <a:pt x="86" y="88"/>
                    <a:pt x="86" y="87"/>
                    <a:pt x="86" y="85"/>
                  </a:cubicBezTo>
                  <a:cubicBezTo>
                    <a:pt x="87" y="81"/>
                    <a:pt x="86" y="77"/>
                    <a:pt x="84" y="75"/>
                  </a:cubicBezTo>
                  <a:cubicBezTo>
                    <a:pt x="81" y="72"/>
                    <a:pt x="76" y="70"/>
                    <a:pt x="74" y="66"/>
                  </a:cubicBezTo>
                  <a:cubicBezTo>
                    <a:pt x="73" y="62"/>
                    <a:pt x="66" y="58"/>
                    <a:pt x="65" y="55"/>
                  </a:cubicBezTo>
                  <a:cubicBezTo>
                    <a:pt x="63" y="51"/>
                    <a:pt x="59" y="48"/>
                    <a:pt x="59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2" name="Freeform 66"/>
            <p:cNvSpPr>
              <a:spLocks/>
            </p:cNvSpPr>
            <p:nvPr userDrawn="1"/>
          </p:nvSpPr>
          <p:spPr bwMode="auto">
            <a:xfrm>
              <a:off x="-7986" y="3940232"/>
              <a:ext cx="203033" cy="384778"/>
            </a:xfrm>
            <a:custGeom>
              <a:avLst/>
              <a:gdLst>
                <a:gd name="T0" fmla="*/ 58 w 95"/>
                <a:gd name="T1" fmla="*/ 87 h 165"/>
                <a:gd name="T2" fmla="*/ 58 w 95"/>
                <a:gd name="T3" fmla="*/ 77 h 165"/>
                <a:gd name="T4" fmla="*/ 73 w 95"/>
                <a:gd name="T5" fmla="*/ 70 h 165"/>
                <a:gd name="T6" fmla="*/ 89 w 95"/>
                <a:gd name="T7" fmla="*/ 70 h 165"/>
                <a:gd name="T8" fmla="*/ 91 w 95"/>
                <a:gd name="T9" fmla="*/ 71 h 165"/>
                <a:gd name="T10" fmla="*/ 92 w 95"/>
                <a:gd name="T11" fmla="*/ 59 h 165"/>
                <a:gd name="T12" fmla="*/ 84 w 95"/>
                <a:gd name="T13" fmla="*/ 48 h 165"/>
                <a:gd name="T14" fmla="*/ 83 w 95"/>
                <a:gd name="T15" fmla="*/ 35 h 165"/>
                <a:gd name="T16" fmla="*/ 75 w 95"/>
                <a:gd name="T17" fmla="*/ 27 h 165"/>
                <a:gd name="T18" fmla="*/ 64 w 95"/>
                <a:gd name="T19" fmla="*/ 27 h 165"/>
                <a:gd name="T20" fmla="*/ 57 w 95"/>
                <a:gd name="T21" fmla="*/ 29 h 165"/>
                <a:gd name="T22" fmla="*/ 48 w 95"/>
                <a:gd name="T23" fmla="*/ 30 h 165"/>
                <a:gd name="T24" fmla="*/ 38 w 95"/>
                <a:gd name="T25" fmla="*/ 33 h 165"/>
                <a:gd name="T26" fmla="*/ 41 w 95"/>
                <a:gd name="T27" fmla="*/ 25 h 165"/>
                <a:gd name="T28" fmla="*/ 42 w 95"/>
                <a:gd name="T29" fmla="*/ 14 h 165"/>
                <a:gd name="T30" fmla="*/ 34 w 95"/>
                <a:gd name="T31" fmla="*/ 11 h 165"/>
                <a:gd name="T32" fmla="*/ 33 w 95"/>
                <a:gd name="T33" fmla="*/ 2 h 165"/>
                <a:gd name="T34" fmla="*/ 30 w 95"/>
                <a:gd name="T35" fmla="*/ 0 h 165"/>
                <a:gd name="T36" fmla="*/ 28 w 95"/>
                <a:gd name="T37" fmla="*/ 2 h 165"/>
                <a:gd name="T38" fmla="*/ 18 w 95"/>
                <a:gd name="T39" fmla="*/ 8 h 165"/>
                <a:gd name="T40" fmla="*/ 9 w 95"/>
                <a:gd name="T41" fmla="*/ 10 h 165"/>
                <a:gd name="T42" fmla="*/ 3 w 95"/>
                <a:gd name="T43" fmla="*/ 13 h 165"/>
                <a:gd name="T44" fmla="*/ 0 w 95"/>
                <a:gd name="T45" fmla="*/ 31 h 165"/>
                <a:gd name="T46" fmla="*/ 9 w 95"/>
                <a:gd name="T47" fmla="*/ 40 h 165"/>
                <a:gd name="T48" fmla="*/ 11 w 95"/>
                <a:gd name="T49" fmla="*/ 48 h 165"/>
                <a:gd name="T50" fmla="*/ 11 w 95"/>
                <a:gd name="T51" fmla="*/ 53 h 165"/>
                <a:gd name="T52" fmla="*/ 9 w 95"/>
                <a:gd name="T53" fmla="*/ 60 h 165"/>
                <a:gd name="T54" fmla="*/ 13 w 95"/>
                <a:gd name="T55" fmla="*/ 72 h 165"/>
                <a:gd name="T56" fmla="*/ 18 w 95"/>
                <a:gd name="T57" fmla="*/ 85 h 165"/>
                <a:gd name="T58" fmla="*/ 22 w 95"/>
                <a:gd name="T59" fmla="*/ 93 h 165"/>
                <a:gd name="T60" fmla="*/ 12 w 95"/>
                <a:gd name="T61" fmla="*/ 111 h 165"/>
                <a:gd name="T62" fmla="*/ 8 w 95"/>
                <a:gd name="T63" fmla="*/ 127 h 165"/>
                <a:gd name="T64" fmla="*/ 9 w 95"/>
                <a:gd name="T65" fmla="*/ 137 h 165"/>
                <a:gd name="T66" fmla="*/ 24 w 95"/>
                <a:gd name="T67" fmla="*/ 150 h 165"/>
                <a:gd name="T68" fmla="*/ 28 w 95"/>
                <a:gd name="T69" fmla="*/ 156 h 165"/>
                <a:gd name="T70" fmla="*/ 35 w 95"/>
                <a:gd name="T71" fmla="*/ 156 h 165"/>
                <a:gd name="T72" fmla="*/ 40 w 95"/>
                <a:gd name="T73" fmla="*/ 163 h 165"/>
                <a:gd name="T74" fmla="*/ 49 w 95"/>
                <a:gd name="T75" fmla="*/ 164 h 165"/>
                <a:gd name="T76" fmla="*/ 53 w 95"/>
                <a:gd name="T77" fmla="*/ 159 h 165"/>
                <a:gd name="T78" fmla="*/ 40 w 95"/>
                <a:gd name="T79" fmla="*/ 152 h 165"/>
                <a:gd name="T80" fmla="*/ 32 w 95"/>
                <a:gd name="T81" fmla="*/ 140 h 165"/>
                <a:gd name="T82" fmla="*/ 27 w 95"/>
                <a:gd name="T83" fmla="*/ 130 h 165"/>
                <a:gd name="T84" fmla="*/ 20 w 95"/>
                <a:gd name="T85" fmla="*/ 125 h 165"/>
                <a:gd name="T86" fmla="*/ 21 w 95"/>
                <a:gd name="T87" fmla="*/ 107 h 165"/>
                <a:gd name="T88" fmla="*/ 28 w 95"/>
                <a:gd name="T89" fmla="*/ 85 h 165"/>
                <a:gd name="T90" fmla="*/ 37 w 95"/>
                <a:gd name="T91" fmla="*/ 83 h 165"/>
                <a:gd name="T92" fmla="*/ 46 w 95"/>
                <a:gd name="T93" fmla="*/ 89 h 165"/>
                <a:gd name="T94" fmla="*/ 59 w 95"/>
                <a:gd name="T95" fmla="*/ 95 h 165"/>
                <a:gd name="T96" fmla="*/ 59 w 95"/>
                <a:gd name="T97" fmla="*/ 96 h 165"/>
                <a:gd name="T98" fmla="*/ 60 w 95"/>
                <a:gd name="T99" fmla="*/ 95 h 165"/>
                <a:gd name="T100" fmla="*/ 58 w 95"/>
                <a:gd name="T101" fmla="*/ 8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" h="165">
                  <a:moveTo>
                    <a:pt x="58" y="87"/>
                  </a:moveTo>
                  <a:cubicBezTo>
                    <a:pt x="58" y="82"/>
                    <a:pt x="53" y="82"/>
                    <a:pt x="58" y="77"/>
                  </a:cubicBezTo>
                  <a:cubicBezTo>
                    <a:pt x="62" y="72"/>
                    <a:pt x="69" y="68"/>
                    <a:pt x="73" y="70"/>
                  </a:cubicBezTo>
                  <a:cubicBezTo>
                    <a:pt x="78" y="71"/>
                    <a:pt x="87" y="68"/>
                    <a:pt x="89" y="70"/>
                  </a:cubicBezTo>
                  <a:cubicBezTo>
                    <a:pt x="90" y="71"/>
                    <a:pt x="90" y="71"/>
                    <a:pt x="91" y="71"/>
                  </a:cubicBezTo>
                  <a:cubicBezTo>
                    <a:pt x="95" y="67"/>
                    <a:pt x="92" y="64"/>
                    <a:pt x="92" y="59"/>
                  </a:cubicBezTo>
                  <a:cubicBezTo>
                    <a:pt x="93" y="54"/>
                    <a:pt x="88" y="49"/>
                    <a:pt x="84" y="48"/>
                  </a:cubicBezTo>
                  <a:cubicBezTo>
                    <a:pt x="81" y="47"/>
                    <a:pt x="87" y="37"/>
                    <a:pt x="83" y="35"/>
                  </a:cubicBezTo>
                  <a:cubicBezTo>
                    <a:pt x="80" y="33"/>
                    <a:pt x="77" y="30"/>
                    <a:pt x="75" y="27"/>
                  </a:cubicBezTo>
                  <a:cubicBezTo>
                    <a:pt x="72" y="24"/>
                    <a:pt x="65" y="25"/>
                    <a:pt x="64" y="27"/>
                  </a:cubicBezTo>
                  <a:cubicBezTo>
                    <a:pt x="63" y="30"/>
                    <a:pt x="58" y="31"/>
                    <a:pt x="57" y="29"/>
                  </a:cubicBezTo>
                  <a:cubicBezTo>
                    <a:pt x="55" y="27"/>
                    <a:pt x="52" y="27"/>
                    <a:pt x="48" y="30"/>
                  </a:cubicBezTo>
                  <a:cubicBezTo>
                    <a:pt x="44" y="32"/>
                    <a:pt x="39" y="38"/>
                    <a:pt x="38" y="33"/>
                  </a:cubicBezTo>
                  <a:cubicBezTo>
                    <a:pt x="37" y="29"/>
                    <a:pt x="41" y="30"/>
                    <a:pt x="41" y="25"/>
                  </a:cubicBezTo>
                  <a:cubicBezTo>
                    <a:pt x="41" y="20"/>
                    <a:pt x="43" y="18"/>
                    <a:pt x="42" y="14"/>
                  </a:cubicBezTo>
                  <a:cubicBezTo>
                    <a:pt x="40" y="9"/>
                    <a:pt x="35" y="14"/>
                    <a:pt x="34" y="11"/>
                  </a:cubicBezTo>
                  <a:cubicBezTo>
                    <a:pt x="32" y="8"/>
                    <a:pt x="34" y="4"/>
                    <a:pt x="33" y="2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30" y="1"/>
                    <a:pt x="29" y="1"/>
                    <a:pt x="28" y="2"/>
                  </a:cubicBezTo>
                  <a:cubicBezTo>
                    <a:pt x="28" y="4"/>
                    <a:pt x="20" y="5"/>
                    <a:pt x="18" y="8"/>
                  </a:cubicBezTo>
                  <a:cubicBezTo>
                    <a:pt x="16" y="10"/>
                    <a:pt x="11" y="10"/>
                    <a:pt x="9" y="10"/>
                  </a:cubicBezTo>
                  <a:cubicBezTo>
                    <a:pt x="8" y="10"/>
                    <a:pt x="3" y="10"/>
                    <a:pt x="3" y="13"/>
                  </a:cubicBezTo>
                  <a:cubicBezTo>
                    <a:pt x="2" y="16"/>
                    <a:pt x="0" y="28"/>
                    <a:pt x="0" y="31"/>
                  </a:cubicBezTo>
                  <a:cubicBezTo>
                    <a:pt x="0" y="33"/>
                    <a:pt x="7" y="40"/>
                    <a:pt x="9" y="40"/>
                  </a:cubicBezTo>
                  <a:cubicBezTo>
                    <a:pt x="11" y="41"/>
                    <a:pt x="9" y="46"/>
                    <a:pt x="11" y="48"/>
                  </a:cubicBezTo>
                  <a:cubicBezTo>
                    <a:pt x="14" y="49"/>
                    <a:pt x="12" y="53"/>
                    <a:pt x="11" y="53"/>
                  </a:cubicBezTo>
                  <a:cubicBezTo>
                    <a:pt x="10" y="52"/>
                    <a:pt x="12" y="58"/>
                    <a:pt x="9" y="60"/>
                  </a:cubicBezTo>
                  <a:cubicBezTo>
                    <a:pt x="6" y="63"/>
                    <a:pt x="9" y="68"/>
                    <a:pt x="13" y="72"/>
                  </a:cubicBezTo>
                  <a:cubicBezTo>
                    <a:pt x="18" y="76"/>
                    <a:pt x="18" y="82"/>
                    <a:pt x="18" y="85"/>
                  </a:cubicBezTo>
                  <a:cubicBezTo>
                    <a:pt x="18" y="89"/>
                    <a:pt x="22" y="89"/>
                    <a:pt x="22" y="93"/>
                  </a:cubicBezTo>
                  <a:cubicBezTo>
                    <a:pt x="22" y="93"/>
                    <a:pt x="16" y="112"/>
                    <a:pt x="12" y="111"/>
                  </a:cubicBezTo>
                  <a:cubicBezTo>
                    <a:pt x="11" y="116"/>
                    <a:pt x="9" y="123"/>
                    <a:pt x="8" y="127"/>
                  </a:cubicBezTo>
                  <a:cubicBezTo>
                    <a:pt x="7" y="132"/>
                    <a:pt x="6" y="136"/>
                    <a:pt x="9" y="137"/>
                  </a:cubicBezTo>
                  <a:cubicBezTo>
                    <a:pt x="12" y="137"/>
                    <a:pt x="18" y="143"/>
                    <a:pt x="24" y="150"/>
                  </a:cubicBezTo>
                  <a:cubicBezTo>
                    <a:pt x="26" y="152"/>
                    <a:pt x="27" y="154"/>
                    <a:pt x="28" y="156"/>
                  </a:cubicBezTo>
                  <a:cubicBezTo>
                    <a:pt x="30" y="156"/>
                    <a:pt x="32" y="156"/>
                    <a:pt x="35" y="156"/>
                  </a:cubicBezTo>
                  <a:cubicBezTo>
                    <a:pt x="39" y="157"/>
                    <a:pt x="40" y="161"/>
                    <a:pt x="40" y="163"/>
                  </a:cubicBezTo>
                  <a:cubicBezTo>
                    <a:pt x="40" y="165"/>
                    <a:pt x="48" y="164"/>
                    <a:pt x="49" y="164"/>
                  </a:cubicBezTo>
                  <a:cubicBezTo>
                    <a:pt x="51" y="163"/>
                    <a:pt x="49" y="160"/>
                    <a:pt x="53" y="159"/>
                  </a:cubicBezTo>
                  <a:cubicBezTo>
                    <a:pt x="51" y="156"/>
                    <a:pt x="45" y="152"/>
                    <a:pt x="40" y="152"/>
                  </a:cubicBezTo>
                  <a:cubicBezTo>
                    <a:pt x="34" y="152"/>
                    <a:pt x="31" y="143"/>
                    <a:pt x="32" y="140"/>
                  </a:cubicBezTo>
                  <a:cubicBezTo>
                    <a:pt x="32" y="136"/>
                    <a:pt x="27" y="133"/>
                    <a:pt x="27" y="130"/>
                  </a:cubicBezTo>
                  <a:cubicBezTo>
                    <a:pt x="27" y="127"/>
                    <a:pt x="24" y="126"/>
                    <a:pt x="20" y="125"/>
                  </a:cubicBezTo>
                  <a:cubicBezTo>
                    <a:pt x="16" y="123"/>
                    <a:pt x="21" y="112"/>
                    <a:pt x="21" y="107"/>
                  </a:cubicBezTo>
                  <a:cubicBezTo>
                    <a:pt x="22" y="103"/>
                    <a:pt x="30" y="89"/>
                    <a:pt x="28" y="85"/>
                  </a:cubicBezTo>
                  <a:cubicBezTo>
                    <a:pt x="25" y="81"/>
                    <a:pt x="36" y="78"/>
                    <a:pt x="37" y="83"/>
                  </a:cubicBezTo>
                  <a:cubicBezTo>
                    <a:pt x="39" y="87"/>
                    <a:pt x="39" y="89"/>
                    <a:pt x="46" y="89"/>
                  </a:cubicBezTo>
                  <a:cubicBezTo>
                    <a:pt x="53" y="89"/>
                    <a:pt x="53" y="94"/>
                    <a:pt x="59" y="95"/>
                  </a:cubicBezTo>
                  <a:cubicBezTo>
                    <a:pt x="59" y="95"/>
                    <a:pt x="59" y="95"/>
                    <a:pt x="59" y="96"/>
                  </a:cubicBezTo>
                  <a:cubicBezTo>
                    <a:pt x="59" y="95"/>
                    <a:pt x="59" y="95"/>
                    <a:pt x="60" y="95"/>
                  </a:cubicBezTo>
                  <a:cubicBezTo>
                    <a:pt x="61" y="92"/>
                    <a:pt x="58" y="92"/>
                    <a:pt x="58" y="8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3" name="Freeform 67"/>
            <p:cNvSpPr>
              <a:spLocks/>
            </p:cNvSpPr>
            <p:nvPr userDrawn="1"/>
          </p:nvSpPr>
          <p:spPr bwMode="auto">
            <a:xfrm>
              <a:off x="-2061807" y="2904433"/>
              <a:ext cx="243304" cy="200595"/>
            </a:xfrm>
            <a:custGeom>
              <a:avLst/>
              <a:gdLst>
                <a:gd name="T0" fmla="*/ 2 w 113"/>
                <a:gd name="T1" fmla="*/ 19 h 86"/>
                <a:gd name="T2" fmla="*/ 2 w 113"/>
                <a:gd name="T3" fmla="*/ 30 h 86"/>
                <a:gd name="T4" fmla="*/ 2 w 113"/>
                <a:gd name="T5" fmla="*/ 34 h 86"/>
                <a:gd name="T6" fmla="*/ 5 w 113"/>
                <a:gd name="T7" fmla="*/ 40 h 86"/>
                <a:gd name="T8" fmla="*/ 6 w 113"/>
                <a:gd name="T9" fmla="*/ 45 h 86"/>
                <a:gd name="T10" fmla="*/ 9 w 113"/>
                <a:gd name="T11" fmla="*/ 54 h 86"/>
                <a:gd name="T12" fmla="*/ 10 w 113"/>
                <a:gd name="T13" fmla="*/ 59 h 86"/>
                <a:gd name="T14" fmla="*/ 16 w 113"/>
                <a:gd name="T15" fmla="*/ 62 h 86"/>
                <a:gd name="T16" fmla="*/ 24 w 113"/>
                <a:gd name="T17" fmla="*/ 67 h 86"/>
                <a:gd name="T18" fmla="*/ 30 w 113"/>
                <a:gd name="T19" fmla="*/ 70 h 86"/>
                <a:gd name="T20" fmla="*/ 37 w 113"/>
                <a:gd name="T21" fmla="*/ 69 h 86"/>
                <a:gd name="T22" fmla="*/ 40 w 113"/>
                <a:gd name="T23" fmla="*/ 73 h 86"/>
                <a:gd name="T24" fmla="*/ 48 w 113"/>
                <a:gd name="T25" fmla="*/ 75 h 86"/>
                <a:gd name="T26" fmla="*/ 53 w 113"/>
                <a:gd name="T27" fmla="*/ 81 h 86"/>
                <a:gd name="T28" fmla="*/ 60 w 113"/>
                <a:gd name="T29" fmla="*/ 80 h 86"/>
                <a:gd name="T30" fmla="*/ 70 w 113"/>
                <a:gd name="T31" fmla="*/ 81 h 86"/>
                <a:gd name="T32" fmla="*/ 79 w 113"/>
                <a:gd name="T33" fmla="*/ 82 h 86"/>
                <a:gd name="T34" fmla="*/ 89 w 113"/>
                <a:gd name="T35" fmla="*/ 84 h 86"/>
                <a:gd name="T36" fmla="*/ 96 w 113"/>
                <a:gd name="T37" fmla="*/ 86 h 86"/>
                <a:gd name="T38" fmla="*/ 95 w 113"/>
                <a:gd name="T39" fmla="*/ 79 h 86"/>
                <a:gd name="T40" fmla="*/ 106 w 113"/>
                <a:gd name="T41" fmla="*/ 68 h 86"/>
                <a:gd name="T42" fmla="*/ 111 w 113"/>
                <a:gd name="T43" fmla="*/ 64 h 86"/>
                <a:gd name="T44" fmla="*/ 107 w 113"/>
                <a:gd name="T45" fmla="*/ 54 h 86"/>
                <a:gd name="T46" fmla="*/ 106 w 113"/>
                <a:gd name="T47" fmla="*/ 44 h 86"/>
                <a:gd name="T48" fmla="*/ 102 w 113"/>
                <a:gd name="T49" fmla="*/ 39 h 86"/>
                <a:gd name="T50" fmla="*/ 109 w 113"/>
                <a:gd name="T51" fmla="*/ 33 h 86"/>
                <a:gd name="T52" fmla="*/ 108 w 113"/>
                <a:gd name="T53" fmla="*/ 24 h 86"/>
                <a:gd name="T54" fmla="*/ 106 w 113"/>
                <a:gd name="T55" fmla="*/ 16 h 86"/>
                <a:gd name="T56" fmla="*/ 97 w 113"/>
                <a:gd name="T57" fmla="*/ 10 h 86"/>
                <a:gd name="T58" fmla="*/ 97 w 113"/>
                <a:gd name="T59" fmla="*/ 9 h 86"/>
                <a:gd name="T60" fmla="*/ 67 w 113"/>
                <a:gd name="T61" fmla="*/ 8 h 86"/>
                <a:gd name="T62" fmla="*/ 61 w 113"/>
                <a:gd name="T63" fmla="*/ 6 h 86"/>
                <a:gd name="T64" fmla="*/ 54 w 113"/>
                <a:gd name="T65" fmla="*/ 9 h 86"/>
                <a:gd name="T66" fmla="*/ 49 w 113"/>
                <a:gd name="T67" fmla="*/ 2 h 86"/>
                <a:gd name="T68" fmla="*/ 23 w 113"/>
                <a:gd name="T69" fmla="*/ 9 h 86"/>
                <a:gd name="T70" fmla="*/ 5 w 113"/>
                <a:gd name="T71" fmla="*/ 15 h 86"/>
                <a:gd name="T72" fmla="*/ 2 w 113"/>
                <a:gd name="T73" fmla="*/ 17 h 86"/>
                <a:gd name="T74" fmla="*/ 2 w 113"/>
                <a:gd name="T75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86">
                  <a:moveTo>
                    <a:pt x="2" y="19"/>
                  </a:moveTo>
                  <a:cubicBezTo>
                    <a:pt x="3" y="21"/>
                    <a:pt x="3" y="27"/>
                    <a:pt x="2" y="30"/>
                  </a:cubicBezTo>
                  <a:cubicBezTo>
                    <a:pt x="0" y="33"/>
                    <a:pt x="1" y="33"/>
                    <a:pt x="2" y="34"/>
                  </a:cubicBezTo>
                  <a:cubicBezTo>
                    <a:pt x="4" y="35"/>
                    <a:pt x="5" y="38"/>
                    <a:pt x="5" y="40"/>
                  </a:cubicBezTo>
                  <a:cubicBezTo>
                    <a:pt x="5" y="41"/>
                    <a:pt x="6" y="41"/>
                    <a:pt x="6" y="45"/>
                  </a:cubicBezTo>
                  <a:cubicBezTo>
                    <a:pt x="7" y="49"/>
                    <a:pt x="8" y="52"/>
                    <a:pt x="9" y="54"/>
                  </a:cubicBezTo>
                  <a:cubicBezTo>
                    <a:pt x="11" y="55"/>
                    <a:pt x="10" y="57"/>
                    <a:pt x="10" y="59"/>
                  </a:cubicBezTo>
                  <a:cubicBezTo>
                    <a:pt x="12" y="60"/>
                    <a:pt x="14" y="62"/>
                    <a:pt x="16" y="62"/>
                  </a:cubicBezTo>
                  <a:cubicBezTo>
                    <a:pt x="22" y="64"/>
                    <a:pt x="24" y="66"/>
                    <a:pt x="24" y="67"/>
                  </a:cubicBezTo>
                  <a:cubicBezTo>
                    <a:pt x="25" y="69"/>
                    <a:pt x="29" y="72"/>
                    <a:pt x="30" y="70"/>
                  </a:cubicBezTo>
                  <a:cubicBezTo>
                    <a:pt x="31" y="67"/>
                    <a:pt x="35" y="69"/>
                    <a:pt x="37" y="69"/>
                  </a:cubicBezTo>
                  <a:cubicBezTo>
                    <a:pt x="39" y="69"/>
                    <a:pt x="40" y="71"/>
                    <a:pt x="40" y="73"/>
                  </a:cubicBezTo>
                  <a:cubicBezTo>
                    <a:pt x="40" y="74"/>
                    <a:pt x="46" y="73"/>
                    <a:pt x="48" y="75"/>
                  </a:cubicBezTo>
                  <a:cubicBezTo>
                    <a:pt x="50" y="76"/>
                    <a:pt x="50" y="80"/>
                    <a:pt x="53" y="81"/>
                  </a:cubicBezTo>
                  <a:cubicBezTo>
                    <a:pt x="56" y="82"/>
                    <a:pt x="58" y="79"/>
                    <a:pt x="60" y="80"/>
                  </a:cubicBezTo>
                  <a:cubicBezTo>
                    <a:pt x="62" y="81"/>
                    <a:pt x="67" y="82"/>
                    <a:pt x="70" y="81"/>
                  </a:cubicBezTo>
                  <a:cubicBezTo>
                    <a:pt x="73" y="80"/>
                    <a:pt x="75" y="82"/>
                    <a:pt x="79" y="82"/>
                  </a:cubicBezTo>
                  <a:cubicBezTo>
                    <a:pt x="83" y="82"/>
                    <a:pt x="88" y="83"/>
                    <a:pt x="89" y="84"/>
                  </a:cubicBezTo>
                  <a:cubicBezTo>
                    <a:pt x="89" y="85"/>
                    <a:pt x="93" y="85"/>
                    <a:pt x="96" y="86"/>
                  </a:cubicBezTo>
                  <a:cubicBezTo>
                    <a:pt x="96" y="84"/>
                    <a:pt x="95" y="80"/>
                    <a:pt x="95" y="79"/>
                  </a:cubicBezTo>
                  <a:cubicBezTo>
                    <a:pt x="95" y="77"/>
                    <a:pt x="104" y="70"/>
                    <a:pt x="106" y="68"/>
                  </a:cubicBezTo>
                  <a:cubicBezTo>
                    <a:pt x="108" y="67"/>
                    <a:pt x="110" y="67"/>
                    <a:pt x="111" y="64"/>
                  </a:cubicBezTo>
                  <a:cubicBezTo>
                    <a:pt x="113" y="62"/>
                    <a:pt x="108" y="55"/>
                    <a:pt x="107" y="54"/>
                  </a:cubicBezTo>
                  <a:cubicBezTo>
                    <a:pt x="106" y="52"/>
                    <a:pt x="105" y="47"/>
                    <a:pt x="106" y="44"/>
                  </a:cubicBezTo>
                  <a:cubicBezTo>
                    <a:pt x="107" y="42"/>
                    <a:pt x="102" y="41"/>
                    <a:pt x="102" y="39"/>
                  </a:cubicBezTo>
                  <a:cubicBezTo>
                    <a:pt x="102" y="37"/>
                    <a:pt x="106" y="34"/>
                    <a:pt x="109" y="33"/>
                  </a:cubicBezTo>
                  <a:cubicBezTo>
                    <a:pt x="111" y="32"/>
                    <a:pt x="110" y="26"/>
                    <a:pt x="108" y="24"/>
                  </a:cubicBezTo>
                  <a:cubicBezTo>
                    <a:pt x="106" y="22"/>
                    <a:pt x="105" y="19"/>
                    <a:pt x="106" y="16"/>
                  </a:cubicBezTo>
                  <a:cubicBezTo>
                    <a:pt x="108" y="12"/>
                    <a:pt x="99" y="10"/>
                    <a:pt x="97" y="10"/>
                  </a:cubicBezTo>
                  <a:cubicBezTo>
                    <a:pt x="97" y="10"/>
                    <a:pt x="97" y="10"/>
                    <a:pt x="97" y="9"/>
                  </a:cubicBezTo>
                  <a:cubicBezTo>
                    <a:pt x="89" y="11"/>
                    <a:pt x="68" y="9"/>
                    <a:pt x="67" y="8"/>
                  </a:cubicBezTo>
                  <a:cubicBezTo>
                    <a:pt x="65" y="8"/>
                    <a:pt x="63" y="7"/>
                    <a:pt x="61" y="6"/>
                  </a:cubicBezTo>
                  <a:cubicBezTo>
                    <a:pt x="60" y="8"/>
                    <a:pt x="57" y="9"/>
                    <a:pt x="54" y="9"/>
                  </a:cubicBezTo>
                  <a:cubicBezTo>
                    <a:pt x="49" y="9"/>
                    <a:pt x="49" y="5"/>
                    <a:pt x="49" y="2"/>
                  </a:cubicBezTo>
                  <a:cubicBezTo>
                    <a:pt x="49" y="0"/>
                    <a:pt x="29" y="4"/>
                    <a:pt x="23" y="9"/>
                  </a:cubicBezTo>
                  <a:cubicBezTo>
                    <a:pt x="18" y="14"/>
                    <a:pt x="5" y="12"/>
                    <a:pt x="5" y="15"/>
                  </a:cubicBezTo>
                  <a:cubicBezTo>
                    <a:pt x="5" y="17"/>
                    <a:pt x="3" y="18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4" name="Freeform 68"/>
            <p:cNvSpPr>
              <a:spLocks/>
            </p:cNvSpPr>
            <p:nvPr userDrawn="1"/>
          </p:nvSpPr>
          <p:spPr bwMode="auto">
            <a:xfrm>
              <a:off x="-2026569" y="3229032"/>
              <a:ext cx="88932" cy="85709"/>
            </a:xfrm>
            <a:custGeom>
              <a:avLst/>
              <a:gdLst>
                <a:gd name="T0" fmla="*/ 32 w 42"/>
                <a:gd name="T1" fmla="*/ 34 h 37"/>
                <a:gd name="T2" fmla="*/ 40 w 42"/>
                <a:gd name="T3" fmla="*/ 22 h 37"/>
                <a:gd name="T4" fmla="*/ 42 w 42"/>
                <a:gd name="T5" fmla="*/ 7 h 37"/>
                <a:gd name="T6" fmla="*/ 31 w 42"/>
                <a:gd name="T7" fmla="*/ 3 h 37"/>
                <a:gd name="T8" fmla="*/ 13 w 42"/>
                <a:gd name="T9" fmla="*/ 1 h 37"/>
                <a:gd name="T10" fmla="*/ 6 w 42"/>
                <a:gd name="T11" fmla="*/ 2 h 37"/>
                <a:gd name="T12" fmla="*/ 1 w 42"/>
                <a:gd name="T13" fmla="*/ 5 h 37"/>
                <a:gd name="T14" fmla="*/ 6 w 42"/>
                <a:gd name="T15" fmla="*/ 13 h 37"/>
                <a:gd name="T16" fmla="*/ 16 w 42"/>
                <a:gd name="T17" fmla="*/ 23 h 37"/>
                <a:gd name="T18" fmla="*/ 25 w 42"/>
                <a:gd name="T19" fmla="*/ 33 h 37"/>
                <a:gd name="T20" fmla="*/ 31 w 42"/>
                <a:gd name="T21" fmla="*/ 37 h 37"/>
                <a:gd name="T22" fmla="*/ 32 w 42"/>
                <a:gd name="T2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37">
                  <a:moveTo>
                    <a:pt x="32" y="34"/>
                  </a:moveTo>
                  <a:cubicBezTo>
                    <a:pt x="31" y="32"/>
                    <a:pt x="38" y="22"/>
                    <a:pt x="40" y="22"/>
                  </a:cubicBezTo>
                  <a:cubicBezTo>
                    <a:pt x="42" y="22"/>
                    <a:pt x="42" y="12"/>
                    <a:pt x="42" y="7"/>
                  </a:cubicBezTo>
                  <a:cubicBezTo>
                    <a:pt x="36" y="4"/>
                    <a:pt x="31" y="3"/>
                    <a:pt x="31" y="3"/>
                  </a:cubicBezTo>
                  <a:cubicBezTo>
                    <a:pt x="31" y="3"/>
                    <a:pt x="16" y="2"/>
                    <a:pt x="13" y="1"/>
                  </a:cubicBezTo>
                  <a:cubicBezTo>
                    <a:pt x="11" y="0"/>
                    <a:pt x="8" y="4"/>
                    <a:pt x="6" y="2"/>
                  </a:cubicBezTo>
                  <a:cubicBezTo>
                    <a:pt x="3" y="1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6"/>
                    <a:pt x="16" y="21"/>
                    <a:pt x="16" y="23"/>
                  </a:cubicBezTo>
                  <a:cubicBezTo>
                    <a:pt x="15" y="25"/>
                    <a:pt x="21" y="28"/>
                    <a:pt x="25" y="33"/>
                  </a:cubicBezTo>
                  <a:cubicBezTo>
                    <a:pt x="27" y="34"/>
                    <a:pt x="29" y="36"/>
                    <a:pt x="31" y="37"/>
                  </a:cubicBezTo>
                  <a:cubicBezTo>
                    <a:pt x="31" y="36"/>
                    <a:pt x="32" y="34"/>
                    <a:pt x="32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5" name="Freeform 69"/>
            <p:cNvSpPr>
              <a:spLocks/>
            </p:cNvSpPr>
            <p:nvPr userDrawn="1"/>
          </p:nvSpPr>
          <p:spPr bwMode="auto">
            <a:xfrm>
              <a:off x="-2071874" y="3188913"/>
              <a:ext cx="134237" cy="116710"/>
            </a:xfrm>
            <a:custGeom>
              <a:avLst/>
              <a:gdLst>
                <a:gd name="T0" fmla="*/ 37 w 63"/>
                <a:gd name="T1" fmla="*/ 40 h 50"/>
                <a:gd name="T2" fmla="*/ 27 w 63"/>
                <a:gd name="T3" fmla="*/ 30 h 50"/>
                <a:gd name="T4" fmla="*/ 22 w 63"/>
                <a:gd name="T5" fmla="*/ 22 h 50"/>
                <a:gd name="T6" fmla="*/ 27 w 63"/>
                <a:gd name="T7" fmla="*/ 19 h 50"/>
                <a:gd name="T8" fmla="*/ 34 w 63"/>
                <a:gd name="T9" fmla="*/ 18 h 50"/>
                <a:gd name="T10" fmla="*/ 52 w 63"/>
                <a:gd name="T11" fmla="*/ 20 h 50"/>
                <a:gd name="T12" fmla="*/ 63 w 63"/>
                <a:gd name="T13" fmla="*/ 24 h 50"/>
                <a:gd name="T14" fmla="*/ 62 w 63"/>
                <a:gd name="T15" fmla="*/ 22 h 50"/>
                <a:gd name="T16" fmla="*/ 59 w 63"/>
                <a:gd name="T17" fmla="*/ 14 h 50"/>
                <a:gd name="T18" fmla="*/ 56 w 63"/>
                <a:gd name="T19" fmla="*/ 8 h 50"/>
                <a:gd name="T20" fmla="*/ 51 w 63"/>
                <a:gd name="T21" fmla="*/ 9 h 50"/>
                <a:gd name="T22" fmla="*/ 40 w 63"/>
                <a:gd name="T23" fmla="*/ 6 h 50"/>
                <a:gd name="T24" fmla="*/ 30 w 63"/>
                <a:gd name="T25" fmla="*/ 0 h 50"/>
                <a:gd name="T26" fmla="*/ 23 w 63"/>
                <a:gd name="T27" fmla="*/ 4 h 50"/>
                <a:gd name="T28" fmla="*/ 20 w 63"/>
                <a:gd name="T29" fmla="*/ 9 h 50"/>
                <a:gd name="T30" fmla="*/ 16 w 63"/>
                <a:gd name="T31" fmla="*/ 14 h 50"/>
                <a:gd name="T32" fmla="*/ 9 w 63"/>
                <a:gd name="T33" fmla="*/ 14 h 50"/>
                <a:gd name="T34" fmla="*/ 0 w 63"/>
                <a:gd name="T35" fmla="*/ 15 h 50"/>
                <a:gd name="T36" fmla="*/ 3 w 63"/>
                <a:gd name="T37" fmla="*/ 20 h 50"/>
                <a:gd name="T38" fmla="*/ 11 w 63"/>
                <a:gd name="T39" fmla="*/ 23 h 50"/>
                <a:gd name="T40" fmla="*/ 22 w 63"/>
                <a:gd name="T41" fmla="*/ 39 h 50"/>
                <a:gd name="T42" fmla="*/ 31 w 63"/>
                <a:gd name="T43" fmla="*/ 43 h 50"/>
                <a:gd name="T44" fmla="*/ 41 w 63"/>
                <a:gd name="T45" fmla="*/ 48 h 50"/>
                <a:gd name="T46" fmla="*/ 46 w 63"/>
                <a:gd name="T47" fmla="*/ 50 h 50"/>
                <a:gd name="T48" fmla="*/ 37 w 63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50">
                  <a:moveTo>
                    <a:pt x="37" y="40"/>
                  </a:moveTo>
                  <a:cubicBezTo>
                    <a:pt x="37" y="38"/>
                    <a:pt x="27" y="33"/>
                    <a:pt x="27" y="30"/>
                  </a:cubicBezTo>
                  <a:cubicBezTo>
                    <a:pt x="27" y="26"/>
                    <a:pt x="22" y="25"/>
                    <a:pt x="22" y="22"/>
                  </a:cubicBezTo>
                  <a:cubicBezTo>
                    <a:pt x="21" y="20"/>
                    <a:pt x="24" y="18"/>
                    <a:pt x="27" y="19"/>
                  </a:cubicBezTo>
                  <a:cubicBezTo>
                    <a:pt x="29" y="21"/>
                    <a:pt x="32" y="17"/>
                    <a:pt x="34" y="18"/>
                  </a:cubicBezTo>
                  <a:cubicBezTo>
                    <a:pt x="37" y="19"/>
                    <a:pt x="52" y="20"/>
                    <a:pt x="52" y="20"/>
                  </a:cubicBezTo>
                  <a:cubicBezTo>
                    <a:pt x="52" y="20"/>
                    <a:pt x="57" y="21"/>
                    <a:pt x="63" y="24"/>
                  </a:cubicBezTo>
                  <a:cubicBezTo>
                    <a:pt x="63" y="23"/>
                    <a:pt x="62" y="23"/>
                    <a:pt x="62" y="22"/>
                  </a:cubicBezTo>
                  <a:cubicBezTo>
                    <a:pt x="61" y="19"/>
                    <a:pt x="62" y="16"/>
                    <a:pt x="59" y="14"/>
                  </a:cubicBezTo>
                  <a:cubicBezTo>
                    <a:pt x="57" y="14"/>
                    <a:pt x="56" y="11"/>
                    <a:pt x="56" y="8"/>
                  </a:cubicBezTo>
                  <a:cubicBezTo>
                    <a:pt x="54" y="8"/>
                    <a:pt x="52" y="9"/>
                    <a:pt x="51" y="9"/>
                  </a:cubicBezTo>
                  <a:cubicBezTo>
                    <a:pt x="48" y="10"/>
                    <a:pt x="42" y="9"/>
                    <a:pt x="40" y="6"/>
                  </a:cubicBezTo>
                  <a:cubicBezTo>
                    <a:pt x="38" y="4"/>
                    <a:pt x="32" y="1"/>
                    <a:pt x="30" y="0"/>
                  </a:cubicBezTo>
                  <a:cubicBezTo>
                    <a:pt x="29" y="1"/>
                    <a:pt x="25" y="4"/>
                    <a:pt x="23" y="4"/>
                  </a:cubicBezTo>
                  <a:cubicBezTo>
                    <a:pt x="21" y="4"/>
                    <a:pt x="22" y="9"/>
                    <a:pt x="20" y="9"/>
                  </a:cubicBezTo>
                  <a:cubicBezTo>
                    <a:pt x="18" y="9"/>
                    <a:pt x="16" y="13"/>
                    <a:pt x="16" y="14"/>
                  </a:cubicBezTo>
                  <a:cubicBezTo>
                    <a:pt x="15" y="16"/>
                    <a:pt x="11" y="13"/>
                    <a:pt x="9" y="14"/>
                  </a:cubicBezTo>
                  <a:cubicBezTo>
                    <a:pt x="7" y="14"/>
                    <a:pt x="3" y="15"/>
                    <a:pt x="0" y="15"/>
                  </a:cubicBezTo>
                  <a:cubicBezTo>
                    <a:pt x="1" y="18"/>
                    <a:pt x="1" y="20"/>
                    <a:pt x="3" y="20"/>
                  </a:cubicBezTo>
                  <a:cubicBezTo>
                    <a:pt x="6" y="20"/>
                    <a:pt x="11" y="20"/>
                    <a:pt x="11" y="23"/>
                  </a:cubicBezTo>
                  <a:cubicBezTo>
                    <a:pt x="12" y="27"/>
                    <a:pt x="19" y="36"/>
                    <a:pt x="22" y="39"/>
                  </a:cubicBezTo>
                  <a:cubicBezTo>
                    <a:pt x="25" y="42"/>
                    <a:pt x="31" y="41"/>
                    <a:pt x="31" y="43"/>
                  </a:cubicBezTo>
                  <a:cubicBezTo>
                    <a:pt x="31" y="46"/>
                    <a:pt x="36" y="48"/>
                    <a:pt x="41" y="48"/>
                  </a:cubicBezTo>
                  <a:cubicBezTo>
                    <a:pt x="43" y="48"/>
                    <a:pt x="44" y="49"/>
                    <a:pt x="46" y="50"/>
                  </a:cubicBezTo>
                  <a:cubicBezTo>
                    <a:pt x="42" y="45"/>
                    <a:pt x="36" y="42"/>
                    <a:pt x="37" y="4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6" name="Freeform 70"/>
            <p:cNvSpPr>
              <a:spLocks/>
            </p:cNvSpPr>
            <p:nvPr userDrawn="1"/>
          </p:nvSpPr>
          <p:spPr bwMode="auto">
            <a:xfrm>
              <a:off x="-1942671" y="3311094"/>
              <a:ext cx="46983" cy="93004"/>
            </a:xfrm>
            <a:custGeom>
              <a:avLst/>
              <a:gdLst>
                <a:gd name="T0" fmla="*/ 15 w 22"/>
                <a:gd name="T1" fmla="*/ 34 h 40"/>
                <a:gd name="T2" fmla="*/ 18 w 22"/>
                <a:gd name="T3" fmla="*/ 30 h 40"/>
                <a:gd name="T4" fmla="*/ 22 w 22"/>
                <a:gd name="T5" fmla="*/ 24 h 40"/>
                <a:gd name="T6" fmla="*/ 22 w 22"/>
                <a:gd name="T7" fmla="*/ 24 h 40"/>
                <a:gd name="T8" fmla="*/ 15 w 22"/>
                <a:gd name="T9" fmla="*/ 17 h 40"/>
                <a:gd name="T10" fmla="*/ 17 w 22"/>
                <a:gd name="T11" fmla="*/ 6 h 40"/>
                <a:gd name="T12" fmla="*/ 7 w 22"/>
                <a:gd name="T13" fmla="*/ 0 h 40"/>
                <a:gd name="T14" fmla="*/ 1 w 22"/>
                <a:gd name="T15" fmla="*/ 8 h 40"/>
                <a:gd name="T16" fmla="*/ 4 w 22"/>
                <a:gd name="T17" fmla="*/ 15 h 40"/>
                <a:gd name="T18" fmla="*/ 4 w 22"/>
                <a:gd name="T19" fmla="*/ 31 h 40"/>
                <a:gd name="T20" fmla="*/ 11 w 22"/>
                <a:gd name="T21" fmla="*/ 40 h 40"/>
                <a:gd name="T22" fmla="*/ 15 w 22"/>
                <a:gd name="T2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0">
                  <a:moveTo>
                    <a:pt x="15" y="34"/>
                  </a:moveTo>
                  <a:cubicBezTo>
                    <a:pt x="17" y="34"/>
                    <a:pt x="16" y="32"/>
                    <a:pt x="18" y="30"/>
                  </a:cubicBezTo>
                  <a:cubicBezTo>
                    <a:pt x="20" y="29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1"/>
                    <a:pt x="16" y="19"/>
                    <a:pt x="15" y="17"/>
                  </a:cubicBezTo>
                  <a:cubicBezTo>
                    <a:pt x="15" y="14"/>
                    <a:pt x="15" y="9"/>
                    <a:pt x="17" y="6"/>
                  </a:cubicBezTo>
                  <a:cubicBezTo>
                    <a:pt x="15" y="4"/>
                    <a:pt x="8" y="0"/>
                    <a:pt x="7" y="0"/>
                  </a:cubicBezTo>
                  <a:cubicBezTo>
                    <a:pt x="5" y="0"/>
                    <a:pt x="2" y="4"/>
                    <a:pt x="1" y="8"/>
                  </a:cubicBezTo>
                  <a:cubicBezTo>
                    <a:pt x="5" y="10"/>
                    <a:pt x="7" y="12"/>
                    <a:pt x="4" y="15"/>
                  </a:cubicBezTo>
                  <a:cubicBezTo>
                    <a:pt x="1" y="18"/>
                    <a:pt x="0" y="28"/>
                    <a:pt x="4" y="31"/>
                  </a:cubicBezTo>
                  <a:cubicBezTo>
                    <a:pt x="7" y="34"/>
                    <a:pt x="8" y="39"/>
                    <a:pt x="11" y="40"/>
                  </a:cubicBezTo>
                  <a:cubicBezTo>
                    <a:pt x="12" y="38"/>
                    <a:pt x="13" y="35"/>
                    <a:pt x="15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7" name="Freeform 71"/>
            <p:cNvSpPr>
              <a:spLocks/>
            </p:cNvSpPr>
            <p:nvPr userDrawn="1"/>
          </p:nvSpPr>
          <p:spPr bwMode="auto">
            <a:xfrm>
              <a:off x="-2172552" y="3108675"/>
              <a:ext cx="184575" cy="83885"/>
            </a:xfrm>
            <a:custGeom>
              <a:avLst/>
              <a:gdLst>
                <a:gd name="T0" fmla="*/ 73 w 86"/>
                <a:gd name="T1" fmla="*/ 3 h 36"/>
                <a:gd name="T2" fmla="*/ 62 w 86"/>
                <a:gd name="T3" fmla="*/ 0 h 36"/>
                <a:gd name="T4" fmla="*/ 60 w 86"/>
                <a:gd name="T5" fmla="*/ 5 h 36"/>
                <a:gd name="T6" fmla="*/ 50 w 86"/>
                <a:gd name="T7" fmla="*/ 6 h 36"/>
                <a:gd name="T8" fmla="*/ 44 w 86"/>
                <a:gd name="T9" fmla="*/ 10 h 36"/>
                <a:gd name="T10" fmla="*/ 39 w 86"/>
                <a:gd name="T11" fmla="*/ 16 h 36"/>
                <a:gd name="T12" fmla="*/ 34 w 86"/>
                <a:gd name="T13" fmla="*/ 19 h 36"/>
                <a:gd name="T14" fmla="*/ 22 w 86"/>
                <a:gd name="T15" fmla="*/ 22 h 36"/>
                <a:gd name="T16" fmla="*/ 16 w 86"/>
                <a:gd name="T17" fmla="*/ 22 h 36"/>
                <a:gd name="T18" fmla="*/ 9 w 86"/>
                <a:gd name="T19" fmla="*/ 23 h 36"/>
                <a:gd name="T20" fmla="*/ 2 w 86"/>
                <a:gd name="T21" fmla="*/ 21 h 36"/>
                <a:gd name="T22" fmla="*/ 1 w 86"/>
                <a:gd name="T23" fmla="*/ 27 h 36"/>
                <a:gd name="T24" fmla="*/ 7 w 86"/>
                <a:gd name="T25" fmla="*/ 30 h 36"/>
                <a:gd name="T26" fmla="*/ 14 w 86"/>
                <a:gd name="T27" fmla="*/ 31 h 36"/>
                <a:gd name="T28" fmla="*/ 21 w 86"/>
                <a:gd name="T29" fmla="*/ 29 h 36"/>
                <a:gd name="T30" fmla="*/ 30 w 86"/>
                <a:gd name="T31" fmla="*/ 28 h 36"/>
                <a:gd name="T32" fmla="*/ 33 w 86"/>
                <a:gd name="T33" fmla="*/ 33 h 36"/>
                <a:gd name="T34" fmla="*/ 43 w 86"/>
                <a:gd name="T35" fmla="*/ 34 h 36"/>
                <a:gd name="T36" fmla="*/ 56 w 86"/>
                <a:gd name="T37" fmla="*/ 36 h 36"/>
                <a:gd name="T38" fmla="*/ 66 w 86"/>
                <a:gd name="T39" fmla="*/ 33 h 36"/>
                <a:gd name="T40" fmla="*/ 74 w 86"/>
                <a:gd name="T41" fmla="*/ 30 h 36"/>
                <a:gd name="T42" fmla="*/ 74 w 86"/>
                <a:gd name="T43" fmla="*/ 30 h 36"/>
                <a:gd name="T44" fmla="*/ 76 w 86"/>
                <a:gd name="T45" fmla="*/ 28 h 36"/>
                <a:gd name="T46" fmla="*/ 78 w 86"/>
                <a:gd name="T47" fmla="*/ 23 h 36"/>
                <a:gd name="T48" fmla="*/ 79 w 86"/>
                <a:gd name="T49" fmla="*/ 19 h 36"/>
                <a:gd name="T50" fmla="*/ 85 w 86"/>
                <a:gd name="T51" fmla="*/ 16 h 36"/>
                <a:gd name="T52" fmla="*/ 86 w 86"/>
                <a:gd name="T53" fmla="*/ 13 h 36"/>
                <a:gd name="T54" fmla="*/ 82 w 86"/>
                <a:gd name="T55" fmla="*/ 4 h 36"/>
                <a:gd name="T56" fmla="*/ 73 w 86"/>
                <a:gd name="T5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36">
                  <a:moveTo>
                    <a:pt x="73" y="3"/>
                  </a:moveTo>
                  <a:cubicBezTo>
                    <a:pt x="70" y="0"/>
                    <a:pt x="62" y="0"/>
                    <a:pt x="62" y="0"/>
                  </a:cubicBezTo>
                  <a:cubicBezTo>
                    <a:pt x="62" y="0"/>
                    <a:pt x="61" y="3"/>
                    <a:pt x="60" y="5"/>
                  </a:cubicBezTo>
                  <a:cubicBezTo>
                    <a:pt x="59" y="7"/>
                    <a:pt x="53" y="7"/>
                    <a:pt x="50" y="6"/>
                  </a:cubicBezTo>
                  <a:cubicBezTo>
                    <a:pt x="49" y="7"/>
                    <a:pt x="44" y="8"/>
                    <a:pt x="44" y="10"/>
                  </a:cubicBezTo>
                  <a:cubicBezTo>
                    <a:pt x="43" y="12"/>
                    <a:pt x="37" y="11"/>
                    <a:pt x="39" y="16"/>
                  </a:cubicBezTo>
                  <a:cubicBezTo>
                    <a:pt x="41" y="22"/>
                    <a:pt x="36" y="20"/>
                    <a:pt x="34" y="19"/>
                  </a:cubicBezTo>
                  <a:cubicBezTo>
                    <a:pt x="32" y="19"/>
                    <a:pt x="24" y="20"/>
                    <a:pt x="22" y="22"/>
                  </a:cubicBezTo>
                  <a:cubicBezTo>
                    <a:pt x="20" y="23"/>
                    <a:pt x="17" y="23"/>
                    <a:pt x="16" y="22"/>
                  </a:cubicBezTo>
                  <a:cubicBezTo>
                    <a:pt x="14" y="21"/>
                    <a:pt x="10" y="21"/>
                    <a:pt x="9" y="23"/>
                  </a:cubicBezTo>
                  <a:cubicBezTo>
                    <a:pt x="7" y="25"/>
                    <a:pt x="4" y="21"/>
                    <a:pt x="2" y="21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1" y="28"/>
                    <a:pt x="4" y="31"/>
                    <a:pt x="7" y="30"/>
                  </a:cubicBezTo>
                  <a:cubicBezTo>
                    <a:pt x="9" y="29"/>
                    <a:pt x="12" y="30"/>
                    <a:pt x="14" y="31"/>
                  </a:cubicBezTo>
                  <a:cubicBezTo>
                    <a:pt x="16" y="33"/>
                    <a:pt x="20" y="30"/>
                    <a:pt x="21" y="29"/>
                  </a:cubicBezTo>
                  <a:cubicBezTo>
                    <a:pt x="22" y="28"/>
                    <a:pt x="30" y="28"/>
                    <a:pt x="30" y="28"/>
                  </a:cubicBezTo>
                  <a:cubicBezTo>
                    <a:pt x="31" y="28"/>
                    <a:pt x="31" y="32"/>
                    <a:pt x="33" y="33"/>
                  </a:cubicBezTo>
                  <a:cubicBezTo>
                    <a:pt x="34" y="33"/>
                    <a:pt x="39" y="34"/>
                    <a:pt x="43" y="34"/>
                  </a:cubicBezTo>
                  <a:cubicBezTo>
                    <a:pt x="48" y="34"/>
                    <a:pt x="54" y="36"/>
                    <a:pt x="56" y="36"/>
                  </a:cubicBezTo>
                  <a:cubicBezTo>
                    <a:pt x="58" y="36"/>
                    <a:pt x="62" y="33"/>
                    <a:pt x="66" y="33"/>
                  </a:cubicBezTo>
                  <a:cubicBezTo>
                    <a:pt x="71" y="33"/>
                    <a:pt x="73" y="30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5" y="29"/>
                    <a:pt x="75" y="28"/>
                    <a:pt x="76" y="28"/>
                  </a:cubicBezTo>
                  <a:cubicBezTo>
                    <a:pt x="78" y="28"/>
                    <a:pt x="77" y="25"/>
                    <a:pt x="78" y="23"/>
                  </a:cubicBezTo>
                  <a:cubicBezTo>
                    <a:pt x="79" y="22"/>
                    <a:pt x="77" y="19"/>
                    <a:pt x="79" y="19"/>
                  </a:cubicBezTo>
                  <a:cubicBezTo>
                    <a:pt x="82" y="19"/>
                    <a:pt x="85" y="19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3" y="10"/>
                    <a:pt x="82" y="4"/>
                    <a:pt x="82" y="4"/>
                  </a:cubicBezTo>
                  <a:cubicBezTo>
                    <a:pt x="82" y="4"/>
                    <a:pt x="76" y="6"/>
                    <a:pt x="7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8" name="Freeform 72"/>
            <p:cNvSpPr>
              <a:spLocks/>
            </p:cNvSpPr>
            <p:nvPr userDrawn="1"/>
          </p:nvSpPr>
          <p:spPr bwMode="auto">
            <a:xfrm>
              <a:off x="-2014824" y="3119617"/>
              <a:ext cx="162762" cy="93004"/>
            </a:xfrm>
            <a:custGeom>
              <a:avLst/>
              <a:gdLst>
                <a:gd name="T0" fmla="*/ 73 w 76"/>
                <a:gd name="T1" fmla="*/ 7 h 40"/>
                <a:gd name="T2" fmla="*/ 71 w 76"/>
                <a:gd name="T3" fmla="*/ 6 h 40"/>
                <a:gd name="T4" fmla="*/ 63 w 76"/>
                <a:gd name="T5" fmla="*/ 3 h 40"/>
                <a:gd name="T6" fmla="*/ 53 w 76"/>
                <a:gd name="T7" fmla="*/ 0 h 40"/>
                <a:gd name="T8" fmla="*/ 42 w 76"/>
                <a:gd name="T9" fmla="*/ 6 h 40"/>
                <a:gd name="T10" fmla="*/ 29 w 76"/>
                <a:gd name="T11" fmla="*/ 10 h 40"/>
                <a:gd name="T12" fmla="*/ 14 w 76"/>
                <a:gd name="T13" fmla="*/ 10 h 40"/>
                <a:gd name="T14" fmla="*/ 12 w 76"/>
                <a:gd name="T15" fmla="*/ 8 h 40"/>
                <a:gd name="T16" fmla="*/ 11 w 76"/>
                <a:gd name="T17" fmla="*/ 11 h 40"/>
                <a:gd name="T18" fmla="*/ 5 w 76"/>
                <a:gd name="T19" fmla="*/ 14 h 40"/>
                <a:gd name="T20" fmla="*/ 4 w 76"/>
                <a:gd name="T21" fmla="*/ 18 h 40"/>
                <a:gd name="T22" fmla="*/ 2 w 76"/>
                <a:gd name="T23" fmla="*/ 23 h 40"/>
                <a:gd name="T24" fmla="*/ 0 w 76"/>
                <a:gd name="T25" fmla="*/ 25 h 40"/>
                <a:gd name="T26" fmla="*/ 3 w 76"/>
                <a:gd name="T27" fmla="*/ 30 h 40"/>
                <a:gd name="T28" fmla="*/ 3 w 76"/>
                <a:gd name="T29" fmla="*/ 30 h 40"/>
                <a:gd name="T30" fmla="*/ 13 w 76"/>
                <a:gd name="T31" fmla="*/ 36 h 40"/>
                <a:gd name="T32" fmla="*/ 24 w 76"/>
                <a:gd name="T33" fmla="*/ 39 h 40"/>
                <a:gd name="T34" fmla="*/ 41 w 76"/>
                <a:gd name="T35" fmla="*/ 34 h 40"/>
                <a:gd name="T36" fmla="*/ 46 w 76"/>
                <a:gd name="T37" fmla="*/ 36 h 40"/>
                <a:gd name="T38" fmla="*/ 49 w 76"/>
                <a:gd name="T39" fmla="*/ 36 h 40"/>
                <a:gd name="T40" fmla="*/ 56 w 76"/>
                <a:gd name="T41" fmla="*/ 32 h 40"/>
                <a:gd name="T42" fmla="*/ 66 w 76"/>
                <a:gd name="T43" fmla="*/ 15 h 40"/>
                <a:gd name="T44" fmla="*/ 74 w 76"/>
                <a:gd name="T45" fmla="*/ 11 h 40"/>
                <a:gd name="T46" fmla="*/ 73 w 76"/>
                <a:gd name="T4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40">
                  <a:moveTo>
                    <a:pt x="73" y="7"/>
                  </a:moveTo>
                  <a:cubicBezTo>
                    <a:pt x="73" y="7"/>
                    <a:pt x="72" y="6"/>
                    <a:pt x="71" y="6"/>
                  </a:cubicBezTo>
                  <a:cubicBezTo>
                    <a:pt x="67" y="5"/>
                    <a:pt x="64" y="4"/>
                    <a:pt x="63" y="3"/>
                  </a:cubicBezTo>
                  <a:cubicBezTo>
                    <a:pt x="61" y="1"/>
                    <a:pt x="54" y="0"/>
                    <a:pt x="53" y="0"/>
                  </a:cubicBezTo>
                  <a:cubicBezTo>
                    <a:pt x="51" y="0"/>
                    <a:pt x="44" y="6"/>
                    <a:pt x="42" y="6"/>
                  </a:cubicBezTo>
                  <a:cubicBezTo>
                    <a:pt x="40" y="6"/>
                    <a:pt x="29" y="8"/>
                    <a:pt x="29" y="10"/>
                  </a:cubicBezTo>
                  <a:cubicBezTo>
                    <a:pt x="29" y="13"/>
                    <a:pt x="17" y="13"/>
                    <a:pt x="14" y="10"/>
                  </a:cubicBezTo>
                  <a:cubicBezTo>
                    <a:pt x="13" y="10"/>
                    <a:pt x="13" y="9"/>
                    <a:pt x="12" y="8"/>
                  </a:cubicBezTo>
                  <a:cubicBezTo>
                    <a:pt x="11" y="9"/>
                    <a:pt x="11" y="10"/>
                    <a:pt x="11" y="11"/>
                  </a:cubicBezTo>
                  <a:cubicBezTo>
                    <a:pt x="11" y="14"/>
                    <a:pt x="8" y="14"/>
                    <a:pt x="5" y="14"/>
                  </a:cubicBezTo>
                  <a:cubicBezTo>
                    <a:pt x="3" y="14"/>
                    <a:pt x="5" y="17"/>
                    <a:pt x="4" y="18"/>
                  </a:cubicBezTo>
                  <a:cubicBezTo>
                    <a:pt x="3" y="20"/>
                    <a:pt x="4" y="23"/>
                    <a:pt x="2" y="23"/>
                  </a:cubicBezTo>
                  <a:cubicBezTo>
                    <a:pt x="1" y="23"/>
                    <a:pt x="1" y="24"/>
                    <a:pt x="0" y="25"/>
                  </a:cubicBezTo>
                  <a:cubicBezTo>
                    <a:pt x="1" y="26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5" y="31"/>
                    <a:pt x="11" y="34"/>
                    <a:pt x="13" y="36"/>
                  </a:cubicBezTo>
                  <a:cubicBezTo>
                    <a:pt x="15" y="39"/>
                    <a:pt x="21" y="40"/>
                    <a:pt x="24" y="39"/>
                  </a:cubicBezTo>
                  <a:cubicBezTo>
                    <a:pt x="28" y="38"/>
                    <a:pt x="41" y="34"/>
                    <a:pt x="41" y="34"/>
                  </a:cubicBezTo>
                  <a:cubicBezTo>
                    <a:pt x="41" y="34"/>
                    <a:pt x="44" y="35"/>
                    <a:pt x="46" y="36"/>
                  </a:cubicBezTo>
                  <a:cubicBezTo>
                    <a:pt x="46" y="36"/>
                    <a:pt x="47" y="36"/>
                    <a:pt x="49" y="36"/>
                  </a:cubicBezTo>
                  <a:cubicBezTo>
                    <a:pt x="50" y="35"/>
                    <a:pt x="53" y="35"/>
                    <a:pt x="56" y="32"/>
                  </a:cubicBezTo>
                  <a:cubicBezTo>
                    <a:pt x="59" y="28"/>
                    <a:pt x="65" y="16"/>
                    <a:pt x="66" y="15"/>
                  </a:cubicBezTo>
                  <a:cubicBezTo>
                    <a:pt x="68" y="14"/>
                    <a:pt x="72" y="12"/>
                    <a:pt x="74" y="11"/>
                  </a:cubicBezTo>
                  <a:cubicBezTo>
                    <a:pt x="76" y="9"/>
                    <a:pt x="76" y="8"/>
                    <a:pt x="73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9" name="Freeform 73"/>
            <p:cNvSpPr>
              <a:spLocks/>
            </p:cNvSpPr>
            <p:nvPr userDrawn="1"/>
          </p:nvSpPr>
          <p:spPr bwMode="auto">
            <a:xfrm>
              <a:off x="-2108789" y="3043026"/>
              <a:ext cx="159407" cy="82062"/>
            </a:xfrm>
            <a:custGeom>
              <a:avLst/>
              <a:gdLst>
                <a:gd name="T0" fmla="*/ 70 w 74"/>
                <a:gd name="T1" fmla="*/ 16 h 35"/>
                <a:gd name="T2" fmla="*/ 62 w 74"/>
                <a:gd name="T3" fmla="*/ 14 h 35"/>
                <a:gd name="T4" fmla="*/ 59 w 74"/>
                <a:gd name="T5" fmla="*/ 10 h 35"/>
                <a:gd name="T6" fmla="*/ 52 w 74"/>
                <a:gd name="T7" fmla="*/ 11 h 35"/>
                <a:gd name="T8" fmla="*/ 46 w 74"/>
                <a:gd name="T9" fmla="*/ 8 h 35"/>
                <a:gd name="T10" fmla="*/ 38 w 74"/>
                <a:gd name="T11" fmla="*/ 3 h 35"/>
                <a:gd name="T12" fmla="*/ 32 w 74"/>
                <a:gd name="T13" fmla="*/ 0 h 35"/>
                <a:gd name="T14" fmla="*/ 31 w 74"/>
                <a:gd name="T15" fmla="*/ 1 h 35"/>
                <a:gd name="T16" fmla="*/ 25 w 74"/>
                <a:gd name="T17" fmla="*/ 1 h 35"/>
                <a:gd name="T18" fmla="*/ 15 w 74"/>
                <a:gd name="T19" fmla="*/ 5 h 35"/>
                <a:gd name="T20" fmla="*/ 3 w 74"/>
                <a:gd name="T21" fmla="*/ 10 h 35"/>
                <a:gd name="T22" fmla="*/ 4 w 74"/>
                <a:gd name="T23" fmla="*/ 15 h 35"/>
                <a:gd name="T24" fmla="*/ 8 w 74"/>
                <a:gd name="T25" fmla="*/ 24 h 35"/>
                <a:gd name="T26" fmla="*/ 20 w 74"/>
                <a:gd name="T27" fmla="*/ 33 h 35"/>
                <a:gd name="T28" fmla="*/ 20 w 74"/>
                <a:gd name="T29" fmla="*/ 34 h 35"/>
                <a:gd name="T30" fmla="*/ 30 w 74"/>
                <a:gd name="T31" fmla="*/ 33 h 35"/>
                <a:gd name="T32" fmla="*/ 32 w 74"/>
                <a:gd name="T33" fmla="*/ 28 h 35"/>
                <a:gd name="T34" fmla="*/ 43 w 74"/>
                <a:gd name="T35" fmla="*/ 31 h 35"/>
                <a:gd name="T36" fmla="*/ 52 w 74"/>
                <a:gd name="T37" fmla="*/ 32 h 35"/>
                <a:gd name="T38" fmla="*/ 52 w 74"/>
                <a:gd name="T39" fmla="*/ 34 h 35"/>
                <a:gd name="T40" fmla="*/ 56 w 74"/>
                <a:gd name="T41" fmla="*/ 31 h 35"/>
                <a:gd name="T42" fmla="*/ 67 w 74"/>
                <a:gd name="T43" fmla="*/ 26 h 35"/>
                <a:gd name="T44" fmla="*/ 74 w 74"/>
                <a:gd name="T45" fmla="*/ 21 h 35"/>
                <a:gd name="T46" fmla="*/ 70 w 74"/>
                <a:gd name="T4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70" y="16"/>
                  </a:moveTo>
                  <a:cubicBezTo>
                    <a:pt x="68" y="14"/>
                    <a:pt x="62" y="15"/>
                    <a:pt x="62" y="14"/>
                  </a:cubicBezTo>
                  <a:cubicBezTo>
                    <a:pt x="62" y="12"/>
                    <a:pt x="61" y="10"/>
                    <a:pt x="59" y="10"/>
                  </a:cubicBezTo>
                  <a:cubicBezTo>
                    <a:pt x="57" y="10"/>
                    <a:pt x="53" y="8"/>
                    <a:pt x="52" y="11"/>
                  </a:cubicBezTo>
                  <a:cubicBezTo>
                    <a:pt x="51" y="13"/>
                    <a:pt x="47" y="10"/>
                    <a:pt x="46" y="8"/>
                  </a:cubicBezTo>
                  <a:cubicBezTo>
                    <a:pt x="46" y="7"/>
                    <a:pt x="44" y="5"/>
                    <a:pt x="38" y="3"/>
                  </a:cubicBezTo>
                  <a:cubicBezTo>
                    <a:pt x="36" y="3"/>
                    <a:pt x="34" y="1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30" y="2"/>
                    <a:pt x="26" y="0"/>
                    <a:pt x="25" y="1"/>
                  </a:cubicBezTo>
                  <a:cubicBezTo>
                    <a:pt x="23" y="3"/>
                    <a:pt x="18" y="3"/>
                    <a:pt x="15" y="5"/>
                  </a:cubicBezTo>
                  <a:cubicBezTo>
                    <a:pt x="12" y="8"/>
                    <a:pt x="7" y="9"/>
                    <a:pt x="3" y="10"/>
                  </a:cubicBezTo>
                  <a:cubicBezTo>
                    <a:pt x="0" y="10"/>
                    <a:pt x="3" y="13"/>
                    <a:pt x="4" y="15"/>
                  </a:cubicBezTo>
                  <a:cubicBezTo>
                    <a:pt x="5" y="17"/>
                    <a:pt x="5" y="23"/>
                    <a:pt x="8" y="24"/>
                  </a:cubicBezTo>
                  <a:cubicBezTo>
                    <a:pt x="10" y="26"/>
                    <a:pt x="19" y="31"/>
                    <a:pt x="20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3" y="35"/>
                    <a:pt x="29" y="35"/>
                    <a:pt x="30" y="33"/>
                  </a:cubicBezTo>
                  <a:cubicBezTo>
                    <a:pt x="31" y="31"/>
                    <a:pt x="32" y="28"/>
                    <a:pt x="32" y="28"/>
                  </a:cubicBezTo>
                  <a:cubicBezTo>
                    <a:pt x="32" y="28"/>
                    <a:pt x="40" y="28"/>
                    <a:pt x="43" y="31"/>
                  </a:cubicBezTo>
                  <a:cubicBezTo>
                    <a:pt x="46" y="34"/>
                    <a:pt x="52" y="32"/>
                    <a:pt x="52" y="32"/>
                  </a:cubicBezTo>
                  <a:cubicBezTo>
                    <a:pt x="52" y="32"/>
                    <a:pt x="52" y="33"/>
                    <a:pt x="52" y="34"/>
                  </a:cubicBezTo>
                  <a:cubicBezTo>
                    <a:pt x="53" y="33"/>
                    <a:pt x="54" y="31"/>
                    <a:pt x="56" y="31"/>
                  </a:cubicBezTo>
                  <a:cubicBezTo>
                    <a:pt x="59" y="31"/>
                    <a:pt x="64" y="30"/>
                    <a:pt x="67" y="26"/>
                  </a:cubicBezTo>
                  <a:cubicBezTo>
                    <a:pt x="68" y="24"/>
                    <a:pt x="71" y="22"/>
                    <a:pt x="74" y="21"/>
                  </a:cubicBezTo>
                  <a:cubicBezTo>
                    <a:pt x="72" y="19"/>
                    <a:pt x="71" y="16"/>
                    <a:pt x="70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0" name="Freeform 74"/>
            <p:cNvSpPr>
              <a:spLocks/>
            </p:cNvSpPr>
            <p:nvPr userDrawn="1"/>
          </p:nvSpPr>
          <p:spPr bwMode="auto">
            <a:xfrm>
              <a:off x="-1996366" y="3088616"/>
              <a:ext cx="140948" cy="62002"/>
            </a:xfrm>
            <a:custGeom>
              <a:avLst/>
              <a:gdLst>
                <a:gd name="T0" fmla="*/ 49 w 66"/>
                <a:gd name="T1" fmla="*/ 3 h 26"/>
                <a:gd name="T2" fmla="*/ 40 w 66"/>
                <a:gd name="T3" fmla="*/ 2 h 26"/>
                <a:gd name="T4" fmla="*/ 30 w 66"/>
                <a:gd name="T5" fmla="*/ 1 h 26"/>
                <a:gd name="T6" fmla="*/ 23 w 66"/>
                <a:gd name="T7" fmla="*/ 2 h 26"/>
                <a:gd name="T8" fmla="*/ 22 w 66"/>
                <a:gd name="T9" fmla="*/ 1 h 26"/>
                <a:gd name="T10" fmla="*/ 15 w 66"/>
                <a:gd name="T11" fmla="*/ 6 h 26"/>
                <a:gd name="T12" fmla="*/ 4 w 66"/>
                <a:gd name="T13" fmla="*/ 11 h 26"/>
                <a:gd name="T14" fmla="*/ 0 w 66"/>
                <a:gd name="T15" fmla="*/ 14 h 26"/>
                <a:gd name="T16" fmla="*/ 6 w 66"/>
                <a:gd name="T17" fmla="*/ 23 h 26"/>
                <a:gd name="T18" fmla="*/ 21 w 66"/>
                <a:gd name="T19" fmla="*/ 23 h 26"/>
                <a:gd name="T20" fmla="*/ 34 w 66"/>
                <a:gd name="T21" fmla="*/ 19 h 26"/>
                <a:gd name="T22" fmla="*/ 45 w 66"/>
                <a:gd name="T23" fmla="*/ 13 h 26"/>
                <a:gd name="T24" fmla="*/ 55 w 66"/>
                <a:gd name="T25" fmla="*/ 16 h 26"/>
                <a:gd name="T26" fmla="*/ 63 w 66"/>
                <a:gd name="T27" fmla="*/ 19 h 26"/>
                <a:gd name="T28" fmla="*/ 60 w 66"/>
                <a:gd name="T29" fmla="*/ 15 h 26"/>
                <a:gd name="T30" fmla="*/ 65 w 66"/>
                <a:gd name="T31" fmla="*/ 7 h 26"/>
                <a:gd name="T32" fmla="*/ 66 w 66"/>
                <a:gd name="T33" fmla="*/ 7 h 26"/>
                <a:gd name="T34" fmla="*/ 59 w 66"/>
                <a:gd name="T35" fmla="*/ 5 h 26"/>
                <a:gd name="T36" fmla="*/ 49 w 66"/>
                <a:gd name="T3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26">
                  <a:moveTo>
                    <a:pt x="49" y="3"/>
                  </a:moveTo>
                  <a:cubicBezTo>
                    <a:pt x="45" y="3"/>
                    <a:pt x="43" y="1"/>
                    <a:pt x="40" y="2"/>
                  </a:cubicBezTo>
                  <a:cubicBezTo>
                    <a:pt x="37" y="3"/>
                    <a:pt x="32" y="2"/>
                    <a:pt x="30" y="1"/>
                  </a:cubicBezTo>
                  <a:cubicBezTo>
                    <a:pt x="28" y="0"/>
                    <a:pt x="26" y="3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19" y="2"/>
                    <a:pt x="16" y="4"/>
                    <a:pt x="15" y="6"/>
                  </a:cubicBezTo>
                  <a:cubicBezTo>
                    <a:pt x="12" y="10"/>
                    <a:pt x="7" y="11"/>
                    <a:pt x="4" y="11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1" y="17"/>
                    <a:pt x="3" y="21"/>
                    <a:pt x="6" y="23"/>
                  </a:cubicBezTo>
                  <a:cubicBezTo>
                    <a:pt x="9" y="26"/>
                    <a:pt x="21" y="26"/>
                    <a:pt x="21" y="23"/>
                  </a:cubicBezTo>
                  <a:cubicBezTo>
                    <a:pt x="21" y="21"/>
                    <a:pt x="32" y="19"/>
                    <a:pt x="34" y="19"/>
                  </a:cubicBezTo>
                  <a:cubicBezTo>
                    <a:pt x="36" y="19"/>
                    <a:pt x="43" y="13"/>
                    <a:pt x="45" y="13"/>
                  </a:cubicBezTo>
                  <a:cubicBezTo>
                    <a:pt x="46" y="13"/>
                    <a:pt x="53" y="14"/>
                    <a:pt x="55" y="16"/>
                  </a:cubicBezTo>
                  <a:cubicBezTo>
                    <a:pt x="56" y="17"/>
                    <a:pt x="59" y="18"/>
                    <a:pt x="63" y="19"/>
                  </a:cubicBezTo>
                  <a:cubicBezTo>
                    <a:pt x="61" y="18"/>
                    <a:pt x="60" y="16"/>
                    <a:pt x="60" y="15"/>
                  </a:cubicBezTo>
                  <a:cubicBezTo>
                    <a:pt x="60" y="13"/>
                    <a:pt x="64" y="8"/>
                    <a:pt x="65" y="7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3" y="6"/>
                    <a:pt x="59" y="6"/>
                    <a:pt x="59" y="5"/>
                  </a:cubicBezTo>
                  <a:cubicBezTo>
                    <a:pt x="58" y="4"/>
                    <a:pt x="53" y="3"/>
                    <a:pt x="4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1" name="Freeform 75"/>
            <p:cNvSpPr>
              <a:spLocks/>
            </p:cNvSpPr>
            <p:nvPr userDrawn="1"/>
          </p:nvSpPr>
          <p:spPr bwMode="auto">
            <a:xfrm>
              <a:off x="-2659160" y="3325683"/>
              <a:ext cx="93966" cy="156829"/>
            </a:xfrm>
            <a:custGeom>
              <a:avLst/>
              <a:gdLst>
                <a:gd name="T0" fmla="*/ 31 w 44"/>
                <a:gd name="T1" fmla="*/ 55 h 68"/>
                <a:gd name="T2" fmla="*/ 29 w 44"/>
                <a:gd name="T3" fmla="*/ 50 h 68"/>
                <a:gd name="T4" fmla="*/ 32 w 44"/>
                <a:gd name="T5" fmla="*/ 44 h 68"/>
                <a:gd name="T6" fmla="*/ 28 w 44"/>
                <a:gd name="T7" fmla="*/ 38 h 68"/>
                <a:gd name="T8" fmla="*/ 31 w 44"/>
                <a:gd name="T9" fmla="*/ 34 h 68"/>
                <a:gd name="T10" fmla="*/ 34 w 44"/>
                <a:gd name="T11" fmla="*/ 27 h 68"/>
                <a:gd name="T12" fmla="*/ 33 w 44"/>
                <a:gd name="T13" fmla="*/ 16 h 68"/>
                <a:gd name="T14" fmla="*/ 40 w 44"/>
                <a:gd name="T15" fmla="*/ 10 h 68"/>
                <a:gd name="T16" fmla="*/ 37 w 44"/>
                <a:gd name="T17" fmla="*/ 6 h 68"/>
                <a:gd name="T18" fmla="*/ 30 w 44"/>
                <a:gd name="T19" fmla="*/ 5 h 68"/>
                <a:gd name="T20" fmla="*/ 26 w 44"/>
                <a:gd name="T21" fmla="*/ 5 h 68"/>
                <a:gd name="T22" fmla="*/ 18 w 44"/>
                <a:gd name="T23" fmla="*/ 3 h 68"/>
                <a:gd name="T24" fmla="*/ 14 w 44"/>
                <a:gd name="T25" fmla="*/ 3 h 68"/>
                <a:gd name="T26" fmla="*/ 11 w 44"/>
                <a:gd name="T27" fmla="*/ 4 h 68"/>
                <a:gd name="T28" fmla="*/ 11 w 44"/>
                <a:gd name="T29" fmla="*/ 11 h 68"/>
                <a:gd name="T30" fmla="*/ 4 w 44"/>
                <a:gd name="T31" fmla="*/ 37 h 68"/>
                <a:gd name="T32" fmla="*/ 9 w 44"/>
                <a:gd name="T33" fmla="*/ 47 h 68"/>
                <a:gd name="T34" fmla="*/ 10 w 44"/>
                <a:gd name="T35" fmla="*/ 65 h 68"/>
                <a:gd name="T36" fmla="*/ 19 w 44"/>
                <a:gd name="T37" fmla="*/ 67 h 68"/>
                <a:gd name="T38" fmla="*/ 28 w 44"/>
                <a:gd name="T39" fmla="*/ 65 h 68"/>
                <a:gd name="T40" fmla="*/ 27 w 44"/>
                <a:gd name="T41" fmla="*/ 62 h 68"/>
                <a:gd name="T42" fmla="*/ 31 w 44"/>
                <a:gd name="T43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68">
                  <a:moveTo>
                    <a:pt x="31" y="55"/>
                  </a:moveTo>
                  <a:cubicBezTo>
                    <a:pt x="36" y="55"/>
                    <a:pt x="30" y="51"/>
                    <a:pt x="29" y="50"/>
                  </a:cubicBezTo>
                  <a:cubicBezTo>
                    <a:pt x="28" y="49"/>
                    <a:pt x="29" y="44"/>
                    <a:pt x="32" y="44"/>
                  </a:cubicBezTo>
                  <a:cubicBezTo>
                    <a:pt x="34" y="44"/>
                    <a:pt x="32" y="41"/>
                    <a:pt x="28" y="38"/>
                  </a:cubicBezTo>
                  <a:cubicBezTo>
                    <a:pt x="25" y="35"/>
                    <a:pt x="28" y="34"/>
                    <a:pt x="31" y="34"/>
                  </a:cubicBezTo>
                  <a:cubicBezTo>
                    <a:pt x="34" y="34"/>
                    <a:pt x="31" y="29"/>
                    <a:pt x="34" y="27"/>
                  </a:cubicBezTo>
                  <a:cubicBezTo>
                    <a:pt x="36" y="24"/>
                    <a:pt x="33" y="19"/>
                    <a:pt x="33" y="16"/>
                  </a:cubicBezTo>
                  <a:cubicBezTo>
                    <a:pt x="33" y="14"/>
                    <a:pt x="37" y="13"/>
                    <a:pt x="40" y="10"/>
                  </a:cubicBezTo>
                  <a:cubicBezTo>
                    <a:pt x="44" y="7"/>
                    <a:pt x="37" y="8"/>
                    <a:pt x="37" y="6"/>
                  </a:cubicBezTo>
                  <a:cubicBezTo>
                    <a:pt x="37" y="4"/>
                    <a:pt x="33" y="3"/>
                    <a:pt x="30" y="5"/>
                  </a:cubicBezTo>
                  <a:cubicBezTo>
                    <a:pt x="27" y="7"/>
                    <a:pt x="28" y="5"/>
                    <a:pt x="26" y="5"/>
                  </a:cubicBezTo>
                  <a:cubicBezTo>
                    <a:pt x="23" y="5"/>
                    <a:pt x="18" y="6"/>
                    <a:pt x="18" y="3"/>
                  </a:cubicBezTo>
                  <a:cubicBezTo>
                    <a:pt x="18" y="1"/>
                    <a:pt x="16" y="0"/>
                    <a:pt x="14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7"/>
                    <a:pt x="10" y="10"/>
                    <a:pt x="11" y="11"/>
                  </a:cubicBezTo>
                  <a:cubicBezTo>
                    <a:pt x="14" y="15"/>
                    <a:pt x="9" y="32"/>
                    <a:pt x="4" y="37"/>
                  </a:cubicBezTo>
                  <a:cubicBezTo>
                    <a:pt x="0" y="42"/>
                    <a:pt x="4" y="43"/>
                    <a:pt x="9" y="47"/>
                  </a:cubicBezTo>
                  <a:cubicBezTo>
                    <a:pt x="13" y="50"/>
                    <a:pt x="10" y="62"/>
                    <a:pt x="10" y="65"/>
                  </a:cubicBezTo>
                  <a:cubicBezTo>
                    <a:pt x="10" y="68"/>
                    <a:pt x="14" y="67"/>
                    <a:pt x="19" y="67"/>
                  </a:cubicBezTo>
                  <a:cubicBezTo>
                    <a:pt x="22" y="67"/>
                    <a:pt x="25" y="66"/>
                    <a:pt x="28" y="65"/>
                  </a:cubicBezTo>
                  <a:cubicBezTo>
                    <a:pt x="28" y="64"/>
                    <a:pt x="27" y="63"/>
                    <a:pt x="27" y="62"/>
                  </a:cubicBezTo>
                  <a:cubicBezTo>
                    <a:pt x="27" y="60"/>
                    <a:pt x="27" y="56"/>
                    <a:pt x="31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2" name="Freeform 76"/>
            <p:cNvSpPr>
              <a:spLocks/>
            </p:cNvSpPr>
            <p:nvPr userDrawn="1"/>
          </p:nvSpPr>
          <p:spPr bwMode="auto">
            <a:xfrm>
              <a:off x="-2333636" y="2959141"/>
              <a:ext cx="102356" cy="91179"/>
            </a:xfrm>
            <a:custGeom>
              <a:avLst/>
              <a:gdLst>
                <a:gd name="T0" fmla="*/ 15 w 48"/>
                <a:gd name="T1" fmla="*/ 30 h 39"/>
                <a:gd name="T2" fmla="*/ 23 w 48"/>
                <a:gd name="T3" fmla="*/ 31 h 39"/>
                <a:gd name="T4" fmla="*/ 31 w 48"/>
                <a:gd name="T5" fmla="*/ 37 h 39"/>
                <a:gd name="T6" fmla="*/ 34 w 48"/>
                <a:gd name="T7" fmla="*/ 39 h 39"/>
                <a:gd name="T8" fmla="*/ 35 w 48"/>
                <a:gd name="T9" fmla="*/ 30 h 39"/>
                <a:gd name="T10" fmla="*/ 36 w 48"/>
                <a:gd name="T11" fmla="*/ 25 h 39"/>
                <a:gd name="T12" fmla="*/ 42 w 48"/>
                <a:gd name="T13" fmla="*/ 22 h 39"/>
                <a:gd name="T14" fmla="*/ 45 w 48"/>
                <a:gd name="T15" fmla="*/ 19 h 39"/>
                <a:gd name="T16" fmla="*/ 41 w 48"/>
                <a:gd name="T17" fmla="*/ 13 h 39"/>
                <a:gd name="T18" fmla="*/ 47 w 48"/>
                <a:gd name="T19" fmla="*/ 8 h 39"/>
                <a:gd name="T20" fmla="*/ 46 w 48"/>
                <a:gd name="T21" fmla="*/ 1 h 39"/>
                <a:gd name="T22" fmla="*/ 44 w 48"/>
                <a:gd name="T23" fmla="*/ 2 h 39"/>
                <a:gd name="T24" fmla="*/ 32 w 48"/>
                <a:gd name="T25" fmla="*/ 2 h 39"/>
                <a:gd name="T26" fmla="*/ 27 w 48"/>
                <a:gd name="T27" fmla="*/ 10 h 39"/>
                <a:gd name="T28" fmla="*/ 21 w 48"/>
                <a:gd name="T29" fmla="*/ 10 h 39"/>
                <a:gd name="T30" fmla="*/ 16 w 48"/>
                <a:gd name="T31" fmla="*/ 13 h 39"/>
                <a:gd name="T32" fmla="*/ 11 w 48"/>
                <a:gd name="T33" fmla="*/ 21 h 39"/>
                <a:gd name="T34" fmla="*/ 1 w 48"/>
                <a:gd name="T35" fmla="*/ 31 h 39"/>
                <a:gd name="T36" fmla="*/ 0 w 48"/>
                <a:gd name="T37" fmla="*/ 32 h 39"/>
                <a:gd name="T38" fmla="*/ 4 w 48"/>
                <a:gd name="T39" fmla="*/ 34 h 39"/>
                <a:gd name="T40" fmla="*/ 15 w 48"/>
                <a:gd name="T4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39">
                  <a:moveTo>
                    <a:pt x="15" y="30"/>
                  </a:moveTo>
                  <a:cubicBezTo>
                    <a:pt x="17" y="28"/>
                    <a:pt x="21" y="29"/>
                    <a:pt x="23" y="31"/>
                  </a:cubicBezTo>
                  <a:cubicBezTo>
                    <a:pt x="25" y="33"/>
                    <a:pt x="28" y="34"/>
                    <a:pt x="31" y="37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34" y="37"/>
                    <a:pt x="34" y="33"/>
                    <a:pt x="35" y="30"/>
                  </a:cubicBezTo>
                  <a:cubicBezTo>
                    <a:pt x="36" y="28"/>
                    <a:pt x="34" y="25"/>
                    <a:pt x="36" y="25"/>
                  </a:cubicBezTo>
                  <a:cubicBezTo>
                    <a:pt x="37" y="25"/>
                    <a:pt x="42" y="25"/>
                    <a:pt x="42" y="22"/>
                  </a:cubicBezTo>
                  <a:cubicBezTo>
                    <a:pt x="42" y="20"/>
                    <a:pt x="44" y="21"/>
                    <a:pt x="45" y="19"/>
                  </a:cubicBezTo>
                  <a:cubicBezTo>
                    <a:pt x="46" y="17"/>
                    <a:pt x="42" y="14"/>
                    <a:pt x="41" y="13"/>
                  </a:cubicBezTo>
                  <a:cubicBezTo>
                    <a:pt x="40" y="12"/>
                    <a:pt x="44" y="12"/>
                    <a:pt x="47" y="8"/>
                  </a:cubicBezTo>
                  <a:cubicBezTo>
                    <a:pt x="48" y="7"/>
                    <a:pt x="47" y="4"/>
                    <a:pt x="46" y="1"/>
                  </a:cubicBezTo>
                  <a:cubicBezTo>
                    <a:pt x="46" y="2"/>
                    <a:pt x="45" y="3"/>
                    <a:pt x="44" y="2"/>
                  </a:cubicBezTo>
                  <a:cubicBezTo>
                    <a:pt x="41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1" y="10"/>
                  </a:cubicBezTo>
                  <a:cubicBezTo>
                    <a:pt x="21" y="7"/>
                    <a:pt x="16" y="9"/>
                    <a:pt x="16" y="13"/>
                  </a:cubicBezTo>
                  <a:cubicBezTo>
                    <a:pt x="16" y="16"/>
                    <a:pt x="10" y="17"/>
                    <a:pt x="11" y="21"/>
                  </a:cubicBezTo>
                  <a:cubicBezTo>
                    <a:pt x="11" y="25"/>
                    <a:pt x="5" y="29"/>
                    <a:pt x="1" y="31"/>
                  </a:cubicBezTo>
                  <a:cubicBezTo>
                    <a:pt x="1" y="32"/>
                    <a:pt x="0" y="32"/>
                    <a:pt x="0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7" y="34"/>
                    <a:pt x="13" y="32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3" name="Freeform 77"/>
            <p:cNvSpPr>
              <a:spLocks/>
            </p:cNvSpPr>
            <p:nvPr userDrawn="1"/>
          </p:nvSpPr>
          <p:spPr bwMode="auto">
            <a:xfrm>
              <a:off x="-2268195" y="3072204"/>
              <a:ext cx="16780" cy="23707"/>
            </a:xfrm>
            <a:custGeom>
              <a:avLst/>
              <a:gdLst>
                <a:gd name="T0" fmla="*/ 4 w 8"/>
                <a:gd name="T1" fmla="*/ 0 h 10"/>
                <a:gd name="T2" fmla="*/ 0 w 8"/>
                <a:gd name="T3" fmla="*/ 9 h 10"/>
                <a:gd name="T4" fmla="*/ 8 w 8"/>
                <a:gd name="T5" fmla="*/ 10 h 10"/>
                <a:gd name="T6" fmla="*/ 4 w 8"/>
                <a:gd name="T7" fmla="*/ 1 h 10"/>
                <a:gd name="T8" fmla="*/ 4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4" y="0"/>
                  </a:moveTo>
                  <a:cubicBezTo>
                    <a:pt x="2" y="1"/>
                    <a:pt x="0" y="4"/>
                    <a:pt x="0" y="9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8" y="4"/>
                    <a:pt x="5" y="2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4" name="Freeform 78"/>
            <p:cNvSpPr>
              <a:spLocks/>
            </p:cNvSpPr>
            <p:nvPr userDrawn="1"/>
          </p:nvSpPr>
          <p:spPr bwMode="auto">
            <a:xfrm>
              <a:off x="-2350415" y="3024790"/>
              <a:ext cx="95644" cy="71121"/>
            </a:xfrm>
            <a:custGeom>
              <a:avLst/>
              <a:gdLst>
                <a:gd name="T0" fmla="*/ 1 w 45"/>
                <a:gd name="T1" fmla="*/ 9 h 31"/>
                <a:gd name="T2" fmla="*/ 5 w 45"/>
                <a:gd name="T3" fmla="*/ 13 h 31"/>
                <a:gd name="T4" fmla="*/ 11 w 45"/>
                <a:gd name="T5" fmla="*/ 16 h 31"/>
                <a:gd name="T6" fmla="*/ 19 w 45"/>
                <a:gd name="T7" fmla="*/ 20 h 31"/>
                <a:gd name="T8" fmla="*/ 22 w 45"/>
                <a:gd name="T9" fmla="*/ 24 h 31"/>
                <a:gd name="T10" fmla="*/ 27 w 45"/>
                <a:gd name="T11" fmla="*/ 22 h 31"/>
                <a:gd name="T12" fmla="*/ 31 w 45"/>
                <a:gd name="T13" fmla="*/ 27 h 31"/>
                <a:gd name="T14" fmla="*/ 37 w 45"/>
                <a:gd name="T15" fmla="*/ 30 h 31"/>
                <a:gd name="T16" fmla="*/ 38 w 45"/>
                <a:gd name="T17" fmla="*/ 30 h 31"/>
                <a:gd name="T18" fmla="*/ 42 w 45"/>
                <a:gd name="T19" fmla="*/ 21 h 31"/>
                <a:gd name="T20" fmla="*/ 45 w 45"/>
                <a:gd name="T21" fmla="*/ 18 h 31"/>
                <a:gd name="T22" fmla="*/ 42 w 45"/>
                <a:gd name="T23" fmla="*/ 11 h 31"/>
                <a:gd name="T24" fmla="*/ 42 w 45"/>
                <a:gd name="T25" fmla="*/ 11 h 31"/>
                <a:gd name="T26" fmla="*/ 39 w 45"/>
                <a:gd name="T27" fmla="*/ 9 h 31"/>
                <a:gd name="T28" fmla="*/ 31 w 45"/>
                <a:gd name="T29" fmla="*/ 3 h 31"/>
                <a:gd name="T30" fmla="*/ 23 w 45"/>
                <a:gd name="T31" fmla="*/ 2 h 31"/>
                <a:gd name="T32" fmla="*/ 12 w 45"/>
                <a:gd name="T33" fmla="*/ 6 h 31"/>
                <a:gd name="T34" fmla="*/ 8 w 45"/>
                <a:gd name="T35" fmla="*/ 4 h 31"/>
                <a:gd name="T36" fmla="*/ 0 w 45"/>
                <a:gd name="T37" fmla="*/ 7 h 31"/>
                <a:gd name="T38" fmla="*/ 1 w 45"/>
                <a:gd name="T3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1">
                  <a:moveTo>
                    <a:pt x="1" y="9"/>
                  </a:moveTo>
                  <a:cubicBezTo>
                    <a:pt x="2" y="11"/>
                    <a:pt x="4" y="15"/>
                    <a:pt x="5" y="13"/>
                  </a:cubicBezTo>
                  <a:cubicBezTo>
                    <a:pt x="7" y="11"/>
                    <a:pt x="9" y="15"/>
                    <a:pt x="11" y="16"/>
                  </a:cubicBezTo>
                  <a:cubicBezTo>
                    <a:pt x="14" y="18"/>
                    <a:pt x="18" y="19"/>
                    <a:pt x="19" y="20"/>
                  </a:cubicBezTo>
                  <a:cubicBezTo>
                    <a:pt x="19" y="22"/>
                    <a:pt x="20" y="25"/>
                    <a:pt x="22" y="24"/>
                  </a:cubicBezTo>
                  <a:cubicBezTo>
                    <a:pt x="24" y="23"/>
                    <a:pt x="27" y="20"/>
                    <a:pt x="27" y="22"/>
                  </a:cubicBezTo>
                  <a:cubicBezTo>
                    <a:pt x="27" y="24"/>
                    <a:pt x="28" y="27"/>
                    <a:pt x="31" y="27"/>
                  </a:cubicBezTo>
                  <a:cubicBezTo>
                    <a:pt x="33" y="26"/>
                    <a:pt x="34" y="31"/>
                    <a:pt x="37" y="30"/>
                  </a:cubicBezTo>
                  <a:cubicBezTo>
                    <a:pt x="37" y="30"/>
                    <a:pt x="38" y="30"/>
                    <a:pt x="38" y="30"/>
                  </a:cubicBezTo>
                  <a:cubicBezTo>
                    <a:pt x="38" y="25"/>
                    <a:pt x="40" y="22"/>
                    <a:pt x="42" y="21"/>
                  </a:cubicBezTo>
                  <a:cubicBezTo>
                    <a:pt x="43" y="20"/>
                    <a:pt x="45" y="19"/>
                    <a:pt x="45" y="18"/>
                  </a:cubicBezTo>
                  <a:cubicBezTo>
                    <a:pt x="45" y="16"/>
                    <a:pt x="41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0" y="9"/>
                    <a:pt x="39" y="9"/>
                  </a:cubicBezTo>
                  <a:cubicBezTo>
                    <a:pt x="36" y="6"/>
                    <a:pt x="33" y="5"/>
                    <a:pt x="31" y="3"/>
                  </a:cubicBezTo>
                  <a:cubicBezTo>
                    <a:pt x="29" y="1"/>
                    <a:pt x="25" y="0"/>
                    <a:pt x="23" y="2"/>
                  </a:cubicBezTo>
                  <a:cubicBezTo>
                    <a:pt x="21" y="4"/>
                    <a:pt x="15" y="6"/>
                    <a:pt x="12" y="6"/>
                  </a:cubicBezTo>
                  <a:cubicBezTo>
                    <a:pt x="11" y="6"/>
                    <a:pt x="10" y="5"/>
                    <a:pt x="8" y="4"/>
                  </a:cubicBezTo>
                  <a:cubicBezTo>
                    <a:pt x="5" y="6"/>
                    <a:pt x="3" y="7"/>
                    <a:pt x="0" y="7"/>
                  </a:cubicBezTo>
                  <a:cubicBezTo>
                    <a:pt x="0" y="8"/>
                    <a:pt x="1" y="8"/>
                    <a:pt x="1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5" name="Freeform 79"/>
            <p:cNvSpPr>
              <a:spLocks/>
            </p:cNvSpPr>
            <p:nvPr userDrawn="1"/>
          </p:nvSpPr>
          <p:spPr bwMode="auto">
            <a:xfrm>
              <a:off x="-1910790" y="3128735"/>
              <a:ext cx="226525" cy="149534"/>
            </a:xfrm>
            <a:custGeom>
              <a:avLst/>
              <a:gdLst>
                <a:gd name="T0" fmla="*/ 95 w 106"/>
                <a:gd name="T1" fmla="*/ 43 h 64"/>
                <a:gd name="T2" fmla="*/ 90 w 106"/>
                <a:gd name="T3" fmla="*/ 40 h 64"/>
                <a:gd name="T4" fmla="*/ 91 w 106"/>
                <a:gd name="T5" fmla="*/ 40 h 64"/>
                <a:gd name="T6" fmla="*/ 89 w 106"/>
                <a:gd name="T7" fmla="*/ 28 h 64"/>
                <a:gd name="T8" fmla="*/ 81 w 106"/>
                <a:gd name="T9" fmla="*/ 13 h 64"/>
                <a:gd name="T10" fmla="*/ 74 w 106"/>
                <a:gd name="T11" fmla="*/ 0 h 64"/>
                <a:gd name="T12" fmla="*/ 68 w 106"/>
                <a:gd name="T13" fmla="*/ 3 h 64"/>
                <a:gd name="T14" fmla="*/ 61 w 106"/>
                <a:gd name="T15" fmla="*/ 6 h 64"/>
                <a:gd name="T16" fmla="*/ 56 w 106"/>
                <a:gd name="T17" fmla="*/ 7 h 64"/>
                <a:gd name="T18" fmla="*/ 50 w 106"/>
                <a:gd name="T19" fmla="*/ 8 h 64"/>
                <a:gd name="T20" fmla="*/ 44 w 106"/>
                <a:gd name="T21" fmla="*/ 6 h 64"/>
                <a:gd name="T22" fmla="*/ 32 w 106"/>
                <a:gd name="T23" fmla="*/ 4 h 64"/>
                <a:gd name="T24" fmla="*/ 27 w 106"/>
                <a:gd name="T25" fmla="*/ 4 h 64"/>
                <a:gd name="T26" fmla="*/ 26 w 106"/>
                <a:gd name="T27" fmla="*/ 7 h 64"/>
                <a:gd name="T28" fmla="*/ 18 w 106"/>
                <a:gd name="T29" fmla="*/ 11 h 64"/>
                <a:gd name="T30" fmla="*/ 8 w 106"/>
                <a:gd name="T31" fmla="*/ 28 h 64"/>
                <a:gd name="T32" fmla="*/ 1 w 106"/>
                <a:gd name="T33" fmla="*/ 33 h 64"/>
                <a:gd name="T34" fmla="*/ 5 w 106"/>
                <a:gd name="T35" fmla="*/ 39 h 64"/>
                <a:gd name="T36" fmla="*/ 9 w 106"/>
                <a:gd name="T37" fmla="*/ 43 h 64"/>
                <a:gd name="T38" fmla="*/ 10 w 106"/>
                <a:gd name="T39" fmla="*/ 49 h 64"/>
                <a:gd name="T40" fmla="*/ 23 w 106"/>
                <a:gd name="T41" fmla="*/ 53 h 64"/>
                <a:gd name="T42" fmla="*/ 24 w 106"/>
                <a:gd name="T43" fmla="*/ 58 h 64"/>
                <a:gd name="T44" fmla="*/ 30 w 106"/>
                <a:gd name="T45" fmla="*/ 62 h 64"/>
                <a:gd name="T46" fmla="*/ 43 w 106"/>
                <a:gd name="T47" fmla="*/ 63 h 64"/>
                <a:gd name="T48" fmla="*/ 55 w 106"/>
                <a:gd name="T49" fmla="*/ 64 h 64"/>
                <a:gd name="T50" fmla="*/ 64 w 106"/>
                <a:gd name="T51" fmla="*/ 60 h 64"/>
                <a:gd name="T52" fmla="*/ 77 w 106"/>
                <a:gd name="T53" fmla="*/ 58 h 64"/>
                <a:gd name="T54" fmla="*/ 87 w 106"/>
                <a:gd name="T55" fmla="*/ 61 h 64"/>
                <a:gd name="T56" fmla="*/ 94 w 106"/>
                <a:gd name="T57" fmla="*/ 64 h 64"/>
                <a:gd name="T58" fmla="*/ 94 w 106"/>
                <a:gd name="T59" fmla="*/ 58 h 64"/>
                <a:gd name="T60" fmla="*/ 100 w 106"/>
                <a:gd name="T61" fmla="*/ 49 h 64"/>
                <a:gd name="T62" fmla="*/ 106 w 106"/>
                <a:gd name="T63" fmla="*/ 43 h 64"/>
                <a:gd name="T64" fmla="*/ 106 w 106"/>
                <a:gd name="T65" fmla="*/ 43 h 64"/>
                <a:gd name="T66" fmla="*/ 101 w 106"/>
                <a:gd name="T67" fmla="*/ 40 h 64"/>
                <a:gd name="T68" fmla="*/ 95 w 106"/>
                <a:gd name="T6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6" h="64">
                  <a:moveTo>
                    <a:pt x="95" y="43"/>
                  </a:moveTo>
                  <a:cubicBezTo>
                    <a:pt x="92" y="42"/>
                    <a:pt x="89" y="41"/>
                    <a:pt x="90" y="40"/>
                  </a:cubicBezTo>
                  <a:cubicBezTo>
                    <a:pt x="90" y="40"/>
                    <a:pt x="91" y="40"/>
                    <a:pt x="91" y="40"/>
                  </a:cubicBezTo>
                  <a:cubicBezTo>
                    <a:pt x="88" y="37"/>
                    <a:pt x="87" y="30"/>
                    <a:pt x="89" y="28"/>
                  </a:cubicBezTo>
                  <a:cubicBezTo>
                    <a:pt x="91" y="25"/>
                    <a:pt x="85" y="16"/>
                    <a:pt x="81" y="13"/>
                  </a:cubicBezTo>
                  <a:cubicBezTo>
                    <a:pt x="80" y="11"/>
                    <a:pt x="77" y="6"/>
                    <a:pt x="74" y="0"/>
                  </a:cubicBezTo>
                  <a:cubicBezTo>
                    <a:pt x="71" y="1"/>
                    <a:pt x="68" y="2"/>
                    <a:pt x="68" y="3"/>
                  </a:cubicBezTo>
                  <a:cubicBezTo>
                    <a:pt x="67" y="4"/>
                    <a:pt x="64" y="6"/>
                    <a:pt x="61" y="6"/>
                  </a:cubicBezTo>
                  <a:cubicBezTo>
                    <a:pt x="59" y="6"/>
                    <a:pt x="57" y="5"/>
                    <a:pt x="56" y="7"/>
                  </a:cubicBezTo>
                  <a:cubicBezTo>
                    <a:pt x="54" y="8"/>
                    <a:pt x="51" y="9"/>
                    <a:pt x="50" y="8"/>
                  </a:cubicBezTo>
                  <a:cubicBezTo>
                    <a:pt x="49" y="7"/>
                    <a:pt x="46" y="6"/>
                    <a:pt x="44" y="6"/>
                  </a:cubicBezTo>
                  <a:cubicBezTo>
                    <a:pt x="41" y="6"/>
                    <a:pt x="34" y="4"/>
                    <a:pt x="32" y="4"/>
                  </a:cubicBezTo>
                  <a:cubicBezTo>
                    <a:pt x="31" y="4"/>
                    <a:pt x="29" y="4"/>
                    <a:pt x="27" y="4"/>
                  </a:cubicBezTo>
                  <a:cubicBezTo>
                    <a:pt x="28" y="5"/>
                    <a:pt x="27" y="6"/>
                    <a:pt x="26" y="7"/>
                  </a:cubicBezTo>
                  <a:cubicBezTo>
                    <a:pt x="24" y="8"/>
                    <a:pt x="20" y="10"/>
                    <a:pt x="18" y="11"/>
                  </a:cubicBezTo>
                  <a:cubicBezTo>
                    <a:pt x="17" y="12"/>
                    <a:pt x="11" y="24"/>
                    <a:pt x="8" y="28"/>
                  </a:cubicBezTo>
                  <a:cubicBezTo>
                    <a:pt x="4" y="31"/>
                    <a:pt x="1" y="32"/>
                    <a:pt x="1" y="33"/>
                  </a:cubicBezTo>
                  <a:cubicBezTo>
                    <a:pt x="0" y="34"/>
                    <a:pt x="5" y="37"/>
                    <a:pt x="5" y="39"/>
                  </a:cubicBezTo>
                  <a:cubicBezTo>
                    <a:pt x="5" y="41"/>
                    <a:pt x="6" y="43"/>
                    <a:pt x="9" y="43"/>
                  </a:cubicBezTo>
                  <a:cubicBezTo>
                    <a:pt x="11" y="43"/>
                    <a:pt x="8" y="49"/>
                    <a:pt x="10" y="49"/>
                  </a:cubicBezTo>
                  <a:cubicBezTo>
                    <a:pt x="12" y="50"/>
                    <a:pt x="23" y="51"/>
                    <a:pt x="23" y="53"/>
                  </a:cubicBezTo>
                  <a:cubicBezTo>
                    <a:pt x="23" y="55"/>
                    <a:pt x="24" y="57"/>
                    <a:pt x="24" y="58"/>
                  </a:cubicBezTo>
                  <a:cubicBezTo>
                    <a:pt x="27" y="58"/>
                    <a:pt x="29" y="62"/>
                    <a:pt x="30" y="62"/>
                  </a:cubicBezTo>
                  <a:cubicBezTo>
                    <a:pt x="32" y="62"/>
                    <a:pt x="41" y="64"/>
                    <a:pt x="43" y="63"/>
                  </a:cubicBezTo>
                  <a:cubicBezTo>
                    <a:pt x="45" y="63"/>
                    <a:pt x="53" y="63"/>
                    <a:pt x="55" y="64"/>
                  </a:cubicBezTo>
                  <a:cubicBezTo>
                    <a:pt x="58" y="64"/>
                    <a:pt x="61" y="63"/>
                    <a:pt x="64" y="60"/>
                  </a:cubicBezTo>
                  <a:cubicBezTo>
                    <a:pt x="66" y="58"/>
                    <a:pt x="75" y="58"/>
                    <a:pt x="77" y="58"/>
                  </a:cubicBezTo>
                  <a:cubicBezTo>
                    <a:pt x="80" y="58"/>
                    <a:pt x="86" y="59"/>
                    <a:pt x="87" y="61"/>
                  </a:cubicBezTo>
                  <a:cubicBezTo>
                    <a:pt x="87" y="62"/>
                    <a:pt x="90" y="63"/>
                    <a:pt x="94" y="64"/>
                  </a:cubicBezTo>
                  <a:cubicBezTo>
                    <a:pt x="94" y="62"/>
                    <a:pt x="94" y="60"/>
                    <a:pt x="94" y="58"/>
                  </a:cubicBezTo>
                  <a:cubicBezTo>
                    <a:pt x="94" y="55"/>
                    <a:pt x="96" y="50"/>
                    <a:pt x="100" y="49"/>
                  </a:cubicBezTo>
                  <a:cubicBezTo>
                    <a:pt x="103" y="49"/>
                    <a:pt x="106" y="49"/>
                    <a:pt x="106" y="43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4" y="41"/>
                    <a:pt x="102" y="40"/>
                    <a:pt x="101" y="40"/>
                  </a:cubicBezTo>
                  <a:cubicBezTo>
                    <a:pt x="100" y="40"/>
                    <a:pt x="96" y="43"/>
                    <a:pt x="95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6" name="Freeform 80"/>
            <p:cNvSpPr>
              <a:spLocks/>
            </p:cNvSpPr>
            <p:nvPr userDrawn="1"/>
          </p:nvSpPr>
          <p:spPr bwMode="auto">
            <a:xfrm>
              <a:off x="-1753062" y="3125088"/>
              <a:ext cx="77186" cy="96651"/>
            </a:xfrm>
            <a:custGeom>
              <a:avLst/>
              <a:gdLst>
                <a:gd name="T0" fmla="*/ 26 w 36"/>
                <a:gd name="T1" fmla="*/ 11 h 42"/>
                <a:gd name="T2" fmla="*/ 17 w 36"/>
                <a:gd name="T3" fmla="*/ 5 h 42"/>
                <a:gd name="T4" fmla="*/ 8 w 36"/>
                <a:gd name="T5" fmla="*/ 0 h 42"/>
                <a:gd name="T6" fmla="*/ 0 w 36"/>
                <a:gd name="T7" fmla="*/ 2 h 42"/>
                <a:gd name="T8" fmla="*/ 7 w 36"/>
                <a:gd name="T9" fmla="*/ 15 h 42"/>
                <a:gd name="T10" fmla="*/ 15 w 36"/>
                <a:gd name="T11" fmla="*/ 30 h 42"/>
                <a:gd name="T12" fmla="*/ 17 w 36"/>
                <a:gd name="T13" fmla="*/ 42 h 42"/>
                <a:gd name="T14" fmla="*/ 23 w 36"/>
                <a:gd name="T15" fmla="*/ 32 h 42"/>
                <a:gd name="T16" fmla="*/ 28 w 36"/>
                <a:gd name="T17" fmla="*/ 28 h 42"/>
                <a:gd name="T18" fmla="*/ 36 w 36"/>
                <a:gd name="T19" fmla="*/ 29 h 42"/>
                <a:gd name="T20" fmla="*/ 33 w 36"/>
                <a:gd name="T21" fmla="*/ 22 h 42"/>
                <a:gd name="T22" fmla="*/ 26 w 36"/>
                <a:gd name="T2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2">
                  <a:moveTo>
                    <a:pt x="26" y="11"/>
                  </a:moveTo>
                  <a:cubicBezTo>
                    <a:pt x="24" y="7"/>
                    <a:pt x="20" y="5"/>
                    <a:pt x="17" y="5"/>
                  </a:cubicBezTo>
                  <a:cubicBezTo>
                    <a:pt x="15" y="5"/>
                    <a:pt x="11" y="0"/>
                    <a:pt x="8" y="0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3" y="8"/>
                    <a:pt x="6" y="13"/>
                    <a:pt x="7" y="15"/>
                  </a:cubicBezTo>
                  <a:cubicBezTo>
                    <a:pt x="11" y="18"/>
                    <a:pt x="17" y="27"/>
                    <a:pt x="15" y="30"/>
                  </a:cubicBezTo>
                  <a:cubicBezTo>
                    <a:pt x="13" y="32"/>
                    <a:pt x="14" y="39"/>
                    <a:pt x="17" y="42"/>
                  </a:cubicBezTo>
                  <a:cubicBezTo>
                    <a:pt x="18" y="40"/>
                    <a:pt x="23" y="34"/>
                    <a:pt x="23" y="32"/>
                  </a:cubicBezTo>
                  <a:cubicBezTo>
                    <a:pt x="23" y="30"/>
                    <a:pt x="24" y="27"/>
                    <a:pt x="28" y="28"/>
                  </a:cubicBezTo>
                  <a:cubicBezTo>
                    <a:pt x="32" y="28"/>
                    <a:pt x="36" y="30"/>
                    <a:pt x="36" y="29"/>
                  </a:cubicBezTo>
                  <a:cubicBezTo>
                    <a:pt x="36" y="28"/>
                    <a:pt x="35" y="23"/>
                    <a:pt x="33" y="22"/>
                  </a:cubicBezTo>
                  <a:cubicBezTo>
                    <a:pt x="31" y="20"/>
                    <a:pt x="27" y="15"/>
                    <a:pt x="26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7" name="Freeform 81"/>
            <p:cNvSpPr>
              <a:spLocks/>
            </p:cNvSpPr>
            <p:nvPr userDrawn="1"/>
          </p:nvSpPr>
          <p:spPr bwMode="auto">
            <a:xfrm>
              <a:off x="-1868841" y="3263681"/>
              <a:ext cx="159407" cy="87532"/>
            </a:xfrm>
            <a:custGeom>
              <a:avLst/>
              <a:gdLst>
                <a:gd name="T0" fmla="*/ 57 w 74"/>
                <a:gd name="T1" fmla="*/ 0 h 37"/>
                <a:gd name="T2" fmla="*/ 44 w 74"/>
                <a:gd name="T3" fmla="*/ 2 h 37"/>
                <a:gd name="T4" fmla="*/ 35 w 74"/>
                <a:gd name="T5" fmla="*/ 6 h 37"/>
                <a:gd name="T6" fmla="*/ 23 w 74"/>
                <a:gd name="T7" fmla="*/ 5 h 37"/>
                <a:gd name="T8" fmla="*/ 10 w 74"/>
                <a:gd name="T9" fmla="*/ 4 h 37"/>
                <a:gd name="T10" fmla="*/ 4 w 74"/>
                <a:gd name="T11" fmla="*/ 0 h 37"/>
                <a:gd name="T12" fmla="*/ 3 w 74"/>
                <a:gd name="T13" fmla="*/ 1 h 37"/>
                <a:gd name="T14" fmla="*/ 3 w 74"/>
                <a:gd name="T15" fmla="*/ 8 h 37"/>
                <a:gd name="T16" fmla="*/ 6 w 74"/>
                <a:gd name="T17" fmla="*/ 15 h 37"/>
                <a:gd name="T18" fmla="*/ 3 w 74"/>
                <a:gd name="T19" fmla="*/ 20 h 37"/>
                <a:gd name="T20" fmla="*/ 3 w 74"/>
                <a:gd name="T21" fmla="*/ 25 h 37"/>
                <a:gd name="T22" fmla="*/ 9 w 74"/>
                <a:gd name="T23" fmla="*/ 32 h 37"/>
                <a:gd name="T24" fmla="*/ 11 w 74"/>
                <a:gd name="T25" fmla="*/ 35 h 37"/>
                <a:gd name="T26" fmla="*/ 27 w 74"/>
                <a:gd name="T27" fmla="*/ 35 h 37"/>
                <a:gd name="T28" fmla="*/ 39 w 74"/>
                <a:gd name="T29" fmla="*/ 37 h 37"/>
                <a:gd name="T30" fmla="*/ 44 w 74"/>
                <a:gd name="T31" fmla="*/ 34 h 37"/>
                <a:gd name="T32" fmla="*/ 49 w 74"/>
                <a:gd name="T33" fmla="*/ 32 h 37"/>
                <a:gd name="T34" fmla="*/ 49 w 74"/>
                <a:gd name="T35" fmla="*/ 29 h 37"/>
                <a:gd name="T36" fmla="*/ 61 w 74"/>
                <a:gd name="T37" fmla="*/ 29 h 37"/>
                <a:gd name="T38" fmla="*/ 66 w 74"/>
                <a:gd name="T39" fmla="*/ 28 h 37"/>
                <a:gd name="T40" fmla="*/ 64 w 74"/>
                <a:gd name="T41" fmla="*/ 26 h 37"/>
                <a:gd name="T42" fmla="*/ 62 w 74"/>
                <a:gd name="T43" fmla="*/ 17 h 37"/>
                <a:gd name="T44" fmla="*/ 71 w 74"/>
                <a:gd name="T45" fmla="*/ 8 h 37"/>
                <a:gd name="T46" fmla="*/ 74 w 74"/>
                <a:gd name="T47" fmla="*/ 6 h 37"/>
                <a:gd name="T48" fmla="*/ 67 w 74"/>
                <a:gd name="T49" fmla="*/ 3 h 37"/>
                <a:gd name="T50" fmla="*/ 57 w 74"/>
                <a:gd name="T5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4" h="37">
                  <a:moveTo>
                    <a:pt x="57" y="0"/>
                  </a:moveTo>
                  <a:cubicBezTo>
                    <a:pt x="55" y="0"/>
                    <a:pt x="46" y="0"/>
                    <a:pt x="44" y="2"/>
                  </a:cubicBezTo>
                  <a:cubicBezTo>
                    <a:pt x="41" y="5"/>
                    <a:pt x="38" y="6"/>
                    <a:pt x="35" y="6"/>
                  </a:cubicBezTo>
                  <a:cubicBezTo>
                    <a:pt x="33" y="5"/>
                    <a:pt x="25" y="5"/>
                    <a:pt x="23" y="5"/>
                  </a:cubicBezTo>
                  <a:cubicBezTo>
                    <a:pt x="21" y="6"/>
                    <a:pt x="12" y="4"/>
                    <a:pt x="10" y="4"/>
                  </a:cubicBezTo>
                  <a:cubicBezTo>
                    <a:pt x="9" y="4"/>
                    <a:pt x="7" y="0"/>
                    <a:pt x="4" y="0"/>
                  </a:cubicBezTo>
                  <a:cubicBezTo>
                    <a:pt x="4" y="0"/>
                    <a:pt x="3" y="1"/>
                    <a:pt x="3" y="1"/>
                  </a:cubicBezTo>
                  <a:cubicBezTo>
                    <a:pt x="1" y="2"/>
                    <a:pt x="0" y="6"/>
                    <a:pt x="3" y="8"/>
                  </a:cubicBezTo>
                  <a:cubicBezTo>
                    <a:pt x="5" y="10"/>
                    <a:pt x="9" y="15"/>
                    <a:pt x="6" y="15"/>
                  </a:cubicBezTo>
                  <a:cubicBezTo>
                    <a:pt x="4" y="15"/>
                    <a:pt x="2" y="18"/>
                    <a:pt x="3" y="20"/>
                  </a:cubicBezTo>
                  <a:cubicBezTo>
                    <a:pt x="3" y="21"/>
                    <a:pt x="2" y="24"/>
                    <a:pt x="3" y="25"/>
                  </a:cubicBezTo>
                  <a:cubicBezTo>
                    <a:pt x="3" y="26"/>
                    <a:pt x="9" y="30"/>
                    <a:pt x="9" y="32"/>
                  </a:cubicBezTo>
                  <a:cubicBezTo>
                    <a:pt x="9" y="33"/>
                    <a:pt x="12" y="34"/>
                    <a:pt x="11" y="35"/>
                  </a:cubicBezTo>
                  <a:cubicBezTo>
                    <a:pt x="16" y="34"/>
                    <a:pt x="25" y="34"/>
                    <a:pt x="27" y="35"/>
                  </a:cubicBezTo>
                  <a:cubicBezTo>
                    <a:pt x="30" y="36"/>
                    <a:pt x="39" y="37"/>
                    <a:pt x="39" y="37"/>
                  </a:cubicBezTo>
                  <a:cubicBezTo>
                    <a:pt x="42" y="37"/>
                    <a:pt x="45" y="36"/>
                    <a:pt x="44" y="34"/>
                  </a:cubicBezTo>
                  <a:cubicBezTo>
                    <a:pt x="43" y="33"/>
                    <a:pt x="47" y="32"/>
                    <a:pt x="49" y="32"/>
                  </a:cubicBezTo>
                  <a:cubicBezTo>
                    <a:pt x="49" y="30"/>
                    <a:pt x="49" y="29"/>
                    <a:pt x="49" y="29"/>
                  </a:cubicBezTo>
                  <a:cubicBezTo>
                    <a:pt x="51" y="28"/>
                    <a:pt x="58" y="27"/>
                    <a:pt x="61" y="29"/>
                  </a:cubicBezTo>
                  <a:cubicBezTo>
                    <a:pt x="63" y="30"/>
                    <a:pt x="65" y="29"/>
                    <a:pt x="66" y="28"/>
                  </a:cubicBezTo>
                  <a:cubicBezTo>
                    <a:pt x="66" y="27"/>
                    <a:pt x="65" y="26"/>
                    <a:pt x="64" y="26"/>
                  </a:cubicBezTo>
                  <a:cubicBezTo>
                    <a:pt x="62" y="25"/>
                    <a:pt x="60" y="18"/>
                    <a:pt x="62" y="17"/>
                  </a:cubicBezTo>
                  <a:cubicBezTo>
                    <a:pt x="64" y="17"/>
                    <a:pt x="67" y="9"/>
                    <a:pt x="71" y="8"/>
                  </a:cubicBezTo>
                  <a:cubicBezTo>
                    <a:pt x="73" y="8"/>
                    <a:pt x="73" y="7"/>
                    <a:pt x="74" y="6"/>
                  </a:cubicBezTo>
                  <a:cubicBezTo>
                    <a:pt x="70" y="5"/>
                    <a:pt x="67" y="4"/>
                    <a:pt x="67" y="3"/>
                  </a:cubicBezTo>
                  <a:cubicBezTo>
                    <a:pt x="66" y="1"/>
                    <a:pt x="60" y="0"/>
                    <a:pt x="5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8" name="Freeform 82"/>
            <p:cNvSpPr>
              <a:spLocks/>
            </p:cNvSpPr>
            <p:nvPr userDrawn="1"/>
          </p:nvSpPr>
          <p:spPr bwMode="auto">
            <a:xfrm>
              <a:off x="-1910790" y="3318389"/>
              <a:ext cx="68797" cy="49237"/>
            </a:xfrm>
            <a:custGeom>
              <a:avLst/>
              <a:gdLst>
                <a:gd name="T0" fmla="*/ 7 w 32"/>
                <a:gd name="T1" fmla="*/ 21 h 21"/>
                <a:gd name="T2" fmla="*/ 7 w 32"/>
                <a:gd name="T3" fmla="*/ 21 h 21"/>
                <a:gd name="T4" fmla="*/ 8 w 32"/>
                <a:gd name="T5" fmla="*/ 20 h 21"/>
                <a:gd name="T6" fmla="*/ 8 w 32"/>
                <a:gd name="T7" fmla="*/ 20 h 21"/>
                <a:gd name="T8" fmla="*/ 8 w 32"/>
                <a:gd name="T9" fmla="*/ 20 h 21"/>
                <a:gd name="T10" fmla="*/ 8 w 32"/>
                <a:gd name="T11" fmla="*/ 20 h 21"/>
                <a:gd name="T12" fmla="*/ 12 w 32"/>
                <a:gd name="T13" fmla="*/ 20 h 21"/>
                <a:gd name="T14" fmla="*/ 12 w 32"/>
                <a:gd name="T15" fmla="*/ 20 h 21"/>
                <a:gd name="T16" fmla="*/ 13 w 32"/>
                <a:gd name="T17" fmla="*/ 20 h 21"/>
                <a:gd name="T18" fmla="*/ 14 w 32"/>
                <a:gd name="T19" fmla="*/ 20 h 21"/>
                <a:gd name="T20" fmla="*/ 15 w 32"/>
                <a:gd name="T21" fmla="*/ 20 h 21"/>
                <a:gd name="T22" fmla="*/ 20 w 32"/>
                <a:gd name="T23" fmla="*/ 17 h 21"/>
                <a:gd name="T24" fmla="*/ 31 w 32"/>
                <a:gd name="T25" fmla="*/ 12 h 21"/>
                <a:gd name="T26" fmla="*/ 31 w 32"/>
                <a:gd name="T27" fmla="*/ 12 h 21"/>
                <a:gd name="T28" fmla="*/ 29 w 32"/>
                <a:gd name="T29" fmla="*/ 9 h 21"/>
                <a:gd name="T30" fmla="*/ 23 w 32"/>
                <a:gd name="T31" fmla="*/ 2 h 21"/>
                <a:gd name="T32" fmla="*/ 22 w 32"/>
                <a:gd name="T33" fmla="*/ 1 h 21"/>
                <a:gd name="T34" fmla="*/ 22 w 32"/>
                <a:gd name="T35" fmla="*/ 1 h 21"/>
                <a:gd name="T36" fmla="*/ 22 w 32"/>
                <a:gd name="T37" fmla="*/ 0 h 21"/>
                <a:gd name="T38" fmla="*/ 2 w 32"/>
                <a:gd name="T39" fmla="*/ 3 h 21"/>
                <a:gd name="T40" fmla="*/ 2 w 32"/>
                <a:gd name="T41" fmla="*/ 3 h 21"/>
                <a:gd name="T42" fmla="*/ 0 w 32"/>
                <a:gd name="T43" fmla="*/ 14 h 21"/>
                <a:gd name="T44" fmla="*/ 7 w 32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11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4" y="20"/>
                    <a:pt x="14" y="20"/>
                  </a:cubicBezTo>
                  <a:cubicBezTo>
                    <a:pt x="14" y="20"/>
                    <a:pt x="14" y="20"/>
                    <a:pt x="15" y="20"/>
                  </a:cubicBezTo>
                  <a:cubicBezTo>
                    <a:pt x="18" y="19"/>
                    <a:pt x="19" y="16"/>
                    <a:pt x="20" y="17"/>
                  </a:cubicBezTo>
                  <a:cubicBezTo>
                    <a:pt x="22" y="18"/>
                    <a:pt x="30" y="14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2" y="11"/>
                    <a:pt x="29" y="10"/>
                    <a:pt x="29" y="9"/>
                  </a:cubicBezTo>
                  <a:cubicBezTo>
                    <a:pt x="29" y="7"/>
                    <a:pt x="23" y="3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  <a:cubicBezTo>
                    <a:pt x="14" y="1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6"/>
                    <a:pt x="0" y="11"/>
                    <a:pt x="0" y="14"/>
                  </a:cubicBezTo>
                  <a:cubicBezTo>
                    <a:pt x="1" y="16"/>
                    <a:pt x="4" y="18"/>
                    <a:pt x="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9" name="Freeform 83"/>
            <p:cNvSpPr>
              <a:spLocks/>
            </p:cNvSpPr>
            <p:nvPr userDrawn="1"/>
          </p:nvSpPr>
          <p:spPr bwMode="auto">
            <a:xfrm>
              <a:off x="-1868841" y="2995613"/>
              <a:ext cx="446337" cy="260774"/>
            </a:xfrm>
            <a:custGeom>
              <a:avLst/>
              <a:gdLst>
                <a:gd name="T0" fmla="*/ 194 w 208"/>
                <a:gd name="T1" fmla="*/ 64 h 112"/>
                <a:gd name="T2" fmla="*/ 206 w 208"/>
                <a:gd name="T3" fmla="*/ 57 h 112"/>
                <a:gd name="T4" fmla="*/ 207 w 208"/>
                <a:gd name="T5" fmla="*/ 51 h 112"/>
                <a:gd name="T6" fmla="*/ 208 w 208"/>
                <a:gd name="T7" fmla="*/ 43 h 112"/>
                <a:gd name="T8" fmla="*/ 191 w 208"/>
                <a:gd name="T9" fmla="*/ 37 h 112"/>
                <a:gd name="T10" fmla="*/ 177 w 208"/>
                <a:gd name="T11" fmla="*/ 30 h 112"/>
                <a:gd name="T12" fmla="*/ 164 w 208"/>
                <a:gd name="T13" fmla="*/ 31 h 112"/>
                <a:gd name="T14" fmla="*/ 154 w 208"/>
                <a:gd name="T15" fmla="*/ 26 h 112"/>
                <a:gd name="T16" fmla="*/ 140 w 208"/>
                <a:gd name="T17" fmla="*/ 16 h 112"/>
                <a:gd name="T18" fmla="*/ 136 w 208"/>
                <a:gd name="T19" fmla="*/ 2 h 112"/>
                <a:gd name="T20" fmla="*/ 119 w 208"/>
                <a:gd name="T21" fmla="*/ 1 h 112"/>
                <a:gd name="T22" fmla="*/ 110 w 208"/>
                <a:gd name="T23" fmla="*/ 2 h 112"/>
                <a:gd name="T24" fmla="*/ 96 w 208"/>
                <a:gd name="T25" fmla="*/ 11 h 112"/>
                <a:gd name="T26" fmla="*/ 83 w 208"/>
                <a:gd name="T27" fmla="*/ 13 h 112"/>
                <a:gd name="T28" fmla="*/ 68 w 208"/>
                <a:gd name="T29" fmla="*/ 11 h 112"/>
                <a:gd name="T30" fmla="*/ 49 w 208"/>
                <a:gd name="T31" fmla="*/ 8 h 112"/>
                <a:gd name="T32" fmla="*/ 22 w 208"/>
                <a:gd name="T33" fmla="*/ 10 h 112"/>
                <a:gd name="T34" fmla="*/ 17 w 208"/>
                <a:gd name="T35" fmla="*/ 15 h 112"/>
                <a:gd name="T36" fmla="*/ 16 w 208"/>
                <a:gd name="T37" fmla="*/ 29 h 112"/>
                <a:gd name="T38" fmla="*/ 5 w 208"/>
                <a:gd name="T39" fmla="*/ 47 h 112"/>
                <a:gd name="T40" fmla="*/ 5 w 208"/>
                <a:gd name="T41" fmla="*/ 60 h 112"/>
                <a:gd name="T42" fmla="*/ 12 w 208"/>
                <a:gd name="T43" fmla="*/ 61 h 112"/>
                <a:gd name="T44" fmla="*/ 30 w 208"/>
                <a:gd name="T45" fmla="*/ 65 h 112"/>
                <a:gd name="T46" fmla="*/ 41 w 208"/>
                <a:gd name="T47" fmla="*/ 63 h 112"/>
                <a:gd name="T48" fmla="*/ 62 w 208"/>
                <a:gd name="T49" fmla="*/ 55 h 112"/>
                <a:gd name="T50" fmla="*/ 80 w 208"/>
                <a:gd name="T51" fmla="*/ 66 h 112"/>
                <a:gd name="T52" fmla="*/ 90 w 208"/>
                <a:gd name="T53" fmla="*/ 84 h 112"/>
                <a:gd name="T54" fmla="*/ 77 w 208"/>
                <a:gd name="T55" fmla="*/ 87 h 112"/>
                <a:gd name="T56" fmla="*/ 75 w 208"/>
                <a:gd name="T57" fmla="*/ 100 h 112"/>
                <a:gd name="T58" fmla="*/ 86 w 208"/>
                <a:gd name="T59" fmla="*/ 100 h 112"/>
                <a:gd name="T60" fmla="*/ 101 w 208"/>
                <a:gd name="T61" fmla="*/ 81 h 112"/>
                <a:gd name="T62" fmla="*/ 115 w 208"/>
                <a:gd name="T63" fmla="*/ 86 h 112"/>
                <a:gd name="T64" fmla="*/ 119 w 208"/>
                <a:gd name="T65" fmla="*/ 97 h 112"/>
                <a:gd name="T66" fmla="*/ 131 w 208"/>
                <a:gd name="T67" fmla="*/ 110 h 112"/>
                <a:gd name="T68" fmla="*/ 152 w 208"/>
                <a:gd name="T69" fmla="*/ 103 h 112"/>
                <a:gd name="T70" fmla="*/ 155 w 208"/>
                <a:gd name="T71" fmla="*/ 98 h 112"/>
                <a:gd name="T72" fmla="*/ 161 w 208"/>
                <a:gd name="T73" fmla="*/ 81 h 112"/>
                <a:gd name="T74" fmla="*/ 185 w 208"/>
                <a:gd name="T75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8" h="112">
                  <a:moveTo>
                    <a:pt x="185" y="69"/>
                  </a:moveTo>
                  <a:cubicBezTo>
                    <a:pt x="187" y="69"/>
                    <a:pt x="192" y="64"/>
                    <a:pt x="194" y="64"/>
                  </a:cubicBezTo>
                  <a:cubicBezTo>
                    <a:pt x="196" y="64"/>
                    <a:pt x="204" y="65"/>
                    <a:pt x="204" y="64"/>
                  </a:cubicBezTo>
                  <a:cubicBezTo>
                    <a:pt x="204" y="63"/>
                    <a:pt x="206" y="59"/>
                    <a:pt x="206" y="57"/>
                  </a:cubicBezTo>
                  <a:cubicBezTo>
                    <a:pt x="205" y="56"/>
                    <a:pt x="203" y="54"/>
                    <a:pt x="203" y="53"/>
                  </a:cubicBezTo>
                  <a:cubicBezTo>
                    <a:pt x="204" y="52"/>
                    <a:pt x="207" y="52"/>
                    <a:pt x="207" y="51"/>
                  </a:cubicBezTo>
                  <a:cubicBezTo>
                    <a:pt x="207" y="49"/>
                    <a:pt x="205" y="48"/>
                    <a:pt x="205" y="48"/>
                  </a:cubicBezTo>
                  <a:cubicBezTo>
                    <a:pt x="205" y="47"/>
                    <a:pt x="208" y="45"/>
                    <a:pt x="208" y="43"/>
                  </a:cubicBezTo>
                  <a:cubicBezTo>
                    <a:pt x="208" y="41"/>
                    <a:pt x="205" y="41"/>
                    <a:pt x="201" y="39"/>
                  </a:cubicBezTo>
                  <a:cubicBezTo>
                    <a:pt x="198" y="37"/>
                    <a:pt x="194" y="38"/>
                    <a:pt x="191" y="37"/>
                  </a:cubicBezTo>
                  <a:cubicBezTo>
                    <a:pt x="188" y="35"/>
                    <a:pt x="182" y="36"/>
                    <a:pt x="182" y="35"/>
                  </a:cubicBezTo>
                  <a:cubicBezTo>
                    <a:pt x="182" y="34"/>
                    <a:pt x="178" y="31"/>
                    <a:pt x="177" y="30"/>
                  </a:cubicBezTo>
                  <a:cubicBezTo>
                    <a:pt x="176" y="28"/>
                    <a:pt x="172" y="29"/>
                    <a:pt x="170" y="30"/>
                  </a:cubicBezTo>
                  <a:cubicBezTo>
                    <a:pt x="168" y="31"/>
                    <a:pt x="166" y="32"/>
                    <a:pt x="164" y="31"/>
                  </a:cubicBezTo>
                  <a:cubicBezTo>
                    <a:pt x="162" y="29"/>
                    <a:pt x="160" y="27"/>
                    <a:pt x="159" y="28"/>
                  </a:cubicBezTo>
                  <a:cubicBezTo>
                    <a:pt x="157" y="29"/>
                    <a:pt x="153" y="28"/>
                    <a:pt x="154" y="26"/>
                  </a:cubicBezTo>
                  <a:cubicBezTo>
                    <a:pt x="155" y="24"/>
                    <a:pt x="151" y="18"/>
                    <a:pt x="149" y="18"/>
                  </a:cubicBezTo>
                  <a:cubicBezTo>
                    <a:pt x="147" y="17"/>
                    <a:pt x="142" y="18"/>
                    <a:pt x="140" y="16"/>
                  </a:cubicBezTo>
                  <a:cubicBezTo>
                    <a:pt x="139" y="13"/>
                    <a:pt x="137" y="11"/>
                    <a:pt x="138" y="10"/>
                  </a:cubicBezTo>
                  <a:cubicBezTo>
                    <a:pt x="139" y="8"/>
                    <a:pt x="138" y="3"/>
                    <a:pt x="136" y="2"/>
                  </a:cubicBezTo>
                  <a:cubicBezTo>
                    <a:pt x="135" y="0"/>
                    <a:pt x="129" y="0"/>
                    <a:pt x="127" y="1"/>
                  </a:cubicBezTo>
                  <a:cubicBezTo>
                    <a:pt x="125" y="1"/>
                    <a:pt x="121" y="0"/>
                    <a:pt x="119" y="1"/>
                  </a:cubicBezTo>
                  <a:cubicBezTo>
                    <a:pt x="117" y="2"/>
                    <a:pt x="116" y="3"/>
                    <a:pt x="114" y="3"/>
                  </a:cubicBezTo>
                  <a:cubicBezTo>
                    <a:pt x="112" y="3"/>
                    <a:pt x="111" y="3"/>
                    <a:pt x="110" y="2"/>
                  </a:cubicBezTo>
                  <a:cubicBezTo>
                    <a:pt x="108" y="3"/>
                    <a:pt x="103" y="4"/>
                    <a:pt x="103" y="4"/>
                  </a:cubicBezTo>
                  <a:cubicBezTo>
                    <a:pt x="103" y="4"/>
                    <a:pt x="96" y="9"/>
                    <a:pt x="96" y="11"/>
                  </a:cubicBezTo>
                  <a:cubicBezTo>
                    <a:pt x="96" y="13"/>
                    <a:pt x="96" y="16"/>
                    <a:pt x="94" y="14"/>
                  </a:cubicBezTo>
                  <a:cubicBezTo>
                    <a:pt x="92" y="13"/>
                    <a:pt x="85" y="13"/>
                    <a:pt x="83" y="13"/>
                  </a:cubicBezTo>
                  <a:cubicBezTo>
                    <a:pt x="81" y="14"/>
                    <a:pt x="79" y="10"/>
                    <a:pt x="76" y="11"/>
                  </a:cubicBezTo>
                  <a:cubicBezTo>
                    <a:pt x="72" y="13"/>
                    <a:pt x="68" y="9"/>
                    <a:pt x="68" y="11"/>
                  </a:cubicBezTo>
                  <a:cubicBezTo>
                    <a:pt x="68" y="12"/>
                    <a:pt x="63" y="11"/>
                    <a:pt x="60" y="10"/>
                  </a:cubicBezTo>
                  <a:cubicBezTo>
                    <a:pt x="57" y="8"/>
                    <a:pt x="51" y="10"/>
                    <a:pt x="49" y="8"/>
                  </a:cubicBezTo>
                  <a:cubicBezTo>
                    <a:pt x="47" y="6"/>
                    <a:pt x="34" y="6"/>
                    <a:pt x="29" y="6"/>
                  </a:cubicBezTo>
                  <a:cubicBezTo>
                    <a:pt x="25" y="6"/>
                    <a:pt x="24" y="8"/>
                    <a:pt x="22" y="10"/>
                  </a:cubicBezTo>
                  <a:cubicBezTo>
                    <a:pt x="20" y="12"/>
                    <a:pt x="18" y="11"/>
                    <a:pt x="16" y="11"/>
                  </a:cubicBezTo>
                  <a:cubicBezTo>
                    <a:pt x="16" y="13"/>
                    <a:pt x="16" y="14"/>
                    <a:pt x="17" y="15"/>
                  </a:cubicBezTo>
                  <a:cubicBezTo>
                    <a:pt x="18" y="16"/>
                    <a:pt x="23" y="23"/>
                    <a:pt x="21" y="25"/>
                  </a:cubicBezTo>
                  <a:cubicBezTo>
                    <a:pt x="20" y="28"/>
                    <a:pt x="18" y="28"/>
                    <a:pt x="16" y="29"/>
                  </a:cubicBezTo>
                  <a:cubicBezTo>
                    <a:pt x="14" y="31"/>
                    <a:pt x="5" y="38"/>
                    <a:pt x="5" y="40"/>
                  </a:cubicBezTo>
                  <a:cubicBezTo>
                    <a:pt x="5" y="41"/>
                    <a:pt x="7" y="46"/>
                    <a:pt x="5" y="47"/>
                  </a:cubicBezTo>
                  <a:cubicBezTo>
                    <a:pt x="4" y="48"/>
                    <a:pt x="0" y="53"/>
                    <a:pt x="0" y="55"/>
                  </a:cubicBezTo>
                  <a:cubicBezTo>
                    <a:pt x="0" y="57"/>
                    <a:pt x="3" y="60"/>
                    <a:pt x="5" y="60"/>
                  </a:cubicBezTo>
                  <a:cubicBezTo>
                    <a:pt x="6" y="61"/>
                    <a:pt x="7" y="61"/>
                    <a:pt x="7" y="61"/>
                  </a:cubicBezTo>
                  <a:cubicBezTo>
                    <a:pt x="9" y="61"/>
                    <a:pt x="11" y="61"/>
                    <a:pt x="12" y="61"/>
                  </a:cubicBezTo>
                  <a:cubicBezTo>
                    <a:pt x="14" y="61"/>
                    <a:pt x="21" y="63"/>
                    <a:pt x="24" y="63"/>
                  </a:cubicBezTo>
                  <a:cubicBezTo>
                    <a:pt x="26" y="63"/>
                    <a:pt x="29" y="64"/>
                    <a:pt x="30" y="65"/>
                  </a:cubicBezTo>
                  <a:cubicBezTo>
                    <a:pt x="31" y="66"/>
                    <a:pt x="34" y="65"/>
                    <a:pt x="36" y="64"/>
                  </a:cubicBezTo>
                  <a:cubicBezTo>
                    <a:pt x="37" y="62"/>
                    <a:pt x="39" y="63"/>
                    <a:pt x="41" y="63"/>
                  </a:cubicBezTo>
                  <a:cubicBezTo>
                    <a:pt x="44" y="63"/>
                    <a:pt x="47" y="61"/>
                    <a:pt x="48" y="60"/>
                  </a:cubicBezTo>
                  <a:cubicBezTo>
                    <a:pt x="49" y="58"/>
                    <a:pt x="59" y="56"/>
                    <a:pt x="62" y="55"/>
                  </a:cubicBezTo>
                  <a:cubicBezTo>
                    <a:pt x="65" y="55"/>
                    <a:pt x="69" y="60"/>
                    <a:pt x="71" y="60"/>
                  </a:cubicBezTo>
                  <a:cubicBezTo>
                    <a:pt x="74" y="60"/>
                    <a:pt x="78" y="62"/>
                    <a:pt x="80" y="66"/>
                  </a:cubicBezTo>
                  <a:cubicBezTo>
                    <a:pt x="81" y="70"/>
                    <a:pt x="85" y="75"/>
                    <a:pt x="87" y="77"/>
                  </a:cubicBezTo>
                  <a:cubicBezTo>
                    <a:pt x="89" y="78"/>
                    <a:pt x="90" y="83"/>
                    <a:pt x="90" y="84"/>
                  </a:cubicBezTo>
                  <a:cubicBezTo>
                    <a:pt x="90" y="85"/>
                    <a:pt x="86" y="83"/>
                    <a:pt x="82" y="83"/>
                  </a:cubicBezTo>
                  <a:cubicBezTo>
                    <a:pt x="78" y="82"/>
                    <a:pt x="77" y="85"/>
                    <a:pt x="77" y="87"/>
                  </a:cubicBezTo>
                  <a:cubicBezTo>
                    <a:pt x="77" y="89"/>
                    <a:pt x="71" y="96"/>
                    <a:pt x="70" y="97"/>
                  </a:cubicBezTo>
                  <a:cubicBezTo>
                    <a:pt x="69" y="98"/>
                    <a:pt x="72" y="99"/>
                    <a:pt x="75" y="100"/>
                  </a:cubicBezTo>
                  <a:cubicBezTo>
                    <a:pt x="76" y="100"/>
                    <a:pt x="80" y="97"/>
                    <a:pt x="81" y="97"/>
                  </a:cubicBezTo>
                  <a:cubicBezTo>
                    <a:pt x="82" y="97"/>
                    <a:pt x="84" y="98"/>
                    <a:pt x="86" y="100"/>
                  </a:cubicBezTo>
                  <a:cubicBezTo>
                    <a:pt x="85" y="95"/>
                    <a:pt x="86" y="95"/>
                    <a:pt x="91" y="92"/>
                  </a:cubicBezTo>
                  <a:cubicBezTo>
                    <a:pt x="96" y="88"/>
                    <a:pt x="97" y="82"/>
                    <a:pt x="101" y="81"/>
                  </a:cubicBezTo>
                  <a:cubicBezTo>
                    <a:pt x="106" y="80"/>
                    <a:pt x="107" y="78"/>
                    <a:pt x="114" y="79"/>
                  </a:cubicBezTo>
                  <a:cubicBezTo>
                    <a:pt x="121" y="80"/>
                    <a:pt x="111" y="84"/>
                    <a:pt x="115" y="86"/>
                  </a:cubicBezTo>
                  <a:cubicBezTo>
                    <a:pt x="120" y="88"/>
                    <a:pt x="134" y="86"/>
                    <a:pt x="134" y="89"/>
                  </a:cubicBezTo>
                  <a:cubicBezTo>
                    <a:pt x="135" y="92"/>
                    <a:pt x="118" y="95"/>
                    <a:pt x="119" y="97"/>
                  </a:cubicBezTo>
                  <a:cubicBezTo>
                    <a:pt x="119" y="98"/>
                    <a:pt x="127" y="100"/>
                    <a:pt x="130" y="102"/>
                  </a:cubicBezTo>
                  <a:cubicBezTo>
                    <a:pt x="133" y="103"/>
                    <a:pt x="130" y="108"/>
                    <a:pt x="131" y="110"/>
                  </a:cubicBezTo>
                  <a:cubicBezTo>
                    <a:pt x="132" y="112"/>
                    <a:pt x="137" y="110"/>
                    <a:pt x="140" y="108"/>
                  </a:cubicBezTo>
                  <a:cubicBezTo>
                    <a:pt x="144" y="106"/>
                    <a:pt x="147" y="106"/>
                    <a:pt x="152" y="103"/>
                  </a:cubicBezTo>
                  <a:cubicBezTo>
                    <a:pt x="156" y="101"/>
                    <a:pt x="166" y="103"/>
                    <a:pt x="167" y="101"/>
                  </a:cubicBezTo>
                  <a:cubicBezTo>
                    <a:pt x="168" y="100"/>
                    <a:pt x="164" y="98"/>
                    <a:pt x="155" y="98"/>
                  </a:cubicBezTo>
                  <a:cubicBezTo>
                    <a:pt x="146" y="99"/>
                    <a:pt x="146" y="91"/>
                    <a:pt x="146" y="90"/>
                  </a:cubicBezTo>
                  <a:cubicBezTo>
                    <a:pt x="146" y="88"/>
                    <a:pt x="155" y="82"/>
                    <a:pt x="161" y="81"/>
                  </a:cubicBezTo>
                  <a:cubicBezTo>
                    <a:pt x="166" y="81"/>
                    <a:pt x="170" y="79"/>
                    <a:pt x="175" y="77"/>
                  </a:cubicBezTo>
                  <a:cubicBezTo>
                    <a:pt x="177" y="76"/>
                    <a:pt x="181" y="75"/>
                    <a:pt x="185" y="74"/>
                  </a:cubicBezTo>
                  <a:cubicBezTo>
                    <a:pt x="184" y="72"/>
                    <a:pt x="184" y="70"/>
                    <a:pt x="185" y="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0" name="Freeform 84"/>
            <p:cNvSpPr>
              <a:spLocks/>
            </p:cNvSpPr>
            <p:nvPr userDrawn="1"/>
          </p:nvSpPr>
          <p:spPr bwMode="auto">
            <a:xfrm>
              <a:off x="-1841994" y="2860667"/>
              <a:ext cx="234914" cy="173242"/>
            </a:xfrm>
            <a:custGeom>
              <a:avLst/>
              <a:gdLst>
                <a:gd name="T0" fmla="*/ 103 w 110"/>
                <a:gd name="T1" fmla="*/ 36 h 74"/>
                <a:gd name="T2" fmla="*/ 96 w 110"/>
                <a:gd name="T3" fmla="*/ 30 h 74"/>
                <a:gd name="T4" fmla="*/ 90 w 110"/>
                <a:gd name="T5" fmla="*/ 24 h 74"/>
                <a:gd name="T6" fmla="*/ 89 w 110"/>
                <a:gd name="T7" fmla="*/ 16 h 74"/>
                <a:gd name="T8" fmla="*/ 88 w 110"/>
                <a:gd name="T9" fmla="*/ 8 h 74"/>
                <a:gd name="T10" fmla="*/ 77 w 110"/>
                <a:gd name="T11" fmla="*/ 6 h 74"/>
                <a:gd name="T12" fmla="*/ 71 w 110"/>
                <a:gd name="T13" fmla="*/ 6 h 74"/>
                <a:gd name="T14" fmla="*/ 65 w 110"/>
                <a:gd name="T15" fmla="*/ 3 h 74"/>
                <a:gd name="T16" fmla="*/ 59 w 110"/>
                <a:gd name="T17" fmla="*/ 1 h 74"/>
                <a:gd name="T18" fmla="*/ 58 w 110"/>
                <a:gd name="T19" fmla="*/ 0 h 74"/>
                <a:gd name="T20" fmla="*/ 55 w 110"/>
                <a:gd name="T21" fmla="*/ 2 h 74"/>
                <a:gd name="T22" fmla="*/ 50 w 110"/>
                <a:gd name="T23" fmla="*/ 6 h 74"/>
                <a:gd name="T24" fmla="*/ 42 w 110"/>
                <a:gd name="T25" fmla="*/ 7 h 74"/>
                <a:gd name="T26" fmla="*/ 39 w 110"/>
                <a:gd name="T27" fmla="*/ 12 h 74"/>
                <a:gd name="T28" fmla="*/ 38 w 110"/>
                <a:gd name="T29" fmla="*/ 17 h 74"/>
                <a:gd name="T30" fmla="*/ 34 w 110"/>
                <a:gd name="T31" fmla="*/ 19 h 74"/>
                <a:gd name="T32" fmla="*/ 28 w 110"/>
                <a:gd name="T33" fmla="*/ 25 h 74"/>
                <a:gd name="T34" fmla="*/ 26 w 110"/>
                <a:gd name="T35" fmla="*/ 30 h 74"/>
                <a:gd name="T36" fmla="*/ 19 w 110"/>
                <a:gd name="T37" fmla="*/ 32 h 74"/>
                <a:gd name="T38" fmla="*/ 13 w 110"/>
                <a:gd name="T39" fmla="*/ 34 h 74"/>
                <a:gd name="T40" fmla="*/ 4 w 110"/>
                <a:gd name="T41" fmla="*/ 34 h 74"/>
                <a:gd name="T42" fmla="*/ 4 w 110"/>
                <a:gd name="T43" fmla="*/ 35 h 74"/>
                <a:gd name="T44" fmla="*/ 6 w 110"/>
                <a:gd name="T45" fmla="*/ 43 h 74"/>
                <a:gd name="T46" fmla="*/ 7 w 110"/>
                <a:gd name="T47" fmla="*/ 52 h 74"/>
                <a:gd name="T48" fmla="*/ 0 w 110"/>
                <a:gd name="T49" fmla="*/ 58 h 74"/>
                <a:gd name="T50" fmla="*/ 4 w 110"/>
                <a:gd name="T51" fmla="*/ 63 h 74"/>
                <a:gd name="T52" fmla="*/ 4 w 110"/>
                <a:gd name="T53" fmla="*/ 69 h 74"/>
                <a:gd name="T54" fmla="*/ 10 w 110"/>
                <a:gd name="T55" fmla="*/ 68 h 74"/>
                <a:gd name="T56" fmla="*/ 17 w 110"/>
                <a:gd name="T57" fmla="*/ 64 h 74"/>
                <a:gd name="T58" fmla="*/ 37 w 110"/>
                <a:gd name="T59" fmla="*/ 66 h 74"/>
                <a:gd name="T60" fmla="*/ 48 w 110"/>
                <a:gd name="T61" fmla="*/ 68 h 74"/>
                <a:gd name="T62" fmla="*/ 56 w 110"/>
                <a:gd name="T63" fmla="*/ 69 h 74"/>
                <a:gd name="T64" fmla="*/ 64 w 110"/>
                <a:gd name="T65" fmla="*/ 69 h 74"/>
                <a:gd name="T66" fmla="*/ 71 w 110"/>
                <a:gd name="T67" fmla="*/ 71 h 74"/>
                <a:gd name="T68" fmla="*/ 82 w 110"/>
                <a:gd name="T69" fmla="*/ 72 h 74"/>
                <a:gd name="T70" fmla="*/ 84 w 110"/>
                <a:gd name="T71" fmla="*/ 69 h 74"/>
                <a:gd name="T72" fmla="*/ 91 w 110"/>
                <a:gd name="T73" fmla="*/ 62 h 74"/>
                <a:gd name="T74" fmla="*/ 98 w 110"/>
                <a:gd name="T75" fmla="*/ 60 h 74"/>
                <a:gd name="T76" fmla="*/ 97 w 110"/>
                <a:gd name="T77" fmla="*/ 56 h 74"/>
                <a:gd name="T78" fmla="*/ 95 w 110"/>
                <a:gd name="T79" fmla="*/ 46 h 74"/>
                <a:gd name="T80" fmla="*/ 103 w 110"/>
                <a:gd name="T81" fmla="*/ 47 h 74"/>
                <a:gd name="T82" fmla="*/ 109 w 110"/>
                <a:gd name="T83" fmla="*/ 42 h 74"/>
                <a:gd name="T84" fmla="*/ 103 w 110"/>
                <a:gd name="T8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74">
                  <a:moveTo>
                    <a:pt x="103" y="36"/>
                  </a:moveTo>
                  <a:cubicBezTo>
                    <a:pt x="100" y="36"/>
                    <a:pt x="99" y="31"/>
                    <a:pt x="96" y="30"/>
                  </a:cubicBezTo>
                  <a:cubicBezTo>
                    <a:pt x="92" y="29"/>
                    <a:pt x="93" y="25"/>
                    <a:pt x="90" y="24"/>
                  </a:cubicBezTo>
                  <a:cubicBezTo>
                    <a:pt x="88" y="22"/>
                    <a:pt x="89" y="19"/>
                    <a:pt x="89" y="16"/>
                  </a:cubicBezTo>
                  <a:cubicBezTo>
                    <a:pt x="89" y="13"/>
                    <a:pt x="90" y="9"/>
                    <a:pt x="88" y="8"/>
                  </a:cubicBezTo>
                  <a:cubicBezTo>
                    <a:pt x="87" y="8"/>
                    <a:pt x="80" y="4"/>
                    <a:pt x="77" y="6"/>
                  </a:cubicBezTo>
                  <a:cubicBezTo>
                    <a:pt x="74" y="7"/>
                    <a:pt x="72" y="8"/>
                    <a:pt x="71" y="6"/>
                  </a:cubicBezTo>
                  <a:cubicBezTo>
                    <a:pt x="70" y="3"/>
                    <a:pt x="68" y="2"/>
                    <a:pt x="65" y="3"/>
                  </a:cubicBezTo>
                  <a:cubicBezTo>
                    <a:pt x="62" y="4"/>
                    <a:pt x="60" y="2"/>
                    <a:pt x="59" y="1"/>
                  </a:cubicBezTo>
                  <a:cubicBezTo>
                    <a:pt x="59" y="1"/>
                    <a:pt x="58" y="1"/>
                    <a:pt x="58" y="0"/>
                  </a:cubicBezTo>
                  <a:cubicBezTo>
                    <a:pt x="57" y="1"/>
                    <a:pt x="56" y="1"/>
                    <a:pt x="55" y="2"/>
                  </a:cubicBezTo>
                  <a:cubicBezTo>
                    <a:pt x="53" y="3"/>
                    <a:pt x="53" y="6"/>
                    <a:pt x="50" y="6"/>
                  </a:cubicBezTo>
                  <a:cubicBezTo>
                    <a:pt x="48" y="6"/>
                    <a:pt x="45" y="5"/>
                    <a:pt x="42" y="7"/>
                  </a:cubicBezTo>
                  <a:cubicBezTo>
                    <a:pt x="39" y="9"/>
                    <a:pt x="39" y="11"/>
                    <a:pt x="39" y="12"/>
                  </a:cubicBezTo>
                  <a:cubicBezTo>
                    <a:pt x="39" y="14"/>
                    <a:pt x="40" y="17"/>
                    <a:pt x="38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2" y="20"/>
                    <a:pt x="28" y="23"/>
                    <a:pt x="28" y="25"/>
                  </a:cubicBezTo>
                  <a:cubicBezTo>
                    <a:pt x="28" y="26"/>
                    <a:pt x="28" y="30"/>
                    <a:pt x="26" y="30"/>
                  </a:cubicBezTo>
                  <a:cubicBezTo>
                    <a:pt x="25" y="30"/>
                    <a:pt x="20" y="30"/>
                    <a:pt x="19" y="32"/>
                  </a:cubicBezTo>
                  <a:cubicBezTo>
                    <a:pt x="17" y="33"/>
                    <a:pt x="16" y="35"/>
                    <a:pt x="13" y="34"/>
                  </a:cubicBezTo>
                  <a:cubicBezTo>
                    <a:pt x="12" y="34"/>
                    <a:pt x="8" y="34"/>
                    <a:pt x="4" y="34"/>
                  </a:cubicBezTo>
                  <a:cubicBezTo>
                    <a:pt x="4" y="34"/>
                    <a:pt x="4" y="34"/>
                    <a:pt x="4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9" y="51"/>
                    <a:pt x="7" y="52"/>
                  </a:cubicBezTo>
                  <a:cubicBezTo>
                    <a:pt x="4" y="53"/>
                    <a:pt x="0" y="56"/>
                    <a:pt x="0" y="58"/>
                  </a:cubicBezTo>
                  <a:cubicBezTo>
                    <a:pt x="0" y="60"/>
                    <a:pt x="5" y="61"/>
                    <a:pt x="4" y="63"/>
                  </a:cubicBezTo>
                  <a:cubicBezTo>
                    <a:pt x="3" y="65"/>
                    <a:pt x="3" y="67"/>
                    <a:pt x="4" y="69"/>
                  </a:cubicBezTo>
                  <a:cubicBezTo>
                    <a:pt x="6" y="69"/>
                    <a:pt x="8" y="70"/>
                    <a:pt x="10" y="68"/>
                  </a:cubicBezTo>
                  <a:cubicBezTo>
                    <a:pt x="12" y="66"/>
                    <a:pt x="13" y="64"/>
                    <a:pt x="17" y="64"/>
                  </a:cubicBezTo>
                  <a:cubicBezTo>
                    <a:pt x="22" y="64"/>
                    <a:pt x="35" y="64"/>
                    <a:pt x="37" y="66"/>
                  </a:cubicBezTo>
                  <a:cubicBezTo>
                    <a:pt x="39" y="68"/>
                    <a:pt x="45" y="66"/>
                    <a:pt x="48" y="68"/>
                  </a:cubicBezTo>
                  <a:cubicBezTo>
                    <a:pt x="51" y="69"/>
                    <a:pt x="56" y="70"/>
                    <a:pt x="56" y="69"/>
                  </a:cubicBezTo>
                  <a:cubicBezTo>
                    <a:pt x="56" y="67"/>
                    <a:pt x="60" y="71"/>
                    <a:pt x="64" y="69"/>
                  </a:cubicBezTo>
                  <a:cubicBezTo>
                    <a:pt x="67" y="68"/>
                    <a:pt x="69" y="72"/>
                    <a:pt x="71" y="71"/>
                  </a:cubicBezTo>
                  <a:cubicBezTo>
                    <a:pt x="73" y="71"/>
                    <a:pt x="80" y="71"/>
                    <a:pt x="82" y="72"/>
                  </a:cubicBezTo>
                  <a:cubicBezTo>
                    <a:pt x="84" y="74"/>
                    <a:pt x="84" y="71"/>
                    <a:pt x="84" y="69"/>
                  </a:cubicBezTo>
                  <a:cubicBezTo>
                    <a:pt x="84" y="67"/>
                    <a:pt x="91" y="62"/>
                    <a:pt x="91" y="62"/>
                  </a:cubicBezTo>
                  <a:cubicBezTo>
                    <a:pt x="91" y="62"/>
                    <a:pt x="96" y="61"/>
                    <a:pt x="98" y="60"/>
                  </a:cubicBezTo>
                  <a:cubicBezTo>
                    <a:pt x="98" y="59"/>
                    <a:pt x="97" y="58"/>
                    <a:pt x="97" y="56"/>
                  </a:cubicBezTo>
                  <a:cubicBezTo>
                    <a:pt x="95" y="50"/>
                    <a:pt x="93" y="47"/>
                    <a:pt x="95" y="46"/>
                  </a:cubicBezTo>
                  <a:cubicBezTo>
                    <a:pt x="96" y="44"/>
                    <a:pt x="101" y="48"/>
                    <a:pt x="103" y="47"/>
                  </a:cubicBezTo>
                  <a:cubicBezTo>
                    <a:pt x="105" y="46"/>
                    <a:pt x="110" y="44"/>
                    <a:pt x="109" y="42"/>
                  </a:cubicBezTo>
                  <a:cubicBezTo>
                    <a:pt x="109" y="40"/>
                    <a:pt x="105" y="37"/>
                    <a:pt x="103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1" name="Freeform 85"/>
            <p:cNvSpPr>
              <a:spLocks/>
            </p:cNvSpPr>
            <p:nvPr userDrawn="1"/>
          </p:nvSpPr>
          <p:spPr bwMode="auto">
            <a:xfrm>
              <a:off x="-1902400" y="2793195"/>
              <a:ext cx="184575" cy="89356"/>
            </a:xfrm>
            <a:custGeom>
              <a:avLst/>
              <a:gdLst>
                <a:gd name="T0" fmla="*/ 29 w 86"/>
                <a:gd name="T1" fmla="*/ 27 h 38"/>
                <a:gd name="T2" fmla="*/ 44 w 86"/>
                <a:gd name="T3" fmla="*/ 27 h 38"/>
                <a:gd name="T4" fmla="*/ 51 w 86"/>
                <a:gd name="T5" fmla="*/ 29 h 38"/>
                <a:gd name="T6" fmla="*/ 62 w 86"/>
                <a:gd name="T7" fmla="*/ 34 h 38"/>
                <a:gd name="T8" fmla="*/ 68 w 86"/>
                <a:gd name="T9" fmla="*/ 38 h 38"/>
                <a:gd name="T10" fmla="*/ 70 w 86"/>
                <a:gd name="T11" fmla="*/ 36 h 38"/>
                <a:gd name="T12" fmla="*/ 78 w 86"/>
                <a:gd name="T13" fmla="*/ 35 h 38"/>
                <a:gd name="T14" fmla="*/ 83 w 86"/>
                <a:gd name="T15" fmla="*/ 31 h 38"/>
                <a:gd name="T16" fmla="*/ 86 w 86"/>
                <a:gd name="T17" fmla="*/ 29 h 38"/>
                <a:gd name="T18" fmla="*/ 84 w 86"/>
                <a:gd name="T19" fmla="*/ 23 h 38"/>
                <a:gd name="T20" fmla="*/ 80 w 86"/>
                <a:gd name="T21" fmla="*/ 17 h 38"/>
                <a:gd name="T22" fmla="*/ 79 w 86"/>
                <a:gd name="T23" fmla="*/ 11 h 38"/>
                <a:gd name="T24" fmla="*/ 77 w 86"/>
                <a:gd name="T25" fmla="*/ 8 h 38"/>
                <a:gd name="T26" fmla="*/ 66 w 86"/>
                <a:gd name="T27" fmla="*/ 7 h 38"/>
                <a:gd name="T28" fmla="*/ 54 w 86"/>
                <a:gd name="T29" fmla="*/ 1 h 38"/>
                <a:gd name="T30" fmla="*/ 41 w 86"/>
                <a:gd name="T31" fmla="*/ 1 h 38"/>
                <a:gd name="T32" fmla="*/ 40 w 86"/>
                <a:gd name="T33" fmla="*/ 12 h 38"/>
                <a:gd name="T34" fmla="*/ 31 w 86"/>
                <a:gd name="T35" fmla="*/ 16 h 38"/>
                <a:gd name="T36" fmla="*/ 21 w 86"/>
                <a:gd name="T37" fmla="*/ 5 h 38"/>
                <a:gd name="T38" fmla="*/ 9 w 86"/>
                <a:gd name="T39" fmla="*/ 9 h 38"/>
                <a:gd name="T40" fmla="*/ 5 w 86"/>
                <a:gd name="T41" fmla="*/ 18 h 38"/>
                <a:gd name="T42" fmla="*/ 3 w 86"/>
                <a:gd name="T43" fmla="*/ 28 h 38"/>
                <a:gd name="T44" fmla="*/ 3 w 86"/>
                <a:gd name="T45" fmla="*/ 29 h 38"/>
                <a:gd name="T46" fmla="*/ 13 w 86"/>
                <a:gd name="T47" fmla="*/ 27 h 38"/>
                <a:gd name="T48" fmla="*/ 29 w 86"/>
                <a:gd name="T4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38">
                  <a:moveTo>
                    <a:pt x="29" y="27"/>
                  </a:moveTo>
                  <a:cubicBezTo>
                    <a:pt x="33" y="27"/>
                    <a:pt x="40" y="28"/>
                    <a:pt x="44" y="27"/>
                  </a:cubicBezTo>
                  <a:cubicBezTo>
                    <a:pt x="48" y="25"/>
                    <a:pt x="48" y="30"/>
                    <a:pt x="51" y="29"/>
                  </a:cubicBezTo>
                  <a:cubicBezTo>
                    <a:pt x="54" y="29"/>
                    <a:pt x="59" y="32"/>
                    <a:pt x="62" y="34"/>
                  </a:cubicBezTo>
                  <a:cubicBezTo>
                    <a:pt x="64" y="36"/>
                    <a:pt x="66" y="37"/>
                    <a:pt x="68" y="38"/>
                  </a:cubicBezTo>
                  <a:cubicBezTo>
                    <a:pt x="68" y="37"/>
                    <a:pt x="69" y="36"/>
                    <a:pt x="70" y="36"/>
                  </a:cubicBezTo>
                  <a:cubicBezTo>
                    <a:pt x="73" y="34"/>
                    <a:pt x="76" y="35"/>
                    <a:pt x="78" y="35"/>
                  </a:cubicBezTo>
                  <a:cubicBezTo>
                    <a:pt x="81" y="35"/>
                    <a:pt x="81" y="32"/>
                    <a:pt x="83" y="31"/>
                  </a:cubicBezTo>
                  <a:cubicBezTo>
                    <a:pt x="84" y="30"/>
                    <a:pt x="85" y="30"/>
                    <a:pt x="86" y="29"/>
                  </a:cubicBezTo>
                  <a:cubicBezTo>
                    <a:pt x="85" y="28"/>
                    <a:pt x="85" y="24"/>
                    <a:pt x="84" y="23"/>
                  </a:cubicBezTo>
                  <a:cubicBezTo>
                    <a:pt x="82" y="21"/>
                    <a:pt x="79" y="18"/>
                    <a:pt x="80" y="17"/>
                  </a:cubicBezTo>
                  <a:cubicBezTo>
                    <a:pt x="81" y="15"/>
                    <a:pt x="81" y="13"/>
                    <a:pt x="79" y="11"/>
                  </a:cubicBezTo>
                  <a:cubicBezTo>
                    <a:pt x="78" y="10"/>
                    <a:pt x="77" y="9"/>
                    <a:pt x="77" y="8"/>
                  </a:cubicBezTo>
                  <a:cubicBezTo>
                    <a:pt x="73" y="7"/>
                    <a:pt x="67" y="7"/>
                    <a:pt x="66" y="7"/>
                  </a:cubicBezTo>
                  <a:cubicBezTo>
                    <a:pt x="64" y="8"/>
                    <a:pt x="55" y="2"/>
                    <a:pt x="54" y="1"/>
                  </a:cubicBezTo>
                  <a:cubicBezTo>
                    <a:pt x="53" y="0"/>
                    <a:pt x="47" y="0"/>
                    <a:pt x="41" y="1"/>
                  </a:cubicBezTo>
                  <a:cubicBezTo>
                    <a:pt x="38" y="4"/>
                    <a:pt x="41" y="7"/>
                    <a:pt x="40" y="12"/>
                  </a:cubicBezTo>
                  <a:cubicBezTo>
                    <a:pt x="40" y="17"/>
                    <a:pt x="34" y="16"/>
                    <a:pt x="31" y="16"/>
                  </a:cubicBezTo>
                  <a:cubicBezTo>
                    <a:pt x="28" y="16"/>
                    <a:pt x="22" y="7"/>
                    <a:pt x="21" y="5"/>
                  </a:cubicBezTo>
                  <a:cubicBezTo>
                    <a:pt x="19" y="3"/>
                    <a:pt x="13" y="7"/>
                    <a:pt x="9" y="9"/>
                  </a:cubicBezTo>
                  <a:cubicBezTo>
                    <a:pt x="5" y="12"/>
                    <a:pt x="7" y="16"/>
                    <a:pt x="5" y="18"/>
                  </a:cubicBezTo>
                  <a:cubicBezTo>
                    <a:pt x="2" y="20"/>
                    <a:pt x="0" y="24"/>
                    <a:pt x="3" y="28"/>
                  </a:cubicBezTo>
                  <a:cubicBezTo>
                    <a:pt x="3" y="28"/>
                    <a:pt x="3" y="29"/>
                    <a:pt x="3" y="29"/>
                  </a:cubicBezTo>
                  <a:cubicBezTo>
                    <a:pt x="7" y="29"/>
                    <a:pt x="10" y="28"/>
                    <a:pt x="13" y="27"/>
                  </a:cubicBezTo>
                  <a:cubicBezTo>
                    <a:pt x="16" y="24"/>
                    <a:pt x="26" y="27"/>
                    <a:pt x="29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2" name="Freeform 86"/>
            <p:cNvSpPr>
              <a:spLocks/>
            </p:cNvSpPr>
            <p:nvPr userDrawn="1"/>
          </p:nvSpPr>
          <p:spPr bwMode="auto">
            <a:xfrm>
              <a:off x="-1902400" y="2849726"/>
              <a:ext cx="145983" cy="93004"/>
            </a:xfrm>
            <a:custGeom>
              <a:avLst/>
              <a:gdLst>
                <a:gd name="T0" fmla="*/ 10 w 68"/>
                <a:gd name="T1" fmla="*/ 20 h 40"/>
                <a:gd name="T2" fmla="*/ 17 w 68"/>
                <a:gd name="T3" fmla="*/ 23 h 40"/>
                <a:gd name="T4" fmla="*/ 23 w 68"/>
                <a:gd name="T5" fmla="*/ 26 h 40"/>
                <a:gd name="T6" fmla="*/ 23 w 68"/>
                <a:gd name="T7" fmla="*/ 34 h 40"/>
                <a:gd name="T8" fmla="*/ 32 w 68"/>
                <a:gd name="T9" fmla="*/ 39 h 40"/>
                <a:gd name="T10" fmla="*/ 41 w 68"/>
                <a:gd name="T11" fmla="*/ 39 h 40"/>
                <a:gd name="T12" fmla="*/ 47 w 68"/>
                <a:gd name="T13" fmla="*/ 37 h 40"/>
                <a:gd name="T14" fmla="*/ 54 w 68"/>
                <a:gd name="T15" fmla="*/ 35 h 40"/>
                <a:gd name="T16" fmla="*/ 56 w 68"/>
                <a:gd name="T17" fmla="*/ 30 h 40"/>
                <a:gd name="T18" fmla="*/ 62 w 68"/>
                <a:gd name="T19" fmla="*/ 24 h 40"/>
                <a:gd name="T20" fmla="*/ 66 w 68"/>
                <a:gd name="T21" fmla="*/ 22 h 40"/>
                <a:gd name="T22" fmla="*/ 67 w 68"/>
                <a:gd name="T23" fmla="*/ 17 h 40"/>
                <a:gd name="T24" fmla="*/ 68 w 68"/>
                <a:gd name="T25" fmla="*/ 14 h 40"/>
                <a:gd name="T26" fmla="*/ 62 w 68"/>
                <a:gd name="T27" fmla="*/ 10 h 40"/>
                <a:gd name="T28" fmla="*/ 51 w 68"/>
                <a:gd name="T29" fmla="*/ 5 h 40"/>
                <a:gd name="T30" fmla="*/ 44 w 68"/>
                <a:gd name="T31" fmla="*/ 3 h 40"/>
                <a:gd name="T32" fmla="*/ 29 w 68"/>
                <a:gd name="T33" fmla="*/ 3 h 40"/>
                <a:gd name="T34" fmla="*/ 13 w 68"/>
                <a:gd name="T35" fmla="*/ 3 h 40"/>
                <a:gd name="T36" fmla="*/ 3 w 68"/>
                <a:gd name="T37" fmla="*/ 5 h 40"/>
                <a:gd name="T38" fmla="*/ 2 w 68"/>
                <a:gd name="T39" fmla="*/ 17 h 40"/>
                <a:gd name="T40" fmla="*/ 3 w 68"/>
                <a:gd name="T41" fmla="*/ 20 h 40"/>
                <a:gd name="T42" fmla="*/ 10 w 68"/>
                <a:gd name="T4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8" h="40">
                  <a:moveTo>
                    <a:pt x="10" y="20"/>
                  </a:moveTo>
                  <a:cubicBezTo>
                    <a:pt x="11" y="22"/>
                    <a:pt x="15" y="23"/>
                    <a:pt x="17" y="23"/>
                  </a:cubicBezTo>
                  <a:cubicBezTo>
                    <a:pt x="18" y="22"/>
                    <a:pt x="23" y="24"/>
                    <a:pt x="23" y="26"/>
                  </a:cubicBezTo>
                  <a:cubicBezTo>
                    <a:pt x="23" y="28"/>
                    <a:pt x="22" y="34"/>
                    <a:pt x="23" y="34"/>
                  </a:cubicBezTo>
                  <a:cubicBezTo>
                    <a:pt x="24" y="34"/>
                    <a:pt x="32" y="36"/>
                    <a:pt x="32" y="39"/>
                  </a:cubicBezTo>
                  <a:cubicBezTo>
                    <a:pt x="36" y="39"/>
                    <a:pt x="40" y="39"/>
                    <a:pt x="41" y="39"/>
                  </a:cubicBezTo>
                  <a:cubicBezTo>
                    <a:pt x="44" y="40"/>
                    <a:pt x="45" y="38"/>
                    <a:pt x="47" y="37"/>
                  </a:cubicBezTo>
                  <a:cubicBezTo>
                    <a:pt x="48" y="35"/>
                    <a:pt x="53" y="35"/>
                    <a:pt x="54" y="35"/>
                  </a:cubicBezTo>
                  <a:cubicBezTo>
                    <a:pt x="56" y="35"/>
                    <a:pt x="56" y="31"/>
                    <a:pt x="56" y="30"/>
                  </a:cubicBezTo>
                  <a:cubicBezTo>
                    <a:pt x="56" y="28"/>
                    <a:pt x="60" y="25"/>
                    <a:pt x="62" y="24"/>
                  </a:cubicBezTo>
                  <a:cubicBezTo>
                    <a:pt x="64" y="24"/>
                    <a:pt x="64" y="22"/>
                    <a:pt x="66" y="22"/>
                  </a:cubicBezTo>
                  <a:cubicBezTo>
                    <a:pt x="68" y="22"/>
                    <a:pt x="67" y="19"/>
                    <a:pt x="67" y="17"/>
                  </a:cubicBezTo>
                  <a:cubicBezTo>
                    <a:pt x="67" y="16"/>
                    <a:pt x="67" y="15"/>
                    <a:pt x="68" y="14"/>
                  </a:cubicBezTo>
                  <a:cubicBezTo>
                    <a:pt x="66" y="13"/>
                    <a:pt x="64" y="12"/>
                    <a:pt x="62" y="10"/>
                  </a:cubicBezTo>
                  <a:cubicBezTo>
                    <a:pt x="59" y="8"/>
                    <a:pt x="54" y="5"/>
                    <a:pt x="51" y="5"/>
                  </a:cubicBezTo>
                  <a:cubicBezTo>
                    <a:pt x="48" y="6"/>
                    <a:pt x="48" y="1"/>
                    <a:pt x="44" y="3"/>
                  </a:cubicBezTo>
                  <a:cubicBezTo>
                    <a:pt x="40" y="4"/>
                    <a:pt x="33" y="3"/>
                    <a:pt x="29" y="3"/>
                  </a:cubicBezTo>
                  <a:cubicBezTo>
                    <a:pt x="26" y="3"/>
                    <a:pt x="16" y="0"/>
                    <a:pt x="13" y="3"/>
                  </a:cubicBezTo>
                  <a:cubicBezTo>
                    <a:pt x="10" y="4"/>
                    <a:pt x="7" y="5"/>
                    <a:pt x="3" y="5"/>
                  </a:cubicBezTo>
                  <a:cubicBezTo>
                    <a:pt x="6" y="9"/>
                    <a:pt x="5" y="14"/>
                    <a:pt x="2" y="17"/>
                  </a:cubicBezTo>
                  <a:cubicBezTo>
                    <a:pt x="0" y="19"/>
                    <a:pt x="1" y="19"/>
                    <a:pt x="3" y="20"/>
                  </a:cubicBezTo>
                  <a:cubicBezTo>
                    <a:pt x="6" y="19"/>
                    <a:pt x="9" y="19"/>
                    <a:pt x="10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3" name="Freeform 87"/>
            <p:cNvSpPr>
              <a:spLocks/>
            </p:cNvSpPr>
            <p:nvPr userDrawn="1"/>
          </p:nvSpPr>
          <p:spPr bwMode="auto">
            <a:xfrm>
              <a:off x="-2259806" y="3152442"/>
              <a:ext cx="112424" cy="62002"/>
            </a:xfrm>
            <a:custGeom>
              <a:avLst/>
              <a:gdLst>
                <a:gd name="T0" fmla="*/ 48 w 53"/>
                <a:gd name="T1" fmla="*/ 11 h 27"/>
                <a:gd name="T2" fmla="*/ 42 w 53"/>
                <a:gd name="T3" fmla="*/ 8 h 27"/>
                <a:gd name="T4" fmla="*/ 42 w 53"/>
                <a:gd name="T5" fmla="*/ 4 h 27"/>
                <a:gd name="T6" fmla="*/ 35 w 53"/>
                <a:gd name="T7" fmla="*/ 1 h 27"/>
                <a:gd name="T8" fmla="*/ 27 w 53"/>
                <a:gd name="T9" fmla="*/ 1 h 27"/>
                <a:gd name="T10" fmla="*/ 17 w 53"/>
                <a:gd name="T11" fmla="*/ 1 h 27"/>
                <a:gd name="T12" fmla="*/ 15 w 53"/>
                <a:gd name="T13" fmla="*/ 3 h 27"/>
                <a:gd name="T14" fmla="*/ 10 w 53"/>
                <a:gd name="T15" fmla="*/ 8 h 27"/>
                <a:gd name="T16" fmla="*/ 2 w 53"/>
                <a:gd name="T17" fmla="*/ 16 h 27"/>
                <a:gd name="T18" fmla="*/ 4 w 53"/>
                <a:gd name="T19" fmla="*/ 20 h 27"/>
                <a:gd name="T20" fmla="*/ 9 w 53"/>
                <a:gd name="T21" fmla="*/ 20 h 27"/>
                <a:gd name="T22" fmla="*/ 11 w 53"/>
                <a:gd name="T23" fmla="*/ 26 h 27"/>
                <a:gd name="T24" fmla="*/ 11 w 53"/>
                <a:gd name="T25" fmla="*/ 26 h 27"/>
                <a:gd name="T26" fmla="*/ 21 w 53"/>
                <a:gd name="T27" fmla="*/ 25 h 27"/>
                <a:gd name="T28" fmla="*/ 27 w 53"/>
                <a:gd name="T29" fmla="*/ 17 h 27"/>
                <a:gd name="T30" fmla="*/ 33 w 53"/>
                <a:gd name="T31" fmla="*/ 25 h 27"/>
                <a:gd name="T32" fmla="*/ 36 w 53"/>
                <a:gd name="T33" fmla="*/ 21 h 27"/>
                <a:gd name="T34" fmla="*/ 40 w 53"/>
                <a:gd name="T35" fmla="*/ 19 h 27"/>
                <a:gd name="T36" fmla="*/ 46 w 53"/>
                <a:gd name="T37" fmla="*/ 17 h 27"/>
                <a:gd name="T38" fmla="*/ 49 w 53"/>
                <a:gd name="T39" fmla="*/ 16 h 27"/>
                <a:gd name="T40" fmla="*/ 51 w 53"/>
                <a:gd name="T41" fmla="*/ 14 h 27"/>
                <a:gd name="T42" fmla="*/ 53 w 53"/>
                <a:gd name="T43" fmla="*/ 12 h 27"/>
                <a:gd name="T44" fmla="*/ 48 w 53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27">
                  <a:moveTo>
                    <a:pt x="48" y="11"/>
                  </a:moveTo>
                  <a:cubicBezTo>
                    <a:pt x="45" y="12"/>
                    <a:pt x="42" y="9"/>
                    <a:pt x="42" y="8"/>
                  </a:cubicBezTo>
                  <a:cubicBezTo>
                    <a:pt x="42" y="7"/>
                    <a:pt x="41" y="5"/>
                    <a:pt x="42" y="4"/>
                  </a:cubicBezTo>
                  <a:cubicBezTo>
                    <a:pt x="40" y="3"/>
                    <a:pt x="37" y="1"/>
                    <a:pt x="35" y="1"/>
                  </a:cubicBezTo>
                  <a:cubicBezTo>
                    <a:pt x="31" y="0"/>
                    <a:pt x="30" y="0"/>
                    <a:pt x="27" y="1"/>
                  </a:cubicBezTo>
                  <a:cubicBezTo>
                    <a:pt x="25" y="2"/>
                    <a:pt x="20" y="2"/>
                    <a:pt x="17" y="1"/>
                  </a:cubicBezTo>
                  <a:cubicBezTo>
                    <a:pt x="17" y="2"/>
                    <a:pt x="16" y="3"/>
                    <a:pt x="15" y="3"/>
                  </a:cubicBezTo>
                  <a:cubicBezTo>
                    <a:pt x="13" y="3"/>
                    <a:pt x="10" y="5"/>
                    <a:pt x="10" y="8"/>
                  </a:cubicBezTo>
                  <a:cubicBezTo>
                    <a:pt x="9" y="10"/>
                    <a:pt x="4" y="12"/>
                    <a:pt x="2" y="16"/>
                  </a:cubicBezTo>
                  <a:cubicBezTo>
                    <a:pt x="0" y="21"/>
                    <a:pt x="1" y="22"/>
                    <a:pt x="4" y="20"/>
                  </a:cubicBezTo>
                  <a:cubicBezTo>
                    <a:pt x="6" y="17"/>
                    <a:pt x="9" y="18"/>
                    <a:pt x="9" y="20"/>
                  </a:cubicBezTo>
                  <a:cubicBezTo>
                    <a:pt x="9" y="22"/>
                    <a:pt x="12" y="23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4" y="25"/>
                    <a:pt x="19" y="25"/>
                    <a:pt x="21" y="25"/>
                  </a:cubicBezTo>
                  <a:cubicBezTo>
                    <a:pt x="23" y="25"/>
                    <a:pt x="26" y="18"/>
                    <a:pt x="27" y="17"/>
                  </a:cubicBezTo>
                  <a:cubicBezTo>
                    <a:pt x="28" y="17"/>
                    <a:pt x="30" y="23"/>
                    <a:pt x="33" y="25"/>
                  </a:cubicBezTo>
                  <a:cubicBezTo>
                    <a:pt x="36" y="27"/>
                    <a:pt x="36" y="23"/>
                    <a:pt x="36" y="21"/>
                  </a:cubicBezTo>
                  <a:cubicBezTo>
                    <a:pt x="36" y="19"/>
                    <a:pt x="39" y="18"/>
                    <a:pt x="40" y="19"/>
                  </a:cubicBezTo>
                  <a:cubicBezTo>
                    <a:pt x="42" y="19"/>
                    <a:pt x="46" y="20"/>
                    <a:pt x="46" y="17"/>
                  </a:cubicBezTo>
                  <a:cubicBezTo>
                    <a:pt x="46" y="15"/>
                    <a:pt x="48" y="16"/>
                    <a:pt x="49" y="16"/>
                  </a:cubicBezTo>
                  <a:cubicBezTo>
                    <a:pt x="51" y="16"/>
                    <a:pt x="51" y="14"/>
                    <a:pt x="51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1"/>
                    <a:pt x="49" y="10"/>
                    <a:pt x="48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4" name="Freeform 88"/>
            <p:cNvSpPr>
              <a:spLocks/>
            </p:cNvSpPr>
            <p:nvPr userDrawn="1"/>
          </p:nvSpPr>
          <p:spPr bwMode="auto">
            <a:xfrm>
              <a:off x="-2263162" y="2911728"/>
              <a:ext cx="224846" cy="255303"/>
            </a:xfrm>
            <a:custGeom>
              <a:avLst/>
              <a:gdLst>
                <a:gd name="T0" fmla="*/ 14 w 105"/>
                <a:gd name="T1" fmla="*/ 28 h 109"/>
                <a:gd name="T2" fmla="*/ 8 w 105"/>
                <a:gd name="T3" fmla="*/ 33 h 109"/>
                <a:gd name="T4" fmla="*/ 12 w 105"/>
                <a:gd name="T5" fmla="*/ 39 h 109"/>
                <a:gd name="T6" fmla="*/ 9 w 105"/>
                <a:gd name="T7" fmla="*/ 42 h 109"/>
                <a:gd name="T8" fmla="*/ 3 w 105"/>
                <a:gd name="T9" fmla="*/ 45 h 109"/>
                <a:gd name="T10" fmla="*/ 2 w 105"/>
                <a:gd name="T11" fmla="*/ 50 h 109"/>
                <a:gd name="T12" fmla="*/ 1 w 105"/>
                <a:gd name="T13" fmla="*/ 59 h 109"/>
                <a:gd name="T14" fmla="*/ 4 w 105"/>
                <a:gd name="T15" fmla="*/ 66 h 109"/>
                <a:gd name="T16" fmla="*/ 1 w 105"/>
                <a:gd name="T17" fmla="*/ 70 h 109"/>
                <a:gd name="T18" fmla="*/ 5 w 105"/>
                <a:gd name="T19" fmla="*/ 79 h 109"/>
                <a:gd name="T20" fmla="*/ 8 w 105"/>
                <a:gd name="T21" fmla="*/ 80 h 109"/>
                <a:gd name="T22" fmla="*/ 15 w 105"/>
                <a:gd name="T23" fmla="*/ 84 h 109"/>
                <a:gd name="T24" fmla="*/ 21 w 105"/>
                <a:gd name="T25" fmla="*/ 85 h 109"/>
                <a:gd name="T26" fmla="*/ 24 w 105"/>
                <a:gd name="T27" fmla="*/ 89 h 109"/>
                <a:gd name="T28" fmla="*/ 19 w 105"/>
                <a:gd name="T29" fmla="*/ 98 h 109"/>
                <a:gd name="T30" fmla="*/ 18 w 105"/>
                <a:gd name="T31" fmla="*/ 104 h 109"/>
                <a:gd name="T32" fmla="*/ 28 w 105"/>
                <a:gd name="T33" fmla="*/ 104 h 109"/>
                <a:gd name="T34" fmla="*/ 36 w 105"/>
                <a:gd name="T35" fmla="*/ 104 h 109"/>
                <a:gd name="T36" fmla="*/ 43 w 105"/>
                <a:gd name="T37" fmla="*/ 107 h 109"/>
                <a:gd name="T38" fmla="*/ 44 w 105"/>
                <a:gd name="T39" fmla="*/ 105 h 109"/>
                <a:gd name="T40" fmla="*/ 51 w 105"/>
                <a:gd name="T41" fmla="*/ 107 h 109"/>
                <a:gd name="T42" fmla="*/ 58 w 105"/>
                <a:gd name="T43" fmla="*/ 106 h 109"/>
                <a:gd name="T44" fmla="*/ 64 w 105"/>
                <a:gd name="T45" fmla="*/ 106 h 109"/>
                <a:gd name="T46" fmla="*/ 76 w 105"/>
                <a:gd name="T47" fmla="*/ 103 h 109"/>
                <a:gd name="T48" fmla="*/ 81 w 105"/>
                <a:gd name="T49" fmla="*/ 100 h 109"/>
                <a:gd name="T50" fmla="*/ 86 w 105"/>
                <a:gd name="T51" fmla="*/ 94 h 109"/>
                <a:gd name="T52" fmla="*/ 92 w 105"/>
                <a:gd name="T53" fmla="*/ 89 h 109"/>
                <a:gd name="T54" fmla="*/ 80 w 105"/>
                <a:gd name="T55" fmla="*/ 80 h 109"/>
                <a:gd name="T56" fmla="*/ 76 w 105"/>
                <a:gd name="T57" fmla="*/ 71 h 109"/>
                <a:gd name="T58" fmla="*/ 75 w 105"/>
                <a:gd name="T59" fmla="*/ 66 h 109"/>
                <a:gd name="T60" fmla="*/ 87 w 105"/>
                <a:gd name="T61" fmla="*/ 61 h 109"/>
                <a:gd name="T62" fmla="*/ 97 w 105"/>
                <a:gd name="T63" fmla="*/ 57 h 109"/>
                <a:gd name="T64" fmla="*/ 103 w 105"/>
                <a:gd name="T65" fmla="*/ 57 h 109"/>
                <a:gd name="T66" fmla="*/ 103 w 105"/>
                <a:gd name="T67" fmla="*/ 51 h 109"/>
                <a:gd name="T68" fmla="*/ 100 w 105"/>
                <a:gd name="T69" fmla="*/ 42 h 109"/>
                <a:gd name="T70" fmla="*/ 99 w 105"/>
                <a:gd name="T71" fmla="*/ 37 h 109"/>
                <a:gd name="T72" fmla="*/ 96 w 105"/>
                <a:gd name="T73" fmla="*/ 31 h 109"/>
                <a:gd name="T74" fmla="*/ 96 w 105"/>
                <a:gd name="T75" fmla="*/ 27 h 109"/>
                <a:gd name="T76" fmla="*/ 96 w 105"/>
                <a:gd name="T77" fmla="*/ 16 h 109"/>
                <a:gd name="T78" fmla="*/ 96 w 105"/>
                <a:gd name="T79" fmla="*/ 14 h 109"/>
                <a:gd name="T80" fmla="*/ 95 w 105"/>
                <a:gd name="T81" fmla="*/ 13 h 109"/>
                <a:gd name="T82" fmla="*/ 88 w 105"/>
                <a:gd name="T83" fmla="*/ 10 h 109"/>
                <a:gd name="T84" fmla="*/ 89 w 105"/>
                <a:gd name="T85" fmla="*/ 3 h 109"/>
                <a:gd name="T86" fmla="*/ 79 w 105"/>
                <a:gd name="T87" fmla="*/ 6 h 109"/>
                <a:gd name="T88" fmla="*/ 66 w 105"/>
                <a:gd name="T89" fmla="*/ 13 h 109"/>
                <a:gd name="T90" fmla="*/ 59 w 105"/>
                <a:gd name="T91" fmla="*/ 9 h 109"/>
                <a:gd name="T92" fmla="*/ 55 w 105"/>
                <a:gd name="T93" fmla="*/ 7 h 109"/>
                <a:gd name="T94" fmla="*/ 47 w 105"/>
                <a:gd name="T95" fmla="*/ 3 h 109"/>
                <a:gd name="T96" fmla="*/ 46 w 105"/>
                <a:gd name="T97" fmla="*/ 1 h 109"/>
                <a:gd name="T98" fmla="*/ 42 w 105"/>
                <a:gd name="T99" fmla="*/ 1 h 109"/>
                <a:gd name="T100" fmla="*/ 31 w 105"/>
                <a:gd name="T101" fmla="*/ 0 h 109"/>
                <a:gd name="T102" fmla="*/ 33 w 105"/>
                <a:gd name="T103" fmla="*/ 5 h 109"/>
                <a:gd name="T104" fmla="*/ 36 w 105"/>
                <a:gd name="T105" fmla="*/ 14 h 109"/>
                <a:gd name="T106" fmla="*/ 31 w 105"/>
                <a:gd name="T107" fmla="*/ 18 h 109"/>
                <a:gd name="T108" fmla="*/ 23 w 105"/>
                <a:gd name="T109" fmla="*/ 17 h 109"/>
                <a:gd name="T110" fmla="*/ 14 w 105"/>
                <a:gd name="T111" fmla="*/ 18 h 109"/>
                <a:gd name="T112" fmla="*/ 13 w 105"/>
                <a:gd name="T113" fmla="*/ 21 h 109"/>
                <a:gd name="T114" fmla="*/ 14 w 105"/>
                <a:gd name="T1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5" h="109">
                  <a:moveTo>
                    <a:pt x="14" y="28"/>
                  </a:moveTo>
                  <a:cubicBezTo>
                    <a:pt x="11" y="32"/>
                    <a:pt x="7" y="32"/>
                    <a:pt x="8" y="33"/>
                  </a:cubicBezTo>
                  <a:cubicBezTo>
                    <a:pt x="9" y="34"/>
                    <a:pt x="13" y="37"/>
                    <a:pt x="12" y="39"/>
                  </a:cubicBezTo>
                  <a:cubicBezTo>
                    <a:pt x="11" y="41"/>
                    <a:pt x="9" y="40"/>
                    <a:pt x="9" y="42"/>
                  </a:cubicBezTo>
                  <a:cubicBezTo>
                    <a:pt x="9" y="45"/>
                    <a:pt x="4" y="45"/>
                    <a:pt x="3" y="45"/>
                  </a:cubicBezTo>
                  <a:cubicBezTo>
                    <a:pt x="1" y="45"/>
                    <a:pt x="3" y="48"/>
                    <a:pt x="2" y="50"/>
                  </a:cubicBezTo>
                  <a:cubicBezTo>
                    <a:pt x="1" y="53"/>
                    <a:pt x="1" y="57"/>
                    <a:pt x="1" y="59"/>
                  </a:cubicBezTo>
                  <a:cubicBezTo>
                    <a:pt x="0" y="61"/>
                    <a:pt x="4" y="64"/>
                    <a:pt x="4" y="66"/>
                  </a:cubicBezTo>
                  <a:cubicBezTo>
                    <a:pt x="3" y="67"/>
                    <a:pt x="1" y="69"/>
                    <a:pt x="1" y="70"/>
                  </a:cubicBezTo>
                  <a:cubicBezTo>
                    <a:pt x="2" y="71"/>
                    <a:pt x="5" y="73"/>
                    <a:pt x="5" y="79"/>
                  </a:cubicBezTo>
                  <a:cubicBezTo>
                    <a:pt x="6" y="79"/>
                    <a:pt x="7" y="80"/>
                    <a:pt x="8" y="80"/>
                  </a:cubicBezTo>
                  <a:cubicBezTo>
                    <a:pt x="9" y="82"/>
                    <a:pt x="12" y="84"/>
                    <a:pt x="15" y="84"/>
                  </a:cubicBezTo>
                  <a:cubicBezTo>
                    <a:pt x="19" y="84"/>
                    <a:pt x="20" y="86"/>
                    <a:pt x="21" y="85"/>
                  </a:cubicBezTo>
                  <a:cubicBezTo>
                    <a:pt x="23" y="85"/>
                    <a:pt x="27" y="86"/>
                    <a:pt x="24" y="89"/>
                  </a:cubicBezTo>
                  <a:cubicBezTo>
                    <a:pt x="20" y="92"/>
                    <a:pt x="20" y="95"/>
                    <a:pt x="19" y="98"/>
                  </a:cubicBezTo>
                  <a:cubicBezTo>
                    <a:pt x="19" y="100"/>
                    <a:pt x="19" y="103"/>
                    <a:pt x="18" y="104"/>
                  </a:cubicBezTo>
                  <a:cubicBezTo>
                    <a:pt x="21" y="105"/>
                    <a:pt x="26" y="105"/>
                    <a:pt x="28" y="104"/>
                  </a:cubicBezTo>
                  <a:cubicBezTo>
                    <a:pt x="31" y="103"/>
                    <a:pt x="32" y="103"/>
                    <a:pt x="36" y="104"/>
                  </a:cubicBezTo>
                  <a:cubicBezTo>
                    <a:pt x="38" y="104"/>
                    <a:pt x="41" y="106"/>
                    <a:pt x="43" y="107"/>
                  </a:cubicBezTo>
                  <a:cubicBezTo>
                    <a:pt x="43" y="106"/>
                    <a:pt x="43" y="105"/>
                    <a:pt x="44" y="105"/>
                  </a:cubicBezTo>
                  <a:cubicBezTo>
                    <a:pt x="46" y="105"/>
                    <a:pt x="49" y="109"/>
                    <a:pt x="51" y="107"/>
                  </a:cubicBezTo>
                  <a:cubicBezTo>
                    <a:pt x="52" y="105"/>
                    <a:pt x="56" y="105"/>
                    <a:pt x="58" y="106"/>
                  </a:cubicBezTo>
                  <a:cubicBezTo>
                    <a:pt x="59" y="107"/>
                    <a:pt x="62" y="107"/>
                    <a:pt x="64" y="106"/>
                  </a:cubicBezTo>
                  <a:cubicBezTo>
                    <a:pt x="66" y="104"/>
                    <a:pt x="74" y="103"/>
                    <a:pt x="76" y="103"/>
                  </a:cubicBezTo>
                  <a:cubicBezTo>
                    <a:pt x="78" y="104"/>
                    <a:pt x="83" y="106"/>
                    <a:pt x="81" y="100"/>
                  </a:cubicBezTo>
                  <a:cubicBezTo>
                    <a:pt x="79" y="95"/>
                    <a:pt x="85" y="96"/>
                    <a:pt x="86" y="94"/>
                  </a:cubicBezTo>
                  <a:cubicBezTo>
                    <a:pt x="86" y="91"/>
                    <a:pt x="93" y="90"/>
                    <a:pt x="92" y="89"/>
                  </a:cubicBezTo>
                  <a:cubicBezTo>
                    <a:pt x="91" y="87"/>
                    <a:pt x="82" y="82"/>
                    <a:pt x="80" y="80"/>
                  </a:cubicBezTo>
                  <a:cubicBezTo>
                    <a:pt x="77" y="79"/>
                    <a:pt x="77" y="73"/>
                    <a:pt x="76" y="71"/>
                  </a:cubicBezTo>
                  <a:cubicBezTo>
                    <a:pt x="75" y="69"/>
                    <a:pt x="72" y="66"/>
                    <a:pt x="75" y="66"/>
                  </a:cubicBezTo>
                  <a:cubicBezTo>
                    <a:pt x="79" y="65"/>
                    <a:pt x="84" y="64"/>
                    <a:pt x="87" y="61"/>
                  </a:cubicBezTo>
                  <a:cubicBezTo>
                    <a:pt x="90" y="59"/>
                    <a:pt x="95" y="59"/>
                    <a:pt x="97" y="57"/>
                  </a:cubicBezTo>
                  <a:cubicBezTo>
                    <a:pt x="98" y="56"/>
                    <a:pt x="102" y="58"/>
                    <a:pt x="103" y="57"/>
                  </a:cubicBezTo>
                  <a:cubicBezTo>
                    <a:pt x="104" y="55"/>
                    <a:pt x="105" y="53"/>
                    <a:pt x="103" y="51"/>
                  </a:cubicBezTo>
                  <a:cubicBezTo>
                    <a:pt x="102" y="49"/>
                    <a:pt x="101" y="46"/>
                    <a:pt x="100" y="42"/>
                  </a:cubicBezTo>
                  <a:cubicBezTo>
                    <a:pt x="100" y="38"/>
                    <a:pt x="99" y="38"/>
                    <a:pt x="99" y="37"/>
                  </a:cubicBezTo>
                  <a:cubicBezTo>
                    <a:pt x="99" y="35"/>
                    <a:pt x="98" y="32"/>
                    <a:pt x="96" y="31"/>
                  </a:cubicBezTo>
                  <a:cubicBezTo>
                    <a:pt x="95" y="30"/>
                    <a:pt x="94" y="30"/>
                    <a:pt x="96" y="27"/>
                  </a:cubicBezTo>
                  <a:cubicBezTo>
                    <a:pt x="97" y="24"/>
                    <a:pt x="97" y="18"/>
                    <a:pt x="96" y="16"/>
                  </a:cubicBezTo>
                  <a:cubicBezTo>
                    <a:pt x="96" y="15"/>
                    <a:pt x="96" y="15"/>
                    <a:pt x="96" y="14"/>
                  </a:cubicBezTo>
                  <a:cubicBezTo>
                    <a:pt x="95" y="14"/>
                    <a:pt x="95" y="14"/>
                    <a:pt x="95" y="13"/>
                  </a:cubicBezTo>
                  <a:cubicBezTo>
                    <a:pt x="94" y="11"/>
                    <a:pt x="92" y="10"/>
                    <a:pt x="88" y="10"/>
                  </a:cubicBezTo>
                  <a:cubicBezTo>
                    <a:pt x="83" y="10"/>
                    <a:pt x="91" y="5"/>
                    <a:pt x="89" y="3"/>
                  </a:cubicBezTo>
                  <a:cubicBezTo>
                    <a:pt x="87" y="1"/>
                    <a:pt x="83" y="7"/>
                    <a:pt x="79" y="6"/>
                  </a:cubicBezTo>
                  <a:cubicBezTo>
                    <a:pt x="74" y="5"/>
                    <a:pt x="69" y="10"/>
                    <a:pt x="66" y="13"/>
                  </a:cubicBezTo>
                  <a:cubicBezTo>
                    <a:pt x="62" y="15"/>
                    <a:pt x="57" y="12"/>
                    <a:pt x="59" y="9"/>
                  </a:cubicBezTo>
                  <a:cubicBezTo>
                    <a:pt x="62" y="5"/>
                    <a:pt x="59" y="5"/>
                    <a:pt x="55" y="7"/>
                  </a:cubicBezTo>
                  <a:cubicBezTo>
                    <a:pt x="51" y="8"/>
                    <a:pt x="46" y="7"/>
                    <a:pt x="47" y="3"/>
                  </a:cubicBezTo>
                  <a:cubicBezTo>
                    <a:pt x="47" y="2"/>
                    <a:pt x="47" y="1"/>
                    <a:pt x="46" y="1"/>
                  </a:cubicBezTo>
                  <a:cubicBezTo>
                    <a:pt x="44" y="1"/>
                    <a:pt x="42" y="1"/>
                    <a:pt x="42" y="1"/>
                  </a:cubicBezTo>
                  <a:cubicBezTo>
                    <a:pt x="40" y="0"/>
                    <a:pt x="36" y="0"/>
                    <a:pt x="31" y="0"/>
                  </a:cubicBezTo>
                  <a:cubicBezTo>
                    <a:pt x="32" y="1"/>
                    <a:pt x="34" y="3"/>
                    <a:pt x="33" y="5"/>
                  </a:cubicBezTo>
                  <a:cubicBezTo>
                    <a:pt x="32" y="7"/>
                    <a:pt x="34" y="10"/>
                    <a:pt x="36" y="14"/>
                  </a:cubicBezTo>
                  <a:cubicBezTo>
                    <a:pt x="38" y="18"/>
                    <a:pt x="31" y="16"/>
                    <a:pt x="31" y="18"/>
                  </a:cubicBezTo>
                  <a:cubicBezTo>
                    <a:pt x="31" y="21"/>
                    <a:pt x="25" y="18"/>
                    <a:pt x="23" y="17"/>
                  </a:cubicBezTo>
                  <a:cubicBezTo>
                    <a:pt x="21" y="16"/>
                    <a:pt x="14" y="17"/>
                    <a:pt x="14" y="18"/>
                  </a:cubicBezTo>
                  <a:cubicBezTo>
                    <a:pt x="14" y="19"/>
                    <a:pt x="14" y="20"/>
                    <a:pt x="13" y="21"/>
                  </a:cubicBezTo>
                  <a:cubicBezTo>
                    <a:pt x="14" y="24"/>
                    <a:pt x="15" y="27"/>
                    <a:pt x="14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5" name="Freeform 89"/>
            <p:cNvSpPr>
              <a:spLocks/>
            </p:cNvSpPr>
            <p:nvPr userDrawn="1"/>
          </p:nvSpPr>
          <p:spPr bwMode="auto">
            <a:xfrm>
              <a:off x="-1895688" y="2299002"/>
              <a:ext cx="260084" cy="421250"/>
            </a:xfrm>
            <a:custGeom>
              <a:avLst/>
              <a:gdLst>
                <a:gd name="T0" fmla="*/ 104 w 122"/>
                <a:gd name="T1" fmla="*/ 152 h 181"/>
                <a:gd name="T2" fmla="*/ 121 w 122"/>
                <a:gd name="T3" fmla="*/ 137 h 181"/>
                <a:gd name="T4" fmla="*/ 118 w 122"/>
                <a:gd name="T5" fmla="*/ 128 h 181"/>
                <a:gd name="T6" fmla="*/ 103 w 122"/>
                <a:gd name="T7" fmla="*/ 118 h 181"/>
                <a:gd name="T8" fmla="*/ 110 w 122"/>
                <a:gd name="T9" fmla="*/ 111 h 181"/>
                <a:gd name="T10" fmla="*/ 104 w 122"/>
                <a:gd name="T11" fmla="*/ 106 h 181"/>
                <a:gd name="T12" fmla="*/ 106 w 122"/>
                <a:gd name="T13" fmla="*/ 100 h 181"/>
                <a:gd name="T14" fmla="*/ 100 w 122"/>
                <a:gd name="T15" fmla="*/ 97 h 181"/>
                <a:gd name="T16" fmla="*/ 103 w 122"/>
                <a:gd name="T17" fmla="*/ 94 h 181"/>
                <a:gd name="T18" fmla="*/ 101 w 122"/>
                <a:gd name="T19" fmla="*/ 85 h 181"/>
                <a:gd name="T20" fmla="*/ 105 w 122"/>
                <a:gd name="T21" fmla="*/ 79 h 181"/>
                <a:gd name="T22" fmla="*/ 94 w 122"/>
                <a:gd name="T23" fmla="*/ 63 h 181"/>
                <a:gd name="T24" fmla="*/ 97 w 122"/>
                <a:gd name="T25" fmla="*/ 56 h 181"/>
                <a:gd name="T26" fmla="*/ 104 w 122"/>
                <a:gd name="T27" fmla="*/ 48 h 181"/>
                <a:gd name="T28" fmla="*/ 96 w 122"/>
                <a:gd name="T29" fmla="*/ 40 h 181"/>
                <a:gd name="T30" fmla="*/ 89 w 122"/>
                <a:gd name="T31" fmla="*/ 36 h 181"/>
                <a:gd name="T32" fmla="*/ 87 w 122"/>
                <a:gd name="T33" fmla="*/ 30 h 181"/>
                <a:gd name="T34" fmla="*/ 89 w 122"/>
                <a:gd name="T35" fmla="*/ 25 h 181"/>
                <a:gd name="T36" fmla="*/ 93 w 122"/>
                <a:gd name="T37" fmla="*/ 21 h 181"/>
                <a:gd name="T38" fmla="*/ 96 w 122"/>
                <a:gd name="T39" fmla="*/ 17 h 181"/>
                <a:gd name="T40" fmla="*/ 96 w 122"/>
                <a:gd name="T41" fmla="*/ 11 h 181"/>
                <a:gd name="T42" fmla="*/ 84 w 122"/>
                <a:gd name="T43" fmla="*/ 4 h 181"/>
                <a:gd name="T44" fmla="*/ 74 w 122"/>
                <a:gd name="T45" fmla="*/ 4 h 181"/>
                <a:gd name="T46" fmla="*/ 63 w 122"/>
                <a:gd name="T47" fmla="*/ 6 h 181"/>
                <a:gd name="T48" fmla="*/ 56 w 122"/>
                <a:gd name="T49" fmla="*/ 13 h 181"/>
                <a:gd name="T50" fmla="*/ 53 w 122"/>
                <a:gd name="T51" fmla="*/ 23 h 181"/>
                <a:gd name="T52" fmla="*/ 48 w 122"/>
                <a:gd name="T53" fmla="*/ 29 h 181"/>
                <a:gd name="T54" fmla="*/ 42 w 122"/>
                <a:gd name="T55" fmla="*/ 27 h 181"/>
                <a:gd name="T56" fmla="*/ 33 w 122"/>
                <a:gd name="T57" fmla="*/ 27 h 181"/>
                <a:gd name="T58" fmla="*/ 20 w 122"/>
                <a:gd name="T59" fmla="*/ 26 h 181"/>
                <a:gd name="T60" fmla="*/ 7 w 122"/>
                <a:gd name="T61" fmla="*/ 18 h 181"/>
                <a:gd name="T62" fmla="*/ 0 w 122"/>
                <a:gd name="T63" fmla="*/ 23 h 181"/>
                <a:gd name="T64" fmla="*/ 12 w 122"/>
                <a:gd name="T65" fmla="*/ 31 h 181"/>
                <a:gd name="T66" fmla="*/ 29 w 122"/>
                <a:gd name="T67" fmla="*/ 41 h 181"/>
                <a:gd name="T68" fmla="*/ 30 w 122"/>
                <a:gd name="T69" fmla="*/ 51 h 181"/>
                <a:gd name="T70" fmla="*/ 32 w 122"/>
                <a:gd name="T71" fmla="*/ 61 h 181"/>
                <a:gd name="T72" fmla="*/ 32 w 122"/>
                <a:gd name="T73" fmla="*/ 70 h 181"/>
                <a:gd name="T74" fmla="*/ 34 w 122"/>
                <a:gd name="T75" fmla="*/ 76 h 181"/>
                <a:gd name="T76" fmla="*/ 36 w 122"/>
                <a:gd name="T77" fmla="*/ 81 h 181"/>
                <a:gd name="T78" fmla="*/ 45 w 122"/>
                <a:gd name="T79" fmla="*/ 84 h 181"/>
                <a:gd name="T80" fmla="*/ 49 w 122"/>
                <a:gd name="T81" fmla="*/ 93 h 181"/>
                <a:gd name="T82" fmla="*/ 47 w 122"/>
                <a:gd name="T83" fmla="*/ 97 h 181"/>
                <a:gd name="T84" fmla="*/ 41 w 122"/>
                <a:gd name="T85" fmla="*/ 101 h 181"/>
                <a:gd name="T86" fmla="*/ 29 w 122"/>
                <a:gd name="T87" fmla="*/ 112 h 181"/>
                <a:gd name="T88" fmla="*/ 22 w 122"/>
                <a:gd name="T89" fmla="*/ 117 h 181"/>
                <a:gd name="T90" fmla="*/ 16 w 122"/>
                <a:gd name="T91" fmla="*/ 123 h 181"/>
                <a:gd name="T92" fmla="*/ 8 w 122"/>
                <a:gd name="T93" fmla="*/ 127 h 181"/>
                <a:gd name="T94" fmla="*/ 2 w 122"/>
                <a:gd name="T95" fmla="*/ 134 h 181"/>
                <a:gd name="T96" fmla="*/ 3 w 122"/>
                <a:gd name="T97" fmla="*/ 140 h 181"/>
                <a:gd name="T98" fmla="*/ 4 w 122"/>
                <a:gd name="T99" fmla="*/ 147 h 181"/>
                <a:gd name="T100" fmla="*/ 6 w 122"/>
                <a:gd name="T101" fmla="*/ 160 h 181"/>
                <a:gd name="T102" fmla="*/ 3 w 122"/>
                <a:gd name="T103" fmla="*/ 171 h 181"/>
                <a:gd name="T104" fmla="*/ 14 w 122"/>
                <a:gd name="T105" fmla="*/ 175 h 181"/>
                <a:gd name="T106" fmla="*/ 21 w 122"/>
                <a:gd name="T107" fmla="*/ 178 h 181"/>
                <a:gd name="T108" fmla="*/ 34 w 122"/>
                <a:gd name="T109" fmla="*/ 181 h 181"/>
                <a:gd name="T110" fmla="*/ 70 w 122"/>
                <a:gd name="T111" fmla="*/ 173 h 181"/>
                <a:gd name="T112" fmla="*/ 80 w 122"/>
                <a:gd name="T113" fmla="*/ 172 h 181"/>
                <a:gd name="T114" fmla="*/ 86 w 122"/>
                <a:gd name="T115" fmla="*/ 165 h 181"/>
                <a:gd name="T116" fmla="*/ 104 w 122"/>
                <a:gd name="T117" fmla="*/ 1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2" h="181">
                  <a:moveTo>
                    <a:pt x="104" y="152"/>
                  </a:moveTo>
                  <a:cubicBezTo>
                    <a:pt x="107" y="146"/>
                    <a:pt x="119" y="142"/>
                    <a:pt x="121" y="137"/>
                  </a:cubicBezTo>
                  <a:cubicBezTo>
                    <a:pt x="122" y="134"/>
                    <a:pt x="122" y="133"/>
                    <a:pt x="118" y="128"/>
                  </a:cubicBezTo>
                  <a:cubicBezTo>
                    <a:pt x="113" y="123"/>
                    <a:pt x="103" y="120"/>
                    <a:pt x="103" y="118"/>
                  </a:cubicBezTo>
                  <a:cubicBezTo>
                    <a:pt x="103" y="115"/>
                    <a:pt x="111" y="115"/>
                    <a:pt x="110" y="111"/>
                  </a:cubicBezTo>
                  <a:cubicBezTo>
                    <a:pt x="110" y="108"/>
                    <a:pt x="106" y="108"/>
                    <a:pt x="104" y="106"/>
                  </a:cubicBezTo>
                  <a:cubicBezTo>
                    <a:pt x="102" y="103"/>
                    <a:pt x="106" y="102"/>
                    <a:pt x="106" y="100"/>
                  </a:cubicBezTo>
                  <a:cubicBezTo>
                    <a:pt x="105" y="99"/>
                    <a:pt x="100" y="98"/>
                    <a:pt x="100" y="97"/>
                  </a:cubicBezTo>
                  <a:cubicBezTo>
                    <a:pt x="100" y="95"/>
                    <a:pt x="103" y="96"/>
                    <a:pt x="103" y="94"/>
                  </a:cubicBezTo>
                  <a:cubicBezTo>
                    <a:pt x="102" y="92"/>
                    <a:pt x="99" y="88"/>
                    <a:pt x="101" y="85"/>
                  </a:cubicBezTo>
                  <a:cubicBezTo>
                    <a:pt x="103" y="82"/>
                    <a:pt x="109" y="85"/>
                    <a:pt x="105" y="79"/>
                  </a:cubicBezTo>
                  <a:cubicBezTo>
                    <a:pt x="101" y="72"/>
                    <a:pt x="95" y="64"/>
                    <a:pt x="94" y="63"/>
                  </a:cubicBezTo>
                  <a:cubicBezTo>
                    <a:pt x="92" y="61"/>
                    <a:pt x="95" y="57"/>
                    <a:pt x="97" y="56"/>
                  </a:cubicBezTo>
                  <a:cubicBezTo>
                    <a:pt x="99" y="55"/>
                    <a:pt x="104" y="50"/>
                    <a:pt x="104" y="48"/>
                  </a:cubicBezTo>
                  <a:cubicBezTo>
                    <a:pt x="104" y="46"/>
                    <a:pt x="98" y="41"/>
                    <a:pt x="96" y="40"/>
                  </a:cubicBezTo>
                  <a:cubicBezTo>
                    <a:pt x="94" y="39"/>
                    <a:pt x="91" y="40"/>
                    <a:pt x="89" y="36"/>
                  </a:cubicBezTo>
                  <a:cubicBezTo>
                    <a:pt x="87" y="33"/>
                    <a:pt x="85" y="32"/>
                    <a:pt x="87" y="30"/>
                  </a:cubicBezTo>
                  <a:cubicBezTo>
                    <a:pt x="89" y="28"/>
                    <a:pt x="89" y="26"/>
                    <a:pt x="89" y="25"/>
                  </a:cubicBezTo>
                  <a:cubicBezTo>
                    <a:pt x="89" y="23"/>
                    <a:pt x="93" y="24"/>
                    <a:pt x="93" y="21"/>
                  </a:cubicBezTo>
                  <a:cubicBezTo>
                    <a:pt x="94" y="20"/>
                    <a:pt x="95" y="19"/>
                    <a:pt x="96" y="17"/>
                  </a:cubicBezTo>
                  <a:cubicBezTo>
                    <a:pt x="96" y="15"/>
                    <a:pt x="96" y="13"/>
                    <a:pt x="96" y="11"/>
                  </a:cubicBezTo>
                  <a:cubicBezTo>
                    <a:pt x="95" y="8"/>
                    <a:pt x="86" y="7"/>
                    <a:pt x="84" y="4"/>
                  </a:cubicBezTo>
                  <a:cubicBezTo>
                    <a:pt x="82" y="0"/>
                    <a:pt x="76" y="2"/>
                    <a:pt x="74" y="4"/>
                  </a:cubicBezTo>
                  <a:cubicBezTo>
                    <a:pt x="73" y="6"/>
                    <a:pt x="63" y="3"/>
                    <a:pt x="63" y="6"/>
                  </a:cubicBezTo>
                  <a:cubicBezTo>
                    <a:pt x="63" y="9"/>
                    <a:pt x="56" y="10"/>
                    <a:pt x="56" y="13"/>
                  </a:cubicBezTo>
                  <a:cubicBezTo>
                    <a:pt x="56" y="17"/>
                    <a:pt x="59" y="23"/>
                    <a:pt x="53" y="23"/>
                  </a:cubicBezTo>
                  <a:cubicBezTo>
                    <a:pt x="48" y="22"/>
                    <a:pt x="52" y="25"/>
                    <a:pt x="48" y="29"/>
                  </a:cubicBezTo>
                  <a:cubicBezTo>
                    <a:pt x="45" y="33"/>
                    <a:pt x="45" y="26"/>
                    <a:pt x="42" y="27"/>
                  </a:cubicBezTo>
                  <a:cubicBezTo>
                    <a:pt x="38" y="28"/>
                    <a:pt x="35" y="24"/>
                    <a:pt x="33" y="27"/>
                  </a:cubicBezTo>
                  <a:cubicBezTo>
                    <a:pt x="31" y="29"/>
                    <a:pt x="26" y="27"/>
                    <a:pt x="20" y="26"/>
                  </a:cubicBezTo>
                  <a:cubicBezTo>
                    <a:pt x="15" y="25"/>
                    <a:pt x="12" y="18"/>
                    <a:pt x="7" y="18"/>
                  </a:cubicBezTo>
                  <a:cubicBezTo>
                    <a:pt x="4" y="17"/>
                    <a:pt x="1" y="19"/>
                    <a:pt x="0" y="23"/>
                  </a:cubicBezTo>
                  <a:cubicBezTo>
                    <a:pt x="4" y="25"/>
                    <a:pt x="7" y="29"/>
                    <a:pt x="12" y="31"/>
                  </a:cubicBezTo>
                  <a:cubicBezTo>
                    <a:pt x="18" y="34"/>
                    <a:pt x="30" y="37"/>
                    <a:pt x="29" y="41"/>
                  </a:cubicBezTo>
                  <a:cubicBezTo>
                    <a:pt x="28" y="44"/>
                    <a:pt x="27" y="49"/>
                    <a:pt x="30" y="51"/>
                  </a:cubicBezTo>
                  <a:cubicBezTo>
                    <a:pt x="32" y="52"/>
                    <a:pt x="29" y="59"/>
                    <a:pt x="32" y="61"/>
                  </a:cubicBezTo>
                  <a:cubicBezTo>
                    <a:pt x="36" y="62"/>
                    <a:pt x="35" y="70"/>
                    <a:pt x="32" y="70"/>
                  </a:cubicBezTo>
                  <a:cubicBezTo>
                    <a:pt x="29" y="70"/>
                    <a:pt x="32" y="74"/>
                    <a:pt x="34" y="76"/>
                  </a:cubicBezTo>
                  <a:cubicBezTo>
                    <a:pt x="35" y="76"/>
                    <a:pt x="35" y="78"/>
                    <a:pt x="36" y="81"/>
                  </a:cubicBezTo>
                  <a:cubicBezTo>
                    <a:pt x="39" y="82"/>
                    <a:pt x="42" y="83"/>
                    <a:pt x="45" y="84"/>
                  </a:cubicBezTo>
                  <a:cubicBezTo>
                    <a:pt x="50" y="86"/>
                    <a:pt x="49" y="89"/>
                    <a:pt x="49" y="93"/>
                  </a:cubicBezTo>
                  <a:cubicBezTo>
                    <a:pt x="49" y="96"/>
                    <a:pt x="49" y="98"/>
                    <a:pt x="47" y="97"/>
                  </a:cubicBezTo>
                  <a:cubicBezTo>
                    <a:pt x="45" y="95"/>
                    <a:pt x="42" y="97"/>
                    <a:pt x="41" y="101"/>
                  </a:cubicBezTo>
                  <a:cubicBezTo>
                    <a:pt x="39" y="106"/>
                    <a:pt x="33" y="112"/>
                    <a:pt x="29" y="112"/>
                  </a:cubicBezTo>
                  <a:cubicBezTo>
                    <a:pt x="25" y="113"/>
                    <a:pt x="25" y="116"/>
                    <a:pt x="22" y="117"/>
                  </a:cubicBezTo>
                  <a:cubicBezTo>
                    <a:pt x="19" y="118"/>
                    <a:pt x="16" y="120"/>
                    <a:pt x="16" y="123"/>
                  </a:cubicBezTo>
                  <a:cubicBezTo>
                    <a:pt x="16" y="126"/>
                    <a:pt x="11" y="127"/>
                    <a:pt x="8" y="127"/>
                  </a:cubicBezTo>
                  <a:cubicBezTo>
                    <a:pt x="4" y="127"/>
                    <a:pt x="5" y="132"/>
                    <a:pt x="2" y="134"/>
                  </a:cubicBezTo>
                  <a:cubicBezTo>
                    <a:pt x="0" y="135"/>
                    <a:pt x="0" y="137"/>
                    <a:pt x="3" y="140"/>
                  </a:cubicBezTo>
                  <a:cubicBezTo>
                    <a:pt x="5" y="143"/>
                    <a:pt x="3" y="145"/>
                    <a:pt x="4" y="147"/>
                  </a:cubicBezTo>
                  <a:cubicBezTo>
                    <a:pt x="5" y="150"/>
                    <a:pt x="9" y="154"/>
                    <a:pt x="6" y="160"/>
                  </a:cubicBezTo>
                  <a:cubicBezTo>
                    <a:pt x="3" y="165"/>
                    <a:pt x="1" y="171"/>
                    <a:pt x="3" y="171"/>
                  </a:cubicBezTo>
                  <a:cubicBezTo>
                    <a:pt x="5" y="170"/>
                    <a:pt x="10" y="175"/>
                    <a:pt x="14" y="175"/>
                  </a:cubicBezTo>
                  <a:cubicBezTo>
                    <a:pt x="17" y="174"/>
                    <a:pt x="18" y="179"/>
                    <a:pt x="21" y="178"/>
                  </a:cubicBezTo>
                  <a:cubicBezTo>
                    <a:pt x="24" y="177"/>
                    <a:pt x="24" y="181"/>
                    <a:pt x="34" y="181"/>
                  </a:cubicBezTo>
                  <a:cubicBezTo>
                    <a:pt x="43" y="181"/>
                    <a:pt x="62" y="173"/>
                    <a:pt x="70" y="173"/>
                  </a:cubicBezTo>
                  <a:cubicBezTo>
                    <a:pt x="74" y="173"/>
                    <a:pt x="78" y="173"/>
                    <a:pt x="80" y="172"/>
                  </a:cubicBezTo>
                  <a:cubicBezTo>
                    <a:pt x="82" y="170"/>
                    <a:pt x="84" y="167"/>
                    <a:pt x="86" y="165"/>
                  </a:cubicBezTo>
                  <a:cubicBezTo>
                    <a:pt x="91" y="161"/>
                    <a:pt x="101" y="158"/>
                    <a:pt x="104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6" name="Freeform 90"/>
            <p:cNvSpPr>
              <a:spLocks/>
            </p:cNvSpPr>
            <p:nvPr userDrawn="1"/>
          </p:nvSpPr>
          <p:spPr bwMode="auto">
            <a:xfrm>
              <a:off x="-1561775" y="3621105"/>
              <a:ext cx="526879" cy="426720"/>
            </a:xfrm>
            <a:custGeom>
              <a:avLst/>
              <a:gdLst>
                <a:gd name="T0" fmla="*/ 147 w 246"/>
                <a:gd name="T1" fmla="*/ 38 h 183"/>
                <a:gd name="T2" fmla="*/ 126 w 246"/>
                <a:gd name="T3" fmla="*/ 36 h 183"/>
                <a:gd name="T4" fmla="*/ 113 w 246"/>
                <a:gd name="T5" fmla="*/ 32 h 183"/>
                <a:gd name="T6" fmla="*/ 85 w 246"/>
                <a:gd name="T7" fmla="*/ 13 h 183"/>
                <a:gd name="T8" fmla="*/ 62 w 246"/>
                <a:gd name="T9" fmla="*/ 0 h 183"/>
                <a:gd name="T10" fmla="*/ 52 w 246"/>
                <a:gd name="T11" fmla="*/ 0 h 183"/>
                <a:gd name="T12" fmla="*/ 40 w 246"/>
                <a:gd name="T13" fmla="*/ 4 h 183"/>
                <a:gd name="T14" fmla="*/ 28 w 246"/>
                <a:gd name="T15" fmla="*/ 11 h 183"/>
                <a:gd name="T16" fmla="*/ 37 w 246"/>
                <a:gd name="T17" fmla="*/ 20 h 183"/>
                <a:gd name="T18" fmla="*/ 30 w 246"/>
                <a:gd name="T19" fmla="*/ 25 h 183"/>
                <a:gd name="T20" fmla="*/ 23 w 246"/>
                <a:gd name="T21" fmla="*/ 28 h 183"/>
                <a:gd name="T22" fmla="*/ 14 w 246"/>
                <a:gd name="T23" fmla="*/ 34 h 183"/>
                <a:gd name="T24" fmla="*/ 2 w 246"/>
                <a:gd name="T25" fmla="*/ 30 h 183"/>
                <a:gd name="T26" fmla="*/ 1 w 246"/>
                <a:gd name="T27" fmla="*/ 33 h 183"/>
                <a:gd name="T28" fmla="*/ 0 w 246"/>
                <a:gd name="T29" fmla="*/ 36 h 183"/>
                <a:gd name="T30" fmla="*/ 2 w 246"/>
                <a:gd name="T31" fmla="*/ 48 h 183"/>
                <a:gd name="T32" fmla="*/ 12 w 246"/>
                <a:gd name="T33" fmla="*/ 59 h 183"/>
                <a:gd name="T34" fmla="*/ 29 w 246"/>
                <a:gd name="T35" fmla="*/ 83 h 183"/>
                <a:gd name="T36" fmla="*/ 38 w 246"/>
                <a:gd name="T37" fmla="*/ 95 h 183"/>
                <a:gd name="T38" fmla="*/ 48 w 246"/>
                <a:gd name="T39" fmla="*/ 107 h 183"/>
                <a:gd name="T40" fmla="*/ 51 w 246"/>
                <a:gd name="T41" fmla="*/ 119 h 183"/>
                <a:gd name="T42" fmla="*/ 61 w 246"/>
                <a:gd name="T43" fmla="*/ 137 h 183"/>
                <a:gd name="T44" fmla="*/ 74 w 246"/>
                <a:gd name="T45" fmla="*/ 152 h 183"/>
                <a:gd name="T46" fmla="*/ 85 w 246"/>
                <a:gd name="T47" fmla="*/ 168 h 183"/>
                <a:gd name="T48" fmla="*/ 89 w 246"/>
                <a:gd name="T49" fmla="*/ 176 h 183"/>
                <a:gd name="T50" fmla="*/ 93 w 246"/>
                <a:gd name="T51" fmla="*/ 183 h 183"/>
                <a:gd name="T52" fmla="*/ 98 w 246"/>
                <a:gd name="T53" fmla="*/ 180 h 183"/>
                <a:gd name="T54" fmla="*/ 98 w 246"/>
                <a:gd name="T55" fmla="*/ 174 h 183"/>
                <a:gd name="T56" fmla="*/ 103 w 246"/>
                <a:gd name="T57" fmla="*/ 170 h 183"/>
                <a:gd name="T58" fmla="*/ 111 w 246"/>
                <a:gd name="T59" fmla="*/ 171 h 183"/>
                <a:gd name="T60" fmla="*/ 126 w 246"/>
                <a:gd name="T61" fmla="*/ 172 h 183"/>
                <a:gd name="T62" fmla="*/ 142 w 246"/>
                <a:gd name="T63" fmla="*/ 175 h 183"/>
                <a:gd name="T64" fmla="*/ 150 w 246"/>
                <a:gd name="T65" fmla="*/ 172 h 183"/>
                <a:gd name="T66" fmla="*/ 168 w 246"/>
                <a:gd name="T67" fmla="*/ 158 h 183"/>
                <a:gd name="T68" fmla="*/ 191 w 246"/>
                <a:gd name="T69" fmla="*/ 156 h 183"/>
                <a:gd name="T70" fmla="*/ 238 w 246"/>
                <a:gd name="T71" fmla="*/ 142 h 183"/>
                <a:gd name="T72" fmla="*/ 246 w 246"/>
                <a:gd name="T73" fmla="*/ 120 h 183"/>
                <a:gd name="T74" fmla="*/ 240 w 246"/>
                <a:gd name="T75" fmla="*/ 112 h 183"/>
                <a:gd name="T76" fmla="*/ 211 w 246"/>
                <a:gd name="T77" fmla="*/ 109 h 183"/>
                <a:gd name="T78" fmla="*/ 202 w 246"/>
                <a:gd name="T79" fmla="*/ 97 h 183"/>
                <a:gd name="T80" fmla="*/ 197 w 246"/>
                <a:gd name="T81" fmla="*/ 90 h 183"/>
                <a:gd name="T82" fmla="*/ 187 w 246"/>
                <a:gd name="T83" fmla="*/ 84 h 183"/>
                <a:gd name="T84" fmla="*/ 181 w 246"/>
                <a:gd name="T85" fmla="*/ 72 h 183"/>
                <a:gd name="T86" fmla="*/ 176 w 246"/>
                <a:gd name="T87" fmla="*/ 61 h 183"/>
                <a:gd name="T88" fmla="*/ 164 w 246"/>
                <a:gd name="T89" fmla="*/ 48 h 183"/>
                <a:gd name="T90" fmla="*/ 162 w 246"/>
                <a:gd name="T91" fmla="*/ 43 h 183"/>
                <a:gd name="T92" fmla="*/ 153 w 246"/>
                <a:gd name="T93" fmla="*/ 43 h 183"/>
                <a:gd name="T94" fmla="*/ 147 w 246"/>
                <a:gd name="T95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3">
                  <a:moveTo>
                    <a:pt x="147" y="38"/>
                  </a:moveTo>
                  <a:cubicBezTo>
                    <a:pt x="147" y="38"/>
                    <a:pt x="129" y="36"/>
                    <a:pt x="126" y="36"/>
                  </a:cubicBezTo>
                  <a:cubicBezTo>
                    <a:pt x="124" y="36"/>
                    <a:pt x="117" y="35"/>
                    <a:pt x="113" y="32"/>
                  </a:cubicBezTo>
                  <a:cubicBezTo>
                    <a:pt x="109" y="28"/>
                    <a:pt x="88" y="14"/>
                    <a:pt x="85" y="13"/>
                  </a:cubicBezTo>
                  <a:cubicBezTo>
                    <a:pt x="81" y="11"/>
                    <a:pt x="66" y="1"/>
                    <a:pt x="62" y="0"/>
                  </a:cubicBezTo>
                  <a:cubicBezTo>
                    <a:pt x="57" y="0"/>
                    <a:pt x="57" y="0"/>
                    <a:pt x="52" y="0"/>
                  </a:cubicBezTo>
                  <a:cubicBezTo>
                    <a:pt x="47" y="0"/>
                    <a:pt x="49" y="3"/>
                    <a:pt x="40" y="4"/>
                  </a:cubicBezTo>
                  <a:cubicBezTo>
                    <a:pt x="31" y="4"/>
                    <a:pt x="26" y="10"/>
                    <a:pt x="28" y="11"/>
                  </a:cubicBezTo>
                  <a:cubicBezTo>
                    <a:pt x="31" y="11"/>
                    <a:pt x="40" y="19"/>
                    <a:pt x="37" y="20"/>
                  </a:cubicBezTo>
                  <a:cubicBezTo>
                    <a:pt x="34" y="21"/>
                    <a:pt x="34" y="25"/>
                    <a:pt x="30" y="25"/>
                  </a:cubicBezTo>
                  <a:cubicBezTo>
                    <a:pt x="27" y="25"/>
                    <a:pt x="23" y="25"/>
                    <a:pt x="23" y="28"/>
                  </a:cubicBezTo>
                  <a:cubicBezTo>
                    <a:pt x="23" y="31"/>
                    <a:pt x="18" y="35"/>
                    <a:pt x="14" y="34"/>
                  </a:cubicBezTo>
                  <a:cubicBezTo>
                    <a:pt x="11" y="34"/>
                    <a:pt x="6" y="32"/>
                    <a:pt x="2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38"/>
                    <a:pt x="0" y="47"/>
                    <a:pt x="2" y="48"/>
                  </a:cubicBezTo>
                  <a:cubicBezTo>
                    <a:pt x="5" y="49"/>
                    <a:pt x="6" y="53"/>
                    <a:pt x="12" y="59"/>
                  </a:cubicBezTo>
                  <a:cubicBezTo>
                    <a:pt x="17" y="64"/>
                    <a:pt x="29" y="79"/>
                    <a:pt x="29" y="83"/>
                  </a:cubicBezTo>
                  <a:cubicBezTo>
                    <a:pt x="29" y="87"/>
                    <a:pt x="31" y="91"/>
                    <a:pt x="38" y="95"/>
                  </a:cubicBezTo>
                  <a:cubicBezTo>
                    <a:pt x="45" y="99"/>
                    <a:pt x="45" y="105"/>
                    <a:pt x="48" y="107"/>
                  </a:cubicBezTo>
                  <a:cubicBezTo>
                    <a:pt x="52" y="110"/>
                    <a:pt x="51" y="113"/>
                    <a:pt x="51" y="119"/>
                  </a:cubicBezTo>
                  <a:cubicBezTo>
                    <a:pt x="51" y="125"/>
                    <a:pt x="54" y="134"/>
                    <a:pt x="61" y="137"/>
                  </a:cubicBezTo>
                  <a:cubicBezTo>
                    <a:pt x="67" y="141"/>
                    <a:pt x="71" y="145"/>
                    <a:pt x="74" y="152"/>
                  </a:cubicBezTo>
                  <a:cubicBezTo>
                    <a:pt x="77" y="158"/>
                    <a:pt x="81" y="164"/>
                    <a:pt x="85" y="168"/>
                  </a:cubicBezTo>
                  <a:cubicBezTo>
                    <a:pt x="89" y="172"/>
                    <a:pt x="87" y="174"/>
                    <a:pt x="89" y="176"/>
                  </a:cubicBezTo>
                  <a:cubicBezTo>
                    <a:pt x="90" y="178"/>
                    <a:pt x="92" y="180"/>
                    <a:pt x="93" y="183"/>
                  </a:cubicBezTo>
                  <a:cubicBezTo>
                    <a:pt x="96" y="181"/>
                    <a:pt x="98" y="180"/>
                    <a:pt x="98" y="180"/>
                  </a:cubicBezTo>
                  <a:cubicBezTo>
                    <a:pt x="99" y="179"/>
                    <a:pt x="97" y="175"/>
                    <a:pt x="98" y="174"/>
                  </a:cubicBezTo>
                  <a:cubicBezTo>
                    <a:pt x="99" y="173"/>
                    <a:pt x="101" y="171"/>
                    <a:pt x="103" y="170"/>
                  </a:cubicBezTo>
                  <a:cubicBezTo>
                    <a:pt x="105" y="169"/>
                    <a:pt x="107" y="172"/>
                    <a:pt x="111" y="171"/>
                  </a:cubicBezTo>
                  <a:cubicBezTo>
                    <a:pt x="116" y="171"/>
                    <a:pt x="125" y="171"/>
                    <a:pt x="126" y="172"/>
                  </a:cubicBezTo>
                  <a:cubicBezTo>
                    <a:pt x="127" y="173"/>
                    <a:pt x="139" y="173"/>
                    <a:pt x="142" y="175"/>
                  </a:cubicBezTo>
                  <a:cubicBezTo>
                    <a:pt x="145" y="177"/>
                    <a:pt x="148" y="176"/>
                    <a:pt x="150" y="172"/>
                  </a:cubicBezTo>
                  <a:cubicBezTo>
                    <a:pt x="152" y="168"/>
                    <a:pt x="166" y="159"/>
                    <a:pt x="168" y="158"/>
                  </a:cubicBezTo>
                  <a:cubicBezTo>
                    <a:pt x="170" y="157"/>
                    <a:pt x="185" y="158"/>
                    <a:pt x="191" y="156"/>
                  </a:cubicBezTo>
                  <a:cubicBezTo>
                    <a:pt x="197" y="155"/>
                    <a:pt x="236" y="143"/>
                    <a:pt x="238" y="142"/>
                  </a:cubicBezTo>
                  <a:cubicBezTo>
                    <a:pt x="240" y="141"/>
                    <a:pt x="246" y="122"/>
                    <a:pt x="246" y="120"/>
                  </a:cubicBezTo>
                  <a:cubicBezTo>
                    <a:pt x="246" y="117"/>
                    <a:pt x="243" y="112"/>
                    <a:pt x="240" y="112"/>
                  </a:cubicBezTo>
                  <a:cubicBezTo>
                    <a:pt x="237" y="112"/>
                    <a:pt x="212" y="110"/>
                    <a:pt x="211" y="109"/>
                  </a:cubicBezTo>
                  <a:cubicBezTo>
                    <a:pt x="209" y="108"/>
                    <a:pt x="203" y="103"/>
                    <a:pt x="202" y="97"/>
                  </a:cubicBezTo>
                  <a:cubicBezTo>
                    <a:pt x="200" y="96"/>
                    <a:pt x="198" y="93"/>
                    <a:pt x="197" y="90"/>
                  </a:cubicBezTo>
                  <a:cubicBezTo>
                    <a:pt x="194" y="91"/>
                    <a:pt x="190" y="90"/>
                    <a:pt x="187" y="84"/>
                  </a:cubicBezTo>
                  <a:cubicBezTo>
                    <a:pt x="185" y="83"/>
                    <a:pt x="179" y="75"/>
                    <a:pt x="181" y="72"/>
                  </a:cubicBezTo>
                  <a:cubicBezTo>
                    <a:pt x="184" y="70"/>
                    <a:pt x="180" y="64"/>
                    <a:pt x="176" y="61"/>
                  </a:cubicBezTo>
                  <a:cubicBezTo>
                    <a:pt x="172" y="58"/>
                    <a:pt x="164" y="52"/>
                    <a:pt x="164" y="48"/>
                  </a:cubicBezTo>
                  <a:cubicBezTo>
                    <a:pt x="164" y="47"/>
                    <a:pt x="163" y="45"/>
                    <a:pt x="162" y="43"/>
                  </a:cubicBezTo>
                  <a:cubicBezTo>
                    <a:pt x="153" y="43"/>
                    <a:pt x="153" y="43"/>
                    <a:pt x="153" y="43"/>
                  </a:cubicBezTo>
                  <a:lnTo>
                    <a:pt x="147" y="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7" name="Freeform 91"/>
            <p:cNvSpPr>
              <a:spLocks/>
            </p:cNvSpPr>
            <p:nvPr userDrawn="1"/>
          </p:nvSpPr>
          <p:spPr bwMode="auto">
            <a:xfrm>
              <a:off x="-1128862" y="3816228"/>
              <a:ext cx="201355" cy="226125"/>
            </a:xfrm>
            <a:custGeom>
              <a:avLst/>
              <a:gdLst>
                <a:gd name="T0" fmla="*/ 47 w 94"/>
                <a:gd name="T1" fmla="*/ 2 h 97"/>
                <a:gd name="T2" fmla="*/ 47 w 94"/>
                <a:gd name="T3" fmla="*/ 10 h 97"/>
                <a:gd name="T4" fmla="*/ 39 w 94"/>
                <a:gd name="T5" fmla="*/ 19 h 97"/>
                <a:gd name="T6" fmla="*/ 36 w 94"/>
                <a:gd name="T7" fmla="*/ 28 h 97"/>
                <a:gd name="T8" fmla="*/ 38 w 94"/>
                <a:gd name="T9" fmla="*/ 28 h 97"/>
                <a:gd name="T10" fmla="*/ 44 w 94"/>
                <a:gd name="T11" fmla="*/ 36 h 97"/>
                <a:gd name="T12" fmla="*/ 36 w 94"/>
                <a:gd name="T13" fmla="*/ 58 h 97"/>
                <a:gd name="T14" fmla="*/ 0 w 94"/>
                <a:gd name="T15" fmla="*/ 69 h 97"/>
                <a:gd name="T16" fmla="*/ 14 w 94"/>
                <a:gd name="T17" fmla="*/ 97 h 97"/>
                <a:gd name="T18" fmla="*/ 17 w 94"/>
                <a:gd name="T19" fmla="*/ 95 h 97"/>
                <a:gd name="T20" fmla="*/ 36 w 94"/>
                <a:gd name="T21" fmla="*/ 92 h 97"/>
                <a:gd name="T22" fmla="*/ 41 w 94"/>
                <a:gd name="T23" fmla="*/ 84 h 97"/>
                <a:gd name="T24" fmla="*/ 54 w 94"/>
                <a:gd name="T25" fmla="*/ 82 h 97"/>
                <a:gd name="T26" fmla="*/ 61 w 94"/>
                <a:gd name="T27" fmla="*/ 72 h 97"/>
                <a:gd name="T28" fmla="*/ 69 w 94"/>
                <a:gd name="T29" fmla="*/ 68 h 97"/>
                <a:gd name="T30" fmla="*/ 73 w 94"/>
                <a:gd name="T31" fmla="*/ 54 h 97"/>
                <a:gd name="T32" fmla="*/ 82 w 94"/>
                <a:gd name="T33" fmla="*/ 48 h 97"/>
                <a:gd name="T34" fmla="*/ 92 w 94"/>
                <a:gd name="T35" fmla="*/ 35 h 97"/>
                <a:gd name="T36" fmla="*/ 91 w 94"/>
                <a:gd name="T37" fmla="*/ 29 h 97"/>
                <a:gd name="T38" fmla="*/ 81 w 94"/>
                <a:gd name="T39" fmla="*/ 18 h 97"/>
                <a:gd name="T40" fmla="*/ 62 w 94"/>
                <a:gd name="T41" fmla="*/ 11 h 97"/>
                <a:gd name="T42" fmla="*/ 55 w 94"/>
                <a:gd name="T43" fmla="*/ 0 h 97"/>
                <a:gd name="T44" fmla="*/ 51 w 94"/>
                <a:gd name="T45" fmla="*/ 2 h 97"/>
                <a:gd name="T46" fmla="*/ 47 w 94"/>
                <a:gd name="T4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7">
                  <a:moveTo>
                    <a:pt x="47" y="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7" y="28"/>
                    <a:pt x="38" y="28"/>
                  </a:cubicBezTo>
                  <a:cubicBezTo>
                    <a:pt x="41" y="28"/>
                    <a:pt x="44" y="33"/>
                    <a:pt x="44" y="36"/>
                  </a:cubicBezTo>
                  <a:cubicBezTo>
                    <a:pt x="44" y="38"/>
                    <a:pt x="38" y="57"/>
                    <a:pt x="36" y="58"/>
                  </a:cubicBezTo>
                  <a:cubicBezTo>
                    <a:pt x="35" y="59"/>
                    <a:pt x="14" y="65"/>
                    <a:pt x="0" y="69"/>
                  </a:cubicBezTo>
                  <a:cubicBezTo>
                    <a:pt x="3" y="75"/>
                    <a:pt x="9" y="86"/>
                    <a:pt x="14" y="97"/>
                  </a:cubicBezTo>
                  <a:cubicBezTo>
                    <a:pt x="15" y="96"/>
                    <a:pt x="16" y="96"/>
                    <a:pt x="17" y="95"/>
                  </a:cubicBezTo>
                  <a:cubicBezTo>
                    <a:pt x="24" y="92"/>
                    <a:pt x="31" y="94"/>
                    <a:pt x="36" y="92"/>
                  </a:cubicBezTo>
                  <a:cubicBezTo>
                    <a:pt x="41" y="91"/>
                    <a:pt x="37" y="87"/>
                    <a:pt x="41" y="84"/>
                  </a:cubicBezTo>
                  <a:cubicBezTo>
                    <a:pt x="45" y="80"/>
                    <a:pt x="51" y="83"/>
                    <a:pt x="54" y="82"/>
                  </a:cubicBezTo>
                  <a:cubicBezTo>
                    <a:pt x="56" y="81"/>
                    <a:pt x="57" y="73"/>
                    <a:pt x="61" y="72"/>
                  </a:cubicBezTo>
                  <a:cubicBezTo>
                    <a:pt x="65" y="71"/>
                    <a:pt x="69" y="72"/>
                    <a:pt x="69" y="68"/>
                  </a:cubicBezTo>
                  <a:cubicBezTo>
                    <a:pt x="68" y="65"/>
                    <a:pt x="69" y="55"/>
                    <a:pt x="73" y="54"/>
                  </a:cubicBezTo>
                  <a:cubicBezTo>
                    <a:pt x="76" y="53"/>
                    <a:pt x="82" y="50"/>
                    <a:pt x="82" y="48"/>
                  </a:cubicBezTo>
                  <a:cubicBezTo>
                    <a:pt x="82" y="46"/>
                    <a:pt x="89" y="39"/>
                    <a:pt x="92" y="35"/>
                  </a:cubicBezTo>
                  <a:cubicBezTo>
                    <a:pt x="94" y="32"/>
                    <a:pt x="94" y="30"/>
                    <a:pt x="91" y="29"/>
                  </a:cubicBezTo>
                  <a:cubicBezTo>
                    <a:pt x="88" y="29"/>
                    <a:pt x="82" y="20"/>
                    <a:pt x="81" y="18"/>
                  </a:cubicBezTo>
                  <a:cubicBezTo>
                    <a:pt x="80" y="16"/>
                    <a:pt x="70" y="17"/>
                    <a:pt x="62" y="11"/>
                  </a:cubicBezTo>
                  <a:cubicBezTo>
                    <a:pt x="58" y="9"/>
                    <a:pt x="56" y="4"/>
                    <a:pt x="55" y="0"/>
                  </a:cubicBezTo>
                  <a:cubicBezTo>
                    <a:pt x="51" y="2"/>
                    <a:pt x="51" y="2"/>
                    <a:pt x="51" y="2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8" name="Freeform 92"/>
            <p:cNvSpPr>
              <a:spLocks/>
            </p:cNvSpPr>
            <p:nvPr userDrawn="1"/>
          </p:nvSpPr>
          <p:spPr bwMode="auto">
            <a:xfrm>
              <a:off x="-1160743" y="3788875"/>
              <a:ext cx="30203" cy="43766"/>
            </a:xfrm>
            <a:custGeom>
              <a:avLst/>
              <a:gdLst>
                <a:gd name="T0" fmla="*/ 10 w 14"/>
                <a:gd name="T1" fmla="*/ 18 h 19"/>
                <a:gd name="T2" fmla="*/ 10 w 14"/>
                <a:gd name="T3" fmla="*/ 15 h 19"/>
                <a:gd name="T4" fmla="*/ 9 w 14"/>
                <a:gd name="T5" fmla="*/ 1 h 19"/>
                <a:gd name="T6" fmla="*/ 1 w 14"/>
                <a:gd name="T7" fmla="*/ 12 h 19"/>
                <a:gd name="T8" fmla="*/ 0 w 14"/>
                <a:gd name="T9" fmla="*/ 12 h 19"/>
                <a:gd name="T10" fmla="*/ 10 w 14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9">
                  <a:moveTo>
                    <a:pt x="10" y="18"/>
                  </a:moveTo>
                  <a:cubicBezTo>
                    <a:pt x="10" y="17"/>
                    <a:pt x="10" y="16"/>
                    <a:pt x="10" y="15"/>
                  </a:cubicBezTo>
                  <a:cubicBezTo>
                    <a:pt x="12" y="12"/>
                    <a:pt x="14" y="3"/>
                    <a:pt x="9" y="1"/>
                  </a:cubicBezTo>
                  <a:cubicBezTo>
                    <a:pt x="4" y="0"/>
                    <a:pt x="1" y="9"/>
                    <a:pt x="1" y="12"/>
                  </a:cubicBezTo>
                  <a:cubicBezTo>
                    <a:pt x="1" y="12"/>
                    <a:pt x="1" y="12"/>
                    <a:pt x="0" y="12"/>
                  </a:cubicBezTo>
                  <a:cubicBezTo>
                    <a:pt x="3" y="18"/>
                    <a:pt x="7" y="19"/>
                    <a:pt x="1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9" name="Freeform 93"/>
            <p:cNvSpPr>
              <a:spLocks/>
            </p:cNvSpPr>
            <p:nvPr userDrawn="1"/>
          </p:nvSpPr>
          <p:spPr bwMode="auto">
            <a:xfrm>
              <a:off x="-1128862" y="3783403"/>
              <a:ext cx="117457" cy="98474"/>
            </a:xfrm>
            <a:custGeom>
              <a:avLst/>
              <a:gdLst>
                <a:gd name="T0" fmla="*/ 9 w 55"/>
                <a:gd name="T1" fmla="*/ 39 h 42"/>
                <a:gd name="T2" fmla="*/ 36 w 55"/>
                <a:gd name="T3" fmla="*/ 42 h 42"/>
                <a:gd name="T4" fmla="*/ 39 w 55"/>
                <a:gd name="T5" fmla="*/ 33 h 42"/>
                <a:gd name="T6" fmla="*/ 47 w 55"/>
                <a:gd name="T7" fmla="*/ 24 h 42"/>
                <a:gd name="T8" fmla="*/ 47 w 55"/>
                <a:gd name="T9" fmla="*/ 16 h 42"/>
                <a:gd name="T10" fmla="*/ 51 w 55"/>
                <a:gd name="T11" fmla="*/ 16 h 42"/>
                <a:gd name="T12" fmla="*/ 55 w 55"/>
                <a:gd name="T13" fmla="*/ 14 h 42"/>
                <a:gd name="T14" fmla="*/ 52 w 55"/>
                <a:gd name="T15" fmla="*/ 0 h 42"/>
                <a:gd name="T16" fmla="*/ 38 w 55"/>
                <a:gd name="T17" fmla="*/ 15 h 42"/>
                <a:gd name="T18" fmla="*/ 16 w 55"/>
                <a:gd name="T19" fmla="*/ 24 h 42"/>
                <a:gd name="T20" fmla="*/ 2 w 55"/>
                <a:gd name="T21" fmla="*/ 28 h 42"/>
                <a:gd name="T22" fmla="*/ 0 w 55"/>
                <a:gd name="T23" fmla="*/ 27 h 42"/>
                <a:gd name="T24" fmla="*/ 9 w 55"/>
                <a:gd name="T2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42">
                  <a:moveTo>
                    <a:pt x="9" y="39"/>
                  </a:moveTo>
                  <a:cubicBezTo>
                    <a:pt x="10" y="40"/>
                    <a:pt x="29" y="42"/>
                    <a:pt x="36" y="4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4" y="7"/>
                    <a:pt x="53" y="0"/>
                    <a:pt x="52" y="0"/>
                  </a:cubicBezTo>
                  <a:cubicBezTo>
                    <a:pt x="50" y="0"/>
                    <a:pt x="42" y="9"/>
                    <a:pt x="38" y="15"/>
                  </a:cubicBezTo>
                  <a:cubicBezTo>
                    <a:pt x="35" y="21"/>
                    <a:pt x="25" y="26"/>
                    <a:pt x="16" y="24"/>
                  </a:cubicBezTo>
                  <a:cubicBezTo>
                    <a:pt x="7" y="23"/>
                    <a:pt x="5" y="26"/>
                    <a:pt x="2" y="28"/>
                  </a:cubicBezTo>
                  <a:cubicBezTo>
                    <a:pt x="2" y="28"/>
                    <a:pt x="1" y="28"/>
                    <a:pt x="0" y="27"/>
                  </a:cubicBezTo>
                  <a:cubicBezTo>
                    <a:pt x="1" y="33"/>
                    <a:pt x="7" y="38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0" name="Freeform 94"/>
            <p:cNvSpPr>
              <a:spLocks noEditPoints="1"/>
            </p:cNvSpPr>
            <p:nvPr userDrawn="1"/>
          </p:nvSpPr>
          <p:spPr bwMode="auto">
            <a:xfrm>
              <a:off x="50743" y="4299480"/>
              <a:ext cx="484930" cy="153182"/>
            </a:xfrm>
            <a:custGeom>
              <a:avLst/>
              <a:gdLst>
                <a:gd name="T0" fmla="*/ 41 w 226"/>
                <a:gd name="T1" fmla="*/ 23 h 66"/>
                <a:gd name="T2" fmla="*/ 32 w 226"/>
                <a:gd name="T3" fmla="*/ 12 h 66"/>
                <a:gd name="T4" fmla="*/ 26 w 226"/>
                <a:gd name="T5" fmla="*/ 7 h 66"/>
                <a:gd name="T6" fmla="*/ 25 w 226"/>
                <a:gd name="T7" fmla="*/ 5 h 66"/>
                <a:gd name="T8" fmla="*/ 21 w 226"/>
                <a:gd name="T9" fmla="*/ 10 h 66"/>
                <a:gd name="T10" fmla="*/ 12 w 226"/>
                <a:gd name="T11" fmla="*/ 9 h 66"/>
                <a:gd name="T12" fmla="*/ 7 w 226"/>
                <a:gd name="T13" fmla="*/ 2 h 66"/>
                <a:gd name="T14" fmla="*/ 0 w 226"/>
                <a:gd name="T15" fmla="*/ 2 h 66"/>
                <a:gd name="T16" fmla="*/ 3 w 226"/>
                <a:gd name="T17" fmla="*/ 18 h 66"/>
                <a:gd name="T18" fmla="*/ 15 w 226"/>
                <a:gd name="T19" fmla="*/ 39 h 66"/>
                <a:gd name="T20" fmla="*/ 26 w 226"/>
                <a:gd name="T21" fmla="*/ 49 h 66"/>
                <a:gd name="T22" fmla="*/ 49 w 226"/>
                <a:gd name="T23" fmla="*/ 60 h 66"/>
                <a:gd name="T24" fmla="*/ 41 w 226"/>
                <a:gd name="T25" fmla="*/ 44 h 66"/>
                <a:gd name="T26" fmla="*/ 41 w 226"/>
                <a:gd name="T27" fmla="*/ 23 h 66"/>
                <a:gd name="T28" fmla="*/ 217 w 226"/>
                <a:gd name="T29" fmla="*/ 11 h 66"/>
                <a:gd name="T30" fmla="*/ 207 w 226"/>
                <a:gd name="T31" fmla="*/ 9 h 66"/>
                <a:gd name="T32" fmla="*/ 196 w 226"/>
                <a:gd name="T33" fmla="*/ 0 h 66"/>
                <a:gd name="T34" fmla="*/ 187 w 226"/>
                <a:gd name="T35" fmla="*/ 11 h 66"/>
                <a:gd name="T36" fmla="*/ 180 w 226"/>
                <a:gd name="T37" fmla="*/ 19 h 66"/>
                <a:gd name="T38" fmla="*/ 178 w 226"/>
                <a:gd name="T39" fmla="*/ 22 h 66"/>
                <a:gd name="T40" fmla="*/ 178 w 226"/>
                <a:gd name="T41" fmla="*/ 28 h 66"/>
                <a:gd name="T42" fmla="*/ 170 w 226"/>
                <a:gd name="T43" fmla="*/ 30 h 66"/>
                <a:gd name="T44" fmla="*/ 164 w 226"/>
                <a:gd name="T45" fmla="*/ 23 h 66"/>
                <a:gd name="T46" fmla="*/ 164 w 226"/>
                <a:gd name="T47" fmla="*/ 23 h 66"/>
                <a:gd name="T48" fmla="*/ 154 w 226"/>
                <a:gd name="T49" fmla="*/ 38 h 66"/>
                <a:gd name="T50" fmla="*/ 137 w 226"/>
                <a:gd name="T51" fmla="*/ 43 h 66"/>
                <a:gd name="T52" fmla="*/ 129 w 226"/>
                <a:gd name="T53" fmla="*/ 56 h 66"/>
                <a:gd name="T54" fmla="*/ 112 w 226"/>
                <a:gd name="T55" fmla="*/ 52 h 66"/>
                <a:gd name="T56" fmla="*/ 115 w 226"/>
                <a:gd name="T57" fmla="*/ 59 h 66"/>
                <a:gd name="T58" fmla="*/ 125 w 226"/>
                <a:gd name="T59" fmla="*/ 64 h 66"/>
                <a:gd name="T60" fmla="*/ 140 w 226"/>
                <a:gd name="T61" fmla="*/ 62 h 66"/>
                <a:gd name="T62" fmla="*/ 152 w 226"/>
                <a:gd name="T63" fmla="*/ 58 h 66"/>
                <a:gd name="T64" fmla="*/ 163 w 226"/>
                <a:gd name="T65" fmla="*/ 60 h 66"/>
                <a:gd name="T66" fmla="*/ 173 w 226"/>
                <a:gd name="T67" fmla="*/ 53 h 66"/>
                <a:gd name="T68" fmla="*/ 177 w 226"/>
                <a:gd name="T69" fmla="*/ 43 h 66"/>
                <a:gd name="T70" fmla="*/ 184 w 226"/>
                <a:gd name="T71" fmla="*/ 34 h 66"/>
                <a:gd name="T72" fmla="*/ 201 w 226"/>
                <a:gd name="T73" fmla="*/ 27 h 66"/>
                <a:gd name="T74" fmla="*/ 207 w 226"/>
                <a:gd name="T75" fmla="*/ 28 h 66"/>
                <a:gd name="T76" fmla="*/ 214 w 226"/>
                <a:gd name="T77" fmla="*/ 22 h 66"/>
                <a:gd name="T78" fmla="*/ 225 w 226"/>
                <a:gd name="T79" fmla="*/ 18 h 66"/>
                <a:gd name="T80" fmla="*/ 217 w 226"/>
                <a:gd name="T8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6" h="66">
                  <a:moveTo>
                    <a:pt x="41" y="23"/>
                  </a:moveTo>
                  <a:cubicBezTo>
                    <a:pt x="41" y="16"/>
                    <a:pt x="33" y="17"/>
                    <a:pt x="32" y="12"/>
                  </a:cubicBezTo>
                  <a:cubicBezTo>
                    <a:pt x="30" y="7"/>
                    <a:pt x="27" y="10"/>
                    <a:pt x="26" y="7"/>
                  </a:cubicBezTo>
                  <a:cubicBezTo>
                    <a:pt x="26" y="6"/>
                    <a:pt x="25" y="6"/>
                    <a:pt x="25" y="5"/>
                  </a:cubicBezTo>
                  <a:cubicBezTo>
                    <a:pt x="21" y="6"/>
                    <a:pt x="23" y="9"/>
                    <a:pt x="21" y="10"/>
                  </a:cubicBezTo>
                  <a:cubicBezTo>
                    <a:pt x="20" y="10"/>
                    <a:pt x="12" y="11"/>
                    <a:pt x="12" y="9"/>
                  </a:cubicBezTo>
                  <a:cubicBezTo>
                    <a:pt x="12" y="7"/>
                    <a:pt x="11" y="3"/>
                    <a:pt x="7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3" y="8"/>
                    <a:pt x="3" y="14"/>
                    <a:pt x="3" y="18"/>
                  </a:cubicBezTo>
                  <a:cubicBezTo>
                    <a:pt x="3" y="25"/>
                    <a:pt x="13" y="35"/>
                    <a:pt x="15" y="39"/>
                  </a:cubicBezTo>
                  <a:cubicBezTo>
                    <a:pt x="16" y="43"/>
                    <a:pt x="19" y="45"/>
                    <a:pt x="26" y="49"/>
                  </a:cubicBezTo>
                  <a:cubicBezTo>
                    <a:pt x="33" y="54"/>
                    <a:pt x="46" y="61"/>
                    <a:pt x="49" y="60"/>
                  </a:cubicBezTo>
                  <a:cubicBezTo>
                    <a:pt x="51" y="58"/>
                    <a:pt x="45" y="48"/>
                    <a:pt x="41" y="44"/>
                  </a:cubicBezTo>
                  <a:cubicBezTo>
                    <a:pt x="37" y="41"/>
                    <a:pt x="40" y="31"/>
                    <a:pt x="41" y="23"/>
                  </a:cubicBezTo>
                  <a:close/>
                  <a:moveTo>
                    <a:pt x="217" y="11"/>
                  </a:moveTo>
                  <a:cubicBezTo>
                    <a:pt x="214" y="12"/>
                    <a:pt x="207" y="12"/>
                    <a:pt x="207" y="9"/>
                  </a:cubicBezTo>
                  <a:cubicBezTo>
                    <a:pt x="207" y="6"/>
                    <a:pt x="200" y="0"/>
                    <a:pt x="196" y="0"/>
                  </a:cubicBezTo>
                  <a:cubicBezTo>
                    <a:pt x="192" y="0"/>
                    <a:pt x="187" y="8"/>
                    <a:pt x="187" y="11"/>
                  </a:cubicBezTo>
                  <a:cubicBezTo>
                    <a:pt x="186" y="14"/>
                    <a:pt x="180" y="14"/>
                    <a:pt x="180" y="19"/>
                  </a:cubicBezTo>
                  <a:cubicBezTo>
                    <a:pt x="181" y="20"/>
                    <a:pt x="179" y="21"/>
                    <a:pt x="178" y="22"/>
                  </a:cubicBezTo>
                  <a:cubicBezTo>
                    <a:pt x="179" y="25"/>
                    <a:pt x="180" y="28"/>
                    <a:pt x="178" y="28"/>
                  </a:cubicBezTo>
                  <a:cubicBezTo>
                    <a:pt x="175" y="27"/>
                    <a:pt x="175" y="30"/>
                    <a:pt x="170" y="30"/>
                  </a:cubicBezTo>
                  <a:cubicBezTo>
                    <a:pt x="169" y="30"/>
                    <a:pt x="167" y="27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1" y="23"/>
                    <a:pt x="155" y="32"/>
                    <a:pt x="154" y="38"/>
                  </a:cubicBezTo>
                  <a:cubicBezTo>
                    <a:pt x="152" y="44"/>
                    <a:pt x="146" y="42"/>
                    <a:pt x="137" y="43"/>
                  </a:cubicBezTo>
                  <a:cubicBezTo>
                    <a:pt x="127" y="43"/>
                    <a:pt x="131" y="52"/>
                    <a:pt x="129" y="56"/>
                  </a:cubicBezTo>
                  <a:cubicBezTo>
                    <a:pt x="127" y="60"/>
                    <a:pt x="117" y="53"/>
                    <a:pt x="112" y="52"/>
                  </a:cubicBezTo>
                  <a:cubicBezTo>
                    <a:pt x="113" y="56"/>
                    <a:pt x="114" y="59"/>
                    <a:pt x="115" y="59"/>
                  </a:cubicBezTo>
                  <a:cubicBezTo>
                    <a:pt x="118" y="59"/>
                    <a:pt x="122" y="66"/>
                    <a:pt x="125" y="64"/>
                  </a:cubicBezTo>
                  <a:cubicBezTo>
                    <a:pt x="128" y="62"/>
                    <a:pt x="136" y="64"/>
                    <a:pt x="140" y="62"/>
                  </a:cubicBezTo>
                  <a:cubicBezTo>
                    <a:pt x="144" y="61"/>
                    <a:pt x="145" y="58"/>
                    <a:pt x="152" y="58"/>
                  </a:cubicBezTo>
                  <a:cubicBezTo>
                    <a:pt x="159" y="58"/>
                    <a:pt x="156" y="63"/>
                    <a:pt x="163" y="60"/>
                  </a:cubicBezTo>
                  <a:cubicBezTo>
                    <a:pt x="170" y="57"/>
                    <a:pt x="174" y="59"/>
                    <a:pt x="173" y="53"/>
                  </a:cubicBezTo>
                  <a:cubicBezTo>
                    <a:pt x="172" y="48"/>
                    <a:pt x="177" y="48"/>
                    <a:pt x="177" y="43"/>
                  </a:cubicBezTo>
                  <a:cubicBezTo>
                    <a:pt x="176" y="39"/>
                    <a:pt x="184" y="42"/>
                    <a:pt x="184" y="34"/>
                  </a:cubicBezTo>
                  <a:cubicBezTo>
                    <a:pt x="183" y="25"/>
                    <a:pt x="196" y="27"/>
                    <a:pt x="201" y="27"/>
                  </a:cubicBezTo>
                  <a:cubicBezTo>
                    <a:pt x="203" y="27"/>
                    <a:pt x="205" y="27"/>
                    <a:pt x="207" y="28"/>
                  </a:cubicBezTo>
                  <a:cubicBezTo>
                    <a:pt x="211" y="26"/>
                    <a:pt x="217" y="24"/>
                    <a:pt x="214" y="22"/>
                  </a:cubicBezTo>
                  <a:cubicBezTo>
                    <a:pt x="211" y="19"/>
                    <a:pt x="223" y="21"/>
                    <a:pt x="225" y="18"/>
                  </a:cubicBezTo>
                  <a:cubicBezTo>
                    <a:pt x="226" y="14"/>
                    <a:pt x="220" y="11"/>
                    <a:pt x="21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1" name="Freeform 95"/>
            <p:cNvSpPr>
              <a:spLocks/>
            </p:cNvSpPr>
            <p:nvPr userDrawn="1"/>
          </p:nvSpPr>
          <p:spPr bwMode="auto">
            <a:xfrm>
              <a:off x="403114" y="4350540"/>
              <a:ext cx="33559" cy="18236"/>
            </a:xfrm>
            <a:custGeom>
              <a:avLst/>
              <a:gdLst>
                <a:gd name="T0" fmla="*/ 6 w 16"/>
                <a:gd name="T1" fmla="*/ 8 h 8"/>
                <a:gd name="T2" fmla="*/ 14 w 16"/>
                <a:gd name="T3" fmla="*/ 6 h 8"/>
                <a:gd name="T4" fmla="*/ 14 w 16"/>
                <a:gd name="T5" fmla="*/ 0 h 8"/>
                <a:gd name="T6" fmla="*/ 8 w 16"/>
                <a:gd name="T7" fmla="*/ 2 h 8"/>
                <a:gd name="T8" fmla="*/ 0 w 16"/>
                <a:gd name="T9" fmla="*/ 1 h 8"/>
                <a:gd name="T10" fmla="*/ 6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6" y="8"/>
                  </a:moveTo>
                  <a:cubicBezTo>
                    <a:pt x="11" y="8"/>
                    <a:pt x="11" y="5"/>
                    <a:pt x="14" y="6"/>
                  </a:cubicBezTo>
                  <a:cubicBezTo>
                    <a:pt x="16" y="6"/>
                    <a:pt x="15" y="3"/>
                    <a:pt x="14" y="0"/>
                  </a:cubicBezTo>
                  <a:cubicBezTo>
                    <a:pt x="11" y="0"/>
                    <a:pt x="8" y="0"/>
                    <a:pt x="8" y="2"/>
                  </a:cubicBezTo>
                  <a:cubicBezTo>
                    <a:pt x="8" y="5"/>
                    <a:pt x="3" y="1"/>
                    <a:pt x="0" y="1"/>
                  </a:cubicBezTo>
                  <a:cubicBezTo>
                    <a:pt x="3" y="5"/>
                    <a:pt x="5" y="8"/>
                    <a:pt x="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2" name="Freeform 96"/>
            <p:cNvSpPr>
              <a:spLocks/>
            </p:cNvSpPr>
            <p:nvPr userDrawn="1"/>
          </p:nvSpPr>
          <p:spPr bwMode="auto">
            <a:xfrm>
              <a:off x="-1457742" y="3466099"/>
              <a:ext cx="244982" cy="240714"/>
            </a:xfrm>
            <a:custGeom>
              <a:avLst/>
              <a:gdLst>
                <a:gd name="T0" fmla="*/ 96 w 114"/>
                <a:gd name="T1" fmla="*/ 94 h 103"/>
                <a:gd name="T2" fmla="*/ 101 w 114"/>
                <a:gd name="T3" fmla="*/ 90 h 103"/>
                <a:gd name="T4" fmla="*/ 109 w 114"/>
                <a:gd name="T5" fmla="*/ 94 h 103"/>
                <a:gd name="T6" fmla="*/ 114 w 114"/>
                <a:gd name="T7" fmla="*/ 91 h 103"/>
                <a:gd name="T8" fmla="*/ 107 w 114"/>
                <a:gd name="T9" fmla="*/ 83 h 103"/>
                <a:gd name="T10" fmla="*/ 103 w 114"/>
                <a:gd name="T11" fmla="*/ 76 h 103"/>
                <a:gd name="T12" fmla="*/ 104 w 114"/>
                <a:gd name="T13" fmla="*/ 68 h 103"/>
                <a:gd name="T14" fmla="*/ 99 w 114"/>
                <a:gd name="T15" fmla="*/ 62 h 103"/>
                <a:gd name="T16" fmla="*/ 86 w 114"/>
                <a:gd name="T17" fmla="*/ 54 h 103"/>
                <a:gd name="T18" fmla="*/ 80 w 114"/>
                <a:gd name="T19" fmla="*/ 48 h 103"/>
                <a:gd name="T20" fmla="*/ 79 w 114"/>
                <a:gd name="T21" fmla="*/ 38 h 103"/>
                <a:gd name="T22" fmla="*/ 83 w 114"/>
                <a:gd name="T23" fmla="*/ 30 h 103"/>
                <a:gd name="T24" fmla="*/ 85 w 114"/>
                <a:gd name="T25" fmla="*/ 23 h 103"/>
                <a:gd name="T26" fmla="*/ 80 w 114"/>
                <a:gd name="T27" fmla="*/ 19 h 103"/>
                <a:gd name="T28" fmla="*/ 74 w 114"/>
                <a:gd name="T29" fmla="*/ 13 h 103"/>
                <a:gd name="T30" fmla="*/ 70 w 114"/>
                <a:gd name="T31" fmla="*/ 4 h 103"/>
                <a:gd name="T32" fmla="*/ 57 w 114"/>
                <a:gd name="T33" fmla="*/ 3 h 103"/>
                <a:gd name="T34" fmla="*/ 47 w 114"/>
                <a:gd name="T35" fmla="*/ 1 h 103"/>
                <a:gd name="T36" fmla="*/ 42 w 114"/>
                <a:gd name="T37" fmla="*/ 4 h 103"/>
                <a:gd name="T38" fmla="*/ 42 w 114"/>
                <a:gd name="T39" fmla="*/ 4 h 103"/>
                <a:gd name="T40" fmla="*/ 35 w 114"/>
                <a:gd name="T41" fmla="*/ 9 h 103"/>
                <a:gd name="T42" fmla="*/ 28 w 114"/>
                <a:gd name="T43" fmla="*/ 14 h 103"/>
                <a:gd name="T44" fmla="*/ 29 w 114"/>
                <a:gd name="T45" fmla="*/ 23 h 103"/>
                <a:gd name="T46" fmla="*/ 28 w 114"/>
                <a:gd name="T47" fmla="*/ 32 h 103"/>
                <a:gd name="T48" fmla="*/ 25 w 114"/>
                <a:gd name="T49" fmla="*/ 38 h 103"/>
                <a:gd name="T50" fmla="*/ 0 w 114"/>
                <a:gd name="T51" fmla="*/ 50 h 103"/>
                <a:gd name="T52" fmla="*/ 1 w 114"/>
                <a:gd name="T53" fmla="*/ 56 h 103"/>
                <a:gd name="T54" fmla="*/ 4 w 114"/>
                <a:gd name="T55" fmla="*/ 66 h 103"/>
                <a:gd name="T56" fmla="*/ 13 w 114"/>
                <a:gd name="T57" fmla="*/ 66 h 103"/>
                <a:gd name="T58" fmla="*/ 36 w 114"/>
                <a:gd name="T59" fmla="*/ 79 h 103"/>
                <a:gd name="T60" fmla="*/ 64 w 114"/>
                <a:gd name="T61" fmla="*/ 98 h 103"/>
                <a:gd name="T62" fmla="*/ 77 w 114"/>
                <a:gd name="T63" fmla="*/ 102 h 103"/>
                <a:gd name="T64" fmla="*/ 91 w 114"/>
                <a:gd name="T65" fmla="*/ 103 h 103"/>
                <a:gd name="T66" fmla="*/ 96 w 114"/>
                <a:gd name="T67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03">
                  <a:moveTo>
                    <a:pt x="96" y="94"/>
                  </a:moveTo>
                  <a:cubicBezTo>
                    <a:pt x="97" y="92"/>
                    <a:pt x="98" y="90"/>
                    <a:pt x="101" y="90"/>
                  </a:cubicBezTo>
                  <a:cubicBezTo>
                    <a:pt x="104" y="90"/>
                    <a:pt x="106" y="91"/>
                    <a:pt x="109" y="94"/>
                  </a:cubicBezTo>
                  <a:cubicBezTo>
                    <a:pt x="110" y="93"/>
                    <a:pt x="112" y="92"/>
                    <a:pt x="114" y="91"/>
                  </a:cubicBezTo>
                  <a:cubicBezTo>
                    <a:pt x="111" y="88"/>
                    <a:pt x="107" y="85"/>
                    <a:pt x="107" y="83"/>
                  </a:cubicBezTo>
                  <a:cubicBezTo>
                    <a:pt x="108" y="79"/>
                    <a:pt x="104" y="78"/>
                    <a:pt x="103" y="76"/>
                  </a:cubicBezTo>
                  <a:cubicBezTo>
                    <a:pt x="103" y="74"/>
                    <a:pt x="106" y="70"/>
                    <a:pt x="104" y="68"/>
                  </a:cubicBezTo>
                  <a:cubicBezTo>
                    <a:pt x="102" y="67"/>
                    <a:pt x="102" y="62"/>
                    <a:pt x="99" y="62"/>
                  </a:cubicBezTo>
                  <a:cubicBezTo>
                    <a:pt x="95" y="62"/>
                    <a:pt x="85" y="57"/>
                    <a:pt x="86" y="54"/>
                  </a:cubicBezTo>
                  <a:cubicBezTo>
                    <a:pt x="86" y="51"/>
                    <a:pt x="82" y="49"/>
                    <a:pt x="80" y="48"/>
                  </a:cubicBezTo>
                  <a:cubicBezTo>
                    <a:pt x="78" y="47"/>
                    <a:pt x="77" y="39"/>
                    <a:pt x="79" y="38"/>
                  </a:cubicBezTo>
                  <a:cubicBezTo>
                    <a:pt x="81" y="37"/>
                    <a:pt x="81" y="30"/>
                    <a:pt x="83" y="30"/>
                  </a:cubicBezTo>
                  <a:cubicBezTo>
                    <a:pt x="86" y="30"/>
                    <a:pt x="84" y="26"/>
                    <a:pt x="85" y="23"/>
                  </a:cubicBezTo>
                  <a:cubicBezTo>
                    <a:pt x="86" y="21"/>
                    <a:pt x="83" y="19"/>
                    <a:pt x="80" y="19"/>
                  </a:cubicBezTo>
                  <a:cubicBezTo>
                    <a:pt x="78" y="19"/>
                    <a:pt x="74" y="16"/>
                    <a:pt x="74" y="13"/>
                  </a:cubicBezTo>
                  <a:cubicBezTo>
                    <a:pt x="74" y="10"/>
                    <a:pt x="69" y="6"/>
                    <a:pt x="70" y="4"/>
                  </a:cubicBezTo>
                  <a:cubicBezTo>
                    <a:pt x="69" y="10"/>
                    <a:pt x="60" y="1"/>
                    <a:pt x="57" y="3"/>
                  </a:cubicBezTo>
                  <a:cubicBezTo>
                    <a:pt x="55" y="4"/>
                    <a:pt x="53" y="0"/>
                    <a:pt x="47" y="1"/>
                  </a:cubicBezTo>
                  <a:cubicBezTo>
                    <a:pt x="43" y="1"/>
                    <a:pt x="44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29" y="11"/>
                    <a:pt x="28" y="14"/>
                  </a:cubicBezTo>
                  <a:cubicBezTo>
                    <a:pt x="26" y="18"/>
                    <a:pt x="31" y="21"/>
                    <a:pt x="29" y="23"/>
                  </a:cubicBezTo>
                  <a:cubicBezTo>
                    <a:pt x="27" y="25"/>
                    <a:pt x="27" y="30"/>
                    <a:pt x="28" y="32"/>
                  </a:cubicBezTo>
                  <a:cubicBezTo>
                    <a:pt x="28" y="33"/>
                    <a:pt x="25" y="38"/>
                    <a:pt x="25" y="38"/>
                  </a:cubicBezTo>
                  <a:cubicBezTo>
                    <a:pt x="25" y="38"/>
                    <a:pt x="11" y="45"/>
                    <a:pt x="0" y="50"/>
                  </a:cubicBezTo>
                  <a:cubicBezTo>
                    <a:pt x="0" y="52"/>
                    <a:pt x="0" y="54"/>
                    <a:pt x="1" y="56"/>
                  </a:cubicBezTo>
                  <a:cubicBezTo>
                    <a:pt x="2" y="58"/>
                    <a:pt x="3" y="63"/>
                    <a:pt x="4" y="66"/>
                  </a:cubicBezTo>
                  <a:cubicBezTo>
                    <a:pt x="8" y="66"/>
                    <a:pt x="9" y="66"/>
                    <a:pt x="13" y="66"/>
                  </a:cubicBezTo>
                  <a:cubicBezTo>
                    <a:pt x="17" y="67"/>
                    <a:pt x="32" y="77"/>
                    <a:pt x="36" y="79"/>
                  </a:cubicBezTo>
                  <a:cubicBezTo>
                    <a:pt x="39" y="80"/>
                    <a:pt x="60" y="94"/>
                    <a:pt x="64" y="98"/>
                  </a:cubicBezTo>
                  <a:cubicBezTo>
                    <a:pt x="68" y="101"/>
                    <a:pt x="75" y="102"/>
                    <a:pt x="77" y="102"/>
                  </a:cubicBezTo>
                  <a:cubicBezTo>
                    <a:pt x="79" y="102"/>
                    <a:pt x="86" y="103"/>
                    <a:pt x="91" y="103"/>
                  </a:cubicBezTo>
                  <a:cubicBezTo>
                    <a:pt x="93" y="100"/>
                    <a:pt x="95" y="95"/>
                    <a:pt x="96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3" name="Freeform 97"/>
            <p:cNvSpPr>
              <a:spLocks/>
            </p:cNvSpPr>
            <p:nvPr userDrawn="1"/>
          </p:nvSpPr>
          <p:spPr bwMode="auto">
            <a:xfrm>
              <a:off x="-1261420" y="3677635"/>
              <a:ext cx="46983" cy="43766"/>
            </a:xfrm>
            <a:custGeom>
              <a:avLst/>
              <a:gdLst>
                <a:gd name="T0" fmla="*/ 7 w 22"/>
                <a:gd name="T1" fmla="*/ 14 h 19"/>
                <a:gd name="T2" fmla="*/ 13 w 22"/>
                <a:gd name="T3" fmla="*/ 19 h 19"/>
                <a:gd name="T4" fmla="*/ 22 w 22"/>
                <a:gd name="T5" fmla="*/ 19 h 19"/>
                <a:gd name="T6" fmla="*/ 17 w 22"/>
                <a:gd name="T7" fmla="*/ 6 h 19"/>
                <a:gd name="T8" fmla="*/ 18 w 22"/>
                <a:gd name="T9" fmla="*/ 4 h 19"/>
                <a:gd name="T10" fmla="*/ 10 w 22"/>
                <a:gd name="T11" fmla="*/ 0 h 19"/>
                <a:gd name="T12" fmla="*/ 5 w 22"/>
                <a:gd name="T13" fmla="*/ 4 h 19"/>
                <a:gd name="T14" fmla="*/ 0 w 22"/>
                <a:gd name="T15" fmla="*/ 13 h 19"/>
                <a:gd name="T16" fmla="*/ 7 w 22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9">
                  <a:moveTo>
                    <a:pt x="7" y="1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0" y="14"/>
                    <a:pt x="17" y="7"/>
                    <a:pt x="17" y="6"/>
                  </a:cubicBezTo>
                  <a:cubicBezTo>
                    <a:pt x="17" y="5"/>
                    <a:pt x="17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6" y="2"/>
                    <a:pt x="5" y="4"/>
                  </a:cubicBezTo>
                  <a:cubicBezTo>
                    <a:pt x="4" y="5"/>
                    <a:pt x="2" y="10"/>
                    <a:pt x="0" y="13"/>
                  </a:cubicBezTo>
                  <a:cubicBezTo>
                    <a:pt x="4" y="14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4" name="Freeform 98"/>
            <p:cNvSpPr>
              <a:spLocks noEditPoints="1"/>
            </p:cNvSpPr>
            <p:nvPr userDrawn="1"/>
          </p:nvSpPr>
          <p:spPr bwMode="auto">
            <a:xfrm>
              <a:off x="-2536668" y="3041203"/>
              <a:ext cx="364117" cy="310010"/>
            </a:xfrm>
            <a:custGeom>
              <a:avLst/>
              <a:gdLst>
                <a:gd name="T0" fmla="*/ 149 w 170"/>
                <a:gd name="T1" fmla="*/ 30 h 133"/>
                <a:gd name="T2" fmla="*/ 143 w 170"/>
                <a:gd name="T3" fmla="*/ 29 h 133"/>
                <a:gd name="T4" fmla="*/ 136 w 170"/>
                <a:gd name="T5" fmla="*/ 25 h 133"/>
                <a:gd name="T6" fmla="*/ 124 w 170"/>
                <a:gd name="T7" fmla="*/ 23 h 133"/>
                <a:gd name="T8" fmla="*/ 118 w 170"/>
                <a:gd name="T9" fmla="*/ 20 h 133"/>
                <a:gd name="T10" fmla="*/ 114 w 170"/>
                <a:gd name="T11" fmla="*/ 15 h 133"/>
                <a:gd name="T12" fmla="*/ 109 w 170"/>
                <a:gd name="T13" fmla="*/ 17 h 133"/>
                <a:gd name="T14" fmla="*/ 106 w 170"/>
                <a:gd name="T15" fmla="*/ 13 h 133"/>
                <a:gd name="T16" fmla="*/ 98 w 170"/>
                <a:gd name="T17" fmla="*/ 9 h 133"/>
                <a:gd name="T18" fmla="*/ 92 w 170"/>
                <a:gd name="T19" fmla="*/ 6 h 133"/>
                <a:gd name="T20" fmla="*/ 88 w 170"/>
                <a:gd name="T21" fmla="*/ 2 h 133"/>
                <a:gd name="T22" fmla="*/ 87 w 170"/>
                <a:gd name="T23" fmla="*/ 0 h 133"/>
                <a:gd name="T24" fmla="*/ 84 w 170"/>
                <a:gd name="T25" fmla="*/ 1 h 133"/>
                <a:gd name="T26" fmla="*/ 77 w 170"/>
                <a:gd name="T27" fmla="*/ 10 h 133"/>
                <a:gd name="T28" fmla="*/ 65 w 170"/>
                <a:gd name="T29" fmla="*/ 17 h 133"/>
                <a:gd name="T30" fmla="*/ 58 w 170"/>
                <a:gd name="T31" fmla="*/ 25 h 133"/>
                <a:gd name="T32" fmla="*/ 43 w 170"/>
                <a:gd name="T33" fmla="*/ 21 h 133"/>
                <a:gd name="T34" fmla="*/ 36 w 170"/>
                <a:gd name="T35" fmla="*/ 25 h 133"/>
                <a:gd name="T36" fmla="*/ 38 w 170"/>
                <a:gd name="T37" fmla="*/ 36 h 133"/>
                <a:gd name="T38" fmla="*/ 28 w 170"/>
                <a:gd name="T39" fmla="*/ 36 h 133"/>
                <a:gd name="T40" fmla="*/ 20 w 170"/>
                <a:gd name="T41" fmla="*/ 33 h 133"/>
                <a:gd name="T42" fmla="*/ 9 w 170"/>
                <a:gd name="T43" fmla="*/ 34 h 133"/>
                <a:gd name="T44" fmla="*/ 2 w 170"/>
                <a:gd name="T45" fmla="*/ 39 h 133"/>
                <a:gd name="T46" fmla="*/ 3 w 170"/>
                <a:gd name="T47" fmla="*/ 45 h 133"/>
                <a:gd name="T48" fmla="*/ 19 w 170"/>
                <a:gd name="T49" fmla="*/ 50 h 133"/>
                <a:gd name="T50" fmla="*/ 29 w 170"/>
                <a:gd name="T51" fmla="*/ 53 h 133"/>
                <a:gd name="T52" fmla="*/ 33 w 170"/>
                <a:gd name="T53" fmla="*/ 57 h 133"/>
                <a:gd name="T54" fmla="*/ 42 w 170"/>
                <a:gd name="T55" fmla="*/ 67 h 133"/>
                <a:gd name="T56" fmla="*/ 45 w 170"/>
                <a:gd name="T57" fmla="*/ 75 h 133"/>
                <a:gd name="T58" fmla="*/ 43 w 170"/>
                <a:gd name="T59" fmla="*/ 88 h 133"/>
                <a:gd name="T60" fmla="*/ 38 w 170"/>
                <a:gd name="T61" fmla="*/ 108 h 133"/>
                <a:gd name="T62" fmla="*/ 37 w 170"/>
                <a:gd name="T63" fmla="*/ 108 h 133"/>
                <a:gd name="T64" fmla="*/ 44 w 170"/>
                <a:gd name="T65" fmla="*/ 111 h 133"/>
                <a:gd name="T66" fmla="*/ 55 w 170"/>
                <a:gd name="T67" fmla="*/ 116 h 133"/>
                <a:gd name="T68" fmla="*/ 64 w 170"/>
                <a:gd name="T69" fmla="*/ 115 h 133"/>
                <a:gd name="T70" fmla="*/ 70 w 170"/>
                <a:gd name="T71" fmla="*/ 116 h 133"/>
                <a:gd name="T72" fmla="*/ 83 w 170"/>
                <a:gd name="T73" fmla="*/ 119 h 133"/>
                <a:gd name="T74" fmla="*/ 95 w 170"/>
                <a:gd name="T75" fmla="*/ 120 h 133"/>
                <a:gd name="T76" fmla="*/ 95 w 170"/>
                <a:gd name="T77" fmla="*/ 117 h 133"/>
                <a:gd name="T78" fmla="*/ 104 w 170"/>
                <a:gd name="T79" fmla="*/ 106 h 133"/>
                <a:gd name="T80" fmla="*/ 126 w 170"/>
                <a:gd name="T81" fmla="*/ 110 h 133"/>
                <a:gd name="T82" fmla="*/ 139 w 170"/>
                <a:gd name="T83" fmla="*/ 106 h 133"/>
                <a:gd name="T84" fmla="*/ 147 w 170"/>
                <a:gd name="T85" fmla="*/ 102 h 133"/>
                <a:gd name="T86" fmla="*/ 148 w 170"/>
                <a:gd name="T87" fmla="*/ 98 h 133"/>
                <a:gd name="T88" fmla="*/ 142 w 170"/>
                <a:gd name="T89" fmla="*/ 97 h 133"/>
                <a:gd name="T90" fmla="*/ 140 w 170"/>
                <a:gd name="T91" fmla="*/ 91 h 133"/>
                <a:gd name="T92" fmla="*/ 136 w 170"/>
                <a:gd name="T93" fmla="*/ 86 h 133"/>
                <a:gd name="T94" fmla="*/ 139 w 170"/>
                <a:gd name="T95" fmla="*/ 83 h 133"/>
                <a:gd name="T96" fmla="*/ 141 w 170"/>
                <a:gd name="T97" fmla="*/ 79 h 133"/>
                <a:gd name="T98" fmla="*/ 140 w 170"/>
                <a:gd name="T99" fmla="*/ 74 h 133"/>
                <a:gd name="T100" fmla="*/ 138 w 170"/>
                <a:gd name="T101" fmla="*/ 68 h 133"/>
                <a:gd name="T102" fmla="*/ 133 w 170"/>
                <a:gd name="T103" fmla="*/ 68 h 133"/>
                <a:gd name="T104" fmla="*/ 131 w 170"/>
                <a:gd name="T105" fmla="*/ 64 h 133"/>
                <a:gd name="T106" fmla="*/ 139 w 170"/>
                <a:gd name="T107" fmla="*/ 56 h 133"/>
                <a:gd name="T108" fmla="*/ 144 w 170"/>
                <a:gd name="T109" fmla="*/ 51 h 133"/>
                <a:gd name="T110" fmla="*/ 147 w 170"/>
                <a:gd name="T111" fmla="*/ 43 h 133"/>
                <a:gd name="T112" fmla="*/ 152 w 170"/>
                <a:gd name="T113" fmla="*/ 34 h 133"/>
                <a:gd name="T114" fmla="*/ 149 w 170"/>
                <a:gd name="T115" fmla="*/ 30 h 133"/>
                <a:gd name="T116" fmla="*/ 168 w 170"/>
                <a:gd name="T117" fmla="*/ 112 h 133"/>
                <a:gd name="T118" fmla="*/ 161 w 170"/>
                <a:gd name="T119" fmla="*/ 118 h 133"/>
                <a:gd name="T120" fmla="*/ 165 w 170"/>
                <a:gd name="T121" fmla="*/ 132 h 133"/>
                <a:gd name="T122" fmla="*/ 168 w 170"/>
                <a:gd name="T123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33">
                  <a:moveTo>
                    <a:pt x="149" y="30"/>
                  </a:moveTo>
                  <a:cubicBezTo>
                    <a:pt x="148" y="31"/>
                    <a:pt x="147" y="29"/>
                    <a:pt x="143" y="29"/>
                  </a:cubicBezTo>
                  <a:cubicBezTo>
                    <a:pt x="140" y="29"/>
                    <a:pt x="137" y="27"/>
                    <a:pt x="136" y="25"/>
                  </a:cubicBezTo>
                  <a:cubicBezTo>
                    <a:pt x="134" y="23"/>
                    <a:pt x="126" y="23"/>
                    <a:pt x="124" y="23"/>
                  </a:cubicBezTo>
                  <a:cubicBezTo>
                    <a:pt x="121" y="24"/>
                    <a:pt x="120" y="19"/>
                    <a:pt x="118" y="20"/>
                  </a:cubicBezTo>
                  <a:cubicBezTo>
                    <a:pt x="115" y="20"/>
                    <a:pt x="114" y="17"/>
                    <a:pt x="114" y="15"/>
                  </a:cubicBezTo>
                  <a:cubicBezTo>
                    <a:pt x="114" y="13"/>
                    <a:pt x="111" y="16"/>
                    <a:pt x="109" y="17"/>
                  </a:cubicBezTo>
                  <a:cubicBezTo>
                    <a:pt x="107" y="18"/>
                    <a:pt x="106" y="15"/>
                    <a:pt x="106" y="13"/>
                  </a:cubicBezTo>
                  <a:cubicBezTo>
                    <a:pt x="105" y="12"/>
                    <a:pt x="101" y="11"/>
                    <a:pt x="98" y="9"/>
                  </a:cubicBezTo>
                  <a:cubicBezTo>
                    <a:pt x="96" y="8"/>
                    <a:pt x="94" y="4"/>
                    <a:pt x="92" y="6"/>
                  </a:cubicBezTo>
                  <a:cubicBezTo>
                    <a:pt x="91" y="8"/>
                    <a:pt x="89" y="4"/>
                    <a:pt x="88" y="2"/>
                  </a:cubicBezTo>
                  <a:cubicBezTo>
                    <a:pt x="88" y="1"/>
                    <a:pt x="87" y="1"/>
                    <a:pt x="87" y="0"/>
                  </a:cubicBezTo>
                  <a:cubicBezTo>
                    <a:pt x="86" y="1"/>
                    <a:pt x="85" y="1"/>
                    <a:pt x="84" y="1"/>
                  </a:cubicBezTo>
                  <a:cubicBezTo>
                    <a:pt x="80" y="1"/>
                    <a:pt x="76" y="4"/>
                    <a:pt x="77" y="10"/>
                  </a:cubicBezTo>
                  <a:cubicBezTo>
                    <a:pt x="78" y="16"/>
                    <a:pt x="72" y="17"/>
                    <a:pt x="65" y="17"/>
                  </a:cubicBezTo>
                  <a:cubicBezTo>
                    <a:pt x="58" y="18"/>
                    <a:pt x="60" y="23"/>
                    <a:pt x="58" y="25"/>
                  </a:cubicBezTo>
                  <a:cubicBezTo>
                    <a:pt x="55" y="27"/>
                    <a:pt x="44" y="24"/>
                    <a:pt x="43" y="21"/>
                  </a:cubicBezTo>
                  <a:cubicBezTo>
                    <a:pt x="41" y="17"/>
                    <a:pt x="32" y="21"/>
                    <a:pt x="36" y="25"/>
                  </a:cubicBezTo>
                  <a:cubicBezTo>
                    <a:pt x="40" y="29"/>
                    <a:pt x="40" y="35"/>
                    <a:pt x="38" y="36"/>
                  </a:cubicBezTo>
                  <a:cubicBezTo>
                    <a:pt x="35" y="38"/>
                    <a:pt x="31" y="34"/>
                    <a:pt x="28" y="36"/>
                  </a:cubicBezTo>
                  <a:cubicBezTo>
                    <a:pt x="24" y="38"/>
                    <a:pt x="24" y="34"/>
                    <a:pt x="20" y="33"/>
                  </a:cubicBezTo>
                  <a:cubicBezTo>
                    <a:pt x="17" y="31"/>
                    <a:pt x="15" y="34"/>
                    <a:pt x="9" y="34"/>
                  </a:cubicBezTo>
                  <a:cubicBezTo>
                    <a:pt x="3" y="33"/>
                    <a:pt x="0" y="36"/>
                    <a:pt x="2" y="39"/>
                  </a:cubicBezTo>
                  <a:cubicBezTo>
                    <a:pt x="4" y="41"/>
                    <a:pt x="1" y="43"/>
                    <a:pt x="3" y="45"/>
                  </a:cubicBezTo>
                  <a:cubicBezTo>
                    <a:pt x="5" y="48"/>
                    <a:pt x="13" y="47"/>
                    <a:pt x="19" y="50"/>
                  </a:cubicBezTo>
                  <a:cubicBezTo>
                    <a:pt x="25" y="53"/>
                    <a:pt x="26" y="51"/>
                    <a:pt x="29" y="53"/>
                  </a:cubicBezTo>
                  <a:cubicBezTo>
                    <a:pt x="32" y="55"/>
                    <a:pt x="33" y="53"/>
                    <a:pt x="33" y="57"/>
                  </a:cubicBezTo>
                  <a:cubicBezTo>
                    <a:pt x="33" y="61"/>
                    <a:pt x="36" y="65"/>
                    <a:pt x="42" y="67"/>
                  </a:cubicBezTo>
                  <a:cubicBezTo>
                    <a:pt x="48" y="68"/>
                    <a:pt x="43" y="72"/>
                    <a:pt x="45" y="75"/>
                  </a:cubicBezTo>
                  <a:cubicBezTo>
                    <a:pt x="47" y="79"/>
                    <a:pt x="42" y="84"/>
                    <a:pt x="43" y="88"/>
                  </a:cubicBezTo>
                  <a:cubicBezTo>
                    <a:pt x="44" y="92"/>
                    <a:pt x="40" y="106"/>
                    <a:pt x="38" y="108"/>
                  </a:cubicBezTo>
                  <a:cubicBezTo>
                    <a:pt x="38" y="108"/>
                    <a:pt x="37" y="108"/>
                    <a:pt x="37" y="108"/>
                  </a:cubicBezTo>
                  <a:cubicBezTo>
                    <a:pt x="40" y="109"/>
                    <a:pt x="42" y="110"/>
                    <a:pt x="44" y="111"/>
                  </a:cubicBezTo>
                  <a:cubicBezTo>
                    <a:pt x="46" y="112"/>
                    <a:pt x="52" y="114"/>
                    <a:pt x="55" y="116"/>
                  </a:cubicBezTo>
                  <a:cubicBezTo>
                    <a:pt x="58" y="118"/>
                    <a:pt x="64" y="117"/>
                    <a:pt x="64" y="115"/>
                  </a:cubicBezTo>
                  <a:cubicBezTo>
                    <a:pt x="64" y="113"/>
                    <a:pt x="68" y="114"/>
                    <a:pt x="70" y="116"/>
                  </a:cubicBezTo>
                  <a:cubicBezTo>
                    <a:pt x="72" y="118"/>
                    <a:pt x="80" y="119"/>
                    <a:pt x="83" y="119"/>
                  </a:cubicBezTo>
                  <a:cubicBezTo>
                    <a:pt x="87" y="120"/>
                    <a:pt x="91" y="120"/>
                    <a:pt x="95" y="120"/>
                  </a:cubicBezTo>
                  <a:cubicBezTo>
                    <a:pt x="95" y="119"/>
                    <a:pt x="95" y="118"/>
                    <a:pt x="95" y="117"/>
                  </a:cubicBezTo>
                  <a:cubicBezTo>
                    <a:pt x="93" y="111"/>
                    <a:pt x="99" y="107"/>
                    <a:pt x="104" y="106"/>
                  </a:cubicBezTo>
                  <a:cubicBezTo>
                    <a:pt x="110" y="105"/>
                    <a:pt x="122" y="109"/>
                    <a:pt x="126" y="110"/>
                  </a:cubicBezTo>
                  <a:cubicBezTo>
                    <a:pt x="129" y="112"/>
                    <a:pt x="134" y="112"/>
                    <a:pt x="139" y="106"/>
                  </a:cubicBezTo>
                  <a:cubicBezTo>
                    <a:pt x="142" y="104"/>
                    <a:pt x="144" y="102"/>
                    <a:pt x="147" y="102"/>
                  </a:cubicBezTo>
                  <a:cubicBezTo>
                    <a:pt x="147" y="101"/>
                    <a:pt x="147" y="99"/>
                    <a:pt x="148" y="98"/>
                  </a:cubicBezTo>
                  <a:cubicBezTo>
                    <a:pt x="149" y="96"/>
                    <a:pt x="145" y="97"/>
                    <a:pt x="142" y="97"/>
                  </a:cubicBezTo>
                  <a:cubicBezTo>
                    <a:pt x="140" y="96"/>
                    <a:pt x="138" y="94"/>
                    <a:pt x="140" y="91"/>
                  </a:cubicBezTo>
                  <a:cubicBezTo>
                    <a:pt x="142" y="89"/>
                    <a:pt x="138" y="88"/>
                    <a:pt x="136" y="86"/>
                  </a:cubicBezTo>
                  <a:cubicBezTo>
                    <a:pt x="135" y="83"/>
                    <a:pt x="137" y="84"/>
                    <a:pt x="139" y="83"/>
                  </a:cubicBezTo>
                  <a:cubicBezTo>
                    <a:pt x="140" y="82"/>
                    <a:pt x="142" y="80"/>
                    <a:pt x="141" y="79"/>
                  </a:cubicBezTo>
                  <a:cubicBezTo>
                    <a:pt x="140" y="78"/>
                    <a:pt x="139" y="76"/>
                    <a:pt x="140" y="74"/>
                  </a:cubicBezTo>
                  <a:cubicBezTo>
                    <a:pt x="141" y="71"/>
                    <a:pt x="138" y="70"/>
                    <a:pt x="138" y="68"/>
                  </a:cubicBezTo>
                  <a:cubicBezTo>
                    <a:pt x="138" y="66"/>
                    <a:pt x="135" y="65"/>
                    <a:pt x="133" y="68"/>
                  </a:cubicBezTo>
                  <a:cubicBezTo>
                    <a:pt x="130" y="70"/>
                    <a:pt x="129" y="69"/>
                    <a:pt x="131" y="64"/>
                  </a:cubicBezTo>
                  <a:cubicBezTo>
                    <a:pt x="133" y="60"/>
                    <a:pt x="138" y="58"/>
                    <a:pt x="139" y="56"/>
                  </a:cubicBezTo>
                  <a:cubicBezTo>
                    <a:pt x="139" y="53"/>
                    <a:pt x="142" y="51"/>
                    <a:pt x="144" y="51"/>
                  </a:cubicBezTo>
                  <a:cubicBezTo>
                    <a:pt x="147" y="51"/>
                    <a:pt x="146" y="46"/>
                    <a:pt x="147" y="43"/>
                  </a:cubicBezTo>
                  <a:cubicBezTo>
                    <a:pt x="148" y="40"/>
                    <a:pt x="148" y="37"/>
                    <a:pt x="152" y="34"/>
                  </a:cubicBezTo>
                  <a:cubicBezTo>
                    <a:pt x="155" y="31"/>
                    <a:pt x="151" y="30"/>
                    <a:pt x="149" y="30"/>
                  </a:cubicBezTo>
                  <a:close/>
                  <a:moveTo>
                    <a:pt x="168" y="112"/>
                  </a:moveTo>
                  <a:cubicBezTo>
                    <a:pt x="166" y="112"/>
                    <a:pt x="165" y="115"/>
                    <a:pt x="161" y="118"/>
                  </a:cubicBezTo>
                  <a:cubicBezTo>
                    <a:pt x="156" y="120"/>
                    <a:pt x="161" y="133"/>
                    <a:pt x="165" y="132"/>
                  </a:cubicBezTo>
                  <a:cubicBezTo>
                    <a:pt x="170" y="131"/>
                    <a:pt x="170" y="112"/>
                    <a:pt x="168" y="1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5" name="Freeform 99"/>
            <p:cNvSpPr>
              <a:spLocks/>
            </p:cNvSpPr>
            <p:nvPr userDrawn="1"/>
          </p:nvSpPr>
          <p:spPr bwMode="auto">
            <a:xfrm>
              <a:off x="4589619" y="4098885"/>
              <a:ext cx="57051" cy="32825"/>
            </a:xfrm>
            <a:custGeom>
              <a:avLst/>
              <a:gdLst>
                <a:gd name="T0" fmla="*/ 27 w 27"/>
                <a:gd name="T1" fmla="*/ 5 h 14"/>
                <a:gd name="T2" fmla="*/ 14 w 27"/>
                <a:gd name="T3" fmla="*/ 2 h 14"/>
                <a:gd name="T4" fmla="*/ 9 w 27"/>
                <a:gd name="T5" fmla="*/ 0 h 14"/>
                <a:gd name="T6" fmla="*/ 8 w 27"/>
                <a:gd name="T7" fmla="*/ 0 h 14"/>
                <a:gd name="T8" fmla="*/ 0 w 27"/>
                <a:gd name="T9" fmla="*/ 7 h 14"/>
                <a:gd name="T10" fmla="*/ 23 w 27"/>
                <a:gd name="T11" fmla="*/ 14 h 14"/>
                <a:gd name="T12" fmla="*/ 26 w 27"/>
                <a:gd name="T13" fmla="*/ 12 h 14"/>
                <a:gd name="T14" fmla="*/ 27 w 27"/>
                <a:gd name="T15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4">
                  <a:moveTo>
                    <a:pt x="27" y="5"/>
                  </a:moveTo>
                  <a:cubicBezTo>
                    <a:pt x="25" y="3"/>
                    <a:pt x="19" y="6"/>
                    <a:pt x="14" y="2"/>
                  </a:cubicBezTo>
                  <a:cubicBezTo>
                    <a:pt x="12" y="1"/>
                    <a:pt x="11" y="1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7" y="1"/>
                    <a:pt x="4" y="4"/>
                    <a:pt x="0" y="7"/>
                  </a:cubicBezTo>
                  <a:cubicBezTo>
                    <a:pt x="4" y="10"/>
                    <a:pt x="19" y="14"/>
                    <a:pt x="23" y="14"/>
                  </a:cubicBezTo>
                  <a:cubicBezTo>
                    <a:pt x="25" y="14"/>
                    <a:pt x="26" y="13"/>
                    <a:pt x="26" y="12"/>
                  </a:cubicBezTo>
                  <a:cubicBezTo>
                    <a:pt x="27" y="9"/>
                    <a:pt x="27" y="6"/>
                    <a:pt x="27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6" name="Freeform 100"/>
            <p:cNvSpPr>
              <a:spLocks/>
            </p:cNvSpPr>
            <p:nvPr userDrawn="1"/>
          </p:nvSpPr>
          <p:spPr bwMode="auto">
            <a:xfrm>
              <a:off x="4608077" y="4051472"/>
              <a:ext cx="152695" cy="83885"/>
            </a:xfrm>
            <a:custGeom>
              <a:avLst/>
              <a:gdLst>
                <a:gd name="T0" fmla="*/ 30 w 71"/>
                <a:gd name="T1" fmla="*/ 33 h 36"/>
                <a:gd name="T2" fmla="*/ 34 w 71"/>
                <a:gd name="T3" fmla="*/ 26 h 36"/>
                <a:gd name="T4" fmla="*/ 46 w 71"/>
                <a:gd name="T5" fmla="*/ 21 h 36"/>
                <a:gd name="T6" fmla="*/ 57 w 71"/>
                <a:gd name="T7" fmla="*/ 18 h 36"/>
                <a:gd name="T8" fmla="*/ 71 w 71"/>
                <a:gd name="T9" fmla="*/ 13 h 36"/>
                <a:gd name="T10" fmla="*/ 58 w 71"/>
                <a:gd name="T11" fmla="*/ 5 h 36"/>
                <a:gd name="T12" fmla="*/ 33 w 71"/>
                <a:gd name="T13" fmla="*/ 4 h 36"/>
                <a:gd name="T14" fmla="*/ 12 w 71"/>
                <a:gd name="T15" fmla="*/ 6 h 36"/>
                <a:gd name="T16" fmla="*/ 11 w 71"/>
                <a:gd name="T17" fmla="*/ 6 h 36"/>
                <a:gd name="T18" fmla="*/ 5 w 71"/>
                <a:gd name="T19" fmla="*/ 12 h 36"/>
                <a:gd name="T20" fmla="*/ 0 w 71"/>
                <a:gd name="T21" fmla="*/ 20 h 36"/>
                <a:gd name="T22" fmla="*/ 5 w 71"/>
                <a:gd name="T23" fmla="*/ 22 h 36"/>
                <a:gd name="T24" fmla="*/ 18 w 71"/>
                <a:gd name="T25" fmla="*/ 25 h 36"/>
                <a:gd name="T26" fmla="*/ 17 w 71"/>
                <a:gd name="T27" fmla="*/ 32 h 36"/>
                <a:gd name="T28" fmla="*/ 21 w 71"/>
                <a:gd name="T29" fmla="*/ 32 h 36"/>
                <a:gd name="T30" fmla="*/ 22 w 71"/>
                <a:gd name="T31" fmla="*/ 36 h 36"/>
                <a:gd name="T32" fmla="*/ 26 w 71"/>
                <a:gd name="T33" fmla="*/ 36 h 36"/>
                <a:gd name="T34" fmla="*/ 30 w 71"/>
                <a:gd name="T35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36">
                  <a:moveTo>
                    <a:pt x="30" y="33"/>
                  </a:moveTo>
                  <a:cubicBezTo>
                    <a:pt x="30" y="32"/>
                    <a:pt x="27" y="26"/>
                    <a:pt x="34" y="26"/>
                  </a:cubicBezTo>
                  <a:cubicBezTo>
                    <a:pt x="40" y="25"/>
                    <a:pt x="45" y="25"/>
                    <a:pt x="46" y="21"/>
                  </a:cubicBezTo>
                  <a:cubicBezTo>
                    <a:pt x="47" y="17"/>
                    <a:pt x="55" y="19"/>
                    <a:pt x="57" y="18"/>
                  </a:cubicBezTo>
                  <a:cubicBezTo>
                    <a:pt x="59" y="18"/>
                    <a:pt x="65" y="13"/>
                    <a:pt x="71" y="13"/>
                  </a:cubicBezTo>
                  <a:cubicBezTo>
                    <a:pt x="71" y="8"/>
                    <a:pt x="63" y="10"/>
                    <a:pt x="58" y="5"/>
                  </a:cubicBezTo>
                  <a:cubicBezTo>
                    <a:pt x="52" y="0"/>
                    <a:pt x="40" y="2"/>
                    <a:pt x="33" y="4"/>
                  </a:cubicBezTo>
                  <a:cubicBezTo>
                    <a:pt x="27" y="7"/>
                    <a:pt x="19" y="2"/>
                    <a:pt x="12" y="6"/>
                  </a:cubicBezTo>
                  <a:cubicBezTo>
                    <a:pt x="12" y="6"/>
                    <a:pt x="11" y="6"/>
                    <a:pt x="11" y="6"/>
                  </a:cubicBezTo>
                  <a:cubicBezTo>
                    <a:pt x="10" y="8"/>
                    <a:pt x="8" y="10"/>
                    <a:pt x="5" y="12"/>
                  </a:cubicBezTo>
                  <a:cubicBezTo>
                    <a:pt x="0" y="15"/>
                    <a:pt x="2" y="19"/>
                    <a:pt x="0" y="20"/>
                  </a:cubicBezTo>
                  <a:cubicBezTo>
                    <a:pt x="2" y="21"/>
                    <a:pt x="3" y="21"/>
                    <a:pt x="5" y="22"/>
                  </a:cubicBezTo>
                  <a:cubicBezTo>
                    <a:pt x="10" y="26"/>
                    <a:pt x="16" y="23"/>
                    <a:pt x="18" y="25"/>
                  </a:cubicBezTo>
                  <a:cubicBezTo>
                    <a:pt x="18" y="26"/>
                    <a:pt x="18" y="29"/>
                    <a:pt x="17" y="32"/>
                  </a:cubicBezTo>
                  <a:cubicBezTo>
                    <a:pt x="18" y="32"/>
                    <a:pt x="19" y="31"/>
                    <a:pt x="21" y="32"/>
                  </a:cubicBezTo>
                  <a:cubicBezTo>
                    <a:pt x="22" y="34"/>
                    <a:pt x="22" y="35"/>
                    <a:pt x="22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6"/>
                    <a:pt x="29" y="33"/>
                    <a:pt x="30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7" name="Freeform 101"/>
            <p:cNvSpPr>
              <a:spLocks/>
            </p:cNvSpPr>
            <p:nvPr userDrawn="1"/>
          </p:nvSpPr>
          <p:spPr bwMode="auto">
            <a:xfrm>
              <a:off x="3915080" y="3606516"/>
              <a:ext cx="760115" cy="477780"/>
            </a:xfrm>
            <a:custGeom>
              <a:avLst/>
              <a:gdLst>
                <a:gd name="T0" fmla="*/ 311 w 355"/>
                <a:gd name="T1" fmla="*/ 191 h 205"/>
                <a:gd name="T2" fmla="*/ 306 w 355"/>
                <a:gd name="T3" fmla="*/ 173 h 205"/>
                <a:gd name="T4" fmla="*/ 335 w 355"/>
                <a:gd name="T5" fmla="*/ 166 h 205"/>
                <a:gd name="T6" fmla="*/ 345 w 355"/>
                <a:gd name="T7" fmla="*/ 155 h 205"/>
                <a:gd name="T8" fmla="*/ 354 w 355"/>
                <a:gd name="T9" fmla="*/ 134 h 205"/>
                <a:gd name="T10" fmla="*/ 325 w 355"/>
                <a:gd name="T11" fmla="*/ 132 h 205"/>
                <a:gd name="T12" fmla="*/ 307 w 355"/>
                <a:gd name="T13" fmla="*/ 154 h 205"/>
                <a:gd name="T14" fmla="*/ 290 w 355"/>
                <a:gd name="T15" fmla="*/ 163 h 205"/>
                <a:gd name="T16" fmla="*/ 250 w 355"/>
                <a:gd name="T17" fmla="*/ 163 h 205"/>
                <a:gd name="T18" fmla="*/ 231 w 355"/>
                <a:gd name="T19" fmla="*/ 137 h 205"/>
                <a:gd name="T20" fmla="*/ 230 w 355"/>
                <a:gd name="T21" fmla="*/ 86 h 205"/>
                <a:gd name="T22" fmla="*/ 226 w 355"/>
                <a:gd name="T23" fmla="*/ 80 h 205"/>
                <a:gd name="T24" fmla="*/ 207 w 355"/>
                <a:gd name="T25" fmla="*/ 68 h 205"/>
                <a:gd name="T26" fmla="*/ 193 w 355"/>
                <a:gd name="T27" fmla="*/ 45 h 205"/>
                <a:gd name="T28" fmla="*/ 163 w 355"/>
                <a:gd name="T29" fmla="*/ 44 h 205"/>
                <a:gd name="T30" fmla="*/ 145 w 355"/>
                <a:gd name="T31" fmla="*/ 31 h 205"/>
                <a:gd name="T32" fmla="*/ 125 w 355"/>
                <a:gd name="T33" fmla="*/ 11 h 205"/>
                <a:gd name="T34" fmla="*/ 103 w 355"/>
                <a:gd name="T35" fmla="*/ 16 h 205"/>
                <a:gd name="T36" fmla="*/ 39 w 355"/>
                <a:gd name="T37" fmla="*/ 6 h 205"/>
                <a:gd name="T38" fmla="*/ 0 w 355"/>
                <a:gd name="T39" fmla="*/ 3 h 205"/>
                <a:gd name="T40" fmla="*/ 16 w 355"/>
                <a:gd name="T41" fmla="*/ 33 h 205"/>
                <a:gd name="T42" fmla="*/ 36 w 355"/>
                <a:gd name="T43" fmla="*/ 59 h 205"/>
                <a:gd name="T44" fmla="*/ 41 w 355"/>
                <a:gd name="T45" fmla="*/ 69 h 205"/>
                <a:gd name="T46" fmla="*/ 57 w 355"/>
                <a:gd name="T47" fmla="*/ 90 h 205"/>
                <a:gd name="T48" fmla="*/ 83 w 355"/>
                <a:gd name="T49" fmla="*/ 115 h 205"/>
                <a:gd name="T50" fmla="*/ 86 w 355"/>
                <a:gd name="T51" fmla="*/ 103 h 205"/>
                <a:gd name="T52" fmla="*/ 73 w 355"/>
                <a:gd name="T53" fmla="*/ 89 h 205"/>
                <a:gd name="T54" fmla="*/ 53 w 355"/>
                <a:gd name="T55" fmla="*/ 58 h 205"/>
                <a:gd name="T56" fmla="*/ 45 w 355"/>
                <a:gd name="T57" fmla="*/ 40 h 205"/>
                <a:gd name="T58" fmla="*/ 29 w 355"/>
                <a:gd name="T59" fmla="*/ 28 h 205"/>
                <a:gd name="T60" fmla="*/ 29 w 355"/>
                <a:gd name="T61" fmla="*/ 11 h 205"/>
                <a:gd name="T62" fmla="*/ 40 w 355"/>
                <a:gd name="T63" fmla="*/ 15 h 205"/>
                <a:gd name="T64" fmla="*/ 50 w 355"/>
                <a:gd name="T65" fmla="*/ 30 h 205"/>
                <a:gd name="T66" fmla="*/ 57 w 355"/>
                <a:gd name="T67" fmla="*/ 46 h 205"/>
                <a:gd name="T68" fmla="*/ 75 w 355"/>
                <a:gd name="T69" fmla="*/ 58 h 205"/>
                <a:gd name="T70" fmla="*/ 89 w 355"/>
                <a:gd name="T71" fmla="*/ 71 h 205"/>
                <a:gd name="T72" fmla="*/ 98 w 355"/>
                <a:gd name="T73" fmla="*/ 86 h 205"/>
                <a:gd name="T74" fmla="*/ 133 w 355"/>
                <a:gd name="T75" fmla="*/ 120 h 205"/>
                <a:gd name="T76" fmla="*/ 138 w 355"/>
                <a:gd name="T77" fmla="*/ 140 h 205"/>
                <a:gd name="T78" fmla="*/ 144 w 355"/>
                <a:gd name="T79" fmla="*/ 157 h 205"/>
                <a:gd name="T80" fmla="*/ 179 w 355"/>
                <a:gd name="T81" fmla="*/ 173 h 205"/>
                <a:gd name="T82" fmla="*/ 228 w 355"/>
                <a:gd name="T83" fmla="*/ 194 h 205"/>
                <a:gd name="T84" fmla="*/ 273 w 355"/>
                <a:gd name="T85" fmla="*/ 196 h 205"/>
                <a:gd name="T86" fmla="*/ 295 w 355"/>
                <a:gd name="T87" fmla="*/ 193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5" h="205">
                  <a:moveTo>
                    <a:pt x="295" y="193"/>
                  </a:moveTo>
                  <a:cubicBezTo>
                    <a:pt x="296" y="193"/>
                    <a:pt x="309" y="194"/>
                    <a:pt x="311" y="191"/>
                  </a:cubicBezTo>
                  <a:cubicBezTo>
                    <a:pt x="312" y="188"/>
                    <a:pt x="301" y="182"/>
                    <a:pt x="302" y="181"/>
                  </a:cubicBezTo>
                  <a:cubicBezTo>
                    <a:pt x="303" y="180"/>
                    <a:pt x="304" y="173"/>
                    <a:pt x="306" y="173"/>
                  </a:cubicBezTo>
                  <a:cubicBezTo>
                    <a:pt x="308" y="173"/>
                    <a:pt x="326" y="173"/>
                    <a:pt x="327" y="173"/>
                  </a:cubicBezTo>
                  <a:cubicBezTo>
                    <a:pt x="328" y="172"/>
                    <a:pt x="332" y="166"/>
                    <a:pt x="335" y="166"/>
                  </a:cubicBezTo>
                  <a:cubicBezTo>
                    <a:pt x="336" y="166"/>
                    <a:pt x="338" y="168"/>
                    <a:pt x="340" y="169"/>
                  </a:cubicBezTo>
                  <a:cubicBezTo>
                    <a:pt x="343" y="166"/>
                    <a:pt x="345" y="160"/>
                    <a:pt x="345" y="155"/>
                  </a:cubicBezTo>
                  <a:cubicBezTo>
                    <a:pt x="346" y="148"/>
                    <a:pt x="344" y="146"/>
                    <a:pt x="347" y="142"/>
                  </a:cubicBezTo>
                  <a:cubicBezTo>
                    <a:pt x="351" y="139"/>
                    <a:pt x="355" y="139"/>
                    <a:pt x="354" y="134"/>
                  </a:cubicBezTo>
                  <a:cubicBezTo>
                    <a:pt x="353" y="129"/>
                    <a:pt x="348" y="134"/>
                    <a:pt x="344" y="131"/>
                  </a:cubicBezTo>
                  <a:cubicBezTo>
                    <a:pt x="340" y="129"/>
                    <a:pt x="336" y="130"/>
                    <a:pt x="325" y="132"/>
                  </a:cubicBezTo>
                  <a:cubicBezTo>
                    <a:pt x="315" y="133"/>
                    <a:pt x="310" y="137"/>
                    <a:pt x="310" y="144"/>
                  </a:cubicBezTo>
                  <a:cubicBezTo>
                    <a:pt x="311" y="151"/>
                    <a:pt x="307" y="148"/>
                    <a:pt x="307" y="154"/>
                  </a:cubicBezTo>
                  <a:cubicBezTo>
                    <a:pt x="307" y="160"/>
                    <a:pt x="299" y="160"/>
                    <a:pt x="299" y="164"/>
                  </a:cubicBezTo>
                  <a:cubicBezTo>
                    <a:pt x="300" y="168"/>
                    <a:pt x="292" y="164"/>
                    <a:pt x="290" y="163"/>
                  </a:cubicBezTo>
                  <a:cubicBezTo>
                    <a:pt x="288" y="162"/>
                    <a:pt x="266" y="168"/>
                    <a:pt x="263" y="168"/>
                  </a:cubicBezTo>
                  <a:cubicBezTo>
                    <a:pt x="260" y="169"/>
                    <a:pt x="254" y="162"/>
                    <a:pt x="250" y="163"/>
                  </a:cubicBezTo>
                  <a:cubicBezTo>
                    <a:pt x="245" y="163"/>
                    <a:pt x="244" y="157"/>
                    <a:pt x="243" y="152"/>
                  </a:cubicBezTo>
                  <a:cubicBezTo>
                    <a:pt x="243" y="146"/>
                    <a:pt x="234" y="142"/>
                    <a:pt x="231" y="137"/>
                  </a:cubicBezTo>
                  <a:cubicBezTo>
                    <a:pt x="227" y="133"/>
                    <a:pt x="227" y="123"/>
                    <a:pt x="226" y="116"/>
                  </a:cubicBezTo>
                  <a:cubicBezTo>
                    <a:pt x="226" y="110"/>
                    <a:pt x="225" y="99"/>
                    <a:pt x="230" y="86"/>
                  </a:cubicBezTo>
                  <a:cubicBezTo>
                    <a:pt x="231" y="84"/>
                    <a:pt x="231" y="83"/>
                    <a:pt x="231" y="82"/>
                  </a:cubicBezTo>
                  <a:cubicBezTo>
                    <a:pt x="229" y="81"/>
                    <a:pt x="228" y="80"/>
                    <a:pt x="226" y="80"/>
                  </a:cubicBezTo>
                  <a:cubicBezTo>
                    <a:pt x="222" y="80"/>
                    <a:pt x="212" y="75"/>
                    <a:pt x="210" y="75"/>
                  </a:cubicBezTo>
                  <a:cubicBezTo>
                    <a:pt x="208" y="75"/>
                    <a:pt x="208" y="70"/>
                    <a:pt x="207" y="68"/>
                  </a:cubicBezTo>
                  <a:cubicBezTo>
                    <a:pt x="205" y="66"/>
                    <a:pt x="206" y="61"/>
                    <a:pt x="204" y="60"/>
                  </a:cubicBezTo>
                  <a:cubicBezTo>
                    <a:pt x="202" y="58"/>
                    <a:pt x="195" y="52"/>
                    <a:pt x="193" y="45"/>
                  </a:cubicBezTo>
                  <a:cubicBezTo>
                    <a:pt x="191" y="38"/>
                    <a:pt x="177" y="34"/>
                    <a:pt x="172" y="34"/>
                  </a:cubicBezTo>
                  <a:cubicBezTo>
                    <a:pt x="167" y="34"/>
                    <a:pt x="164" y="44"/>
                    <a:pt x="163" y="44"/>
                  </a:cubicBezTo>
                  <a:cubicBezTo>
                    <a:pt x="162" y="45"/>
                    <a:pt x="152" y="39"/>
                    <a:pt x="150" y="38"/>
                  </a:cubicBezTo>
                  <a:cubicBezTo>
                    <a:pt x="147" y="36"/>
                    <a:pt x="145" y="34"/>
                    <a:pt x="145" y="31"/>
                  </a:cubicBezTo>
                  <a:cubicBezTo>
                    <a:pt x="145" y="28"/>
                    <a:pt x="140" y="23"/>
                    <a:pt x="138" y="22"/>
                  </a:cubicBezTo>
                  <a:cubicBezTo>
                    <a:pt x="136" y="22"/>
                    <a:pt x="125" y="11"/>
                    <a:pt x="125" y="11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103" y="16"/>
                    <a:pt x="103" y="16"/>
                    <a:pt x="103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44" y="7"/>
                    <a:pt x="39" y="6"/>
                  </a:cubicBezTo>
                  <a:cubicBezTo>
                    <a:pt x="35" y="5"/>
                    <a:pt x="26" y="0"/>
                    <a:pt x="26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6"/>
                    <a:pt x="3" y="9"/>
                    <a:pt x="6" y="12"/>
                  </a:cubicBezTo>
                  <a:cubicBezTo>
                    <a:pt x="11" y="18"/>
                    <a:pt x="15" y="30"/>
                    <a:pt x="16" y="33"/>
                  </a:cubicBezTo>
                  <a:cubicBezTo>
                    <a:pt x="16" y="37"/>
                    <a:pt x="24" y="40"/>
                    <a:pt x="30" y="44"/>
                  </a:cubicBezTo>
                  <a:cubicBezTo>
                    <a:pt x="36" y="48"/>
                    <a:pt x="36" y="56"/>
                    <a:pt x="36" y="59"/>
                  </a:cubicBezTo>
                  <a:cubicBezTo>
                    <a:pt x="35" y="61"/>
                    <a:pt x="27" y="57"/>
                    <a:pt x="26" y="59"/>
                  </a:cubicBezTo>
                  <a:cubicBezTo>
                    <a:pt x="26" y="61"/>
                    <a:pt x="37" y="70"/>
                    <a:pt x="41" y="69"/>
                  </a:cubicBezTo>
                  <a:cubicBezTo>
                    <a:pt x="45" y="69"/>
                    <a:pt x="47" y="71"/>
                    <a:pt x="54" y="77"/>
                  </a:cubicBezTo>
                  <a:cubicBezTo>
                    <a:pt x="60" y="82"/>
                    <a:pt x="59" y="88"/>
                    <a:pt x="57" y="90"/>
                  </a:cubicBezTo>
                  <a:cubicBezTo>
                    <a:pt x="54" y="92"/>
                    <a:pt x="62" y="96"/>
                    <a:pt x="70" y="101"/>
                  </a:cubicBezTo>
                  <a:cubicBezTo>
                    <a:pt x="79" y="106"/>
                    <a:pt x="82" y="112"/>
                    <a:pt x="83" y="115"/>
                  </a:cubicBezTo>
                  <a:cubicBezTo>
                    <a:pt x="84" y="117"/>
                    <a:pt x="87" y="115"/>
                    <a:pt x="88" y="111"/>
                  </a:cubicBezTo>
                  <a:cubicBezTo>
                    <a:pt x="90" y="108"/>
                    <a:pt x="86" y="107"/>
                    <a:pt x="86" y="103"/>
                  </a:cubicBezTo>
                  <a:cubicBezTo>
                    <a:pt x="86" y="99"/>
                    <a:pt x="79" y="100"/>
                    <a:pt x="76" y="99"/>
                  </a:cubicBezTo>
                  <a:cubicBezTo>
                    <a:pt x="73" y="99"/>
                    <a:pt x="76" y="92"/>
                    <a:pt x="73" y="89"/>
                  </a:cubicBezTo>
                  <a:cubicBezTo>
                    <a:pt x="70" y="87"/>
                    <a:pt x="67" y="79"/>
                    <a:pt x="66" y="74"/>
                  </a:cubicBezTo>
                  <a:cubicBezTo>
                    <a:pt x="64" y="69"/>
                    <a:pt x="56" y="64"/>
                    <a:pt x="53" y="58"/>
                  </a:cubicBezTo>
                  <a:cubicBezTo>
                    <a:pt x="49" y="52"/>
                    <a:pt x="46" y="47"/>
                    <a:pt x="43" y="46"/>
                  </a:cubicBezTo>
                  <a:cubicBezTo>
                    <a:pt x="41" y="45"/>
                    <a:pt x="47" y="42"/>
                    <a:pt x="45" y="40"/>
                  </a:cubicBezTo>
                  <a:cubicBezTo>
                    <a:pt x="43" y="38"/>
                    <a:pt x="40" y="38"/>
                    <a:pt x="36" y="37"/>
                  </a:cubicBezTo>
                  <a:cubicBezTo>
                    <a:pt x="32" y="35"/>
                    <a:pt x="29" y="32"/>
                    <a:pt x="29" y="28"/>
                  </a:cubicBezTo>
                  <a:cubicBezTo>
                    <a:pt x="29" y="24"/>
                    <a:pt x="27" y="15"/>
                    <a:pt x="25" y="12"/>
                  </a:cubicBezTo>
                  <a:cubicBezTo>
                    <a:pt x="24" y="9"/>
                    <a:pt x="28" y="10"/>
                    <a:pt x="29" y="11"/>
                  </a:cubicBezTo>
                  <a:cubicBezTo>
                    <a:pt x="31" y="13"/>
                    <a:pt x="32" y="14"/>
                    <a:pt x="34" y="13"/>
                  </a:cubicBezTo>
                  <a:cubicBezTo>
                    <a:pt x="35" y="12"/>
                    <a:pt x="39" y="13"/>
                    <a:pt x="40" y="15"/>
                  </a:cubicBezTo>
                  <a:cubicBezTo>
                    <a:pt x="41" y="18"/>
                    <a:pt x="46" y="16"/>
                    <a:pt x="48" y="17"/>
                  </a:cubicBezTo>
                  <a:cubicBezTo>
                    <a:pt x="50" y="18"/>
                    <a:pt x="43" y="19"/>
                    <a:pt x="50" y="30"/>
                  </a:cubicBezTo>
                  <a:cubicBezTo>
                    <a:pt x="56" y="42"/>
                    <a:pt x="52" y="35"/>
                    <a:pt x="52" y="43"/>
                  </a:cubicBezTo>
                  <a:cubicBezTo>
                    <a:pt x="52" y="50"/>
                    <a:pt x="56" y="47"/>
                    <a:pt x="57" y="46"/>
                  </a:cubicBezTo>
                  <a:cubicBezTo>
                    <a:pt x="58" y="44"/>
                    <a:pt x="62" y="48"/>
                    <a:pt x="65" y="52"/>
                  </a:cubicBezTo>
                  <a:cubicBezTo>
                    <a:pt x="69" y="56"/>
                    <a:pt x="75" y="56"/>
                    <a:pt x="75" y="58"/>
                  </a:cubicBezTo>
                  <a:cubicBezTo>
                    <a:pt x="75" y="60"/>
                    <a:pt x="77" y="65"/>
                    <a:pt x="81" y="65"/>
                  </a:cubicBezTo>
                  <a:cubicBezTo>
                    <a:pt x="85" y="66"/>
                    <a:pt x="86" y="71"/>
                    <a:pt x="89" y="71"/>
                  </a:cubicBezTo>
                  <a:cubicBezTo>
                    <a:pt x="92" y="71"/>
                    <a:pt x="92" y="74"/>
                    <a:pt x="91" y="77"/>
                  </a:cubicBezTo>
                  <a:cubicBezTo>
                    <a:pt x="89" y="81"/>
                    <a:pt x="91" y="83"/>
                    <a:pt x="98" y="86"/>
                  </a:cubicBezTo>
                  <a:cubicBezTo>
                    <a:pt x="105" y="88"/>
                    <a:pt x="102" y="89"/>
                    <a:pt x="108" y="94"/>
                  </a:cubicBezTo>
                  <a:cubicBezTo>
                    <a:pt x="113" y="99"/>
                    <a:pt x="129" y="115"/>
                    <a:pt x="133" y="120"/>
                  </a:cubicBezTo>
                  <a:cubicBezTo>
                    <a:pt x="136" y="124"/>
                    <a:pt x="137" y="128"/>
                    <a:pt x="138" y="132"/>
                  </a:cubicBezTo>
                  <a:cubicBezTo>
                    <a:pt x="140" y="135"/>
                    <a:pt x="136" y="137"/>
                    <a:pt x="138" y="140"/>
                  </a:cubicBezTo>
                  <a:cubicBezTo>
                    <a:pt x="140" y="142"/>
                    <a:pt x="134" y="141"/>
                    <a:pt x="134" y="143"/>
                  </a:cubicBezTo>
                  <a:cubicBezTo>
                    <a:pt x="134" y="146"/>
                    <a:pt x="138" y="156"/>
                    <a:pt x="144" y="157"/>
                  </a:cubicBezTo>
                  <a:cubicBezTo>
                    <a:pt x="149" y="157"/>
                    <a:pt x="156" y="164"/>
                    <a:pt x="160" y="167"/>
                  </a:cubicBezTo>
                  <a:cubicBezTo>
                    <a:pt x="165" y="171"/>
                    <a:pt x="172" y="170"/>
                    <a:pt x="179" y="173"/>
                  </a:cubicBezTo>
                  <a:cubicBezTo>
                    <a:pt x="186" y="175"/>
                    <a:pt x="192" y="181"/>
                    <a:pt x="202" y="183"/>
                  </a:cubicBezTo>
                  <a:cubicBezTo>
                    <a:pt x="212" y="186"/>
                    <a:pt x="222" y="190"/>
                    <a:pt x="228" y="194"/>
                  </a:cubicBezTo>
                  <a:cubicBezTo>
                    <a:pt x="235" y="198"/>
                    <a:pt x="243" y="196"/>
                    <a:pt x="252" y="193"/>
                  </a:cubicBezTo>
                  <a:cubicBezTo>
                    <a:pt x="261" y="189"/>
                    <a:pt x="268" y="194"/>
                    <a:pt x="273" y="196"/>
                  </a:cubicBezTo>
                  <a:cubicBezTo>
                    <a:pt x="276" y="197"/>
                    <a:pt x="281" y="201"/>
                    <a:pt x="286" y="205"/>
                  </a:cubicBezTo>
                  <a:cubicBezTo>
                    <a:pt x="290" y="199"/>
                    <a:pt x="295" y="193"/>
                    <a:pt x="295" y="19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8" name="Freeform 102"/>
            <p:cNvSpPr>
              <a:spLocks/>
            </p:cNvSpPr>
            <p:nvPr userDrawn="1"/>
          </p:nvSpPr>
          <p:spPr bwMode="auto">
            <a:xfrm>
              <a:off x="4527535" y="4009529"/>
              <a:ext cx="105712" cy="105768"/>
            </a:xfrm>
            <a:custGeom>
              <a:avLst/>
              <a:gdLst>
                <a:gd name="T0" fmla="*/ 43 w 49"/>
                <a:gd name="T1" fmla="*/ 30 h 45"/>
                <a:gd name="T2" fmla="*/ 49 w 49"/>
                <a:gd name="T3" fmla="*/ 24 h 45"/>
                <a:gd name="T4" fmla="*/ 45 w 49"/>
                <a:gd name="T5" fmla="*/ 21 h 45"/>
                <a:gd name="T6" fmla="*/ 39 w 49"/>
                <a:gd name="T7" fmla="*/ 22 h 45"/>
                <a:gd name="T8" fmla="*/ 39 w 49"/>
                <a:gd name="T9" fmla="*/ 0 h 45"/>
                <a:gd name="T10" fmla="*/ 20 w 49"/>
                <a:gd name="T11" fmla="*/ 0 h 45"/>
                <a:gd name="T12" fmla="*/ 16 w 49"/>
                <a:gd name="T13" fmla="*/ 8 h 45"/>
                <a:gd name="T14" fmla="*/ 25 w 49"/>
                <a:gd name="T15" fmla="*/ 18 h 45"/>
                <a:gd name="T16" fmla="*/ 9 w 49"/>
                <a:gd name="T17" fmla="*/ 20 h 45"/>
                <a:gd name="T18" fmla="*/ 0 w 49"/>
                <a:gd name="T19" fmla="*/ 32 h 45"/>
                <a:gd name="T20" fmla="*/ 12 w 49"/>
                <a:gd name="T21" fmla="*/ 42 h 45"/>
                <a:gd name="T22" fmla="*/ 29 w 49"/>
                <a:gd name="T23" fmla="*/ 44 h 45"/>
                <a:gd name="T24" fmla="*/ 29 w 49"/>
                <a:gd name="T25" fmla="*/ 45 h 45"/>
                <a:gd name="T26" fmla="*/ 37 w 49"/>
                <a:gd name="T27" fmla="*/ 38 h 45"/>
                <a:gd name="T28" fmla="*/ 43 w 49"/>
                <a:gd name="T29" fmla="*/ 3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" h="45">
                  <a:moveTo>
                    <a:pt x="43" y="30"/>
                  </a:moveTo>
                  <a:cubicBezTo>
                    <a:pt x="46" y="28"/>
                    <a:pt x="48" y="26"/>
                    <a:pt x="49" y="24"/>
                  </a:cubicBezTo>
                  <a:cubicBezTo>
                    <a:pt x="45" y="26"/>
                    <a:pt x="44" y="24"/>
                    <a:pt x="45" y="21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5" y="0"/>
                    <a:pt x="22" y="0"/>
                    <a:pt x="20" y="0"/>
                  </a:cubicBezTo>
                  <a:cubicBezTo>
                    <a:pt x="18" y="0"/>
                    <a:pt x="17" y="7"/>
                    <a:pt x="16" y="8"/>
                  </a:cubicBezTo>
                  <a:cubicBezTo>
                    <a:pt x="15" y="9"/>
                    <a:pt x="26" y="15"/>
                    <a:pt x="25" y="18"/>
                  </a:cubicBezTo>
                  <a:cubicBezTo>
                    <a:pt x="23" y="21"/>
                    <a:pt x="10" y="20"/>
                    <a:pt x="9" y="20"/>
                  </a:cubicBezTo>
                  <a:cubicBezTo>
                    <a:pt x="9" y="20"/>
                    <a:pt x="4" y="26"/>
                    <a:pt x="0" y="32"/>
                  </a:cubicBezTo>
                  <a:cubicBezTo>
                    <a:pt x="5" y="36"/>
                    <a:pt x="10" y="40"/>
                    <a:pt x="12" y="42"/>
                  </a:cubicBezTo>
                  <a:cubicBezTo>
                    <a:pt x="17" y="45"/>
                    <a:pt x="25" y="42"/>
                    <a:pt x="29" y="44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33" y="42"/>
                    <a:pt x="36" y="39"/>
                    <a:pt x="37" y="38"/>
                  </a:cubicBezTo>
                  <a:cubicBezTo>
                    <a:pt x="40" y="38"/>
                    <a:pt x="38" y="34"/>
                    <a:pt x="43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9" name="Freeform 103"/>
            <p:cNvSpPr>
              <a:spLocks/>
            </p:cNvSpPr>
            <p:nvPr userDrawn="1"/>
          </p:nvSpPr>
          <p:spPr bwMode="auto">
            <a:xfrm>
              <a:off x="4611433" y="3993117"/>
              <a:ext cx="31882" cy="67473"/>
            </a:xfrm>
            <a:custGeom>
              <a:avLst/>
              <a:gdLst>
                <a:gd name="T0" fmla="*/ 2 w 15"/>
                <a:gd name="T1" fmla="*/ 7 h 29"/>
                <a:gd name="T2" fmla="*/ 0 w 15"/>
                <a:gd name="T3" fmla="*/ 7 h 29"/>
                <a:gd name="T4" fmla="*/ 0 w 15"/>
                <a:gd name="T5" fmla="*/ 29 h 29"/>
                <a:gd name="T6" fmla="*/ 6 w 15"/>
                <a:gd name="T7" fmla="*/ 28 h 29"/>
                <a:gd name="T8" fmla="*/ 9 w 15"/>
                <a:gd name="T9" fmla="*/ 23 h 29"/>
                <a:gd name="T10" fmla="*/ 12 w 15"/>
                <a:gd name="T11" fmla="*/ 5 h 29"/>
                <a:gd name="T12" fmla="*/ 15 w 15"/>
                <a:gd name="T13" fmla="*/ 3 h 29"/>
                <a:gd name="T14" fmla="*/ 10 w 15"/>
                <a:gd name="T15" fmla="*/ 0 h 29"/>
                <a:gd name="T16" fmla="*/ 2 w 15"/>
                <a:gd name="T17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9">
                  <a:moveTo>
                    <a:pt x="2" y="7"/>
                  </a:moveTo>
                  <a:cubicBezTo>
                    <a:pt x="2" y="7"/>
                    <a:pt x="1" y="7"/>
                    <a:pt x="0" y="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6"/>
                    <a:pt x="7" y="24"/>
                    <a:pt x="9" y="23"/>
                  </a:cubicBezTo>
                  <a:cubicBezTo>
                    <a:pt x="14" y="19"/>
                    <a:pt x="7" y="6"/>
                    <a:pt x="12" y="5"/>
                  </a:cubicBezTo>
                  <a:cubicBezTo>
                    <a:pt x="13" y="4"/>
                    <a:pt x="14" y="4"/>
                    <a:pt x="15" y="3"/>
                  </a:cubicBezTo>
                  <a:cubicBezTo>
                    <a:pt x="13" y="2"/>
                    <a:pt x="11" y="0"/>
                    <a:pt x="10" y="0"/>
                  </a:cubicBezTo>
                  <a:cubicBezTo>
                    <a:pt x="7" y="0"/>
                    <a:pt x="3" y="6"/>
                    <a:pt x="2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0" name="Freeform 104"/>
            <p:cNvSpPr>
              <a:spLocks/>
            </p:cNvSpPr>
            <p:nvPr userDrawn="1"/>
          </p:nvSpPr>
          <p:spPr bwMode="auto">
            <a:xfrm>
              <a:off x="4977228" y="3945704"/>
              <a:ext cx="75509" cy="62002"/>
            </a:xfrm>
            <a:custGeom>
              <a:avLst/>
              <a:gdLst>
                <a:gd name="T0" fmla="*/ 16 w 35"/>
                <a:gd name="T1" fmla="*/ 3 h 27"/>
                <a:gd name="T2" fmla="*/ 24 w 35"/>
                <a:gd name="T3" fmla="*/ 18 h 27"/>
                <a:gd name="T4" fmla="*/ 1 w 35"/>
                <a:gd name="T5" fmla="*/ 22 h 27"/>
                <a:gd name="T6" fmla="*/ 16 w 35"/>
                <a:gd name="T7" fmla="*/ 25 h 27"/>
                <a:gd name="T8" fmla="*/ 32 w 35"/>
                <a:gd name="T9" fmla="*/ 27 h 27"/>
                <a:gd name="T10" fmla="*/ 35 w 35"/>
                <a:gd name="T11" fmla="*/ 6 h 27"/>
                <a:gd name="T12" fmla="*/ 16 w 35"/>
                <a:gd name="T13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27">
                  <a:moveTo>
                    <a:pt x="16" y="3"/>
                  </a:moveTo>
                  <a:cubicBezTo>
                    <a:pt x="11" y="6"/>
                    <a:pt x="24" y="13"/>
                    <a:pt x="24" y="18"/>
                  </a:cubicBezTo>
                  <a:cubicBezTo>
                    <a:pt x="24" y="22"/>
                    <a:pt x="3" y="17"/>
                    <a:pt x="1" y="22"/>
                  </a:cubicBezTo>
                  <a:cubicBezTo>
                    <a:pt x="0" y="24"/>
                    <a:pt x="8" y="27"/>
                    <a:pt x="16" y="25"/>
                  </a:cubicBezTo>
                  <a:cubicBezTo>
                    <a:pt x="23" y="23"/>
                    <a:pt x="28" y="25"/>
                    <a:pt x="32" y="27"/>
                  </a:cubicBezTo>
                  <a:cubicBezTo>
                    <a:pt x="33" y="20"/>
                    <a:pt x="34" y="12"/>
                    <a:pt x="35" y="6"/>
                  </a:cubicBezTo>
                  <a:cubicBezTo>
                    <a:pt x="28" y="4"/>
                    <a:pt x="20" y="0"/>
                    <a:pt x="16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1" name="Freeform 105"/>
            <p:cNvSpPr>
              <a:spLocks/>
            </p:cNvSpPr>
            <p:nvPr userDrawn="1"/>
          </p:nvSpPr>
          <p:spPr bwMode="auto">
            <a:xfrm>
              <a:off x="5046023" y="3954821"/>
              <a:ext cx="85576" cy="58355"/>
            </a:xfrm>
            <a:custGeom>
              <a:avLst/>
              <a:gdLst>
                <a:gd name="T0" fmla="*/ 16 w 40"/>
                <a:gd name="T1" fmla="*/ 19 h 25"/>
                <a:gd name="T2" fmla="*/ 40 w 40"/>
                <a:gd name="T3" fmla="*/ 14 h 25"/>
                <a:gd name="T4" fmla="*/ 9 w 40"/>
                <a:gd name="T5" fmla="*/ 2 h 25"/>
                <a:gd name="T6" fmla="*/ 3 w 40"/>
                <a:gd name="T7" fmla="*/ 2 h 25"/>
                <a:gd name="T8" fmla="*/ 0 w 40"/>
                <a:gd name="T9" fmla="*/ 23 h 25"/>
                <a:gd name="T10" fmla="*/ 1 w 40"/>
                <a:gd name="T11" fmla="*/ 23 h 25"/>
                <a:gd name="T12" fmla="*/ 16 w 40"/>
                <a:gd name="T13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25">
                  <a:moveTo>
                    <a:pt x="16" y="19"/>
                  </a:moveTo>
                  <a:cubicBezTo>
                    <a:pt x="25" y="16"/>
                    <a:pt x="40" y="21"/>
                    <a:pt x="40" y="14"/>
                  </a:cubicBezTo>
                  <a:cubicBezTo>
                    <a:pt x="40" y="8"/>
                    <a:pt x="15" y="0"/>
                    <a:pt x="9" y="2"/>
                  </a:cubicBezTo>
                  <a:cubicBezTo>
                    <a:pt x="7" y="3"/>
                    <a:pt x="5" y="3"/>
                    <a:pt x="3" y="2"/>
                  </a:cubicBezTo>
                  <a:cubicBezTo>
                    <a:pt x="2" y="8"/>
                    <a:pt x="1" y="16"/>
                    <a:pt x="0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5" y="25"/>
                    <a:pt x="6" y="21"/>
                    <a:pt x="16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2" name="Freeform 106"/>
            <p:cNvSpPr>
              <a:spLocks/>
            </p:cNvSpPr>
            <p:nvPr userDrawn="1"/>
          </p:nvSpPr>
          <p:spPr bwMode="auto">
            <a:xfrm>
              <a:off x="4656737" y="4082472"/>
              <a:ext cx="104033" cy="111240"/>
            </a:xfrm>
            <a:custGeom>
              <a:avLst/>
              <a:gdLst>
                <a:gd name="T0" fmla="*/ 26 w 49"/>
                <a:gd name="T1" fmla="*/ 45 h 48"/>
                <a:gd name="T2" fmla="*/ 38 w 49"/>
                <a:gd name="T3" fmla="*/ 47 h 48"/>
                <a:gd name="T4" fmla="*/ 44 w 49"/>
                <a:gd name="T5" fmla="*/ 47 h 48"/>
                <a:gd name="T6" fmla="*/ 42 w 49"/>
                <a:gd name="T7" fmla="*/ 45 h 48"/>
                <a:gd name="T8" fmla="*/ 45 w 49"/>
                <a:gd name="T9" fmla="*/ 31 h 48"/>
                <a:gd name="T10" fmla="*/ 47 w 49"/>
                <a:gd name="T11" fmla="*/ 13 h 48"/>
                <a:gd name="T12" fmla="*/ 49 w 49"/>
                <a:gd name="T13" fmla="*/ 1 h 48"/>
                <a:gd name="T14" fmla="*/ 49 w 49"/>
                <a:gd name="T15" fmla="*/ 0 h 48"/>
                <a:gd name="T16" fmla="*/ 35 w 49"/>
                <a:gd name="T17" fmla="*/ 5 h 48"/>
                <a:gd name="T18" fmla="*/ 24 w 49"/>
                <a:gd name="T19" fmla="*/ 8 h 48"/>
                <a:gd name="T20" fmla="*/ 12 w 49"/>
                <a:gd name="T21" fmla="*/ 13 h 48"/>
                <a:gd name="T22" fmla="*/ 8 w 49"/>
                <a:gd name="T23" fmla="*/ 20 h 48"/>
                <a:gd name="T24" fmla="*/ 4 w 49"/>
                <a:gd name="T25" fmla="*/ 23 h 48"/>
                <a:gd name="T26" fmla="*/ 0 w 49"/>
                <a:gd name="T27" fmla="*/ 23 h 48"/>
                <a:gd name="T28" fmla="*/ 2 w 49"/>
                <a:gd name="T29" fmla="*/ 28 h 48"/>
                <a:gd name="T30" fmla="*/ 16 w 49"/>
                <a:gd name="T31" fmla="*/ 40 h 48"/>
                <a:gd name="T32" fmla="*/ 20 w 49"/>
                <a:gd name="T33" fmla="*/ 45 h 48"/>
                <a:gd name="T34" fmla="*/ 26 w 49"/>
                <a:gd name="T35" fmla="*/ 4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48">
                  <a:moveTo>
                    <a:pt x="26" y="45"/>
                  </a:moveTo>
                  <a:cubicBezTo>
                    <a:pt x="29" y="46"/>
                    <a:pt x="35" y="45"/>
                    <a:pt x="38" y="47"/>
                  </a:cubicBezTo>
                  <a:cubicBezTo>
                    <a:pt x="39" y="48"/>
                    <a:pt x="41" y="48"/>
                    <a:pt x="44" y="47"/>
                  </a:cubicBezTo>
                  <a:cubicBezTo>
                    <a:pt x="43" y="46"/>
                    <a:pt x="42" y="46"/>
                    <a:pt x="42" y="45"/>
                  </a:cubicBezTo>
                  <a:cubicBezTo>
                    <a:pt x="40" y="42"/>
                    <a:pt x="43" y="36"/>
                    <a:pt x="45" y="31"/>
                  </a:cubicBezTo>
                  <a:cubicBezTo>
                    <a:pt x="47" y="27"/>
                    <a:pt x="44" y="16"/>
                    <a:pt x="47" y="13"/>
                  </a:cubicBezTo>
                  <a:cubicBezTo>
                    <a:pt x="49" y="10"/>
                    <a:pt x="48" y="8"/>
                    <a:pt x="49" y="1"/>
                  </a:cubicBezTo>
                  <a:cubicBezTo>
                    <a:pt x="49" y="1"/>
                    <a:pt x="49" y="1"/>
                    <a:pt x="49" y="0"/>
                  </a:cubicBezTo>
                  <a:cubicBezTo>
                    <a:pt x="43" y="0"/>
                    <a:pt x="37" y="5"/>
                    <a:pt x="35" y="5"/>
                  </a:cubicBezTo>
                  <a:cubicBezTo>
                    <a:pt x="33" y="6"/>
                    <a:pt x="25" y="4"/>
                    <a:pt x="24" y="8"/>
                  </a:cubicBezTo>
                  <a:cubicBezTo>
                    <a:pt x="23" y="12"/>
                    <a:pt x="18" y="12"/>
                    <a:pt x="12" y="13"/>
                  </a:cubicBezTo>
                  <a:cubicBezTo>
                    <a:pt x="5" y="13"/>
                    <a:pt x="8" y="19"/>
                    <a:pt x="8" y="20"/>
                  </a:cubicBezTo>
                  <a:cubicBezTo>
                    <a:pt x="7" y="20"/>
                    <a:pt x="4" y="23"/>
                    <a:pt x="4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0" y="26"/>
                    <a:pt x="2" y="28"/>
                  </a:cubicBezTo>
                  <a:cubicBezTo>
                    <a:pt x="6" y="30"/>
                    <a:pt x="12" y="38"/>
                    <a:pt x="16" y="40"/>
                  </a:cubicBezTo>
                  <a:cubicBezTo>
                    <a:pt x="18" y="41"/>
                    <a:pt x="19" y="43"/>
                    <a:pt x="20" y="45"/>
                  </a:cubicBezTo>
                  <a:cubicBezTo>
                    <a:pt x="23" y="44"/>
                    <a:pt x="25" y="44"/>
                    <a:pt x="26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3" name="Freeform 107"/>
            <p:cNvSpPr>
              <a:spLocks/>
            </p:cNvSpPr>
            <p:nvPr userDrawn="1"/>
          </p:nvSpPr>
          <p:spPr bwMode="auto">
            <a:xfrm>
              <a:off x="4992329" y="4334128"/>
              <a:ext cx="996707" cy="1028504"/>
            </a:xfrm>
            <a:custGeom>
              <a:avLst/>
              <a:gdLst>
                <a:gd name="T0" fmla="*/ 262 w 465"/>
                <a:gd name="T1" fmla="*/ 409 h 441"/>
                <a:gd name="T2" fmla="*/ 269 w 465"/>
                <a:gd name="T3" fmla="*/ 411 h 441"/>
                <a:gd name="T4" fmla="*/ 299 w 465"/>
                <a:gd name="T5" fmla="*/ 363 h 441"/>
                <a:gd name="T6" fmla="*/ 317 w 465"/>
                <a:gd name="T7" fmla="*/ 328 h 441"/>
                <a:gd name="T8" fmla="*/ 348 w 465"/>
                <a:gd name="T9" fmla="*/ 312 h 441"/>
                <a:gd name="T10" fmla="*/ 384 w 465"/>
                <a:gd name="T11" fmla="*/ 303 h 441"/>
                <a:gd name="T12" fmla="*/ 399 w 465"/>
                <a:gd name="T13" fmla="*/ 277 h 441"/>
                <a:gd name="T14" fmla="*/ 411 w 465"/>
                <a:gd name="T15" fmla="*/ 253 h 441"/>
                <a:gd name="T16" fmla="*/ 415 w 465"/>
                <a:gd name="T17" fmla="*/ 202 h 441"/>
                <a:gd name="T18" fmla="*/ 423 w 465"/>
                <a:gd name="T19" fmla="*/ 197 h 441"/>
                <a:gd name="T20" fmla="*/ 460 w 465"/>
                <a:gd name="T21" fmla="*/ 151 h 441"/>
                <a:gd name="T22" fmla="*/ 420 w 465"/>
                <a:gd name="T23" fmla="*/ 100 h 441"/>
                <a:gd name="T24" fmla="*/ 347 w 465"/>
                <a:gd name="T25" fmla="*/ 92 h 441"/>
                <a:gd name="T26" fmla="*/ 305 w 465"/>
                <a:gd name="T27" fmla="*/ 71 h 441"/>
                <a:gd name="T28" fmla="*/ 301 w 465"/>
                <a:gd name="T29" fmla="*/ 64 h 441"/>
                <a:gd name="T30" fmla="*/ 273 w 465"/>
                <a:gd name="T31" fmla="*/ 58 h 441"/>
                <a:gd name="T32" fmla="*/ 267 w 465"/>
                <a:gd name="T33" fmla="*/ 12 h 441"/>
                <a:gd name="T34" fmla="*/ 229 w 465"/>
                <a:gd name="T35" fmla="*/ 31 h 441"/>
                <a:gd name="T36" fmla="*/ 197 w 465"/>
                <a:gd name="T37" fmla="*/ 37 h 441"/>
                <a:gd name="T38" fmla="*/ 171 w 465"/>
                <a:gd name="T39" fmla="*/ 38 h 441"/>
                <a:gd name="T40" fmla="*/ 163 w 465"/>
                <a:gd name="T41" fmla="*/ 1 h 441"/>
                <a:gd name="T42" fmla="*/ 133 w 465"/>
                <a:gd name="T43" fmla="*/ 17 h 441"/>
                <a:gd name="T44" fmla="*/ 111 w 465"/>
                <a:gd name="T45" fmla="*/ 14 h 441"/>
                <a:gd name="T46" fmla="*/ 124 w 465"/>
                <a:gd name="T47" fmla="*/ 30 h 441"/>
                <a:gd name="T48" fmla="*/ 109 w 465"/>
                <a:gd name="T49" fmla="*/ 44 h 441"/>
                <a:gd name="T50" fmla="*/ 87 w 465"/>
                <a:gd name="T51" fmla="*/ 47 h 441"/>
                <a:gd name="T52" fmla="*/ 49 w 465"/>
                <a:gd name="T53" fmla="*/ 40 h 441"/>
                <a:gd name="T54" fmla="*/ 47 w 465"/>
                <a:gd name="T55" fmla="*/ 56 h 441"/>
                <a:gd name="T56" fmla="*/ 47 w 465"/>
                <a:gd name="T57" fmla="*/ 103 h 441"/>
                <a:gd name="T58" fmla="*/ 13 w 465"/>
                <a:gd name="T59" fmla="*/ 115 h 441"/>
                <a:gd name="T60" fmla="*/ 2 w 465"/>
                <a:gd name="T61" fmla="*/ 138 h 441"/>
                <a:gd name="T62" fmla="*/ 16 w 465"/>
                <a:gd name="T63" fmla="*/ 161 h 441"/>
                <a:gd name="T64" fmla="*/ 40 w 465"/>
                <a:gd name="T65" fmla="*/ 164 h 441"/>
                <a:gd name="T66" fmla="*/ 68 w 465"/>
                <a:gd name="T67" fmla="*/ 176 h 441"/>
                <a:gd name="T68" fmla="*/ 102 w 465"/>
                <a:gd name="T69" fmla="*/ 167 h 441"/>
                <a:gd name="T70" fmla="*/ 128 w 465"/>
                <a:gd name="T71" fmla="*/ 197 h 441"/>
                <a:gd name="T72" fmla="*/ 156 w 465"/>
                <a:gd name="T73" fmla="*/ 207 h 441"/>
                <a:gd name="T74" fmla="*/ 163 w 465"/>
                <a:gd name="T75" fmla="*/ 232 h 441"/>
                <a:gd name="T76" fmla="*/ 192 w 465"/>
                <a:gd name="T77" fmla="*/ 253 h 441"/>
                <a:gd name="T78" fmla="*/ 188 w 465"/>
                <a:gd name="T79" fmla="*/ 281 h 441"/>
                <a:gd name="T80" fmla="*/ 206 w 465"/>
                <a:gd name="T81" fmla="*/ 304 h 441"/>
                <a:gd name="T82" fmla="*/ 230 w 465"/>
                <a:gd name="T83" fmla="*/ 323 h 441"/>
                <a:gd name="T84" fmla="*/ 238 w 465"/>
                <a:gd name="T85" fmla="*/ 359 h 441"/>
                <a:gd name="T86" fmla="*/ 194 w 465"/>
                <a:gd name="T87" fmla="*/ 397 h 441"/>
                <a:gd name="T88" fmla="*/ 212 w 465"/>
                <a:gd name="T89" fmla="*/ 408 h 441"/>
                <a:gd name="T90" fmla="*/ 240 w 465"/>
                <a:gd name="T91" fmla="*/ 424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65" h="441">
                  <a:moveTo>
                    <a:pt x="247" y="436"/>
                  </a:moveTo>
                  <a:cubicBezTo>
                    <a:pt x="254" y="431"/>
                    <a:pt x="252" y="428"/>
                    <a:pt x="255" y="422"/>
                  </a:cubicBezTo>
                  <a:cubicBezTo>
                    <a:pt x="259" y="416"/>
                    <a:pt x="256" y="414"/>
                    <a:pt x="262" y="409"/>
                  </a:cubicBezTo>
                  <a:cubicBezTo>
                    <a:pt x="267" y="404"/>
                    <a:pt x="261" y="401"/>
                    <a:pt x="268" y="397"/>
                  </a:cubicBezTo>
                  <a:cubicBezTo>
                    <a:pt x="275" y="394"/>
                    <a:pt x="274" y="400"/>
                    <a:pt x="268" y="407"/>
                  </a:cubicBezTo>
                  <a:cubicBezTo>
                    <a:pt x="262" y="414"/>
                    <a:pt x="261" y="416"/>
                    <a:pt x="269" y="411"/>
                  </a:cubicBezTo>
                  <a:cubicBezTo>
                    <a:pt x="277" y="406"/>
                    <a:pt x="279" y="398"/>
                    <a:pt x="284" y="390"/>
                  </a:cubicBezTo>
                  <a:cubicBezTo>
                    <a:pt x="288" y="381"/>
                    <a:pt x="292" y="379"/>
                    <a:pt x="295" y="378"/>
                  </a:cubicBezTo>
                  <a:cubicBezTo>
                    <a:pt x="299" y="378"/>
                    <a:pt x="299" y="369"/>
                    <a:pt x="299" y="363"/>
                  </a:cubicBezTo>
                  <a:cubicBezTo>
                    <a:pt x="298" y="357"/>
                    <a:pt x="296" y="351"/>
                    <a:pt x="299" y="347"/>
                  </a:cubicBezTo>
                  <a:cubicBezTo>
                    <a:pt x="302" y="343"/>
                    <a:pt x="299" y="339"/>
                    <a:pt x="303" y="339"/>
                  </a:cubicBezTo>
                  <a:cubicBezTo>
                    <a:pt x="306" y="339"/>
                    <a:pt x="312" y="334"/>
                    <a:pt x="317" y="328"/>
                  </a:cubicBezTo>
                  <a:cubicBezTo>
                    <a:pt x="323" y="323"/>
                    <a:pt x="327" y="323"/>
                    <a:pt x="333" y="322"/>
                  </a:cubicBezTo>
                  <a:cubicBezTo>
                    <a:pt x="339" y="322"/>
                    <a:pt x="335" y="320"/>
                    <a:pt x="339" y="319"/>
                  </a:cubicBezTo>
                  <a:cubicBezTo>
                    <a:pt x="343" y="318"/>
                    <a:pt x="346" y="315"/>
                    <a:pt x="348" y="312"/>
                  </a:cubicBezTo>
                  <a:cubicBezTo>
                    <a:pt x="351" y="310"/>
                    <a:pt x="361" y="313"/>
                    <a:pt x="368" y="313"/>
                  </a:cubicBezTo>
                  <a:cubicBezTo>
                    <a:pt x="374" y="313"/>
                    <a:pt x="378" y="313"/>
                    <a:pt x="378" y="310"/>
                  </a:cubicBezTo>
                  <a:cubicBezTo>
                    <a:pt x="378" y="306"/>
                    <a:pt x="381" y="303"/>
                    <a:pt x="384" y="303"/>
                  </a:cubicBezTo>
                  <a:cubicBezTo>
                    <a:pt x="388" y="303"/>
                    <a:pt x="390" y="302"/>
                    <a:pt x="390" y="297"/>
                  </a:cubicBezTo>
                  <a:cubicBezTo>
                    <a:pt x="390" y="293"/>
                    <a:pt x="391" y="290"/>
                    <a:pt x="394" y="287"/>
                  </a:cubicBezTo>
                  <a:cubicBezTo>
                    <a:pt x="397" y="285"/>
                    <a:pt x="398" y="281"/>
                    <a:pt x="399" y="277"/>
                  </a:cubicBezTo>
                  <a:cubicBezTo>
                    <a:pt x="400" y="274"/>
                    <a:pt x="403" y="276"/>
                    <a:pt x="403" y="272"/>
                  </a:cubicBezTo>
                  <a:cubicBezTo>
                    <a:pt x="403" y="267"/>
                    <a:pt x="405" y="262"/>
                    <a:pt x="405" y="258"/>
                  </a:cubicBezTo>
                  <a:cubicBezTo>
                    <a:pt x="405" y="255"/>
                    <a:pt x="409" y="255"/>
                    <a:pt x="411" y="253"/>
                  </a:cubicBezTo>
                  <a:cubicBezTo>
                    <a:pt x="413" y="250"/>
                    <a:pt x="409" y="247"/>
                    <a:pt x="412" y="239"/>
                  </a:cubicBezTo>
                  <a:cubicBezTo>
                    <a:pt x="415" y="232"/>
                    <a:pt x="412" y="225"/>
                    <a:pt x="412" y="218"/>
                  </a:cubicBezTo>
                  <a:cubicBezTo>
                    <a:pt x="412" y="212"/>
                    <a:pt x="412" y="205"/>
                    <a:pt x="415" y="202"/>
                  </a:cubicBezTo>
                  <a:cubicBezTo>
                    <a:pt x="417" y="200"/>
                    <a:pt x="416" y="199"/>
                    <a:pt x="414" y="198"/>
                  </a:cubicBezTo>
                  <a:cubicBezTo>
                    <a:pt x="412" y="197"/>
                    <a:pt x="414" y="194"/>
                    <a:pt x="416" y="195"/>
                  </a:cubicBezTo>
                  <a:cubicBezTo>
                    <a:pt x="418" y="195"/>
                    <a:pt x="420" y="199"/>
                    <a:pt x="423" y="197"/>
                  </a:cubicBezTo>
                  <a:cubicBezTo>
                    <a:pt x="427" y="195"/>
                    <a:pt x="430" y="187"/>
                    <a:pt x="433" y="180"/>
                  </a:cubicBezTo>
                  <a:cubicBezTo>
                    <a:pt x="436" y="174"/>
                    <a:pt x="440" y="174"/>
                    <a:pt x="444" y="172"/>
                  </a:cubicBezTo>
                  <a:cubicBezTo>
                    <a:pt x="447" y="171"/>
                    <a:pt x="455" y="163"/>
                    <a:pt x="460" y="151"/>
                  </a:cubicBezTo>
                  <a:cubicBezTo>
                    <a:pt x="465" y="139"/>
                    <a:pt x="460" y="128"/>
                    <a:pt x="458" y="120"/>
                  </a:cubicBezTo>
                  <a:cubicBezTo>
                    <a:pt x="456" y="112"/>
                    <a:pt x="453" y="113"/>
                    <a:pt x="448" y="113"/>
                  </a:cubicBezTo>
                  <a:cubicBezTo>
                    <a:pt x="443" y="114"/>
                    <a:pt x="433" y="113"/>
                    <a:pt x="420" y="100"/>
                  </a:cubicBezTo>
                  <a:cubicBezTo>
                    <a:pt x="407" y="87"/>
                    <a:pt x="394" y="88"/>
                    <a:pt x="386" y="90"/>
                  </a:cubicBezTo>
                  <a:cubicBezTo>
                    <a:pt x="377" y="92"/>
                    <a:pt x="368" y="86"/>
                    <a:pt x="363" y="85"/>
                  </a:cubicBezTo>
                  <a:cubicBezTo>
                    <a:pt x="357" y="84"/>
                    <a:pt x="352" y="90"/>
                    <a:pt x="347" y="92"/>
                  </a:cubicBezTo>
                  <a:cubicBezTo>
                    <a:pt x="343" y="93"/>
                    <a:pt x="349" y="86"/>
                    <a:pt x="350" y="81"/>
                  </a:cubicBezTo>
                  <a:cubicBezTo>
                    <a:pt x="350" y="77"/>
                    <a:pt x="334" y="70"/>
                    <a:pt x="322" y="66"/>
                  </a:cubicBezTo>
                  <a:cubicBezTo>
                    <a:pt x="310" y="62"/>
                    <a:pt x="305" y="64"/>
                    <a:pt x="305" y="71"/>
                  </a:cubicBezTo>
                  <a:cubicBezTo>
                    <a:pt x="305" y="78"/>
                    <a:pt x="301" y="69"/>
                    <a:pt x="297" y="76"/>
                  </a:cubicBezTo>
                  <a:cubicBezTo>
                    <a:pt x="293" y="84"/>
                    <a:pt x="287" y="79"/>
                    <a:pt x="291" y="76"/>
                  </a:cubicBezTo>
                  <a:cubicBezTo>
                    <a:pt x="295" y="74"/>
                    <a:pt x="300" y="68"/>
                    <a:pt x="301" y="64"/>
                  </a:cubicBezTo>
                  <a:cubicBezTo>
                    <a:pt x="303" y="59"/>
                    <a:pt x="284" y="56"/>
                    <a:pt x="278" y="58"/>
                  </a:cubicBezTo>
                  <a:cubicBezTo>
                    <a:pt x="271" y="61"/>
                    <a:pt x="275" y="69"/>
                    <a:pt x="270" y="66"/>
                  </a:cubicBezTo>
                  <a:cubicBezTo>
                    <a:pt x="265" y="64"/>
                    <a:pt x="269" y="57"/>
                    <a:pt x="273" y="58"/>
                  </a:cubicBezTo>
                  <a:cubicBezTo>
                    <a:pt x="277" y="58"/>
                    <a:pt x="282" y="50"/>
                    <a:pt x="285" y="44"/>
                  </a:cubicBezTo>
                  <a:cubicBezTo>
                    <a:pt x="288" y="38"/>
                    <a:pt x="280" y="37"/>
                    <a:pt x="275" y="33"/>
                  </a:cubicBezTo>
                  <a:cubicBezTo>
                    <a:pt x="271" y="28"/>
                    <a:pt x="272" y="14"/>
                    <a:pt x="267" y="12"/>
                  </a:cubicBezTo>
                  <a:cubicBezTo>
                    <a:pt x="262" y="17"/>
                    <a:pt x="255" y="24"/>
                    <a:pt x="253" y="29"/>
                  </a:cubicBezTo>
                  <a:cubicBezTo>
                    <a:pt x="251" y="36"/>
                    <a:pt x="248" y="32"/>
                    <a:pt x="241" y="34"/>
                  </a:cubicBezTo>
                  <a:cubicBezTo>
                    <a:pt x="234" y="36"/>
                    <a:pt x="231" y="33"/>
                    <a:pt x="229" y="31"/>
                  </a:cubicBezTo>
                  <a:cubicBezTo>
                    <a:pt x="228" y="28"/>
                    <a:pt x="221" y="31"/>
                    <a:pt x="216" y="30"/>
                  </a:cubicBezTo>
                  <a:cubicBezTo>
                    <a:pt x="212" y="30"/>
                    <a:pt x="215" y="36"/>
                    <a:pt x="211" y="37"/>
                  </a:cubicBezTo>
                  <a:cubicBezTo>
                    <a:pt x="208" y="39"/>
                    <a:pt x="200" y="34"/>
                    <a:pt x="197" y="37"/>
                  </a:cubicBezTo>
                  <a:cubicBezTo>
                    <a:pt x="195" y="40"/>
                    <a:pt x="193" y="37"/>
                    <a:pt x="192" y="40"/>
                  </a:cubicBezTo>
                  <a:cubicBezTo>
                    <a:pt x="190" y="42"/>
                    <a:pt x="185" y="41"/>
                    <a:pt x="184" y="42"/>
                  </a:cubicBezTo>
                  <a:cubicBezTo>
                    <a:pt x="182" y="44"/>
                    <a:pt x="178" y="45"/>
                    <a:pt x="171" y="38"/>
                  </a:cubicBezTo>
                  <a:cubicBezTo>
                    <a:pt x="165" y="32"/>
                    <a:pt x="166" y="21"/>
                    <a:pt x="169" y="19"/>
                  </a:cubicBezTo>
                  <a:cubicBezTo>
                    <a:pt x="172" y="17"/>
                    <a:pt x="172" y="12"/>
                    <a:pt x="168" y="10"/>
                  </a:cubicBezTo>
                  <a:cubicBezTo>
                    <a:pt x="164" y="8"/>
                    <a:pt x="168" y="2"/>
                    <a:pt x="163" y="1"/>
                  </a:cubicBezTo>
                  <a:cubicBezTo>
                    <a:pt x="158" y="0"/>
                    <a:pt x="159" y="6"/>
                    <a:pt x="155" y="7"/>
                  </a:cubicBezTo>
                  <a:cubicBezTo>
                    <a:pt x="152" y="8"/>
                    <a:pt x="145" y="13"/>
                    <a:pt x="141" y="12"/>
                  </a:cubicBezTo>
                  <a:cubicBezTo>
                    <a:pt x="138" y="12"/>
                    <a:pt x="133" y="13"/>
                    <a:pt x="133" y="17"/>
                  </a:cubicBezTo>
                  <a:cubicBezTo>
                    <a:pt x="133" y="20"/>
                    <a:pt x="129" y="19"/>
                    <a:pt x="129" y="16"/>
                  </a:cubicBezTo>
                  <a:cubicBezTo>
                    <a:pt x="128" y="13"/>
                    <a:pt x="120" y="15"/>
                    <a:pt x="118" y="13"/>
                  </a:cubicBezTo>
                  <a:cubicBezTo>
                    <a:pt x="116" y="11"/>
                    <a:pt x="106" y="12"/>
                    <a:pt x="111" y="14"/>
                  </a:cubicBezTo>
                  <a:cubicBezTo>
                    <a:pt x="115" y="17"/>
                    <a:pt x="115" y="19"/>
                    <a:pt x="115" y="22"/>
                  </a:cubicBezTo>
                  <a:cubicBezTo>
                    <a:pt x="115" y="26"/>
                    <a:pt x="118" y="25"/>
                    <a:pt x="118" y="29"/>
                  </a:cubicBezTo>
                  <a:cubicBezTo>
                    <a:pt x="118" y="33"/>
                    <a:pt x="122" y="30"/>
                    <a:pt x="124" y="30"/>
                  </a:cubicBezTo>
                  <a:cubicBezTo>
                    <a:pt x="127" y="30"/>
                    <a:pt x="127" y="34"/>
                    <a:pt x="123" y="35"/>
                  </a:cubicBezTo>
                  <a:cubicBezTo>
                    <a:pt x="119" y="36"/>
                    <a:pt x="117" y="38"/>
                    <a:pt x="116" y="41"/>
                  </a:cubicBezTo>
                  <a:cubicBezTo>
                    <a:pt x="115" y="44"/>
                    <a:pt x="112" y="42"/>
                    <a:pt x="109" y="44"/>
                  </a:cubicBezTo>
                  <a:cubicBezTo>
                    <a:pt x="105" y="47"/>
                    <a:pt x="103" y="50"/>
                    <a:pt x="101" y="48"/>
                  </a:cubicBezTo>
                  <a:cubicBezTo>
                    <a:pt x="98" y="47"/>
                    <a:pt x="97" y="48"/>
                    <a:pt x="94" y="49"/>
                  </a:cubicBezTo>
                  <a:cubicBezTo>
                    <a:pt x="92" y="51"/>
                    <a:pt x="91" y="49"/>
                    <a:pt x="87" y="47"/>
                  </a:cubicBezTo>
                  <a:cubicBezTo>
                    <a:pt x="85" y="45"/>
                    <a:pt x="83" y="40"/>
                    <a:pt x="78" y="36"/>
                  </a:cubicBezTo>
                  <a:cubicBezTo>
                    <a:pt x="76" y="37"/>
                    <a:pt x="70" y="39"/>
                    <a:pt x="67" y="39"/>
                  </a:cubicBezTo>
                  <a:cubicBezTo>
                    <a:pt x="63" y="39"/>
                    <a:pt x="50" y="38"/>
                    <a:pt x="49" y="40"/>
                  </a:cubicBezTo>
                  <a:cubicBezTo>
                    <a:pt x="49" y="42"/>
                    <a:pt x="50" y="46"/>
                    <a:pt x="52" y="46"/>
                  </a:cubicBezTo>
                  <a:cubicBezTo>
                    <a:pt x="54" y="46"/>
                    <a:pt x="59" y="48"/>
                    <a:pt x="55" y="50"/>
                  </a:cubicBezTo>
                  <a:cubicBezTo>
                    <a:pt x="50" y="53"/>
                    <a:pt x="47" y="49"/>
                    <a:pt x="47" y="56"/>
                  </a:cubicBezTo>
                  <a:cubicBezTo>
                    <a:pt x="47" y="63"/>
                    <a:pt x="56" y="68"/>
                    <a:pt x="54" y="74"/>
                  </a:cubicBezTo>
                  <a:cubicBezTo>
                    <a:pt x="53" y="77"/>
                    <a:pt x="52" y="85"/>
                    <a:pt x="52" y="89"/>
                  </a:cubicBezTo>
                  <a:cubicBezTo>
                    <a:pt x="52" y="92"/>
                    <a:pt x="50" y="103"/>
                    <a:pt x="47" y="103"/>
                  </a:cubicBezTo>
                  <a:cubicBezTo>
                    <a:pt x="44" y="104"/>
                    <a:pt x="41" y="101"/>
                    <a:pt x="37" y="104"/>
                  </a:cubicBezTo>
                  <a:cubicBezTo>
                    <a:pt x="33" y="107"/>
                    <a:pt x="28" y="105"/>
                    <a:pt x="23" y="109"/>
                  </a:cubicBezTo>
                  <a:cubicBezTo>
                    <a:pt x="18" y="112"/>
                    <a:pt x="13" y="111"/>
                    <a:pt x="13" y="115"/>
                  </a:cubicBezTo>
                  <a:cubicBezTo>
                    <a:pt x="12" y="119"/>
                    <a:pt x="8" y="121"/>
                    <a:pt x="9" y="125"/>
                  </a:cubicBezTo>
                  <a:cubicBezTo>
                    <a:pt x="10" y="129"/>
                    <a:pt x="7" y="128"/>
                    <a:pt x="4" y="131"/>
                  </a:cubicBezTo>
                  <a:cubicBezTo>
                    <a:pt x="1" y="134"/>
                    <a:pt x="4" y="136"/>
                    <a:pt x="2" y="138"/>
                  </a:cubicBezTo>
                  <a:cubicBezTo>
                    <a:pt x="0" y="140"/>
                    <a:pt x="3" y="144"/>
                    <a:pt x="5" y="147"/>
                  </a:cubicBezTo>
                  <a:cubicBezTo>
                    <a:pt x="8" y="151"/>
                    <a:pt x="10" y="153"/>
                    <a:pt x="10" y="157"/>
                  </a:cubicBezTo>
                  <a:cubicBezTo>
                    <a:pt x="10" y="160"/>
                    <a:pt x="12" y="161"/>
                    <a:pt x="16" y="161"/>
                  </a:cubicBezTo>
                  <a:cubicBezTo>
                    <a:pt x="19" y="160"/>
                    <a:pt x="17" y="167"/>
                    <a:pt x="22" y="167"/>
                  </a:cubicBezTo>
                  <a:cubicBezTo>
                    <a:pt x="28" y="167"/>
                    <a:pt x="33" y="168"/>
                    <a:pt x="35" y="165"/>
                  </a:cubicBezTo>
                  <a:cubicBezTo>
                    <a:pt x="36" y="162"/>
                    <a:pt x="40" y="160"/>
                    <a:pt x="40" y="164"/>
                  </a:cubicBezTo>
                  <a:cubicBezTo>
                    <a:pt x="40" y="168"/>
                    <a:pt x="39" y="180"/>
                    <a:pt x="42" y="178"/>
                  </a:cubicBezTo>
                  <a:cubicBezTo>
                    <a:pt x="46" y="177"/>
                    <a:pt x="54" y="177"/>
                    <a:pt x="58" y="179"/>
                  </a:cubicBezTo>
                  <a:cubicBezTo>
                    <a:pt x="61" y="180"/>
                    <a:pt x="65" y="179"/>
                    <a:pt x="68" y="176"/>
                  </a:cubicBezTo>
                  <a:cubicBezTo>
                    <a:pt x="70" y="174"/>
                    <a:pt x="73" y="174"/>
                    <a:pt x="78" y="172"/>
                  </a:cubicBezTo>
                  <a:cubicBezTo>
                    <a:pt x="82" y="169"/>
                    <a:pt x="87" y="166"/>
                    <a:pt x="91" y="166"/>
                  </a:cubicBezTo>
                  <a:cubicBezTo>
                    <a:pt x="96" y="166"/>
                    <a:pt x="104" y="163"/>
                    <a:pt x="102" y="167"/>
                  </a:cubicBezTo>
                  <a:cubicBezTo>
                    <a:pt x="101" y="170"/>
                    <a:pt x="101" y="182"/>
                    <a:pt x="106" y="188"/>
                  </a:cubicBezTo>
                  <a:cubicBezTo>
                    <a:pt x="112" y="194"/>
                    <a:pt x="115" y="196"/>
                    <a:pt x="120" y="195"/>
                  </a:cubicBezTo>
                  <a:cubicBezTo>
                    <a:pt x="125" y="195"/>
                    <a:pt x="125" y="197"/>
                    <a:pt x="128" y="197"/>
                  </a:cubicBezTo>
                  <a:cubicBezTo>
                    <a:pt x="132" y="197"/>
                    <a:pt x="130" y="201"/>
                    <a:pt x="133" y="201"/>
                  </a:cubicBezTo>
                  <a:cubicBezTo>
                    <a:pt x="137" y="201"/>
                    <a:pt x="143" y="201"/>
                    <a:pt x="143" y="205"/>
                  </a:cubicBezTo>
                  <a:cubicBezTo>
                    <a:pt x="143" y="208"/>
                    <a:pt x="153" y="206"/>
                    <a:pt x="156" y="207"/>
                  </a:cubicBezTo>
                  <a:cubicBezTo>
                    <a:pt x="158" y="209"/>
                    <a:pt x="161" y="211"/>
                    <a:pt x="160" y="215"/>
                  </a:cubicBezTo>
                  <a:cubicBezTo>
                    <a:pt x="159" y="219"/>
                    <a:pt x="165" y="221"/>
                    <a:pt x="162" y="223"/>
                  </a:cubicBezTo>
                  <a:cubicBezTo>
                    <a:pt x="158" y="225"/>
                    <a:pt x="163" y="228"/>
                    <a:pt x="163" y="232"/>
                  </a:cubicBezTo>
                  <a:cubicBezTo>
                    <a:pt x="163" y="236"/>
                    <a:pt x="168" y="238"/>
                    <a:pt x="176" y="237"/>
                  </a:cubicBezTo>
                  <a:cubicBezTo>
                    <a:pt x="183" y="237"/>
                    <a:pt x="186" y="238"/>
                    <a:pt x="186" y="243"/>
                  </a:cubicBezTo>
                  <a:cubicBezTo>
                    <a:pt x="186" y="248"/>
                    <a:pt x="191" y="249"/>
                    <a:pt x="192" y="253"/>
                  </a:cubicBezTo>
                  <a:cubicBezTo>
                    <a:pt x="194" y="258"/>
                    <a:pt x="190" y="264"/>
                    <a:pt x="191" y="268"/>
                  </a:cubicBezTo>
                  <a:cubicBezTo>
                    <a:pt x="192" y="270"/>
                    <a:pt x="190" y="274"/>
                    <a:pt x="188" y="275"/>
                  </a:cubicBezTo>
                  <a:cubicBezTo>
                    <a:pt x="190" y="278"/>
                    <a:pt x="190" y="279"/>
                    <a:pt x="188" y="281"/>
                  </a:cubicBezTo>
                  <a:cubicBezTo>
                    <a:pt x="185" y="282"/>
                    <a:pt x="192" y="287"/>
                    <a:pt x="190" y="294"/>
                  </a:cubicBezTo>
                  <a:cubicBezTo>
                    <a:pt x="188" y="301"/>
                    <a:pt x="188" y="302"/>
                    <a:pt x="196" y="303"/>
                  </a:cubicBezTo>
                  <a:cubicBezTo>
                    <a:pt x="204" y="303"/>
                    <a:pt x="203" y="305"/>
                    <a:pt x="206" y="304"/>
                  </a:cubicBezTo>
                  <a:cubicBezTo>
                    <a:pt x="209" y="302"/>
                    <a:pt x="213" y="309"/>
                    <a:pt x="214" y="313"/>
                  </a:cubicBezTo>
                  <a:cubicBezTo>
                    <a:pt x="215" y="316"/>
                    <a:pt x="218" y="325"/>
                    <a:pt x="220" y="325"/>
                  </a:cubicBezTo>
                  <a:cubicBezTo>
                    <a:pt x="221" y="325"/>
                    <a:pt x="225" y="321"/>
                    <a:pt x="230" y="323"/>
                  </a:cubicBezTo>
                  <a:cubicBezTo>
                    <a:pt x="234" y="325"/>
                    <a:pt x="229" y="337"/>
                    <a:pt x="229" y="342"/>
                  </a:cubicBezTo>
                  <a:cubicBezTo>
                    <a:pt x="231" y="342"/>
                    <a:pt x="235" y="342"/>
                    <a:pt x="236" y="343"/>
                  </a:cubicBezTo>
                  <a:cubicBezTo>
                    <a:pt x="238" y="344"/>
                    <a:pt x="239" y="357"/>
                    <a:pt x="238" y="359"/>
                  </a:cubicBezTo>
                  <a:cubicBezTo>
                    <a:pt x="237" y="362"/>
                    <a:pt x="229" y="364"/>
                    <a:pt x="224" y="366"/>
                  </a:cubicBezTo>
                  <a:cubicBezTo>
                    <a:pt x="220" y="369"/>
                    <a:pt x="209" y="379"/>
                    <a:pt x="204" y="386"/>
                  </a:cubicBezTo>
                  <a:cubicBezTo>
                    <a:pt x="201" y="391"/>
                    <a:pt x="197" y="394"/>
                    <a:pt x="194" y="397"/>
                  </a:cubicBezTo>
                  <a:cubicBezTo>
                    <a:pt x="195" y="398"/>
                    <a:pt x="196" y="398"/>
                    <a:pt x="197" y="397"/>
                  </a:cubicBezTo>
                  <a:cubicBezTo>
                    <a:pt x="200" y="396"/>
                    <a:pt x="203" y="396"/>
                    <a:pt x="207" y="401"/>
                  </a:cubicBezTo>
                  <a:cubicBezTo>
                    <a:pt x="211" y="405"/>
                    <a:pt x="211" y="408"/>
                    <a:pt x="212" y="408"/>
                  </a:cubicBezTo>
                  <a:cubicBezTo>
                    <a:pt x="214" y="408"/>
                    <a:pt x="216" y="402"/>
                    <a:pt x="219" y="406"/>
                  </a:cubicBezTo>
                  <a:cubicBezTo>
                    <a:pt x="222" y="411"/>
                    <a:pt x="230" y="414"/>
                    <a:pt x="232" y="416"/>
                  </a:cubicBezTo>
                  <a:cubicBezTo>
                    <a:pt x="234" y="418"/>
                    <a:pt x="240" y="419"/>
                    <a:pt x="240" y="424"/>
                  </a:cubicBezTo>
                  <a:cubicBezTo>
                    <a:pt x="240" y="428"/>
                    <a:pt x="238" y="435"/>
                    <a:pt x="241" y="441"/>
                  </a:cubicBezTo>
                  <a:cubicBezTo>
                    <a:pt x="243" y="439"/>
                    <a:pt x="244" y="437"/>
                    <a:pt x="247" y="4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4" name="Freeform 108"/>
            <p:cNvSpPr>
              <a:spLocks/>
            </p:cNvSpPr>
            <p:nvPr userDrawn="1"/>
          </p:nvSpPr>
          <p:spPr bwMode="auto">
            <a:xfrm>
              <a:off x="5384971" y="5256864"/>
              <a:ext cx="124169" cy="138593"/>
            </a:xfrm>
            <a:custGeom>
              <a:avLst/>
              <a:gdLst>
                <a:gd name="T0" fmla="*/ 57 w 58"/>
                <a:gd name="T1" fmla="*/ 28 h 59"/>
                <a:gd name="T2" fmla="*/ 49 w 58"/>
                <a:gd name="T3" fmla="*/ 20 h 59"/>
                <a:gd name="T4" fmla="*/ 36 w 58"/>
                <a:gd name="T5" fmla="*/ 10 h 59"/>
                <a:gd name="T6" fmla="*/ 29 w 58"/>
                <a:gd name="T7" fmla="*/ 12 h 59"/>
                <a:gd name="T8" fmla="*/ 24 w 58"/>
                <a:gd name="T9" fmla="*/ 5 h 59"/>
                <a:gd name="T10" fmla="*/ 14 w 58"/>
                <a:gd name="T11" fmla="*/ 1 h 59"/>
                <a:gd name="T12" fmla="*/ 11 w 58"/>
                <a:gd name="T13" fmla="*/ 1 h 59"/>
                <a:gd name="T14" fmla="*/ 7 w 58"/>
                <a:gd name="T15" fmla="*/ 8 h 59"/>
                <a:gd name="T16" fmla="*/ 3 w 58"/>
                <a:gd name="T17" fmla="*/ 26 h 59"/>
                <a:gd name="T18" fmla="*/ 0 w 58"/>
                <a:gd name="T19" fmla="*/ 40 h 59"/>
                <a:gd name="T20" fmla="*/ 3 w 58"/>
                <a:gd name="T21" fmla="*/ 47 h 59"/>
                <a:gd name="T22" fmla="*/ 3 w 58"/>
                <a:gd name="T23" fmla="*/ 51 h 59"/>
                <a:gd name="T24" fmla="*/ 7 w 58"/>
                <a:gd name="T25" fmla="*/ 53 h 59"/>
                <a:gd name="T26" fmla="*/ 22 w 58"/>
                <a:gd name="T27" fmla="*/ 57 h 59"/>
                <a:gd name="T28" fmla="*/ 31 w 58"/>
                <a:gd name="T29" fmla="*/ 57 h 59"/>
                <a:gd name="T30" fmla="*/ 49 w 58"/>
                <a:gd name="T31" fmla="*/ 55 h 59"/>
                <a:gd name="T32" fmla="*/ 58 w 58"/>
                <a:gd name="T33" fmla="*/ 45 h 59"/>
                <a:gd name="T34" fmla="*/ 57 w 58"/>
                <a:gd name="T35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9">
                  <a:moveTo>
                    <a:pt x="57" y="28"/>
                  </a:moveTo>
                  <a:cubicBezTo>
                    <a:pt x="57" y="23"/>
                    <a:pt x="51" y="22"/>
                    <a:pt x="49" y="20"/>
                  </a:cubicBezTo>
                  <a:cubicBezTo>
                    <a:pt x="47" y="18"/>
                    <a:pt x="39" y="15"/>
                    <a:pt x="36" y="10"/>
                  </a:cubicBezTo>
                  <a:cubicBezTo>
                    <a:pt x="33" y="6"/>
                    <a:pt x="31" y="12"/>
                    <a:pt x="29" y="12"/>
                  </a:cubicBezTo>
                  <a:cubicBezTo>
                    <a:pt x="28" y="12"/>
                    <a:pt x="28" y="9"/>
                    <a:pt x="24" y="5"/>
                  </a:cubicBezTo>
                  <a:cubicBezTo>
                    <a:pt x="20" y="0"/>
                    <a:pt x="17" y="0"/>
                    <a:pt x="14" y="1"/>
                  </a:cubicBezTo>
                  <a:cubicBezTo>
                    <a:pt x="13" y="2"/>
                    <a:pt x="12" y="2"/>
                    <a:pt x="11" y="1"/>
                  </a:cubicBezTo>
                  <a:cubicBezTo>
                    <a:pt x="9" y="4"/>
                    <a:pt x="7" y="6"/>
                    <a:pt x="7" y="8"/>
                  </a:cubicBezTo>
                  <a:cubicBezTo>
                    <a:pt x="7" y="12"/>
                    <a:pt x="3" y="17"/>
                    <a:pt x="3" y="26"/>
                  </a:cubicBezTo>
                  <a:cubicBezTo>
                    <a:pt x="3" y="35"/>
                    <a:pt x="0" y="33"/>
                    <a:pt x="0" y="40"/>
                  </a:cubicBezTo>
                  <a:cubicBezTo>
                    <a:pt x="0" y="47"/>
                    <a:pt x="2" y="46"/>
                    <a:pt x="3" y="47"/>
                  </a:cubicBezTo>
                  <a:cubicBezTo>
                    <a:pt x="4" y="47"/>
                    <a:pt x="3" y="49"/>
                    <a:pt x="3" y="51"/>
                  </a:cubicBezTo>
                  <a:cubicBezTo>
                    <a:pt x="4" y="52"/>
                    <a:pt x="5" y="54"/>
                    <a:pt x="7" y="53"/>
                  </a:cubicBezTo>
                  <a:cubicBezTo>
                    <a:pt x="12" y="53"/>
                    <a:pt x="17" y="54"/>
                    <a:pt x="22" y="57"/>
                  </a:cubicBezTo>
                  <a:cubicBezTo>
                    <a:pt x="28" y="59"/>
                    <a:pt x="26" y="56"/>
                    <a:pt x="31" y="57"/>
                  </a:cubicBezTo>
                  <a:cubicBezTo>
                    <a:pt x="37" y="58"/>
                    <a:pt x="43" y="58"/>
                    <a:pt x="49" y="55"/>
                  </a:cubicBezTo>
                  <a:cubicBezTo>
                    <a:pt x="53" y="52"/>
                    <a:pt x="55" y="48"/>
                    <a:pt x="58" y="45"/>
                  </a:cubicBezTo>
                  <a:cubicBezTo>
                    <a:pt x="55" y="39"/>
                    <a:pt x="57" y="32"/>
                    <a:pt x="57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5" name="Freeform 109"/>
            <p:cNvSpPr>
              <a:spLocks noEditPoints="1"/>
            </p:cNvSpPr>
            <p:nvPr userDrawn="1"/>
          </p:nvSpPr>
          <p:spPr bwMode="auto">
            <a:xfrm>
              <a:off x="4999041" y="5028916"/>
              <a:ext cx="505066" cy="1006621"/>
            </a:xfrm>
            <a:custGeom>
              <a:avLst/>
              <a:gdLst>
                <a:gd name="T0" fmla="*/ 67 w 236"/>
                <a:gd name="T1" fmla="*/ 409 h 432"/>
                <a:gd name="T2" fmla="*/ 62 w 236"/>
                <a:gd name="T3" fmla="*/ 399 h 432"/>
                <a:gd name="T4" fmla="*/ 58 w 236"/>
                <a:gd name="T5" fmla="*/ 429 h 432"/>
                <a:gd name="T6" fmla="*/ 83 w 236"/>
                <a:gd name="T7" fmla="*/ 430 h 432"/>
                <a:gd name="T8" fmla="*/ 90 w 236"/>
                <a:gd name="T9" fmla="*/ 423 h 432"/>
                <a:gd name="T10" fmla="*/ 226 w 236"/>
                <a:gd name="T11" fmla="*/ 44 h 432"/>
                <a:gd name="T12" fmla="*/ 220 w 236"/>
                <a:gd name="T13" fmla="*/ 61 h 432"/>
                <a:gd name="T14" fmla="*/ 200 w 236"/>
                <a:gd name="T15" fmla="*/ 67 h 432"/>
                <a:gd name="T16" fmla="*/ 178 w 236"/>
                <a:gd name="T17" fmla="*/ 64 h 432"/>
                <a:gd name="T18" fmla="*/ 191 w 236"/>
                <a:gd name="T19" fmla="*/ 42 h 432"/>
                <a:gd name="T20" fmla="*/ 157 w 236"/>
                <a:gd name="T21" fmla="*/ 26 h 432"/>
                <a:gd name="T22" fmla="*/ 128 w 236"/>
                <a:gd name="T23" fmla="*/ 3 h 432"/>
                <a:gd name="T24" fmla="*/ 109 w 236"/>
                <a:gd name="T25" fmla="*/ 10 h 432"/>
                <a:gd name="T26" fmla="*/ 85 w 236"/>
                <a:gd name="T27" fmla="*/ 5 h 432"/>
                <a:gd name="T28" fmla="*/ 74 w 236"/>
                <a:gd name="T29" fmla="*/ 24 h 432"/>
                <a:gd name="T30" fmla="*/ 60 w 236"/>
                <a:gd name="T31" fmla="*/ 42 h 432"/>
                <a:gd name="T32" fmla="*/ 62 w 236"/>
                <a:gd name="T33" fmla="*/ 60 h 432"/>
                <a:gd name="T34" fmla="*/ 51 w 236"/>
                <a:gd name="T35" fmla="*/ 75 h 432"/>
                <a:gd name="T36" fmla="*/ 43 w 236"/>
                <a:gd name="T37" fmla="*/ 90 h 432"/>
                <a:gd name="T38" fmla="*/ 38 w 236"/>
                <a:gd name="T39" fmla="*/ 110 h 432"/>
                <a:gd name="T40" fmla="*/ 42 w 236"/>
                <a:gd name="T41" fmla="*/ 132 h 432"/>
                <a:gd name="T42" fmla="*/ 42 w 236"/>
                <a:gd name="T43" fmla="*/ 151 h 432"/>
                <a:gd name="T44" fmla="*/ 38 w 236"/>
                <a:gd name="T45" fmla="*/ 172 h 432"/>
                <a:gd name="T46" fmla="*/ 30 w 236"/>
                <a:gd name="T47" fmla="*/ 197 h 432"/>
                <a:gd name="T48" fmla="*/ 26 w 236"/>
                <a:gd name="T49" fmla="*/ 207 h 432"/>
                <a:gd name="T50" fmla="*/ 22 w 236"/>
                <a:gd name="T51" fmla="*/ 222 h 432"/>
                <a:gd name="T52" fmla="*/ 21 w 236"/>
                <a:gd name="T53" fmla="*/ 237 h 432"/>
                <a:gd name="T54" fmla="*/ 19 w 236"/>
                <a:gd name="T55" fmla="*/ 260 h 432"/>
                <a:gd name="T56" fmla="*/ 22 w 236"/>
                <a:gd name="T57" fmla="*/ 273 h 432"/>
                <a:gd name="T58" fmla="*/ 27 w 236"/>
                <a:gd name="T59" fmla="*/ 283 h 432"/>
                <a:gd name="T60" fmla="*/ 24 w 236"/>
                <a:gd name="T61" fmla="*/ 293 h 432"/>
                <a:gd name="T62" fmla="*/ 22 w 236"/>
                <a:gd name="T63" fmla="*/ 310 h 432"/>
                <a:gd name="T64" fmla="*/ 14 w 236"/>
                <a:gd name="T65" fmla="*/ 324 h 432"/>
                <a:gd name="T66" fmla="*/ 9 w 236"/>
                <a:gd name="T67" fmla="*/ 340 h 432"/>
                <a:gd name="T68" fmla="*/ 3 w 236"/>
                <a:gd name="T69" fmla="*/ 357 h 432"/>
                <a:gd name="T70" fmla="*/ 16 w 236"/>
                <a:gd name="T71" fmla="*/ 368 h 432"/>
                <a:gd name="T72" fmla="*/ 22 w 236"/>
                <a:gd name="T73" fmla="*/ 385 h 432"/>
                <a:gd name="T74" fmla="*/ 49 w 236"/>
                <a:gd name="T75" fmla="*/ 388 h 432"/>
                <a:gd name="T76" fmla="*/ 54 w 236"/>
                <a:gd name="T77" fmla="*/ 379 h 432"/>
                <a:gd name="T78" fmla="*/ 55 w 236"/>
                <a:gd name="T79" fmla="*/ 361 h 432"/>
                <a:gd name="T80" fmla="*/ 69 w 236"/>
                <a:gd name="T81" fmla="*/ 349 h 432"/>
                <a:gd name="T82" fmla="*/ 91 w 236"/>
                <a:gd name="T83" fmla="*/ 326 h 432"/>
                <a:gd name="T84" fmla="*/ 81 w 236"/>
                <a:gd name="T85" fmla="*/ 313 h 432"/>
                <a:gd name="T86" fmla="*/ 92 w 236"/>
                <a:gd name="T87" fmla="*/ 286 h 432"/>
                <a:gd name="T88" fmla="*/ 98 w 236"/>
                <a:gd name="T89" fmla="*/ 273 h 432"/>
                <a:gd name="T90" fmla="*/ 106 w 236"/>
                <a:gd name="T91" fmla="*/ 258 h 432"/>
                <a:gd name="T92" fmla="*/ 113 w 236"/>
                <a:gd name="T93" fmla="*/ 258 h 432"/>
                <a:gd name="T94" fmla="*/ 109 w 236"/>
                <a:gd name="T95" fmla="*/ 251 h 432"/>
                <a:gd name="T96" fmla="*/ 101 w 236"/>
                <a:gd name="T97" fmla="*/ 240 h 432"/>
                <a:gd name="T98" fmla="*/ 119 w 236"/>
                <a:gd name="T99" fmla="*/ 235 h 432"/>
                <a:gd name="T100" fmla="*/ 134 w 236"/>
                <a:gd name="T101" fmla="*/ 218 h 432"/>
                <a:gd name="T102" fmla="*/ 137 w 236"/>
                <a:gd name="T103" fmla="*/ 206 h 432"/>
                <a:gd name="T104" fmla="*/ 190 w 236"/>
                <a:gd name="T105" fmla="*/ 194 h 432"/>
                <a:gd name="T106" fmla="*/ 195 w 236"/>
                <a:gd name="T107" fmla="*/ 173 h 432"/>
                <a:gd name="T108" fmla="*/ 187 w 236"/>
                <a:gd name="T109" fmla="*/ 157 h 432"/>
                <a:gd name="T110" fmla="*/ 183 w 236"/>
                <a:gd name="T111" fmla="*/ 149 h 432"/>
                <a:gd name="T112" fmla="*/ 180 w 236"/>
                <a:gd name="T113" fmla="*/ 138 h 432"/>
                <a:gd name="T114" fmla="*/ 187 w 236"/>
                <a:gd name="T115" fmla="*/ 106 h 432"/>
                <a:gd name="T116" fmla="*/ 221 w 236"/>
                <a:gd name="T117" fmla="*/ 68 h 432"/>
                <a:gd name="T118" fmla="*/ 233 w 236"/>
                <a:gd name="T119" fmla="*/ 45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6" h="432">
                  <a:moveTo>
                    <a:pt x="90" y="423"/>
                  </a:moveTo>
                  <a:cubicBezTo>
                    <a:pt x="84" y="423"/>
                    <a:pt x="71" y="412"/>
                    <a:pt x="67" y="409"/>
                  </a:cubicBezTo>
                  <a:cubicBezTo>
                    <a:pt x="63" y="406"/>
                    <a:pt x="66" y="403"/>
                    <a:pt x="61" y="404"/>
                  </a:cubicBezTo>
                  <a:cubicBezTo>
                    <a:pt x="57" y="405"/>
                    <a:pt x="60" y="401"/>
                    <a:pt x="62" y="399"/>
                  </a:cubicBezTo>
                  <a:cubicBezTo>
                    <a:pt x="65" y="398"/>
                    <a:pt x="61" y="394"/>
                    <a:pt x="58" y="393"/>
                  </a:cubicBezTo>
                  <a:cubicBezTo>
                    <a:pt x="58" y="400"/>
                    <a:pt x="56" y="429"/>
                    <a:pt x="58" y="429"/>
                  </a:cubicBezTo>
                  <a:cubicBezTo>
                    <a:pt x="60" y="429"/>
                    <a:pt x="74" y="428"/>
                    <a:pt x="78" y="430"/>
                  </a:cubicBezTo>
                  <a:cubicBezTo>
                    <a:pt x="80" y="430"/>
                    <a:pt x="82" y="432"/>
                    <a:pt x="83" y="430"/>
                  </a:cubicBezTo>
                  <a:cubicBezTo>
                    <a:pt x="86" y="427"/>
                    <a:pt x="94" y="429"/>
                    <a:pt x="98" y="426"/>
                  </a:cubicBezTo>
                  <a:cubicBezTo>
                    <a:pt x="102" y="424"/>
                    <a:pt x="96" y="423"/>
                    <a:pt x="90" y="423"/>
                  </a:cubicBezTo>
                  <a:close/>
                  <a:moveTo>
                    <a:pt x="233" y="45"/>
                  </a:moveTo>
                  <a:cubicBezTo>
                    <a:pt x="232" y="44"/>
                    <a:pt x="228" y="44"/>
                    <a:pt x="226" y="44"/>
                  </a:cubicBezTo>
                  <a:cubicBezTo>
                    <a:pt x="226" y="45"/>
                    <a:pt x="226" y="45"/>
                    <a:pt x="226" y="45"/>
                  </a:cubicBezTo>
                  <a:cubicBezTo>
                    <a:pt x="226" y="50"/>
                    <a:pt x="223" y="61"/>
                    <a:pt x="220" y="61"/>
                  </a:cubicBezTo>
                  <a:cubicBezTo>
                    <a:pt x="216" y="61"/>
                    <a:pt x="213" y="66"/>
                    <a:pt x="211" y="65"/>
                  </a:cubicBezTo>
                  <a:cubicBezTo>
                    <a:pt x="208" y="65"/>
                    <a:pt x="204" y="69"/>
                    <a:pt x="200" y="67"/>
                  </a:cubicBezTo>
                  <a:cubicBezTo>
                    <a:pt x="197" y="65"/>
                    <a:pt x="192" y="68"/>
                    <a:pt x="189" y="66"/>
                  </a:cubicBezTo>
                  <a:cubicBezTo>
                    <a:pt x="186" y="65"/>
                    <a:pt x="178" y="66"/>
                    <a:pt x="178" y="64"/>
                  </a:cubicBezTo>
                  <a:cubicBezTo>
                    <a:pt x="178" y="62"/>
                    <a:pt x="182" y="63"/>
                    <a:pt x="182" y="57"/>
                  </a:cubicBezTo>
                  <a:cubicBezTo>
                    <a:pt x="182" y="51"/>
                    <a:pt x="193" y="45"/>
                    <a:pt x="191" y="42"/>
                  </a:cubicBezTo>
                  <a:cubicBezTo>
                    <a:pt x="190" y="40"/>
                    <a:pt x="172" y="35"/>
                    <a:pt x="170" y="32"/>
                  </a:cubicBezTo>
                  <a:cubicBezTo>
                    <a:pt x="167" y="29"/>
                    <a:pt x="164" y="27"/>
                    <a:pt x="157" y="26"/>
                  </a:cubicBezTo>
                  <a:cubicBezTo>
                    <a:pt x="150" y="25"/>
                    <a:pt x="150" y="22"/>
                    <a:pt x="144" y="19"/>
                  </a:cubicBezTo>
                  <a:cubicBezTo>
                    <a:pt x="138" y="16"/>
                    <a:pt x="130" y="8"/>
                    <a:pt x="128" y="3"/>
                  </a:cubicBezTo>
                  <a:cubicBezTo>
                    <a:pt x="123" y="3"/>
                    <a:pt x="117" y="2"/>
                    <a:pt x="116" y="3"/>
                  </a:cubicBezTo>
                  <a:cubicBezTo>
                    <a:pt x="114" y="5"/>
                    <a:pt x="112" y="14"/>
                    <a:pt x="109" y="10"/>
                  </a:cubicBezTo>
                  <a:cubicBezTo>
                    <a:pt x="107" y="5"/>
                    <a:pt x="101" y="5"/>
                    <a:pt x="96" y="5"/>
                  </a:cubicBezTo>
                  <a:cubicBezTo>
                    <a:pt x="91" y="4"/>
                    <a:pt x="91" y="0"/>
                    <a:pt x="85" y="5"/>
                  </a:cubicBezTo>
                  <a:cubicBezTo>
                    <a:pt x="83" y="7"/>
                    <a:pt x="80" y="10"/>
                    <a:pt x="77" y="12"/>
                  </a:cubicBezTo>
                  <a:cubicBezTo>
                    <a:pt x="76" y="17"/>
                    <a:pt x="75" y="22"/>
                    <a:pt x="74" y="24"/>
                  </a:cubicBezTo>
                  <a:cubicBezTo>
                    <a:pt x="73" y="26"/>
                    <a:pt x="61" y="31"/>
                    <a:pt x="61" y="34"/>
                  </a:cubicBezTo>
                  <a:cubicBezTo>
                    <a:pt x="61" y="36"/>
                    <a:pt x="63" y="40"/>
                    <a:pt x="60" y="42"/>
                  </a:cubicBezTo>
                  <a:cubicBezTo>
                    <a:pt x="58" y="43"/>
                    <a:pt x="65" y="51"/>
                    <a:pt x="61" y="53"/>
                  </a:cubicBezTo>
                  <a:cubicBezTo>
                    <a:pt x="58" y="55"/>
                    <a:pt x="64" y="59"/>
                    <a:pt x="62" y="60"/>
                  </a:cubicBezTo>
                  <a:cubicBezTo>
                    <a:pt x="59" y="62"/>
                    <a:pt x="55" y="63"/>
                    <a:pt x="55" y="66"/>
                  </a:cubicBezTo>
                  <a:cubicBezTo>
                    <a:pt x="55" y="68"/>
                    <a:pt x="54" y="73"/>
                    <a:pt x="51" y="75"/>
                  </a:cubicBezTo>
                  <a:cubicBezTo>
                    <a:pt x="48" y="76"/>
                    <a:pt x="46" y="81"/>
                    <a:pt x="46" y="85"/>
                  </a:cubicBezTo>
                  <a:cubicBezTo>
                    <a:pt x="46" y="88"/>
                    <a:pt x="41" y="86"/>
                    <a:pt x="43" y="90"/>
                  </a:cubicBezTo>
                  <a:cubicBezTo>
                    <a:pt x="45" y="95"/>
                    <a:pt x="47" y="100"/>
                    <a:pt x="43" y="101"/>
                  </a:cubicBezTo>
                  <a:cubicBezTo>
                    <a:pt x="39" y="102"/>
                    <a:pt x="40" y="110"/>
                    <a:pt x="38" y="110"/>
                  </a:cubicBezTo>
                  <a:cubicBezTo>
                    <a:pt x="36" y="110"/>
                    <a:pt x="35" y="118"/>
                    <a:pt x="38" y="121"/>
                  </a:cubicBezTo>
                  <a:cubicBezTo>
                    <a:pt x="41" y="125"/>
                    <a:pt x="42" y="129"/>
                    <a:pt x="42" y="132"/>
                  </a:cubicBezTo>
                  <a:cubicBezTo>
                    <a:pt x="42" y="136"/>
                    <a:pt x="46" y="138"/>
                    <a:pt x="45" y="142"/>
                  </a:cubicBezTo>
                  <a:cubicBezTo>
                    <a:pt x="43" y="146"/>
                    <a:pt x="44" y="149"/>
                    <a:pt x="42" y="151"/>
                  </a:cubicBezTo>
                  <a:cubicBezTo>
                    <a:pt x="39" y="152"/>
                    <a:pt x="41" y="157"/>
                    <a:pt x="38" y="158"/>
                  </a:cubicBezTo>
                  <a:cubicBezTo>
                    <a:pt x="35" y="160"/>
                    <a:pt x="40" y="170"/>
                    <a:pt x="38" y="172"/>
                  </a:cubicBezTo>
                  <a:cubicBezTo>
                    <a:pt x="36" y="174"/>
                    <a:pt x="29" y="176"/>
                    <a:pt x="29" y="183"/>
                  </a:cubicBezTo>
                  <a:cubicBezTo>
                    <a:pt x="29" y="190"/>
                    <a:pt x="30" y="194"/>
                    <a:pt x="30" y="197"/>
                  </a:cubicBezTo>
                  <a:cubicBezTo>
                    <a:pt x="29" y="200"/>
                    <a:pt x="33" y="199"/>
                    <a:pt x="32" y="203"/>
                  </a:cubicBezTo>
                  <a:cubicBezTo>
                    <a:pt x="32" y="207"/>
                    <a:pt x="26" y="205"/>
                    <a:pt x="26" y="207"/>
                  </a:cubicBezTo>
                  <a:cubicBezTo>
                    <a:pt x="25" y="210"/>
                    <a:pt x="27" y="215"/>
                    <a:pt x="25" y="216"/>
                  </a:cubicBezTo>
                  <a:cubicBezTo>
                    <a:pt x="23" y="216"/>
                    <a:pt x="22" y="218"/>
                    <a:pt x="22" y="222"/>
                  </a:cubicBezTo>
                  <a:cubicBezTo>
                    <a:pt x="22" y="227"/>
                    <a:pt x="19" y="228"/>
                    <a:pt x="19" y="230"/>
                  </a:cubicBezTo>
                  <a:cubicBezTo>
                    <a:pt x="18" y="232"/>
                    <a:pt x="21" y="235"/>
                    <a:pt x="21" y="237"/>
                  </a:cubicBezTo>
                  <a:cubicBezTo>
                    <a:pt x="21" y="240"/>
                    <a:pt x="23" y="249"/>
                    <a:pt x="21" y="249"/>
                  </a:cubicBezTo>
                  <a:cubicBezTo>
                    <a:pt x="18" y="249"/>
                    <a:pt x="17" y="259"/>
                    <a:pt x="19" y="260"/>
                  </a:cubicBezTo>
                  <a:cubicBezTo>
                    <a:pt x="21" y="262"/>
                    <a:pt x="21" y="264"/>
                    <a:pt x="20" y="266"/>
                  </a:cubicBezTo>
                  <a:cubicBezTo>
                    <a:pt x="19" y="268"/>
                    <a:pt x="25" y="270"/>
                    <a:pt x="22" y="273"/>
                  </a:cubicBezTo>
                  <a:cubicBezTo>
                    <a:pt x="18" y="276"/>
                    <a:pt x="21" y="280"/>
                    <a:pt x="25" y="279"/>
                  </a:cubicBezTo>
                  <a:cubicBezTo>
                    <a:pt x="29" y="278"/>
                    <a:pt x="31" y="283"/>
                    <a:pt x="27" y="283"/>
                  </a:cubicBezTo>
                  <a:cubicBezTo>
                    <a:pt x="23" y="283"/>
                    <a:pt x="19" y="283"/>
                    <a:pt x="22" y="286"/>
                  </a:cubicBezTo>
                  <a:cubicBezTo>
                    <a:pt x="25" y="288"/>
                    <a:pt x="29" y="291"/>
                    <a:pt x="24" y="293"/>
                  </a:cubicBezTo>
                  <a:cubicBezTo>
                    <a:pt x="19" y="294"/>
                    <a:pt x="23" y="297"/>
                    <a:pt x="22" y="301"/>
                  </a:cubicBezTo>
                  <a:cubicBezTo>
                    <a:pt x="21" y="305"/>
                    <a:pt x="25" y="309"/>
                    <a:pt x="22" y="310"/>
                  </a:cubicBezTo>
                  <a:cubicBezTo>
                    <a:pt x="18" y="311"/>
                    <a:pt x="23" y="316"/>
                    <a:pt x="18" y="317"/>
                  </a:cubicBezTo>
                  <a:cubicBezTo>
                    <a:pt x="14" y="318"/>
                    <a:pt x="17" y="322"/>
                    <a:pt x="14" y="324"/>
                  </a:cubicBezTo>
                  <a:cubicBezTo>
                    <a:pt x="10" y="327"/>
                    <a:pt x="18" y="330"/>
                    <a:pt x="14" y="333"/>
                  </a:cubicBezTo>
                  <a:cubicBezTo>
                    <a:pt x="10" y="335"/>
                    <a:pt x="13" y="340"/>
                    <a:pt x="9" y="340"/>
                  </a:cubicBezTo>
                  <a:cubicBezTo>
                    <a:pt x="5" y="340"/>
                    <a:pt x="3" y="345"/>
                    <a:pt x="3" y="347"/>
                  </a:cubicBezTo>
                  <a:cubicBezTo>
                    <a:pt x="2" y="350"/>
                    <a:pt x="0" y="354"/>
                    <a:pt x="3" y="357"/>
                  </a:cubicBezTo>
                  <a:cubicBezTo>
                    <a:pt x="6" y="361"/>
                    <a:pt x="2" y="363"/>
                    <a:pt x="5" y="365"/>
                  </a:cubicBezTo>
                  <a:cubicBezTo>
                    <a:pt x="8" y="366"/>
                    <a:pt x="17" y="364"/>
                    <a:pt x="16" y="368"/>
                  </a:cubicBezTo>
                  <a:cubicBezTo>
                    <a:pt x="15" y="372"/>
                    <a:pt x="15" y="380"/>
                    <a:pt x="17" y="380"/>
                  </a:cubicBezTo>
                  <a:cubicBezTo>
                    <a:pt x="18" y="380"/>
                    <a:pt x="19" y="385"/>
                    <a:pt x="22" y="385"/>
                  </a:cubicBezTo>
                  <a:cubicBezTo>
                    <a:pt x="25" y="384"/>
                    <a:pt x="38" y="383"/>
                    <a:pt x="43" y="384"/>
                  </a:cubicBezTo>
                  <a:cubicBezTo>
                    <a:pt x="46" y="385"/>
                    <a:pt x="48" y="386"/>
                    <a:pt x="49" y="388"/>
                  </a:cubicBezTo>
                  <a:cubicBezTo>
                    <a:pt x="52" y="386"/>
                    <a:pt x="59" y="390"/>
                    <a:pt x="60" y="389"/>
                  </a:cubicBezTo>
                  <a:cubicBezTo>
                    <a:pt x="62" y="387"/>
                    <a:pt x="54" y="381"/>
                    <a:pt x="54" y="379"/>
                  </a:cubicBezTo>
                  <a:cubicBezTo>
                    <a:pt x="54" y="377"/>
                    <a:pt x="53" y="373"/>
                    <a:pt x="53" y="371"/>
                  </a:cubicBezTo>
                  <a:cubicBezTo>
                    <a:pt x="53" y="368"/>
                    <a:pt x="51" y="363"/>
                    <a:pt x="55" y="361"/>
                  </a:cubicBezTo>
                  <a:cubicBezTo>
                    <a:pt x="59" y="358"/>
                    <a:pt x="59" y="356"/>
                    <a:pt x="61" y="356"/>
                  </a:cubicBezTo>
                  <a:cubicBezTo>
                    <a:pt x="64" y="357"/>
                    <a:pt x="68" y="355"/>
                    <a:pt x="69" y="349"/>
                  </a:cubicBezTo>
                  <a:cubicBezTo>
                    <a:pt x="69" y="343"/>
                    <a:pt x="72" y="341"/>
                    <a:pt x="77" y="337"/>
                  </a:cubicBezTo>
                  <a:cubicBezTo>
                    <a:pt x="82" y="332"/>
                    <a:pt x="92" y="328"/>
                    <a:pt x="91" y="326"/>
                  </a:cubicBezTo>
                  <a:cubicBezTo>
                    <a:pt x="89" y="324"/>
                    <a:pt x="93" y="318"/>
                    <a:pt x="93" y="316"/>
                  </a:cubicBezTo>
                  <a:cubicBezTo>
                    <a:pt x="93" y="313"/>
                    <a:pt x="84" y="314"/>
                    <a:pt x="81" y="313"/>
                  </a:cubicBezTo>
                  <a:cubicBezTo>
                    <a:pt x="78" y="312"/>
                    <a:pt x="68" y="305"/>
                    <a:pt x="73" y="296"/>
                  </a:cubicBezTo>
                  <a:cubicBezTo>
                    <a:pt x="78" y="287"/>
                    <a:pt x="89" y="286"/>
                    <a:pt x="92" y="286"/>
                  </a:cubicBezTo>
                  <a:cubicBezTo>
                    <a:pt x="95" y="286"/>
                    <a:pt x="92" y="282"/>
                    <a:pt x="95" y="280"/>
                  </a:cubicBezTo>
                  <a:cubicBezTo>
                    <a:pt x="97" y="279"/>
                    <a:pt x="98" y="277"/>
                    <a:pt x="98" y="273"/>
                  </a:cubicBezTo>
                  <a:cubicBezTo>
                    <a:pt x="98" y="269"/>
                    <a:pt x="98" y="262"/>
                    <a:pt x="103" y="262"/>
                  </a:cubicBezTo>
                  <a:cubicBezTo>
                    <a:pt x="107" y="262"/>
                    <a:pt x="109" y="259"/>
                    <a:pt x="106" y="258"/>
                  </a:cubicBezTo>
                  <a:cubicBezTo>
                    <a:pt x="103" y="258"/>
                    <a:pt x="102" y="255"/>
                    <a:pt x="106" y="254"/>
                  </a:cubicBezTo>
                  <a:cubicBezTo>
                    <a:pt x="111" y="254"/>
                    <a:pt x="109" y="258"/>
                    <a:pt x="113" y="258"/>
                  </a:cubicBezTo>
                  <a:cubicBezTo>
                    <a:pt x="116" y="258"/>
                    <a:pt x="122" y="252"/>
                    <a:pt x="117" y="249"/>
                  </a:cubicBezTo>
                  <a:cubicBezTo>
                    <a:pt x="113" y="246"/>
                    <a:pt x="112" y="251"/>
                    <a:pt x="109" y="251"/>
                  </a:cubicBezTo>
                  <a:cubicBezTo>
                    <a:pt x="107" y="252"/>
                    <a:pt x="105" y="248"/>
                    <a:pt x="103" y="248"/>
                  </a:cubicBezTo>
                  <a:cubicBezTo>
                    <a:pt x="101" y="248"/>
                    <a:pt x="102" y="242"/>
                    <a:pt x="101" y="240"/>
                  </a:cubicBezTo>
                  <a:cubicBezTo>
                    <a:pt x="100" y="238"/>
                    <a:pt x="99" y="233"/>
                    <a:pt x="101" y="230"/>
                  </a:cubicBezTo>
                  <a:cubicBezTo>
                    <a:pt x="103" y="227"/>
                    <a:pt x="111" y="234"/>
                    <a:pt x="119" y="235"/>
                  </a:cubicBezTo>
                  <a:cubicBezTo>
                    <a:pt x="127" y="235"/>
                    <a:pt x="133" y="231"/>
                    <a:pt x="133" y="228"/>
                  </a:cubicBezTo>
                  <a:cubicBezTo>
                    <a:pt x="133" y="226"/>
                    <a:pt x="129" y="221"/>
                    <a:pt x="134" y="218"/>
                  </a:cubicBezTo>
                  <a:cubicBezTo>
                    <a:pt x="138" y="215"/>
                    <a:pt x="134" y="214"/>
                    <a:pt x="133" y="210"/>
                  </a:cubicBezTo>
                  <a:cubicBezTo>
                    <a:pt x="132" y="207"/>
                    <a:pt x="135" y="204"/>
                    <a:pt x="137" y="206"/>
                  </a:cubicBezTo>
                  <a:cubicBezTo>
                    <a:pt x="139" y="208"/>
                    <a:pt x="155" y="207"/>
                    <a:pt x="167" y="204"/>
                  </a:cubicBezTo>
                  <a:cubicBezTo>
                    <a:pt x="180" y="202"/>
                    <a:pt x="189" y="198"/>
                    <a:pt x="190" y="194"/>
                  </a:cubicBezTo>
                  <a:cubicBezTo>
                    <a:pt x="190" y="191"/>
                    <a:pt x="198" y="183"/>
                    <a:pt x="200" y="180"/>
                  </a:cubicBezTo>
                  <a:cubicBezTo>
                    <a:pt x="202" y="177"/>
                    <a:pt x="200" y="174"/>
                    <a:pt x="195" y="173"/>
                  </a:cubicBezTo>
                  <a:cubicBezTo>
                    <a:pt x="190" y="172"/>
                    <a:pt x="190" y="167"/>
                    <a:pt x="193" y="164"/>
                  </a:cubicBezTo>
                  <a:cubicBezTo>
                    <a:pt x="196" y="161"/>
                    <a:pt x="192" y="158"/>
                    <a:pt x="187" y="157"/>
                  </a:cubicBezTo>
                  <a:cubicBezTo>
                    <a:pt x="182" y="157"/>
                    <a:pt x="174" y="154"/>
                    <a:pt x="178" y="150"/>
                  </a:cubicBezTo>
                  <a:cubicBezTo>
                    <a:pt x="181" y="148"/>
                    <a:pt x="182" y="148"/>
                    <a:pt x="183" y="149"/>
                  </a:cubicBezTo>
                  <a:cubicBezTo>
                    <a:pt x="183" y="147"/>
                    <a:pt x="184" y="145"/>
                    <a:pt x="183" y="145"/>
                  </a:cubicBezTo>
                  <a:cubicBezTo>
                    <a:pt x="182" y="144"/>
                    <a:pt x="180" y="145"/>
                    <a:pt x="180" y="138"/>
                  </a:cubicBezTo>
                  <a:cubicBezTo>
                    <a:pt x="180" y="131"/>
                    <a:pt x="183" y="133"/>
                    <a:pt x="183" y="124"/>
                  </a:cubicBezTo>
                  <a:cubicBezTo>
                    <a:pt x="183" y="115"/>
                    <a:pt x="187" y="110"/>
                    <a:pt x="187" y="106"/>
                  </a:cubicBezTo>
                  <a:cubicBezTo>
                    <a:pt x="187" y="101"/>
                    <a:pt x="196" y="96"/>
                    <a:pt x="201" y="88"/>
                  </a:cubicBezTo>
                  <a:cubicBezTo>
                    <a:pt x="206" y="81"/>
                    <a:pt x="217" y="71"/>
                    <a:pt x="221" y="68"/>
                  </a:cubicBezTo>
                  <a:cubicBezTo>
                    <a:pt x="226" y="66"/>
                    <a:pt x="234" y="64"/>
                    <a:pt x="235" y="61"/>
                  </a:cubicBezTo>
                  <a:cubicBezTo>
                    <a:pt x="236" y="59"/>
                    <a:pt x="235" y="46"/>
                    <a:pt x="23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6" name="Freeform 110"/>
            <p:cNvSpPr>
              <a:spLocks/>
            </p:cNvSpPr>
            <p:nvPr userDrawn="1"/>
          </p:nvSpPr>
          <p:spPr bwMode="auto">
            <a:xfrm>
              <a:off x="4945346" y="4914029"/>
              <a:ext cx="219813" cy="1139744"/>
            </a:xfrm>
            <a:custGeom>
              <a:avLst/>
              <a:gdLst>
                <a:gd name="T0" fmla="*/ 41 w 103"/>
                <a:gd name="T1" fmla="*/ 417 h 489"/>
                <a:gd name="T2" fmla="*/ 28 w 103"/>
                <a:gd name="T3" fmla="*/ 396 h 489"/>
                <a:gd name="T4" fmla="*/ 39 w 103"/>
                <a:gd name="T5" fmla="*/ 373 h 489"/>
                <a:gd name="T6" fmla="*/ 47 w 103"/>
                <a:gd name="T7" fmla="*/ 350 h 489"/>
                <a:gd name="T8" fmla="*/ 52 w 103"/>
                <a:gd name="T9" fmla="*/ 332 h 489"/>
                <a:gd name="T10" fmla="*/ 45 w 103"/>
                <a:gd name="T11" fmla="*/ 315 h 489"/>
                <a:gd name="T12" fmla="*/ 46 w 103"/>
                <a:gd name="T13" fmla="*/ 286 h 489"/>
                <a:gd name="T14" fmla="*/ 50 w 103"/>
                <a:gd name="T15" fmla="*/ 265 h 489"/>
                <a:gd name="T16" fmla="*/ 55 w 103"/>
                <a:gd name="T17" fmla="*/ 246 h 489"/>
                <a:gd name="T18" fmla="*/ 63 w 103"/>
                <a:gd name="T19" fmla="*/ 207 h 489"/>
                <a:gd name="T20" fmla="*/ 67 w 103"/>
                <a:gd name="T21" fmla="*/ 181 h 489"/>
                <a:gd name="T22" fmla="*/ 68 w 103"/>
                <a:gd name="T23" fmla="*/ 150 h 489"/>
                <a:gd name="T24" fmla="*/ 76 w 103"/>
                <a:gd name="T25" fmla="*/ 124 h 489"/>
                <a:gd name="T26" fmla="*/ 86 w 103"/>
                <a:gd name="T27" fmla="*/ 102 h 489"/>
                <a:gd name="T28" fmla="*/ 99 w 103"/>
                <a:gd name="T29" fmla="*/ 73 h 489"/>
                <a:gd name="T30" fmla="*/ 92 w 103"/>
                <a:gd name="T31" fmla="*/ 51 h 489"/>
                <a:gd name="T32" fmla="*/ 86 w 103"/>
                <a:gd name="T33" fmla="*/ 24 h 489"/>
                <a:gd name="T34" fmla="*/ 73 w 103"/>
                <a:gd name="T35" fmla="*/ 2 h 489"/>
                <a:gd name="T36" fmla="*/ 66 w 103"/>
                <a:gd name="T37" fmla="*/ 22 h 489"/>
                <a:gd name="T38" fmla="*/ 64 w 103"/>
                <a:gd name="T39" fmla="*/ 72 h 489"/>
                <a:gd name="T40" fmla="*/ 54 w 103"/>
                <a:gd name="T41" fmla="*/ 123 h 489"/>
                <a:gd name="T42" fmla="*/ 49 w 103"/>
                <a:gd name="T43" fmla="*/ 157 h 489"/>
                <a:gd name="T44" fmla="*/ 42 w 103"/>
                <a:gd name="T45" fmla="*/ 201 h 489"/>
                <a:gd name="T46" fmla="*/ 26 w 103"/>
                <a:gd name="T47" fmla="*/ 241 h 489"/>
                <a:gd name="T48" fmla="*/ 24 w 103"/>
                <a:gd name="T49" fmla="*/ 275 h 489"/>
                <a:gd name="T50" fmla="*/ 17 w 103"/>
                <a:gd name="T51" fmla="*/ 305 h 489"/>
                <a:gd name="T52" fmla="*/ 32 w 103"/>
                <a:gd name="T53" fmla="*/ 289 h 489"/>
                <a:gd name="T54" fmla="*/ 35 w 103"/>
                <a:gd name="T55" fmla="*/ 307 h 489"/>
                <a:gd name="T56" fmla="*/ 30 w 103"/>
                <a:gd name="T57" fmla="*/ 328 h 489"/>
                <a:gd name="T58" fmla="*/ 25 w 103"/>
                <a:gd name="T59" fmla="*/ 342 h 489"/>
                <a:gd name="T60" fmla="*/ 23 w 103"/>
                <a:gd name="T61" fmla="*/ 339 h 489"/>
                <a:gd name="T62" fmla="*/ 15 w 103"/>
                <a:gd name="T63" fmla="*/ 343 h 489"/>
                <a:gd name="T64" fmla="*/ 1 w 103"/>
                <a:gd name="T65" fmla="*/ 359 h 489"/>
                <a:gd name="T66" fmla="*/ 16 w 103"/>
                <a:gd name="T67" fmla="*/ 360 h 489"/>
                <a:gd name="T68" fmla="*/ 25 w 103"/>
                <a:gd name="T69" fmla="*/ 373 h 489"/>
                <a:gd name="T70" fmla="*/ 10 w 103"/>
                <a:gd name="T71" fmla="*/ 376 h 489"/>
                <a:gd name="T72" fmla="*/ 13 w 103"/>
                <a:gd name="T73" fmla="*/ 384 h 489"/>
                <a:gd name="T74" fmla="*/ 5 w 103"/>
                <a:gd name="T75" fmla="*/ 395 h 489"/>
                <a:gd name="T76" fmla="*/ 14 w 103"/>
                <a:gd name="T77" fmla="*/ 399 h 489"/>
                <a:gd name="T78" fmla="*/ 16 w 103"/>
                <a:gd name="T79" fmla="*/ 410 h 489"/>
                <a:gd name="T80" fmla="*/ 9 w 103"/>
                <a:gd name="T81" fmla="*/ 423 h 489"/>
                <a:gd name="T82" fmla="*/ 23 w 103"/>
                <a:gd name="T83" fmla="*/ 425 h 489"/>
                <a:gd name="T84" fmla="*/ 29 w 103"/>
                <a:gd name="T85" fmla="*/ 430 h 489"/>
                <a:gd name="T86" fmla="*/ 22 w 103"/>
                <a:gd name="T87" fmla="*/ 443 h 489"/>
                <a:gd name="T88" fmla="*/ 42 w 103"/>
                <a:gd name="T89" fmla="*/ 443 h 489"/>
                <a:gd name="T90" fmla="*/ 28 w 103"/>
                <a:gd name="T91" fmla="*/ 452 h 489"/>
                <a:gd name="T92" fmla="*/ 43 w 103"/>
                <a:gd name="T93" fmla="*/ 450 h 489"/>
                <a:gd name="T94" fmla="*/ 26 w 103"/>
                <a:gd name="T95" fmla="*/ 462 h 489"/>
                <a:gd name="T96" fmla="*/ 42 w 103"/>
                <a:gd name="T97" fmla="*/ 463 h 489"/>
                <a:gd name="T98" fmla="*/ 66 w 103"/>
                <a:gd name="T99" fmla="*/ 442 h 489"/>
                <a:gd name="T100" fmla="*/ 73 w 103"/>
                <a:gd name="T101" fmla="*/ 454 h 489"/>
                <a:gd name="T102" fmla="*/ 62 w 103"/>
                <a:gd name="T103" fmla="*/ 457 h 489"/>
                <a:gd name="T104" fmla="*/ 51 w 103"/>
                <a:gd name="T105" fmla="*/ 466 h 489"/>
                <a:gd name="T106" fmla="*/ 59 w 103"/>
                <a:gd name="T107" fmla="*/ 482 h 489"/>
                <a:gd name="T108" fmla="*/ 76 w 103"/>
                <a:gd name="T109" fmla="*/ 480 h 489"/>
                <a:gd name="T110" fmla="*/ 93 w 103"/>
                <a:gd name="T111" fmla="*/ 481 h 489"/>
                <a:gd name="T112" fmla="*/ 83 w 103"/>
                <a:gd name="T113" fmla="*/ 478 h 489"/>
                <a:gd name="T114" fmla="*/ 73 w 103"/>
                <a:gd name="T115" fmla="*/ 438 h 489"/>
                <a:gd name="T116" fmla="*/ 47 w 103"/>
                <a:gd name="T117" fmla="*/ 434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3" h="489">
                  <a:moveTo>
                    <a:pt x="47" y="434"/>
                  </a:moveTo>
                  <a:cubicBezTo>
                    <a:pt x="44" y="434"/>
                    <a:pt x="43" y="429"/>
                    <a:pt x="42" y="429"/>
                  </a:cubicBezTo>
                  <a:cubicBezTo>
                    <a:pt x="40" y="429"/>
                    <a:pt x="40" y="421"/>
                    <a:pt x="41" y="417"/>
                  </a:cubicBezTo>
                  <a:cubicBezTo>
                    <a:pt x="42" y="413"/>
                    <a:pt x="33" y="415"/>
                    <a:pt x="30" y="414"/>
                  </a:cubicBezTo>
                  <a:cubicBezTo>
                    <a:pt x="27" y="412"/>
                    <a:pt x="31" y="410"/>
                    <a:pt x="28" y="406"/>
                  </a:cubicBezTo>
                  <a:cubicBezTo>
                    <a:pt x="25" y="403"/>
                    <a:pt x="27" y="399"/>
                    <a:pt x="28" y="396"/>
                  </a:cubicBezTo>
                  <a:cubicBezTo>
                    <a:pt x="28" y="394"/>
                    <a:pt x="30" y="389"/>
                    <a:pt x="34" y="389"/>
                  </a:cubicBezTo>
                  <a:cubicBezTo>
                    <a:pt x="38" y="389"/>
                    <a:pt x="35" y="384"/>
                    <a:pt x="39" y="382"/>
                  </a:cubicBezTo>
                  <a:cubicBezTo>
                    <a:pt x="43" y="379"/>
                    <a:pt x="35" y="376"/>
                    <a:pt x="39" y="373"/>
                  </a:cubicBezTo>
                  <a:cubicBezTo>
                    <a:pt x="42" y="371"/>
                    <a:pt x="39" y="367"/>
                    <a:pt x="43" y="366"/>
                  </a:cubicBezTo>
                  <a:cubicBezTo>
                    <a:pt x="48" y="365"/>
                    <a:pt x="43" y="360"/>
                    <a:pt x="47" y="359"/>
                  </a:cubicBezTo>
                  <a:cubicBezTo>
                    <a:pt x="50" y="358"/>
                    <a:pt x="46" y="354"/>
                    <a:pt x="47" y="350"/>
                  </a:cubicBezTo>
                  <a:cubicBezTo>
                    <a:pt x="48" y="346"/>
                    <a:pt x="44" y="343"/>
                    <a:pt x="49" y="342"/>
                  </a:cubicBezTo>
                  <a:cubicBezTo>
                    <a:pt x="54" y="340"/>
                    <a:pt x="50" y="337"/>
                    <a:pt x="47" y="335"/>
                  </a:cubicBezTo>
                  <a:cubicBezTo>
                    <a:pt x="44" y="332"/>
                    <a:pt x="48" y="332"/>
                    <a:pt x="52" y="332"/>
                  </a:cubicBezTo>
                  <a:cubicBezTo>
                    <a:pt x="56" y="332"/>
                    <a:pt x="54" y="327"/>
                    <a:pt x="50" y="328"/>
                  </a:cubicBezTo>
                  <a:cubicBezTo>
                    <a:pt x="46" y="329"/>
                    <a:pt x="43" y="325"/>
                    <a:pt x="47" y="322"/>
                  </a:cubicBezTo>
                  <a:cubicBezTo>
                    <a:pt x="50" y="319"/>
                    <a:pt x="44" y="317"/>
                    <a:pt x="45" y="315"/>
                  </a:cubicBezTo>
                  <a:cubicBezTo>
                    <a:pt x="46" y="313"/>
                    <a:pt x="46" y="311"/>
                    <a:pt x="44" y="309"/>
                  </a:cubicBezTo>
                  <a:cubicBezTo>
                    <a:pt x="42" y="308"/>
                    <a:pt x="43" y="298"/>
                    <a:pt x="46" y="298"/>
                  </a:cubicBezTo>
                  <a:cubicBezTo>
                    <a:pt x="48" y="298"/>
                    <a:pt x="46" y="289"/>
                    <a:pt x="46" y="286"/>
                  </a:cubicBezTo>
                  <a:cubicBezTo>
                    <a:pt x="46" y="284"/>
                    <a:pt x="43" y="281"/>
                    <a:pt x="44" y="279"/>
                  </a:cubicBezTo>
                  <a:cubicBezTo>
                    <a:pt x="44" y="277"/>
                    <a:pt x="47" y="276"/>
                    <a:pt x="47" y="271"/>
                  </a:cubicBezTo>
                  <a:cubicBezTo>
                    <a:pt x="47" y="267"/>
                    <a:pt x="48" y="265"/>
                    <a:pt x="50" y="265"/>
                  </a:cubicBezTo>
                  <a:cubicBezTo>
                    <a:pt x="52" y="264"/>
                    <a:pt x="50" y="259"/>
                    <a:pt x="51" y="256"/>
                  </a:cubicBezTo>
                  <a:cubicBezTo>
                    <a:pt x="51" y="254"/>
                    <a:pt x="57" y="256"/>
                    <a:pt x="57" y="252"/>
                  </a:cubicBezTo>
                  <a:cubicBezTo>
                    <a:pt x="58" y="248"/>
                    <a:pt x="54" y="249"/>
                    <a:pt x="55" y="246"/>
                  </a:cubicBezTo>
                  <a:cubicBezTo>
                    <a:pt x="55" y="243"/>
                    <a:pt x="54" y="239"/>
                    <a:pt x="54" y="232"/>
                  </a:cubicBezTo>
                  <a:cubicBezTo>
                    <a:pt x="54" y="225"/>
                    <a:pt x="61" y="223"/>
                    <a:pt x="63" y="221"/>
                  </a:cubicBezTo>
                  <a:cubicBezTo>
                    <a:pt x="65" y="219"/>
                    <a:pt x="60" y="209"/>
                    <a:pt x="63" y="207"/>
                  </a:cubicBezTo>
                  <a:cubicBezTo>
                    <a:pt x="66" y="206"/>
                    <a:pt x="64" y="201"/>
                    <a:pt x="67" y="200"/>
                  </a:cubicBezTo>
                  <a:cubicBezTo>
                    <a:pt x="69" y="198"/>
                    <a:pt x="68" y="195"/>
                    <a:pt x="70" y="191"/>
                  </a:cubicBezTo>
                  <a:cubicBezTo>
                    <a:pt x="71" y="187"/>
                    <a:pt x="67" y="185"/>
                    <a:pt x="67" y="181"/>
                  </a:cubicBezTo>
                  <a:cubicBezTo>
                    <a:pt x="67" y="178"/>
                    <a:pt x="66" y="174"/>
                    <a:pt x="63" y="170"/>
                  </a:cubicBezTo>
                  <a:cubicBezTo>
                    <a:pt x="60" y="167"/>
                    <a:pt x="61" y="159"/>
                    <a:pt x="63" y="159"/>
                  </a:cubicBezTo>
                  <a:cubicBezTo>
                    <a:pt x="65" y="159"/>
                    <a:pt x="64" y="151"/>
                    <a:pt x="68" y="150"/>
                  </a:cubicBezTo>
                  <a:cubicBezTo>
                    <a:pt x="72" y="149"/>
                    <a:pt x="70" y="144"/>
                    <a:pt x="68" y="139"/>
                  </a:cubicBezTo>
                  <a:cubicBezTo>
                    <a:pt x="66" y="135"/>
                    <a:pt x="71" y="137"/>
                    <a:pt x="71" y="134"/>
                  </a:cubicBezTo>
                  <a:cubicBezTo>
                    <a:pt x="71" y="130"/>
                    <a:pt x="73" y="125"/>
                    <a:pt x="76" y="124"/>
                  </a:cubicBezTo>
                  <a:cubicBezTo>
                    <a:pt x="79" y="122"/>
                    <a:pt x="80" y="117"/>
                    <a:pt x="80" y="115"/>
                  </a:cubicBezTo>
                  <a:cubicBezTo>
                    <a:pt x="80" y="112"/>
                    <a:pt x="84" y="111"/>
                    <a:pt x="87" y="109"/>
                  </a:cubicBezTo>
                  <a:cubicBezTo>
                    <a:pt x="89" y="108"/>
                    <a:pt x="83" y="104"/>
                    <a:pt x="86" y="102"/>
                  </a:cubicBezTo>
                  <a:cubicBezTo>
                    <a:pt x="90" y="100"/>
                    <a:pt x="83" y="92"/>
                    <a:pt x="85" y="91"/>
                  </a:cubicBezTo>
                  <a:cubicBezTo>
                    <a:pt x="88" y="89"/>
                    <a:pt x="86" y="85"/>
                    <a:pt x="86" y="83"/>
                  </a:cubicBezTo>
                  <a:cubicBezTo>
                    <a:pt x="86" y="80"/>
                    <a:pt x="98" y="75"/>
                    <a:pt x="99" y="73"/>
                  </a:cubicBezTo>
                  <a:cubicBezTo>
                    <a:pt x="100" y="71"/>
                    <a:pt x="101" y="66"/>
                    <a:pt x="102" y="61"/>
                  </a:cubicBezTo>
                  <a:cubicBezTo>
                    <a:pt x="98" y="63"/>
                    <a:pt x="95" y="64"/>
                    <a:pt x="94" y="63"/>
                  </a:cubicBezTo>
                  <a:cubicBezTo>
                    <a:pt x="93" y="60"/>
                    <a:pt x="95" y="54"/>
                    <a:pt x="92" y="51"/>
                  </a:cubicBezTo>
                  <a:cubicBezTo>
                    <a:pt x="89" y="48"/>
                    <a:pt x="91" y="42"/>
                    <a:pt x="88" y="41"/>
                  </a:cubicBezTo>
                  <a:cubicBezTo>
                    <a:pt x="84" y="40"/>
                    <a:pt x="81" y="34"/>
                    <a:pt x="83" y="32"/>
                  </a:cubicBezTo>
                  <a:cubicBezTo>
                    <a:pt x="86" y="30"/>
                    <a:pt x="83" y="26"/>
                    <a:pt x="86" y="24"/>
                  </a:cubicBezTo>
                  <a:cubicBezTo>
                    <a:pt x="88" y="22"/>
                    <a:pt x="84" y="22"/>
                    <a:pt x="81" y="18"/>
                  </a:cubicBezTo>
                  <a:cubicBezTo>
                    <a:pt x="78" y="14"/>
                    <a:pt x="82" y="10"/>
                    <a:pt x="78" y="7"/>
                  </a:cubicBezTo>
                  <a:cubicBezTo>
                    <a:pt x="74" y="4"/>
                    <a:pt x="74" y="0"/>
                    <a:pt x="73" y="2"/>
                  </a:cubicBezTo>
                  <a:cubicBezTo>
                    <a:pt x="72" y="3"/>
                    <a:pt x="72" y="9"/>
                    <a:pt x="68" y="11"/>
                  </a:cubicBezTo>
                  <a:cubicBezTo>
                    <a:pt x="68" y="11"/>
                    <a:pt x="67" y="11"/>
                    <a:pt x="66" y="12"/>
                  </a:cubicBezTo>
                  <a:cubicBezTo>
                    <a:pt x="66" y="15"/>
                    <a:pt x="65" y="19"/>
                    <a:pt x="66" y="22"/>
                  </a:cubicBezTo>
                  <a:cubicBezTo>
                    <a:pt x="67" y="26"/>
                    <a:pt x="68" y="43"/>
                    <a:pt x="67" y="50"/>
                  </a:cubicBezTo>
                  <a:cubicBezTo>
                    <a:pt x="65" y="56"/>
                    <a:pt x="64" y="62"/>
                    <a:pt x="62" y="66"/>
                  </a:cubicBezTo>
                  <a:cubicBezTo>
                    <a:pt x="60" y="70"/>
                    <a:pt x="66" y="70"/>
                    <a:pt x="64" y="72"/>
                  </a:cubicBezTo>
                  <a:cubicBezTo>
                    <a:pt x="61" y="74"/>
                    <a:pt x="62" y="79"/>
                    <a:pt x="62" y="87"/>
                  </a:cubicBezTo>
                  <a:cubicBezTo>
                    <a:pt x="62" y="94"/>
                    <a:pt x="57" y="107"/>
                    <a:pt x="57" y="111"/>
                  </a:cubicBezTo>
                  <a:cubicBezTo>
                    <a:pt x="57" y="115"/>
                    <a:pt x="53" y="118"/>
                    <a:pt x="54" y="123"/>
                  </a:cubicBezTo>
                  <a:cubicBezTo>
                    <a:pt x="54" y="127"/>
                    <a:pt x="52" y="130"/>
                    <a:pt x="49" y="132"/>
                  </a:cubicBezTo>
                  <a:cubicBezTo>
                    <a:pt x="46" y="134"/>
                    <a:pt x="53" y="141"/>
                    <a:pt x="53" y="145"/>
                  </a:cubicBezTo>
                  <a:cubicBezTo>
                    <a:pt x="53" y="149"/>
                    <a:pt x="48" y="150"/>
                    <a:pt x="49" y="157"/>
                  </a:cubicBezTo>
                  <a:cubicBezTo>
                    <a:pt x="50" y="164"/>
                    <a:pt x="49" y="178"/>
                    <a:pt x="49" y="180"/>
                  </a:cubicBezTo>
                  <a:cubicBezTo>
                    <a:pt x="49" y="183"/>
                    <a:pt x="45" y="183"/>
                    <a:pt x="46" y="188"/>
                  </a:cubicBezTo>
                  <a:cubicBezTo>
                    <a:pt x="47" y="193"/>
                    <a:pt x="43" y="194"/>
                    <a:pt x="42" y="201"/>
                  </a:cubicBezTo>
                  <a:cubicBezTo>
                    <a:pt x="41" y="208"/>
                    <a:pt x="35" y="219"/>
                    <a:pt x="33" y="224"/>
                  </a:cubicBezTo>
                  <a:cubicBezTo>
                    <a:pt x="31" y="230"/>
                    <a:pt x="31" y="233"/>
                    <a:pt x="28" y="233"/>
                  </a:cubicBezTo>
                  <a:cubicBezTo>
                    <a:pt x="24" y="233"/>
                    <a:pt x="24" y="236"/>
                    <a:pt x="26" y="241"/>
                  </a:cubicBezTo>
                  <a:cubicBezTo>
                    <a:pt x="28" y="246"/>
                    <a:pt x="24" y="250"/>
                    <a:pt x="28" y="254"/>
                  </a:cubicBezTo>
                  <a:cubicBezTo>
                    <a:pt x="31" y="259"/>
                    <a:pt x="30" y="261"/>
                    <a:pt x="28" y="265"/>
                  </a:cubicBezTo>
                  <a:cubicBezTo>
                    <a:pt x="27" y="270"/>
                    <a:pt x="24" y="270"/>
                    <a:pt x="24" y="275"/>
                  </a:cubicBezTo>
                  <a:cubicBezTo>
                    <a:pt x="24" y="279"/>
                    <a:pt x="21" y="282"/>
                    <a:pt x="23" y="287"/>
                  </a:cubicBezTo>
                  <a:cubicBezTo>
                    <a:pt x="25" y="292"/>
                    <a:pt x="24" y="294"/>
                    <a:pt x="22" y="294"/>
                  </a:cubicBezTo>
                  <a:cubicBezTo>
                    <a:pt x="19" y="294"/>
                    <a:pt x="18" y="298"/>
                    <a:pt x="17" y="305"/>
                  </a:cubicBezTo>
                  <a:cubicBezTo>
                    <a:pt x="16" y="313"/>
                    <a:pt x="16" y="313"/>
                    <a:pt x="22" y="313"/>
                  </a:cubicBezTo>
                  <a:cubicBezTo>
                    <a:pt x="29" y="312"/>
                    <a:pt x="24" y="293"/>
                    <a:pt x="28" y="293"/>
                  </a:cubicBezTo>
                  <a:cubicBezTo>
                    <a:pt x="31" y="293"/>
                    <a:pt x="28" y="290"/>
                    <a:pt x="32" y="289"/>
                  </a:cubicBezTo>
                  <a:cubicBezTo>
                    <a:pt x="36" y="288"/>
                    <a:pt x="33" y="293"/>
                    <a:pt x="35" y="293"/>
                  </a:cubicBezTo>
                  <a:cubicBezTo>
                    <a:pt x="38" y="294"/>
                    <a:pt x="39" y="296"/>
                    <a:pt x="36" y="298"/>
                  </a:cubicBezTo>
                  <a:cubicBezTo>
                    <a:pt x="32" y="300"/>
                    <a:pt x="37" y="305"/>
                    <a:pt x="35" y="307"/>
                  </a:cubicBezTo>
                  <a:cubicBezTo>
                    <a:pt x="33" y="310"/>
                    <a:pt x="30" y="313"/>
                    <a:pt x="32" y="316"/>
                  </a:cubicBezTo>
                  <a:cubicBezTo>
                    <a:pt x="34" y="319"/>
                    <a:pt x="30" y="319"/>
                    <a:pt x="30" y="323"/>
                  </a:cubicBezTo>
                  <a:cubicBezTo>
                    <a:pt x="30" y="327"/>
                    <a:pt x="32" y="327"/>
                    <a:pt x="30" y="328"/>
                  </a:cubicBezTo>
                  <a:cubicBezTo>
                    <a:pt x="29" y="329"/>
                    <a:pt x="33" y="332"/>
                    <a:pt x="30" y="333"/>
                  </a:cubicBezTo>
                  <a:cubicBezTo>
                    <a:pt x="28" y="333"/>
                    <a:pt x="29" y="336"/>
                    <a:pt x="31" y="339"/>
                  </a:cubicBezTo>
                  <a:cubicBezTo>
                    <a:pt x="32" y="342"/>
                    <a:pt x="27" y="340"/>
                    <a:pt x="25" y="342"/>
                  </a:cubicBezTo>
                  <a:cubicBezTo>
                    <a:pt x="22" y="344"/>
                    <a:pt x="27" y="347"/>
                    <a:pt x="26" y="349"/>
                  </a:cubicBezTo>
                  <a:cubicBezTo>
                    <a:pt x="24" y="352"/>
                    <a:pt x="20" y="348"/>
                    <a:pt x="18" y="346"/>
                  </a:cubicBezTo>
                  <a:cubicBezTo>
                    <a:pt x="16" y="345"/>
                    <a:pt x="21" y="342"/>
                    <a:pt x="23" y="339"/>
                  </a:cubicBezTo>
                  <a:cubicBezTo>
                    <a:pt x="26" y="336"/>
                    <a:pt x="21" y="330"/>
                    <a:pt x="17" y="331"/>
                  </a:cubicBezTo>
                  <a:cubicBezTo>
                    <a:pt x="13" y="333"/>
                    <a:pt x="21" y="337"/>
                    <a:pt x="21" y="340"/>
                  </a:cubicBezTo>
                  <a:cubicBezTo>
                    <a:pt x="21" y="343"/>
                    <a:pt x="15" y="339"/>
                    <a:pt x="15" y="343"/>
                  </a:cubicBezTo>
                  <a:cubicBezTo>
                    <a:pt x="15" y="346"/>
                    <a:pt x="11" y="345"/>
                    <a:pt x="8" y="347"/>
                  </a:cubicBezTo>
                  <a:cubicBezTo>
                    <a:pt x="6" y="350"/>
                    <a:pt x="11" y="352"/>
                    <a:pt x="9" y="352"/>
                  </a:cubicBezTo>
                  <a:cubicBezTo>
                    <a:pt x="6" y="353"/>
                    <a:pt x="2" y="357"/>
                    <a:pt x="1" y="359"/>
                  </a:cubicBezTo>
                  <a:cubicBezTo>
                    <a:pt x="1" y="361"/>
                    <a:pt x="4" y="362"/>
                    <a:pt x="4" y="359"/>
                  </a:cubicBezTo>
                  <a:cubicBezTo>
                    <a:pt x="4" y="357"/>
                    <a:pt x="8" y="356"/>
                    <a:pt x="10" y="359"/>
                  </a:cubicBezTo>
                  <a:cubicBezTo>
                    <a:pt x="11" y="363"/>
                    <a:pt x="13" y="359"/>
                    <a:pt x="16" y="360"/>
                  </a:cubicBezTo>
                  <a:cubicBezTo>
                    <a:pt x="20" y="361"/>
                    <a:pt x="20" y="366"/>
                    <a:pt x="18" y="366"/>
                  </a:cubicBezTo>
                  <a:cubicBezTo>
                    <a:pt x="15" y="365"/>
                    <a:pt x="13" y="369"/>
                    <a:pt x="14" y="372"/>
                  </a:cubicBezTo>
                  <a:cubicBezTo>
                    <a:pt x="14" y="376"/>
                    <a:pt x="22" y="372"/>
                    <a:pt x="25" y="373"/>
                  </a:cubicBezTo>
                  <a:cubicBezTo>
                    <a:pt x="28" y="374"/>
                    <a:pt x="27" y="379"/>
                    <a:pt x="25" y="378"/>
                  </a:cubicBezTo>
                  <a:cubicBezTo>
                    <a:pt x="23" y="376"/>
                    <a:pt x="19" y="373"/>
                    <a:pt x="17" y="376"/>
                  </a:cubicBezTo>
                  <a:cubicBezTo>
                    <a:pt x="15" y="379"/>
                    <a:pt x="13" y="377"/>
                    <a:pt x="10" y="376"/>
                  </a:cubicBezTo>
                  <a:cubicBezTo>
                    <a:pt x="8" y="375"/>
                    <a:pt x="0" y="381"/>
                    <a:pt x="3" y="382"/>
                  </a:cubicBezTo>
                  <a:cubicBezTo>
                    <a:pt x="5" y="384"/>
                    <a:pt x="5" y="387"/>
                    <a:pt x="7" y="387"/>
                  </a:cubicBezTo>
                  <a:cubicBezTo>
                    <a:pt x="9" y="387"/>
                    <a:pt x="12" y="386"/>
                    <a:pt x="13" y="384"/>
                  </a:cubicBezTo>
                  <a:cubicBezTo>
                    <a:pt x="14" y="382"/>
                    <a:pt x="17" y="380"/>
                    <a:pt x="18" y="384"/>
                  </a:cubicBezTo>
                  <a:cubicBezTo>
                    <a:pt x="18" y="389"/>
                    <a:pt x="13" y="387"/>
                    <a:pt x="12" y="389"/>
                  </a:cubicBezTo>
                  <a:cubicBezTo>
                    <a:pt x="11" y="391"/>
                    <a:pt x="8" y="393"/>
                    <a:pt x="5" y="395"/>
                  </a:cubicBezTo>
                  <a:cubicBezTo>
                    <a:pt x="2" y="398"/>
                    <a:pt x="5" y="401"/>
                    <a:pt x="8" y="400"/>
                  </a:cubicBezTo>
                  <a:cubicBezTo>
                    <a:pt x="11" y="399"/>
                    <a:pt x="7" y="403"/>
                    <a:pt x="11" y="403"/>
                  </a:cubicBezTo>
                  <a:cubicBezTo>
                    <a:pt x="14" y="404"/>
                    <a:pt x="15" y="401"/>
                    <a:pt x="14" y="399"/>
                  </a:cubicBezTo>
                  <a:cubicBezTo>
                    <a:pt x="14" y="397"/>
                    <a:pt x="16" y="391"/>
                    <a:pt x="19" y="394"/>
                  </a:cubicBezTo>
                  <a:cubicBezTo>
                    <a:pt x="22" y="397"/>
                    <a:pt x="18" y="399"/>
                    <a:pt x="18" y="402"/>
                  </a:cubicBezTo>
                  <a:cubicBezTo>
                    <a:pt x="18" y="404"/>
                    <a:pt x="16" y="407"/>
                    <a:pt x="16" y="410"/>
                  </a:cubicBezTo>
                  <a:cubicBezTo>
                    <a:pt x="16" y="412"/>
                    <a:pt x="13" y="411"/>
                    <a:pt x="13" y="414"/>
                  </a:cubicBezTo>
                  <a:cubicBezTo>
                    <a:pt x="13" y="417"/>
                    <a:pt x="6" y="415"/>
                    <a:pt x="9" y="417"/>
                  </a:cubicBezTo>
                  <a:cubicBezTo>
                    <a:pt x="12" y="419"/>
                    <a:pt x="7" y="421"/>
                    <a:pt x="9" y="423"/>
                  </a:cubicBezTo>
                  <a:cubicBezTo>
                    <a:pt x="11" y="425"/>
                    <a:pt x="12" y="421"/>
                    <a:pt x="15" y="421"/>
                  </a:cubicBezTo>
                  <a:cubicBezTo>
                    <a:pt x="18" y="422"/>
                    <a:pt x="17" y="423"/>
                    <a:pt x="21" y="422"/>
                  </a:cubicBezTo>
                  <a:cubicBezTo>
                    <a:pt x="24" y="420"/>
                    <a:pt x="27" y="424"/>
                    <a:pt x="23" y="425"/>
                  </a:cubicBezTo>
                  <a:cubicBezTo>
                    <a:pt x="20" y="426"/>
                    <a:pt x="16" y="430"/>
                    <a:pt x="18" y="430"/>
                  </a:cubicBezTo>
                  <a:cubicBezTo>
                    <a:pt x="19" y="431"/>
                    <a:pt x="24" y="428"/>
                    <a:pt x="25" y="431"/>
                  </a:cubicBezTo>
                  <a:cubicBezTo>
                    <a:pt x="26" y="434"/>
                    <a:pt x="28" y="433"/>
                    <a:pt x="29" y="430"/>
                  </a:cubicBezTo>
                  <a:cubicBezTo>
                    <a:pt x="29" y="427"/>
                    <a:pt x="35" y="429"/>
                    <a:pt x="36" y="432"/>
                  </a:cubicBezTo>
                  <a:cubicBezTo>
                    <a:pt x="37" y="435"/>
                    <a:pt x="30" y="437"/>
                    <a:pt x="26" y="436"/>
                  </a:cubicBezTo>
                  <a:cubicBezTo>
                    <a:pt x="22" y="435"/>
                    <a:pt x="20" y="439"/>
                    <a:pt x="22" y="443"/>
                  </a:cubicBezTo>
                  <a:cubicBezTo>
                    <a:pt x="25" y="446"/>
                    <a:pt x="28" y="443"/>
                    <a:pt x="31" y="440"/>
                  </a:cubicBezTo>
                  <a:cubicBezTo>
                    <a:pt x="34" y="437"/>
                    <a:pt x="48" y="438"/>
                    <a:pt x="49" y="441"/>
                  </a:cubicBezTo>
                  <a:cubicBezTo>
                    <a:pt x="50" y="444"/>
                    <a:pt x="42" y="441"/>
                    <a:pt x="42" y="443"/>
                  </a:cubicBezTo>
                  <a:cubicBezTo>
                    <a:pt x="41" y="445"/>
                    <a:pt x="35" y="446"/>
                    <a:pt x="34" y="444"/>
                  </a:cubicBezTo>
                  <a:cubicBezTo>
                    <a:pt x="34" y="442"/>
                    <a:pt x="28" y="445"/>
                    <a:pt x="28" y="448"/>
                  </a:cubicBezTo>
                  <a:cubicBezTo>
                    <a:pt x="28" y="451"/>
                    <a:pt x="23" y="451"/>
                    <a:pt x="28" y="452"/>
                  </a:cubicBezTo>
                  <a:cubicBezTo>
                    <a:pt x="33" y="454"/>
                    <a:pt x="31" y="448"/>
                    <a:pt x="39" y="448"/>
                  </a:cubicBezTo>
                  <a:cubicBezTo>
                    <a:pt x="46" y="449"/>
                    <a:pt x="50" y="442"/>
                    <a:pt x="52" y="446"/>
                  </a:cubicBezTo>
                  <a:cubicBezTo>
                    <a:pt x="54" y="450"/>
                    <a:pt x="46" y="453"/>
                    <a:pt x="43" y="450"/>
                  </a:cubicBezTo>
                  <a:cubicBezTo>
                    <a:pt x="40" y="448"/>
                    <a:pt x="37" y="452"/>
                    <a:pt x="37" y="456"/>
                  </a:cubicBezTo>
                  <a:cubicBezTo>
                    <a:pt x="37" y="459"/>
                    <a:pt x="29" y="455"/>
                    <a:pt x="25" y="454"/>
                  </a:cubicBezTo>
                  <a:cubicBezTo>
                    <a:pt x="21" y="454"/>
                    <a:pt x="22" y="458"/>
                    <a:pt x="26" y="462"/>
                  </a:cubicBezTo>
                  <a:cubicBezTo>
                    <a:pt x="30" y="465"/>
                    <a:pt x="32" y="461"/>
                    <a:pt x="36" y="464"/>
                  </a:cubicBezTo>
                  <a:cubicBezTo>
                    <a:pt x="41" y="466"/>
                    <a:pt x="41" y="469"/>
                    <a:pt x="44" y="467"/>
                  </a:cubicBezTo>
                  <a:cubicBezTo>
                    <a:pt x="47" y="464"/>
                    <a:pt x="44" y="464"/>
                    <a:pt x="42" y="463"/>
                  </a:cubicBezTo>
                  <a:cubicBezTo>
                    <a:pt x="39" y="462"/>
                    <a:pt x="41" y="458"/>
                    <a:pt x="46" y="460"/>
                  </a:cubicBezTo>
                  <a:cubicBezTo>
                    <a:pt x="51" y="462"/>
                    <a:pt x="57" y="458"/>
                    <a:pt x="55" y="452"/>
                  </a:cubicBezTo>
                  <a:cubicBezTo>
                    <a:pt x="54" y="446"/>
                    <a:pt x="60" y="444"/>
                    <a:pt x="66" y="442"/>
                  </a:cubicBezTo>
                  <a:cubicBezTo>
                    <a:pt x="72" y="440"/>
                    <a:pt x="68" y="445"/>
                    <a:pt x="64" y="447"/>
                  </a:cubicBezTo>
                  <a:cubicBezTo>
                    <a:pt x="60" y="449"/>
                    <a:pt x="59" y="450"/>
                    <a:pt x="62" y="453"/>
                  </a:cubicBezTo>
                  <a:cubicBezTo>
                    <a:pt x="66" y="457"/>
                    <a:pt x="70" y="451"/>
                    <a:pt x="73" y="454"/>
                  </a:cubicBezTo>
                  <a:cubicBezTo>
                    <a:pt x="76" y="456"/>
                    <a:pt x="68" y="456"/>
                    <a:pt x="66" y="459"/>
                  </a:cubicBezTo>
                  <a:cubicBezTo>
                    <a:pt x="65" y="461"/>
                    <a:pt x="71" y="464"/>
                    <a:pt x="67" y="466"/>
                  </a:cubicBezTo>
                  <a:cubicBezTo>
                    <a:pt x="63" y="468"/>
                    <a:pt x="65" y="458"/>
                    <a:pt x="62" y="457"/>
                  </a:cubicBezTo>
                  <a:cubicBezTo>
                    <a:pt x="59" y="456"/>
                    <a:pt x="57" y="459"/>
                    <a:pt x="60" y="464"/>
                  </a:cubicBezTo>
                  <a:cubicBezTo>
                    <a:pt x="62" y="470"/>
                    <a:pt x="57" y="465"/>
                    <a:pt x="54" y="462"/>
                  </a:cubicBezTo>
                  <a:cubicBezTo>
                    <a:pt x="51" y="460"/>
                    <a:pt x="48" y="463"/>
                    <a:pt x="51" y="466"/>
                  </a:cubicBezTo>
                  <a:cubicBezTo>
                    <a:pt x="54" y="469"/>
                    <a:pt x="45" y="466"/>
                    <a:pt x="45" y="471"/>
                  </a:cubicBezTo>
                  <a:cubicBezTo>
                    <a:pt x="45" y="475"/>
                    <a:pt x="49" y="471"/>
                    <a:pt x="53" y="472"/>
                  </a:cubicBezTo>
                  <a:cubicBezTo>
                    <a:pt x="58" y="473"/>
                    <a:pt x="56" y="479"/>
                    <a:pt x="59" y="482"/>
                  </a:cubicBezTo>
                  <a:cubicBezTo>
                    <a:pt x="63" y="484"/>
                    <a:pt x="60" y="474"/>
                    <a:pt x="64" y="474"/>
                  </a:cubicBezTo>
                  <a:cubicBezTo>
                    <a:pt x="67" y="473"/>
                    <a:pt x="64" y="481"/>
                    <a:pt x="72" y="484"/>
                  </a:cubicBezTo>
                  <a:cubicBezTo>
                    <a:pt x="80" y="486"/>
                    <a:pt x="72" y="482"/>
                    <a:pt x="76" y="480"/>
                  </a:cubicBezTo>
                  <a:cubicBezTo>
                    <a:pt x="80" y="477"/>
                    <a:pt x="84" y="487"/>
                    <a:pt x="88" y="488"/>
                  </a:cubicBezTo>
                  <a:cubicBezTo>
                    <a:pt x="92" y="489"/>
                    <a:pt x="89" y="484"/>
                    <a:pt x="87" y="481"/>
                  </a:cubicBezTo>
                  <a:cubicBezTo>
                    <a:pt x="84" y="478"/>
                    <a:pt x="89" y="479"/>
                    <a:pt x="93" y="481"/>
                  </a:cubicBezTo>
                  <a:cubicBezTo>
                    <a:pt x="97" y="482"/>
                    <a:pt x="100" y="482"/>
                    <a:pt x="101" y="480"/>
                  </a:cubicBezTo>
                  <a:cubicBezTo>
                    <a:pt x="101" y="479"/>
                    <a:pt x="102" y="479"/>
                    <a:pt x="103" y="479"/>
                  </a:cubicBezTo>
                  <a:cubicBezTo>
                    <a:pt x="99" y="477"/>
                    <a:pt x="85" y="478"/>
                    <a:pt x="83" y="478"/>
                  </a:cubicBezTo>
                  <a:cubicBezTo>
                    <a:pt x="81" y="478"/>
                    <a:pt x="83" y="449"/>
                    <a:pt x="83" y="442"/>
                  </a:cubicBezTo>
                  <a:cubicBezTo>
                    <a:pt x="83" y="442"/>
                    <a:pt x="83" y="442"/>
                    <a:pt x="82" y="442"/>
                  </a:cubicBezTo>
                  <a:cubicBezTo>
                    <a:pt x="79" y="442"/>
                    <a:pt x="72" y="443"/>
                    <a:pt x="73" y="438"/>
                  </a:cubicBezTo>
                  <a:cubicBezTo>
                    <a:pt x="73" y="437"/>
                    <a:pt x="74" y="437"/>
                    <a:pt x="74" y="437"/>
                  </a:cubicBezTo>
                  <a:cubicBezTo>
                    <a:pt x="73" y="435"/>
                    <a:pt x="71" y="434"/>
                    <a:pt x="68" y="433"/>
                  </a:cubicBezTo>
                  <a:cubicBezTo>
                    <a:pt x="63" y="432"/>
                    <a:pt x="50" y="433"/>
                    <a:pt x="47" y="4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7" name="Freeform 111"/>
            <p:cNvSpPr>
              <a:spLocks/>
            </p:cNvSpPr>
            <p:nvPr userDrawn="1"/>
          </p:nvSpPr>
          <p:spPr bwMode="auto">
            <a:xfrm>
              <a:off x="5272548" y="4965089"/>
              <a:ext cx="221490" cy="224302"/>
            </a:xfrm>
            <a:custGeom>
              <a:avLst/>
              <a:gdLst>
                <a:gd name="T0" fmla="*/ 99 w 103"/>
                <a:gd name="T1" fmla="*/ 52 h 96"/>
                <a:gd name="T2" fmla="*/ 89 w 103"/>
                <a:gd name="T3" fmla="*/ 54 h 96"/>
                <a:gd name="T4" fmla="*/ 83 w 103"/>
                <a:gd name="T5" fmla="*/ 42 h 96"/>
                <a:gd name="T6" fmla="*/ 75 w 103"/>
                <a:gd name="T7" fmla="*/ 33 h 96"/>
                <a:gd name="T8" fmla="*/ 65 w 103"/>
                <a:gd name="T9" fmla="*/ 32 h 96"/>
                <a:gd name="T10" fmla="*/ 59 w 103"/>
                <a:gd name="T11" fmla="*/ 23 h 96"/>
                <a:gd name="T12" fmla="*/ 57 w 103"/>
                <a:gd name="T13" fmla="*/ 10 h 96"/>
                <a:gd name="T14" fmla="*/ 57 w 103"/>
                <a:gd name="T15" fmla="*/ 4 h 96"/>
                <a:gd name="T16" fmla="*/ 55 w 103"/>
                <a:gd name="T17" fmla="*/ 5 h 96"/>
                <a:gd name="T18" fmla="*/ 44 w 103"/>
                <a:gd name="T19" fmla="*/ 0 h 96"/>
                <a:gd name="T20" fmla="*/ 30 w 103"/>
                <a:gd name="T21" fmla="*/ 1 h 96"/>
                <a:gd name="T22" fmla="*/ 16 w 103"/>
                <a:gd name="T23" fmla="*/ 4 h 96"/>
                <a:gd name="T24" fmla="*/ 7 w 103"/>
                <a:gd name="T25" fmla="*/ 14 h 96"/>
                <a:gd name="T26" fmla="*/ 4 w 103"/>
                <a:gd name="T27" fmla="*/ 30 h 96"/>
                <a:gd name="T28" fmla="*/ 0 w 103"/>
                <a:gd name="T29" fmla="*/ 30 h 96"/>
                <a:gd name="T30" fmla="*/ 16 w 103"/>
                <a:gd name="T31" fmla="*/ 46 h 96"/>
                <a:gd name="T32" fmla="*/ 29 w 103"/>
                <a:gd name="T33" fmla="*/ 53 h 96"/>
                <a:gd name="T34" fmla="*/ 42 w 103"/>
                <a:gd name="T35" fmla="*/ 59 h 96"/>
                <a:gd name="T36" fmla="*/ 63 w 103"/>
                <a:gd name="T37" fmla="*/ 69 h 96"/>
                <a:gd name="T38" fmla="*/ 54 w 103"/>
                <a:gd name="T39" fmla="*/ 84 h 96"/>
                <a:gd name="T40" fmla="*/ 50 w 103"/>
                <a:gd name="T41" fmla="*/ 91 h 96"/>
                <a:gd name="T42" fmla="*/ 61 w 103"/>
                <a:gd name="T43" fmla="*/ 93 h 96"/>
                <a:gd name="T44" fmla="*/ 72 w 103"/>
                <a:gd name="T45" fmla="*/ 94 h 96"/>
                <a:gd name="T46" fmla="*/ 83 w 103"/>
                <a:gd name="T47" fmla="*/ 92 h 96"/>
                <a:gd name="T48" fmla="*/ 92 w 103"/>
                <a:gd name="T49" fmla="*/ 88 h 96"/>
                <a:gd name="T50" fmla="*/ 98 w 103"/>
                <a:gd name="T51" fmla="*/ 72 h 96"/>
                <a:gd name="T52" fmla="*/ 99 w 103"/>
                <a:gd name="T53" fmla="*/ 5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3" h="96">
                  <a:moveTo>
                    <a:pt x="99" y="52"/>
                  </a:moveTo>
                  <a:cubicBezTo>
                    <a:pt x="94" y="50"/>
                    <a:pt x="90" y="54"/>
                    <a:pt x="89" y="54"/>
                  </a:cubicBezTo>
                  <a:cubicBezTo>
                    <a:pt x="87" y="54"/>
                    <a:pt x="84" y="45"/>
                    <a:pt x="83" y="42"/>
                  </a:cubicBezTo>
                  <a:cubicBezTo>
                    <a:pt x="82" y="38"/>
                    <a:pt x="78" y="31"/>
                    <a:pt x="75" y="33"/>
                  </a:cubicBezTo>
                  <a:cubicBezTo>
                    <a:pt x="72" y="34"/>
                    <a:pt x="73" y="32"/>
                    <a:pt x="65" y="32"/>
                  </a:cubicBezTo>
                  <a:cubicBezTo>
                    <a:pt x="57" y="31"/>
                    <a:pt x="57" y="30"/>
                    <a:pt x="59" y="23"/>
                  </a:cubicBezTo>
                  <a:cubicBezTo>
                    <a:pt x="61" y="16"/>
                    <a:pt x="54" y="11"/>
                    <a:pt x="57" y="10"/>
                  </a:cubicBezTo>
                  <a:cubicBezTo>
                    <a:pt x="59" y="8"/>
                    <a:pt x="59" y="7"/>
                    <a:pt x="57" y="4"/>
                  </a:cubicBezTo>
                  <a:cubicBezTo>
                    <a:pt x="56" y="4"/>
                    <a:pt x="55" y="5"/>
                    <a:pt x="55" y="5"/>
                  </a:cubicBezTo>
                  <a:cubicBezTo>
                    <a:pt x="52" y="5"/>
                    <a:pt x="48" y="0"/>
                    <a:pt x="44" y="0"/>
                  </a:cubicBezTo>
                  <a:cubicBezTo>
                    <a:pt x="39" y="0"/>
                    <a:pt x="34" y="0"/>
                    <a:pt x="30" y="1"/>
                  </a:cubicBezTo>
                  <a:cubicBezTo>
                    <a:pt x="27" y="3"/>
                    <a:pt x="20" y="1"/>
                    <a:pt x="16" y="4"/>
                  </a:cubicBezTo>
                  <a:cubicBezTo>
                    <a:pt x="12" y="6"/>
                    <a:pt x="7" y="12"/>
                    <a:pt x="7" y="14"/>
                  </a:cubicBezTo>
                  <a:cubicBezTo>
                    <a:pt x="7" y="16"/>
                    <a:pt x="6" y="30"/>
                    <a:pt x="4" y="30"/>
                  </a:cubicBezTo>
                  <a:cubicBezTo>
                    <a:pt x="3" y="31"/>
                    <a:pt x="1" y="30"/>
                    <a:pt x="0" y="30"/>
                  </a:cubicBezTo>
                  <a:cubicBezTo>
                    <a:pt x="2" y="35"/>
                    <a:pt x="10" y="43"/>
                    <a:pt x="16" y="46"/>
                  </a:cubicBezTo>
                  <a:cubicBezTo>
                    <a:pt x="22" y="49"/>
                    <a:pt x="22" y="52"/>
                    <a:pt x="29" y="53"/>
                  </a:cubicBezTo>
                  <a:cubicBezTo>
                    <a:pt x="36" y="54"/>
                    <a:pt x="39" y="56"/>
                    <a:pt x="42" y="59"/>
                  </a:cubicBezTo>
                  <a:cubicBezTo>
                    <a:pt x="44" y="62"/>
                    <a:pt x="62" y="67"/>
                    <a:pt x="63" y="69"/>
                  </a:cubicBezTo>
                  <a:cubicBezTo>
                    <a:pt x="65" y="72"/>
                    <a:pt x="54" y="78"/>
                    <a:pt x="54" y="84"/>
                  </a:cubicBezTo>
                  <a:cubicBezTo>
                    <a:pt x="54" y="90"/>
                    <a:pt x="50" y="89"/>
                    <a:pt x="50" y="91"/>
                  </a:cubicBezTo>
                  <a:cubicBezTo>
                    <a:pt x="50" y="93"/>
                    <a:pt x="58" y="92"/>
                    <a:pt x="61" y="93"/>
                  </a:cubicBezTo>
                  <a:cubicBezTo>
                    <a:pt x="64" y="95"/>
                    <a:pt x="69" y="92"/>
                    <a:pt x="72" y="94"/>
                  </a:cubicBezTo>
                  <a:cubicBezTo>
                    <a:pt x="76" y="96"/>
                    <a:pt x="80" y="92"/>
                    <a:pt x="83" y="92"/>
                  </a:cubicBezTo>
                  <a:cubicBezTo>
                    <a:pt x="85" y="93"/>
                    <a:pt x="88" y="88"/>
                    <a:pt x="92" y="88"/>
                  </a:cubicBezTo>
                  <a:cubicBezTo>
                    <a:pt x="95" y="88"/>
                    <a:pt x="98" y="77"/>
                    <a:pt x="98" y="72"/>
                  </a:cubicBezTo>
                  <a:cubicBezTo>
                    <a:pt x="97" y="68"/>
                    <a:pt x="103" y="54"/>
                    <a:pt x="99" y="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8" name="Freeform 112"/>
            <p:cNvSpPr>
              <a:spLocks/>
            </p:cNvSpPr>
            <p:nvPr userDrawn="1"/>
          </p:nvSpPr>
          <p:spPr bwMode="auto">
            <a:xfrm>
              <a:off x="4691975" y="4184593"/>
              <a:ext cx="82220" cy="71121"/>
            </a:xfrm>
            <a:custGeom>
              <a:avLst/>
              <a:gdLst>
                <a:gd name="T0" fmla="*/ 36 w 38"/>
                <a:gd name="T1" fmla="*/ 24 h 30"/>
                <a:gd name="T2" fmla="*/ 38 w 38"/>
                <a:gd name="T3" fmla="*/ 17 h 30"/>
                <a:gd name="T4" fmla="*/ 27 w 38"/>
                <a:gd name="T5" fmla="*/ 3 h 30"/>
                <a:gd name="T6" fmla="*/ 21 w 38"/>
                <a:gd name="T7" fmla="*/ 3 h 30"/>
                <a:gd name="T8" fmla="*/ 9 w 38"/>
                <a:gd name="T9" fmla="*/ 1 h 30"/>
                <a:gd name="T10" fmla="*/ 3 w 38"/>
                <a:gd name="T11" fmla="*/ 1 h 30"/>
                <a:gd name="T12" fmla="*/ 2 w 38"/>
                <a:gd name="T13" fmla="*/ 5 h 30"/>
                <a:gd name="T14" fmla="*/ 5 w 38"/>
                <a:gd name="T15" fmla="*/ 14 h 30"/>
                <a:gd name="T16" fmla="*/ 12 w 38"/>
                <a:gd name="T17" fmla="*/ 13 h 30"/>
                <a:gd name="T18" fmla="*/ 17 w 38"/>
                <a:gd name="T19" fmla="*/ 17 h 30"/>
                <a:gd name="T20" fmla="*/ 25 w 38"/>
                <a:gd name="T21" fmla="*/ 24 h 30"/>
                <a:gd name="T22" fmla="*/ 32 w 38"/>
                <a:gd name="T23" fmla="*/ 29 h 30"/>
                <a:gd name="T24" fmla="*/ 35 w 38"/>
                <a:gd name="T25" fmla="*/ 30 h 30"/>
                <a:gd name="T26" fmla="*/ 36 w 38"/>
                <a:gd name="T27" fmla="*/ 2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30">
                  <a:moveTo>
                    <a:pt x="36" y="24"/>
                  </a:moveTo>
                  <a:cubicBezTo>
                    <a:pt x="36" y="22"/>
                    <a:pt x="36" y="19"/>
                    <a:pt x="38" y="17"/>
                  </a:cubicBezTo>
                  <a:cubicBezTo>
                    <a:pt x="34" y="12"/>
                    <a:pt x="29" y="7"/>
                    <a:pt x="27" y="3"/>
                  </a:cubicBezTo>
                  <a:cubicBezTo>
                    <a:pt x="24" y="4"/>
                    <a:pt x="22" y="4"/>
                    <a:pt x="21" y="3"/>
                  </a:cubicBezTo>
                  <a:cubicBezTo>
                    <a:pt x="18" y="1"/>
                    <a:pt x="12" y="2"/>
                    <a:pt x="9" y="1"/>
                  </a:cubicBezTo>
                  <a:cubicBezTo>
                    <a:pt x="8" y="0"/>
                    <a:pt x="6" y="0"/>
                    <a:pt x="3" y="1"/>
                  </a:cubicBezTo>
                  <a:cubicBezTo>
                    <a:pt x="4" y="2"/>
                    <a:pt x="3" y="4"/>
                    <a:pt x="2" y="5"/>
                  </a:cubicBezTo>
                  <a:cubicBezTo>
                    <a:pt x="0" y="6"/>
                    <a:pt x="0" y="12"/>
                    <a:pt x="5" y="14"/>
                  </a:cubicBezTo>
                  <a:cubicBezTo>
                    <a:pt x="11" y="16"/>
                    <a:pt x="9" y="13"/>
                    <a:pt x="12" y="13"/>
                  </a:cubicBezTo>
                  <a:cubicBezTo>
                    <a:pt x="15" y="13"/>
                    <a:pt x="15" y="17"/>
                    <a:pt x="17" y="17"/>
                  </a:cubicBezTo>
                  <a:cubicBezTo>
                    <a:pt x="20" y="17"/>
                    <a:pt x="26" y="20"/>
                    <a:pt x="25" y="24"/>
                  </a:cubicBezTo>
                  <a:cubicBezTo>
                    <a:pt x="25" y="28"/>
                    <a:pt x="27" y="29"/>
                    <a:pt x="32" y="29"/>
                  </a:cubicBezTo>
                  <a:cubicBezTo>
                    <a:pt x="33" y="29"/>
                    <a:pt x="34" y="29"/>
                    <a:pt x="35" y="30"/>
                  </a:cubicBezTo>
                  <a:cubicBezTo>
                    <a:pt x="36" y="27"/>
                    <a:pt x="37" y="25"/>
                    <a:pt x="36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9" name="Freeform 113"/>
            <p:cNvSpPr>
              <a:spLocks/>
            </p:cNvSpPr>
            <p:nvPr userDrawn="1"/>
          </p:nvSpPr>
          <p:spPr bwMode="auto">
            <a:xfrm>
              <a:off x="4767482" y="4217418"/>
              <a:ext cx="145983" cy="72944"/>
            </a:xfrm>
            <a:custGeom>
              <a:avLst/>
              <a:gdLst>
                <a:gd name="T0" fmla="*/ 61 w 68"/>
                <a:gd name="T1" fmla="*/ 10 h 31"/>
                <a:gd name="T2" fmla="*/ 44 w 68"/>
                <a:gd name="T3" fmla="*/ 2 h 31"/>
                <a:gd name="T4" fmla="*/ 28 w 68"/>
                <a:gd name="T5" fmla="*/ 8 h 31"/>
                <a:gd name="T6" fmla="*/ 9 w 68"/>
                <a:gd name="T7" fmla="*/ 8 h 31"/>
                <a:gd name="T8" fmla="*/ 3 w 68"/>
                <a:gd name="T9" fmla="*/ 3 h 31"/>
                <a:gd name="T10" fmla="*/ 1 w 68"/>
                <a:gd name="T11" fmla="*/ 10 h 31"/>
                <a:gd name="T12" fmla="*/ 0 w 68"/>
                <a:gd name="T13" fmla="*/ 16 h 31"/>
                <a:gd name="T14" fmla="*/ 15 w 68"/>
                <a:gd name="T15" fmla="*/ 22 h 31"/>
                <a:gd name="T16" fmla="*/ 23 w 68"/>
                <a:gd name="T17" fmla="*/ 27 h 31"/>
                <a:gd name="T18" fmla="*/ 33 w 68"/>
                <a:gd name="T19" fmla="*/ 25 h 31"/>
                <a:gd name="T20" fmla="*/ 29 w 68"/>
                <a:gd name="T21" fmla="*/ 19 h 31"/>
                <a:gd name="T22" fmla="*/ 35 w 68"/>
                <a:gd name="T23" fmla="*/ 14 h 31"/>
                <a:gd name="T24" fmla="*/ 48 w 68"/>
                <a:gd name="T25" fmla="*/ 10 h 31"/>
                <a:gd name="T26" fmla="*/ 52 w 68"/>
                <a:gd name="T27" fmla="*/ 17 h 31"/>
                <a:gd name="T28" fmla="*/ 59 w 68"/>
                <a:gd name="T29" fmla="*/ 29 h 31"/>
                <a:gd name="T30" fmla="*/ 66 w 68"/>
                <a:gd name="T31" fmla="*/ 21 h 31"/>
                <a:gd name="T32" fmla="*/ 68 w 68"/>
                <a:gd name="T33" fmla="*/ 18 h 31"/>
                <a:gd name="T34" fmla="*/ 61 w 68"/>
                <a:gd name="T35" fmla="*/ 1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31">
                  <a:moveTo>
                    <a:pt x="61" y="10"/>
                  </a:moveTo>
                  <a:cubicBezTo>
                    <a:pt x="57" y="4"/>
                    <a:pt x="49" y="4"/>
                    <a:pt x="44" y="2"/>
                  </a:cubicBezTo>
                  <a:cubicBezTo>
                    <a:pt x="40" y="0"/>
                    <a:pt x="34" y="3"/>
                    <a:pt x="28" y="8"/>
                  </a:cubicBezTo>
                  <a:cubicBezTo>
                    <a:pt x="22" y="13"/>
                    <a:pt x="14" y="10"/>
                    <a:pt x="9" y="8"/>
                  </a:cubicBezTo>
                  <a:cubicBezTo>
                    <a:pt x="8" y="7"/>
                    <a:pt x="6" y="5"/>
                    <a:pt x="3" y="3"/>
                  </a:cubicBezTo>
                  <a:cubicBezTo>
                    <a:pt x="1" y="5"/>
                    <a:pt x="1" y="8"/>
                    <a:pt x="1" y="10"/>
                  </a:cubicBezTo>
                  <a:cubicBezTo>
                    <a:pt x="2" y="11"/>
                    <a:pt x="1" y="13"/>
                    <a:pt x="0" y="16"/>
                  </a:cubicBezTo>
                  <a:cubicBezTo>
                    <a:pt x="5" y="16"/>
                    <a:pt x="12" y="18"/>
                    <a:pt x="15" y="22"/>
                  </a:cubicBezTo>
                  <a:cubicBezTo>
                    <a:pt x="19" y="26"/>
                    <a:pt x="21" y="23"/>
                    <a:pt x="23" y="27"/>
                  </a:cubicBezTo>
                  <a:cubicBezTo>
                    <a:pt x="26" y="31"/>
                    <a:pt x="31" y="27"/>
                    <a:pt x="33" y="25"/>
                  </a:cubicBezTo>
                  <a:cubicBezTo>
                    <a:pt x="34" y="23"/>
                    <a:pt x="30" y="22"/>
                    <a:pt x="29" y="19"/>
                  </a:cubicBezTo>
                  <a:cubicBezTo>
                    <a:pt x="29" y="16"/>
                    <a:pt x="34" y="17"/>
                    <a:pt x="35" y="14"/>
                  </a:cubicBezTo>
                  <a:cubicBezTo>
                    <a:pt x="36" y="10"/>
                    <a:pt x="45" y="8"/>
                    <a:pt x="48" y="10"/>
                  </a:cubicBezTo>
                  <a:cubicBezTo>
                    <a:pt x="52" y="11"/>
                    <a:pt x="55" y="14"/>
                    <a:pt x="52" y="17"/>
                  </a:cubicBezTo>
                  <a:cubicBezTo>
                    <a:pt x="49" y="20"/>
                    <a:pt x="54" y="25"/>
                    <a:pt x="59" y="29"/>
                  </a:cubicBezTo>
                  <a:cubicBezTo>
                    <a:pt x="62" y="26"/>
                    <a:pt x="65" y="22"/>
                    <a:pt x="66" y="21"/>
                  </a:cubicBezTo>
                  <a:cubicBezTo>
                    <a:pt x="67" y="21"/>
                    <a:pt x="68" y="20"/>
                    <a:pt x="68" y="18"/>
                  </a:cubicBezTo>
                  <a:cubicBezTo>
                    <a:pt x="66" y="17"/>
                    <a:pt x="64" y="14"/>
                    <a:pt x="61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0" name="Freeform 114"/>
            <p:cNvSpPr>
              <a:spLocks/>
            </p:cNvSpPr>
            <p:nvPr userDrawn="1"/>
          </p:nvSpPr>
          <p:spPr bwMode="auto">
            <a:xfrm>
              <a:off x="4866482" y="4144474"/>
              <a:ext cx="298677" cy="430367"/>
            </a:xfrm>
            <a:custGeom>
              <a:avLst/>
              <a:gdLst>
                <a:gd name="T0" fmla="*/ 22 w 140"/>
                <a:gd name="T1" fmla="*/ 135 h 184"/>
                <a:gd name="T2" fmla="*/ 31 w 140"/>
                <a:gd name="T3" fmla="*/ 135 h 184"/>
                <a:gd name="T4" fmla="*/ 39 w 140"/>
                <a:gd name="T5" fmla="*/ 141 h 184"/>
                <a:gd name="T6" fmla="*/ 40 w 140"/>
                <a:gd name="T7" fmla="*/ 141 h 184"/>
                <a:gd name="T8" fmla="*/ 50 w 140"/>
                <a:gd name="T9" fmla="*/ 141 h 184"/>
                <a:gd name="T10" fmla="*/ 57 w 140"/>
                <a:gd name="T11" fmla="*/ 150 h 184"/>
                <a:gd name="T12" fmla="*/ 64 w 140"/>
                <a:gd name="T13" fmla="*/ 157 h 184"/>
                <a:gd name="T14" fmla="*/ 68 w 140"/>
                <a:gd name="T15" fmla="*/ 163 h 184"/>
                <a:gd name="T16" fmla="*/ 82 w 140"/>
                <a:gd name="T17" fmla="*/ 165 h 184"/>
                <a:gd name="T18" fmla="*/ 89 w 140"/>
                <a:gd name="T19" fmla="*/ 164 h 184"/>
                <a:gd name="T20" fmla="*/ 96 w 140"/>
                <a:gd name="T21" fmla="*/ 164 h 184"/>
                <a:gd name="T22" fmla="*/ 105 w 140"/>
                <a:gd name="T23" fmla="*/ 170 h 184"/>
                <a:gd name="T24" fmla="*/ 99 w 140"/>
                <a:gd name="T25" fmla="*/ 179 h 184"/>
                <a:gd name="T26" fmla="*/ 106 w 140"/>
                <a:gd name="T27" fmla="*/ 184 h 184"/>
                <a:gd name="T28" fmla="*/ 106 w 140"/>
                <a:gd name="T29" fmla="*/ 184 h 184"/>
                <a:gd name="T30" fmla="*/ 111 w 140"/>
                <a:gd name="T31" fmla="*/ 170 h 184"/>
                <a:gd name="T32" fmla="*/ 113 w 140"/>
                <a:gd name="T33" fmla="*/ 155 h 184"/>
                <a:gd name="T34" fmla="*/ 106 w 140"/>
                <a:gd name="T35" fmla="*/ 137 h 184"/>
                <a:gd name="T36" fmla="*/ 114 w 140"/>
                <a:gd name="T37" fmla="*/ 131 h 184"/>
                <a:gd name="T38" fmla="*/ 111 w 140"/>
                <a:gd name="T39" fmla="*/ 127 h 184"/>
                <a:gd name="T40" fmla="*/ 108 w 140"/>
                <a:gd name="T41" fmla="*/ 121 h 184"/>
                <a:gd name="T42" fmla="*/ 126 w 140"/>
                <a:gd name="T43" fmla="*/ 120 h 184"/>
                <a:gd name="T44" fmla="*/ 139 w 140"/>
                <a:gd name="T45" fmla="*/ 116 h 184"/>
                <a:gd name="T46" fmla="*/ 137 w 140"/>
                <a:gd name="T47" fmla="*/ 110 h 184"/>
                <a:gd name="T48" fmla="*/ 137 w 140"/>
                <a:gd name="T49" fmla="*/ 102 h 184"/>
                <a:gd name="T50" fmla="*/ 133 w 140"/>
                <a:gd name="T51" fmla="*/ 94 h 184"/>
                <a:gd name="T52" fmla="*/ 136 w 140"/>
                <a:gd name="T53" fmla="*/ 74 h 184"/>
                <a:gd name="T54" fmla="*/ 122 w 140"/>
                <a:gd name="T55" fmla="*/ 71 h 184"/>
                <a:gd name="T56" fmla="*/ 106 w 140"/>
                <a:gd name="T57" fmla="*/ 64 h 184"/>
                <a:gd name="T58" fmla="*/ 86 w 140"/>
                <a:gd name="T59" fmla="*/ 63 h 184"/>
                <a:gd name="T60" fmla="*/ 78 w 140"/>
                <a:gd name="T61" fmla="*/ 48 h 184"/>
                <a:gd name="T62" fmla="*/ 73 w 140"/>
                <a:gd name="T63" fmla="*/ 41 h 184"/>
                <a:gd name="T64" fmla="*/ 67 w 140"/>
                <a:gd name="T65" fmla="*/ 39 h 184"/>
                <a:gd name="T66" fmla="*/ 69 w 140"/>
                <a:gd name="T67" fmla="*/ 34 h 184"/>
                <a:gd name="T68" fmla="*/ 71 w 140"/>
                <a:gd name="T69" fmla="*/ 26 h 184"/>
                <a:gd name="T70" fmla="*/ 81 w 140"/>
                <a:gd name="T71" fmla="*/ 14 h 184"/>
                <a:gd name="T72" fmla="*/ 85 w 140"/>
                <a:gd name="T73" fmla="*/ 12 h 184"/>
                <a:gd name="T74" fmla="*/ 88 w 140"/>
                <a:gd name="T75" fmla="*/ 9 h 184"/>
                <a:gd name="T76" fmla="*/ 90 w 140"/>
                <a:gd name="T77" fmla="*/ 3 h 184"/>
                <a:gd name="T78" fmla="*/ 77 w 140"/>
                <a:gd name="T79" fmla="*/ 8 h 184"/>
                <a:gd name="T80" fmla="*/ 67 w 140"/>
                <a:gd name="T81" fmla="*/ 14 h 184"/>
                <a:gd name="T82" fmla="*/ 57 w 140"/>
                <a:gd name="T83" fmla="*/ 17 h 184"/>
                <a:gd name="T84" fmla="*/ 51 w 140"/>
                <a:gd name="T85" fmla="*/ 16 h 184"/>
                <a:gd name="T86" fmla="*/ 40 w 140"/>
                <a:gd name="T87" fmla="*/ 26 h 184"/>
                <a:gd name="T88" fmla="*/ 36 w 140"/>
                <a:gd name="T89" fmla="*/ 36 h 184"/>
                <a:gd name="T90" fmla="*/ 25 w 140"/>
                <a:gd name="T91" fmla="*/ 49 h 184"/>
                <a:gd name="T92" fmla="*/ 22 w 140"/>
                <a:gd name="T93" fmla="*/ 49 h 184"/>
                <a:gd name="T94" fmla="*/ 20 w 140"/>
                <a:gd name="T95" fmla="*/ 52 h 184"/>
                <a:gd name="T96" fmla="*/ 13 w 140"/>
                <a:gd name="T97" fmla="*/ 60 h 184"/>
                <a:gd name="T98" fmla="*/ 16 w 140"/>
                <a:gd name="T99" fmla="*/ 63 h 184"/>
                <a:gd name="T100" fmla="*/ 19 w 140"/>
                <a:gd name="T101" fmla="*/ 71 h 184"/>
                <a:gd name="T102" fmla="*/ 19 w 140"/>
                <a:gd name="T103" fmla="*/ 77 h 184"/>
                <a:gd name="T104" fmla="*/ 21 w 140"/>
                <a:gd name="T105" fmla="*/ 94 h 184"/>
                <a:gd name="T106" fmla="*/ 18 w 140"/>
                <a:gd name="T107" fmla="*/ 103 h 184"/>
                <a:gd name="T108" fmla="*/ 8 w 140"/>
                <a:gd name="T109" fmla="*/ 111 h 184"/>
                <a:gd name="T110" fmla="*/ 3 w 140"/>
                <a:gd name="T111" fmla="*/ 118 h 184"/>
                <a:gd name="T112" fmla="*/ 0 w 140"/>
                <a:gd name="T113" fmla="*/ 122 h 184"/>
                <a:gd name="T114" fmla="*/ 15 w 140"/>
                <a:gd name="T115" fmla="*/ 130 h 184"/>
                <a:gd name="T116" fmla="*/ 22 w 140"/>
                <a:gd name="T117" fmla="*/ 135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0" h="184">
                  <a:moveTo>
                    <a:pt x="22" y="135"/>
                  </a:moveTo>
                  <a:cubicBezTo>
                    <a:pt x="25" y="136"/>
                    <a:pt x="30" y="136"/>
                    <a:pt x="31" y="135"/>
                  </a:cubicBezTo>
                  <a:cubicBezTo>
                    <a:pt x="32" y="133"/>
                    <a:pt x="35" y="136"/>
                    <a:pt x="39" y="141"/>
                  </a:cubicBezTo>
                  <a:cubicBezTo>
                    <a:pt x="39" y="141"/>
                    <a:pt x="39" y="141"/>
                    <a:pt x="40" y="141"/>
                  </a:cubicBezTo>
                  <a:cubicBezTo>
                    <a:pt x="43" y="140"/>
                    <a:pt x="48" y="140"/>
                    <a:pt x="50" y="141"/>
                  </a:cubicBezTo>
                  <a:cubicBezTo>
                    <a:pt x="53" y="143"/>
                    <a:pt x="52" y="149"/>
                    <a:pt x="57" y="150"/>
                  </a:cubicBezTo>
                  <a:cubicBezTo>
                    <a:pt x="61" y="150"/>
                    <a:pt x="64" y="154"/>
                    <a:pt x="64" y="157"/>
                  </a:cubicBezTo>
                  <a:cubicBezTo>
                    <a:pt x="64" y="159"/>
                    <a:pt x="69" y="160"/>
                    <a:pt x="68" y="163"/>
                  </a:cubicBezTo>
                  <a:cubicBezTo>
                    <a:pt x="68" y="167"/>
                    <a:pt x="80" y="166"/>
                    <a:pt x="82" y="165"/>
                  </a:cubicBezTo>
                  <a:cubicBezTo>
                    <a:pt x="83" y="164"/>
                    <a:pt x="87" y="163"/>
                    <a:pt x="89" y="164"/>
                  </a:cubicBezTo>
                  <a:cubicBezTo>
                    <a:pt x="91" y="165"/>
                    <a:pt x="94" y="163"/>
                    <a:pt x="96" y="164"/>
                  </a:cubicBezTo>
                  <a:cubicBezTo>
                    <a:pt x="98" y="164"/>
                    <a:pt x="107" y="167"/>
                    <a:pt x="105" y="170"/>
                  </a:cubicBezTo>
                  <a:cubicBezTo>
                    <a:pt x="103" y="173"/>
                    <a:pt x="98" y="177"/>
                    <a:pt x="99" y="179"/>
                  </a:cubicBezTo>
                  <a:cubicBezTo>
                    <a:pt x="100" y="181"/>
                    <a:pt x="104" y="182"/>
                    <a:pt x="106" y="184"/>
                  </a:cubicBezTo>
                  <a:cubicBezTo>
                    <a:pt x="106" y="184"/>
                    <a:pt x="106" y="184"/>
                    <a:pt x="106" y="184"/>
                  </a:cubicBezTo>
                  <a:cubicBezTo>
                    <a:pt x="109" y="184"/>
                    <a:pt x="111" y="173"/>
                    <a:pt x="111" y="170"/>
                  </a:cubicBezTo>
                  <a:cubicBezTo>
                    <a:pt x="111" y="166"/>
                    <a:pt x="112" y="158"/>
                    <a:pt x="113" y="155"/>
                  </a:cubicBezTo>
                  <a:cubicBezTo>
                    <a:pt x="115" y="149"/>
                    <a:pt x="106" y="144"/>
                    <a:pt x="106" y="137"/>
                  </a:cubicBezTo>
                  <a:cubicBezTo>
                    <a:pt x="106" y="130"/>
                    <a:pt x="109" y="134"/>
                    <a:pt x="114" y="131"/>
                  </a:cubicBezTo>
                  <a:cubicBezTo>
                    <a:pt x="118" y="129"/>
                    <a:pt x="113" y="127"/>
                    <a:pt x="111" y="127"/>
                  </a:cubicBezTo>
                  <a:cubicBezTo>
                    <a:pt x="109" y="127"/>
                    <a:pt x="108" y="123"/>
                    <a:pt x="108" y="121"/>
                  </a:cubicBezTo>
                  <a:cubicBezTo>
                    <a:pt x="109" y="119"/>
                    <a:pt x="122" y="120"/>
                    <a:pt x="126" y="120"/>
                  </a:cubicBezTo>
                  <a:cubicBezTo>
                    <a:pt x="130" y="120"/>
                    <a:pt x="139" y="116"/>
                    <a:pt x="139" y="116"/>
                  </a:cubicBezTo>
                  <a:cubicBezTo>
                    <a:pt x="139" y="115"/>
                    <a:pt x="140" y="113"/>
                    <a:pt x="137" y="110"/>
                  </a:cubicBezTo>
                  <a:cubicBezTo>
                    <a:pt x="134" y="108"/>
                    <a:pt x="135" y="105"/>
                    <a:pt x="137" y="102"/>
                  </a:cubicBezTo>
                  <a:cubicBezTo>
                    <a:pt x="140" y="100"/>
                    <a:pt x="136" y="97"/>
                    <a:pt x="133" y="94"/>
                  </a:cubicBezTo>
                  <a:cubicBezTo>
                    <a:pt x="130" y="91"/>
                    <a:pt x="132" y="79"/>
                    <a:pt x="136" y="74"/>
                  </a:cubicBezTo>
                  <a:cubicBezTo>
                    <a:pt x="139" y="69"/>
                    <a:pt x="128" y="70"/>
                    <a:pt x="122" y="71"/>
                  </a:cubicBezTo>
                  <a:cubicBezTo>
                    <a:pt x="115" y="72"/>
                    <a:pt x="110" y="69"/>
                    <a:pt x="106" y="64"/>
                  </a:cubicBezTo>
                  <a:cubicBezTo>
                    <a:pt x="101" y="59"/>
                    <a:pt x="96" y="62"/>
                    <a:pt x="86" y="63"/>
                  </a:cubicBezTo>
                  <a:cubicBezTo>
                    <a:pt x="76" y="63"/>
                    <a:pt x="78" y="52"/>
                    <a:pt x="78" y="48"/>
                  </a:cubicBezTo>
                  <a:cubicBezTo>
                    <a:pt x="79" y="44"/>
                    <a:pt x="73" y="44"/>
                    <a:pt x="73" y="41"/>
                  </a:cubicBezTo>
                  <a:cubicBezTo>
                    <a:pt x="73" y="39"/>
                    <a:pt x="70" y="39"/>
                    <a:pt x="67" y="39"/>
                  </a:cubicBezTo>
                  <a:cubicBezTo>
                    <a:pt x="65" y="39"/>
                    <a:pt x="67" y="36"/>
                    <a:pt x="69" y="34"/>
                  </a:cubicBezTo>
                  <a:cubicBezTo>
                    <a:pt x="71" y="32"/>
                    <a:pt x="71" y="30"/>
                    <a:pt x="71" y="26"/>
                  </a:cubicBezTo>
                  <a:cubicBezTo>
                    <a:pt x="71" y="22"/>
                    <a:pt x="78" y="18"/>
                    <a:pt x="81" y="14"/>
                  </a:cubicBezTo>
                  <a:cubicBezTo>
                    <a:pt x="82" y="13"/>
                    <a:pt x="83" y="12"/>
                    <a:pt x="85" y="12"/>
                  </a:cubicBezTo>
                  <a:cubicBezTo>
                    <a:pt x="85" y="11"/>
                    <a:pt x="86" y="10"/>
                    <a:pt x="88" y="9"/>
                  </a:cubicBezTo>
                  <a:cubicBezTo>
                    <a:pt x="93" y="8"/>
                    <a:pt x="95" y="5"/>
                    <a:pt x="90" y="3"/>
                  </a:cubicBezTo>
                  <a:cubicBezTo>
                    <a:pt x="86" y="0"/>
                    <a:pt x="83" y="8"/>
                    <a:pt x="77" y="8"/>
                  </a:cubicBezTo>
                  <a:cubicBezTo>
                    <a:pt x="72" y="9"/>
                    <a:pt x="71" y="12"/>
                    <a:pt x="67" y="14"/>
                  </a:cubicBezTo>
                  <a:cubicBezTo>
                    <a:pt x="64" y="16"/>
                    <a:pt x="57" y="14"/>
                    <a:pt x="57" y="17"/>
                  </a:cubicBezTo>
                  <a:cubicBezTo>
                    <a:pt x="56" y="20"/>
                    <a:pt x="54" y="17"/>
                    <a:pt x="51" y="16"/>
                  </a:cubicBezTo>
                  <a:cubicBezTo>
                    <a:pt x="48" y="16"/>
                    <a:pt x="40" y="22"/>
                    <a:pt x="40" y="26"/>
                  </a:cubicBezTo>
                  <a:cubicBezTo>
                    <a:pt x="41" y="29"/>
                    <a:pt x="42" y="33"/>
                    <a:pt x="36" y="36"/>
                  </a:cubicBezTo>
                  <a:cubicBezTo>
                    <a:pt x="30" y="39"/>
                    <a:pt x="27" y="46"/>
                    <a:pt x="25" y="49"/>
                  </a:cubicBezTo>
                  <a:cubicBezTo>
                    <a:pt x="24" y="49"/>
                    <a:pt x="23" y="49"/>
                    <a:pt x="22" y="49"/>
                  </a:cubicBezTo>
                  <a:cubicBezTo>
                    <a:pt x="22" y="51"/>
                    <a:pt x="21" y="52"/>
                    <a:pt x="20" y="52"/>
                  </a:cubicBezTo>
                  <a:cubicBezTo>
                    <a:pt x="19" y="53"/>
                    <a:pt x="16" y="57"/>
                    <a:pt x="13" y="60"/>
                  </a:cubicBezTo>
                  <a:cubicBezTo>
                    <a:pt x="14" y="61"/>
                    <a:pt x="15" y="62"/>
                    <a:pt x="16" y="63"/>
                  </a:cubicBezTo>
                  <a:cubicBezTo>
                    <a:pt x="20" y="66"/>
                    <a:pt x="18" y="69"/>
                    <a:pt x="19" y="71"/>
                  </a:cubicBezTo>
                  <a:cubicBezTo>
                    <a:pt x="20" y="73"/>
                    <a:pt x="21" y="76"/>
                    <a:pt x="19" y="77"/>
                  </a:cubicBezTo>
                  <a:cubicBezTo>
                    <a:pt x="17" y="78"/>
                    <a:pt x="18" y="92"/>
                    <a:pt x="21" y="94"/>
                  </a:cubicBezTo>
                  <a:cubicBezTo>
                    <a:pt x="23" y="96"/>
                    <a:pt x="21" y="99"/>
                    <a:pt x="18" y="103"/>
                  </a:cubicBezTo>
                  <a:cubicBezTo>
                    <a:pt x="15" y="108"/>
                    <a:pt x="13" y="110"/>
                    <a:pt x="8" y="111"/>
                  </a:cubicBezTo>
                  <a:cubicBezTo>
                    <a:pt x="4" y="111"/>
                    <a:pt x="4" y="118"/>
                    <a:pt x="3" y="118"/>
                  </a:cubicBezTo>
                  <a:cubicBezTo>
                    <a:pt x="1" y="118"/>
                    <a:pt x="0" y="120"/>
                    <a:pt x="0" y="122"/>
                  </a:cubicBezTo>
                  <a:cubicBezTo>
                    <a:pt x="5" y="125"/>
                    <a:pt x="12" y="130"/>
                    <a:pt x="15" y="130"/>
                  </a:cubicBezTo>
                  <a:cubicBezTo>
                    <a:pt x="17" y="130"/>
                    <a:pt x="19" y="133"/>
                    <a:pt x="22" y="13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1" name="Freeform 115"/>
            <p:cNvSpPr>
              <a:spLocks/>
            </p:cNvSpPr>
            <p:nvPr userDrawn="1"/>
          </p:nvSpPr>
          <p:spPr bwMode="auto">
            <a:xfrm>
              <a:off x="5101397" y="4713434"/>
              <a:ext cx="307067" cy="351953"/>
            </a:xfrm>
            <a:custGeom>
              <a:avLst/>
              <a:gdLst>
                <a:gd name="T0" fmla="*/ 141 w 143"/>
                <a:gd name="T1" fmla="*/ 90 h 151"/>
                <a:gd name="T2" fmla="*/ 135 w 143"/>
                <a:gd name="T3" fmla="*/ 80 h 151"/>
                <a:gd name="T4" fmla="*/ 125 w 143"/>
                <a:gd name="T5" fmla="*/ 74 h 151"/>
                <a:gd name="T6" fmla="*/ 112 w 143"/>
                <a:gd name="T7" fmla="*/ 69 h 151"/>
                <a:gd name="T8" fmla="*/ 111 w 143"/>
                <a:gd name="T9" fmla="*/ 60 h 151"/>
                <a:gd name="T10" fmla="*/ 109 w 143"/>
                <a:gd name="T11" fmla="*/ 52 h 151"/>
                <a:gd name="T12" fmla="*/ 105 w 143"/>
                <a:gd name="T13" fmla="*/ 44 h 151"/>
                <a:gd name="T14" fmla="*/ 92 w 143"/>
                <a:gd name="T15" fmla="*/ 42 h 151"/>
                <a:gd name="T16" fmla="*/ 82 w 143"/>
                <a:gd name="T17" fmla="*/ 38 h 151"/>
                <a:gd name="T18" fmla="*/ 77 w 143"/>
                <a:gd name="T19" fmla="*/ 34 h 151"/>
                <a:gd name="T20" fmla="*/ 69 w 143"/>
                <a:gd name="T21" fmla="*/ 32 h 151"/>
                <a:gd name="T22" fmla="*/ 55 w 143"/>
                <a:gd name="T23" fmla="*/ 25 h 151"/>
                <a:gd name="T24" fmla="*/ 51 w 143"/>
                <a:gd name="T25" fmla="*/ 4 h 151"/>
                <a:gd name="T26" fmla="*/ 40 w 143"/>
                <a:gd name="T27" fmla="*/ 3 h 151"/>
                <a:gd name="T28" fmla="*/ 27 w 143"/>
                <a:gd name="T29" fmla="*/ 9 h 151"/>
                <a:gd name="T30" fmla="*/ 17 w 143"/>
                <a:gd name="T31" fmla="*/ 13 h 151"/>
                <a:gd name="T32" fmla="*/ 7 w 143"/>
                <a:gd name="T33" fmla="*/ 16 h 151"/>
                <a:gd name="T34" fmla="*/ 3 w 143"/>
                <a:gd name="T35" fmla="*/ 15 h 151"/>
                <a:gd name="T36" fmla="*/ 11 w 143"/>
                <a:gd name="T37" fmla="*/ 30 h 151"/>
                <a:gd name="T38" fmla="*/ 8 w 143"/>
                <a:gd name="T39" fmla="*/ 36 h 151"/>
                <a:gd name="T40" fmla="*/ 9 w 143"/>
                <a:gd name="T41" fmla="*/ 51 h 151"/>
                <a:gd name="T42" fmla="*/ 6 w 143"/>
                <a:gd name="T43" fmla="*/ 60 h 151"/>
                <a:gd name="T44" fmla="*/ 3 w 143"/>
                <a:gd name="T45" fmla="*/ 69 h 151"/>
                <a:gd name="T46" fmla="*/ 8 w 143"/>
                <a:gd name="T47" fmla="*/ 74 h 151"/>
                <a:gd name="T48" fmla="*/ 1 w 143"/>
                <a:gd name="T49" fmla="*/ 83 h 151"/>
                <a:gd name="T50" fmla="*/ 0 w 143"/>
                <a:gd name="T51" fmla="*/ 88 h 151"/>
                <a:gd name="T52" fmla="*/ 5 w 143"/>
                <a:gd name="T53" fmla="*/ 93 h 151"/>
                <a:gd name="T54" fmla="*/ 8 w 143"/>
                <a:gd name="T55" fmla="*/ 104 h 151"/>
                <a:gd name="T56" fmla="*/ 13 w 143"/>
                <a:gd name="T57" fmla="*/ 110 h 151"/>
                <a:gd name="T58" fmla="*/ 10 w 143"/>
                <a:gd name="T59" fmla="*/ 118 h 151"/>
                <a:gd name="T60" fmla="*/ 15 w 143"/>
                <a:gd name="T61" fmla="*/ 127 h 151"/>
                <a:gd name="T62" fmla="*/ 19 w 143"/>
                <a:gd name="T63" fmla="*/ 137 h 151"/>
                <a:gd name="T64" fmla="*/ 21 w 143"/>
                <a:gd name="T65" fmla="*/ 149 h 151"/>
                <a:gd name="T66" fmla="*/ 37 w 143"/>
                <a:gd name="T67" fmla="*/ 140 h 151"/>
                <a:gd name="T68" fmla="*/ 48 w 143"/>
                <a:gd name="T69" fmla="*/ 140 h 151"/>
                <a:gd name="T70" fmla="*/ 61 w 143"/>
                <a:gd name="T71" fmla="*/ 145 h 151"/>
                <a:gd name="T72" fmla="*/ 68 w 143"/>
                <a:gd name="T73" fmla="*/ 138 h 151"/>
                <a:gd name="T74" fmla="*/ 84 w 143"/>
                <a:gd name="T75" fmla="*/ 138 h 151"/>
                <a:gd name="T76" fmla="*/ 87 w 143"/>
                <a:gd name="T77" fmla="*/ 122 h 151"/>
                <a:gd name="T78" fmla="*/ 96 w 143"/>
                <a:gd name="T79" fmla="*/ 112 h 151"/>
                <a:gd name="T80" fmla="*/ 110 w 143"/>
                <a:gd name="T81" fmla="*/ 109 h 151"/>
                <a:gd name="T82" fmla="*/ 124 w 143"/>
                <a:gd name="T83" fmla="*/ 108 h 151"/>
                <a:gd name="T84" fmla="*/ 135 w 143"/>
                <a:gd name="T85" fmla="*/ 113 h 151"/>
                <a:gd name="T86" fmla="*/ 140 w 143"/>
                <a:gd name="T87" fmla="*/ 105 h 151"/>
                <a:gd name="T88" fmla="*/ 141 w 143"/>
                <a:gd name="T89" fmla="*/ 9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3" h="151">
                  <a:moveTo>
                    <a:pt x="141" y="90"/>
                  </a:moveTo>
                  <a:cubicBezTo>
                    <a:pt x="140" y="86"/>
                    <a:pt x="135" y="85"/>
                    <a:pt x="135" y="80"/>
                  </a:cubicBezTo>
                  <a:cubicBezTo>
                    <a:pt x="135" y="75"/>
                    <a:pt x="132" y="74"/>
                    <a:pt x="125" y="74"/>
                  </a:cubicBezTo>
                  <a:cubicBezTo>
                    <a:pt x="117" y="75"/>
                    <a:pt x="112" y="73"/>
                    <a:pt x="112" y="69"/>
                  </a:cubicBezTo>
                  <a:cubicBezTo>
                    <a:pt x="112" y="65"/>
                    <a:pt x="107" y="62"/>
                    <a:pt x="111" y="60"/>
                  </a:cubicBezTo>
                  <a:cubicBezTo>
                    <a:pt x="114" y="58"/>
                    <a:pt x="108" y="56"/>
                    <a:pt x="109" y="52"/>
                  </a:cubicBezTo>
                  <a:cubicBezTo>
                    <a:pt x="110" y="48"/>
                    <a:pt x="107" y="46"/>
                    <a:pt x="105" y="44"/>
                  </a:cubicBezTo>
                  <a:cubicBezTo>
                    <a:pt x="102" y="43"/>
                    <a:pt x="92" y="45"/>
                    <a:pt x="92" y="42"/>
                  </a:cubicBezTo>
                  <a:cubicBezTo>
                    <a:pt x="92" y="38"/>
                    <a:pt x="86" y="38"/>
                    <a:pt x="82" y="38"/>
                  </a:cubicBezTo>
                  <a:cubicBezTo>
                    <a:pt x="79" y="38"/>
                    <a:pt x="81" y="34"/>
                    <a:pt x="77" y="34"/>
                  </a:cubicBezTo>
                  <a:cubicBezTo>
                    <a:pt x="74" y="34"/>
                    <a:pt x="74" y="32"/>
                    <a:pt x="69" y="32"/>
                  </a:cubicBezTo>
                  <a:cubicBezTo>
                    <a:pt x="64" y="33"/>
                    <a:pt x="61" y="31"/>
                    <a:pt x="55" y="25"/>
                  </a:cubicBezTo>
                  <a:cubicBezTo>
                    <a:pt x="50" y="19"/>
                    <a:pt x="50" y="7"/>
                    <a:pt x="51" y="4"/>
                  </a:cubicBezTo>
                  <a:cubicBezTo>
                    <a:pt x="53" y="0"/>
                    <a:pt x="45" y="3"/>
                    <a:pt x="40" y="3"/>
                  </a:cubicBezTo>
                  <a:cubicBezTo>
                    <a:pt x="36" y="3"/>
                    <a:pt x="31" y="6"/>
                    <a:pt x="27" y="9"/>
                  </a:cubicBezTo>
                  <a:cubicBezTo>
                    <a:pt x="22" y="11"/>
                    <a:pt x="19" y="11"/>
                    <a:pt x="17" y="13"/>
                  </a:cubicBezTo>
                  <a:cubicBezTo>
                    <a:pt x="14" y="16"/>
                    <a:pt x="10" y="17"/>
                    <a:pt x="7" y="16"/>
                  </a:cubicBezTo>
                  <a:cubicBezTo>
                    <a:pt x="6" y="15"/>
                    <a:pt x="4" y="15"/>
                    <a:pt x="3" y="15"/>
                  </a:cubicBezTo>
                  <a:cubicBezTo>
                    <a:pt x="5" y="20"/>
                    <a:pt x="10" y="27"/>
                    <a:pt x="11" y="30"/>
                  </a:cubicBezTo>
                  <a:cubicBezTo>
                    <a:pt x="12" y="34"/>
                    <a:pt x="9" y="35"/>
                    <a:pt x="8" y="36"/>
                  </a:cubicBezTo>
                  <a:cubicBezTo>
                    <a:pt x="6" y="37"/>
                    <a:pt x="8" y="49"/>
                    <a:pt x="9" y="51"/>
                  </a:cubicBezTo>
                  <a:cubicBezTo>
                    <a:pt x="9" y="54"/>
                    <a:pt x="4" y="58"/>
                    <a:pt x="6" y="60"/>
                  </a:cubicBezTo>
                  <a:cubicBezTo>
                    <a:pt x="8" y="62"/>
                    <a:pt x="3" y="66"/>
                    <a:pt x="3" y="69"/>
                  </a:cubicBezTo>
                  <a:cubicBezTo>
                    <a:pt x="3" y="72"/>
                    <a:pt x="8" y="72"/>
                    <a:pt x="8" y="74"/>
                  </a:cubicBezTo>
                  <a:cubicBezTo>
                    <a:pt x="8" y="77"/>
                    <a:pt x="4" y="82"/>
                    <a:pt x="1" y="83"/>
                  </a:cubicBezTo>
                  <a:cubicBezTo>
                    <a:pt x="0" y="84"/>
                    <a:pt x="0" y="86"/>
                    <a:pt x="0" y="88"/>
                  </a:cubicBezTo>
                  <a:cubicBezTo>
                    <a:pt x="1" y="87"/>
                    <a:pt x="2" y="90"/>
                    <a:pt x="5" y="93"/>
                  </a:cubicBezTo>
                  <a:cubicBezTo>
                    <a:pt x="9" y="96"/>
                    <a:pt x="5" y="100"/>
                    <a:pt x="8" y="104"/>
                  </a:cubicBezTo>
                  <a:cubicBezTo>
                    <a:pt x="11" y="108"/>
                    <a:pt x="15" y="108"/>
                    <a:pt x="13" y="110"/>
                  </a:cubicBezTo>
                  <a:cubicBezTo>
                    <a:pt x="10" y="112"/>
                    <a:pt x="13" y="116"/>
                    <a:pt x="10" y="118"/>
                  </a:cubicBezTo>
                  <a:cubicBezTo>
                    <a:pt x="8" y="120"/>
                    <a:pt x="11" y="126"/>
                    <a:pt x="15" y="127"/>
                  </a:cubicBezTo>
                  <a:cubicBezTo>
                    <a:pt x="18" y="128"/>
                    <a:pt x="16" y="134"/>
                    <a:pt x="19" y="137"/>
                  </a:cubicBezTo>
                  <a:cubicBezTo>
                    <a:pt x="22" y="140"/>
                    <a:pt x="20" y="146"/>
                    <a:pt x="21" y="149"/>
                  </a:cubicBezTo>
                  <a:cubicBezTo>
                    <a:pt x="23" y="151"/>
                    <a:pt x="32" y="145"/>
                    <a:pt x="37" y="140"/>
                  </a:cubicBezTo>
                  <a:cubicBezTo>
                    <a:pt x="43" y="135"/>
                    <a:pt x="43" y="139"/>
                    <a:pt x="48" y="140"/>
                  </a:cubicBezTo>
                  <a:cubicBezTo>
                    <a:pt x="53" y="140"/>
                    <a:pt x="59" y="140"/>
                    <a:pt x="61" y="145"/>
                  </a:cubicBezTo>
                  <a:cubicBezTo>
                    <a:pt x="64" y="149"/>
                    <a:pt x="66" y="140"/>
                    <a:pt x="68" y="138"/>
                  </a:cubicBezTo>
                  <a:cubicBezTo>
                    <a:pt x="70" y="136"/>
                    <a:pt x="81" y="139"/>
                    <a:pt x="84" y="138"/>
                  </a:cubicBezTo>
                  <a:cubicBezTo>
                    <a:pt x="86" y="138"/>
                    <a:pt x="87" y="124"/>
                    <a:pt x="87" y="122"/>
                  </a:cubicBezTo>
                  <a:cubicBezTo>
                    <a:pt x="87" y="120"/>
                    <a:pt x="92" y="114"/>
                    <a:pt x="96" y="112"/>
                  </a:cubicBezTo>
                  <a:cubicBezTo>
                    <a:pt x="100" y="109"/>
                    <a:pt x="107" y="111"/>
                    <a:pt x="110" y="109"/>
                  </a:cubicBezTo>
                  <a:cubicBezTo>
                    <a:pt x="114" y="108"/>
                    <a:pt x="119" y="108"/>
                    <a:pt x="124" y="108"/>
                  </a:cubicBezTo>
                  <a:cubicBezTo>
                    <a:pt x="128" y="108"/>
                    <a:pt x="132" y="113"/>
                    <a:pt x="135" y="113"/>
                  </a:cubicBezTo>
                  <a:cubicBezTo>
                    <a:pt x="137" y="113"/>
                    <a:pt x="141" y="108"/>
                    <a:pt x="140" y="105"/>
                  </a:cubicBezTo>
                  <a:cubicBezTo>
                    <a:pt x="139" y="101"/>
                    <a:pt x="143" y="95"/>
                    <a:pt x="141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2" name="Freeform 116"/>
            <p:cNvSpPr>
              <a:spLocks/>
            </p:cNvSpPr>
            <p:nvPr userDrawn="1"/>
          </p:nvSpPr>
          <p:spPr bwMode="auto">
            <a:xfrm>
              <a:off x="4804397" y="4470897"/>
              <a:ext cx="322168" cy="472310"/>
            </a:xfrm>
            <a:custGeom>
              <a:avLst/>
              <a:gdLst>
                <a:gd name="T0" fmla="*/ 139 w 151"/>
                <a:gd name="T1" fmla="*/ 192 h 202"/>
                <a:gd name="T2" fmla="*/ 139 w 151"/>
                <a:gd name="T3" fmla="*/ 192 h 202"/>
                <a:gd name="T4" fmla="*/ 140 w 151"/>
                <a:gd name="T5" fmla="*/ 187 h 202"/>
                <a:gd name="T6" fmla="*/ 147 w 151"/>
                <a:gd name="T7" fmla="*/ 178 h 202"/>
                <a:gd name="T8" fmla="*/ 142 w 151"/>
                <a:gd name="T9" fmla="*/ 173 h 202"/>
                <a:gd name="T10" fmla="*/ 145 w 151"/>
                <a:gd name="T11" fmla="*/ 164 h 202"/>
                <a:gd name="T12" fmla="*/ 148 w 151"/>
                <a:gd name="T13" fmla="*/ 155 h 202"/>
                <a:gd name="T14" fmla="*/ 147 w 151"/>
                <a:gd name="T15" fmla="*/ 140 h 202"/>
                <a:gd name="T16" fmla="*/ 150 w 151"/>
                <a:gd name="T17" fmla="*/ 134 h 202"/>
                <a:gd name="T18" fmla="*/ 142 w 151"/>
                <a:gd name="T19" fmla="*/ 119 h 202"/>
                <a:gd name="T20" fmla="*/ 130 w 151"/>
                <a:gd name="T21" fmla="*/ 119 h 202"/>
                <a:gd name="T22" fmla="*/ 128 w 151"/>
                <a:gd name="T23" fmla="*/ 105 h 202"/>
                <a:gd name="T24" fmla="*/ 123 w 151"/>
                <a:gd name="T25" fmla="*/ 106 h 202"/>
                <a:gd name="T26" fmla="*/ 110 w 151"/>
                <a:gd name="T27" fmla="*/ 108 h 202"/>
                <a:gd name="T28" fmla="*/ 104 w 151"/>
                <a:gd name="T29" fmla="*/ 102 h 202"/>
                <a:gd name="T30" fmla="*/ 98 w 151"/>
                <a:gd name="T31" fmla="*/ 98 h 202"/>
                <a:gd name="T32" fmla="*/ 93 w 151"/>
                <a:gd name="T33" fmla="*/ 88 h 202"/>
                <a:gd name="T34" fmla="*/ 90 w 151"/>
                <a:gd name="T35" fmla="*/ 79 h 202"/>
                <a:gd name="T36" fmla="*/ 92 w 151"/>
                <a:gd name="T37" fmla="*/ 72 h 202"/>
                <a:gd name="T38" fmla="*/ 97 w 151"/>
                <a:gd name="T39" fmla="*/ 66 h 202"/>
                <a:gd name="T40" fmla="*/ 101 w 151"/>
                <a:gd name="T41" fmla="*/ 56 h 202"/>
                <a:gd name="T42" fmla="*/ 111 w 151"/>
                <a:gd name="T43" fmla="*/ 50 h 202"/>
                <a:gd name="T44" fmla="*/ 125 w 151"/>
                <a:gd name="T45" fmla="*/ 45 h 202"/>
                <a:gd name="T46" fmla="*/ 135 w 151"/>
                <a:gd name="T47" fmla="*/ 44 h 202"/>
                <a:gd name="T48" fmla="*/ 128 w 151"/>
                <a:gd name="T49" fmla="*/ 39 h 202"/>
                <a:gd name="T50" fmla="*/ 134 w 151"/>
                <a:gd name="T51" fmla="*/ 30 h 202"/>
                <a:gd name="T52" fmla="*/ 125 w 151"/>
                <a:gd name="T53" fmla="*/ 24 h 202"/>
                <a:gd name="T54" fmla="*/ 118 w 151"/>
                <a:gd name="T55" fmla="*/ 24 h 202"/>
                <a:gd name="T56" fmla="*/ 111 w 151"/>
                <a:gd name="T57" fmla="*/ 25 h 202"/>
                <a:gd name="T58" fmla="*/ 97 w 151"/>
                <a:gd name="T59" fmla="*/ 23 h 202"/>
                <a:gd name="T60" fmla="*/ 93 w 151"/>
                <a:gd name="T61" fmla="*/ 17 h 202"/>
                <a:gd name="T62" fmla="*/ 86 w 151"/>
                <a:gd name="T63" fmla="*/ 10 h 202"/>
                <a:gd name="T64" fmla="*/ 79 w 151"/>
                <a:gd name="T65" fmla="*/ 1 h 202"/>
                <a:gd name="T66" fmla="*/ 69 w 151"/>
                <a:gd name="T67" fmla="*/ 1 h 202"/>
                <a:gd name="T68" fmla="*/ 71 w 151"/>
                <a:gd name="T69" fmla="*/ 9 h 202"/>
                <a:gd name="T70" fmla="*/ 65 w 151"/>
                <a:gd name="T71" fmla="*/ 20 h 202"/>
                <a:gd name="T72" fmla="*/ 42 w 151"/>
                <a:gd name="T73" fmla="*/ 31 h 202"/>
                <a:gd name="T74" fmla="*/ 31 w 151"/>
                <a:gd name="T75" fmla="*/ 48 h 202"/>
                <a:gd name="T76" fmla="*/ 23 w 151"/>
                <a:gd name="T77" fmla="*/ 49 h 202"/>
                <a:gd name="T78" fmla="*/ 14 w 151"/>
                <a:gd name="T79" fmla="*/ 47 h 202"/>
                <a:gd name="T80" fmla="*/ 14 w 151"/>
                <a:gd name="T81" fmla="*/ 41 h 202"/>
                <a:gd name="T82" fmla="*/ 12 w 151"/>
                <a:gd name="T83" fmla="*/ 36 h 202"/>
                <a:gd name="T84" fmla="*/ 2 w 151"/>
                <a:gd name="T85" fmla="*/ 45 h 202"/>
                <a:gd name="T86" fmla="*/ 7 w 151"/>
                <a:gd name="T87" fmla="*/ 60 h 202"/>
                <a:gd name="T88" fmla="*/ 3 w 151"/>
                <a:gd name="T89" fmla="*/ 63 h 202"/>
                <a:gd name="T90" fmla="*/ 16 w 151"/>
                <a:gd name="T91" fmla="*/ 72 h 202"/>
                <a:gd name="T92" fmla="*/ 27 w 151"/>
                <a:gd name="T93" fmla="*/ 87 h 202"/>
                <a:gd name="T94" fmla="*/ 36 w 151"/>
                <a:gd name="T95" fmla="*/ 104 h 202"/>
                <a:gd name="T96" fmla="*/ 54 w 151"/>
                <a:gd name="T97" fmla="*/ 135 h 202"/>
                <a:gd name="T98" fmla="*/ 61 w 151"/>
                <a:gd name="T99" fmla="*/ 149 h 202"/>
                <a:gd name="T100" fmla="*/ 65 w 151"/>
                <a:gd name="T101" fmla="*/ 159 h 202"/>
                <a:gd name="T102" fmla="*/ 84 w 151"/>
                <a:gd name="T103" fmla="*/ 171 h 202"/>
                <a:gd name="T104" fmla="*/ 117 w 151"/>
                <a:gd name="T105" fmla="*/ 190 h 202"/>
                <a:gd name="T106" fmla="*/ 131 w 151"/>
                <a:gd name="T107" fmla="*/ 200 h 202"/>
                <a:gd name="T108" fmla="*/ 132 w 151"/>
                <a:gd name="T109" fmla="*/ 202 h 202"/>
                <a:gd name="T110" fmla="*/ 134 w 151"/>
                <a:gd name="T111" fmla="*/ 201 h 202"/>
                <a:gd name="T112" fmla="*/ 139 w 151"/>
                <a:gd name="T113" fmla="*/ 19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1" h="202">
                  <a:moveTo>
                    <a:pt x="139" y="192"/>
                  </a:moveTo>
                  <a:cubicBezTo>
                    <a:pt x="139" y="192"/>
                    <a:pt x="139" y="192"/>
                    <a:pt x="139" y="192"/>
                  </a:cubicBezTo>
                  <a:cubicBezTo>
                    <a:pt x="139" y="190"/>
                    <a:pt x="139" y="188"/>
                    <a:pt x="140" y="187"/>
                  </a:cubicBezTo>
                  <a:cubicBezTo>
                    <a:pt x="143" y="186"/>
                    <a:pt x="147" y="181"/>
                    <a:pt x="147" y="178"/>
                  </a:cubicBezTo>
                  <a:cubicBezTo>
                    <a:pt x="147" y="176"/>
                    <a:pt x="142" y="176"/>
                    <a:pt x="142" y="173"/>
                  </a:cubicBezTo>
                  <a:cubicBezTo>
                    <a:pt x="142" y="170"/>
                    <a:pt x="147" y="166"/>
                    <a:pt x="145" y="164"/>
                  </a:cubicBezTo>
                  <a:cubicBezTo>
                    <a:pt x="143" y="162"/>
                    <a:pt x="148" y="158"/>
                    <a:pt x="148" y="155"/>
                  </a:cubicBezTo>
                  <a:cubicBezTo>
                    <a:pt x="147" y="153"/>
                    <a:pt x="145" y="141"/>
                    <a:pt x="147" y="140"/>
                  </a:cubicBezTo>
                  <a:cubicBezTo>
                    <a:pt x="148" y="139"/>
                    <a:pt x="151" y="138"/>
                    <a:pt x="150" y="134"/>
                  </a:cubicBezTo>
                  <a:cubicBezTo>
                    <a:pt x="149" y="131"/>
                    <a:pt x="144" y="124"/>
                    <a:pt x="142" y="119"/>
                  </a:cubicBezTo>
                  <a:cubicBezTo>
                    <a:pt x="138" y="118"/>
                    <a:pt x="133" y="118"/>
                    <a:pt x="130" y="119"/>
                  </a:cubicBezTo>
                  <a:cubicBezTo>
                    <a:pt x="127" y="121"/>
                    <a:pt x="128" y="109"/>
                    <a:pt x="128" y="105"/>
                  </a:cubicBezTo>
                  <a:cubicBezTo>
                    <a:pt x="128" y="101"/>
                    <a:pt x="124" y="103"/>
                    <a:pt x="123" y="106"/>
                  </a:cubicBezTo>
                  <a:cubicBezTo>
                    <a:pt x="121" y="109"/>
                    <a:pt x="116" y="108"/>
                    <a:pt x="110" y="108"/>
                  </a:cubicBezTo>
                  <a:cubicBezTo>
                    <a:pt x="105" y="108"/>
                    <a:pt x="107" y="101"/>
                    <a:pt x="104" y="102"/>
                  </a:cubicBezTo>
                  <a:cubicBezTo>
                    <a:pt x="100" y="102"/>
                    <a:pt x="98" y="101"/>
                    <a:pt x="98" y="98"/>
                  </a:cubicBezTo>
                  <a:cubicBezTo>
                    <a:pt x="98" y="94"/>
                    <a:pt x="96" y="92"/>
                    <a:pt x="93" y="88"/>
                  </a:cubicBezTo>
                  <a:cubicBezTo>
                    <a:pt x="91" y="85"/>
                    <a:pt x="88" y="81"/>
                    <a:pt x="90" y="79"/>
                  </a:cubicBezTo>
                  <a:cubicBezTo>
                    <a:pt x="92" y="77"/>
                    <a:pt x="89" y="75"/>
                    <a:pt x="92" y="72"/>
                  </a:cubicBezTo>
                  <a:cubicBezTo>
                    <a:pt x="95" y="69"/>
                    <a:pt x="98" y="70"/>
                    <a:pt x="97" y="66"/>
                  </a:cubicBezTo>
                  <a:cubicBezTo>
                    <a:pt x="96" y="62"/>
                    <a:pt x="100" y="60"/>
                    <a:pt x="101" y="56"/>
                  </a:cubicBezTo>
                  <a:cubicBezTo>
                    <a:pt x="101" y="52"/>
                    <a:pt x="106" y="53"/>
                    <a:pt x="111" y="50"/>
                  </a:cubicBezTo>
                  <a:cubicBezTo>
                    <a:pt x="116" y="46"/>
                    <a:pt x="121" y="48"/>
                    <a:pt x="125" y="45"/>
                  </a:cubicBezTo>
                  <a:cubicBezTo>
                    <a:pt x="129" y="42"/>
                    <a:pt x="132" y="44"/>
                    <a:pt x="135" y="44"/>
                  </a:cubicBezTo>
                  <a:cubicBezTo>
                    <a:pt x="133" y="42"/>
                    <a:pt x="129" y="41"/>
                    <a:pt x="128" y="39"/>
                  </a:cubicBezTo>
                  <a:cubicBezTo>
                    <a:pt x="127" y="37"/>
                    <a:pt x="132" y="33"/>
                    <a:pt x="134" y="30"/>
                  </a:cubicBezTo>
                  <a:cubicBezTo>
                    <a:pt x="136" y="27"/>
                    <a:pt x="127" y="24"/>
                    <a:pt x="125" y="24"/>
                  </a:cubicBezTo>
                  <a:cubicBezTo>
                    <a:pt x="123" y="23"/>
                    <a:pt x="120" y="25"/>
                    <a:pt x="118" y="24"/>
                  </a:cubicBezTo>
                  <a:cubicBezTo>
                    <a:pt x="116" y="23"/>
                    <a:pt x="112" y="24"/>
                    <a:pt x="111" y="25"/>
                  </a:cubicBezTo>
                  <a:cubicBezTo>
                    <a:pt x="109" y="26"/>
                    <a:pt x="97" y="27"/>
                    <a:pt x="97" y="23"/>
                  </a:cubicBezTo>
                  <a:cubicBezTo>
                    <a:pt x="98" y="20"/>
                    <a:pt x="93" y="19"/>
                    <a:pt x="93" y="17"/>
                  </a:cubicBezTo>
                  <a:cubicBezTo>
                    <a:pt x="93" y="14"/>
                    <a:pt x="90" y="10"/>
                    <a:pt x="86" y="10"/>
                  </a:cubicBezTo>
                  <a:cubicBezTo>
                    <a:pt x="81" y="9"/>
                    <a:pt x="82" y="3"/>
                    <a:pt x="79" y="1"/>
                  </a:cubicBezTo>
                  <a:cubicBezTo>
                    <a:pt x="77" y="0"/>
                    <a:pt x="72" y="0"/>
                    <a:pt x="69" y="1"/>
                  </a:cubicBezTo>
                  <a:cubicBezTo>
                    <a:pt x="73" y="5"/>
                    <a:pt x="74" y="7"/>
                    <a:pt x="71" y="9"/>
                  </a:cubicBezTo>
                  <a:cubicBezTo>
                    <a:pt x="68" y="11"/>
                    <a:pt x="71" y="12"/>
                    <a:pt x="65" y="20"/>
                  </a:cubicBezTo>
                  <a:cubicBezTo>
                    <a:pt x="58" y="28"/>
                    <a:pt x="47" y="30"/>
                    <a:pt x="42" y="31"/>
                  </a:cubicBezTo>
                  <a:cubicBezTo>
                    <a:pt x="37" y="33"/>
                    <a:pt x="34" y="42"/>
                    <a:pt x="31" y="48"/>
                  </a:cubicBezTo>
                  <a:cubicBezTo>
                    <a:pt x="29" y="55"/>
                    <a:pt x="26" y="53"/>
                    <a:pt x="23" y="49"/>
                  </a:cubicBezTo>
                  <a:cubicBezTo>
                    <a:pt x="20" y="45"/>
                    <a:pt x="18" y="50"/>
                    <a:pt x="14" y="47"/>
                  </a:cubicBezTo>
                  <a:cubicBezTo>
                    <a:pt x="11" y="44"/>
                    <a:pt x="12" y="44"/>
                    <a:pt x="14" y="41"/>
                  </a:cubicBezTo>
                  <a:cubicBezTo>
                    <a:pt x="15" y="40"/>
                    <a:pt x="14" y="38"/>
                    <a:pt x="12" y="36"/>
                  </a:cubicBezTo>
                  <a:cubicBezTo>
                    <a:pt x="8" y="36"/>
                    <a:pt x="4" y="41"/>
                    <a:pt x="2" y="45"/>
                  </a:cubicBezTo>
                  <a:cubicBezTo>
                    <a:pt x="0" y="49"/>
                    <a:pt x="6" y="57"/>
                    <a:pt x="7" y="60"/>
                  </a:cubicBezTo>
                  <a:cubicBezTo>
                    <a:pt x="7" y="63"/>
                    <a:pt x="4" y="60"/>
                    <a:pt x="3" y="63"/>
                  </a:cubicBezTo>
                  <a:cubicBezTo>
                    <a:pt x="3" y="66"/>
                    <a:pt x="12" y="69"/>
                    <a:pt x="16" y="72"/>
                  </a:cubicBezTo>
                  <a:cubicBezTo>
                    <a:pt x="20" y="75"/>
                    <a:pt x="24" y="83"/>
                    <a:pt x="27" y="87"/>
                  </a:cubicBezTo>
                  <a:cubicBezTo>
                    <a:pt x="31" y="91"/>
                    <a:pt x="32" y="94"/>
                    <a:pt x="36" y="104"/>
                  </a:cubicBezTo>
                  <a:cubicBezTo>
                    <a:pt x="40" y="113"/>
                    <a:pt x="48" y="129"/>
                    <a:pt x="54" y="135"/>
                  </a:cubicBezTo>
                  <a:cubicBezTo>
                    <a:pt x="59" y="142"/>
                    <a:pt x="62" y="147"/>
                    <a:pt x="61" y="149"/>
                  </a:cubicBezTo>
                  <a:cubicBezTo>
                    <a:pt x="59" y="151"/>
                    <a:pt x="61" y="157"/>
                    <a:pt x="65" y="159"/>
                  </a:cubicBezTo>
                  <a:cubicBezTo>
                    <a:pt x="69" y="162"/>
                    <a:pt x="73" y="166"/>
                    <a:pt x="84" y="171"/>
                  </a:cubicBezTo>
                  <a:cubicBezTo>
                    <a:pt x="94" y="176"/>
                    <a:pt x="114" y="186"/>
                    <a:pt x="117" y="190"/>
                  </a:cubicBezTo>
                  <a:cubicBezTo>
                    <a:pt x="120" y="195"/>
                    <a:pt x="129" y="199"/>
                    <a:pt x="131" y="200"/>
                  </a:cubicBezTo>
                  <a:cubicBezTo>
                    <a:pt x="132" y="200"/>
                    <a:pt x="132" y="201"/>
                    <a:pt x="132" y="202"/>
                  </a:cubicBezTo>
                  <a:cubicBezTo>
                    <a:pt x="133" y="201"/>
                    <a:pt x="134" y="201"/>
                    <a:pt x="134" y="201"/>
                  </a:cubicBezTo>
                  <a:cubicBezTo>
                    <a:pt x="138" y="199"/>
                    <a:pt x="138" y="193"/>
                    <a:pt x="139" y="1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3" name="Freeform 117"/>
            <p:cNvSpPr>
              <a:spLocks/>
            </p:cNvSpPr>
            <p:nvPr userDrawn="1"/>
          </p:nvSpPr>
          <p:spPr bwMode="auto">
            <a:xfrm>
              <a:off x="5005752" y="4159063"/>
              <a:ext cx="347338" cy="293598"/>
            </a:xfrm>
            <a:custGeom>
              <a:avLst/>
              <a:gdLst>
                <a:gd name="T0" fmla="*/ 16 w 162"/>
                <a:gd name="T1" fmla="*/ 8 h 126"/>
                <a:gd name="T2" fmla="*/ 6 w 162"/>
                <a:gd name="T3" fmla="*/ 20 h 126"/>
                <a:gd name="T4" fmla="*/ 4 w 162"/>
                <a:gd name="T5" fmla="*/ 28 h 126"/>
                <a:gd name="T6" fmla="*/ 2 w 162"/>
                <a:gd name="T7" fmla="*/ 33 h 126"/>
                <a:gd name="T8" fmla="*/ 8 w 162"/>
                <a:gd name="T9" fmla="*/ 35 h 126"/>
                <a:gd name="T10" fmla="*/ 13 w 162"/>
                <a:gd name="T11" fmla="*/ 42 h 126"/>
                <a:gd name="T12" fmla="*/ 21 w 162"/>
                <a:gd name="T13" fmla="*/ 57 h 126"/>
                <a:gd name="T14" fmla="*/ 41 w 162"/>
                <a:gd name="T15" fmla="*/ 58 h 126"/>
                <a:gd name="T16" fmla="*/ 57 w 162"/>
                <a:gd name="T17" fmla="*/ 65 h 126"/>
                <a:gd name="T18" fmla="*/ 71 w 162"/>
                <a:gd name="T19" fmla="*/ 68 h 126"/>
                <a:gd name="T20" fmla="*/ 68 w 162"/>
                <a:gd name="T21" fmla="*/ 88 h 126"/>
                <a:gd name="T22" fmla="*/ 72 w 162"/>
                <a:gd name="T23" fmla="*/ 96 h 126"/>
                <a:gd name="T24" fmla="*/ 72 w 162"/>
                <a:gd name="T25" fmla="*/ 104 h 126"/>
                <a:gd name="T26" fmla="*/ 74 w 162"/>
                <a:gd name="T27" fmla="*/ 110 h 126"/>
                <a:gd name="T28" fmla="*/ 72 w 162"/>
                <a:gd name="T29" fmla="*/ 111 h 126"/>
                <a:gd name="T30" fmla="*/ 81 w 162"/>
                <a:gd name="T31" fmla="*/ 122 h 126"/>
                <a:gd name="T32" fmla="*/ 88 w 162"/>
                <a:gd name="T33" fmla="*/ 124 h 126"/>
                <a:gd name="T34" fmla="*/ 95 w 162"/>
                <a:gd name="T35" fmla="*/ 123 h 126"/>
                <a:gd name="T36" fmla="*/ 103 w 162"/>
                <a:gd name="T37" fmla="*/ 119 h 126"/>
                <a:gd name="T38" fmla="*/ 110 w 162"/>
                <a:gd name="T39" fmla="*/ 116 h 126"/>
                <a:gd name="T40" fmla="*/ 117 w 162"/>
                <a:gd name="T41" fmla="*/ 110 h 126"/>
                <a:gd name="T42" fmla="*/ 118 w 162"/>
                <a:gd name="T43" fmla="*/ 105 h 126"/>
                <a:gd name="T44" fmla="*/ 112 w 162"/>
                <a:gd name="T45" fmla="*/ 104 h 126"/>
                <a:gd name="T46" fmla="*/ 109 w 162"/>
                <a:gd name="T47" fmla="*/ 97 h 126"/>
                <a:gd name="T48" fmla="*/ 105 w 162"/>
                <a:gd name="T49" fmla="*/ 89 h 126"/>
                <a:gd name="T50" fmla="*/ 112 w 162"/>
                <a:gd name="T51" fmla="*/ 88 h 126"/>
                <a:gd name="T52" fmla="*/ 123 w 162"/>
                <a:gd name="T53" fmla="*/ 91 h 126"/>
                <a:gd name="T54" fmla="*/ 127 w 162"/>
                <a:gd name="T55" fmla="*/ 92 h 126"/>
                <a:gd name="T56" fmla="*/ 135 w 162"/>
                <a:gd name="T57" fmla="*/ 87 h 126"/>
                <a:gd name="T58" fmla="*/ 149 w 162"/>
                <a:gd name="T59" fmla="*/ 82 h 126"/>
                <a:gd name="T60" fmla="*/ 153 w 162"/>
                <a:gd name="T61" fmla="*/ 78 h 126"/>
                <a:gd name="T62" fmla="*/ 145 w 162"/>
                <a:gd name="T63" fmla="*/ 70 h 126"/>
                <a:gd name="T64" fmla="*/ 146 w 162"/>
                <a:gd name="T65" fmla="*/ 64 h 126"/>
                <a:gd name="T66" fmla="*/ 152 w 162"/>
                <a:gd name="T67" fmla="*/ 59 h 126"/>
                <a:gd name="T68" fmla="*/ 153 w 162"/>
                <a:gd name="T69" fmla="*/ 53 h 126"/>
                <a:gd name="T70" fmla="*/ 158 w 162"/>
                <a:gd name="T71" fmla="*/ 45 h 126"/>
                <a:gd name="T72" fmla="*/ 162 w 162"/>
                <a:gd name="T73" fmla="*/ 40 h 126"/>
                <a:gd name="T74" fmla="*/ 145 w 162"/>
                <a:gd name="T75" fmla="*/ 39 h 126"/>
                <a:gd name="T76" fmla="*/ 148 w 162"/>
                <a:gd name="T77" fmla="*/ 30 h 126"/>
                <a:gd name="T78" fmla="*/ 131 w 162"/>
                <a:gd name="T79" fmla="*/ 24 h 126"/>
                <a:gd name="T80" fmla="*/ 132 w 162"/>
                <a:gd name="T81" fmla="*/ 18 h 126"/>
                <a:gd name="T82" fmla="*/ 122 w 162"/>
                <a:gd name="T83" fmla="*/ 15 h 126"/>
                <a:gd name="T84" fmla="*/ 100 w 162"/>
                <a:gd name="T85" fmla="*/ 23 h 126"/>
                <a:gd name="T86" fmla="*/ 78 w 162"/>
                <a:gd name="T87" fmla="*/ 17 h 126"/>
                <a:gd name="T88" fmla="*/ 63 w 162"/>
                <a:gd name="T89" fmla="*/ 14 h 126"/>
                <a:gd name="T90" fmla="*/ 54 w 162"/>
                <a:gd name="T91" fmla="*/ 6 h 126"/>
                <a:gd name="T92" fmla="*/ 44 w 162"/>
                <a:gd name="T93" fmla="*/ 0 h 126"/>
                <a:gd name="T94" fmla="*/ 40 w 162"/>
                <a:gd name="T95" fmla="*/ 7 h 126"/>
                <a:gd name="T96" fmla="*/ 25 w 162"/>
                <a:gd name="T97" fmla="*/ 15 h 126"/>
                <a:gd name="T98" fmla="*/ 29 w 162"/>
                <a:gd name="T99" fmla="*/ 31 h 126"/>
                <a:gd name="T100" fmla="*/ 16 w 162"/>
                <a:gd name="T101" fmla="*/ 27 h 126"/>
                <a:gd name="T102" fmla="*/ 21 w 162"/>
                <a:gd name="T103" fmla="*/ 13 h 126"/>
                <a:gd name="T104" fmla="*/ 20 w 162"/>
                <a:gd name="T105" fmla="*/ 6 h 126"/>
                <a:gd name="T106" fmla="*/ 16 w 162"/>
                <a:gd name="T107" fmla="*/ 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2" h="126">
                  <a:moveTo>
                    <a:pt x="16" y="8"/>
                  </a:moveTo>
                  <a:cubicBezTo>
                    <a:pt x="13" y="12"/>
                    <a:pt x="6" y="16"/>
                    <a:pt x="6" y="20"/>
                  </a:cubicBezTo>
                  <a:cubicBezTo>
                    <a:pt x="6" y="24"/>
                    <a:pt x="6" y="26"/>
                    <a:pt x="4" y="28"/>
                  </a:cubicBezTo>
                  <a:cubicBezTo>
                    <a:pt x="2" y="30"/>
                    <a:pt x="0" y="33"/>
                    <a:pt x="2" y="33"/>
                  </a:cubicBezTo>
                  <a:cubicBezTo>
                    <a:pt x="5" y="33"/>
                    <a:pt x="8" y="33"/>
                    <a:pt x="8" y="35"/>
                  </a:cubicBezTo>
                  <a:cubicBezTo>
                    <a:pt x="8" y="38"/>
                    <a:pt x="14" y="38"/>
                    <a:pt x="13" y="42"/>
                  </a:cubicBezTo>
                  <a:cubicBezTo>
                    <a:pt x="13" y="46"/>
                    <a:pt x="11" y="57"/>
                    <a:pt x="21" y="57"/>
                  </a:cubicBezTo>
                  <a:cubicBezTo>
                    <a:pt x="31" y="56"/>
                    <a:pt x="36" y="53"/>
                    <a:pt x="41" y="58"/>
                  </a:cubicBezTo>
                  <a:cubicBezTo>
                    <a:pt x="45" y="63"/>
                    <a:pt x="50" y="66"/>
                    <a:pt x="57" y="65"/>
                  </a:cubicBezTo>
                  <a:cubicBezTo>
                    <a:pt x="63" y="64"/>
                    <a:pt x="74" y="63"/>
                    <a:pt x="71" y="68"/>
                  </a:cubicBezTo>
                  <a:cubicBezTo>
                    <a:pt x="67" y="73"/>
                    <a:pt x="65" y="85"/>
                    <a:pt x="68" y="88"/>
                  </a:cubicBezTo>
                  <a:cubicBezTo>
                    <a:pt x="71" y="91"/>
                    <a:pt x="75" y="94"/>
                    <a:pt x="72" y="96"/>
                  </a:cubicBezTo>
                  <a:cubicBezTo>
                    <a:pt x="70" y="99"/>
                    <a:pt x="69" y="102"/>
                    <a:pt x="72" y="104"/>
                  </a:cubicBezTo>
                  <a:cubicBezTo>
                    <a:pt x="75" y="107"/>
                    <a:pt x="74" y="109"/>
                    <a:pt x="74" y="110"/>
                  </a:cubicBezTo>
                  <a:cubicBezTo>
                    <a:pt x="74" y="110"/>
                    <a:pt x="73" y="110"/>
                    <a:pt x="72" y="111"/>
                  </a:cubicBezTo>
                  <a:cubicBezTo>
                    <a:pt x="77" y="115"/>
                    <a:pt x="79" y="120"/>
                    <a:pt x="81" y="122"/>
                  </a:cubicBezTo>
                  <a:cubicBezTo>
                    <a:pt x="85" y="124"/>
                    <a:pt x="86" y="126"/>
                    <a:pt x="88" y="124"/>
                  </a:cubicBezTo>
                  <a:cubicBezTo>
                    <a:pt x="91" y="123"/>
                    <a:pt x="92" y="122"/>
                    <a:pt x="95" y="123"/>
                  </a:cubicBezTo>
                  <a:cubicBezTo>
                    <a:pt x="97" y="125"/>
                    <a:pt x="99" y="122"/>
                    <a:pt x="103" y="119"/>
                  </a:cubicBezTo>
                  <a:cubicBezTo>
                    <a:pt x="106" y="117"/>
                    <a:pt x="109" y="119"/>
                    <a:pt x="110" y="116"/>
                  </a:cubicBezTo>
                  <a:cubicBezTo>
                    <a:pt x="111" y="113"/>
                    <a:pt x="113" y="111"/>
                    <a:pt x="117" y="110"/>
                  </a:cubicBezTo>
                  <a:cubicBezTo>
                    <a:pt x="121" y="109"/>
                    <a:pt x="121" y="105"/>
                    <a:pt x="118" y="105"/>
                  </a:cubicBezTo>
                  <a:cubicBezTo>
                    <a:pt x="116" y="105"/>
                    <a:pt x="112" y="108"/>
                    <a:pt x="112" y="104"/>
                  </a:cubicBezTo>
                  <a:cubicBezTo>
                    <a:pt x="112" y="100"/>
                    <a:pt x="109" y="101"/>
                    <a:pt x="109" y="97"/>
                  </a:cubicBezTo>
                  <a:cubicBezTo>
                    <a:pt x="109" y="94"/>
                    <a:pt x="109" y="92"/>
                    <a:pt x="105" y="89"/>
                  </a:cubicBezTo>
                  <a:cubicBezTo>
                    <a:pt x="100" y="87"/>
                    <a:pt x="110" y="86"/>
                    <a:pt x="112" y="88"/>
                  </a:cubicBezTo>
                  <a:cubicBezTo>
                    <a:pt x="114" y="90"/>
                    <a:pt x="122" y="88"/>
                    <a:pt x="123" y="91"/>
                  </a:cubicBezTo>
                  <a:cubicBezTo>
                    <a:pt x="123" y="94"/>
                    <a:pt x="127" y="95"/>
                    <a:pt x="127" y="92"/>
                  </a:cubicBezTo>
                  <a:cubicBezTo>
                    <a:pt x="127" y="88"/>
                    <a:pt x="132" y="87"/>
                    <a:pt x="135" y="87"/>
                  </a:cubicBezTo>
                  <a:cubicBezTo>
                    <a:pt x="139" y="88"/>
                    <a:pt x="146" y="83"/>
                    <a:pt x="149" y="82"/>
                  </a:cubicBezTo>
                  <a:cubicBezTo>
                    <a:pt x="151" y="82"/>
                    <a:pt x="152" y="80"/>
                    <a:pt x="153" y="78"/>
                  </a:cubicBezTo>
                  <a:cubicBezTo>
                    <a:pt x="150" y="75"/>
                    <a:pt x="147" y="71"/>
                    <a:pt x="145" y="70"/>
                  </a:cubicBezTo>
                  <a:cubicBezTo>
                    <a:pt x="142" y="68"/>
                    <a:pt x="147" y="66"/>
                    <a:pt x="146" y="64"/>
                  </a:cubicBezTo>
                  <a:cubicBezTo>
                    <a:pt x="146" y="61"/>
                    <a:pt x="146" y="59"/>
                    <a:pt x="152" y="59"/>
                  </a:cubicBezTo>
                  <a:cubicBezTo>
                    <a:pt x="157" y="58"/>
                    <a:pt x="156" y="54"/>
                    <a:pt x="153" y="53"/>
                  </a:cubicBezTo>
                  <a:cubicBezTo>
                    <a:pt x="150" y="51"/>
                    <a:pt x="155" y="47"/>
                    <a:pt x="158" y="45"/>
                  </a:cubicBezTo>
                  <a:cubicBezTo>
                    <a:pt x="159" y="45"/>
                    <a:pt x="160" y="43"/>
                    <a:pt x="162" y="40"/>
                  </a:cubicBezTo>
                  <a:cubicBezTo>
                    <a:pt x="156" y="38"/>
                    <a:pt x="148" y="38"/>
                    <a:pt x="145" y="39"/>
                  </a:cubicBezTo>
                  <a:cubicBezTo>
                    <a:pt x="141" y="39"/>
                    <a:pt x="148" y="34"/>
                    <a:pt x="148" y="30"/>
                  </a:cubicBezTo>
                  <a:cubicBezTo>
                    <a:pt x="148" y="25"/>
                    <a:pt x="136" y="25"/>
                    <a:pt x="131" y="24"/>
                  </a:cubicBezTo>
                  <a:cubicBezTo>
                    <a:pt x="126" y="23"/>
                    <a:pt x="127" y="18"/>
                    <a:pt x="132" y="18"/>
                  </a:cubicBezTo>
                  <a:cubicBezTo>
                    <a:pt x="137" y="18"/>
                    <a:pt x="129" y="14"/>
                    <a:pt x="122" y="15"/>
                  </a:cubicBezTo>
                  <a:cubicBezTo>
                    <a:pt x="115" y="16"/>
                    <a:pt x="106" y="20"/>
                    <a:pt x="100" y="23"/>
                  </a:cubicBezTo>
                  <a:cubicBezTo>
                    <a:pt x="94" y="25"/>
                    <a:pt x="84" y="14"/>
                    <a:pt x="78" y="17"/>
                  </a:cubicBezTo>
                  <a:cubicBezTo>
                    <a:pt x="71" y="19"/>
                    <a:pt x="62" y="19"/>
                    <a:pt x="63" y="14"/>
                  </a:cubicBezTo>
                  <a:cubicBezTo>
                    <a:pt x="63" y="9"/>
                    <a:pt x="60" y="5"/>
                    <a:pt x="54" y="6"/>
                  </a:cubicBezTo>
                  <a:cubicBezTo>
                    <a:pt x="47" y="6"/>
                    <a:pt x="49" y="0"/>
                    <a:pt x="44" y="0"/>
                  </a:cubicBezTo>
                  <a:cubicBezTo>
                    <a:pt x="39" y="0"/>
                    <a:pt x="44" y="5"/>
                    <a:pt x="40" y="7"/>
                  </a:cubicBezTo>
                  <a:cubicBezTo>
                    <a:pt x="37" y="8"/>
                    <a:pt x="25" y="11"/>
                    <a:pt x="25" y="15"/>
                  </a:cubicBezTo>
                  <a:cubicBezTo>
                    <a:pt x="24" y="20"/>
                    <a:pt x="31" y="27"/>
                    <a:pt x="29" y="31"/>
                  </a:cubicBezTo>
                  <a:cubicBezTo>
                    <a:pt x="26" y="35"/>
                    <a:pt x="18" y="32"/>
                    <a:pt x="16" y="27"/>
                  </a:cubicBezTo>
                  <a:cubicBezTo>
                    <a:pt x="14" y="23"/>
                    <a:pt x="23" y="16"/>
                    <a:pt x="21" y="13"/>
                  </a:cubicBezTo>
                  <a:cubicBezTo>
                    <a:pt x="20" y="11"/>
                    <a:pt x="19" y="8"/>
                    <a:pt x="20" y="6"/>
                  </a:cubicBezTo>
                  <a:cubicBezTo>
                    <a:pt x="18" y="6"/>
                    <a:pt x="17" y="7"/>
                    <a:pt x="1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4" name="Freeform 118"/>
            <p:cNvSpPr>
              <a:spLocks/>
            </p:cNvSpPr>
            <p:nvPr userDrawn="1"/>
          </p:nvSpPr>
          <p:spPr bwMode="auto">
            <a:xfrm>
              <a:off x="5393361" y="4308597"/>
              <a:ext cx="107389" cy="114887"/>
            </a:xfrm>
            <a:custGeom>
              <a:avLst/>
              <a:gdLst>
                <a:gd name="T0" fmla="*/ 12 w 50"/>
                <a:gd name="T1" fmla="*/ 10 h 49"/>
                <a:gd name="T2" fmla="*/ 7 w 50"/>
                <a:gd name="T3" fmla="*/ 15 h 49"/>
                <a:gd name="T4" fmla="*/ 2 w 50"/>
                <a:gd name="T5" fmla="*/ 25 h 49"/>
                <a:gd name="T6" fmla="*/ 12 w 50"/>
                <a:gd name="T7" fmla="*/ 36 h 49"/>
                <a:gd name="T8" fmla="*/ 19 w 50"/>
                <a:gd name="T9" fmla="*/ 48 h 49"/>
                <a:gd name="T10" fmla="*/ 24 w 50"/>
                <a:gd name="T11" fmla="*/ 48 h 49"/>
                <a:gd name="T12" fmla="*/ 29 w 50"/>
                <a:gd name="T13" fmla="*/ 41 h 49"/>
                <a:gd name="T14" fmla="*/ 42 w 50"/>
                <a:gd name="T15" fmla="*/ 42 h 49"/>
                <a:gd name="T16" fmla="*/ 43 w 50"/>
                <a:gd name="T17" fmla="*/ 43 h 49"/>
                <a:gd name="T18" fmla="*/ 47 w 50"/>
                <a:gd name="T19" fmla="*/ 38 h 49"/>
                <a:gd name="T20" fmla="*/ 46 w 50"/>
                <a:gd name="T21" fmla="*/ 24 h 49"/>
                <a:gd name="T22" fmla="*/ 48 w 50"/>
                <a:gd name="T23" fmla="*/ 11 h 49"/>
                <a:gd name="T24" fmla="*/ 50 w 50"/>
                <a:gd name="T25" fmla="*/ 5 h 49"/>
                <a:gd name="T26" fmla="*/ 38 w 50"/>
                <a:gd name="T27" fmla="*/ 3 h 49"/>
                <a:gd name="T28" fmla="*/ 23 w 50"/>
                <a:gd name="T29" fmla="*/ 3 h 49"/>
                <a:gd name="T30" fmla="*/ 15 w 50"/>
                <a:gd name="T31" fmla="*/ 3 h 49"/>
                <a:gd name="T32" fmla="*/ 13 w 50"/>
                <a:gd name="T33" fmla="*/ 3 h 49"/>
                <a:gd name="T34" fmla="*/ 12 w 50"/>
                <a:gd name="T35" fmla="*/ 1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49">
                  <a:moveTo>
                    <a:pt x="12" y="10"/>
                  </a:moveTo>
                  <a:cubicBezTo>
                    <a:pt x="14" y="13"/>
                    <a:pt x="10" y="15"/>
                    <a:pt x="7" y="15"/>
                  </a:cubicBezTo>
                  <a:cubicBezTo>
                    <a:pt x="3" y="16"/>
                    <a:pt x="4" y="23"/>
                    <a:pt x="2" y="25"/>
                  </a:cubicBezTo>
                  <a:cubicBezTo>
                    <a:pt x="0" y="26"/>
                    <a:pt x="10" y="32"/>
                    <a:pt x="12" y="36"/>
                  </a:cubicBezTo>
                  <a:cubicBezTo>
                    <a:pt x="13" y="38"/>
                    <a:pt x="16" y="44"/>
                    <a:pt x="19" y="48"/>
                  </a:cubicBezTo>
                  <a:cubicBezTo>
                    <a:pt x="21" y="48"/>
                    <a:pt x="23" y="49"/>
                    <a:pt x="24" y="48"/>
                  </a:cubicBezTo>
                  <a:cubicBezTo>
                    <a:pt x="28" y="47"/>
                    <a:pt x="25" y="41"/>
                    <a:pt x="29" y="41"/>
                  </a:cubicBezTo>
                  <a:cubicBezTo>
                    <a:pt x="34" y="42"/>
                    <a:pt x="41" y="39"/>
                    <a:pt x="42" y="42"/>
                  </a:cubicBezTo>
                  <a:cubicBezTo>
                    <a:pt x="43" y="42"/>
                    <a:pt x="43" y="43"/>
                    <a:pt x="43" y="43"/>
                  </a:cubicBezTo>
                  <a:cubicBezTo>
                    <a:pt x="45" y="41"/>
                    <a:pt x="46" y="39"/>
                    <a:pt x="47" y="38"/>
                  </a:cubicBezTo>
                  <a:cubicBezTo>
                    <a:pt x="48" y="37"/>
                    <a:pt x="48" y="28"/>
                    <a:pt x="46" y="24"/>
                  </a:cubicBezTo>
                  <a:cubicBezTo>
                    <a:pt x="44" y="19"/>
                    <a:pt x="45" y="13"/>
                    <a:pt x="48" y="11"/>
                  </a:cubicBezTo>
                  <a:cubicBezTo>
                    <a:pt x="48" y="11"/>
                    <a:pt x="49" y="8"/>
                    <a:pt x="50" y="5"/>
                  </a:cubicBezTo>
                  <a:cubicBezTo>
                    <a:pt x="46" y="4"/>
                    <a:pt x="42" y="3"/>
                    <a:pt x="38" y="3"/>
                  </a:cubicBezTo>
                  <a:cubicBezTo>
                    <a:pt x="32" y="4"/>
                    <a:pt x="26" y="6"/>
                    <a:pt x="23" y="3"/>
                  </a:cubicBezTo>
                  <a:cubicBezTo>
                    <a:pt x="21" y="0"/>
                    <a:pt x="18" y="1"/>
                    <a:pt x="15" y="3"/>
                  </a:cubicBezTo>
                  <a:cubicBezTo>
                    <a:pt x="14" y="3"/>
                    <a:pt x="14" y="3"/>
                    <a:pt x="13" y="3"/>
                  </a:cubicBezTo>
                  <a:cubicBezTo>
                    <a:pt x="12" y="6"/>
                    <a:pt x="11" y="9"/>
                    <a:pt x="12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5" name="Freeform 119"/>
            <p:cNvSpPr>
              <a:spLocks/>
            </p:cNvSpPr>
            <p:nvPr userDrawn="1"/>
          </p:nvSpPr>
          <p:spPr bwMode="auto">
            <a:xfrm>
              <a:off x="5309463" y="4252067"/>
              <a:ext cx="124169" cy="187830"/>
            </a:xfrm>
            <a:custGeom>
              <a:avLst/>
              <a:gdLst>
                <a:gd name="T0" fmla="*/ 16 w 58"/>
                <a:gd name="T1" fmla="*/ 5 h 80"/>
                <a:gd name="T2" fmla="*/ 11 w 58"/>
                <a:gd name="T3" fmla="*/ 13 h 80"/>
                <a:gd name="T4" fmla="*/ 10 w 58"/>
                <a:gd name="T5" fmla="*/ 19 h 80"/>
                <a:gd name="T6" fmla="*/ 4 w 58"/>
                <a:gd name="T7" fmla="*/ 24 h 80"/>
                <a:gd name="T8" fmla="*/ 3 w 58"/>
                <a:gd name="T9" fmla="*/ 30 h 80"/>
                <a:gd name="T10" fmla="*/ 11 w 58"/>
                <a:gd name="T11" fmla="*/ 38 h 80"/>
                <a:gd name="T12" fmla="*/ 15 w 58"/>
                <a:gd name="T13" fmla="*/ 36 h 80"/>
                <a:gd name="T14" fmla="*/ 20 w 58"/>
                <a:gd name="T15" fmla="*/ 45 h 80"/>
                <a:gd name="T16" fmla="*/ 21 w 58"/>
                <a:gd name="T17" fmla="*/ 54 h 80"/>
                <a:gd name="T18" fmla="*/ 23 w 58"/>
                <a:gd name="T19" fmla="*/ 73 h 80"/>
                <a:gd name="T20" fmla="*/ 36 w 58"/>
                <a:gd name="T21" fmla="*/ 77 h 80"/>
                <a:gd name="T22" fmla="*/ 44 w 58"/>
                <a:gd name="T23" fmla="*/ 75 h 80"/>
                <a:gd name="T24" fmla="*/ 49 w 58"/>
                <a:gd name="T25" fmla="*/ 72 h 80"/>
                <a:gd name="T26" fmla="*/ 58 w 58"/>
                <a:gd name="T27" fmla="*/ 72 h 80"/>
                <a:gd name="T28" fmla="*/ 51 w 58"/>
                <a:gd name="T29" fmla="*/ 60 h 80"/>
                <a:gd name="T30" fmla="*/ 41 w 58"/>
                <a:gd name="T31" fmla="*/ 49 h 80"/>
                <a:gd name="T32" fmla="*/ 46 w 58"/>
                <a:gd name="T33" fmla="*/ 39 h 80"/>
                <a:gd name="T34" fmla="*/ 51 w 58"/>
                <a:gd name="T35" fmla="*/ 34 h 80"/>
                <a:gd name="T36" fmla="*/ 52 w 58"/>
                <a:gd name="T37" fmla="*/ 27 h 80"/>
                <a:gd name="T38" fmla="*/ 42 w 58"/>
                <a:gd name="T39" fmla="*/ 18 h 80"/>
                <a:gd name="T40" fmla="*/ 36 w 58"/>
                <a:gd name="T41" fmla="*/ 12 h 80"/>
                <a:gd name="T42" fmla="*/ 24 w 58"/>
                <a:gd name="T43" fmla="*/ 3 h 80"/>
                <a:gd name="T44" fmla="*/ 20 w 58"/>
                <a:gd name="T45" fmla="*/ 0 h 80"/>
                <a:gd name="T46" fmla="*/ 16 w 58"/>
                <a:gd name="T47" fmla="*/ 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8" h="80">
                  <a:moveTo>
                    <a:pt x="16" y="5"/>
                  </a:moveTo>
                  <a:cubicBezTo>
                    <a:pt x="13" y="7"/>
                    <a:pt x="8" y="11"/>
                    <a:pt x="11" y="13"/>
                  </a:cubicBezTo>
                  <a:cubicBezTo>
                    <a:pt x="14" y="14"/>
                    <a:pt x="15" y="18"/>
                    <a:pt x="10" y="19"/>
                  </a:cubicBezTo>
                  <a:cubicBezTo>
                    <a:pt x="4" y="19"/>
                    <a:pt x="4" y="21"/>
                    <a:pt x="4" y="24"/>
                  </a:cubicBezTo>
                  <a:cubicBezTo>
                    <a:pt x="5" y="26"/>
                    <a:pt x="0" y="28"/>
                    <a:pt x="3" y="30"/>
                  </a:cubicBezTo>
                  <a:cubicBezTo>
                    <a:pt x="5" y="31"/>
                    <a:pt x="8" y="35"/>
                    <a:pt x="11" y="38"/>
                  </a:cubicBezTo>
                  <a:cubicBezTo>
                    <a:pt x="11" y="37"/>
                    <a:pt x="12" y="36"/>
                    <a:pt x="15" y="36"/>
                  </a:cubicBezTo>
                  <a:cubicBezTo>
                    <a:pt x="20" y="37"/>
                    <a:pt x="16" y="43"/>
                    <a:pt x="20" y="45"/>
                  </a:cubicBezTo>
                  <a:cubicBezTo>
                    <a:pt x="24" y="47"/>
                    <a:pt x="24" y="52"/>
                    <a:pt x="21" y="54"/>
                  </a:cubicBezTo>
                  <a:cubicBezTo>
                    <a:pt x="18" y="56"/>
                    <a:pt x="17" y="67"/>
                    <a:pt x="23" y="73"/>
                  </a:cubicBezTo>
                  <a:cubicBezTo>
                    <a:pt x="30" y="80"/>
                    <a:pt x="34" y="79"/>
                    <a:pt x="36" y="77"/>
                  </a:cubicBezTo>
                  <a:cubicBezTo>
                    <a:pt x="37" y="76"/>
                    <a:pt x="42" y="77"/>
                    <a:pt x="44" y="75"/>
                  </a:cubicBezTo>
                  <a:cubicBezTo>
                    <a:pt x="45" y="72"/>
                    <a:pt x="47" y="75"/>
                    <a:pt x="49" y="72"/>
                  </a:cubicBezTo>
                  <a:cubicBezTo>
                    <a:pt x="51" y="70"/>
                    <a:pt x="54" y="71"/>
                    <a:pt x="58" y="72"/>
                  </a:cubicBezTo>
                  <a:cubicBezTo>
                    <a:pt x="55" y="68"/>
                    <a:pt x="52" y="62"/>
                    <a:pt x="51" y="60"/>
                  </a:cubicBezTo>
                  <a:cubicBezTo>
                    <a:pt x="49" y="56"/>
                    <a:pt x="39" y="50"/>
                    <a:pt x="41" y="49"/>
                  </a:cubicBezTo>
                  <a:cubicBezTo>
                    <a:pt x="43" y="47"/>
                    <a:pt x="42" y="40"/>
                    <a:pt x="46" y="39"/>
                  </a:cubicBezTo>
                  <a:cubicBezTo>
                    <a:pt x="49" y="39"/>
                    <a:pt x="53" y="37"/>
                    <a:pt x="51" y="34"/>
                  </a:cubicBezTo>
                  <a:cubicBezTo>
                    <a:pt x="50" y="33"/>
                    <a:pt x="51" y="30"/>
                    <a:pt x="52" y="27"/>
                  </a:cubicBezTo>
                  <a:cubicBezTo>
                    <a:pt x="49" y="27"/>
                    <a:pt x="44" y="18"/>
                    <a:pt x="42" y="18"/>
                  </a:cubicBezTo>
                  <a:cubicBezTo>
                    <a:pt x="39" y="18"/>
                    <a:pt x="35" y="16"/>
                    <a:pt x="36" y="12"/>
                  </a:cubicBezTo>
                  <a:cubicBezTo>
                    <a:pt x="37" y="8"/>
                    <a:pt x="29" y="7"/>
                    <a:pt x="24" y="3"/>
                  </a:cubicBezTo>
                  <a:cubicBezTo>
                    <a:pt x="23" y="2"/>
                    <a:pt x="22" y="1"/>
                    <a:pt x="20" y="0"/>
                  </a:cubicBezTo>
                  <a:cubicBezTo>
                    <a:pt x="18" y="3"/>
                    <a:pt x="17" y="5"/>
                    <a:pt x="16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6" name="Freeform 120"/>
            <p:cNvSpPr>
              <a:spLocks/>
            </p:cNvSpPr>
            <p:nvPr userDrawn="1"/>
          </p:nvSpPr>
          <p:spPr bwMode="auto">
            <a:xfrm>
              <a:off x="5485648" y="4319539"/>
              <a:ext cx="78865" cy="98474"/>
            </a:xfrm>
            <a:custGeom>
              <a:avLst/>
              <a:gdLst>
                <a:gd name="T0" fmla="*/ 3 w 37"/>
                <a:gd name="T1" fmla="*/ 19 h 42"/>
                <a:gd name="T2" fmla="*/ 4 w 37"/>
                <a:gd name="T3" fmla="*/ 33 h 42"/>
                <a:gd name="T4" fmla="*/ 0 w 37"/>
                <a:gd name="T5" fmla="*/ 38 h 42"/>
                <a:gd name="T6" fmla="*/ 11 w 37"/>
                <a:gd name="T7" fmla="*/ 40 h 42"/>
                <a:gd name="T8" fmla="*/ 23 w 37"/>
                <a:gd name="T9" fmla="*/ 35 h 42"/>
                <a:gd name="T10" fmla="*/ 37 w 37"/>
                <a:gd name="T11" fmla="*/ 18 h 42"/>
                <a:gd name="T12" fmla="*/ 37 w 37"/>
                <a:gd name="T13" fmla="*/ 18 h 42"/>
                <a:gd name="T14" fmla="*/ 17 w 37"/>
                <a:gd name="T15" fmla="*/ 3 h 42"/>
                <a:gd name="T16" fmla="*/ 7 w 37"/>
                <a:gd name="T17" fmla="*/ 0 h 42"/>
                <a:gd name="T18" fmla="*/ 5 w 37"/>
                <a:gd name="T19" fmla="*/ 6 h 42"/>
                <a:gd name="T20" fmla="*/ 3 w 37"/>
                <a:gd name="T21" fmla="*/ 1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42">
                  <a:moveTo>
                    <a:pt x="3" y="19"/>
                  </a:moveTo>
                  <a:cubicBezTo>
                    <a:pt x="5" y="23"/>
                    <a:pt x="5" y="32"/>
                    <a:pt x="4" y="33"/>
                  </a:cubicBezTo>
                  <a:cubicBezTo>
                    <a:pt x="3" y="34"/>
                    <a:pt x="2" y="36"/>
                    <a:pt x="0" y="38"/>
                  </a:cubicBezTo>
                  <a:cubicBezTo>
                    <a:pt x="2" y="40"/>
                    <a:pt x="5" y="42"/>
                    <a:pt x="11" y="40"/>
                  </a:cubicBezTo>
                  <a:cubicBezTo>
                    <a:pt x="18" y="38"/>
                    <a:pt x="21" y="42"/>
                    <a:pt x="23" y="35"/>
                  </a:cubicBezTo>
                  <a:cubicBezTo>
                    <a:pt x="25" y="30"/>
                    <a:pt x="32" y="23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2" y="16"/>
                    <a:pt x="24" y="5"/>
                    <a:pt x="17" y="3"/>
                  </a:cubicBezTo>
                  <a:cubicBezTo>
                    <a:pt x="14" y="3"/>
                    <a:pt x="10" y="2"/>
                    <a:pt x="7" y="0"/>
                  </a:cubicBezTo>
                  <a:cubicBezTo>
                    <a:pt x="6" y="3"/>
                    <a:pt x="5" y="6"/>
                    <a:pt x="5" y="6"/>
                  </a:cubicBezTo>
                  <a:cubicBezTo>
                    <a:pt x="2" y="8"/>
                    <a:pt x="1" y="14"/>
                    <a:pt x="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7" name="Freeform 121"/>
            <p:cNvSpPr>
              <a:spLocks/>
            </p:cNvSpPr>
            <p:nvPr userDrawn="1"/>
          </p:nvSpPr>
          <p:spPr bwMode="auto">
            <a:xfrm>
              <a:off x="4723855" y="3861818"/>
              <a:ext cx="263440" cy="93004"/>
            </a:xfrm>
            <a:custGeom>
              <a:avLst/>
              <a:gdLst>
                <a:gd name="T0" fmla="*/ 100 w 123"/>
                <a:gd name="T1" fmla="*/ 26 h 40"/>
                <a:gd name="T2" fmla="*/ 43 w 123"/>
                <a:gd name="T3" fmla="*/ 4 h 40"/>
                <a:gd name="T4" fmla="*/ 2 w 123"/>
                <a:gd name="T5" fmla="*/ 18 h 40"/>
                <a:gd name="T6" fmla="*/ 22 w 123"/>
                <a:gd name="T7" fmla="*/ 9 h 40"/>
                <a:gd name="T8" fmla="*/ 33 w 123"/>
                <a:gd name="T9" fmla="*/ 14 h 40"/>
                <a:gd name="T10" fmla="*/ 53 w 123"/>
                <a:gd name="T11" fmla="*/ 18 h 40"/>
                <a:gd name="T12" fmla="*/ 78 w 123"/>
                <a:gd name="T13" fmla="*/ 30 h 40"/>
                <a:gd name="T14" fmla="*/ 84 w 123"/>
                <a:gd name="T15" fmla="*/ 38 h 40"/>
                <a:gd name="T16" fmla="*/ 121 w 123"/>
                <a:gd name="T17" fmla="*/ 37 h 40"/>
                <a:gd name="T18" fmla="*/ 100 w 123"/>
                <a:gd name="T19" fmla="*/ 2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40">
                  <a:moveTo>
                    <a:pt x="100" y="26"/>
                  </a:moveTo>
                  <a:cubicBezTo>
                    <a:pt x="92" y="26"/>
                    <a:pt x="66" y="9"/>
                    <a:pt x="43" y="4"/>
                  </a:cubicBezTo>
                  <a:cubicBezTo>
                    <a:pt x="20" y="0"/>
                    <a:pt x="0" y="15"/>
                    <a:pt x="2" y="18"/>
                  </a:cubicBezTo>
                  <a:cubicBezTo>
                    <a:pt x="5" y="22"/>
                    <a:pt x="16" y="13"/>
                    <a:pt x="22" y="9"/>
                  </a:cubicBezTo>
                  <a:cubicBezTo>
                    <a:pt x="28" y="5"/>
                    <a:pt x="33" y="11"/>
                    <a:pt x="33" y="14"/>
                  </a:cubicBezTo>
                  <a:cubicBezTo>
                    <a:pt x="34" y="16"/>
                    <a:pt x="41" y="17"/>
                    <a:pt x="53" y="18"/>
                  </a:cubicBezTo>
                  <a:cubicBezTo>
                    <a:pt x="65" y="18"/>
                    <a:pt x="66" y="27"/>
                    <a:pt x="78" y="30"/>
                  </a:cubicBezTo>
                  <a:cubicBezTo>
                    <a:pt x="89" y="32"/>
                    <a:pt x="78" y="37"/>
                    <a:pt x="84" y="38"/>
                  </a:cubicBezTo>
                  <a:cubicBezTo>
                    <a:pt x="89" y="40"/>
                    <a:pt x="119" y="40"/>
                    <a:pt x="121" y="37"/>
                  </a:cubicBezTo>
                  <a:cubicBezTo>
                    <a:pt x="123" y="35"/>
                    <a:pt x="107" y="26"/>
                    <a:pt x="10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8" name="Freeform 122"/>
            <p:cNvSpPr>
              <a:spLocks/>
            </p:cNvSpPr>
            <p:nvPr userDrawn="1"/>
          </p:nvSpPr>
          <p:spPr bwMode="auto">
            <a:xfrm>
              <a:off x="4812788" y="4428954"/>
              <a:ext cx="149339" cy="171417"/>
            </a:xfrm>
            <a:custGeom>
              <a:avLst/>
              <a:gdLst>
                <a:gd name="T0" fmla="*/ 64 w 70"/>
                <a:gd name="T1" fmla="*/ 19 h 73"/>
                <a:gd name="T2" fmla="*/ 56 w 70"/>
                <a:gd name="T3" fmla="*/ 13 h 73"/>
                <a:gd name="T4" fmla="*/ 47 w 70"/>
                <a:gd name="T5" fmla="*/ 13 h 73"/>
                <a:gd name="T6" fmla="*/ 40 w 70"/>
                <a:gd name="T7" fmla="*/ 8 h 73"/>
                <a:gd name="T8" fmla="*/ 25 w 70"/>
                <a:gd name="T9" fmla="*/ 0 h 73"/>
                <a:gd name="T10" fmla="*/ 25 w 70"/>
                <a:gd name="T11" fmla="*/ 2 h 73"/>
                <a:gd name="T12" fmla="*/ 17 w 70"/>
                <a:gd name="T13" fmla="*/ 5 h 73"/>
                <a:gd name="T14" fmla="*/ 13 w 70"/>
                <a:gd name="T15" fmla="*/ 13 h 73"/>
                <a:gd name="T16" fmla="*/ 8 w 70"/>
                <a:gd name="T17" fmla="*/ 20 h 73"/>
                <a:gd name="T18" fmla="*/ 5 w 70"/>
                <a:gd name="T19" fmla="*/ 25 h 73"/>
                <a:gd name="T20" fmla="*/ 2 w 70"/>
                <a:gd name="T21" fmla="*/ 33 h 73"/>
                <a:gd name="T22" fmla="*/ 2 w 70"/>
                <a:gd name="T23" fmla="*/ 40 h 73"/>
                <a:gd name="T24" fmla="*/ 8 w 70"/>
                <a:gd name="T25" fmla="*/ 46 h 73"/>
                <a:gd name="T26" fmla="*/ 14 w 70"/>
                <a:gd name="T27" fmla="*/ 47 h 73"/>
                <a:gd name="T28" fmla="*/ 9 w 70"/>
                <a:gd name="T29" fmla="*/ 54 h 73"/>
                <a:gd name="T30" fmla="*/ 8 w 70"/>
                <a:gd name="T31" fmla="*/ 54 h 73"/>
                <a:gd name="T32" fmla="*/ 10 w 70"/>
                <a:gd name="T33" fmla="*/ 59 h 73"/>
                <a:gd name="T34" fmla="*/ 10 w 70"/>
                <a:gd name="T35" fmla="*/ 65 h 73"/>
                <a:gd name="T36" fmla="*/ 19 w 70"/>
                <a:gd name="T37" fmla="*/ 67 h 73"/>
                <a:gd name="T38" fmla="*/ 27 w 70"/>
                <a:gd name="T39" fmla="*/ 66 h 73"/>
                <a:gd name="T40" fmla="*/ 38 w 70"/>
                <a:gd name="T41" fmla="*/ 49 h 73"/>
                <a:gd name="T42" fmla="*/ 61 w 70"/>
                <a:gd name="T43" fmla="*/ 38 h 73"/>
                <a:gd name="T44" fmla="*/ 67 w 70"/>
                <a:gd name="T45" fmla="*/ 27 h 73"/>
                <a:gd name="T46" fmla="*/ 64 w 70"/>
                <a:gd name="T47" fmla="*/ 1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" h="73">
                  <a:moveTo>
                    <a:pt x="64" y="19"/>
                  </a:moveTo>
                  <a:cubicBezTo>
                    <a:pt x="60" y="14"/>
                    <a:pt x="57" y="11"/>
                    <a:pt x="56" y="13"/>
                  </a:cubicBezTo>
                  <a:cubicBezTo>
                    <a:pt x="55" y="14"/>
                    <a:pt x="50" y="14"/>
                    <a:pt x="47" y="13"/>
                  </a:cubicBezTo>
                  <a:cubicBezTo>
                    <a:pt x="44" y="11"/>
                    <a:pt x="42" y="8"/>
                    <a:pt x="40" y="8"/>
                  </a:cubicBezTo>
                  <a:cubicBezTo>
                    <a:pt x="37" y="8"/>
                    <a:pt x="30" y="3"/>
                    <a:pt x="25" y="0"/>
                  </a:cubicBezTo>
                  <a:cubicBezTo>
                    <a:pt x="25" y="1"/>
                    <a:pt x="25" y="1"/>
                    <a:pt x="25" y="2"/>
                  </a:cubicBezTo>
                  <a:cubicBezTo>
                    <a:pt x="25" y="4"/>
                    <a:pt x="22" y="5"/>
                    <a:pt x="17" y="5"/>
                  </a:cubicBezTo>
                  <a:cubicBezTo>
                    <a:pt x="13" y="6"/>
                    <a:pt x="13" y="10"/>
                    <a:pt x="13" y="13"/>
                  </a:cubicBezTo>
                  <a:cubicBezTo>
                    <a:pt x="13" y="16"/>
                    <a:pt x="10" y="16"/>
                    <a:pt x="8" y="20"/>
                  </a:cubicBezTo>
                  <a:cubicBezTo>
                    <a:pt x="7" y="23"/>
                    <a:pt x="9" y="24"/>
                    <a:pt x="5" y="25"/>
                  </a:cubicBezTo>
                  <a:cubicBezTo>
                    <a:pt x="1" y="27"/>
                    <a:pt x="0" y="30"/>
                    <a:pt x="2" y="33"/>
                  </a:cubicBezTo>
                  <a:cubicBezTo>
                    <a:pt x="5" y="36"/>
                    <a:pt x="2" y="38"/>
                    <a:pt x="2" y="40"/>
                  </a:cubicBezTo>
                  <a:cubicBezTo>
                    <a:pt x="1" y="42"/>
                    <a:pt x="5" y="43"/>
                    <a:pt x="8" y="46"/>
                  </a:cubicBezTo>
                  <a:cubicBezTo>
                    <a:pt x="12" y="49"/>
                    <a:pt x="13" y="44"/>
                    <a:pt x="14" y="47"/>
                  </a:cubicBezTo>
                  <a:cubicBezTo>
                    <a:pt x="16" y="49"/>
                    <a:pt x="13" y="54"/>
                    <a:pt x="9" y="54"/>
                  </a:cubicBezTo>
                  <a:cubicBezTo>
                    <a:pt x="9" y="54"/>
                    <a:pt x="8" y="54"/>
                    <a:pt x="8" y="54"/>
                  </a:cubicBezTo>
                  <a:cubicBezTo>
                    <a:pt x="10" y="56"/>
                    <a:pt x="11" y="58"/>
                    <a:pt x="10" y="59"/>
                  </a:cubicBezTo>
                  <a:cubicBezTo>
                    <a:pt x="8" y="62"/>
                    <a:pt x="7" y="62"/>
                    <a:pt x="10" y="65"/>
                  </a:cubicBezTo>
                  <a:cubicBezTo>
                    <a:pt x="14" y="68"/>
                    <a:pt x="16" y="63"/>
                    <a:pt x="19" y="67"/>
                  </a:cubicBezTo>
                  <a:cubicBezTo>
                    <a:pt x="22" y="71"/>
                    <a:pt x="25" y="73"/>
                    <a:pt x="27" y="66"/>
                  </a:cubicBezTo>
                  <a:cubicBezTo>
                    <a:pt x="30" y="60"/>
                    <a:pt x="33" y="51"/>
                    <a:pt x="38" y="49"/>
                  </a:cubicBezTo>
                  <a:cubicBezTo>
                    <a:pt x="43" y="48"/>
                    <a:pt x="54" y="46"/>
                    <a:pt x="61" y="38"/>
                  </a:cubicBezTo>
                  <a:cubicBezTo>
                    <a:pt x="67" y="30"/>
                    <a:pt x="64" y="29"/>
                    <a:pt x="67" y="27"/>
                  </a:cubicBezTo>
                  <a:cubicBezTo>
                    <a:pt x="70" y="25"/>
                    <a:pt x="68" y="23"/>
                    <a:pt x="64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9" name="Freeform 123"/>
            <p:cNvSpPr>
              <a:spLocks noEditPoints="1"/>
            </p:cNvSpPr>
            <p:nvPr userDrawn="1"/>
          </p:nvSpPr>
          <p:spPr bwMode="auto">
            <a:xfrm>
              <a:off x="5025888" y="1573213"/>
              <a:ext cx="1530298" cy="1154333"/>
            </a:xfrm>
            <a:custGeom>
              <a:avLst/>
              <a:gdLst>
                <a:gd name="T0" fmla="*/ 626 w 714"/>
                <a:gd name="T1" fmla="*/ 58 h 495"/>
                <a:gd name="T2" fmla="*/ 574 w 714"/>
                <a:gd name="T3" fmla="*/ 80 h 495"/>
                <a:gd name="T4" fmla="*/ 571 w 714"/>
                <a:gd name="T5" fmla="*/ 50 h 495"/>
                <a:gd name="T6" fmla="*/ 511 w 714"/>
                <a:gd name="T7" fmla="*/ 46 h 495"/>
                <a:gd name="T8" fmla="*/ 570 w 714"/>
                <a:gd name="T9" fmla="*/ 37 h 495"/>
                <a:gd name="T10" fmla="*/ 565 w 714"/>
                <a:gd name="T11" fmla="*/ 17 h 495"/>
                <a:gd name="T12" fmla="*/ 482 w 714"/>
                <a:gd name="T13" fmla="*/ 1 h 495"/>
                <a:gd name="T14" fmla="*/ 406 w 714"/>
                <a:gd name="T15" fmla="*/ 10 h 495"/>
                <a:gd name="T16" fmla="*/ 348 w 714"/>
                <a:gd name="T17" fmla="*/ 11 h 495"/>
                <a:gd name="T18" fmla="*/ 300 w 714"/>
                <a:gd name="T19" fmla="*/ 31 h 495"/>
                <a:gd name="T20" fmla="*/ 289 w 714"/>
                <a:gd name="T21" fmla="*/ 36 h 495"/>
                <a:gd name="T22" fmla="*/ 255 w 714"/>
                <a:gd name="T23" fmla="*/ 46 h 495"/>
                <a:gd name="T24" fmla="*/ 223 w 714"/>
                <a:gd name="T25" fmla="*/ 56 h 495"/>
                <a:gd name="T26" fmla="*/ 167 w 714"/>
                <a:gd name="T27" fmla="*/ 46 h 495"/>
                <a:gd name="T28" fmla="*/ 137 w 714"/>
                <a:gd name="T29" fmla="*/ 68 h 495"/>
                <a:gd name="T30" fmla="*/ 91 w 714"/>
                <a:gd name="T31" fmla="*/ 95 h 495"/>
                <a:gd name="T32" fmla="*/ 0 w 714"/>
                <a:gd name="T33" fmla="*/ 137 h 495"/>
                <a:gd name="T34" fmla="*/ 58 w 714"/>
                <a:gd name="T35" fmla="*/ 152 h 495"/>
                <a:gd name="T36" fmla="*/ 16 w 714"/>
                <a:gd name="T37" fmla="*/ 166 h 495"/>
                <a:gd name="T38" fmla="*/ 51 w 714"/>
                <a:gd name="T39" fmla="*/ 187 h 495"/>
                <a:gd name="T40" fmla="*/ 98 w 714"/>
                <a:gd name="T41" fmla="*/ 185 h 495"/>
                <a:gd name="T42" fmla="*/ 168 w 714"/>
                <a:gd name="T43" fmla="*/ 203 h 495"/>
                <a:gd name="T44" fmla="*/ 203 w 714"/>
                <a:gd name="T45" fmla="*/ 246 h 495"/>
                <a:gd name="T46" fmla="*/ 209 w 714"/>
                <a:gd name="T47" fmla="*/ 286 h 495"/>
                <a:gd name="T48" fmla="*/ 253 w 714"/>
                <a:gd name="T49" fmla="*/ 299 h 495"/>
                <a:gd name="T50" fmla="*/ 248 w 714"/>
                <a:gd name="T51" fmla="*/ 315 h 495"/>
                <a:gd name="T52" fmla="*/ 241 w 714"/>
                <a:gd name="T53" fmla="*/ 342 h 495"/>
                <a:gd name="T54" fmla="*/ 234 w 714"/>
                <a:gd name="T55" fmla="*/ 375 h 495"/>
                <a:gd name="T56" fmla="*/ 243 w 714"/>
                <a:gd name="T57" fmla="*/ 419 h 495"/>
                <a:gd name="T58" fmla="*/ 265 w 714"/>
                <a:gd name="T59" fmla="*/ 445 h 495"/>
                <a:gd name="T60" fmla="*/ 296 w 714"/>
                <a:gd name="T61" fmla="*/ 478 h 495"/>
                <a:gd name="T62" fmla="*/ 342 w 714"/>
                <a:gd name="T63" fmla="*/ 494 h 495"/>
                <a:gd name="T64" fmla="*/ 355 w 714"/>
                <a:gd name="T65" fmla="*/ 452 h 495"/>
                <a:gd name="T66" fmla="*/ 375 w 714"/>
                <a:gd name="T67" fmla="*/ 431 h 495"/>
                <a:gd name="T68" fmla="*/ 377 w 714"/>
                <a:gd name="T69" fmla="*/ 410 h 495"/>
                <a:gd name="T70" fmla="*/ 397 w 714"/>
                <a:gd name="T71" fmla="*/ 397 h 495"/>
                <a:gd name="T72" fmla="*/ 415 w 714"/>
                <a:gd name="T73" fmla="*/ 393 h 495"/>
                <a:gd name="T74" fmla="*/ 477 w 714"/>
                <a:gd name="T75" fmla="*/ 355 h 495"/>
                <a:gd name="T76" fmla="*/ 516 w 714"/>
                <a:gd name="T77" fmla="*/ 344 h 495"/>
                <a:gd name="T78" fmla="*/ 596 w 714"/>
                <a:gd name="T79" fmla="*/ 313 h 495"/>
                <a:gd name="T80" fmla="*/ 553 w 714"/>
                <a:gd name="T81" fmla="*/ 304 h 495"/>
                <a:gd name="T82" fmla="*/ 597 w 714"/>
                <a:gd name="T83" fmla="*/ 306 h 495"/>
                <a:gd name="T84" fmla="*/ 588 w 714"/>
                <a:gd name="T85" fmla="*/ 269 h 495"/>
                <a:gd name="T86" fmla="*/ 566 w 714"/>
                <a:gd name="T87" fmla="*/ 251 h 495"/>
                <a:gd name="T88" fmla="*/ 616 w 714"/>
                <a:gd name="T89" fmla="*/ 244 h 495"/>
                <a:gd name="T90" fmla="*/ 629 w 714"/>
                <a:gd name="T91" fmla="*/ 221 h 495"/>
                <a:gd name="T92" fmla="*/ 623 w 714"/>
                <a:gd name="T93" fmla="*/ 186 h 495"/>
                <a:gd name="T94" fmla="*/ 609 w 714"/>
                <a:gd name="T95" fmla="*/ 171 h 495"/>
                <a:gd name="T96" fmla="*/ 615 w 714"/>
                <a:gd name="T97" fmla="*/ 156 h 495"/>
                <a:gd name="T98" fmla="*/ 598 w 714"/>
                <a:gd name="T99" fmla="*/ 148 h 495"/>
                <a:gd name="T100" fmla="*/ 645 w 714"/>
                <a:gd name="T101" fmla="*/ 103 h 495"/>
                <a:gd name="T102" fmla="*/ 634 w 714"/>
                <a:gd name="T103" fmla="*/ 91 h 495"/>
                <a:gd name="T104" fmla="*/ 647 w 714"/>
                <a:gd name="T105" fmla="*/ 79 h 495"/>
                <a:gd name="T106" fmla="*/ 714 w 714"/>
                <a:gd name="T107" fmla="*/ 57 h 495"/>
                <a:gd name="T108" fmla="*/ 235 w 714"/>
                <a:gd name="T109" fmla="*/ 316 h 495"/>
                <a:gd name="T110" fmla="*/ 223 w 714"/>
                <a:gd name="T111" fmla="*/ 329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14" h="495">
                  <a:moveTo>
                    <a:pt x="674" y="46"/>
                  </a:moveTo>
                  <a:cubicBezTo>
                    <a:pt x="661" y="46"/>
                    <a:pt x="651" y="48"/>
                    <a:pt x="650" y="56"/>
                  </a:cubicBezTo>
                  <a:cubicBezTo>
                    <a:pt x="649" y="65"/>
                    <a:pt x="633" y="55"/>
                    <a:pt x="626" y="58"/>
                  </a:cubicBezTo>
                  <a:cubicBezTo>
                    <a:pt x="619" y="60"/>
                    <a:pt x="623" y="51"/>
                    <a:pt x="616" y="54"/>
                  </a:cubicBezTo>
                  <a:cubicBezTo>
                    <a:pt x="609" y="57"/>
                    <a:pt x="602" y="65"/>
                    <a:pt x="593" y="68"/>
                  </a:cubicBezTo>
                  <a:cubicBezTo>
                    <a:pt x="585" y="71"/>
                    <a:pt x="579" y="79"/>
                    <a:pt x="574" y="80"/>
                  </a:cubicBezTo>
                  <a:cubicBezTo>
                    <a:pt x="568" y="81"/>
                    <a:pt x="585" y="65"/>
                    <a:pt x="593" y="58"/>
                  </a:cubicBezTo>
                  <a:cubicBezTo>
                    <a:pt x="601" y="50"/>
                    <a:pt x="597" y="41"/>
                    <a:pt x="586" y="42"/>
                  </a:cubicBezTo>
                  <a:cubicBezTo>
                    <a:pt x="575" y="43"/>
                    <a:pt x="577" y="49"/>
                    <a:pt x="571" y="50"/>
                  </a:cubicBezTo>
                  <a:cubicBezTo>
                    <a:pt x="565" y="52"/>
                    <a:pt x="535" y="66"/>
                    <a:pt x="534" y="61"/>
                  </a:cubicBezTo>
                  <a:cubicBezTo>
                    <a:pt x="532" y="57"/>
                    <a:pt x="558" y="50"/>
                    <a:pt x="558" y="47"/>
                  </a:cubicBezTo>
                  <a:cubicBezTo>
                    <a:pt x="557" y="44"/>
                    <a:pt x="525" y="44"/>
                    <a:pt x="511" y="46"/>
                  </a:cubicBezTo>
                  <a:cubicBezTo>
                    <a:pt x="496" y="48"/>
                    <a:pt x="471" y="56"/>
                    <a:pt x="470" y="52"/>
                  </a:cubicBezTo>
                  <a:cubicBezTo>
                    <a:pt x="470" y="48"/>
                    <a:pt x="500" y="43"/>
                    <a:pt x="515" y="41"/>
                  </a:cubicBezTo>
                  <a:cubicBezTo>
                    <a:pt x="531" y="39"/>
                    <a:pt x="558" y="42"/>
                    <a:pt x="570" y="37"/>
                  </a:cubicBezTo>
                  <a:cubicBezTo>
                    <a:pt x="582" y="33"/>
                    <a:pt x="599" y="33"/>
                    <a:pt x="602" y="29"/>
                  </a:cubicBezTo>
                  <a:cubicBezTo>
                    <a:pt x="605" y="26"/>
                    <a:pt x="589" y="21"/>
                    <a:pt x="580" y="21"/>
                  </a:cubicBezTo>
                  <a:cubicBezTo>
                    <a:pt x="572" y="21"/>
                    <a:pt x="564" y="20"/>
                    <a:pt x="565" y="17"/>
                  </a:cubicBezTo>
                  <a:cubicBezTo>
                    <a:pt x="565" y="13"/>
                    <a:pt x="552" y="12"/>
                    <a:pt x="551" y="9"/>
                  </a:cubicBezTo>
                  <a:cubicBezTo>
                    <a:pt x="549" y="6"/>
                    <a:pt x="523" y="8"/>
                    <a:pt x="518" y="5"/>
                  </a:cubicBezTo>
                  <a:cubicBezTo>
                    <a:pt x="512" y="2"/>
                    <a:pt x="496" y="0"/>
                    <a:pt x="482" y="1"/>
                  </a:cubicBezTo>
                  <a:cubicBezTo>
                    <a:pt x="468" y="2"/>
                    <a:pt x="440" y="2"/>
                    <a:pt x="434" y="3"/>
                  </a:cubicBezTo>
                  <a:cubicBezTo>
                    <a:pt x="427" y="3"/>
                    <a:pt x="423" y="5"/>
                    <a:pt x="417" y="5"/>
                  </a:cubicBezTo>
                  <a:cubicBezTo>
                    <a:pt x="411" y="5"/>
                    <a:pt x="402" y="7"/>
                    <a:pt x="406" y="10"/>
                  </a:cubicBezTo>
                  <a:cubicBezTo>
                    <a:pt x="412" y="17"/>
                    <a:pt x="396" y="19"/>
                    <a:pt x="397" y="14"/>
                  </a:cubicBezTo>
                  <a:cubicBezTo>
                    <a:pt x="398" y="10"/>
                    <a:pt x="384" y="7"/>
                    <a:pt x="380" y="11"/>
                  </a:cubicBezTo>
                  <a:cubicBezTo>
                    <a:pt x="374" y="15"/>
                    <a:pt x="351" y="7"/>
                    <a:pt x="348" y="11"/>
                  </a:cubicBezTo>
                  <a:cubicBezTo>
                    <a:pt x="344" y="15"/>
                    <a:pt x="317" y="14"/>
                    <a:pt x="309" y="15"/>
                  </a:cubicBezTo>
                  <a:cubicBezTo>
                    <a:pt x="301" y="16"/>
                    <a:pt x="322" y="22"/>
                    <a:pt x="321" y="25"/>
                  </a:cubicBezTo>
                  <a:cubicBezTo>
                    <a:pt x="320" y="28"/>
                    <a:pt x="295" y="25"/>
                    <a:pt x="300" y="31"/>
                  </a:cubicBezTo>
                  <a:cubicBezTo>
                    <a:pt x="305" y="36"/>
                    <a:pt x="322" y="41"/>
                    <a:pt x="330" y="48"/>
                  </a:cubicBezTo>
                  <a:cubicBezTo>
                    <a:pt x="338" y="55"/>
                    <a:pt x="324" y="51"/>
                    <a:pt x="315" y="45"/>
                  </a:cubicBezTo>
                  <a:cubicBezTo>
                    <a:pt x="306" y="40"/>
                    <a:pt x="294" y="42"/>
                    <a:pt x="289" y="36"/>
                  </a:cubicBezTo>
                  <a:cubicBezTo>
                    <a:pt x="283" y="31"/>
                    <a:pt x="263" y="27"/>
                    <a:pt x="257" y="30"/>
                  </a:cubicBezTo>
                  <a:cubicBezTo>
                    <a:pt x="251" y="34"/>
                    <a:pt x="272" y="41"/>
                    <a:pt x="272" y="45"/>
                  </a:cubicBezTo>
                  <a:cubicBezTo>
                    <a:pt x="272" y="49"/>
                    <a:pt x="258" y="44"/>
                    <a:pt x="255" y="46"/>
                  </a:cubicBezTo>
                  <a:cubicBezTo>
                    <a:pt x="253" y="47"/>
                    <a:pt x="241" y="35"/>
                    <a:pt x="234" y="35"/>
                  </a:cubicBezTo>
                  <a:cubicBezTo>
                    <a:pt x="227" y="35"/>
                    <a:pt x="233" y="41"/>
                    <a:pt x="233" y="49"/>
                  </a:cubicBezTo>
                  <a:cubicBezTo>
                    <a:pt x="233" y="57"/>
                    <a:pt x="220" y="61"/>
                    <a:pt x="223" y="56"/>
                  </a:cubicBezTo>
                  <a:cubicBezTo>
                    <a:pt x="227" y="50"/>
                    <a:pt x="224" y="36"/>
                    <a:pt x="217" y="34"/>
                  </a:cubicBezTo>
                  <a:cubicBezTo>
                    <a:pt x="210" y="31"/>
                    <a:pt x="191" y="39"/>
                    <a:pt x="182" y="39"/>
                  </a:cubicBezTo>
                  <a:cubicBezTo>
                    <a:pt x="172" y="39"/>
                    <a:pt x="159" y="42"/>
                    <a:pt x="167" y="46"/>
                  </a:cubicBezTo>
                  <a:cubicBezTo>
                    <a:pt x="176" y="50"/>
                    <a:pt x="167" y="53"/>
                    <a:pt x="160" y="48"/>
                  </a:cubicBezTo>
                  <a:cubicBezTo>
                    <a:pt x="153" y="43"/>
                    <a:pt x="129" y="48"/>
                    <a:pt x="134" y="51"/>
                  </a:cubicBezTo>
                  <a:cubicBezTo>
                    <a:pt x="139" y="55"/>
                    <a:pt x="140" y="64"/>
                    <a:pt x="137" y="68"/>
                  </a:cubicBezTo>
                  <a:cubicBezTo>
                    <a:pt x="134" y="72"/>
                    <a:pt x="124" y="64"/>
                    <a:pt x="115" y="65"/>
                  </a:cubicBezTo>
                  <a:cubicBezTo>
                    <a:pt x="105" y="65"/>
                    <a:pt x="59" y="86"/>
                    <a:pt x="62" y="91"/>
                  </a:cubicBezTo>
                  <a:cubicBezTo>
                    <a:pt x="65" y="97"/>
                    <a:pt x="84" y="92"/>
                    <a:pt x="91" y="95"/>
                  </a:cubicBezTo>
                  <a:cubicBezTo>
                    <a:pt x="97" y="98"/>
                    <a:pt x="89" y="110"/>
                    <a:pt x="81" y="115"/>
                  </a:cubicBezTo>
                  <a:cubicBezTo>
                    <a:pt x="73" y="120"/>
                    <a:pt x="45" y="115"/>
                    <a:pt x="44" y="121"/>
                  </a:cubicBezTo>
                  <a:cubicBezTo>
                    <a:pt x="44" y="127"/>
                    <a:pt x="0" y="128"/>
                    <a:pt x="0" y="137"/>
                  </a:cubicBezTo>
                  <a:cubicBezTo>
                    <a:pt x="0" y="141"/>
                    <a:pt x="2" y="144"/>
                    <a:pt x="7" y="145"/>
                  </a:cubicBezTo>
                  <a:cubicBezTo>
                    <a:pt x="13" y="146"/>
                    <a:pt x="21" y="144"/>
                    <a:pt x="26" y="150"/>
                  </a:cubicBezTo>
                  <a:cubicBezTo>
                    <a:pt x="32" y="156"/>
                    <a:pt x="47" y="156"/>
                    <a:pt x="58" y="152"/>
                  </a:cubicBezTo>
                  <a:cubicBezTo>
                    <a:pt x="69" y="149"/>
                    <a:pt x="76" y="153"/>
                    <a:pt x="76" y="159"/>
                  </a:cubicBezTo>
                  <a:cubicBezTo>
                    <a:pt x="76" y="165"/>
                    <a:pt x="52" y="157"/>
                    <a:pt x="45" y="161"/>
                  </a:cubicBezTo>
                  <a:cubicBezTo>
                    <a:pt x="38" y="165"/>
                    <a:pt x="15" y="161"/>
                    <a:pt x="16" y="166"/>
                  </a:cubicBezTo>
                  <a:cubicBezTo>
                    <a:pt x="17" y="170"/>
                    <a:pt x="28" y="169"/>
                    <a:pt x="37" y="171"/>
                  </a:cubicBezTo>
                  <a:cubicBezTo>
                    <a:pt x="46" y="173"/>
                    <a:pt x="38" y="176"/>
                    <a:pt x="38" y="180"/>
                  </a:cubicBezTo>
                  <a:cubicBezTo>
                    <a:pt x="37" y="183"/>
                    <a:pt x="42" y="182"/>
                    <a:pt x="51" y="187"/>
                  </a:cubicBezTo>
                  <a:cubicBezTo>
                    <a:pt x="60" y="191"/>
                    <a:pt x="75" y="193"/>
                    <a:pt x="70" y="189"/>
                  </a:cubicBezTo>
                  <a:cubicBezTo>
                    <a:pt x="65" y="184"/>
                    <a:pt x="80" y="184"/>
                    <a:pt x="82" y="187"/>
                  </a:cubicBezTo>
                  <a:cubicBezTo>
                    <a:pt x="84" y="190"/>
                    <a:pt x="91" y="183"/>
                    <a:pt x="98" y="185"/>
                  </a:cubicBezTo>
                  <a:cubicBezTo>
                    <a:pt x="104" y="186"/>
                    <a:pt x="106" y="179"/>
                    <a:pt x="112" y="182"/>
                  </a:cubicBezTo>
                  <a:cubicBezTo>
                    <a:pt x="117" y="185"/>
                    <a:pt x="141" y="187"/>
                    <a:pt x="149" y="191"/>
                  </a:cubicBezTo>
                  <a:cubicBezTo>
                    <a:pt x="157" y="196"/>
                    <a:pt x="169" y="197"/>
                    <a:pt x="168" y="203"/>
                  </a:cubicBezTo>
                  <a:cubicBezTo>
                    <a:pt x="167" y="209"/>
                    <a:pt x="175" y="213"/>
                    <a:pt x="184" y="217"/>
                  </a:cubicBezTo>
                  <a:cubicBezTo>
                    <a:pt x="193" y="221"/>
                    <a:pt x="195" y="229"/>
                    <a:pt x="195" y="235"/>
                  </a:cubicBezTo>
                  <a:cubicBezTo>
                    <a:pt x="194" y="240"/>
                    <a:pt x="205" y="244"/>
                    <a:pt x="203" y="246"/>
                  </a:cubicBezTo>
                  <a:cubicBezTo>
                    <a:pt x="201" y="249"/>
                    <a:pt x="203" y="252"/>
                    <a:pt x="209" y="258"/>
                  </a:cubicBezTo>
                  <a:cubicBezTo>
                    <a:pt x="215" y="263"/>
                    <a:pt x="199" y="267"/>
                    <a:pt x="203" y="271"/>
                  </a:cubicBezTo>
                  <a:cubicBezTo>
                    <a:pt x="207" y="275"/>
                    <a:pt x="197" y="284"/>
                    <a:pt x="209" y="286"/>
                  </a:cubicBezTo>
                  <a:cubicBezTo>
                    <a:pt x="220" y="287"/>
                    <a:pt x="218" y="279"/>
                    <a:pt x="226" y="279"/>
                  </a:cubicBezTo>
                  <a:cubicBezTo>
                    <a:pt x="234" y="279"/>
                    <a:pt x="226" y="285"/>
                    <a:pt x="230" y="290"/>
                  </a:cubicBezTo>
                  <a:cubicBezTo>
                    <a:pt x="235" y="294"/>
                    <a:pt x="244" y="293"/>
                    <a:pt x="253" y="299"/>
                  </a:cubicBezTo>
                  <a:cubicBezTo>
                    <a:pt x="261" y="306"/>
                    <a:pt x="256" y="309"/>
                    <a:pt x="248" y="304"/>
                  </a:cubicBezTo>
                  <a:cubicBezTo>
                    <a:pt x="240" y="298"/>
                    <a:pt x="217" y="300"/>
                    <a:pt x="217" y="302"/>
                  </a:cubicBezTo>
                  <a:cubicBezTo>
                    <a:pt x="217" y="304"/>
                    <a:pt x="242" y="317"/>
                    <a:pt x="248" y="315"/>
                  </a:cubicBezTo>
                  <a:cubicBezTo>
                    <a:pt x="254" y="313"/>
                    <a:pt x="262" y="323"/>
                    <a:pt x="259" y="326"/>
                  </a:cubicBezTo>
                  <a:cubicBezTo>
                    <a:pt x="255" y="329"/>
                    <a:pt x="257" y="337"/>
                    <a:pt x="256" y="341"/>
                  </a:cubicBezTo>
                  <a:cubicBezTo>
                    <a:pt x="255" y="345"/>
                    <a:pt x="247" y="341"/>
                    <a:pt x="241" y="342"/>
                  </a:cubicBezTo>
                  <a:cubicBezTo>
                    <a:pt x="236" y="343"/>
                    <a:pt x="232" y="344"/>
                    <a:pt x="232" y="350"/>
                  </a:cubicBezTo>
                  <a:cubicBezTo>
                    <a:pt x="232" y="355"/>
                    <a:pt x="223" y="359"/>
                    <a:pt x="222" y="366"/>
                  </a:cubicBezTo>
                  <a:cubicBezTo>
                    <a:pt x="221" y="372"/>
                    <a:pt x="229" y="372"/>
                    <a:pt x="234" y="375"/>
                  </a:cubicBezTo>
                  <a:cubicBezTo>
                    <a:pt x="238" y="378"/>
                    <a:pt x="225" y="380"/>
                    <a:pt x="225" y="384"/>
                  </a:cubicBezTo>
                  <a:cubicBezTo>
                    <a:pt x="224" y="389"/>
                    <a:pt x="236" y="398"/>
                    <a:pt x="241" y="400"/>
                  </a:cubicBezTo>
                  <a:cubicBezTo>
                    <a:pt x="245" y="402"/>
                    <a:pt x="241" y="413"/>
                    <a:pt x="243" y="419"/>
                  </a:cubicBezTo>
                  <a:cubicBezTo>
                    <a:pt x="245" y="424"/>
                    <a:pt x="251" y="417"/>
                    <a:pt x="250" y="424"/>
                  </a:cubicBezTo>
                  <a:cubicBezTo>
                    <a:pt x="249" y="431"/>
                    <a:pt x="255" y="431"/>
                    <a:pt x="256" y="435"/>
                  </a:cubicBezTo>
                  <a:cubicBezTo>
                    <a:pt x="256" y="439"/>
                    <a:pt x="267" y="439"/>
                    <a:pt x="265" y="445"/>
                  </a:cubicBezTo>
                  <a:cubicBezTo>
                    <a:pt x="263" y="450"/>
                    <a:pt x="268" y="454"/>
                    <a:pt x="270" y="458"/>
                  </a:cubicBezTo>
                  <a:cubicBezTo>
                    <a:pt x="273" y="461"/>
                    <a:pt x="282" y="466"/>
                    <a:pt x="283" y="470"/>
                  </a:cubicBezTo>
                  <a:cubicBezTo>
                    <a:pt x="285" y="475"/>
                    <a:pt x="290" y="480"/>
                    <a:pt x="296" y="478"/>
                  </a:cubicBezTo>
                  <a:cubicBezTo>
                    <a:pt x="303" y="477"/>
                    <a:pt x="303" y="482"/>
                    <a:pt x="308" y="482"/>
                  </a:cubicBezTo>
                  <a:cubicBezTo>
                    <a:pt x="313" y="481"/>
                    <a:pt x="320" y="484"/>
                    <a:pt x="322" y="487"/>
                  </a:cubicBezTo>
                  <a:cubicBezTo>
                    <a:pt x="323" y="491"/>
                    <a:pt x="338" y="494"/>
                    <a:pt x="342" y="494"/>
                  </a:cubicBezTo>
                  <a:cubicBezTo>
                    <a:pt x="346" y="495"/>
                    <a:pt x="347" y="488"/>
                    <a:pt x="351" y="486"/>
                  </a:cubicBezTo>
                  <a:cubicBezTo>
                    <a:pt x="354" y="484"/>
                    <a:pt x="353" y="470"/>
                    <a:pt x="356" y="469"/>
                  </a:cubicBezTo>
                  <a:cubicBezTo>
                    <a:pt x="360" y="468"/>
                    <a:pt x="359" y="453"/>
                    <a:pt x="355" y="452"/>
                  </a:cubicBezTo>
                  <a:cubicBezTo>
                    <a:pt x="352" y="451"/>
                    <a:pt x="353" y="446"/>
                    <a:pt x="361" y="447"/>
                  </a:cubicBezTo>
                  <a:cubicBezTo>
                    <a:pt x="369" y="448"/>
                    <a:pt x="366" y="440"/>
                    <a:pt x="370" y="439"/>
                  </a:cubicBezTo>
                  <a:cubicBezTo>
                    <a:pt x="374" y="438"/>
                    <a:pt x="372" y="432"/>
                    <a:pt x="375" y="431"/>
                  </a:cubicBezTo>
                  <a:cubicBezTo>
                    <a:pt x="378" y="430"/>
                    <a:pt x="377" y="426"/>
                    <a:pt x="375" y="423"/>
                  </a:cubicBezTo>
                  <a:cubicBezTo>
                    <a:pt x="373" y="421"/>
                    <a:pt x="376" y="419"/>
                    <a:pt x="380" y="418"/>
                  </a:cubicBezTo>
                  <a:cubicBezTo>
                    <a:pt x="384" y="418"/>
                    <a:pt x="383" y="412"/>
                    <a:pt x="377" y="410"/>
                  </a:cubicBezTo>
                  <a:cubicBezTo>
                    <a:pt x="372" y="408"/>
                    <a:pt x="374" y="403"/>
                    <a:pt x="379" y="406"/>
                  </a:cubicBezTo>
                  <a:cubicBezTo>
                    <a:pt x="385" y="410"/>
                    <a:pt x="389" y="407"/>
                    <a:pt x="386" y="403"/>
                  </a:cubicBezTo>
                  <a:cubicBezTo>
                    <a:pt x="383" y="399"/>
                    <a:pt x="390" y="398"/>
                    <a:pt x="397" y="397"/>
                  </a:cubicBezTo>
                  <a:cubicBezTo>
                    <a:pt x="404" y="396"/>
                    <a:pt x="408" y="393"/>
                    <a:pt x="406" y="388"/>
                  </a:cubicBezTo>
                  <a:cubicBezTo>
                    <a:pt x="405" y="383"/>
                    <a:pt x="415" y="383"/>
                    <a:pt x="412" y="387"/>
                  </a:cubicBezTo>
                  <a:cubicBezTo>
                    <a:pt x="410" y="392"/>
                    <a:pt x="411" y="396"/>
                    <a:pt x="415" y="393"/>
                  </a:cubicBezTo>
                  <a:cubicBezTo>
                    <a:pt x="418" y="390"/>
                    <a:pt x="425" y="392"/>
                    <a:pt x="436" y="389"/>
                  </a:cubicBezTo>
                  <a:cubicBezTo>
                    <a:pt x="448" y="386"/>
                    <a:pt x="459" y="377"/>
                    <a:pt x="462" y="368"/>
                  </a:cubicBezTo>
                  <a:cubicBezTo>
                    <a:pt x="465" y="360"/>
                    <a:pt x="478" y="360"/>
                    <a:pt x="477" y="355"/>
                  </a:cubicBezTo>
                  <a:cubicBezTo>
                    <a:pt x="475" y="349"/>
                    <a:pt x="479" y="347"/>
                    <a:pt x="488" y="351"/>
                  </a:cubicBezTo>
                  <a:cubicBezTo>
                    <a:pt x="496" y="354"/>
                    <a:pt x="489" y="348"/>
                    <a:pt x="499" y="348"/>
                  </a:cubicBezTo>
                  <a:cubicBezTo>
                    <a:pt x="509" y="348"/>
                    <a:pt x="507" y="345"/>
                    <a:pt x="516" y="344"/>
                  </a:cubicBezTo>
                  <a:cubicBezTo>
                    <a:pt x="526" y="344"/>
                    <a:pt x="550" y="340"/>
                    <a:pt x="558" y="334"/>
                  </a:cubicBezTo>
                  <a:cubicBezTo>
                    <a:pt x="566" y="328"/>
                    <a:pt x="584" y="322"/>
                    <a:pt x="591" y="318"/>
                  </a:cubicBezTo>
                  <a:cubicBezTo>
                    <a:pt x="598" y="314"/>
                    <a:pt x="600" y="310"/>
                    <a:pt x="596" y="313"/>
                  </a:cubicBezTo>
                  <a:cubicBezTo>
                    <a:pt x="591" y="315"/>
                    <a:pt x="582" y="315"/>
                    <a:pt x="575" y="314"/>
                  </a:cubicBezTo>
                  <a:cubicBezTo>
                    <a:pt x="568" y="312"/>
                    <a:pt x="557" y="306"/>
                    <a:pt x="549" y="311"/>
                  </a:cubicBezTo>
                  <a:cubicBezTo>
                    <a:pt x="541" y="315"/>
                    <a:pt x="546" y="305"/>
                    <a:pt x="553" y="304"/>
                  </a:cubicBezTo>
                  <a:cubicBezTo>
                    <a:pt x="559" y="303"/>
                    <a:pt x="556" y="300"/>
                    <a:pt x="555" y="293"/>
                  </a:cubicBezTo>
                  <a:cubicBezTo>
                    <a:pt x="553" y="287"/>
                    <a:pt x="566" y="291"/>
                    <a:pt x="571" y="298"/>
                  </a:cubicBezTo>
                  <a:cubicBezTo>
                    <a:pt x="577" y="306"/>
                    <a:pt x="587" y="309"/>
                    <a:pt x="597" y="306"/>
                  </a:cubicBezTo>
                  <a:cubicBezTo>
                    <a:pt x="606" y="304"/>
                    <a:pt x="597" y="297"/>
                    <a:pt x="601" y="292"/>
                  </a:cubicBezTo>
                  <a:cubicBezTo>
                    <a:pt x="605" y="287"/>
                    <a:pt x="572" y="272"/>
                    <a:pt x="570" y="267"/>
                  </a:cubicBezTo>
                  <a:cubicBezTo>
                    <a:pt x="569" y="262"/>
                    <a:pt x="579" y="266"/>
                    <a:pt x="588" y="269"/>
                  </a:cubicBezTo>
                  <a:cubicBezTo>
                    <a:pt x="597" y="273"/>
                    <a:pt x="599" y="262"/>
                    <a:pt x="599" y="258"/>
                  </a:cubicBezTo>
                  <a:cubicBezTo>
                    <a:pt x="599" y="253"/>
                    <a:pt x="579" y="253"/>
                    <a:pt x="571" y="258"/>
                  </a:cubicBezTo>
                  <a:cubicBezTo>
                    <a:pt x="562" y="262"/>
                    <a:pt x="554" y="252"/>
                    <a:pt x="566" y="251"/>
                  </a:cubicBezTo>
                  <a:cubicBezTo>
                    <a:pt x="577" y="249"/>
                    <a:pt x="567" y="245"/>
                    <a:pt x="570" y="242"/>
                  </a:cubicBezTo>
                  <a:cubicBezTo>
                    <a:pt x="574" y="238"/>
                    <a:pt x="588" y="251"/>
                    <a:pt x="596" y="249"/>
                  </a:cubicBezTo>
                  <a:cubicBezTo>
                    <a:pt x="604" y="246"/>
                    <a:pt x="609" y="249"/>
                    <a:pt x="616" y="244"/>
                  </a:cubicBezTo>
                  <a:cubicBezTo>
                    <a:pt x="622" y="239"/>
                    <a:pt x="604" y="235"/>
                    <a:pt x="600" y="231"/>
                  </a:cubicBezTo>
                  <a:cubicBezTo>
                    <a:pt x="596" y="227"/>
                    <a:pt x="619" y="228"/>
                    <a:pt x="626" y="228"/>
                  </a:cubicBezTo>
                  <a:cubicBezTo>
                    <a:pt x="633" y="229"/>
                    <a:pt x="635" y="219"/>
                    <a:pt x="629" y="221"/>
                  </a:cubicBezTo>
                  <a:cubicBezTo>
                    <a:pt x="624" y="223"/>
                    <a:pt x="604" y="215"/>
                    <a:pt x="608" y="209"/>
                  </a:cubicBezTo>
                  <a:cubicBezTo>
                    <a:pt x="612" y="203"/>
                    <a:pt x="620" y="210"/>
                    <a:pt x="628" y="206"/>
                  </a:cubicBezTo>
                  <a:cubicBezTo>
                    <a:pt x="637" y="202"/>
                    <a:pt x="629" y="186"/>
                    <a:pt x="623" y="186"/>
                  </a:cubicBezTo>
                  <a:cubicBezTo>
                    <a:pt x="617" y="186"/>
                    <a:pt x="602" y="184"/>
                    <a:pt x="602" y="181"/>
                  </a:cubicBezTo>
                  <a:cubicBezTo>
                    <a:pt x="602" y="178"/>
                    <a:pt x="590" y="176"/>
                    <a:pt x="594" y="173"/>
                  </a:cubicBezTo>
                  <a:cubicBezTo>
                    <a:pt x="597" y="170"/>
                    <a:pt x="602" y="176"/>
                    <a:pt x="609" y="171"/>
                  </a:cubicBezTo>
                  <a:cubicBezTo>
                    <a:pt x="617" y="166"/>
                    <a:pt x="634" y="172"/>
                    <a:pt x="641" y="171"/>
                  </a:cubicBezTo>
                  <a:cubicBezTo>
                    <a:pt x="648" y="170"/>
                    <a:pt x="638" y="157"/>
                    <a:pt x="634" y="159"/>
                  </a:cubicBezTo>
                  <a:cubicBezTo>
                    <a:pt x="630" y="162"/>
                    <a:pt x="616" y="162"/>
                    <a:pt x="615" y="156"/>
                  </a:cubicBezTo>
                  <a:cubicBezTo>
                    <a:pt x="614" y="149"/>
                    <a:pt x="628" y="156"/>
                    <a:pt x="630" y="152"/>
                  </a:cubicBezTo>
                  <a:cubicBezTo>
                    <a:pt x="633" y="149"/>
                    <a:pt x="610" y="141"/>
                    <a:pt x="607" y="148"/>
                  </a:cubicBezTo>
                  <a:cubicBezTo>
                    <a:pt x="604" y="154"/>
                    <a:pt x="591" y="152"/>
                    <a:pt x="598" y="148"/>
                  </a:cubicBezTo>
                  <a:cubicBezTo>
                    <a:pt x="604" y="144"/>
                    <a:pt x="606" y="134"/>
                    <a:pt x="605" y="128"/>
                  </a:cubicBezTo>
                  <a:cubicBezTo>
                    <a:pt x="604" y="123"/>
                    <a:pt x="628" y="122"/>
                    <a:pt x="626" y="113"/>
                  </a:cubicBezTo>
                  <a:cubicBezTo>
                    <a:pt x="623" y="105"/>
                    <a:pt x="637" y="103"/>
                    <a:pt x="645" y="103"/>
                  </a:cubicBezTo>
                  <a:cubicBezTo>
                    <a:pt x="653" y="103"/>
                    <a:pt x="645" y="93"/>
                    <a:pt x="637" y="94"/>
                  </a:cubicBezTo>
                  <a:cubicBezTo>
                    <a:pt x="629" y="95"/>
                    <a:pt x="622" y="103"/>
                    <a:pt x="618" y="100"/>
                  </a:cubicBezTo>
                  <a:cubicBezTo>
                    <a:pt x="614" y="97"/>
                    <a:pt x="627" y="91"/>
                    <a:pt x="634" y="91"/>
                  </a:cubicBezTo>
                  <a:cubicBezTo>
                    <a:pt x="640" y="91"/>
                    <a:pt x="657" y="90"/>
                    <a:pt x="663" y="87"/>
                  </a:cubicBezTo>
                  <a:cubicBezTo>
                    <a:pt x="669" y="84"/>
                    <a:pt x="653" y="81"/>
                    <a:pt x="642" y="82"/>
                  </a:cubicBezTo>
                  <a:cubicBezTo>
                    <a:pt x="630" y="83"/>
                    <a:pt x="630" y="79"/>
                    <a:pt x="647" y="79"/>
                  </a:cubicBezTo>
                  <a:cubicBezTo>
                    <a:pt x="664" y="78"/>
                    <a:pt x="661" y="75"/>
                    <a:pt x="673" y="74"/>
                  </a:cubicBezTo>
                  <a:cubicBezTo>
                    <a:pt x="684" y="73"/>
                    <a:pt x="680" y="68"/>
                    <a:pt x="688" y="68"/>
                  </a:cubicBezTo>
                  <a:cubicBezTo>
                    <a:pt x="695" y="67"/>
                    <a:pt x="714" y="60"/>
                    <a:pt x="714" y="57"/>
                  </a:cubicBezTo>
                  <a:cubicBezTo>
                    <a:pt x="714" y="53"/>
                    <a:pt x="687" y="46"/>
                    <a:pt x="674" y="46"/>
                  </a:cubicBezTo>
                  <a:close/>
                  <a:moveTo>
                    <a:pt x="244" y="324"/>
                  </a:moveTo>
                  <a:cubicBezTo>
                    <a:pt x="245" y="319"/>
                    <a:pt x="239" y="322"/>
                    <a:pt x="235" y="316"/>
                  </a:cubicBezTo>
                  <a:cubicBezTo>
                    <a:pt x="232" y="310"/>
                    <a:pt x="214" y="308"/>
                    <a:pt x="212" y="313"/>
                  </a:cubicBezTo>
                  <a:cubicBezTo>
                    <a:pt x="212" y="314"/>
                    <a:pt x="206" y="317"/>
                    <a:pt x="211" y="322"/>
                  </a:cubicBezTo>
                  <a:cubicBezTo>
                    <a:pt x="215" y="326"/>
                    <a:pt x="218" y="324"/>
                    <a:pt x="223" y="329"/>
                  </a:cubicBezTo>
                  <a:cubicBezTo>
                    <a:pt x="229" y="333"/>
                    <a:pt x="244" y="329"/>
                    <a:pt x="244" y="3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0" name="Freeform 124"/>
            <p:cNvSpPr>
              <a:spLocks noEditPoints="1"/>
            </p:cNvSpPr>
            <p:nvPr userDrawn="1"/>
          </p:nvSpPr>
          <p:spPr bwMode="auto">
            <a:xfrm>
              <a:off x="3307659" y="1595096"/>
              <a:ext cx="2226651" cy="1730587"/>
            </a:xfrm>
            <a:custGeom>
              <a:avLst/>
              <a:gdLst>
                <a:gd name="T0" fmla="*/ 212 w 1039"/>
                <a:gd name="T1" fmla="*/ 655 h 742"/>
                <a:gd name="T2" fmla="*/ 195 w 1039"/>
                <a:gd name="T3" fmla="*/ 218 h 742"/>
                <a:gd name="T4" fmla="*/ 400 w 1039"/>
                <a:gd name="T5" fmla="*/ 241 h 742"/>
                <a:gd name="T6" fmla="*/ 266 w 1039"/>
                <a:gd name="T7" fmla="*/ 258 h 742"/>
                <a:gd name="T8" fmla="*/ 400 w 1039"/>
                <a:gd name="T9" fmla="*/ 321 h 742"/>
                <a:gd name="T10" fmla="*/ 246 w 1039"/>
                <a:gd name="T11" fmla="*/ 186 h 742"/>
                <a:gd name="T12" fmla="*/ 216 w 1039"/>
                <a:gd name="T13" fmla="*/ 178 h 742"/>
                <a:gd name="T14" fmla="*/ 382 w 1039"/>
                <a:gd name="T15" fmla="*/ 204 h 742"/>
                <a:gd name="T16" fmla="*/ 308 w 1039"/>
                <a:gd name="T17" fmla="*/ 138 h 742"/>
                <a:gd name="T18" fmla="*/ 427 w 1039"/>
                <a:gd name="T19" fmla="*/ 115 h 742"/>
                <a:gd name="T20" fmla="*/ 431 w 1039"/>
                <a:gd name="T21" fmla="*/ 155 h 742"/>
                <a:gd name="T22" fmla="*/ 434 w 1039"/>
                <a:gd name="T23" fmla="*/ 177 h 742"/>
                <a:gd name="T24" fmla="*/ 561 w 1039"/>
                <a:gd name="T25" fmla="*/ 141 h 742"/>
                <a:gd name="T26" fmla="*/ 509 w 1039"/>
                <a:gd name="T27" fmla="*/ 223 h 742"/>
                <a:gd name="T28" fmla="*/ 710 w 1039"/>
                <a:gd name="T29" fmla="*/ 211 h 742"/>
                <a:gd name="T30" fmla="*/ 600 w 1039"/>
                <a:gd name="T31" fmla="*/ 145 h 742"/>
                <a:gd name="T32" fmla="*/ 618 w 1039"/>
                <a:gd name="T33" fmla="*/ 80 h 742"/>
                <a:gd name="T34" fmla="*/ 607 w 1039"/>
                <a:gd name="T35" fmla="*/ 64 h 742"/>
                <a:gd name="T36" fmla="*/ 656 w 1039"/>
                <a:gd name="T37" fmla="*/ 115 h 742"/>
                <a:gd name="T38" fmla="*/ 722 w 1039"/>
                <a:gd name="T39" fmla="*/ 173 h 742"/>
                <a:gd name="T40" fmla="*/ 823 w 1039"/>
                <a:gd name="T41" fmla="*/ 83 h 742"/>
                <a:gd name="T42" fmla="*/ 786 w 1039"/>
                <a:gd name="T43" fmla="*/ 9 h 742"/>
                <a:gd name="T44" fmla="*/ 588 w 1039"/>
                <a:gd name="T45" fmla="*/ 44 h 742"/>
                <a:gd name="T46" fmla="*/ 646 w 1039"/>
                <a:gd name="T47" fmla="*/ 422 h 742"/>
                <a:gd name="T48" fmla="*/ 856 w 1039"/>
                <a:gd name="T49" fmla="*/ 326 h 742"/>
                <a:gd name="T50" fmla="*/ 771 w 1039"/>
                <a:gd name="T51" fmla="*/ 261 h 742"/>
                <a:gd name="T52" fmla="*/ 646 w 1039"/>
                <a:gd name="T53" fmla="*/ 240 h 742"/>
                <a:gd name="T54" fmla="*/ 729 w 1039"/>
                <a:gd name="T55" fmla="*/ 296 h 742"/>
                <a:gd name="T56" fmla="*/ 762 w 1039"/>
                <a:gd name="T57" fmla="*/ 393 h 742"/>
                <a:gd name="T58" fmla="*/ 879 w 1039"/>
                <a:gd name="T59" fmla="*/ 402 h 742"/>
                <a:gd name="T60" fmla="*/ 706 w 1039"/>
                <a:gd name="T61" fmla="*/ 231 h 742"/>
                <a:gd name="T62" fmla="*/ 996 w 1039"/>
                <a:gd name="T63" fmla="*/ 615 h 742"/>
                <a:gd name="T64" fmla="*/ 114 w 1039"/>
                <a:gd name="T65" fmla="*/ 603 h 742"/>
                <a:gd name="T66" fmla="*/ 849 w 1039"/>
                <a:gd name="T67" fmla="*/ 658 h 742"/>
                <a:gd name="T68" fmla="*/ 996 w 1039"/>
                <a:gd name="T69" fmla="*/ 584 h 742"/>
                <a:gd name="T70" fmla="*/ 926 w 1039"/>
                <a:gd name="T71" fmla="*/ 537 h 742"/>
                <a:gd name="T72" fmla="*/ 873 w 1039"/>
                <a:gd name="T73" fmla="*/ 506 h 742"/>
                <a:gd name="T74" fmla="*/ 789 w 1039"/>
                <a:gd name="T75" fmla="*/ 444 h 742"/>
                <a:gd name="T76" fmla="*/ 752 w 1039"/>
                <a:gd name="T77" fmla="*/ 521 h 742"/>
                <a:gd name="T78" fmla="*/ 689 w 1039"/>
                <a:gd name="T79" fmla="*/ 592 h 742"/>
                <a:gd name="T80" fmla="*/ 557 w 1039"/>
                <a:gd name="T81" fmla="*/ 504 h 742"/>
                <a:gd name="T82" fmla="*/ 599 w 1039"/>
                <a:gd name="T83" fmla="*/ 413 h 742"/>
                <a:gd name="T84" fmla="*/ 671 w 1039"/>
                <a:gd name="T85" fmla="*/ 371 h 742"/>
                <a:gd name="T86" fmla="*/ 658 w 1039"/>
                <a:gd name="T87" fmla="*/ 326 h 742"/>
                <a:gd name="T88" fmla="*/ 599 w 1039"/>
                <a:gd name="T89" fmla="*/ 330 h 742"/>
                <a:gd name="T90" fmla="*/ 555 w 1039"/>
                <a:gd name="T91" fmla="*/ 260 h 742"/>
                <a:gd name="T92" fmla="*/ 536 w 1039"/>
                <a:gd name="T93" fmla="*/ 280 h 742"/>
                <a:gd name="T94" fmla="*/ 525 w 1039"/>
                <a:gd name="T95" fmla="*/ 349 h 742"/>
                <a:gd name="T96" fmla="*/ 509 w 1039"/>
                <a:gd name="T97" fmla="*/ 334 h 742"/>
                <a:gd name="T98" fmla="*/ 413 w 1039"/>
                <a:gd name="T99" fmla="*/ 334 h 742"/>
                <a:gd name="T100" fmla="*/ 277 w 1039"/>
                <a:gd name="T101" fmla="*/ 326 h 742"/>
                <a:gd name="T102" fmla="*/ 100 w 1039"/>
                <a:gd name="T103" fmla="*/ 327 h 742"/>
                <a:gd name="T104" fmla="*/ 49 w 1039"/>
                <a:gd name="T105" fmla="*/ 327 h 742"/>
                <a:gd name="T106" fmla="*/ 131 w 1039"/>
                <a:gd name="T107" fmla="*/ 564 h 742"/>
                <a:gd name="T108" fmla="*/ 188 w 1039"/>
                <a:gd name="T109" fmla="*/ 631 h 742"/>
                <a:gd name="T110" fmla="*/ 644 w 1039"/>
                <a:gd name="T111" fmla="*/ 661 h 742"/>
                <a:gd name="T112" fmla="*/ 725 w 1039"/>
                <a:gd name="T113" fmla="*/ 734 h 742"/>
                <a:gd name="T114" fmla="*/ 895 w 1039"/>
                <a:gd name="T115" fmla="*/ 692 h 742"/>
                <a:gd name="T116" fmla="*/ 251 w 1039"/>
                <a:gd name="T117" fmla="*/ 390 h 742"/>
                <a:gd name="T118" fmla="*/ 249 w 1039"/>
                <a:gd name="T119" fmla="*/ 376 h 742"/>
                <a:gd name="T120" fmla="*/ 521 w 1039"/>
                <a:gd name="T121" fmla="*/ 629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39" h="742">
                  <a:moveTo>
                    <a:pt x="205" y="651"/>
                  </a:moveTo>
                  <a:cubicBezTo>
                    <a:pt x="202" y="647"/>
                    <a:pt x="193" y="648"/>
                    <a:pt x="192" y="645"/>
                  </a:cubicBezTo>
                  <a:cubicBezTo>
                    <a:pt x="190" y="642"/>
                    <a:pt x="182" y="631"/>
                    <a:pt x="178" y="631"/>
                  </a:cubicBezTo>
                  <a:cubicBezTo>
                    <a:pt x="174" y="631"/>
                    <a:pt x="168" y="631"/>
                    <a:pt x="163" y="628"/>
                  </a:cubicBezTo>
                  <a:cubicBezTo>
                    <a:pt x="158" y="624"/>
                    <a:pt x="154" y="624"/>
                    <a:pt x="151" y="626"/>
                  </a:cubicBezTo>
                  <a:cubicBezTo>
                    <a:pt x="147" y="628"/>
                    <a:pt x="155" y="629"/>
                    <a:pt x="154" y="631"/>
                  </a:cubicBezTo>
                  <a:cubicBezTo>
                    <a:pt x="154" y="633"/>
                    <a:pt x="157" y="635"/>
                    <a:pt x="160" y="634"/>
                  </a:cubicBezTo>
                  <a:cubicBezTo>
                    <a:pt x="163" y="634"/>
                    <a:pt x="165" y="640"/>
                    <a:pt x="168" y="640"/>
                  </a:cubicBezTo>
                  <a:cubicBezTo>
                    <a:pt x="171" y="640"/>
                    <a:pt x="172" y="645"/>
                    <a:pt x="175" y="645"/>
                  </a:cubicBezTo>
                  <a:cubicBezTo>
                    <a:pt x="179" y="645"/>
                    <a:pt x="180" y="649"/>
                    <a:pt x="182" y="651"/>
                  </a:cubicBezTo>
                  <a:cubicBezTo>
                    <a:pt x="183" y="653"/>
                    <a:pt x="188" y="651"/>
                    <a:pt x="188" y="653"/>
                  </a:cubicBezTo>
                  <a:cubicBezTo>
                    <a:pt x="188" y="655"/>
                    <a:pt x="192" y="657"/>
                    <a:pt x="193" y="659"/>
                  </a:cubicBezTo>
                  <a:cubicBezTo>
                    <a:pt x="200" y="660"/>
                    <a:pt x="206" y="661"/>
                    <a:pt x="211" y="659"/>
                  </a:cubicBezTo>
                  <a:cubicBezTo>
                    <a:pt x="211" y="658"/>
                    <a:pt x="212" y="656"/>
                    <a:pt x="212" y="655"/>
                  </a:cubicBezTo>
                  <a:cubicBezTo>
                    <a:pt x="214" y="652"/>
                    <a:pt x="209" y="654"/>
                    <a:pt x="205" y="651"/>
                  </a:cubicBezTo>
                  <a:close/>
                  <a:moveTo>
                    <a:pt x="196" y="270"/>
                  </a:moveTo>
                  <a:cubicBezTo>
                    <a:pt x="206" y="272"/>
                    <a:pt x="207" y="287"/>
                    <a:pt x="213" y="287"/>
                  </a:cubicBezTo>
                  <a:cubicBezTo>
                    <a:pt x="217" y="287"/>
                    <a:pt x="214" y="282"/>
                    <a:pt x="221" y="282"/>
                  </a:cubicBezTo>
                  <a:cubicBezTo>
                    <a:pt x="227" y="282"/>
                    <a:pt x="226" y="279"/>
                    <a:pt x="232" y="279"/>
                  </a:cubicBezTo>
                  <a:cubicBezTo>
                    <a:pt x="238" y="280"/>
                    <a:pt x="243" y="278"/>
                    <a:pt x="243" y="271"/>
                  </a:cubicBezTo>
                  <a:cubicBezTo>
                    <a:pt x="243" y="265"/>
                    <a:pt x="248" y="262"/>
                    <a:pt x="254" y="261"/>
                  </a:cubicBezTo>
                  <a:cubicBezTo>
                    <a:pt x="261" y="259"/>
                    <a:pt x="255" y="252"/>
                    <a:pt x="264" y="250"/>
                  </a:cubicBezTo>
                  <a:cubicBezTo>
                    <a:pt x="272" y="248"/>
                    <a:pt x="297" y="239"/>
                    <a:pt x="301" y="236"/>
                  </a:cubicBezTo>
                  <a:cubicBezTo>
                    <a:pt x="305" y="233"/>
                    <a:pt x="296" y="229"/>
                    <a:pt x="286" y="224"/>
                  </a:cubicBezTo>
                  <a:cubicBezTo>
                    <a:pt x="277" y="219"/>
                    <a:pt x="270" y="217"/>
                    <a:pt x="263" y="221"/>
                  </a:cubicBezTo>
                  <a:cubicBezTo>
                    <a:pt x="255" y="226"/>
                    <a:pt x="261" y="217"/>
                    <a:pt x="255" y="219"/>
                  </a:cubicBezTo>
                  <a:cubicBezTo>
                    <a:pt x="250" y="221"/>
                    <a:pt x="234" y="215"/>
                    <a:pt x="232" y="213"/>
                  </a:cubicBezTo>
                  <a:cubicBezTo>
                    <a:pt x="230" y="210"/>
                    <a:pt x="202" y="218"/>
                    <a:pt x="195" y="218"/>
                  </a:cubicBezTo>
                  <a:cubicBezTo>
                    <a:pt x="189" y="218"/>
                    <a:pt x="196" y="225"/>
                    <a:pt x="201" y="228"/>
                  </a:cubicBezTo>
                  <a:cubicBezTo>
                    <a:pt x="205" y="231"/>
                    <a:pt x="189" y="242"/>
                    <a:pt x="192" y="244"/>
                  </a:cubicBezTo>
                  <a:cubicBezTo>
                    <a:pt x="195" y="247"/>
                    <a:pt x="189" y="253"/>
                    <a:pt x="182" y="261"/>
                  </a:cubicBezTo>
                  <a:cubicBezTo>
                    <a:pt x="175" y="268"/>
                    <a:pt x="187" y="268"/>
                    <a:pt x="196" y="270"/>
                  </a:cubicBezTo>
                  <a:close/>
                  <a:moveTo>
                    <a:pt x="455" y="309"/>
                  </a:moveTo>
                  <a:cubicBezTo>
                    <a:pt x="458" y="306"/>
                    <a:pt x="471" y="316"/>
                    <a:pt x="472" y="309"/>
                  </a:cubicBezTo>
                  <a:cubicBezTo>
                    <a:pt x="472" y="301"/>
                    <a:pt x="457" y="298"/>
                    <a:pt x="451" y="294"/>
                  </a:cubicBezTo>
                  <a:cubicBezTo>
                    <a:pt x="445" y="290"/>
                    <a:pt x="442" y="292"/>
                    <a:pt x="432" y="286"/>
                  </a:cubicBezTo>
                  <a:cubicBezTo>
                    <a:pt x="422" y="279"/>
                    <a:pt x="435" y="276"/>
                    <a:pt x="428" y="270"/>
                  </a:cubicBezTo>
                  <a:cubicBezTo>
                    <a:pt x="420" y="265"/>
                    <a:pt x="418" y="251"/>
                    <a:pt x="423" y="246"/>
                  </a:cubicBezTo>
                  <a:cubicBezTo>
                    <a:pt x="428" y="241"/>
                    <a:pt x="434" y="234"/>
                    <a:pt x="424" y="231"/>
                  </a:cubicBezTo>
                  <a:cubicBezTo>
                    <a:pt x="415" y="227"/>
                    <a:pt x="400" y="233"/>
                    <a:pt x="402" y="235"/>
                  </a:cubicBezTo>
                  <a:cubicBezTo>
                    <a:pt x="403" y="237"/>
                    <a:pt x="416" y="244"/>
                    <a:pt x="416" y="247"/>
                  </a:cubicBezTo>
                  <a:cubicBezTo>
                    <a:pt x="416" y="250"/>
                    <a:pt x="404" y="239"/>
                    <a:pt x="400" y="241"/>
                  </a:cubicBezTo>
                  <a:cubicBezTo>
                    <a:pt x="396" y="243"/>
                    <a:pt x="391" y="236"/>
                    <a:pt x="388" y="241"/>
                  </a:cubicBezTo>
                  <a:cubicBezTo>
                    <a:pt x="384" y="246"/>
                    <a:pt x="392" y="263"/>
                    <a:pt x="395" y="267"/>
                  </a:cubicBezTo>
                  <a:cubicBezTo>
                    <a:pt x="399" y="272"/>
                    <a:pt x="392" y="272"/>
                    <a:pt x="388" y="273"/>
                  </a:cubicBezTo>
                  <a:cubicBezTo>
                    <a:pt x="384" y="274"/>
                    <a:pt x="384" y="260"/>
                    <a:pt x="379" y="254"/>
                  </a:cubicBezTo>
                  <a:cubicBezTo>
                    <a:pt x="375" y="249"/>
                    <a:pt x="359" y="243"/>
                    <a:pt x="358" y="247"/>
                  </a:cubicBezTo>
                  <a:cubicBezTo>
                    <a:pt x="357" y="251"/>
                    <a:pt x="368" y="251"/>
                    <a:pt x="367" y="256"/>
                  </a:cubicBezTo>
                  <a:cubicBezTo>
                    <a:pt x="365" y="261"/>
                    <a:pt x="359" y="253"/>
                    <a:pt x="353" y="257"/>
                  </a:cubicBezTo>
                  <a:cubicBezTo>
                    <a:pt x="347" y="261"/>
                    <a:pt x="348" y="258"/>
                    <a:pt x="349" y="254"/>
                  </a:cubicBezTo>
                  <a:cubicBezTo>
                    <a:pt x="350" y="250"/>
                    <a:pt x="341" y="245"/>
                    <a:pt x="331" y="246"/>
                  </a:cubicBezTo>
                  <a:cubicBezTo>
                    <a:pt x="321" y="247"/>
                    <a:pt x="326" y="254"/>
                    <a:pt x="323" y="256"/>
                  </a:cubicBezTo>
                  <a:cubicBezTo>
                    <a:pt x="320" y="258"/>
                    <a:pt x="304" y="254"/>
                    <a:pt x="314" y="253"/>
                  </a:cubicBezTo>
                  <a:cubicBezTo>
                    <a:pt x="324" y="251"/>
                    <a:pt x="320" y="245"/>
                    <a:pt x="316" y="240"/>
                  </a:cubicBezTo>
                  <a:cubicBezTo>
                    <a:pt x="313" y="235"/>
                    <a:pt x="303" y="241"/>
                    <a:pt x="287" y="246"/>
                  </a:cubicBezTo>
                  <a:cubicBezTo>
                    <a:pt x="271" y="252"/>
                    <a:pt x="264" y="257"/>
                    <a:pt x="266" y="258"/>
                  </a:cubicBezTo>
                  <a:cubicBezTo>
                    <a:pt x="268" y="258"/>
                    <a:pt x="268" y="261"/>
                    <a:pt x="262" y="266"/>
                  </a:cubicBezTo>
                  <a:cubicBezTo>
                    <a:pt x="256" y="270"/>
                    <a:pt x="262" y="275"/>
                    <a:pt x="268" y="275"/>
                  </a:cubicBezTo>
                  <a:cubicBezTo>
                    <a:pt x="273" y="275"/>
                    <a:pt x="268" y="279"/>
                    <a:pt x="272" y="280"/>
                  </a:cubicBezTo>
                  <a:cubicBezTo>
                    <a:pt x="276" y="281"/>
                    <a:pt x="295" y="273"/>
                    <a:pt x="300" y="277"/>
                  </a:cubicBezTo>
                  <a:cubicBezTo>
                    <a:pt x="305" y="280"/>
                    <a:pt x="269" y="282"/>
                    <a:pt x="269" y="288"/>
                  </a:cubicBezTo>
                  <a:cubicBezTo>
                    <a:pt x="269" y="293"/>
                    <a:pt x="289" y="297"/>
                    <a:pt x="303" y="294"/>
                  </a:cubicBezTo>
                  <a:cubicBezTo>
                    <a:pt x="318" y="292"/>
                    <a:pt x="343" y="296"/>
                    <a:pt x="343" y="300"/>
                  </a:cubicBezTo>
                  <a:cubicBezTo>
                    <a:pt x="343" y="303"/>
                    <a:pt x="326" y="302"/>
                    <a:pt x="313" y="301"/>
                  </a:cubicBezTo>
                  <a:cubicBezTo>
                    <a:pt x="300" y="301"/>
                    <a:pt x="278" y="305"/>
                    <a:pt x="279" y="309"/>
                  </a:cubicBezTo>
                  <a:cubicBezTo>
                    <a:pt x="280" y="313"/>
                    <a:pt x="282" y="313"/>
                    <a:pt x="295" y="319"/>
                  </a:cubicBezTo>
                  <a:cubicBezTo>
                    <a:pt x="309" y="324"/>
                    <a:pt x="323" y="316"/>
                    <a:pt x="322" y="324"/>
                  </a:cubicBezTo>
                  <a:cubicBezTo>
                    <a:pt x="322" y="332"/>
                    <a:pt x="329" y="334"/>
                    <a:pt x="347" y="335"/>
                  </a:cubicBezTo>
                  <a:cubicBezTo>
                    <a:pt x="365" y="335"/>
                    <a:pt x="374" y="327"/>
                    <a:pt x="383" y="327"/>
                  </a:cubicBezTo>
                  <a:cubicBezTo>
                    <a:pt x="391" y="328"/>
                    <a:pt x="395" y="326"/>
                    <a:pt x="400" y="321"/>
                  </a:cubicBezTo>
                  <a:cubicBezTo>
                    <a:pt x="404" y="315"/>
                    <a:pt x="407" y="318"/>
                    <a:pt x="408" y="321"/>
                  </a:cubicBezTo>
                  <a:cubicBezTo>
                    <a:pt x="409" y="324"/>
                    <a:pt x="421" y="324"/>
                    <a:pt x="423" y="326"/>
                  </a:cubicBezTo>
                  <a:cubicBezTo>
                    <a:pt x="430" y="332"/>
                    <a:pt x="452" y="330"/>
                    <a:pt x="460" y="326"/>
                  </a:cubicBezTo>
                  <a:cubicBezTo>
                    <a:pt x="468" y="323"/>
                    <a:pt x="457" y="312"/>
                    <a:pt x="452" y="317"/>
                  </a:cubicBezTo>
                  <a:cubicBezTo>
                    <a:pt x="448" y="322"/>
                    <a:pt x="445" y="319"/>
                    <a:pt x="444" y="316"/>
                  </a:cubicBezTo>
                  <a:cubicBezTo>
                    <a:pt x="443" y="314"/>
                    <a:pt x="452" y="312"/>
                    <a:pt x="455" y="309"/>
                  </a:cubicBezTo>
                  <a:close/>
                  <a:moveTo>
                    <a:pt x="258" y="191"/>
                  </a:moveTo>
                  <a:cubicBezTo>
                    <a:pt x="268" y="192"/>
                    <a:pt x="277" y="184"/>
                    <a:pt x="277" y="180"/>
                  </a:cubicBezTo>
                  <a:cubicBezTo>
                    <a:pt x="276" y="176"/>
                    <a:pt x="254" y="191"/>
                    <a:pt x="258" y="191"/>
                  </a:cubicBezTo>
                  <a:close/>
                  <a:moveTo>
                    <a:pt x="216" y="178"/>
                  </a:moveTo>
                  <a:cubicBezTo>
                    <a:pt x="219" y="179"/>
                    <a:pt x="216" y="186"/>
                    <a:pt x="220" y="184"/>
                  </a:cubicBezTo>
                  <a:cubicBezTo>
                    <a:pt x="224" y="182"/>
                    <a:pt x="225" y="182"/>
                    <a:pt x="228" y="183"/>
                  </a:cubicBezTo>
                  <a:cubicBezTo>
                    <a:pt x="234" y="184"/>
                    <a:pt x="235" y="180"/>
                    <a:pt x="237" y="177"/>
                  </a:cubicBezTo>
                  <a:cubicBezTo>
                    <a:pt x="240" y="175"/>
                    <a:pt x="239" y="186"/>
                    <a:pt x="246" y="186"/>
                  </a:cubicBezTo>
                  <a:cubicBezTo>
                    <a:pt x="251" y="186"/>
                    <a:pt x="250" y="174"/>
                    <a:pt x="255" y="178"/>
                  </a:cubicBezTo>
                  <a:cubicBezTo>
                    <a:pt x="261" y="181"/>
                    <a:pt x="262" y="176"/>
                    <a:pt x="263" y="173"/>
                  </a:cubicBezTo>
                  <a:cubicBezTo>
                    <a:pt x="264" y="170"/>
                    <a:pt x="264" y="164"/>
                    <a:pt x="270" y="163"/>
                  </a:cubicBezTo>
                  <a:cubicBezTo>
                    <a:pt x="276" y="162"/>
                    <a:pt x="271" y="168"/>
                    <a:pt x="273" y="173"/>
                  </a:cubicBezTo>
                  <a:cubicBezTo>
                    <a:pt x="277" y="179"/>
                    <a:pt x="284" y="173"/>
                    <a:pt x="284" y="170"/>
                  </a:cubicBezTo>
                  <a:cubicBezTo>
                    <a:pt x="285" y="167"/>
                    <a:pt x="294" y="169"/>
                    <a:pt x="294" y="166"/>
                  </a:cubicBezTo>
                  <a:cubicBezTo>
                    <a:pt x="293" y="162"/>
                    <a:pt x="296" y="161"/>
                    <a:pt x="294" y="158"/>
                  </a:cubicBezTo>
                  <a:cubicBezTo>
                    <a:pt x="291" y="154"/>
                    <a:pt x="298" y="155"/>
                    <a:pt x="301" y="152"/>
                  </a:cubicBezTo>
                  <a:cubicBezTo>
                    <a:pt x="304" y="149"/>
                    <a:pt x="297" y="151"/>
                    <a:pt x="292" y="147"/>
                  </a:cubicBezTo>
                  <a:cubicBezTo>
                    <a:pt x="286" y="143"/>
                    <a:pt x="284" y="149"/>
                    <a:pt x="284" y="151"/>
                  </a:cubicBezTo>
                  <a:cubicBezTo>
                    <a:pt x="284" y="154"/>
                    <a:pt x="274" y="152"/>
                    <a:pt x="269" y="150"/>
                  </a:cubicBezTo>
                  <a:cubicBezTo>
                    <a:pt x="263" y="148"/>
                    <a:pt x="256" y="156"/>
                    <a:pt x="248" y="160"/>
                  </a:cubicBezTo>
                  <a:cubicBezTo>
                    <a:pt x="239" y="164"/>
                    <a:pt x="239" y="171"/>
                    <a:pt x="231" y="170"/>
                  </a:cubicBezTo>
                  <a:cubicBezTo>
                    <a:pt x="223" y="170"/>
                    <a:pt x="212" y="176"/>
                    <a:pt x="216" y="178"/>
                  </a:cubicBezTo>
                  <a:close/>
                  <a:moveTo>
                    <a:pt x="296" y="175"/>
                  </a:moveTo>
                  <a:cubicBezTo>
                    <a:pt x="289" y="176"/>
                    <a:pt x="289" y="183"/>
                    <a:pt x="298" y="183"/>
                  </a:cubicBezTo>
                  <a:cubicBezTo>
                    <a:pt x="306" y="183"/>
                    <a:pt x="309" y="185"/>
                    <a:pt x="297" y="184"/>
                  </a:cubicBezTo>
                  <a:cubicBezTo>
                    <a:pt x="285" y="184"/>
                    <a:pt x="280" y="194"/>
                    <a:pt x="288" y="192"/>
                  </a:cubicBezTo>
                  <a:cubicBezTo>
                    <a:pt x="296" y="190"/>
                    <a:pt x="306" y="190"/>
                    <a:pt x="300" y="192"/>
                  </a:cubicBezTo>
                  <a:cubicBezTo>
                    <a:pt x="294" y="194"/>
                    <a:pt x="277" y="195"/>
                    <a:pt x="279" y="198"/>
                  </a:cubicBezTo>
                  <a:cubicBezTo>
                    <a:pt x="281" y="200"/>
                    <a:pt x="287" y="199"/>
                    <a:pt x="294" y="202"/>
                  </a:cubicBezTo>
                  <a:cubicBezTo>
                    <a:pt x="301" y="204"/>
                    <a:pt x="305" y="206"/>
                    <a:pt x="310" y="200"/>
                  </a:cubicBezTo>
                  <a:cubicBezTo>
                    <a:pt x="315" y="195"/>
                    <a:pt x="322" y="190"/>
                    <a:pt x="319" y="197"/>
                  </a:cubicBezTo>
                  <a:cubicBezTo>
                    <a:pt x="317" y="204"/>
                    <a:pt x="328" y="199"/>
                    <a:pt x="342" y="198"/>
                  </a:cubicBezTo>
                  <a:cubicBezTo>
                    <a:pt x="356" y="198"/>
                    <a:pt x="339" y="206"/>
                    <a:pt x="325" y="207"/>
                  </a:cubicBezTo>
                  <a:cubicBezTo>
                    <a:pt x="310" y="208"/>
                    <a:pt x="313" y="215"/>
                    <a:pt x="324" y="217"/>
                  </a:cubicBezTo>
                  <a:cubicBezTo>
                    <a:pt x="335" y="219"/>
                    <a:pt x="360" y="210"/>
                    <a:pt x="365" y="205"/>
                  </a:cubicBezTo>
                  <a:cubicBezTo>
                    <a:pt x="371" y="200"/>
                    <a:pt x="376" y="208"/>
                    <a:pt x="382" y="204"/>
                  </a:cubicBezTo>
                  <a:cubicBezTo>
                    <a:pt x="388" y="200"/>
                    <a:pt x="399" y="205"/>
                    <a:pt x="408" y="203"/>
                  </a:cubicBezTo>
                  <a:cubicBezTo>
                    <a:pt x="418" y="201"/>
                    <a:pt x="420" y="184"/>
                    <a:pt x="413" y="181"/>
                  </a:cubicBezTo>
                  <a:cubicBezTo>
                    <a:pt x="405" y="178"/>
                    <a:pt x="405" y="184"/>
                    <a:pt x="400" y="185"/>
                  </a:cubicBezTo>
                  <a:cubicBezTo>
                    <a:pt x="394" y="186"/>
                    <a:pt x="391" y="179"/>
                    <a:pt x="386" y="175"/>
                  </a:cubicBezTo>
                  <a:cubicBezTo>
                    <a:pt x="382" y="171"/>
                    <a:pt x="385" y="162"/>
                    <a:pt x="378" y="163"/>
                  </a:cubicBezTo>
                  <a:cubicBezTo>
                    <a:pt x="371" y="164"/>
                    <a:pt x="357" y="174"/>
                    <a:pt x="365" y="175"/>
                  </a:cubicBezTo>
                  <a:cubicBezTo>
                    <a:pt x="374" y="176"/>
                    <a:pt x="371" y="181"/>
                    <a:pt x="367" y="183"/>
                  </a:cubicBezTo>
                  <a:cubicBezTo>
                    <a:pt x="362" y="184"/>
                    <a:pt x="377" y="188"/>
                    <a:pt x="375" y="191"/>
                  </a:cubicBezTo>
                  <a:cubicBezTo>
                    <a:pt x="373" y="194"/>
                    <a:pt x="349" y="191"/>
                    <a:pt x="348" y="186"/>
                  </a:cubicBezTo>
                  <a:cubicBezTo>
                    <a:pt x="347" y="182"/>
                    <a:pt x="329" y="173"/>
                    <a:pt x="321" y="175"/>
                  </a:cubicBezTo>
                  <a:cubicBezTo>
                    <a:pt x="313" y="177"/>
                    <a:pt x="316" y="169"/>
                    <a:pt x="309" y="169"/>
                  </a:cubicBezTo>
                  <a:cubicBezTo>
                    <a:pt x="301" y="168"/>
                    <a:pt x="303" y="175"/>
                    <a:pt x="296" y="175"/>
                  </a:cubicBezTo>
                  <a:close/>
                  <a:moveTo>
                    <a:pt x="323" y="141"/>
                  </a:moveTo>
                  <a:cubicBezTo>
                    <a:pt x="326" y="135"/>
                    <a:pt x="306" y="136"/>
                    <a:pt x="308" y="138"/>
                  </a:cubicBezTo>
                  <a:cubicBezTo>
                    <a:pt x="311" y="142"/>
                    <a:pt x="321" y="147"/>
                    <a:pt x="323" y="141"/>
                  </a:cubicBezTo>
                  <a:close/>
                  <a:moveTo>
                    <a:pt x="366" y="138"/>
                  </a:moveTo>
                  <a:cubicBezTo>
                    <a:pt x="373" y="138"/>
                    <a:pt x="370" y="133"/>
                    <a:pt x="359" y="134"/>
                  </a:cubicBezTo>
                  <a:cubicBezTo>
                    <a:pt x="348" y="136"/>
                    <a:pt x="329" y="136"/>
                    <a:pt x="329" y="143"/>
                  </a:cubicBezTo>
                  <a:cubicBezTo>
                    <a:pt x="329" y="149"/>
                    <a:pt x="333" y="151"/>
                    <a:pt x="345" y="152"/>
                  </a:cubicBezTo>
                  <a:cubicBezTo>
                    <a:pt x="357" y="153"/>
                    <a:pt x="367" y="143"/>
                    <a:pt x="361" y="143"/>
                  </a:cubicBezTo>
                  <a:cubicBezTo>
                    <a:pt x="356" y="143"/>
                    <a:pt x="359" y="139"/>
                    <a:pt x="366" y="138"/>
                  </a:cubicBezTo>
                  <a:close/>
                  <a:moveTo>
                    <a:pt x="341" y="129"/>
                  </a:moveTo>
                  <a:cubicBezTo>
                    <a:pt x="346" y="131"/>
                    <a:pt x="351" y="125"/>
                    <a:pt x="355" y="128"/>
                  </a:cubicBezTo>
                  <a:cubicBezTo>
                    <a:pt x="358" y="131"/>
                    <a:pt x="374" y="133"/>
                    <a:pt x="374" y="126"/>
                  </a:cubicBezTo>
                  <a:cubicBezTo>
                    <a:pt x="374" y="118"/>
                    <a:pt x="354" y="117"/>
                    <a:pt x="349" y="120"/>
                  </a:cubicBezTo>
                  <a:cubicBezTo>
                    <a:pt x="344" y="123"/>
                    <a:pt x="320" y="124"/>
                    <a:pt x="327" y="128"/>
                  </a:cubicBezTo>
                  <a:cubicBezTo>
                    <a:pt x="331" y="131"/>
                    <a:pt x="335" y="127"/>
                    <a:pt x="341" y="129"/>
                  </a:cubicBezTo>
                  <a:close/>
                  <a:moveTo>
                    <a:pt x="427" y="115"/>
                  </a:moveTo>
                  <a:cubicBezTo>
                    <a:pt x="433" y="111"/>
                    <a:pt x="445" y="117"/>
                    <a:pt x="443" y="121"/>
                  </a:cubicBezTo>
                  <a:cubicBezTo>
                    <a:pt x="440" y="126"/>
                    <a:pt x="423" y="120"/>
                    <a:pt x="424" y="124"/>
                  </a:cubicBezTo>
                  <a:cubicBezTo>
                    <a:pt x="424" y="126"/>
                    <a:pt x="427" y="131"/>
                    <a:pt x="439" y="128"/>
                  </a:cubicBezTo>
                  <a:cubicBezTo>
                    <a:pt x="451" y="125"/>
                    <a:pt x="462" y="127"/>
                    <a:pt x="470" y="133"/>
                  </a:cubicBezTo>
                  <a:cubicBezTo>
                    <a:pt x="478" y="139"/>
                    <a:pt x="486" y="142"/>
                    <a:pt x="492" y="136"/>
                  </a:cubicBezTo>
                  <a:cubicBezTo>
                    <a:pt x="497" y="129"/>
                    <a:pt x="484" y="128"/>
                    <a:pt x="487" y="124"/>
                  </a:cubicBezTo>
                  <a:cubicBezTo>
                    <a:pt x="490" y="119"/>
                    <a:pt x="479" y="116"/>
                    <a:pt x="473" y="116"/>
                  </a:cubicBezTo>
                  <a:cubicBezTo>
                    <a:pt x="467" y="116"/>
                    <a:pt x="465" y="106"/>
                    <a:pt x="461" y="108"/>
                  </a:cubicBezTo>
                  <a:cubicBezTo>
                    <a:pt x="456" y="110"/>
                    <a:pt x="453" y="114"/>
                    <a:pt x="453" y="107"/>
                  </a:cubicBezTo>
                  <a:cubicBezTo>
                    <a:pt x="453" y="101"/>
                    <a:pt x="426" y="101"/>
                    <a:pt x="419" y="103"/>
                  </a:cubicBezTo>
                  <a:cubicBezTo>
                    <a:pt x="413" y="105"/>
                    <a:pt x="421" y="118"/>
                    <a:pt x="427" y="115"/>
                  </a:cubicBezTo>
                  <a:close/>
                  <a:moveTo>
                    <a:pt x="431" y="155"/>
                  </a:moveTo>
                  <a:cubicBezTo>
                    <a:pt x="435" y="150"/>
                    <a:pt x="414" y="135"/>
                    <a:pt x="413" y="142"/>
                  </a:cubicBezTo>
                  <a:cubicBezTo>
                    <a:pt x="412" y="149"/>
                    <a:pt x="426" y="160"/>
                    <a:pt x="431" y="155"/>
                  </a:cubicBezTo>
                  <a:close/>
                  <a:moveTo>
                    <a:pt x="498" y="92"/>
                  </a:moveTo>
                  <a:cubicBezTo>
                    <a:pt x="501" y="86"/>
                    <a:pt x="476" y="82"/>
                    <a:pt x="482" y="87"/>
                  </a:cubicBezTo>
                  <a:cubicBezTo>
                    <a:pt x="486" y="90"/>
                    <a:pt x="494" y="98"/>
                    <a:pt x="498" y="92"/>
                  </a:cubicBezTo>
                  <a:close/>
                  <a:moveTo>
                    <a:pt x="439" y="201"/>
                  </a:moveTo>
                  <a:cubicBezTo>
                    <a:pt x="443" y="197"/>
                    <a:pt x="432" y="189"/>
                    <a:pt x="429" y="196"/>
                  </a:cubicBezTo>
                  <a:cubicBezTo>
                    <a:pt x="425" y="202"/>
                    <a:pt x="436" y="205"/>
                    <a:pt x="439" y="201"/>
                  </a:cubicBezTo>
                  <a:close/>
                  <a:moveTo>
                    <a:pt x="498" y="167"/>
                  </a:moveTo>
                  <a:cubicBezTo>
                    <a:pt x="497" y="172"/>
                    <a:pt x="485" y="166"/>
                    <a:pt x="476" y="163"/>
                  </a:cubicBezTo>
                  <a:cubicBezTo>
                    <a:pt x="467" y="160"/>
                    <a:pt x="473" y="170"/>
                    <a:pt x="480" y="175"/>
                  </a:cubicBezTo>
                  <a:cubicBezTo>
                    <a:pt x="487" y="181"/>
                    <a:pt x="476" y="178"/>
                    <a:pt x="466" y="172"/>
                  </a:cubicBezTo>
                  <a:cubicBezTo>
                    <a:pt x="457" y="166"/>
                    <a:pt x="458" y="176"/>
                    <a:pt x="462" y="180"/>
                  </a:cubicBezTo>
                  <a:cubicBezTo>
                    <a:pt x="467" y="183"/>
                    <a:pt x="461" y="188"/>
                    <a:pt x="455" y="180"/>
                  </a:cubicBezTo>
                  <a:cubicBezTo>
                    <a:pt x="449" y="173"/>
                    <a:pt x="446" y="164"/>
                    <a:pt x="436" y="164"/>
                  </a:cubicBezTo>
                  <a:cubicBezTo>
                    <a:pt x="426" y="163"/>
                    <a:pt x="430" y="173"/>
                    <a:pt x="434" y="177"/>
                  </a:cubicBezTo>
                  <a:cubicBezTo>
                    <a:pt x="439" y="184"/>
                    <a:pt x="445" y="185"/>
                    <a:pt x="453" y="189"/>
                  </a:cubicBezTo>
                  <a:cubicBezTo>
                    <a:pt x="461" y="194"/>
                    <a:pt x="475" y="187"/>
                    <a:pt x="481" y="189"/>
                  </a:cubicBezTo>
                  <a:cubicBezTo>
                    <a:pt x="487" y="190"/>
                    <a:pt x="474" y="197"/>
                    <a:pt x="478" y="202"/>
                  </a:cubicBezTo>
                  <a:cubicBezTo>
                    <a:pt x="482" y="207"/>
                    <a:pt x="494" y="204"/>
                    <a:pt x="503" y="203"/>
                  </a:cubicBezTo>
                  <a:cubicBezTo>
                    <a:pt x="511" y="203"/>
                    <a:pt x="507" y="198"/>
                    <a:pt x="512" y="195"/>
                  </a:cubicBezTo>
                  <a:cubicBezTo>
                    <a:pt x="518" y="191"/>
                    <a:pt x="507" y="192"/>
                    <a:pt x="511" y="184"/>
                  </a:cubicBezTo>
                  <a:cubicBezTo>
                    <a:pt x="515" y="175"/>
                    <a:pt x="498" y="162"/>
                    <a:pt x="498" y="167"/>
                  </a:cubicBezTo>
                  <a:close/>
                  <a:moveTo>
                    <a:pt x="520" y="139"/>
                  </a:moveTo>
                  <a:cubicBezTo>
                    <a:pt x="527" y="139"/>
                    <a:pt x="534" y="138"/>
                    <a:pt x="540" y="136"/>
                  </a:cubicBezTo>
                  <a:cubicBezTo>
                    <a:pt x="547" y="133"/>
                    <a:pt x="537" y="133"/>
                    <a:pt x="541" y="127"/>
                  </a:cubicBezTo>
                  <a:cubicBezTo>
                    <a:pt x="546" y="122"/>
                    <a:pt x="530" y="121"/>
                    <a:pt x="529" y="123"/>
                  </a:cubicBezTo>
                  <a:cubicBezTo>
                    <a:pt x="528" y="125"/>
                    <a:pt x="508" y="112"/>
                    <a:pt x="505" y="116"/>
                  </a:cubicBezTo>
                  <a:cubicBezTo>
                    <a:pt x="501" y="120"/>
                    <a:pt x="512" y="139"/>
                    <a:pt x="520" y="139"/>
                  </a:cubicBezTo>
                  <a:close/>
                  <a:moveTo>
                    <a:pt x="561" y="141"/>
                  </a:moveTo>
                  <a:cubicBezTo>
                    <a:pt x="560" y="138"/>
                    <a:pt x="521" y="143"/>
                    <a:pt x="527" y="147"/>
                  </a:cubicBezTo>
                  <a:cubicBezTo>
                    <a:pt x="538" y="154"/>
                    <a:pt x="563" y="144"/>
                    <a:pt x="561" y="141"/>
                  </a:cubicBezTo>
                  <a:close/>
                  <a:moveTo>
                    <a:pt x="556" y="211"/>
                  </a:moveTo>
                  <a:cubicBezTo>
                    <a:pt x="565" y="211"/>
                    <a:pt x="560" y="200"/>
                    <a:pt x="550" y="193"/>
                  </a:cubicBezTo>
                  <a:cubicBezTo>
                    <a:pt x="540" y="186"/>
                    <a:pt x="517" y="201"/>
                    <a:pt x="521" y="204"/>
                  </a:cubicBezTo>
                  <a:cubicBezTo>
                    <a:pt x="525" y="207"/>
                    <a:pt x="546" y="212"/>
                    <a:pt x="556" y="211"/>
                  </a:cubicBezTo>
                  <a:close/>
                  <a:moveTo>
                    <a:pt x="490" y="278"/>
                  </a:moveTo>
                  <a:cubicBezTo>
                    <a:pt x="501" y="286"/>
                    <a:pt x="497" y="273"/>
                    <a:pt x="510" y="273"/>
                  </a:cubicBezTo>
                  <a:cubicBezTo>
                    <a:pt x="523" y="274"/>
                    <a:pt x="524" y="254"/>
                    <a:pt x="526" y="247"/>
                  </a:cubicBezTo>
                  <a:cubicBezTo>
                    <a:pt x="528" y="240"/>
                    <a:pt x="515" y="240"/>
                    <a:pt x="519" y="245"/>
                  </a:cubicBezTo>
                  <a:cubicBezTo>
                    <a:pt x="522" y="251"/>
                    <a:pt x="518" y="256"/>
                    <a:pt x="517" y="250"/>
                  </a:cubicBezTo>
                  <a:cubicBezTo>
                    <a:pt x="516" y="243"/>
                    <a:pt x="506" y="249"/>
                    <a:pt x="503" y="244"/>
                  </a:cubicBezTo>
                  <a:cubicBezTo>
                    <a:pt x="499" y="240"/>
                    <a:pt x="514" y="239"/>
                    <a:pt x="518" y="233"/>
                  </a:cubicBezTo>
                  <a:cubicBezTo>
                    <a:pt x="521" y="227"/>
                    <a:pt x="506" y="228"/>
                    <a:pt x="509" y="223"/>
                  </a:cubicBezTo>
                  <a:cubicBezTo>
                    <a:pt x="513" y="218"/>
                    <a:pt x="486" y="223"/>
                    <a:pt x="494" y="226"/>
                  </a:cubicBezTo>
                  <a:cubicBezTo>
                    <a:pt x="502" y="229"/>
                    <a:pt x="495" y="233"/>
                    <a:pt x="488" y="228"/>
                  </a:cubicBezTo>
                  <a:cubicBezTo>
                    <a:pt x="480" y="223"/>
                    <a:pt x="460" y="231"/>
                    <a:pt x="467" y="237"/>
                  </a:cubicBezTo>
                  <a:cubicBezTo>
                    <a:pt x="473" y="241"/>
                    <a:pt x="490" y="234"/>
                    <a:pt x="480" y="246"/>
                  </a:cubicBezTo>
                  <a:cubicBezTo>
                    <a:pt x="470" y="259"/>
                    <a:pt x="466" y="243"/>
                    <a:pt x="457" y="244"/>
                  </a:cubicBezTo>
                  <a:cubicBezTo>
                    <a:pt x="448" y="246"/>
                    <a:pt x="452" y="256"/>
                    <a:pt x="466" y="260"/>
                  </a:cubicBezTo>
                  <a:cubicBezTo>
                    <a:pt x="480" y="264"/>
                    <a:pt x="478" y="271"/>
                    <a:pt x="490" y="278"/>
                  </a:cubicBezTo>
                  <a:close/>
                  <a:moveTo>
                    <a:pt x="574" y="202"/>
                  </a:moveTo>
                  <a:cubicBezTo>
                    <a:pt x="578" y="211"/>
                    <a:pt x="582" y="205"/>
                    <a:pt x="587" y="208"/>
                  </a:cubicBezTo>
                  <a:cubicBezTo>
                    <a:pt x="593" y="212"/>
                    <a:pt x="602" y="215"/>
                    <a:pt x="606" y="211"/>
                  </a:cubicBezTo>
                  <a:cubicBezTo>
                    <a:pt x="611" y="207"/>
                    <a:pt x="613" y="204"/>
                    <a:pt x="615" y="208"/>
                  </a:cubicBezTo>
                  <a:cubicBezTo>
                    <a:pt x="617" y="213"/>
                    <a:pt x="629" y="214"/>
                    <a:pt x="654" y="214"/>
                  </a:cubicBezTo>
                  <a:cubicBezTo>
                    <a:pt x="678" y="215"/>
                    <a:pt x="672" y="205"/>
                    <a:pt x="679" y="208"/>
                  </a:cubicBezTo>
                  <a:cubicBezTo>
                    <a:pt x="687" y="212"/>
                    <a:pt x="703" y="212"/>
                    <a:pt x="710" y="211"/>
                  </a:cubicBezTo>
                  <a:cubicBezTo>
                    <a:pt x="718" y="209"/>
                    <a:pt x="721" y="199"/>
                    <a:pt x="721" y="194"/>
                  </a:cubicBezTo>
                  <a:cubicBezTo>
                    <a:pt x="720" y="188"/>
                    <a:pt x="665" y="184"/>
                    <a:pt x="655" y="189"/>
                  </a:cubicBezTo>
                  <a:cubicBezTo>
                    <a:pt x="645" y="195"/>
                    <a:pt x="630" y="187"/>
                    <a:pt x="622" y="191"/>
                  </a:cubicBezTo>
                  <a:cubicBezTo>
                    <a:pt x="614" y="195"/>
                    <a:pt x="617" y="186"/>
                    <a:pt x="603" y="185"/>
                  </a:cubicBezTo>
                  <a:cubicBezTo>
                    <a:pt x="589" y="185"/>
                    <a:pt x="604" y="178"/>
                    <a:pt x="606" y="175"/>
                  </a:cubicBezTo>
                  <a:cubicBezTo>
                    <a:pt x="609" y="173"/>
                    <a:pt x="585" y="165"/>
                    <a:pt x="575" y="167"/>
                  </a:cubicBezTo>
                  <a:cubicBezTo>
                    <a:pt x="566" y="169"/>
                    <a:pt x="560" y="164"/>
                    <a:pt x="551" y="160"/>
                  </a:cubicBezTo>
                  <a:cubicBezTo>
                    <a:pt x="541" y="156"/>
                    <a:pt x="516" y="157"/>
                    <a:pt x="521" y="164"/>
                  </a:cubicBezTo>
                  <a:cubicBezTo>
                    <a:pt x="525" y="169"/>
                    <a:pt x="555" y="179"/>
                    <a:pt x="558" y="174"/>
                  </a:cubicBezTo>
                  <a:cubicBezTo>
                    <a:pt x="561" y="169"/>
                    <a:pt x="569" y="180"/>
                    <a:pt x="573" y="185"/>
                  </a:cubicBezTo>
                  <a:cubicBezTo>
                    <a:pt x="578" y="190"/>
                    <a:pt x="570" y="192"/>
                    <a:pt x="574" y="202"/>
                  </a:cubicBezTo>
                  <a:close/>
                  <a:moveTo>
                    <a:pt x="600" y="145"/>
                  </a:moveTo>
                  <a:cubicBezTo>
                    <a:pt x="591" y="141"/>
                    <a:pt x="579" y="150"/>
                    <a:pt x="589" y="153"/>
                  </a:cubicBezTo>
                  <a:cubicBezTo>
                    <a:pt x="597" y="156"/>
                    <a:pt x="610" y="150"/>
                    <a:pt x="600" y="145"/>
                  </a:cubicBezTo>
                  <a:close/>
                  <a:moveTo>
                    <a:pt x="526" y="92"/>
                  </a:moveTo>
                  <a:cubicBezTo>
                    <a:pt x="533" y="95"/>
                    <a:pt x="529" y="100"/>
                    <a:pt x="537" y="103"/>
                  </a:cubicBezTo>
                  <a:cubicBezTo>
                    <a:pt x="545" y="106"/>
                    <a:pt x="569" y="99"/>
                    <a:pt x="571" y="104"/>
                  </a:cubicBezTo>
                  <a:cubicBezTo>
                    <a:pt x="573" y="109"/>
                    <a:pt x="547" y="110"/>
                    <a:pt x="551" y="113"/>
                  </a:cubicBezTo>
                  <a:cubicBezTo>
                    <a:pt x="554" y="116"/>
                    <a:pt x="569" y="122"/>
                    <a:pt x="567" y="125"/>
                  </a:cubicBezTo>
                  <a:cubicBezTo>
                    <a:pt x="565" y="127"/>
                    <a:pt x="592" y="136"/>
                    <a:pt x="595" y="132"/>
                  </a:cubicBezTo>
                  <a:cubicBezTo>
                    <a:pt x="597" y="128"/>
                    <a:pt x="604" y="129"/>
                    <a:pt x="611" y="131"/>
                  </a:cubicBezTo>
                  <a:cubicBezTo>
                    <a:pt x="618" y="134"/>
                    <a:pt x="618" y="116"/>
                    <a:pt x="623" y="119"/>
                  </a:cubicBezTo>
                  <a:cubicBezTo>
                    <a:pt x="628" y="122"/>
                    <a:pt x="627" y="113"/>
                    <a:pt x="635" y="110"/>
                  </a:cubicBezTo>
                  <a:cubicBezTo>
                    <a:pt x="643" y="107"/>
                    <a:pt x="654" y="107"/>
                    <a:pt x="655" y="104"/>
                  </a:cubicBezTo>
                  <a:cubicBezTo>
                    <a:pt x="655" y="102"/>
                    <a:pt x="652" y="98"/>
                    <a:pt x="643" y="99"/>
                  </a:cubicBezTo>
                  <a:cubicBezTo>
                    <a:pt x="634" y="100"/>
                    <a:pt x="628" y="97"/>
                    <a:pt x="632" y="92"/>
                  </a:cubicBezTo>
                  <a:cubicBezTo>
                    <a:pt x="636" y="87"/>
                    <a:pt x="621" y="86"/>
                    <a:pt x="627" y="82"/>
                  </a:cubicBezTo>
                  <a:cubicBezTo>
                    <a:pt x="632" y="78"/>
                    <a:pt x="617" y="74"/>
                    <a:pt x="618" y="80"/>
                  </a:cubicBezTo>
                  <a:cubicBezTo>
                    <a:pt x="620" y="86"/>
                    <a:pt x="609" y="80"/>
                    <a:pt x="608" y="75"/>
                  </a:cubicBezTo>
                  <a:cubicBezTo>
                    <a:pt x="606" y="70"/>
                    <a:pt x="585" y="68"/>
                    <a:pt x="571" y="57"/>
                  </a:cubicBezTo>
                  <a:cubicBezTo>
                    <a:pt x="557" y="45"/>
                    <a:pt x="542" y="53"/>
                    <a:pt x="551" y="54"/>
                  </a:cubicBezTo>
                  <a:cubicBezTo>
                    <a:pt x="559" y="56"/>
                    <a:pt x="558" y="59"/>
                    <a:pt x="552" y="59"/>
                  </a:cubicBezTo>
                  <a:cubicBezTo>
                    <a:pt x="545" y="58"/>
                    <a:pt x="533" y="59"/>
                    <a:pt x="544" y="63"/>
                  </a:cubicBezTo>
                  <a:cubicBezTo>
                    <a:pt x="555" y="67"/>
                    <a:pt x="543" y="68"/>
                    <a:pt x="534" y="68"/>
                  </a:cubicBezTo>
                  <a:cubicBezTo>
                    <a:pt x="525" y="68"/>
                    <a:pt x="525" y="79"/>
                    <a:pt x="536" y="80"/>
                  </a:cubicBezTo>
                  <a:cubicBezTo>
                    <a:pt x="548" y="82"/>
                    <a:pt x="539" y="88"/>
                    <a:pt x="530" y="86"/>
                  </a:cubicBezTo>
                  <a:cubicBezTo>
                    <a:pt x="521" y="83"/>
                    <a:pt x="518" y="88"/>
                    <a:pt x="526" y="92"/>
                  </a:cubicBezTo>
                  <a:close/>
                  <a:moveTo>
                    <a:pt x="588" y="44"/>
                  </a:moveTo>
                  <a:cubicBezTo>
                    <a:pt x="596" y="40"/>
                    <a:pt x="601" y="43"/>
                    <a:pt x="595" y="45"/>
                  </a:cubicBezTo>
                  <a:cubicBezTo>
                    <a:pt x="589" y="48"/>
                    <a:pt x="591" y="50"/>
                    <a:pt x="600" y="50"/>
                  </a:cubicBezTo>
                  <a:cubicBezTo>
                    <a:pt x="609" y="49"/>
                    <a:pt x="596" y="52"/>
                    <a:pt x="596" y="57"/>
                  </a:cubicBezTo>
                  <a:cubicBezTo>
                    <a:pt x="596" y="62"/>
                    <a:pt x="606" y="59"/>
                    <a:pt x="607" y="64"/>
                  </a:cubicBezTo>
                  <a:cubicBezTo>
                    <a:pt x="608" y="68"/>
                    <a:pt x="630" y="70"/>
                    <a:pt x="636" y="65"/>
                  </a:cubicBezTo>
                  <a:cubicBezTo>
                    <a:pt x="643" y="59"/>
                    <a:pt x="641" y="66"/>
                    <a:pt x="640" y="70"/>
                  </a:cubicBezTo>
                  <a:cubicBezTo>
                    <a:pt x="640" y="74"/>
                    <a:pt x="672" y="77"/>
                    <a:pt x="673" y="72"/>
                  </a:cubicBezTo>
                  <a:cubicBezTo>
                    <a:pt x="675" y="68"/>
                    <a:pt x="679" y="69"/>
                    <a:pt x="686" y="71"/>
                  </a:cubicBezTo>
                  <a:cubicBezTo>
                    <a:pt x="692" y="72"/>
                    <a:pt x="722" y="66"/>
                    <a:pt x="723" y="60"/>
                  </a:cubicBezTo>
                  <a:cubicBezTo>
                    <a:pt x="723" y="54"/>
                    <a:pt x="733" y="63"/>
                    <a:pt x="723" y="69"/>
                  </a:cubicBezTo>
                  <a:cubicBezTo>
                    <a:pt x="713" y="75"/>
                    <a:pt x="693" y="74"/>
                    <a:pt x="685" y="77"/>
                  </a:cubicBezTo>
                  <a:cubicBezTo>
                    <a:pt x="676" y="79"/>
                    <a:pt x="690" y="85"/>
                    <a:pt x="699" y="91"/>
                  </a:cubicBezTo>
                  <a:cubicBezTo>
                    <a:pt x="708" y="97"/>
                    <a:pt x="688" y="94"/>
                    <a:pt x="679" y="86"/>
                  </a:cubicBezTo>
                  <a:cubicBezTo>
                    <a:pt x="671" y="78"/>
                    <a:pt x="652" y="78"/>
                    <a:pt x="643" y="78"/>
                  </a:cubicBezTo>
                  <a:cubicBezTo>
                    <a:pt x="633" y="79"/>
                    <a:pt x="636" y="95"/>
                    <a:pt x="643" y="95"/>
                  </a:cubicBezTo>
                  <a:cubicBezTo>
                    <a:pt x="650" y="95"/>
                    <a:pt x="658" y="98"/>
                    <a:pt x="665" y="108"/>
                  </a:cubicBezTo>
                  <a:cubicBezTo>
                    <a:pt x="672" y="119"/>
                    <a:pt x="688" y="116"/>
                    <a:pt x="688" y="121"/>
                  </a:cubicBezTo>
                  <a:cubicBezTo>
                    <a:pt x="688" y="126"/>
                    <a:pt x="667" y="117"/>
                    <a:pt x="656" y="115"/>
                  </a:cubicBezTo>
                  <a:cubicBezTo>
                    <a:pt x="645" y="114"/>
                    <a:pt x="627" y="120"/>
                    <a:pt x="626" y="128"/>
                  </a:cubicBezTo>
                  <a:cubicBezTo>
                    <a:pt x="626" y="136"/>
                    <a:pt x="643" y="135"/>
                    <a:pt x="654" y="128"/>
                  </a:cubicBezTo>
                  <a:cubicBezTo>
                    <a:pt x="665" y="122"/>
                    <a:pt x="657" y="130"/>
                    <a:pt x="651" y="135"/>
                  </a:cubicBezTo>
                  <a:cubicBezTo>
                    <a:pt x="646" y="140"/>
                    <a:pt x="665" y="144"/>
                    <a:pt x="665" y="150"/>
                  </a:cubicBezTo>
                  <a:cubicBezTo>
                    <a:pt x="665" y="155"/>
                    <a:pt x="651" y="153"/>
                    <a:pt x="649" y="148"/>
                  </a:cubicBezTo>
                  <a:cubicBezTo>
                    <a:pt x="648" y="143"/>
                    <a:pt x="643" y="138"/>
                    <a:pt x="629" y="138"/>
                  </a:cubicBezTo>
                  <a:cubicBezTo>
                    <a:pt x="616" y="139"/>
                    <a:pt x="619" y="148"/>
                    <a:pt x="628" y="149"/>
                  </a:cubicBezTo>
                  <a:cubicBezTo>
                    <a:pt x="636" y="150"/>
                    <a:pt x="636" y="156"/>
                    <a:pt x="627" y="156"/>
                  </a:cubicBezTo>
                  <a:cubicBezTo>
                    <a:pt x="618" y="156"/>
                    <a:pt x="597" y="161"/>
                    <a:pt x="603" y="167"/>
                  </a:cubicBezTo>
                  <a:cubicBezTo>
                    <a:pt x="611" y="173"/>
                    <a:pt x="637" y="167"/>
                    <a:pt x="642" y="171"/>
                  </a:cubicBezTo>
                  <a:cubicBezTo>
                    <a:pt x="646" y="174"/>
                    <a:pt x="659" y="176"/>
                    <a:pt x="662" y="172"/>
                  </a:cubicBezTo>
                  <a:cubicBezTo>
                    <a:pt x="665" y="167"/>
                    <a:pt x="676" y="169"/>
                    <a:pt x="686" y="169"/>
                  </a:cubicBezTo>
                  <a:cubicBezTo>
                    <a:pt x="696" y="169"/>
                    <a:pt x="699" y="171"/>
                    <a:pt x="704" y="174"/>
                  </a:cubicBezTo>
                  <a:cubicBezTo>
                    <a:pt x="708" y="178"/>
                    <a:pt x="717" y="177"/>
                    <a:pt x="722" y="173"/>
                  </a:cubicBezTo>
                  <a:cubicBezTo>
                    <a:pt x="728" y="169"/>
                    <a:pt x="728" y="169"/>
                    <a:pt x="735" y="169"/>
                  </a:cubicBezTo>
                  <a:cubicBezTo>
                    <a:pt x="742" y="169"/>
                    <a:pt x="744" y="165"/>
                    <a:pt x="740" y="160"/>
                  </a:cubicBezTo>
                  <a:cubicBezTo>
                    <a:pt x="737" y="154"/>
                    <a:pt x="727" y="163"/>
                    <a:pt x="726" y="160"/>
                  </a:cubicBezTo>
                  <a:cubicBezTo>
                    <a:pt x="725" y="155"/>
                    <a:pt x="717" y="153"/>
                    <a:pt x="702" y="155"/>
                  </a:cubicBezTo>
                  <a:cubicBezTo>
                    <a:pt x="688" y="157"/>
                    <a:pt x="694" y="147"/>
                    <a:pt x="703" y="149"/>
                  </a:cubicBezTo>
                  <a:cubicBezTo>
                    <a:pt x="711" y="151"/>
                    <a:pt x="723" y="150"/>
                    <a:pt x="733" y="148"/>
                  </a:cubicBezTo>
                  <a:cubicBezTo>
                    <a:pt x="743" y="146"/>
                    <a:pt x="735" y="141"/>
                    <a:pt x="735" y="138"/>
                  </a:cubicBezTo>
                  <a:cubicBezTo>
                    <a:pt x="735" y="134"/>
                    <a:pt x="748" y="136"/>
                    <a:pt x="757" y="136"/>
                  </a:cubicBezTo>
                  <a:cubicBezTo>
                    <a:pt x="766" y="136"/>
                    <a:pt x="780" y="122"/>
                    <a:pt x="780" y="114"/>
                  </a:cubicBezTo>
                  <a:cubicBezTo>
                    <a:pt x="781" y="106"/>
                    <a:pt x="760" y="108"/>
                    <a:pt x="749" y="108"/>
                  </a:cubicBezTo>
                  <a:cubicBezTo>
                    <a:pt x="739" y="108"/>
                    <a:pt x="756" y="101"/>
                    <a:pt x="776" y="102"/>
                  </a:cubicBezTo>
                  <a:cubicBezTo>
                    <a:pt x="795" y="103"/>
                    <a:pt x="786" y="94"/>
                    <a:pt x="790" y="92"/>
                  </a:cubicBezTo>
                  <a:cubicBezTo>
                    <a:pt x="794" y="89"/>
                    <a:pt x="803" y="95"/>
                    <a:pt x="813" y="93"/>
                  </a:cubicBezTo>
                  <a:cubicBezTo>
                    <a:pt x="823" y="91"/>
                    <a:pt x="816" y="83"/>
                    <a:pt x="823" y="83"/>
                  </a:cubicBezTo>
                  <a:cubicBezTo>
                    <a:pt x="827" y="83"/>
                    <a:pt x="838" y="77"/>
                    <a:pt x="859" y="66"/>
                  </a:cubicBezTo>
                  <a:cubicBezTo>
                    <a:pt x="881" y="55"/>
                    <a:pt x="897" y="57"/>
                    <a:pt x="898" y="50"/>
                  </a:cubicBezTo>
                  <a:cubicBezTo>
                    <a:pt x="899" y="44"/>
                    <a:pt x="869" y="50"/>
                    <a:pt x="863" y="48"/>
                  </a:cubicBezTo>
                  <a:cubicBezTo>
                    <a:pt x="858" y="46"/>
                    <a:pt x="885" y="41"/>
                    <a:pt x="891" y="43"/>
                  </a:cubicBezTo>
                  <a:cubicBezTo>
                    <a:pt x="897" y="44"/>
                    <a:pt x="905" y="43"/>
                    <a:pt x="927" y="33"/>
                  </a:cubicBezTo>
                  <a:cubicBezTo>
                    <a:pt x="948" y="23"/>
                    <a:pt x="938" y="21"/>
                    <a:pt x="930" y="22"/>
                  </a:cubicBezTo>
                  <a:cubicBezTo>
                    <a:pt x="921" y="24"/>
                    <a:pt x="911" y="21"/>
                    <a:pt x="912" y="16"/>
                  </a:cubicBezTo>
                  <a:cubicBezTo>
                    <a:pt x="912" y="10"/>
                    <a:pt x="899" y="15"/>
                    <a:pt x="898" y="12"/>
                  </a:cubicBezTo>
                  <a:cubicBezTo>
                    <a:pt x="898" y="10"/>
                    <a:pt x="885" y="11"/>
                    <a:pt x="872" y="16"/>
                  </a:cubicBezTo>
                  <a:cubicBezTo>
                    <a:pt x="858" y="21"/>
                    <a:pt x="871" y="11"/>
                    <a:pt x="876" y="9"/>
                  </a:cubicBezTo>
                  <a:cubicBezTo>
                    <a:pt x="882" y="7"/>
                    <a:pt x="842" y="9"/>
                    <a:pt x="836" y="5"/>
                  </a:cubicBezTo>
                  <a:cubicBezTo>
                    <a:pt x="829" y="0"/>
                    <a:pt x="821" y="12"/>
                    <a:pt x="815" y="6"/>
                  </a:cubicBezTo>
                  <a:cubicBezTo>
                    <a:pt x="809" y="0"/>
                    <a:pt x="793" y="5"/>
                    <a:pt x="795" y="10"/>
                  </a:cubicBezTo>
                  <a:cubicBezTo>
                    <a:pt x="797" y="14"/>
                    <a:pt x="792" y="14"/>
                    <a:pt x="786" y="9"/>
                  </a:cubicBezTo>
                  <a:cubicBezTo>
                    <a:pt x="780" y="4"/>
                    <a:pt x="768" y="10"/>
                    <a:pt x="757" y="8"/>
                  </a:cubicBezTo>
                  <a:cubicBezTo>
                    <a:pt x="746" y="7"/>
                    <a:pt x="751" y="16"/>
                    <a:pt x="739" y="11"/>
                  </a:cubicBezTo>
                  <a:cubicBezTo>
                    <a:pt x="727" y="7"/>
                    <a:pt x="714" y="9"/>
                    <a:pt x="718" y="10"/>
                  </a:cubicBezTo>
                  <a:cubicBezTo>
                    <a:pt x="721" y="12"/>
                    <a:pt x="717" y="15"/>
                    <a:pt x="711" y="13"/>
                  </a:cubicBezTo>
                  <a:cubicBezTo>
                    <a:pt x="706" y="12"/>
                    <a:pt x="702" y="14"/>
                    <a:pt x="704" y="19"/>
                  </a:cubicBezTo>
                  <a:cubicBezTo>
                    <a:pt x="707" y="23"/>
                    <a:pt x="685" y="17"/>
                    <a:pt x="685" y="22"/>
                  </a:cubicBezTo>
                  <a:cubicBezTo>
                    <a:pt x="685" y="28"/>
                    <a:pt x="677" y="31"/>
                    <a:pt x="671" y="26"/>
                  </a:cubicBezTo>
                  <a:cubicBezTo>
                    <a:pt x="665" y="21"/>
                    <a:pt x="645" y="20"/>
                    <a:pt x="651" y="24"/>
                  </a:cubicBezTo>
                  <a:cubicBezTo>
                    <a:pt x="657" y="28"/>
                    <a:pt x="633" y="26"/>
                    <a:pt x="640" y="30"/>
                  </a:cubicBezTo>
                  <a:cubicBezTo>
                    <a:pt x="646" y="34"/>
                    <a:pt x="632" y="38"/>
                    <a:pt x="632" y="35"/>
                  </a:cubicBezTo>
                  <a:cubicBezTo>
                    <a:pt x="632" y="33"/>
                    <a:pt x="619" y="29"/>
                    <a:pt x="614" y="33"/>
                  </a:cubicBezTo>
                  <a:cubicBezTo>
                    <a:pt x="609" y="37"/>
                    <a:pt x="607" y="43"/>
                    <a:pt x="604" y="40"/>
                  </a:cubicBezTo>
                  <a:cubicBezTo>
                    <a:pt x="602" y="37"/>
                    <a:pt x="590" y="38"/>
                    <a:pt x="580" y="42"/>
                  </a:cubicBezTo>
                  <a:cubicBezTo>
                    <a:pt x="569" y="45"/>
                    <a:pt x="581" y="48"/>
                    <a:pt x="588" y="44"/>
                  </a:cubicBezTo>
                  <a:close/>
                  <a:moveTo>
                    <a:pt x="719" y="458"/>
                  </a:moveTo>
                  <a:cubicBezTo>
                    <a:pt x="722" y="457"/>
                    <a:pt x="730" y="445"/>
                    <a:pt x="720" y="446"/>
                  </a:cubicBezTo>
                  <a:cubicBezTo>
                    <a:pt x="711" y="446"/>
                    <a:pt x="713" y="458"/>
                    <a:pt x="719" y="458"/>
                  </a:cubicBezTo>
                  <a:close/>
                  <a:moveTo>
                    <a:pt x="673" y="447"/>
                  </a:moveTo>
                  <a:cubicBezTo>
                    <a:pt x="681" y="452"/>
                    <a:pt x="694" y="439"/>
                    <a:pt x="693" y="435"/>
                  </a:cubicBezTo>
                  <a:cubicBezTo>
                    <a:pt x="692" y="431"/>
                    <a:pt x="663" y="441"/>
                    <a:pt x="673" y="447"/>
                  </a:cubicBezTo>
                  <a:close/>
                  <a:moveTo>
                    <a:pt x="710" y="421"/>
                  </a:moveTo>
                  <a:cubicBezTo>
                    <a:pt x="711" y="416"/>
                    <a:pt x="693" y="414"/>
                    <a:pt x="694" y="409"/>
                  </a:cubicBezTo>
                  <a:cubicBezTo>
                    <a:pt x="695" y="404"/>
                    <a:pt x="677" y="399"/>
                    <a:pt x="672" y="396"/>
                  </a:cubicBezTo>
                  <a:cubicBezTo>
                    <a:pt x="666" y="394"/>
                    <a:pt x="657" y="392"/>
                    <a:pt x="657" y="386"/>
                  </a:cubicBezTo>
                  <a:cubicBezTo>
                    <a:pt x="657" y="381"/>
                    <a:pt x="645" y="385"/>
                    <a:pt x="644" y="394"/>
                  </a:cubicBezTo>
                  <a:cubicBezTo>
                    <a:pt x="644" y="402"/>
                    <a:pt x="639" y="400"/>
                    <a:pt x="641" y="408"/>
                  </a:cubicBezTo>
                  <a:cubicBezTo>
                    <a:pt x="644" y="417"/>
                    <a:pt x="630" y="418"/>
                    <a:pt x="631" y="423"/>
                  </a:cubicBezTo>
                  <a:cubicBezTo>
                    <a:pt x="633" y="427"/>
                    <a:pt x="640" y="422"/>
                    <a:pt x="646" y="422"/>
                  </a:cubicBezTo>
                  <a:cubicBezTo>
                    <a:pt x="652" y="422"/>
                    <a:pt x="644" y="430"/>
                    <a:pt x="652" y="431"/>
                  </a:cubicBezTo>
                  <a:cubicBezTo>
                    <a:pt x="658" y="431"/>
                    <a:pt x="669" y="425"/>
                    <a:pt x="672" y="421"/>
                  </a:cubicBezTo>
                  <a:cubicBezTo>
                    <a:pt x="674" y="417"/>
                    <a:pt x="679" y="416"/>
                    <a:pt x="687" y="420"/>
                  </a:cubicBezTo>
                  <a:cubicBezTo>
                    <a:pt x="694" y="425"/>
                    <a:pt x="709" y="426"/>
                    <a:pt x="710" y="421"/>
                  </a:cubicBezTo>
                  <a:close/>
                  <a:moveTo>
                    <a:pt x="880" y="379"/>
                  </a:moveTo>
                  <a:cubicBezTo>
                    <a:pt x="886" y="379"/>
                    <a:pt x="887" y="386"/>
                    <a:pt x="897" y="394"/>
                  </a:cubicBezTo>
                  <a:cubicBezTo>
                    <a:pt x="906" y="402"/>
                    <a:pt x="907" y="396"/>
                    <a:pt x="909" y="391"/>
                  </a:cubicBezTo>
                  <a:cubicBezTo>
                    <a:pt x="911" y="386"/>
                    <a:pt x="921" y="390"/>
                    <a:pt x="921" y="385"/>
                  </a:cubicBezTo>
                  <a:cubicBezTo>
                    <a:pt x="920" y="380"/>
                    <a:pt x="930" y="373"/>
                    <a:pt x="936" y="371"/>
                  </a:cubicBezTo>
                  <a:cubicBezTo>
                    <a:pt x="942" y="369"/>
                    <a:pt x="931" y="363"/>
                    <a:pt x="922" y="363"/>
                  </a:cubicBezTo>
                  <a:cubicBezTo>
                    <a:pt x="914" y="364"/>
                    <a:pt x="913" y="359"/>
                    <a:pt x="913" y="355"/>
                  </a:cubicBezTo>
                  <a:cubicBezTo>
                    <a:pt x="913" y="352"/>
                    <a:pt x="897" y="344"/>
                    <a:pt x="892" y="345"/>
                  </a:cubicBezTo>
                  <a:cubicBezTo>
                    <a:pt x="887" y="347"/>
                    <a:pt x="878" y="339"/>
                    <a:pt x="871" y="338"/>
                  </a:cubicBezTo>
                  <a:cubicBezTo>
                    <a:pt x="865" y="338"/>
                    <a:pt x="855" y="333"/>
                    <a:pt x="856" y="326"/>
                  </a:cubicBezTo>
                  <a:cubicBezTo>
                    <a:pt x="857" y="320"/>
                    <a:pt x="869" y="328"/>
                    <a:pt x="872" y="323"/>
                  </a:cubicBezTo>
                  <a:cubicBezTo>
                    <a:pt x="874" y="318"/>
                    <a:pt x="859" y="321"/>
                    <a:pt x="858" y="317"/>
                  </a:cubicBezTo>
                  <a:cubicBezTo>
                    <a:pt x="858" y="313"/>
                    <a:pt x="862" y="314"/>
                    <a:pt x="865" y="312"/>
                  </a:cubicBezTo>
                  <a:cubicBezTo>
                    <a:pt x="868" y="310"/>
                    <a:pt x="862" y="305"/>
                    <a:pt x="859" y="303"/>
                  </a:cubicBezTo>
                  <a:cubicBezTo>
                    <a:pt x="855" y="301"/>
                    <a:pt x="854" y="307"/>
                    <a:pt x="851" y="307"/>
                  </a:cubicBezTo>
                  <a:cubicBezTo>
                    <a:pt x="847" y="307"/>
                    <a:pt x="850" y="301"/>
                    <a:pt x="853" y="298"/>
                  </a:cubicBezTo>
                  <a:cubicBezTo>
                    <a:pt x="855" y="295"/>
                    <a:pt x="841" y="291"/>
                    <a:pt x="835" y="293"/>
                  </a:cubicBezTo>
                  <a:cubicBezTo>
                    <a:pt x="828" y="295"/>
                    <a:pt x="826" y="291"/>
                    <a:pt x="826" y="288"/>
                  </a:cubicBezTo>
                  <a:cubicBezTo>
                    <a:pt x="826" y="284"/>
                    <a:pt x="815" y="288"/>
                    <a:pt x="811" y="290"/>
                  </a:cubicBezTo>
                  <a:cubicBezTo>
                    <a:pt x="807" y="293"/>
                    <a:pt x="802" y="288"/>
                    <a:pt x="807" y="287"/>
                  </a:cubicBezTo>
                  <a:cubicBezTo>
                    <a:pt x="812" y="287"/>
                    <a:pt x="818" y="283"/>
                    <a:pt x="817" y="278"/>
                  </a:cubicBezTo>
                  <a:cubicBezTo>
                    <a:pt x="815" y="274"/>
                    <a:pt x="802" y="274"/>
                    <a:pt x="799" y="279"/>
                  </a:cubicBezTo>
                  <a:cubicBezTo>
                    <a:pt x="797" y="284"/>
                    <a:pt x="786" y="273"/>
                    <a:pt x="786" y="269"/>
                  </a:cubicBezTo>
                  <a:cubicBezTo>
                    <a:pt x="786" y="265"/>
                    <a:pt x="769" y="268"/>
                    <a:pt x="771" y="261"/>
                  </a:cubicBezTo>
                  <a:cubicBezTo>
                    <a:pt x="773" y="254"/>
                    <a:pt x="752" y="252"/>
                    <a:pt x="747" y="252"/>
                  </a:cubicBezTo>
                  <a:cubicBezTo>
                    <a:pt x="741" y="252"/>
                    <a:pt x="733" y="256"/>
                    <a:pt x="734" y="261"/>
                  </a:cubicBezTo>
                  <a:cubicBezTo>
                    <a:pt x="735" y="266"/>
                    <a:pt x="727" y="264"/>
                    <a:pt x="726" y="259"/>
                  </a:cubicBezTo>
                  <a:cubicBezTo>
                    <a:pt x="725" y="254"/>
                    <a:pt x="711" y="265"/>
                    <a:pt x="707" y="265"/>
                  </a:cubicBezTo>
                  <a:cubicBezTo>
                    <a:pt x="703" y="265"/>
                    <a:pt x="710" y="251"/>
                    <a:pt x="708" y="246"/>
                  </a:cubicBezTo>
                  <a:cubicBezTo>
                    <a:pt x="706" y="242"/>
                    <a:pt x="703" y="241"/>
                    <a:pt x="700" y="233"/>
                  </a:cubicBezTo>
                  <a:cubicBezTo>
                    <a:pt x="696" y="226"/>
                    <a:pt x="681" y="229"/>
                    <a:pt x="677" y="233"/>
                  </a:cubicBezTo>
                  <a:cubicBezTo>
                    <a:pt x="673" y="238"/>
                    <a:pt x="659" y="236"/>
                    <a:pt x="652" y="243"/>
                  </a:cubicBezTo>
                  <a:cubicBezTo>
                    <a:pt x="645" y="249"/>
                    <a:pt x="652" y="256"/>
                    <a:pt x="656" y="258"/>
                  </a:cubicBezTo>
                  <a:cubicBezTo>
                    <a:pt x="659" y="261"/>
                    <a:pt x="645" y="265"/>
                    <a:pt x="649" y="268"/>
                  </a:cubicBezTo>
                  <a:cubicBezTo>
                    <a:pt x="654" y="272"/>
                    <a:pt x="661" y="270"/>
                    <a:pt x="662" y="277"/>
                  </a:cubicBezTo>
                  <a:cubicBezTo>
                    <a:pt x="662" y="283"/>
                    <a:pt x="645" y="275"/>
                    <a:pt x="642" y="269"/>
                  </a:cubicBezTo>
                  <a:cubicBezTo>
                    <a:pt x="640" y="264"/>
                    <a:pt x="643" y="259"/>
                    <a:pt x="640" y="255"/>
                  </a:cubicBezTo>
                  <a:cubicBezTo>
                    <a:pt x="636" y="252"/>
                    <a:pt x="639" y="247"/>
                    <a:pt x="646" y="240"/>
                  </a:cubicBezTo>
                  <a:cubicBezTo>
                    <a:pt x="652" y="233"/>
                    <a:pt x="658" y="234"/>
                    <a:pt x="658" y="231"/>
                  </a:cubicBezTo>
                  <a:cubicBezTo>
                    <a:pt x="658" y="227"/>
                    <a:pt x="629" y="227"/>
                    <a:pt x="612" y="241"/>
                  </a:cubicBezTo>
                  <a:cubicBezTo>
                    <a:pt x="595" y="255"/>
                    <a:pt x="600" y="275"/>
                    <a:pt x="601" y="278"/>
                  </a:cubicBezTo>
                  <a:cubicBezTo>
                    <a:pt x="602" y="282"/>
                    <a:pt x="617" y="280"/>
                    <a:pt x="626" y="283"/>
                  </a:cubicBezTo>
                  <a:cubicBezTo>
                    <a:pt x="634" y="285"/>
                    <a:pt x="630" y="289"/>
                    <a:pt x="623" y="288"/>
                  </a:cubicBezTo>
                  <a:cubicBezTo>
                    <a:pt x="616" y="287"/>
                    <a:pt x="605" y="285"/>
                    <a:pt x="605" y="289"/>
                  </a:cubicBezTo>
                  <a:cubicBezTo>
                    <a:pt x="606" y="293"/>
                    <a:pt x="620" y="301"/>
                    <a:pt x="628" y="300"/>
                  </a:cubicBezTo>
                  <a:cubicBezTo>
                    <a:pt x="636" y="298"/>
                    <a:pt x="636" y="298"/>
                    <a:pt x="640" y="302"/>
                  </a:cubicBezTo>
                  <a:cubicBezTo>
                    <a:pt x="644" y="306"/>
                    <a:pt x="654" y="305"/>
                    <a:pt x="663" y="305"/>
                  </a:cubicBezTo>
                  <a:cubicBezTo>
                    <a:pt x="673" y="306"/>
                    <a:pt x="685" y="309"/>
                    <a:pt x="689" y="310"/>
                  </a:cubicBezTo>
                  <a:cubicBezTo>
                    <a:pt x="694" y="310"/>
                    <a:pt x="700" y="307"/>
                    <a:pt x="701" y="305"/>
                  </a:cubicBezTo>
                  <a:cubicBezTo>
                    <a:pt x="703" y="302"/>
                    <a:pt x="722" y="309"/>
                    <a:pt x="727" y="308"/>
                  </a:cubicBezTo>
                  <a:cubicBezTo>
                    <a:pt x="733" y="308"/>
                    <a:pt x="730" y="303"/>
                    <a:pt x="726" y="301"/>
                  </a:cubicBezTo>
                  <a:cubicBezTo>
                    <a:pt x="722" y="300"/>
                    <a:pt x="724" y="294"/>
                    <a:pt x="729" y="296"/>
                  </a:cubicBezTo>
                  <a:cubicBezTo>
                    <a:pt x="733" y="299"/>
                    <a:pt x="741" y="300"/>
                    <a:pt x="742" y="304"/>
                  </a:cubicBezTo>
                  <a:cubicBezTo>
                    <a:pt x="744" y="308"/>
                    <a:pt x="748" y="306"/>
                    <a:pt x="749" y="310"/>
                  </a:cubicBezTo>
                  <a:cubicBezTo>
                    <a:pt x="749" y="313"/>
                    <a:pt x="766" y="317"/>
                    <a:pt x="766" y="321"/>
                  </a:cubicBezTo>
                  <a:cubicBezTo>
                    <a:pt x="767" y="324"/>
                    <a:pt x="750" y="326"/>
                    <a:pt x="755" y="330"/>
                  </a:cubicBezTo>
                  <a:cubicBezTo>
                    <a:pt x="760" y="333"/>
                    <a:pt x="767" y="325"/>
                    <a:pt x="773" y="325"/>
                  </a:cubicBezTo>
                  <a:cubicBezTo>
                    <a:pt x="779" y="324"/>
                    <a:pt x="779" y="337"/>
                    <a:pt x="784" y="335"/>
                  </a:cubicBezTo>
                  <a:cubicBezTo>
                    <a:pt x="790" y="333"/>
                    <a:pt x="795" y="338"/>
                    <a:pt x="801" y="346"/>
                  </a:cubicBezTo>
                  <a:cubicBezTo>
                    <a:pt x="808" y="354"/>
                    <a:pt x="801" y="362"/>
                    <a:pt x="801" y="365"/>
                  </a:cubicBezTo>
                  <a:cubicBezTo>
                    <a:pt x="802" y="368"/>
                    <a:pt x="814" y="367"/>
                    <a:pt x="821" y="363"/>
                  </a:cubicBezTo>
                  <a:cubicBezTo>
                    <a:pt x="827" y="360"/>
                    <a:pt x="833" y="367"/>
                    <a:pt x="839" y="371"/>
                  </a:cubicBezTo>
                  <a:cubicBezTo>
                    <a:pt x="844" y="376"/>
                    <a:pt x="820" y="383"/>
                    <a:pt x="822" y="379"/>
                  </a:cubicBezTo>
                  <a:cubicBezTo>
                    <a:pt x="824" y="375"/>
                    <a:pt x="807" y="364"/>
                    <a:pt x="792" y="369"/>
                  </a:cubicBezTo>
                  <a:cubicBezTo>
                    <a:pt x="777" y="374"/>
                    <a:pt x="787" y="382"/>
                    <a:pt x="789" y="387"/>
                  </a:cubicBezTo>
                  <a:cubicBezTo>
                    <a:pt x="791" y="392"/>
                    <a:pt x="776" y="397"/>
                    <a:pt x="762" y="393"/>
                  </a:cubicBezTo>
                  <a:cubicBezTo>
                    <a:pt x="748" y="388"/>
                    <a:pt x="752" y="395"/>
                    <a:pt x="746" y="395"/>
                  </a:cubicBezTo>
                  <a:cubicBezTo>
                    <a:pt x="740" y="395"/>
                    <a:pt x="734" y="404"/>
                    <a:pt x="739" y="409"/>
                  </a:cubicBezTo>
                  <a:cubicBezTo>
                    <a:pt x="745" y="414"/>
                    <a:pt x="756" y="409"/>
                    <a:pt x="765" y="410"/>
                  </a:cubicBezTo>
                  <a:cubicBezTo>
                    <a:pt x="775" y="410"/>
                    <a:pt x="776" y="413"/>
                    <a:pt x="777" y="408"/>
                  </a:cubicBezTo>
                  <a:cubicBezTo>
                    <a:pt x="778" y="403"/>
                    <a:pt x="787" y="405"/>
                    <a:pt x="794" y="407"/>
                  </a:cubicBezTo>
                  <a:cubicBezTo>
                    <a:pt x="801" y="408"/>
                    <a:pt x="799" y="417"/>
                    <a:pt x="808" y="418"/>
                  </a:cubicBezTo>
                  <a:cubicBezTo>
                    <a:pt x="816" y="419"/>
                    <a:pt x="809" y="427"/>
                    <a:pt x="814" y="432"/>
                  </a:cubicBezTo>
                  <a:cubicBezTo>
                    <a:pt x="820" y="437"/>
                    <a:pt x="836" y="434"/>
                    <a:pt x="842" y="440"/>
                  </a:cubicBezTo>
                  <a:cubicBezTo>
                    <a:pt x="848" y="446"/>
                    <a:pt x="875" y="457"/>
                    <a:pt x="878" y="453"/>
                  </a:cubicBezTo>
                  <a:cubicBezTo>
                    <a:pt x="883" y="448"/>
                    <a:pt x="856" y="426"/>
                    <a:pt x="848" y="424"/>
                  </a:cubicBezTo>
                  <a:cubicBezTo>
                    <a:pt x="840" y="422"/>
                    <a:pt x="856" y="420"/>
                    <a:pt x="866" y="427"/>
                  </a:cubicBezTo>
                  <a:cubicBezTo>
                    <a:pt x="875" y="434"/>
                    <a:pt x="890" y="438"/>
                    <a:pt x="897" y="429"/>
                  </a:cubicBezTo>
                  <a:cubicBezTo>
                    <a:pt x="904" y="420"/>
                    <a:pt x="891" y="423"/>
                    <a:pt x="891" y="417"/>
                  </a:cubicBezTo>
                  <a:cubicBezTo>
                    <a:pt x="891" y="410"/>
                    <a:pt x="886" y="402"/>
                    <a:pt x="879" y="402"/>
                  </a:cubicBezTo>
                  <a:cubicBezTo>
                    <a:pt x="872" y="402"/>
                    <a:pt x="853" y="388"/>
                    <a:pt x="860" y="385"/>
                  </a:cubicBezTo>
                  <a:cubicBezTo>
                    <a:pt x="867" y="382"/>
                    <a:pt x="858" y="379"/>
                    <a:pt x="863" y="373"/>
                  </a:cubicBezTo>
                  <a:cubicBezTo>
                    <a:pt x="868" y="368"/>
                    <a:pt x="873" y="378"/>
                    <a:pt x="880" y="379"/>
                  </a:cubicBezTo>
                  <a:close/>
                  <a:moveTo>
                    <a:pt x="770" y="356"/>
                  </a:moveTo>
                  <a:cubicBezTo>
                    <a:pt x="777" y="355"/>
                    <a:pt x="775" y="346"/>
                    <a:pt x="772" y="341"/>
                  </a:cubicBezTo>
                  <a:cubicBezTo>
                    <a:pt x="769" y="338"/>
                    <a:pt x="763" y="337"/>
                    <a:pt x="757" y="338"/>
                  </a:cubicBezTo>
                  <a:cubicBezTo>
                    <a:pt x="751" y="338"/>
                    <a:pt x="741" y="347"/>
                    <a:pt x="747" y="355"/>
                  </a:cubicBezTo>
                  <a:cubicBezTo>
                    <a:pt x="752" y="363"/>
                    <a:pt x="764" y="357"/>
                    <a:pt x="770" y="356"/>
                  </a:cubicBezTo>
                  <a:close/>
                  <a:moveTo>
                    <a:pt x="706" y="231"/>
                  </a:moveTo>
                  <a:cubicBezTo>
                    <a:pt x="703" y="237"/>
                    <a:pt x="712" y="237"/>
                    <a:pt x="713" y="244"/>
                  </a:cubicBezTo>
                  <a:cubicBezTo>
                    <a:pt x="714" y="252"/>
                    <a:pt x="723" y="254"/>
                    <a:pt x="731" y="250"/>
                  </a:cubicBezTo>
                  <a:cubicBezTo>
                    <a:pt x="738" y="245"/>
                    <a:pt x="759" y="251"/>
                    <a:pt x="759" y="245"/>
                  </a:cubicBezTo>
                  <a:cubicBezTo>
                    <a:pt x="759" y="240"/>
                    <a:pt x="737" y="231"/>
                    <a:pt x="729" y="232"/>
                  </a:cubicBezTo>
                  <a:cubicBezTo>
                    <a:pt x="721" y="233"/>
                    <a:pt x="709" y="225"/>
                    <a:pt x="706" y="231"/>
                  </a:cubicBezTo>
                  <a:close/>
                  <a:moveTo>
                    <a:pt x="900" y="639"/>
                  </a:moveTo>
                  <a:cubicBezTo>
                    <a:pt x="901" y="643"/>
                    <a:pt x="931" y="654"/>
                    <a:pt x="932" y="649"/>
                  </a:cubicBezTo>
                  <a:cubicBezTo>
                    <a:pt x="933" y="644"/>
                    <a:pt x="899" y="636"/>
                    <a:pt x="900" y="639"/>
                  </a:cubicBezTo>
                  <a:close/>
                  <a:moveTo>
                    <a:pt x="1031" y="668"/>
                  </a:moveTo>
                  <a:cubicBezTo>
                    <a:pt x="1029" y="671"/>
                    <a:pt x="1026" y="665"/>
                    <a:pt x="1030" y="662"/>
                  </a:cubicBezTo>
                  <a:cubicBezTo>
                    <a:pt x="1035" y="659"/>
                    <a:pt x="1029" y="657"/>
                    <a:pt x="1025" y="659"/>
                  </a:cubicBezTo>
                  <a:cubicBezTo>
                    <a:pt x="1021" y="661"/>
                    <a:pt x="1022" y="651"/>
                    <a:pt x="1026" y="649"/>
                  </a:cubicBezTo>
                  <a:cubicBezTo>
                    <a:pt x="1030" y="647"/>
                    <a:pt x="1017" y="643"/>
                    <a:pt x="1017" y="646"/>
                  </a:cubicBezTo>
                  <a:cubicBezTo>
                    <a:pt x="1017" y="650"/>
                    <a:pt x="1007" y="648"/>
                    <a:pt x="1006" y="645"/>
                  </a:cubicBezTo>
                  <a:cubicBezTo>
                    <a:pt x="1005" y="641"/>
                    <a:pt x="999" y="640"/>
                    <a:pt x="1001" y="638"/>
                  </a:cubicBezTo>
                  <a:cubicBezTo>
                    <a:pt x="1004" y="636"/>
                    <a:pt x="993" y="635"/>
                    <a:pt x="992" y="638"/>
                  </a:cubicBezTo>
                  <a:cubicBezTo>
                    <a:pt x="991" y="642"/>
                    <a:pt x="988" y="636"/>
                    <a:pt x="993" y="631"/>
                  </a:cubicBezTo>
                  <a:cubicBezTo>
                    <a:pt x="998" y="626"/>
                    <a:pt x="997" y="621"/>
                    <a:pt x="1002" y="619"/>
                  </a:cubicBezTo>
                  <a:cubicBezTo>
                    <a:pt x="1006" y="616"/>
                    <a:pt x="1001" y="613"/>
                    <a:pt x="996" y="615"/>
                  </a:cubicBezTo>
                  <a:cubicBezTo>
                    <a:pt x="991" y="617"/>
                    <a:pt x="977" y="635"/>
                    <a:pt x="977" y="639"/>
                  </a:cubicBezTo>
                  <a:cubicBezTo>
                    <a:pt x="977" y="644"/>
                    <a:pt x="977" y="650"/>
                    <a:pt x="972" y="650"/>
                  </a:cubicBezTo>
                  <a:cubicBezTo>
                    <a:pt x="967" y="649"/>
                    <a:pt x="962" y="653"/>
                    <a:pt x="965" y="656"/>
                  </a:cubicBezTo>
                  <a:cubicBezTo>
                    <a:pt x="969" y="659"/>
                    <a:pt x="955" y="666"/>
                    <a:pt x="962" y="669"/>
                  </a:cubicBezTo>
                  <a:cubicBezTo>
                    <a:pt x="966" y="671"/>
                    <a:pt x="974" y="668"/>
                    <a:pt x="980" y="669"/>
                  </a:cubicBezTo>
                  <a:cubicBezTo>
                    <a:pt x="986" y="669"/>
                    <a:pt x="991" y="670"/>
                    <a:pt x="996" y="666"/>
                  </a:cubicBezTo>
                  <a:cubicBezTo>
                    <a:pt x="1002" y="663"/>
                    <a:pt x="1002" y="669"/>
                    <a:pt x="1007" y="669"/>
                  </a:cubicBezTo>
                  <a:cubicBezTo>
                    <a:pt x="1013" y="668"/>
                    <a:pt x="1004" y="673"/>
                    <a:pt x="1004" y="676"/>
                  </a:cubicBezTo>
                  <a:cubicBezTo>
                    <a:pt x="1005" y="680"/>
                    <a:pt x="1010" y="675"/>
                    <a:pt x="1014" y="673"/>
                  </a:cubicBezTo>
                  <a:cubicBezTo>
                    <a:pt x="1018" y="671"/>
                    <a:pt x="1024" y="673"/>
                    <a:pt x="1022" y="676"/>
                  </a:cubicBezTo>
                  <a:cubicBezTo>
                    <a:pt x="1019" y="679"/>
                    <a:pt x="1033" y="682"/>
                    <a:pt x="1036" y="677"/>
                  </a:cubicBezTo>
                  <a:cubicBezTo>
                    <a:pt x="1039" y="672"/>
                    <a:pt x="1033" y="664"/>
                    <a:pt x="1031" y="668"/>
                  </a:cubicBezTo>
                  <a:close/>
                  <a:moveTo>
                    <a:pt x="96" y="579"/>
                  </a:moveTo>
                  <a:cubicBezTo>
                    <a:pt x="87" y="584"/>
                    <a:pt x="109" y="606"/>
                    <a:pt x="114" y="603"/>
                  </a:cubicBezTo>
                  <a:cubicBezTo>
                    <a:pt x="117" y="601"/>
                    <a:pt x="108" y="592"/>
                    <a:pt x="108" y="586"/>
                  </a:cubicBezTo>
                  <a:cubicBezTo>
                    <a:pt x="108" y="581"/>
                    <a:pt x="105" y="575"/>
                    <a:pt x="96" y="579"/>
                  </a:cubicBezTo>
                  <a:close/>
                  <a:moveTo>
                    <a:pt x="948" y="689"/>
                  </a:moveTo>
                  <a:cubicBezTo>
                    <a:pt x="945" y="689"/>
                    <a:pt x="948" y="684"/>
                    <a:pt x="948" y="681"/>
                  </a:cubicBezTo>
                  <a:cubicBezTo>
                    <a:pt x="949" y="679"/>
                    <a:pt x="940" y="683"/>
                    <a:pt x="940" y="686"/>
                  </a:cubicBezTo>
                  <a:cubicBezTo>
                    <a:pt x="940" y="689"/>
                    <a:pt x="934" y="690"/>
                    <a:pt x="934" y="692"/>
                  </a:cubicBezTo>
                  <a:cubicBezTo>
                    <a:pt x="934" y="698"/>
                    <a:pt x="933" y="695"/>
                    <a:pt x="929" y="696"/>
                  </a:cubicBezTo>
                  <a:cubicBezTo>
                    <a:pt x="925" y="698"/>
                    <a:pt x="909" y="696"/>
                    <a:pt x="908" y="693"/>
                  </a:cubicBezTo>
                  <a:cubicBezTo>
                    <a:pt x="908" y="690"/>
                    <a:pt x="896" y="688"/>
                    <a:pt x="896" y="684"/>
                  </a:cubicBezTo>
                  <a:cubicBezTo>
                    <a:pt x="895" y="679"/>
                    <a:pt x="890" y="678"/>
                    <a:pt x="894" y="672"/>
                  </a:cubicBezTo>
                  <a:cubicBezTo>
                    <a:pt x="899" y="667"/>
                    <a:pt x="893" y="665"/>
                    <a:pt x="889" y="669"/>
                  </a:cubicBezTo>
                  <a:cubicBezTo>
                    <a:pt x="885" y="673"/>
                    <a:pt x="882" y="667"/>
                    <a:pt x="888" y="665"/>
                  </a:cubicBezTo>
                  <a:cubicBezTo>
                    <a:pt x="894" y="662"/>
                    <a:pt x="905" y="660"/>
                    <a:pt x="899" y="651"/>
                  </a:cubicBezTo>
                  <a:cubicBezTo>
                    <a:pt x="894" y="641"/>
                    <a:pt x="858" y="654"/>
                    <a:pt x="849" y="658"/>
                  </a:cubicBezTo>
                  <a:cubicBezTo>
                    <a:pt x="840" y="663"/>
                    <a:pt x="829" y="678"/>
                    <a:pt x="824" y="678"/>
                  </a:cubicBezTo>
                  <a:cubicBezTo>
                    <a:pt x="819" y="678"/>
                    <a:pt x="832" y="670"/>
                    <a:pt x="834" y="667"/>
                  </a:cubicBezTo>
                  <a:cubicBezTo>
                    <a:pt x="836" y="664"/>
                    <a:pt x="834" y="661"/>
                    <a:pt x="837" y="662"/>
                  </a:cubicBezTo>
                  <a:cubicBezTo>
                    <a:pt x="839" y="663"/>
                    <a:pt x="847" y="652"/>
                    <a:pt x="853" y="648"/>
                  </a:cubicBezTo>
                  <a:cubicBezTo>
                    <a:pt x="858" y="644"/>
                    <a:pt x="864" y="648"/>
                    <a:pt x="865" y="645"/>
                  </a:cubicBezTo>
                  <a:cubicBezTo>
                    <a:pt x="866" y="642"/>
                    <a:pt x="868" y="639"/>
                    <a:pt x="874" y="635"/>
                  </a:cubicBezTo>
                  <a:cubicBezTo>
                    <a:pt x="879" y="631"/>
                    <a:pt x="941" y="632"/>
                    <a:pt x="946" y="632"/>
                  </a:cubicBezTo>
                  <a:cubicBezTo>
                    <a:pt x="952" y="632"/>
                    <a:pt x="964" y="625"/>
                    <a:pt x="967" y="620"/>
                  </a:cubicBezTo>
                  <a:cubicBezTo>
                    <a:pt x="971" y="615"/>
                    <a:pt x="975" y="615"/>
                    <a:pt x="983" y="615"/>
                  </a:cubicBezTo>
                  <a:cubicBezTo>
                    <a:pt x="992" y="616"/>
                    <a:pt x="996" y="609"/>
                    <a:pt x="1000" y="606"/>
                  </a:cubicBezTo>
                  <a:cubicBezTo>
                    <a:pt x="1004" y="604"/>
                    <a:pt x="1002" y="603"/>
                    <a:pt x="999" y="602"/>
                  </a:cubicBezTo>
                  <a:cubicBezTo>
                    <a:pt x="995" y="601"/>
                    <a:pt x="992" y="599"/>
                    <a:pt x="995" y="599"/>
                  </a:cubicBezTo>
                  <a:cubicBezTo>
                    <a:pt x="999" y="598"/>
                    <a:pt x="1001" y="597"/>
                    <a:pt x="1002" y="592"/>
                  </a:cubicBezTo>
                  <a:cubicBezTo>
                    <a:pt x="1004" y="588"/>
                    <a:pt x="1001" y="590"/>
                    <a:pt x="996" y="584"/>
                  </a:cubicBezTo>
                  <a:cubicBezTo>
                    <a:pt x="991" y="578"/>
                    <a:pt x="989" y="586"/>
                    <a:pt x="984" y="585"/>
                  </a:cubicBezTo>
                  <a:cubicBezTo>
                    <a:pt x="979" y="585"/>
                    <a:pt x="987" y="579"/>
                    <a:pt x="983" y="577"/>
                  </a:cubicBezTo>
                  <a:cubicBezTo>
                    <a:pt x="979" y="574"/>
                    <a:pt x="971" y="576"/>
                    <a:pt x="965" y="581"/>
                  </a:cubicBezTo>
                  <a:cubicBezTo>
                    <a:pt x="959" y="585"/>
                    <a:pt x="959" y="580"/>
                    <a:pt x="954" y="585"/>
                  </a:cubicBezTo>
                  <a:cubicBezTo>
                    <a:pt x="948" y="590"/>
                    <a:pt x="948" y="583"/>
                    <a:pt x="951" y="581"/>
                  </a:cubicBezTo>
                  <a:cubicBezTo>
                    <a:pt x="953" y="579"/>
                    <a:pt x="955" y="581"/>
                    <a:pt x="958" y="578"/>
                  </a:cubicBezTo>
                  <a:cubicBezTo>
                    <a:pt x="960" y="575"/>
                    <a:pt x="962" y="578"/>
                    <a:pt x="968" y="575"/>
                  </a:cubicBezTo>
                  <a:cubicBezTo>
                    <a:pt x="974" y="571"/>
                    <a:pt x="979" y="573"/>
                    <a:pt x="981" y="570"/>
                  </a:cubicBezTo>
                  <a:cubicBezTo>
                    <a:pt x="983" y="568"/>
                    <a:pt x="978" y="564"/>
                    <a:pt x="973" y="565"/>
                  </a:cubicBezTo>
                  <a:cubicBezTo>
                    <a:pt x="967" y="566"/>
                    <a:pt x="963" y="558"/>
                    <a:pt x="959" y="560"/>
                  </a:cubicBezTo>
                  <a:cubicBezTo>
                    <a:pt x="956" y="563"/>
                    <a:pt x="957" y="557"/>
                    <a:pt x="952" y="559"/>
                  </a:cubicBezTo>
                  <a:cubicBezTo>
                    <a:pt x="948" y="562"/>
                    <a:pt x="946" y="558"/>
                    <a:pt x="944" y="554"/>
                  </a:cubicBezTo>
                  <a:cubicBezTo>
                    <a:pt x="942" y="549"/>
                    <a:pt x="931" y="542"/>
                    <a:pt x="924" y="540"/>
                  </a:cubicBezTo>
                  <a:cubicBezTo>
                    <a:pt x="918" y="538"/>
                    <a:pt x="922" y="535"/>
                    <a:pt x="926" y="537"/>
                  </a:cubicBezTo>
                  <a:cubicBezTo>
                    <a:pt x="929" y="539"/>
                    <a:pt x="934" y="535"/>
                    <a:pt x="935" y="532"/>
                  </a:cubicBezTo>
                  <a:cubicBezTo>
                    <a:pt x="937" y="530"/>
                    <a:pt x="933" y="528"/>
                    <a:pt x="930" y="527"/>
                  </a:cubicBezTo>
                  <a:cubicBezTo>
                    <a:pt x="928" y="527"/>
                    <a:pt x="928" y="524"/>
                    <a:pt x="929" y="522"/>
                  </a:cubicBezTo>
                  <a:cubicBezTo>
                    <a:pt x="929" y="519"/>
                    <a:pt x="922" y="516"/>
                    <a:pt x="921" y="514"/>
                  </a:cubicBezTo>
                  <a:cubicBezTo>
                    <a:pt x="921" y="511"/>
                    <a:pt x="917" y="510"/>
                    <a:pt x="917" y="508"/>
                  </a:cubicBezTo>
                  <a:cubicBezTo>
                    <a:pt x="917" y="505"/>
                    <a:pt x="913" y="502"/>
                    <a:pt x="913" y="499"/>
                  </a:cubicBezTo>
                  <a:cubicBezTo>
                    <a:pt x="913" y="497"/>
                    <a:pt x="905" y="491"/>
                    <a:pt x="905" y="487"/>
                  </a:cubicBezTo>
                  <a:cubicBezTo>
                    <a:pt x="904" y="484"/>
                    <a:pt x="900" y="482"/>
                    <a:pt x="899" y="478"/>
                  </a:cubicBezTo>
                  <a:cubicBezTo>
                    <a:pt x="897" y="474"/>
                    <a:pt x="895" y="475"/>
                    <a:pt x="893" y="481"/>
                  </a:cubicBezTo>
                  <a:cubicBezTo>
                    <a:pt x="892" y="487"/>
                    <a:pt x="886" y="487"/>
                    <a:pt x="888" y="489"/>
                  </a:cubicBezTo>
                  <a:cubicBezTo>
                    <a:pt x="891" y="493"/>
                    <a:pt x="889" y="493"/>
                    <a:pt x="886" y="495"/>
                  </a:cubicBezTo>
                  <a:cubicBezTo>
                    <a:pt x="884" y="498"/>
                    <a:pt x="888" y="501"/>
                    <a:pt x="884" y="501"/>
                  </a:cubicBezTo>
                  <a:cubicBezTo>
                    <a:pt x="880" y="501"/>
                    <a:pt x="882" y="509"/>
                    <a:pt x="880" y="505"/>
                  </a:cubicBezTo>
                  <a:cubicBezTo>
                    <a:pt x="878" y="502"/>
                    <a:pt x="873" y="503"/>
                    <a:pt x="873" y="506"/>
                  </a:cubicBezTo>
                  <a:cubicBezTo>
                    <a:pt x="873" y="510"/>
                    <a:pt x="865" y="513"/>
                    <a:pt x="861" y="512"/>
                  </a:cubicBezTo>
                  <a:cubicBezTo>
                    <a:pt x="858" y="512"/>
                    <a:pt x="858" y="506"/>
                    <a:pt x="855" y="508"/>
                  </a:cubicBezTo>
                  <a:cubicBezTo>
                    <a:pt x="852" y="510"/>
                    <a:pt x="853" y="502"/>
                    <a:pt x="848" y="502"/>
                  </a:cubicBezTo>
                  <a:cubicBezTo>
                    <a:pt x="844" y="503"/>
                    <a:pt x="841" y="502"/>
                    <a:pt x="842" y="498"/>
                  </a:cubicBezTo>
                  <a:cubicBezTo>
                    <a:pt x="844" y="495"/>
                    <a:pt x="835" y="493"/>
                    <a:pt x="838" y="491"/>
                  </a:cubicBezTo>
                  <a:cubicBezTo>
                    <a:pt x="840" y="489"/>
                    <a:pt x="837" y="485"/>
                    <a:pt x="836" y="479"/>
                  </a:cubicBezTo>
                  <a:cubicBezTo>
                    <a:pt x="836" y="473"/>
                    <a:pt x="840" y="472"/>
                    <a:pt x="840" y="470"/>
                  </a:cubicBezTo>
                  <a:cubicBezTo>
                    <a:pt x="840" y="467"/>
                    <a:pt x="837" y="467"/>
                    <a:pt x="834" y="469"/>
                  </a:cubicBezTo>
                  <a:cubicBezTo>
                    <a:pt x="831" y="471"/>
                    <a:pt x="831" y="467"/>
                    <a:pt x="828" y="467"/>
                  </a:cubicBezTo>
                  <a:cubicBezTo>
                    <a:pt x="824" y="467"/>
                    <a:pt x="814" y="467"/>
                    <a:pt x="814" y="462"/>
                  </a:cubicBezTo>
                  <a:cubicBezTo>
                    <a:pt x="813" y="458"/>
                    <a:pt x="810" y="460"/>
                    <a:pt x="808" y="456"/>
                  </a:cubicBezTo>
                  <a:cubicBezTo>
                    <a:pt x="807" y="452"/>
                    <a:pt x="802" y="455"/>
                    <a:pt x="802" y="452"/>
                  </a:cubicBezTo>
                  <a:cubicBezTo>
                    <a:pt x="802" y="449"/>
                    <a:pt x="801" y="448"/>
                    <a:pt x="798" y="448"/>
                  </a:cubicBezTo>
                  <a:cubicBezTo>
                    <a:pt x="794" y="448"/>
                    <a:pt x="793" y="445"/>
                    <a:pt x="789" y="444"/>
                  </a:cubicBezTo>
                  <a:cubicBezTo>
                    <a:pt x="785" y="444"/>
                    <a:pt x="780" y="447"/>
                    <a:pt x="778" y="448"/>
                  </a:cubicBezTo>
                  <a:cubicBezTo>
                    <a:pt x="775" y="449"/>
                    <a:pt x="769" y="444"/>
                    <a:pt x="767" y="446"/>
                  </a:cubicBezTo>
                  <a:cubicBezTo>
                    <a:pt x="765" y="448"/>
                    <a:pt x="764" y="445"/>
                    <a:pt x="758" y="443"/>
                  </a:cubicBezTo>
                  <a:cubicBezTo>
                    <a:pt x="751" y="441"/>
                    <a:pt x="743" y="441"/>
                    <a:pt x="742" y="443"/>
                  </a:cubicBezTo>
                  <a:cubicBezTo>
                    <a:pt x="742" y="445"/>
                    <a:pt x="737" y="446"/>
                    <a:pt x="737" y="451"/>
                  </a:cubicBezTo>
                  <a:cubicBezTo>
                    <a:pt x="738" y="456"/>
                    <a:pt x="744" y="455"/>
                    <a:pt x="745" y="458"/>
                  </a:cubicBezTo>
                  <a:cubicBezTo>
                    <a:pt x="746" y="462"/>
                    <a:pt x="742" y="461"/>
                    <a:pt x="742" y="464"/>
                  </a:cubicBezTo>
                  <a:cubicBezTo>
                    <a:pt x="742" y="467"/>
                    <a:pt x="738" y="467"/>
                    <a:pt x="738" y="469"/>
                  </a:cubicBezTo>
                  <a:cubicBezTo>
                    <a:pt x="738" y="471"/>
                    <a:pt x="741" y="470"/>
                    <a:pt x="742" y="475"/>
                  </a:cubicBezTo>
                  <a:cubicBezTo>
                    <a:pt x="743" y="479"/>
                    <a:pt x="746" y="479"/>
                    <a:pt x="747" y="485"/>
                  </a:cubicBezTo>
                  <a:cubicBezTo>
                    <a:pt x="747" y="490"/>
                    <a:pt x="745" y="489"/>
                    <a:pt x="742" y="490"/>
                  </a:cubicBezTo>
                  <a:cubicBezTo>
                    <a:pt x="739" y="491"/>
                    <a:pt x="742" y="493"/>
                    <a:pt x="739" y="497"/>
                  </a:cubicBezTo>
                  <a:cubicBezTo>
                    <a:pt x="735" y="501"/>
                    <a:pt x="732" y="505"/>
                    <a:pt x="735" y="508"/>
                  </a:cubicBezTo>
                  <a:cubicBezTo>
                    <a:pt x="738" y="510"/>
                    <a:pt x="748" y="514"/>
                    <a:pt x="752" y="521"/>
                  </a:cubicBezTo>
                  <a:cubicBezTo>
                    <a:pt x="756" y="527"/>
                    <a:pt x="756" y="537"/>
                    <a:pt x="755" y="544"/>
                  </a:cubicBezTo>
                  <a:cubicBezTo>
                    <a:pt x="754" y="551"/>
                    <a:pt x="745" y="553"/>
                    <a:pt x="738" y="559"/>
                  </a:cubicBezTo>
                  <a:cubicBezTo>
                    <a:pt x="732" y="566"/>
                    <a:pt x="725" y="565"/>
                    <a:pt x="722" y="565"/>
                  </a:cubicBezTo>
                  <a:cubicBezTo>
                    <a:pt x="719" y="565"/>
                    <a:pt x="721" y="571"/>
                    <a:pt x="725" y="575"/>
                  </a:cubicBezTo>
                  <a:cubicBezTo>
                    <a:pt x="730" y="580"/>
                    <a:pt x="726" y="581"/>
                    <a:pt x="728" y="586"/>
                  </a:cubicBezTo>
                  <a:cubicBezTo>
                    <a:pt x="731" y="591"/>
                    <a:pt x="728" y="595"/>
                    <a:pt x="732" y="599"/>
                  </a:cubicBezTo>
                  <a:cubicBezTo>
                    <a:pt x="735" y="603"/>
                    <a:pt x="733" y="605"/>
                    <a:pt x="729" y="608"/>
                  </a:cubicBezTo>
                  <a:cubicBezTo>
                    <a:pt x="725" y="611"/>
                    <a:pt x="731" y="610"/>
                    <a:pt x="731" y="614"/>
                  </a:cubicBezTo>
                  <a:cubicBezTo>
                    <a:pt x="731" y="618"/>
                    <a:pt x="729" y="615"/>
                    <a:pt x="726" y="613"/>
                  </a:cubicBezTo>
                  <a:cubicBezTo>
                    <a:pt x="722" y="611"/>
                    <a:pt x="719" y="617"/>
                    <a:pt x="719" y="620"/>
                  </a:cubicBezTo>
                  <a:cubicBezTo>
                    <a:pt x="719" y="623"/>
                    <a:pt x="711" y="616"/>
                    <a:pt x="709" y="617"/>
                  </a:cubicBezTo>
                  <a:cubicBezTo>
                    <a:pt x="708" y="617"/>
                    <a:pt x="710" y="613"/>
                    <a:pt x="705" y="609"/>
                  </a:cubicBezTo>
                  <a:cubicBezTo>
                    <a:pt x="701" y="606"/>
                    <a:pt x="697" y="605"/>
                    <a:pt x="697" y="602"/>
                  </a:cubicBezTo>
                  <a:cubicBezTo>
                    <a:pt x="697" y="598"/>
                    <a:pt x="689" y="596"/>
                    <a:pt x="689" y="592"/>
                  </a:cubicBezTo>
                  <a:cubicBezTo>
                    <a:pt x="689" y="588"/>
                    <a:pt x="690" y="579"/>
                    <a:pt x="688" y="576"/>
                  </a:cubicBezTo>
                  <a:cubicBezTo>
                    <a:pt x="686" y="573"/>
                    <a:pt x="688" y="570"/>
                    <a:pt x="689" y="567"/>
                  </a:cubicBezTo>
                  <a:cubicBezTo>
                    <a:pt x="691" y="564"/>
                    <a:pt x="688" y="560"/>
                    <a:pt x="683" y="560"/>
                  </a:cubicBezTo>
                  <a:cubicBezTo>
                    <a:pt x="678" y="560"/>
                    <a:pt x="672" y="559"/>
                    <a:pt x="665" y="559"/>
                  </a:cubicBezTo>
                  <a:cubicBezTo>
                    <a:pt x="659" y="560"/>
                    <a:pt x="655" y="559"/>
                    <a:pt x="653" y="557"/>
                  </a:cubicBezTo>
                  <a:cubicBezTo>
                    <a:pt x="651" y="556"/>
                    <a:pt x="645" y="552"/>
                    <a:pt x="637" y="550"/>
                  </a:cubicBezTo>
                  <a:cubicBezTo>
                    <a:pt x="629" y="548"/>
                    <a:pt x="626" y="544"/>
                    <a:pt x="625" y="542"/>
                  </a:cubicBezTo>
                  <a:cubicBezTo>
                    <a:pt x="624" y="540"/>
                    <a:pt x="616" y="538"/>
                    <a:pt x="614" y="536"/>
                  </a:cubicBezTo>
                  <a:cubicBezTo>
                    <a:pt x="612" y="534"/>
                    <a:pt x="605" y="533"/>
                    <a:pt x="602" y="533"/>
                  </a:cubicBezTo>
                  <a:cubicBezTo>
                    <a:pt x="598" y="534"/>
                    <a:pt x="591" y="527"/>
                    <a:pt x="586" y="527"/>
                  </a:cubicBezTo>
                  <a:cubicBezTo>
                    <a:pt x="581" y="528"/>
                    <a:pt x="571" y="532"/>
                    <a:pt x="569" y="532"/>
                  </a:cubicBezTo>
                  <a:cubicBezTo>
                    <a:pt x="567" y="533"/>
                    <a:pt x="569" y="529"/>
                    <a:pt x="570" y="527"/>
                  </a:cubicBezTo>
                  <a:cubicBezTo>
                    <a:pt x="572" y="525"/>
                    <a:pt x="566" y="518"/>
                    <a:pt x="565" y="513"/>
                  </a:cubicBezTo>
                  <a:cubicBezTo>
                    <a:pt x="564" y="509"/>
                    <a:pt x="562" y="503"/>
                    <a:pt x="557" y="504"/>
                  </a:cubicBezTo>
                  <a:cubicBezTo>
                    <a:pt x="551" y="505"/>
                    <a:pt x="545" y="502"/>
                    <a:pt x="544" y="501"/>
                  </a:cubicBezTo>
                  <a:cubicBezTo>
                    <a:pt x="542" y="500"/>
                    <a:pt x="542" y="486"/>
                    <a:pt x="543" y="481"/>
                  </a:cubicBezTo>
                  <a:cubicBezTo>
                    <a:pt x="544" y="475"/>
                    <a:pt x="551" y="466"/>
                    <a:pt x="551" y="463"/>
                  </a:cubicBezTo>
                  <a:cubicBezTo>
                    <a:pt x="551" y="459"/>
                    <a:pt x="556" y="457"/>
                    <a:pt x="559" y="457"/>
                  </a:cubicBezTo>
                  <a:cubicBezTo>
                    <a:pt x="563" y="456"/>
                    <a:pt x="560" y="449"/>
                    <a:pt x="564" y="448"/>
                  </a:cubicBezTo>
                  <a:cubicBezTo>
                    <a:pt x="568" y="448"/>
                    <a:pt x="568" y="446"/>
                    <a:pt x="569" y="443"/>
                  </a:cubicBezTo>
                  <a:cubicBezTo>
                    <a:pt x="570" y="440"/>
                    <a:pt x="574" y="442"/>
                    <a:pt x="572" y="440"/>
                  </a:cubicBezTo>
                  <a:cubicBezTo>
                    <a:pt x="569" y="438"/>
                    <a:pt x="571" y="437"/>
                    <a:pt x="577" y="437"/>
                  </a:cubicBezTo>
                  <a:cubicBezTo>
                    <a:pt x="583" y="437"/>
                    <a:pt x="592" y="435"/>
                    <a:pt x="591" y="429"/>
                  </a:cubicBezTo>
                  <a:cubicBezTo>
                    <a:pt x="589" y="424"/>
                    <a:pt x="574" y="428"/>
                    <a:pt x="574" y="423"/>
                  </a:cubicBezTo>
                  <a:cubicBezTo>
                    <a:pt x="574" y="419"/>
                    <a:pt x="554" y="419"/>
                    <a:pt x="556" y="416"/>
                  </a:cubicBezTo>
                  <a:cubicBezTo>
                    <a:pt x="557" y="413"/>
                    <a:pt x="575" y="418"/>
                    <a:pt x="582" y="420"/>
                  </a:cubicBezTo>
                  <a:cubicBezTo>
                    <a:pt x="589" y="423"/>
                    <a:pt x="590" y="423"/>
                    <a:pt x="596" y="422"/>
                  </a:cubicBezTo>
                  <a:cubicBezTo>
                    <a:pt x="601" y="422"/>
                    <a:pt x="598" y="416"/>
                    <a:pt x="599" y="413"/>
                  </a:cubicBezTo>
                  <a:cubicBezTo>
                    <a:pt x="600" y="410"/>
                    <a:pt x="610" y="417"/>
                    <a:pt x="616" y="416"/>
                  </a:cubicBezTo>
                  <a:cubicBezTo>
                    <a:pt x="622" y="414"/>
                    <a:pt x="628" y="403"/>
                    <a:pt x="633" y="400"/>
                  </a:cubicBezTo>
                  <a:cubicBezTo>
                    <a:pt x="637" y="397"/>
                    <a:pt x="633" y="394"/>
                    <a:pt x="624" y="394"/>
                  </a:cubicBezTo>
                  <a:cubicBezTo>
                    <a:pt x="614" y="395"/>
                    <a:pt x="609" y="392"/>
                    <a:pt x="603" y="388"/>
                  </a:cubicBezTo>
                  <a:cubicBezTo>
                    <a:pt x="598" y="385"/>
                    <a:pt x="599" y="382"/>
                    <a:pt x="604" y="382"/>
                  </a:cubicBezTo>
                  <a:cubicBezTo>
                    <a:pt x="610" y="383"/>
                    <a:pt x="623" y="393"/>
                    <a:pt x="627" y="393"/>
                  </a:cubicBezTo>
                  <a:cubicBezTo>
                    <a:pt x="632" y="393"/>
                    <a:pt x="641" y="384"/>
                    <a:pt x="645" y="381"/>
                  </a:cubicBezTo>
                  <a:cubicBezTo>
                    <a:pt x="649" y="378"/>
                    <a:pt x="641" y="377"/>
                    <a:pt x="638" y="375"/>
                  </a:cubicBezTo>
                  <a:cubicBezTo>
                    <a:pt x="635" y="373"/>
                    <a:pt x="643" y="371"/>
                    <a:pt x="647" y="371"/>
                  </a:cubicBezTo>
                  <a:cubicBezTo>
                    <a:pt x="651" y="371"/>
                    <a:pt x="653" y="375"/>
                    <a:pt x="655" y="376"/>
                  </a:cubicBezTo>
                  <a:cubicBezTo>
                    <a:pt x="656" y="378"/>
                    <a:pt x="664" y="375"/>
                    <a:pt x="667" y="375"/>
                  </a:cubicBezTo>
                  <a:cubicBezTo>
                    <a:pt x="671" y="375"/>
                    <a:pt x="667" y="370"/>
                    <a:pt x="661" y="367"/>
                  </a:cubicBezTo>
                  <a:cubicBezTo>
                    <a:pt x="655" y="365"/>
                    <a:pt x="661" y="361"/>
                    <a:pt x="663" y="364"/>
                  </a:cubicBezTo>
                  <a:cubicBezTo>
                    <a:pt x="665" y="368"/>
                    <a:pt x="669" y="367"/>
                    <a:pt x="671" y="371"/>
                  </a:cubicBezTo>
                  <a:cubicBezTo>
                    <a:pt x="674" y="377"/>
                    <a:pt x="676" y="373"/>
                    <a:pt x="681" y="371"/>
                  </a:cubicBezTo>
                  <a:cubicBezTo>
                    <a:pt x="686" y="370"/>
                    <a:pt x="689" y="367"/>
                    <a:pt x="692" y="364"/>
                  </a:cubicBezTo>
                  <a:cubicBezTo>
                    <a:pt x="694" y="361"/>
                    <a:pt x="695" y="364"/>
                    <a:pt x="698" y="360"/>
                  </a:cubicBezTo>
                  <a:cubicBezTo>
                    <a:pt x="702" y="355"/>
                    <a:pt x="697" y="351"/>
                    <a:pt x="693" y="348"/>
                  </a:cubicBezTo>
                  <a:cubicBezTo>
                    <a:pt x="688" y="345"/>
                    <a:pt x="693" y="342"/>
                    <a:pt x="689" y="340"/>
                  </a:cubicBezTo>
                  <a:cubicBezTo>
                    <a:pt x="685" y="338"/>
                    <a:pt x="684" y="335"/>
                    <a:pt x="689" y="336"/>
                  </a:cubicBezTo>
                  <a:cubicBezTo>
                    <a:pt x="694" y="337"/>
                    <a:pt x="698" y="335"/>
                    <a:pt x="701" y="332"/>
                  </a:cubicBezTo>
                  <a:cubicBezTo>
                    <a:pt x="703" y="329"/>
                    <a:pt x="693" y="328"/>
                    <a:pt x="697" y="325"/>
                  </a:cubicBezTo>
                  <a:cubicBezTo>
                    <a:pt x="702" y="323"/>
                    <a:pt x="698" y="321"/>
                    <a:pt x="694" y="321"/>
                  </a:cubicBezTo>
                  <a:cubicBezTo>
                    <a:pt x="689" y="321"/>
                    <a:pt x="685" y="318"/>
                    <a:pt x="685" y="315"/>
                  </a:cubicBezTo>
                  <a:cubicBezTo>
                    <a:pt x="685" y="311"/>
                    <a:pt x="677" y="314"/>
                    <a:pt x="672" y="312"/>
                  </a:cubicBezTo>
                  <a:cubicBezTo>
                    <a:pt x="667" y="309"/>
                    <a:pt x="656" y="310"/>
                    <a:pt x="653" y="310"/>
                  </a:cubicBezTo>
                  <a:cubicBezTo>
                    <a:pt x="651" y="310"/>
                    <a:pt x="650" y="320"/>
                    <a:pt x="654" y="320"/>
                  </a:cubicBezTo>
                  <a:cubicBezTo>
                    <a:pt x="658" y="321"/>
                    <a:pt x="661" y="324"/>
                    <a:pt x="658" y="326"/>
                  </a:cubicBezTo>
                  <a:cubicBezTo>
                    <a:pt x="655" y="327"/>
                    <a:pt x="658" y="331"/>
                    <a:pt x="656" y="330"/>
                  </a:cubicBezTo>
                  <a:cubicBezTo>
                    <a:pt x="653" y="330"/>
                    <a:pt x="649" y="329"/>
                    <a:pt x="648" y="335"/>
                  </a:cubicBezTo>
                  <a:cubicBezTo>
                    <a:pt x="648" y="341"/>
                    <a:pt x="647" y="344"/>
                    <a:pt x="643" y="346"/>
                  </a:cubicBezTo>
                  <a:cubicBezTo>
                    <a:pt x="638" y="348"/>
                    <a:pt x="642" y="339"/>
                    <a:pt x="637" y="339"/>
                  </a:cubicBezTo>
                  <a:cubicBezTo>
                    <a:pt x="633" y="340"/>
                    <a:pt x="633" y="347"/>
                    <a:pt x="636" y="348"/>
                  </a:cubicBezTo>
                  <a:cubicBezTo>
                    <a:pt x="639" y="348"/>
                    <a:pt x="640" y="351"/>
                    <a:pt x="640" y="354"/>
                  </a:cubicBezTo>
                  <a:cubicBezTo>
                    <a:pt x="641" y="358"/>
                    <a:pt x="635" y="355"/>
                    <a:pt x="632" y="360"/>
                  </a:cubicBezTo>
                  <a:cubicBezTo>
                    <a:pt x="629" y="364"/>
                    <a:pt x="629" y="358"/>
                    <a:pt x="626" y="355"/>
                  </a:cubicBezTo>
                  <a:cubicBezTo>
                    <a:pt x="622" y="352"/>
                    <a:pt x="618" y="347"/>
                    <a:pt x="618" y="344"/>
                  </a:cubicBezTo>
                  <a:cubicBezTo>
                    <a:pt x="618" y="341"/>
                    <a:pt x="620" y="339"/>
                    <a:pt x="623" y="339"/>
                  </a:cubicBezTo>
                  <a:cubicBezTo>
                    <a:pt x="626" y="338"/>
                    <a:pt x="623" y="336"/>
                    <a:pt x="623" y="332"/>
                  </a:cubicBezTo>
                  <a:cubicBezTo>
                    <a:pt x="622" y="327"/>
                    <a:pt x="619" y="329"/>
                    <a:pt x="615" y="324"/>
                  </a:cubicBezTo>
                  <a:cubicBezTo>
                    <a:pt x="611" y="320"/>
                    <a:pt x="606" y="320"/>
                    <a:pt x="604" y="322"/>
                  </a:cubicBezTo>
                  <a:cubicBezTo>
                    <a:pt x="602" y="324"/>
                    <a:pt x="603" y="328"/>
                    <a:pt x="599" y="330"/>
                  </a:cubicBezTo>
                  <a:cubicBezTo>
                    <a:pt x="596" y="331"/>
                    <a:pt x="597" y="338"/>
                    <a:pt x="594" y="338"/>
                  </a:cubicBezTo>
                  <a:cubicBezTo>
                    <a:pt x="591" y="339"/>
                    <a:pt x="593" y="326"/>
                    <a:pt x="590" y="325"/>
                  </a:cubicBezTo>
                  <a:cubicBezTo>
                    <a:pt x="588" y="324"/>
                    <a:pt x="588" y="321"/>
                    <a:pt x="592" y="321"/>
                  </a:cubicBezTo>
                  <a:cubicBezTo>
                    <a:pt x="596" y="320"/>
                    <a:pt x="598" y="316"/>
                    <a:pt x="595" y="316"/>
                  </a:cubicBezTo>
                  <a:cubicBezTo>
                    <a:pt x="591" y="316"/>
                    <a:pt x="586" y="313"/>
                    <a:pt x="583" y="312"/>
                  </a:cubicBezTo>
                  <a:cubicBezTo>
                    <a:pt x="581" y="311"/>
                    <a:pt x="577" y="316"/>
                    <a:pt x="574" y="314"/>
                  </a:cubicBezTo>
                  <a:cubicBezTo>
                    <a:pt x="572" y="312"/>
                    <a:pt x="575" y="307"/>
                    <a:pt x="575" y="305"/>
                  </a:cubicBezTo>
                  <a:cubicBezTo>
                    <a:pt x="575" y="302"/>
                    <a:pt x="579" y="306"/>
                    <a:pt x="582" y="303"/>
                  </a:cubicBezTo>
                  <a:cubicBezTo>
                    <a:pt x="584" y="299"/>
                    <a:pt x="574" y="299"/>
                    <a:pt x="574" y="296"/>
                  </a:cubicBezTo>
                  <a:cubicBezTo>
                    <a:pt x="574" y="292"/>
                    <a:pt x="567" y="291"/>
                    <a:pt x="564" y="290"/>
                  </a:cubicBezTo>
                  <a:cubicBezTo>
                    <a:pt x="561" y="289"/>
                    <a:pt x="566" y="283"/>
                    <a:pt x="565" y="280"/>
                  </a:cubicBezTo>
                  <a:cubicBezTo>
                    <a:pt x="563" y="278"/>
                    <a:pt x="554" y="270"/>
                    <a:pt x="550" y="271"/>
                  </a:cubicBezTo>
                  <a:cubicBezTo>
                    <a:pt x="545" y="272"/>
                    <a:pt x="544" y="266"/>
                    <a:pt x="547" y="266"/>
                  </a:cubicBezTo>
                  <a:cubicBezTo>
                    <a:pt x="549" y="266"/>
                    <a:pt x="551" y="265"/>
                    <a:pt x="555" y="260"/>
                  </a:cubicBezTo>
                  <a:cubicBezTo>
                    <a:pt x="560" y="256"/>
                    <a:pt x="560" y="254"/>
                    <a:pt x="557" y="253"/>
                  </a:cubicBezTo>
                  <a:cubicBezTo>
                    <a:pt x="554" y="252"/>
                    <a:pt x="552" y="249"/>
                    <a:pt x="558" y="250"/>
                  </a:cubicBezTo>
                  <a:cubicBezTo>
                    <a:pt x="563" y="250"/>
                    <a:pt x="573" y="253"/>
                    <a:pt x="576" y="251"/>
                  </a:cubicBezTo>
                  <a:cubicBezTo>
                    <a:pt x="579" y="249"/>
                    <a:pt x="589" y="235"/>
                    <a:pt x="593" y="230"/>
                  </a:cubicBezTo>
                  <a:cubicBezTo>
                    <a:pt x="597" y="225"/>
                    <a:pt x="590" y="224"/>
                    <a:pt x="581" y="225"/>
                  </a:cubicBezTo>
                  <a:cubicBezTo>
                    <a:pt x="571" y="226"/>
                    <a:pt x="569" y="222"/>
                    <a:pt x="561" y="221"/>
                  </a:cubicBezTo>
                  <a:cubicBezTo>
                    <a:pt x="554" y="221"/>
                    <a:pt x="539" y="223"/>
                    <a:pt x="537" y="225"/>
                  </a:cubicBezTo>
                  <a:cubicBezTo>
                    <a:pt x="535" y="227"/>
                    <a:pt x="541" y="229"/>
                    <a:pt x="540" y="231"/>
                  </a:cubicBezTo>
                  <a:cubicBezTo>
                    <a:pt x="540" y="234"/>
                    <a:pt x="535" y="230"/>
                    <a:pt x="533" y="231"/>
                  </a:cubicBezTo>
                  <a:cubicBezTo>
                    <a:pt x="531" y="231"/>
                    <a:pt x="534" y="235"/>
                    <a:pt x="533" y="243"/>
                  </a:cubicBezTo>
                  <a:cubicBezTo>
                    <a:pt x="532" y="251"/>
                    <a:pt x="535" y="252"/>
                    <a:pt x="537" y="255"/>
                  </a:cubicBezTo>
                  <a:cubicBezTo>
                    <a:pt x="540" y="258"/>
                    <a:pt x="539" y="262"/>
                    <a:pt x="539" y="267"/>
                  </a:cubicBezTo>
                  <a:cubicBezTo>
                    <a:pt x="539" y="273"/>
                    <a:pt x="534" y="272"/>
                    <a:pt x="532" y="274"/>
                  </a:cubicBezTo>
                  <a:cubicBezTo>
                    <a:pt x="530" y="275"/>
                    <a:pt x="537" y="277"/>
                    <a:pt x="536" y="280"/>
                  </a:cubicBezTo>
                  <a:cubicBezTo>
                    <a:pt x="535" y="283"/>
                    <a:pt x="529" y="278"/>
                    <a:pt x="526" y="279"/>
                  </a:cubicBezTo>
                  <a:cubicBezTo>
                    <a:pt x="523" y="280"/>
                    <a:pt x="520" y="288"/>
                    <a:pt x="524" y="291"/>
                  </a:cubicBezTo>
                  <a:cubicBezTo>
                    <a:pt x="527" y="294"/>
                    <a:pt x="528" y="293"/>
                    <a:pt x="526" y="296"/>
                  </a:cubicBezTo>
                  <a:cubicBezTo>
                    <a:pt x="523" y="299"/>
                    <a:pt x="520" y="304"/>
                    <a:pt x="527" y="308"/>
                  </a:cubicBezTo>
                  <a:cubicBezTo>
                    <a:pt x="533" y="313"/>
                    <a:pt x="544" y="312"/>
                    <a:pt x="550" y="316"/>
                  </a:cubicBezTo>
                  <a:cubicBezTo>
                    <a:pt x="556" y="320"/>
                    <a:pt x="548" y="318"/>
                    <a:pt x="550" y="322"/>
                  </a:cubicBezTo>
                  <a:cubicBezTo>
                    <a:pt x="552" y="326"/>
                    <a:pt x="546" y="327"/>
                    <a:pt x="546" y="330"/>
                  </a:cubicBezTo>
                  <a:cubicBezTo>
                    <a:pt x="546" y="333"/>
                    <a:pt x="549" y="332"/>
                    <a:pt x="552" y="326"/>
                  </a:cubicBezTo>
                  <a:cubicBezTo>
                    <a:pt x="555" y="321"/>
                    <a:pt x="557" y="328"/>
                    <a:pt x="557" y="332"/>
                  </a:cubicBezTo>
                  <a:cubicBezTo>
                    <a:pt x="557" y="337"/>
                    <a:pt x="552" y="334"/>
                    <a:pt x="549" y="339"/>
                  </a:cubicBezTo>
                  <a:cubicBezTo>
                    <a:pt x="546" y="343"/>
                    <a:pt x="543" y="344"/>
                    <a:pt x="538" y="343"/>
                  </a:cubicBezTo>
                  <a:cubicBezTo>
                    <a:pt x="533" y="342"/>
                    <a:pt x="536" y="350"/>
                    <a:pt x="538" y="354"/>
                  </a:cubicBezTo>
                  <a:cubicBezTo>
                    <a:pt x="540" y="358"/>
                    <a:pt x="537" y="359"/>
                    <a:pt x="531" y="358"/>
                  </a:cubicBezTo>
                  <a:cubicBezTo>
                    <a:pt x="526" y="356"/>
                    <a:pt x="522" y="353"/>
                    <a:pt x="525" y="349"/>
                  </a:cubicBezTo>
                  <a:cubicBezTo>
                    <a:pt x="528" y="345"/>
                    <a:pt x="530" y="340"/>
                    <a:pt x="527" y="341"/>
                  </a:cubicBezTo>
                  <a:cubicBezTo>
                    <a:pt x="523" y="341"/>
                    <a:pt x="516" y="340"/>
                    <a:pt x="513" y="337"/>
                  </a:cubicBezTo>
                  <a:cubicBezTo>
                    <a:pt x="511" y="334"/>
                    <a:pt x="515" y="335"/>
                    <a:pt x="522" y="336"/>
                  </a:cubicBezTo>
                  <a:cubicBezTo>
                    <a:pt x="529" y="336"/>
                    <a:pt x="523" y="331"/>
                    <a:pt x="528" y="331"/>
                  </a:cubicBezTo>
                  <a:cubicBezTo>
                    <a:pt x="533" y="331"/>
                    <a:pt x="537" y="334"/>
                    <a:pt x="542" y="330"/>
                  </a:cubicBezTo>
                  <a:cubicBezTo>
                    <a:pt x="546" y="327"/>
                    <a:pt x="539" y="320"/>
                    <a:pt x="535" y="321"/>
                  </a:cubicBezTo>
                  <a:cubicBezTo>
                    <a:pt x="531" y="322"/>
                    <a:pt x="526" y="324"/>
                    <a:pt x="526" y="320"/>
                  </a:cubicBezTo>
                  <a:cubicBezTo>
                    <a:pt x="526" y="317"/>
                    <a:pt x="532" y="319"/>
                    <a:pt x="535" y="319"/>
                  </a:cubicBezTo>
                  <a:cubicBezTo>
                    <a:pt x="539" y="318"/>
                    <a:pt x="534" y="314"/>
                    <a:pt x="528" y="315"/>
                  </a:cubicBezTo>
                  <a:cubicBezTo>
                    <a:pt x="523" y="316"/>
                    <a:pt x="520" y="316"/>
                    <a:pt x="515" y="312"/>
                  </a:cubicBezTo>
                  <a:cubicBezTo>
                    <a:pt x="511" y="308"/>
                    <a:pt x="504" y="306"/>
                    <a:pt x="502" y="315"/>
                  </a:cubicBezTo>
                  <a:cubicBezTo>
                    <a:pt x="500" y="324"/>
                    <a:pt x="493" y="319"/>
                    <a:pt x="490" y="323"/>
                  </a:cubicBezTo>
                  <a:cubicBezTo>
                    <a:pt x="487" y="326"/>
                    <a:pt x="493" y="328"/>
                    <a:pt x="500" y="328"/>
                  </a:cubicBezTo>
                  <a:cubicBezTo>
                    <a:pt x="507" y="328"/>
                    <a:pt x="513" y="334"/>
                    <a:pt x="509" y="334"/>
                  </a:cubicBezTo>
                  <a:cubicBezTo>
                    <a:pt x="506" y="334"/>
                    <a:pt x="507" y="339"/>
                    <a:pt x="504" y="337"/>
                  </a:cubicBezTo>
                  <a:cubicBezTo>
                    <a:pt x="500" y="335"/>
                    <a:pt x="497" y="337"/>
                    <a:pt x="499" y="340"/>
                  </a:cubicBezTo>
                  <a:cubicBezTo>
                    <a:pt x="502" y="343"/>
                    <a:pt x="498" y="344"/>
                    <a:pt x="498" y="347"/>
                  </a:cubicBezTo>
                  <a:cubicBezTo>
                    <a:pt x="499" y="350"/>
                    <a:pt x="493" y="347"/>
                    <a:pt x="488" y="347"/>
                  </a:cubicBezTo>
                  <a:cubicBezTo>
                    <a:pt x="482" y="346"/>
                    <a:pt x="472" y="348"/>
                    <a:pt x="465" y="349"/>
                  </a:cubicBezTo>
                  <a:cubicBezTo>
                    <a:pt x="458" y="351"/>
                    <a:pt x="450" y="348"/>
                    <a:pt x="446" y="345"/>
                  </a:cubicBezTo>
                  <a:cubicBezTo>
                    <a:pt x="443" y="342"/>
                    <a:pt x="439" y="343"/>
                    <a:pt x="434" y="343"/>
                  </a:cubicBezTo>
                  <a:cubicBezTo>
                    <a:pt x="429" y="343"/>
                    <a:pt x="430" y="338"/>
                    <a:pt x="424" y="338"/>
                  </a:cubicBezTo>
                  <a:cubicBezTo>
                    <a:pt x="417" y="338"/>
                    <a:pt x="418" y="332"/>
                    <a:pt x="418" y="329"/>
                  </a:cubicBezTo>
                  <a:cubicBezTo>
                    <a:pt x="417" y="326"/>
                    <a:pt x="404" y="327"/>
                    <a:pt x="399" y="330"/>
                  </a:cubicBezTo>
                  <a:cubicBezTo>
                    <a:pt x="394" y="333"/>
                    <a:pt x="384" y="332"/>
                    <a:pt x="382" y="337"/>
                  </a:cubicBezTo>
                  <a:cubicBezTo>
                    <a:pt x="379" y="342"/>
                    <a:pt x="384" y="341"/>
                    <a:pt x="387" y="341"/>
                  </a:cubicBezTo>
                  <a:cubicBezTo>
                    <a:pt x="391" y="341"/>
                    <a:pt x="390" y="337"/>
                    <a:pt x="398" y="338"/>
                  </a:cubicBezTo>
                  <a:cubicBezTo>
                    <a:pt x="405" y="339"/>
                    <a:pt x="410" y="331"/>
                    <a:pt x="413" y="334"/>
                  </a:cubicBezTo>
                  <a:cubicBezTo>
                    <a:pt x="416" y="337"/>
                    <a:pt x="401" y="342"/>
                    <a:pt x="394" y="343"/>
                  </a:cubicBezTo>
                  <a:cubicBezTo>
                    <a:pt x="387" y="344"/>
                    <a:pt x="389" y="349"/>
                    <a:pt x="395" y="358"/>
                  </a:cubicBezTo>
                  <a:cubicBezTo>
                    <a:pt x="402" y="367"/>
                    <a:pt x="392" y="362"/>
                    <a:pt x="392" y="366"/>
                  </a:cubicBezTo>
                  <a:cubicBezTo>
                    <a:pt x="392" y="371"/>
                    <a:pt x="380" y="365"/>
                    <a:pt x="385" y="364"/>
                  </a:cubicBezTo>
                  <a:cubicBezTo>
                    <a:pt x="390" y="362"/>
                    <a:pt x="388" y="358"/>
                    <a:pt x="384" y="355"/>
                  </a:cubicBezTo>
                  <a:cubicBezTo>
                    <a:pt x="380" y="352"/>
                    <a:pt x="377" y="355"/>
                    <a:pt x="378" y="352"/>
                  </a:cubicBezTo>
                  <a:cubicBezTo>
                    <a:pt x="378" y="348"/>
                    <a:pt x="374" y="352"/>
                    <a:pt x="370" y="349"/>
                  </a:cubicBezTo>
                  <a:cubicBezTo>
                    <a:pt x="367" y="347"/>
                    <a:pt x="365" y="344"/>
                    <a:pt x="360" y="347"/>
                  </a:cubicBezTo>
                  <a:cubicBezTo>
                    <a:pt x="355" y="349"/>
                    <a:pt x="349" y="348"/>
                    <a:pt x="338" y="350"/>
                  </a:cubicBezTo>
                  <a:cubicBezTo>
                    <a:pt x="327" y="352"/>
                    <a:pt x="308" y="351"/>
                    <a:pt x="304" y="348"/>
                  </a:cubicBezTo>
                  <a:cubicBezTo>
                    <a:pt x="300" y="345"/>
                    <a:pt x="313" y="339"/>
                    <a:pt x="317" y="340"/>
                  </a:cubicBezTo>
                  <a:cubicBezTo>
                    <a:pt x="321" y="341"/>
                    <a:pt x="319" y="336"/>
                    <a:pt x="313" y="331"/>
                  </a:cubicBezTo>
                  <a:cubicBezTo>
                    <a:pt x="307" y="327"/>
                    <a:pt x="294" y="324"/>
                    <a:pt x="294" y="327"/>
                  </a:cubicBezTo>
                  <a:cubicBezTo>
                    <a:pt x="294" y="330"/>
                    <a:pt x="286" y="327"/>
                    <a:pt x="277" y="326"/>
                  </a:cubicBezTo>
                  <a:cubicBezTo>
                    <a:pt x="267" y="324"/>
                    <a:pt x="266" y="321"/>
                    <a:pt x="260" y="321"/>
                  </a:cubicBezTo>
                  <a:cubicBezTo>
                    <a:pt x="254" y="320"/>
                    <a:pt x="244" y="319"/>
                    <a:pt x="237" y="313"/>
                  </a:cubicBezTo>
                  <a:cubicBezTo>
                    <a:pt x="230" y="308"/>
                    <a:pt x="213" y="310"/>
                    <a:pt x="211" y="314"/>
                  </a:cubicBezTo>
                  <a:cubicBezTo>
                    <a:pt x="209" y="319"/>
                    <a:pt x="203" y="319"/>
                    <a:pt x="197" y="319"/>
                  </a:cubicBezTo>
                  <a:cubicBezTo>
                    <a:pt x="191" y="319"/>
                    <a:pt x="200" y="313"/>
                    <a:pt x="198" y="312"/>
                  </a:cubicBezTo>
                  <a:cubicBezTo>
                    <a:pt x="195" y="311"/>
                    <a:pt x="198" y="304"/>
                    <a:pt x="194" y="304"/>
                  </a:cubicBezTo>
                  <a:cubicBezTo>
                    <a:pt x="190" y="303"/>
                    <a:pt x="186" y="319"/>
                    <a:pt x="178" y="319"/>
                  </a:cubicBezTo>
                  <a:cubicBezTo>
                    <a:pt x="170" y="318"/>
                    <a:pt x="167" y="302"/>
                    <a:pt x="160" y="297"/>
                  </a:cubicBezTo>
                  <a:cubicBezTo>
                    <a:pt x="154" y="293"/>
                    <a:pt x="148" y="293"/>
                    <a:pt x="153" y="299"/>
                  </a:cubicBezTo>
                  <a:cubicBezTo>
                    <a:pt x="159" y="306"/>
                    <a:pt x="149" y="301"/>
                    <a:pt x="149" y="306"/>
                  </a:cubicBezTo>
                  <a:cubicBezTo>
                    <a:pt x="150" y="310"/>
                    <a:pt x="141" y="315"/>
                    <a:pt x="141" y="312"/>
                  </a:cubicBezTo>
                  <a:cubicBezTo>
                    <a:pt x="141" y="310"/>
                    <a:pt x="136" y="307"/>
                    <a:pt x="129" y="314"/>
                  </a:cubicBezTo>
                  <a:cubicBezTo>
                    <a:pt x="123" y="321"/>
                    <a:pt x="119" y="320"/>
                    <a:pt x="118" y="318"/>
                  </a:cubicBezTo>
                  <a:cubicBezTo>
                    <a:pt x="118" y="315"/>
                    <a:pt x="99" y="324"/>
                    <a:pt x="100" y="327"/>
                  </a:cubicBezTo>
                  <a:cubicBezTo>
                    <a:pt x="101" y="330"/>
                    <a:pt x="97" y="332"/>
                    <a:pt x="92" y="331"/>
                  </a:cubicBezTo>
                  <a:cubicBezTo>
                    <a:pt x="88" y="331"/>
                    <a:pt x="91" y="327"/>
                    <a:pt x="95" y="325"/>
                  </a:cubicBezTo>
                  <a:cubicBezTo>
                    <a:pt x="100" y="323"/>
                    <a:pt x="112" y="314"/>
                    <a:pt x="118" y="313"/>
                  </a:cubicBezTo>
                  <a:cubicBezTo>
                    <a:pt x="124" y="312"/>
                    <a:pt x="136" y="308"/>
                    <a:pt x="136" y="305"/>
                  </a:cubicBezTo>
                  <a:cubicBezTo>
                    <a:pt x="136" y="303"/>
                    <a:pt x="130" y="305"/>
                    <a:pt x="126" y="304"/>
                  </a:cubicBezTo>
                  <a:cubicBezTo>
                    <a:pt x="122" y="303"/>
                    <a:pt x="115" y="308"/>
                    <a:pt x="108" y="311"/>
                  </a:cubicBezTo>
                  <a:cubicBezTo>
                    <a:pt x="101" y="313"/>
                    <a:pt x="93" y="312"/>
                    <a:pt x="95" y="316"/>
                  </a:cubicBezTo>
                  <a:cubicBezTo>
                    <a:pt x="97" y="320"/>
                    <a:pt x="88" y="316"/>
                    <a:pt x="87" y="318"/>
                  </a:cubicBezTo>
                  <a:cubicBezTo>
                    <a:pt x="85" y="321"/>
                    <a:pt x="81" y="318"/>
                    <a:pt x="84" y="317"/>
                  </a:cubicBezTo>
                  <a:cubicBezTo>
                    <a:pt x="87" y="315"/>
                    <a:pt x="78" y="313"/>
                    <a:pt x="78" y="314"/>
                  </a:cubicBezTo>
                  <a:cubicBezTo>
                    <a:pt x="78" y="316"/>
                    <a:pt x="76" y="318"/>
                    <a:pt x="70" y="318"/>
                  </a:cubicBezTo>
                  <a:cubicBezTo>
                    <a:pt x="64" y="318"/>
                    <a:pt x="58" y="322"/>
                    <a:pt x="62" y="325"/>
                  </a:cubicBezTo>
                  <a:cubicBezTo>
                    <a:pt x="66" y="328"/>
                    <a:pt x="68" y="330"/>
                    <a:pt x="66" y="331"/>
                  </a:cubicBezTo>
                  <a:cubicBezTo>
                    <a:pt x="64" y="333"/>
                    <a:pt x="58" y="326"/>
                    <a:pt x="49" y="327"/>
                  </a:cubicBezTo>
                  <a:cubicBezTo>
                    <a:pt x="40" y="328"/>
                    <a:pt x="22" y="318"/>
                    <a:pt x="22" y="315"/>
                  </a:cubicBezTo>
                  <a:cubicBezTo>
                    <a:pt x="22" y="313"/>
                    <a:pt x="9" y="315"/>
                    <a:pt x="0" y="314"/>
                  </a:cubicBezTo>
                  <a:cubicBezTo>
                    <a:pt x="0" y="479"/>
                    <a:pt x="0" y="479"/>
                    <a:pt x="0" y="479"/>
                  </a:cubicBezTo>
                  <a:cubicBezTo>
                    <a:pt x="0" y="479"/>
                    <a:pt x="5" y="483"/>
                    <a:pt x="6" y="481"/>
                  </a:cubicBezTo>
                  <a:cubicBezTo>
                    <a:pt x="8" y="479"/>
                    <a:pt x="11" y="481"/>
                    <a:pt x="17" y="479"/>
                  </a:cubicBezTo>
                  <a:cubicBezTo>
                    <a:pt x="23" y="476"/>
                    <a:pt x="25" y="482"/>
                    <a:pt x="25" y="484"/>
                  </a:cubicBezTo>
                  <a:cubicBezTo>
                    <a:pt x="25" y="487"/>
                    <a:pt x="33" y="491"/>
                    <a:pt x="37" y="495"/>
                  </a:cubicBezTo>
                  <a:cubicBezTo>
                    <a:pt x="40" y="499"/>
                    <a:pt x="42" y="503"/>
                    <a:pt x="46" y="500"/>
                  </a:cubicBezTo>
                  <a:cubicBezTo>
                    <a:pt x="49" y="498"/>
                    <a:pt x="56" y="497"/>
                    <a:pt x="56" y="493"/>
                  </a:cubicBezTo>
                  <a:cubicBezTo>
                    <a:pt x="56" y="489"/>
                    <a:pt x="72" y="488"/>
                    <a:pt x="72" y="493"/>
                  </a:cubicBezTo>
                  <a:cubicBezTo>
                    <a:pt x="72" y="499"/>
                    <a:pt x="88" y="505"/>
                    <a:pt x="97" y="520"/>
                  </a:cubicBezTo>
                  <a:cubicBezTo>
                    <a:pt x="106" y="535"/>
                    <a:pt x="105" y="538"/>
                    <a:pt x="118" y="543"/>
                  </a:cubicBezTo>
                  <a:cubicBezTo>
                    <a:pt x="131" y="547"/>
                    <a:pt x="131" y="550"/>
                    <a:pt x="129" y="554"/>
                  </a:cubicBezTo>
                  <a:cubicBezTo>
                    <a:pt x="127" y="558"/>
                    <a:pt x="137" y="560"/>
                    <a:pt x="131" y="564"/>
                  </a:cubicBezTo>
                  <a:cubicBezTo>
                    <a:pt x="129" y="565"/>
                    <a:pt x="126" y="567"/>
                    <a:pt x="123" y="569"/>
                  </a:cubicBezTo>
                  <a:cubicBezTo>
                    <a:pt x="124" y="571"/>
                    <a:pt x="126" y="573"/>
                    <a:pt x="128" y="575"/>
                  </a:cubicBezTo>
                  <a:cubicBezTo>
                    <a:pt x="131" y="577"/>
                    <a:pt x="123" y="577"/>
                    <a:pt x="125" y="579"/>
                  </a:cubicBezTo>
                  <a:cubicBezTo>
                    <a:pt x="128" y="581"/>
                    <a:pt x="125" y="585"/>
                    <a:pt x="127" y="587"/>
                  </a:cubicBezTo>
                  <a:cubicBezTo>
                    <a:pt x="130" y="590"/>
                    <a:pt x="135" y="589"/>
                    <a:pt x="137" y="587"/>
                  </a:cubicBezTo>
                  <a:cubicBezTo>
                    <a:pt x="140" y="585"/>
                    <a:pt x="142" y="590"/>
                    <a:pt x="140" y="593"/>
                  </a:cubicBezTo>
                  <a:cubicBezTo>
                    <a:pt x="138" y="597"/>
                    <a:pt x="143" y="599"/>
                    <a:pt x="145" y="597"/>
                  </a:cubicBezTo>
                  <a:cubicBezTo>
                    <a:pt x="147" y="594"/>
                    <a:pt x="152" y="601"/>
                    <a:pt x="155" y="602"/>
                  </a:cubicBezTo>
                  <a:cubicBezTo>
                    <a:pt x="157" y="603"/>
                    <a:pt x="159" y="607"/>
                    <a:pt x="155" y="607"/>
                  </a:cubicBezTo>
                  <a:cubicBezTo>
                    <a:pt x="151" y="607"/>
                    <a:pt x="152" y="613"/>
                    <a:pt x="155" y="614"/>
                  </a:cubicBezTo>
                  <a:cubicBezTo>
                    <a:pt x="158" y="614"/>
                    <a:pt x="157" y="617"/>
                    <a:pt x="157" y="619"/>
                  </a:cubicBezTo>
                  <a:cubicBezTo>
                    <a:pt x="157" y="621"/>
                    <a:pt x="166" y="625"/>
                    <a:pt x="170" y="624"/>
                  </a:cubicBezTo>
                  <a:cubicBezTo>
                    <a:pt x="173" y="623"/>
                    <a:pt x="176" y="626"/>
                    <a:pt x="178" y="628"/>
                  </a:cubicBezTo>
                  <a:cubicBezTo>
                    <a:pt x="179" y="631"/>
                    <a:pt x="186" y="633"/>
                    <a:pt x="188" y="631"/>
                  </a:cubicBezTo>
                  <a:cubicBezTo>
                    <a:pt x="190" y="629"/>
                    <a:pt x="192" y="634"/>
                    <a:pt x="192" y="638"/>
                  </a:cubicBezTo>
                  <a:cubicBezTo>
                    <a:pt x="193" y="641"/>
                    <a:pt x="198" y="639"/>
                    <a:pt x="201" y="639"/>
                  </a:cubicBezTo>
                  <a:cubicBezTo>
                    <a:pt x="204" y="638"/>
                    <a:pt x="206" y="643"/>
                    <a:pt x="208" y="642"/>
                  </a:cubicBezTo>
                  <a:cubicBezTo>
                    <a:pt x="213" y="640"/>
                    <a:pt x="214" y="648"/>
                    <a:pt x="217" y="652"/>
                  </a:cubicBezTo>
                  <a:cubicBezTo>
                    <a:pt x="538" y="650"/>
                    <a:pt x="538" y="650"/>
                    <a:pt x="538" y="650"/>
                  </a:cubicBezTo>
                  <a:cubicBezTo>
                    <a:pt x="538" y="650"/>
                    <a:pt x="539" y="643"/>
                    <a:pt x="542" y="645"/>
                  </a:cubicBezTo>
                  <a:cubicBezTo>
                    <a:pt x="546" y="648"/>
                    <a:pt x="543" y="652"/>
                    <a:pt x="547" y="654"/>
                  </a:cubicBezTo>
                  <a:cubicBezTo>
                    <a:pt x="552" y="655"/>
                    <a:pt x="555" y="658"/>
                    <a:pt x="557" y="657"/>
                  </a:cubicBezTo>
                  <a:cubicBezTo>
                    <a:pt x="560" y="656"/>
                    <a:pt x="564" y="653"/>
                    <a:pt x="568" y="657"/>
                  </a:cubicBezTo>
                  <a:cubicBezTo>
                    <a:pt x="572" y="662"/>
                    <a:pt x="575" y="658"/>
                    <a:pt x="578" y="661"/>
                  </a:cubicBezTo>
                  <a:cubicBezTo>
                    <a:pt x="580" y="664"/>
                    <a:pt x="584" y="666"/>
                    <a:pt x="588" y="662"/>
                  </a:cubicBezTo>
                  <a:cubicBezTo>
                    <a:pt x="590" y="660"/>
                    <a:pt x="600" y="663"/>
                    <a:pt x="604" y="665"/>
                  </a:cubicBezTo>
                  <a:cubicBezTo>
                    <a:pt x="610" y="660"/>
                    <a:pt x="614" y="651"/>
                    <a:pt x="619" y="651"/>
                  </a:cubicBezTo>
                  <a:cubicBezTo>
                    <a:pt x="626" y="651"/>
                    <a:pt x="643" y="653"/>
                    <a:pt x="644" y="661"/>
                  </a:cubicBezTo>
                  <a:cubicBezTo>
                    <a:pt x="645" y="669"/>
                    <a:pt x="656" y="661"/>
                    <a:pt x="657" y="669"/>
                  </a:cubicBezTo>
                  <a:cubicBezTo>
                    <a:pt x="658" y="676"/>
                    <a:pt x="664" y="681"/>
                    <a:pt x="663" y="684"/>
                  </a:cubicBezTo>
                  <a:cubicBezTo>
                    <a:pt x="665" y="685"/>
                    <a:pt x="668" y="687"/>
                    <a:pt x="670" y="689"/>
                  </a:cubicBezTo>
                  <a:cubicBezTo>
                    <a:pt x="673" y="687"/>
                    <a:pt x="682" y="689"/>
                    <a:pt x="688" y="691"/>
                  </a:cubicBezTo>
                  <a:cubicBezTo>
                    <a:pt x="695" y="693"/>
                    <a:pt x="706" y="688"/>
                    <a:pt x="709" y="696"/>
                  </a:cubicBezTo>
                  <a:cubicBezTo>
                    <a:pt x="713" y="704"/>
                    <a:pt x="721" y="710"/>
                    <a:pt x="714" y="711"/>
                  </a:cubicBezTo>
                  <a:cubicBezTo>
                    <a:pt x="707" y="711"/>
                    <a:pt x="698" y="703"/>
                    <a:pt x="699" y="707"/>
                  </a:cubicBezTo>
                  <a:cubicBezTo>
                    <a:pt x="699" y="712"/>
                    <a:pt x="695" y="710"/>
                    <a:pt x="695" y="717"/>
                  </a:cubicBezTo>
                  <a:cubicBezTo>
                    <a:pt x="695" y="724"/>
                    <a:pt x="690" y="734"/>
                    <a:pt x="687" y="734"/>
                  </a:cubicBezTo>
                  <a:cubicBezTo>
                    <a:pt x="687" y="734"/>
                    <a:pt x="686" y="734"/>
                    <a:pt x="686" y="734"/>
                  </a:cubicBezTo>
                  <a:cubicBezTo>
                    <a:pt x="686" y="736"/>
                    <a:pt x="686" y="740"/>
                    <a:pt x="688" y="742"/>
                  </a:cubicBezTo>
                  <a:cubicBezTo>
                    <a:pt x="692" y="740"/>
                    <a:pt x="698" y="735"/>
                    <a:pt x="703" y="735"/>
                  </a:cubicBezTo>
                  <a:cubicBezTo>
                    <a:pt x="710" y="736"/>
                    <a:pt x="712" y="740"/>
                    <a:pt x="718" y="737"/>
                  </a:cubicBezTo>
                  <a:cubicBezTo>
                    <a:pt x="723" y="733"/>
                    <a:pt x="724" y="732"/>
                    <a:pt x="725" y="734"/>
                  </a:cubicBezTo>
                  <a:cubicBezTo>
                    <a:pt x="725" y="735"/>
                    <a:pt x="725" y="735"/>
                    <a:pt x="725" y="735"/>
                  </a:cubicBezTo>
                  <a:cubicBezTo>
                    <a:pt x="727" y="734"/>
                    <a:pt x="728" y="733"/>
                    <a:pt x="728" y="733"/>
                  </a:cubicBezTo>
                  <a:cubicBezTo>
                    <a:pt x="728" y="732"/>
                    <a:pt x="728" y="730"/>
                    <a:pt x="728" y="728"/>
                  </a:cubicBezTo>
                  <a:cubicBezTo>
                    <a:pt x="722" y="729"/>
                    <a:pt x="721" y="730"/>
                    <a:pt x="719" y="726"/>
                  </a:cubicBezTo>
                  <a:cubicBezTo>
                    <a:pt x="717" y="721"/>
                    <a:pt x="735" y="717"/>
                    <a:pt x="743" y="718"/>
                  </a:cubicBezTo>
                  <a:cubicBezTo>
                    <a:pt x="751" y="718"/>
                    <a:pt x="756" y="713"/>
                    <a:pt x="759" y="716"/>
                  </a:cubicBezTo>
                  <a:cubicBezTo>
                    <a:pt x="764" y="712"/>
                    <a:pt x="773" y="706"/>
                    <a:pt x="775" y="706"/>
                  </a:cubicBezTo>
                  <a:cubicBezTo>
                    <a:pt x="778" y="706"/>
                    <a:pt x="815" y="705"/>
                    <a:pt x="815" y="705"/>
                  </a:cubicBezTo>
                  <a:cubicBezTo>
                    <a:pt x="815" y="705"/>
                    <a:pt x="827" y="698"/>
                    <a:pt x="829" y="691"/>
                  </a:cubicBezTo>
                  <a:cubicBezTo>
                    <a:pt x="831" y="684"/>
                    <a:pt x="839" y="668"/>
                    <a:pt x="844" y="672"/>
                  </a:cubicBezTo>
                  <a:cubicBezTo>
                    <a:pt x="849" y="676"/>
                    <a:pt x="859" y="673"/>
                    <a:pt x="860" y="676"/>
                  </a:cubicBezTo>
                  <a:cubicBezTo>
                    <a:pt x="860" y="679"/>
                    <a:pt x="856" y="690"/>
                    <a:pt x="869" y="706"/>
                  </a:cubicBezTo>
                  <a:cubicBezTo>
                    <a:pt x="874" y="703"/>
                    <a:pt x="879" y="701"/>
                    <a:pt x="882" y="701"/>
                  </a:cubicBezTo>
                  <a:cubicBezTo>
                    <a:pt x="886" y="702"/>
                    <a:pt x="893" y="696"/>
                    <a:pt x="895" y="692"/>
                  </a:cubicBezTo>
                  <a:cubicBezTo>
                    <a:pt x="897" y="689"/>
                    <a:pt x="900" y="696"/>
                    <a:pt x="896" y="697"/>
                  </a:cubicBezTo>
                  <a:cubicBezTo>
                    <a:pt x="892" y="698"/>
                    <a:pt x="899" y="701"/>
                    <a:pt x="907" y="701"/>
                  </a:cubicBezTo>
                  <a:cubicBezTo>
                    <a:pt x="914" y="701"/>
                    <a:pt x="903" y="703"/>
                    <a:pt x="898" y="703"/>
                  </a:cubicBezTo>
                  <a:cubicBezTo>
                    <a:pt x="892" y="703"/>
                    <a:pt x="890" y="703"/>
                    <a:pt x="883" y="710"/>
                  </a:cubicBezTo>
                  <a:cubicBezTo>
                    <a:pt x="876" y="717"/>
                    <a:pt x="877" y="719"/>
                    <a:pt x="882" y="722"/>
                  </a:cubicBezTo>
                  <a:cubicBezTo>
                    <a:pt x="886" y="725"/>
                    <a:pt x="891" y="724"/>
                    <a:pt x="897" y="719"/>
                  </a:cubicBezTo>
                  <a:cubicBezTo>
                    <a:pt x="903" y="715"/>
                    <a:pt x="902" y="710"/>
                    <a:pt x="908" y="711"/>
                  </a:cubicBezTo>
                  <a:cubicBezTo>
                    <a:pt x="914" y="711"/>
                    <a:pt x="928" y="706"/>
                    <a:pt x="935" y="704"/>
                  </a:cubicBezTo>
                  <a:cubicBezTo>
                    <a:pt x="941" y="702"/>
                    <a:pt x="937" y="701"/>
                    <a:pt x="937" y="698"/>
                  </a:cubicBezTo>
                  <a:cubicBezTo>
                    <a:pt x="937" y="696"/>
                    <a:pt x="949" y="696"/>
                    <a:pt x="953" y="693"/>
                  </a:cubicBezTo>
                  <a:cubicBezTo>
                    <a:pt x="957" y="690"/>
                    <a:pt x="952" y="688"/>
                    <a:pt x="948" y="689"/>
                  </a:cubicBezTo>
                  <a:close/>
                  <a:moveTo>
                    <a:pt x="275" y="378"/>
                  </a:moveTo>
                  <a:cubicBezTo>
                    <a:pt x="269" y="386"/>
                    <a:pt x="266" y="387"/>
                    <a:pt x="259" y="386"/>
                  </a:cubicBezTo>
                  <a:cubicBezTo>
                    <a:pt x="252" y="385"/>
                    <a:pt x="248" y="388"/>
                    <a:pt x="251" y="390"/>
                  </a:cubicBezTo>
                  <a:cubicBezTo>
                    <a:pt x="255" y="393"/>
                    <a:pt x="255" y="395"/>
                    <a:pt x="248" y="396"/>
                  </a:cubicBezTo>
                  <a:cubicBezTo>
                    <a:pt x="241" y="398"/>
                    <a:pt x="236" y="403"/>
                    <a:pt x="233" y="402"/>
                  </a:cubicBezTo>
                  <a:cubicBezTo>
                    <a:pt x="230" y="402"/>
                    <a:pt x="245" y="391"/>
                    <a:pt x="242" y="389"/>
                  </a:cubicBezTo>
                  <a:cubicBezTo>
                    <a:pt x="238" y="386"/>
                    <a:pt x="228" y="393"/>
                    <a:pt x="228" y="397"/>
                  </a:cubicBezTo>
                  <a:cubicBezTo>
                    <a:pt x="228" y="400"/>
                    <a:pt x="221" y="400"/>
                    <a:pt x="217" y="400"/>
                  </a:cubicBezTo>
                  <a:cubicBezTo>
                    <a:pt x="213" y="400"/>
                    <a:pt x="208" y="396"/>
                    <a:pt x="212" y="396"/>
                  </a:cubicBezTo>
                  <a:cubicBezTo>
                    <a:pt x="216" y="395"/>
                    <a:pt x="213" y="391"/>
                    <a:pt x="219" y="390"/>
                  </a:cubicBezTo>
                  <a:cubicBezTo>
                    <a:pt x="224" y="388"/>
                    <a:pt x="218" y="385"/>
                    <a:pt x="219" y="383"/>
                  </a:cubicBezTo>
                  <a:cubicBezTo>
                    <a:pt x="221" y="381"/>
                    <a:pt x="232" y="385"/>
                    <a:pt x="232" y="381"/>
                  </a:cubicBezTo>
                  <a:cubicBezTo>
                    <a:pt x="232" y="377"/>
                    <a:pt x="221" y="374"/>
                    <a:pt x="218" y="376"/>
                  </a:cubicBezTo>
                  <a:cubicBezTo>
                    <a:pt x="214" y="379"/>
                    <a:pt x="205" y="384"/>
                    <a:pt x="195" y="380"/>
                  </a:cubicBezTo>
                  <a:cubicBezTo>
                    <a:pt x="192" y="378"/>
                    <a:pt x="221" y="375"/>
                    <a:pt x="226" y="371"/>
                  </a:cubicBezTo>
                  <a:cubicBezTo>
                    <a:pt x="231" y="367"/>
                    <a:pt x="253" y="362"/>
                    <a:pt x="255" y="366"/>
                  </a:cubicBezTo>
                  <a:cubicBezTo>
                    <a:pt x="256" y="370"/>
                    <a:pt x="243" y="372"/>
                    <a:pt x="249" y="376"/>
                  </a:cubicBezTo>
                  <a:cubicBezTo>
                    <a:pt x="256" y="379"/>
                    <a:pt x="266" y="377"/>
                    <a:pt x="269" y="373"/>
                  </a:cubicBezTo>
                  <a:cubicBezTo>
                    <a:pt x="271" y="370"/>
                    <a:pt x="282" y="370"/>
                    <a:pt x="275" y="378"/>
                  </a:cubicBezTo>
                  <a:close/>
                  <a:moveTo>
                    <a:pt x="341" y="455"/>
                  </a:moveTo>
                  <a:cubicBezTo>
                    <a:pt x="333" y="462"/>
                    <a:pt x="333" y="460"/>
                    <a:pt x="326" y="461"/>
                  </a:cubicBezTo>
                  <a:cubicBezTo>
                    <a:pt x="319" y="462"/>
                    <a:pt x="325" y="469"/>
                    <a:pt x="316" y="469"/>
                  </a:cubicBezTo>
                  <a:cubicBezTo>
                    <a:pt x="308" y="470"/>
                    <a:pt x="288" y="471"/>
                    <a:pt x="285" y="466"/>
                  </a:cubicBezTo>
                  <a:cubicBezTo>
                    <a:pt x="284" y="465"/>
                    <a:pt x="296" y="466"/>
                    <a:pt x="297" y="463"/>
                  </a:cubicBezTo>
                  <a:cubicBezTo>
                    <a:pt x="298" y="459"/>
                    <a:pt x="301" y="454"/>
                    <a:pt x="306" y="454"/>
                  </a:cubicBezTo>
                  <a:cubicBezTo>
                    <a:pt x="311" y="454"/>
                    <a:pt x="311" y="448"/>
                    <a:pt x="302" y="444"/>
                  </a:cubicBezTo>
                  <a:cubicBezTo>
                    <a:pt x="294" y="440"/>
                    <a:pt x="314" y="438"/>
                    <a:pt x="319" y="444"/>
                  </a:cubicBezTo>
                  <a:cubicBezTo>
                    <a:pt x="324" y="450"/>
                    <a:pt x="332" y="454"/>
                    <a:pt x="337" y="450"/>
                  </a:cubicBezTo>
                  <a:cubicBezTo>
                    <a:pt x="342" y="446"/>
                    <a:pt x="369" y="433"/>
                    <a:pt x="369" y="439"/>
                  </a:cubicBezTo>
                  <a:cubicBezTo>
                    <a:pt x="369" y="445"/>
                    <a:pt x="349" y="449"/>
                    <a:pt x="341" y="455"/>
                  </a:cubicBezTo>
                  <a:close/>
                  <a:moveTo>
                    <a:pt x="521" y="629"/>
                  </a:moveTo>
                  <a:cubicBezTo>
                    <a:pt x="515" y="630"/>
                    <a:pt x="521" y="615"/>
                    <a:pt x="511" y="610"/>
                  </a:cubicBezTo>
                  <a:cubicBezTo>
                    <a:pt x="499" y="604"/>
                    <a:pt x="493" y="592"/>
                    <a:pt x="493" y="586"/>
                  </a:cubicBezTo>
                  <a:cubicBezTo>
                    <a:pt x="493" y="580"/>
                    <a:pt x="504" y="577"/>
                    <a:pt x="508" y="582"/>
                  </a:cubicBezTo>
                  <a:cubicBezTo>
                    <a:pt x="512" y="587"/>
                    <a:pt x="518" y="606"/>
                    <a:pt x="522" y="613"/>
                  </a:cubicBezTo>
                  <a:cubicBezTo>
                    <a:pt x="525" y="619"/>
                    <a:pt x="525" y="629"/>
                    <a:pt x="521" y="6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1" name="Freeform 125"/>
            <p:cNvSpPr>
              <a:spLocks noEditPoints="1"/>
            </p:cNvSpPr>
            <p:nvPr userDrawn="1"/>
          </p:nvSpPr>
          <p:spPr bwMode="auto">
            <a:xfrm>
              <a:off x="2631442" y="2249765"/>
              <a:ext cx="2538751" cy="1573758"/>
            </a:xfrm>
            <a:custGeom>
              <a:avLst/>
              <a:gdLst>
                <a:gd name="T0" fmla="*/ 362 w 1185"/>
                <a:gd name="T1" fmla="*/ 219 h 675"/>
                <a:gd name="T2" fmla="*/ 316 w 1185"/>
                <a:gd name="T3" fmla="*/ 33 h 675"/>
                <a:gd name="T4" fmla="*/ 191 w 1185"/>
                <a:gd name="T5" fmla="*/ 19 h 675"/>
                <a:gd name="T6" fmla="*/ 139 w 1185"/>
                <a:gd name="T7" fmla="*/ 9 h 675"/>
                <a:gd name="T8" fmla="*/ 96 w 1185"/>
                <a:gd name="T9" fmla="*/ 20 h 675"/>
                <a:gd name="T10" fmla="*/ 19 w 1185"/>
                <a:gd name="T11" fmla="*/ 56 h 675"/>
                <a:gd name="T12" fmla="*/ 73 w 1185"/>
                <a:gd name="T13" fmla="*/ 98 h 675"/>
                <a:gd name="T14" fmla="*/ 17 w 1185"/>
                <a:gd name="T15" fmla="*/ 101 h 675"/>
                <a:gd name="T16" fmla="*/ 60 w 1185"/>
                <a:gd name="T17" fmla="*/ 130 h 675"/>
                <a:gd name="T18" fmla="*/ 44 w 1185"/>
                <a:gd name="T19" fmla="*/ 151 h 675"/>
                <a:gd name="T20" fmla="*/ 46 w 1185"/>
                <a:gd name="T21" fmla="*/ 209 h 675"/>
                <a:gd name="T22" fmla="*/ 98 w 1185"/>
                <a:gd name="T23" fmla="*/ 225 h 675"/>
                <a:gd name="T24" fmla="*/ 105 w 1185"/>
                <a:gd name="T25" fmla="*/ 257 h 675"/>
                <a:gd name="T26" fmla="*/ 87 w 1185"/>
                <a:gd name="T27" fmla="*/ 275 h 675"/>
                <a:gd name="T28" fmla="*/ 151 w 1185"/>
                <a:gd name="T29" fmla="*/ 239 h 675"/>
                <a:gd name="T30" fmla="*/ 178 w 1185"/>
                <a:gd name="T31" fmla="*/ 204 h 675"/>
                <a:gd name="T32" fmla="*/ 197 w 1185"/>
                <a:gd name="T33" fmla="*/ 192 h 675"/>
                <a:gd name="T34" fmla="*/ 233 w 1185"/>
                <a:gd name="T35" fmla="*/ 205 h 675"/>
                <a:gd name="T36" fmla="*/ 256 w 1185"/>
                <a:gd name="T37" fmla="*/ 193 h 675"/>
                <a:gd name="T38" fmla="*/ 285 w 1185"/>
                <a:gd name="T39" fmla="*/ 203 h 675"/>
                <a:gd name="T40" fmla="*/ 352 w 1185"/>
                <a:gd name="T41" fmla="*/ 222 h 675"/>
                <a:gd name="T42" fmla="*/ 388 w 1185"/>
                <a:gd name="T43" fmla="*/ 237 h 675"/>
                <a:gd name="T44" fmla="*/ 389 w 1185"/>
                <a:gd name="T45" fmla="*/ 250 h 675"/>
                <a:gd name="T46" fmla="*/ 402 w 1185"/>
                <a:gd name="T47" fmla="*/ 251 h 675"/>
                <a:gd name="T48" fmla="*/ 414 w 1185"/>
                <a:gd name="T49" fmla="*/ 262 h 675"/>
                <a:gd name="T50" fmla="*/ 409 w 1185"/>
                <a:gd name="T51" fmla="*/ 287 h 675"/>
                <a:gd name="T52" fmla="*/ 435 w 1185"/>
                <a:gd name="T53" fmla="*/ 286 h 675"/>
                <a:gd name="T54" fmla="*/ 15 w 1185"/>
                <a:gd name="T55" fmla="*/ 299 h 675"/>
                <a:gd name="T56" fmla="*/ 184 w 1185"/>
                <a:gd name="T57" fmla="*/ 229 h 675"/>
                <a:gd name="T58" fmla="*/ 182 w 1185"/>
                <a:gd name="T59" fmla="*/ 245 h 675"/>
                <a:gd name="T60" fmla="*/ 25 w 1185"/>
                <a:gd name="T61" fmla="*/ 209 h 675"/>
                <a:gd name="T62" fmla="*/ 1131 w 1185"/>
                <a:gd name="T63" fmla="*/ 424 h 675"/>
                <a:gd name="T64" fmla="*/ 1044 w 1185"/>
                <a:gd name="T65" fmla="*/ 452 h 675"/>
                <a:gd name="T66" fmla="*/ 1002 w 1185"/>
                <a:gd name="T67" fmla="*/ 453 h 675"/>
                <a:gd name="T68" fmla="*/ 957 w 1185"/>
                <a:gd name="T69" fmla="*/ 450 h 675"/>
                <a:gd name="T70" fmla="*/ 986 w 1185"/>
                <a:gd name="T71" fmla="*/ 408 h 675"/>
                <a:gd name="T72" fmla="*/ 932 w 1185"/>
                <a:gd name="T73" fmla="*/ 392 h 675"/>
                <a:gd name="T74" fmla="*/ 894 w 1185"/>
                <a:gd name="T75" fmla="*/ 380 h 675"/>
                <a:gd name="T76" fmla="*/ 533 w 1185"/>
                <a:gd name="T77" fmla="*/ 371 h 675"/>
                <a:gd name="T78" fmla="*/ 527 w 1185"/>
                <a:gd name="T79" fmla="*/ 378 h 675"/>
                <a:gd name="T80" fmla="*/ 518 w 1185"/>
                <a:gd name="T81" fmla="*/ 417 h 675"/>
                <a:gd name="T82" fmla="*/ 530 w 1185"/>
                <a:gd name="T83" fmla="*/ 516 h 675"/>
                <a:gd name="T84" fmla="*/ 575 w 1185"/>
                <a:gd name="T85" fmla="*/ 565 h 675"/>
                <a:gd name="T86" fmla="*/ 668 w 1185"/>
                <a:gd name="T87" fmla="*/ 598 h 675"/>
                <a:gd name="T88" fmla="*/ 749 w 1185"/>
                <a:gd name="T89" fmla="*/ 620 h 675"/>
                <a:gd name="T90" fmla="*/ 809 w 1185"/>
                <a:gd name="T91" fmla="*/ 657 h 675"/>
                <a:gd name="T92" fmla="*/ 845 w 1185"/>
                <a:gd name="T93" fmla="*/ 630 h 675"/>
                <a:gd name="T94" fmla="*/ 891 w 1185"/>
                <a:gd name="T95" fmla="*/ 617 h 675"/>
                <a:gd name="T96" fmla="*/ 919 w 1185"/>
                <a:gd name="T97" fmla="*/ 614 h 675"/>
                <a:gd name="T98" fmla="*/ 976 w 1185"/>
                <a:gd name="T99" fmla="*/ 617 h 675"/>
                <a:gd name="T100" fmla="*/ 1017 w 1185"/>
                <a:gd name="T101" fmla="*/ 670 h 675"/>
                <a:gd name="T102" fmla="*/ 1028 w 1185"/>
                <a:gd name="T103" fmla="*/ 583 h 675"/>
                <a:gd name="T104" fmla="*/ 1071 w 1185"/>
                <a:gd name="T105" fmla="*/ 547 h 675"/>
                <a:gd name="T106" fmla="*/ 1066 w 1185"/>
                <a:gd name="T107" fmla="*/ 516 h 675"/>
                <a:gd name="T108" fmla="*/ 1084 w 1185"/>
                <a:gd name="T109" fmla="*/ 518 h 675"/>
                <a:gd name="T110" fmla="*/ 1124 w 1185"/>
                <a:gd name="T111" fmla="*/ 478 h 675"/>
                <a:gd name="T112" fmla="*/ 1139 w 1185"/>
                <a:gd name="T113" fmla="*/ 454 h 675"/>
                <a:gd name="T114" fmla="*/ 1176 w 1185"/>
                <a:gd name="T115" fmla="*/ 395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85" h="675">
                  <a:moveTo>
                    <a:pt x="445" y="273"/>
                  </a:moveTo>
                  <a:cubicBezTo>
                    <a:pt x="447" y="269"/>
                    <a:pt x="447" y="266"/>
                    <a:pt x="434" y="262"/>
                  </a:cubicBezTo>
                  <a:cubicBezTo>
                    <a:pt x="421" y="257"/>
                    <a:pt x="422" y="254"/>
                    <a:pt x="413" y="239"/>
                  </a:cubicBezTo>
                  <a:cubicBezTo>
                    <a:pt x="404" y="224"/>
                    <a:pt x="388" y="218"/>
                    <a:pt x="388" y="212"/>
                  </a:cubicBezTo>
                  <a:cubicBezTo>
                    <a:pt x="388" y="207"/>
                    <a:pt x="372" y="208"/>
                    <a:pt x="372" y="212"/>
                  </a:cubicBezTo>
                  <a:cubicBezTo>
                    <a:pt x="372" y="216"/>
                    <a:pt x="365" y="217"/>
                    <a:pt x="362" y="219"/>
                  </a:cubicBezTo>
                  <a:cubicBezTo>
                    <a:pt x="358" y="222"/>
                    <a:pt x="356" y="218"/>
                    <a:pt x="353" y="214"/>
                  </a:cubicBezTo>
                  <a:cubicBezTo>
                    <a:pt x="349" y="210"/>
                    <a:pt x="341" y="206"/>
                    <a:pt x="341" y="203"/>
                  </a:cubicBezTo>
                  <a:cubicBezTo>
                    <a:pt x="341" y="201"/>
                    <a:pt x="339" y="195"/>
                    <a:pt x="333" y="198"/>
                  </a:cubicBezTo>
                  <a:cubicBezTo>
                    <a:pt x="327" y="200"/>
                    <a:pt x="324" y="198"/>
                    <a:pt x="322" y="200"/>
                  </a:cubicBezTo>
                  <a:cubicBezTo>
                    <a:pt x="321" y="202"/>
                    <a:pt x="316" y="198"/>
                    <a:pt x="316" y="198"/>
                  </a:cubicBezTo>
                  <a:cubicBezTo>
                    <a:pt x="316" y="33"/>
                    <a:pt x="316" y="33"/>
                    <a:pt x="316" y="33"/>
                  </a:cubicBezTo>
                  <a:cubicBezTo>
                    <a:pt x="314" y="33"/>
                    <a:pt x="312" y="32"/>
                    <a:pt x="311" y="32"/>
                  </a:cubicBezTo>
                  <a:cubicBezTo>
                    <a:pt x="303" y="29"/>
                    <a:pt x="292" y="24"/>
                    <a:pt x="286" y="25"/>
                  </a:cubicBezTo>
                  <a:cubicBezTo>
                    <a:pt x="280" y="27"/>
                    <a:pt x="268" y="28"/>
                    <a:pt x="264" y="26"/>
                  </a:cubicBezTo>
                  <a:cubicBezTo>
                    <a:pt x="260" y="24"/>
                    <a:pt x="254" y="23"/>
                    <a:pt x="246" y="24"/>
                  </a:cubicBezTo>
                  <a:cubicBezTo>
                    <a:pt x="237" y="25"/>
                    <a:pt x="232" y="20"/>
                    <a:pt x="221" y="17"/>
                  </a:cubicBezTo>
                  <a:cubicBezTo>
                    <a:pt x="210" y="15"/>
                    <a:pt x="195" y="18"/>
                    <a:pt x="191" y="19"/>
                  </a:cubicBezTo>
                  <a:cubicBezTo>
                    <a:pt x="188" y="20"/>
                    <a:pt x="188" y="15"/>
                    <a:pt x="184" y="16"/>
                  </a:cubicBezTo>
                  <a:cubicBezTo>
                    <a:pt x="179" y="16"/>
                    <a:pt x="183" y="14"/>
                    <a:pt x="180" y="10"/>
                  </a:cubicBezTo>
                  <a:cubicBezTo>
                    <a:pt x="178" y="7"/>
                    <a:pt x="165" y="10"/>
                    <a:pt x="160" y="11"/>
                  </a:cubicBezTo>
                  <a:cubicBezTo>
                    <a:pt x="155" y="11"/>
                    <a:pt x="154" y="8"/>
                    <a:pt x="154" y="6"/>
                  </a:cubicBezTo>
                  <a:cubicBezTo>
                    <a:pt x="155" y="4"/>
                    <a:pt x="150" y="5"/>
                    <a:pt x="148" y="8"/>
                  </a:cubicBezTo>
                  <a:cubicBezTo>
                    <a:pt x="147" y="11"/>
                    <a:pt x="141" y="11"/>
                    <a:pt x="139" y="9"/>
                  </a:cubicBezTo>
                  <a:cubicBezTo>
                    <a:pt x="137" y="7"/>
                    <a:pt x="144" y="7"/>
                    <a:pt x="144" y="4"/>
                  </a:cubicBezTo>
                  <a:cubicBezTo>
                    <a:pt x="144" y="2"/>
                    <a:pt x="137" y="1"/>
                    <a:pt x="135" y="0"/>
                  </a:cubicBezTo>
                  <a:cubicBezTo>
                    <a:pt x="132" y="0"/>
                    <a:pt x="128" y="3"/>
                    <a:pt x="122" y="7"/>
                  </a:cubicBezTo>
                  <a:cubicBezTo>
                    <a:pt x="117" y="12"/>
                    <a:pt x="109" y="11"/>
                    <a:pt x="104" y="11"/>
                  </a:cubicBezTo>
                  <a:cubicBezTo>
                    <a:pt x="99" y="10"/>
                    <a:pt x="93" y="11"/>
                    <a:pt x="93" y="14"/>
                  </a:cubicBezTo>
                  <a:cubicBezTo>
                    <a:pt x="94" y="17"/>
                    <a:pt x="99" y="16"/>
                    <a:pt x="96" y="20"/>
                  </a:cubicBezTo>
                  <a:cubicBezTo>
                    <a:pt x="92" y="23"/>
                    <a:pt x="91" y="15"/>
                    <a:pt x="87" y="19"/>
                  </a:cubicBezTo>
                  <a:cubicBezTo>
                    <a:pt x="84" y="22"/>
                    <a:pt x="73" y="22"/>
                    <a:pt x="70" y="22"/>
                  </a:cubicBezTo>
                  <a:cubicBezTo>
                    <a:pt x="68" y="21"/>
                    <a:pt x="59" y="30"/>
                    <a:pt x="57" y="32"/>
                  </a:cubicBezTo>
                  <a:cubicBezTo>
                    <a:pt x="54" y="35"/>
                    <a:pt x="59" y="37"/>
                    <a:pt x="52" y="44"/>
                  </a:cubicBezTo>
                  <a:cubicBezTo>
                    <a:pt x="45" y="51"/>
                    <a:pt x="26" y="49"/>
                    <a:pt x="22" y="49"/>
                  </a:cubicBezTo>
                  <a:cubicBezTo>
                    <a:pt x="18" y="49"/>
                    <a:pt x="21" y="53"/>
                    <a:pt x="19" y="56"/>
                  </a:cubicBezTo>
                  <a:cubicBezTo>
                    <a:pt x="17" y="59"/>
                    <a:pt x="21" y="61"/>
                    <a:pt x="32" y="64"/>
                  </a:cubicBezTo>
                  <a:cubicBezTo>
                    <a:pt x="43" y="66"/>
                    <a:pt x="50" y="79"/>
                    <a:pt x="51" y="82"/>
                  </a:cubicBezTo>
                  <a:cubicBezTo>
                    <a:pt x="52" y="85"/>
                    <a:pt x="66" y="82"/>
                    <a:pt x="71" y="83"/>
                  </a:cubicBezTo>
                  <a:cubicBezTo>
                    <a:pt x="76" y="83"/>
                    <a:pt x="70" y="90"/>
                    <a:pt x="75" y="92"/>
                  </a:cubicBezTo>
                  <a:cubicBezTo>
                    <a:pt x="79" y="94"/>
                    <a:pt x="86" y="91"/>
                    <a:pt x="87" y="95"/>
                  </a:cubicBezTo>
                  <a:cubicBezTo>
                    <a:pt x="88" y="98"/>
                    <a:pt x="78" y="95"/>
                    <a:pt x="73" y="98"/>
                  </a:cubicBezTo>
                  <a:cubicBezTo>
                    <a:pt x="68" y="102"/>
                    <a:pt x="65" y="103"/>
                    <a:pt x="63" y="101"/>
                  </a:cubicBezTo>
                  <a:cubicBezTo>
                    <a:pt x="61" y="98"/>
                    <a:pt x="53" y="100"/>
                    <a:pt x="48" y="100"/>
                  </a:cubicBezTo>
                  <a:cubicBezTo>
                    <a:pt x="44" y="101"/>
                    <a:pt x="48" y="95"/>
                    <a:pt x="48" y="93"/>
                  </a:cubicBezTo>
                  <a:cubicBezTo>
                    <a:pt x="49" y="90"/>
                    <a:pt x="42" y="89"/>
                    <a:pt x="34" y="93"/>
                  </a:cubicBezTo>
                  <a:cubicBezTo>
                    <a:pt x="25" y="98"/>
                    <a:pt x="28" y="96"/>
                    <a:pt x="27" y="100"/>
                  </a:cubicBezTo>
                  <a:cubicBezTo>
                    <a:pt x="26" y="103"/>
                    <a:pt x="23" y="98"/>
                    <a:pt x="17" y="101"/>
                  </a:cubicBezTo>
                  <a:cubicBezTo>
                    <a:pt x="12" y="104"/>
                    <a:pt x="3" y="106"/>
                    <a:pt x="1" y="109"/>
                  </a:cubicBezTo>
                  <a:cubicBezTo>
                    <a:pt x="0" y="112"/>
                    <a:pt x="13" y="114"/>
                    <a:pt x="18" y="115"/>
                  </a:cubicBezTo>
                  <a:cubicBezTo>
                    <a:pt x="23" y="116"/>
                    <a:pt x="12" y="119"/>
                    <a:pt x="16" y="121"/>
                  </a:cubicBezTo>
                  <a:cubicBezTo>
                    <a:pt x="20" y="122"/>
                    <a:pt x="19" y="125"/>
                    <a:pt x="25" y="129"/>
                  </a:cubicBezTo>
                  <a:cubicBezTo>
                    <a:pt x="31" y="132"/>
                    <a:pt x="46" y="129"/>
                    <a:pt x="50" y="129"/>
                  </a:cubicBezTo>
                  <a:cubicBezTo>
                    <a:pt x="54" y="129"/>
                    <a:pt x="57" y="133"/>
                    <a:pt x="60" y="130"/>
                  </a:cubicBezTo>
                  <a:cubicBezTo>
                    <a:pt x="64" y="127"/>
                    <a:pt x="75" y="118"/>
                    <a:pt x="81" y="123"/>
                  </a:cubicBezTo>
                  <a:cubicBezTo>
                    <a:pt x="87" y="128"/>
                    <a:pt x="75" y="127"/>
                    <a:pt x="78" y="130"/>
                  </a:cubicBezTo>
                  <a:cubicBezTo>
                    <a:pt x="81" y="134"/>
                    <a:pt x="85" y="141"/>
                    <a:pt x="79" y="145"/>
                  </a:cubicBezTo>
                  <a:cubicBezTo>
                    <a:pt x="73" y="149"/>
                    <a:pt x="68" y="146"/>
                    <a:pt x="65" y="146"/>
                  </a:cubicBezTo>
                  <a:cubicBezTo>
                    <a:pt x="62" y="146"/>
                    <a:pt x="64" y="151"/>
                    <a:pt x="59" y="155"/>
                  </a:cubicBezTo>
                  <a:cubicBezTo>
                    <a:pt x="54" y="158"/>
                    <a:pt x="50" y="151"/>
                    <a:pt x="44" y="151"/>
                  </a:cubicBezTo>
                  <a:cubicBezTo>
                    <a:pt x="38" y="151"/>
                    <a:pt x="39" y="158"/>
                    <a:pt x="39" y="162"/>
                  </a:cubicBezTo>
                  <a:cubicBezTo>
                    <a:pt x="39" y="165"/>
                    <a:pt x="30" y="161"/>
                    <a:pt x="28" y="170"/>
                  </a:cubicBezTo>
                  <a:cubicBezTo>
                    <a:pt x="25" y="178"/>
                    <a:pt x="15" y="171"/>
                    <a:pt x="22" y="179"/>
                  </a:cubicBezTo>
                  <a:cubicBezTo>
                    <a:pt x="28" y="188"/>
                    <a:pt x="27" y="182"/>
                    <a:pt x="33" y="186"/>
                  </a:cubicBezTo>
                  <a:cubicBezTo>
                    <a:pt x="38" y="189"/>
                    <a:pt x="27" y="195"/>
                    <a:pt x="32" y="196"/>
                  </a:cubicBezTo>
                  <a:cubicBezTo>
                    <a:pt x="37" y="197"/>
                    <a:pt x="43" y="206"/>
                    <a:pt x="46" y="209"/>
                  </a:cubicBezTo>
                  <a:cubicBezTo>
                    <a:pt x="50" y="212"/>
                    <a:pt x="55" y="207"/>
                    <a:pt x="60" y="207"/>
                  </a:cubicBezTo>
                  <a:cubicBezTo>
                    <a:pt x="66" y="207"/>
                    <a:pt x="63" y="200"/>
                    <a:pt x="66" y="202"/>
                  </a:cubicBezTo>
                  <a:cubicBezTo>
                    <a:pt x="69" y="205"/>
                    <a:pt x="74" y="213"/>
                    <a:pt x="71" y="215"/>
                  </a:cubicBezTo>
                  <a:cubicBezTo>
                    <a:pt x="68" y="217"/>
                    <a:pt x="70" y="223"/>
                    <a:pt x="70" y="225"/>
                  </a:cubicBezTo>
                  <a:cubicBezTo>
                    <a:pt x="69" y="228"/>
                    <a:pt x="82" y="227"/>
                    <a:pt x="82" y="224"/>
                  </a:cubicBezTo>
                  <a:cubicBezTo>
                    <a:pt x="83" y="221"/>
                    <a:pt x="93" y="220"/>
                    <a:pt x="98" y="225"/>
                  </a:cubicBezTo>
                  <a:cubicBezTo>
                    <a:pt x="104" y="231"/>
                    <a:pt x="106" y="232"/>
                    <a:pt x="106" y="227"/>
                  </a:cubicBezTo>
                  <a:cubicBezTo>
                    <a:pt x="106" y="223"/>
                    <a:pt x="110" y="218"/>
                    <a:pt x="111" y="222"/>
                  </a:cubicBezTo>
                  <a:cubicBezTo>
                    <a:pt x="111" y="225"/>
                    <a:pt x="115" y="226"/>
                    <a:pt x="123" y="223"/>
                  </a:cubicBezTo>
                  <a:cubicBezTo>
                    <a:pt x="131" y="220"/>
                    <a:pt x="128" y="223"/>
                    <a:pt x="124" y="228"/>
                  </a:cubicBezTo>
                  <a:cubicBezTo>
                    <a:pt x="118" y="235"/>
                    <a:pt x="124" y="244"/>
                    <a:pt x="119" y="245"/>
                  </a:cubicBezTo>
                  <a:cubicBezTo>
                    <a:pt x="115" y="246"/>
                    <a:pt x="112" y="256"/>
                    <a:pt x="105" y="257"/>
                  </a:cubicBezTo>
                  <a:cubicBezTo>
                    <a:pt x="98" y="258"/>
                    <a:pt x="87" y="269"/>
                    <a:pt x="86" y="271"/>
                  </a:cubicBezTo>
                  <a:cubicBezTo>
                    <a:pt x="84" y="273"/>
                    <a:pt x="69" y="267"/>
                    <a:pt x="67" y="273"/>
                  </a:cubicBezTo>
                  <a:cubicBezTo>
                    <a:pt x="65" y="278"/>
                    <a:pt x="57" y="282"/>
                    <a:pt x="59" y="285"/>
                  </a:cubicBezTo>
                  <a:cubicBezTo>
                    <a:pt x="60" y="286"/>
                    <a:pt x="72" y="281"/>
                    <a:pt x="73" y="278"/>
                  </a:cubicBezTo>
                  <a:cubicBezTo>
                    <a:pt x="73" y="275"/>
                    <a:pt x="75" y="275"/>
                    <a:pt x="77" y="277"/>
                  </a:cubicBezTo>
                  <a:cubicBezTo>
                    <a:pt x="79" y="280"/>
                    <a:pt x="84" y="276"/>
                    <a:pt x="87" y="275"/>
                  </a:cubicBezTo>
                  <a:cubicBezTo>
                    <a:pt x="89" y="273"/>
                    <a:pt x="93" y="273"/>
                    <a:pt x="95" y="274"/>
                  </a:cubicBezTo>
                  <a:cubicBezTo>
                    <a:pt x="97" y="274"/>
                    <a:pt x="98" y="271"/>
                    <a:pt x="105" y="270"/>
                  </a:cubicBezTo>
                  <a:cubicBezTo>
                    <a:pt x="112" y="269"/>
                    <a:pt x="111" y="267"/>
                    <a:pt x="112" y="263"/>
                  </a:cubicBezTo>
                  <a:cubicBezTo>
                    <a:pt x="114" y="260"/>
                    <a:pt x="131" y="253"/>
                    <a:pt x="134" y="252"/>
                  </a:cubicBezTo>
                  <a:cubicBezTo>
                    <a:pt x="137" y="251"/>
                    <a:pt x="135" y="246"/>
                    <a:pt x="138" y="246"/>
                  </a:cubicBezTo>
                  <a:cubicBezTo>
                    <a:pt x="142" y="246"/>
                    <a:pt x="147" y="242"/>
                    <a:pt x="151" y="239"/>
                  </a:cubicBezTo>
                  <a:cubicBezTo>
                    <a:pt x="156" y="235"/>
                    <a:pt x="157" y="237"/>
                    <a:pt x="160" y="236"/>
                  </a:cubicBezTo>
                  <a:cubicBezTo>
                    <a:pt x="163" y="234"/>
                    <a:pt x="161" y="228"/>
                    <a:pt x="164" y="228"/>
                  </a:cubicBezTo>
                  <a:cubicBezTo>
                    <a:pt x="167" y="227"/>
                    <a:pt x="170" y="225"/>
                    <a:pt x="170" y="222"/>
                  </a:cubicBezTo>
                  <a:cubicBezTo>
                    <a:pt x="170" y="220"/>
                    <a:pt x="162" y="220"/>
                    <a:pt x="161" y="218"/>
                  </a:cubicBezTo>
                  <a:cubicBezTo>
                    <a:pt x="160" y="216"/>
                    <a:pt x="167" y="210"/>
                    <a:pt x="170" y="210"/>
                  </a:cubicBezTo>
                  <a:cubicBezTo>
                    <a:pt x="173" y="211"/>
                    <a:pt x="178" y="208"/>
                    <a:pt x="178" y="204"/>
                  </a:cubicBezTo>
                  <a:cubicBezTo>
                    <a:pt x="178" y="200"/>
                    <a:pt x="182" y="199"/>
                    <a:pt x="186" y="196"/>
                  </a:cubicBezTo>
                  <a:cubicBezTo>
                    <a:pt x="189" y="193"/>
                    <a:pt x="188" y="190"/>
                    <a:pt x="192" y="189"/>
                  </a:cubicBezTo>
                  <a:cubicBezTo>
                    <a:pt x="195" y="189"/>
                    <a:pt x="198" y="185"/>
                    <a:pt x="202" y="183"/>
                  </a:cubicBezTo>
                  <a:cubicBezTo>
                    <a:pt x="205" y="181"/>
                    <a:pt x="202" y="185"/>
                    <a:pt x="209" y="186"/>
                  </a:cubicBezTo>
                  <a:cubicBezTo>
                    <a:pt x="216" y="186"/>
                    <a:pt x="214" y="192"/>
                    <a:pt x="209" y="190"/>
                  </a:cubicBezTo>
                  <a:cubicBezTo>
                    <a:pt x="204" y="188"/>
                    <a:pt x="202" y="188"/>
                    <a:pt x="197" y="192"/>
                  </a:cubicBezTo>
                  <a:cubicBezTo>
                    <a:pt x="192" y="196"/>
                    <a:pt x="196" y="197"/>
                    <a:pt x="192" y="202"/>
                  </a:cubicBezTo>
                  <a:cubicBezTo>
                    <a:pt x="189" y="206"/>
                    <a:pt x="188" y="209"/>
                    <a:pt x="193" y="210"/>
                  </a:cubicBezTo>
                  <a:cubicBezTo>
                    <a:pt x="198" y="210"/>
                    <a:pt x="193" y="213"/>
                    <a:pt x="189" y="214"/>
                  </a:cubicBezTo>
                  <a:cubicBezTo>
                    <a:pt x="185" y="216"/>
                    <a:pt x="188" y="218"/>
                    <a:pt x="194" y="218"/>
                  </a:cubicBezTo>
                  <a:cubicBezTo>
                    <a:pt x="200" y="218"/>
                    <a:pt x="208" y="210"/>
                    <a:pt x="217" y="206"/>
                  </a:cubicBezTo>
                  <a:cubicBezTo>
                    <a:pt x="225" y="202"/>
                    <a:pt x="231" y="206"/>
                    <a:pt x="233" y="205"/>
                  </a:cubicBezTo>
                  <a:cubicBezTo>
                    <a:pt x="236" y="205"/>
                    <a:pt x="231" y="201"/>
                    <a:pt x="234" y="200"/>
                  </a:cubicBezTo>
                  <a:cubicBezTo>
                    <a:pt x="237" y="199"/>
                    <a:pt x="230" y="198"/>
                    <a:pt x="228" y="194"/>
                  </a:cubicBezTo>
                  <a:cubicBezTo>
                    <a:pt x="227" y="189"/>
                    <a:pt x="231" y="192"/>
                    <a:pt x="232" y="188"/>
                  </a:cubicBezTo>
                  <a:cubicBezTo>
                    <a:pt x="233" y="185"/>
                    <a:pt x="236" y="186"/>
                    <a:pt x="239" y="188"/>
                  </a:cubicBezTo>
                  <a:cubicBezTo>
                    <a:pt x="241" y="189"/>
                    <a:pt x="245" y="186"/>
                    <a:pt x="247" y="191"/>
                  </a:cubicBezTo>
                  <a:cubicBezTo>
                    <a:pt x="250" y="195"/>
                    <a:pt x="252" y="189"/>
                    <a:pt x="256" y="193"/>
                  </a:cubicBezTo>
                  <a:cubicBezTo>
                    <a:pt x="261" y="196"/>
                    <a:pt x="256" y="195"/>
                    <a:pt x="251" y="196"/>
                  </a:cubicBezTo>
                  <a:cubicBezTo>
                    <a:pt x="247" y="197"/>
                    <a:pt x="249" y="203"/>
                    <a:pt x="253" y="200"/>
                  </a:cubicBezTo>
                  <a:cubicBezTo>
                    <a:pt x="256" y="197"/>
                    <a:pt x="259" y="196"/>
                    <a:pt x="262" y="198"/>
                  </a:cubicBezTo>
                  <a:cubicBezTo>
                    <a:pt x="265" y="201"/>
                    <a:pt x="266" y="200"/>
                    <a:pt x="269" y="197"/>
                  </a:cubicBezTo>
                  <a:cubicBezTo>
                    <a:pt x="271" y="195"/>
                    <a:pt x="271" y="198"/>
                    <a:pt x="271" y="200"/>
                  </a:cubicBezTo>
                  <a:cubicBezTo>
                    <a:pt x="271" y="201"/>
                    <a:pt x="277" y="202"/>
                    <a:pt x="285" y="203"/>
                  </a:cubicBezTo>
                  <a:cubicBezTo>
                    <a:pt x="292" y="205"/>
                    <a:pt x="306" y="203"/>
                    <a:pt x="310" y="203"/>
                  </a:cubicBezTo>
                  <a:cubicBezTo>
                    <a:pt x="314" y="202"/>
                    <a:pt x="312" y="208"/>
                    <a:pt x="320" y="209"/>
                  </a:cubicBezTo>
                  <a:cubicBezTo>
                    <a:pt x="328" y="211"/>
                    <a:pt x="330" y="202"/>
                    <a:pt x="335" y="205"/>
                  </a:cubicBezTo>
                  <a:cubicBezTo>
                    <a:pt x="339" y="208"/>
                    <a:pt x="335" y="209"/>
                    <a:pt x="332" y="211"/>
                  </a:cubicBezTo>
                  <a:cubicBezTo>
                    <a:pt x="330" y="214"/>
                    <a:pt x="335" y="214"/>
                    <a:pt x="338" y="215"/>
                  </a:cubicBezTo>
                  <a:cubicBezTo>
                    <a:pt x="341" y="217"/>
                    <a:pt x="348" y="218"/>
                    <a:pt x="352" y="222"/>
                  </a:cubicBezTo>
                  <a:cubicBezTo>
                    <a:pt x="355" y="225"/>
                    <a:pt x="357" y="228"/>
                    <a:pt x="365" y="232"/>
                  </a:cubicBezTo>
                  <a:cubicBezTo>
                    <a:pt x="374" y="236"/>
                    <a:pt x="366" y="222"/>
                    <a:pt x="372" y="227"/>
                  </a:cubicBezTo>
                  <a:cubicBezTo>
                    <a:pt x="378" y="231"/>
                    <a:pt x="376" y="227"/>
                    <a:pt x="381" y="231"/>
                  </a:cubicBezTo>
                  <a:cubicBezTo>
                    <a:pt x="386" y="235"/>
                    <a:pt x="385" y="229"/>
                    <a:pt x="382" y="222"/>
                  </a:cubicBezTo>
                  <a:cubicBezTo>
                    <a:pt x="380" y="215"/>
                    <a:pt x="385" y="220"/>
                    <a:pt x="387" y="223"/>
                  </a:cubicBezTo>
                  <a:cubicBezTo>
                    <a:pt x="389" y="226"/>
                    <a:pt x="389" y="233"/>
                    <a:pt x="388" y="237"/>
                  </a:cubicBezTo>
                  <a:cubicBezTo>
                    <a:pt x="386" y="241"/>
                    <a:pt x="378" y="238"/>
                    <a:pt x="379" y="235"/>
                  </a:cubicBezTo>
                  <a:cubicBezTo>
                    <a:pt x="380" y="233"/>
                    <a:pt x="371" y="234"/>
                    <a:pt x="371" y="237"/>
                  </a:cubicBezTo>
                  <a:cubicBezTo>
                    <a:pt x="371" y="241"/>
                    <a:pt x="377" y="247"/>
                    <a:pt x="381" y="248"/>
                  </a:cubicBezTo>
                  <a:cubicBezTo>
                    <a:pt x="385" y="249"/>
                    <a:pt x="382" y="255"/>
                    <a:pt x="384" y="255"/>
                  </a:cubicBezTo>
                  <a:cubicBezTo>
                    <a:pt x="388" y="256"/>
                    <a:pt x="388" y="263"/>
                    <a:pt x="390" y="262"/>
                  </a:cubicBezTo>
                  <a:cubicBezTo>
                    <a:pt x="392" y="261"/>
                    <a:pt x="391" y="253"/>
                    <a:pt x="389" y="250"/>
                  </a:cubicBezTo>
                  <a:cubicBezTo>
                    <a:pt x="386" y="246"/>
                    <a:pt x="388" y="242"/>
                    <a:pt x="391" y="243"/>
                  </a:cubicBezTo>
                  <a:cubicBezTo>
                    <a:pt x="394" y="244"/>
                    <a:pt x="391" y="249"/>
                    <a:pt x="392" y="250"/>
                  </a:cubicBezTo>
                  <a:cubicBezTo>
                    <a:pt x="394" y="252"/>
                    <a:pt x="396" y="249"/>
                    <a:pt x="399" y="247"/>
                  </a:cubicBezTo>
                  <a:cubicBezTo>
                    <a:pt x="403" y="245"/>
                    <a:pt x="398" y="239"/>
                    <a:pt x="399" y="236"/>
                  </a:cubicBezTo>
                  <a:cubicBezTo>
                    <a:pt x="400" y="234"/>
                    <a:pt x="404" y="239"/>
                    <a:pt x="406" y="244"/>
                  </a:cubicBezTo>
                  <a:cubicBezTo>
                    <a:pt x="407" y="249"/>
                    <a:pt x="402" y="249"/>
                    <a:pt x="402" y="251"/>
                  </a:cubicBezTo>
                  <a:cubicBezTo>
                    <a:pt x="402" y="254"/>
                    <a:pt x="397" y="253"/>
                    <a:pt x="396" y="254"/>
                  </a:cubicBezTo>
                  <a:cubicBezTo>
                    <a:pt x="394" y="256"/>
                    <a:pt x="395" y="265"/>
                    <a:pt x="397" y="265"/>
                  </a:cubicBezTo>
                  <a:cubicBezTo>
                    <a:pt x="399" y="266"/>
                    <a:pt x="400" y="258"/>
                    <a:pt x="401" y="262"/>
                  </a:cubicBezTo>
                  <a:cubicBezTo>
                    <a:pt x="403" y="266"/>
                    <a:pt x="408" y="256"/>
                    <a:pt x="409" y="260"/>
                  </a:cubicBezTo>
                  <a:cubicBezTo>
                    <a:pt x="410" y="264"/>
                    <a:pt x="416" y="268"/>
                    <a:pt x="419" y="267"/>
                  </a:cubicBezTo>
                  <a:cubicBezTo>
                    <a:pt x="421" y="266"/>
                    <a:pt x="418" y="262"/>
                    <a:pt x="414" y="262"/>
                  </a:cubicBezTo>
                  <a:cubicBezTo>
                    <a:pt x="411" y="262"/>
                    <a:pt x="411" y="256"/>
                    <a:pt x="414" y="256"/>
                  </a:cubicBezTo>
                  <a:cubicBezTo>
                    <a:pt x="418" y="256"/>
                    <a:pt x="424" y="264"/>
                    <a:pt x="423" y="267"/>
                  </a:cubicBezTo>
                  <a:cubicBezTo>
                    <a:pt x="423" y="270"/>
                    <a:pt x="420" y="269"/>
                    <a:pt x="418" y="272"/>
                  </a:cubicBezTo>
                  <a:cubicBezTo>
                    <a:pt x="415" y="275"/>
                    <a:pt x="411" y="268"/>
                    <a:pt x="407" y="268"/>
                  </a:cubicBezTo>
                  <a:cubicBezTo>
                    <a:pt x="404" y="268"/>
                    <a:pt x="407" y="273"/>
                    <a:pt x="409" y="276"/>
                  </a:cubicBezTo>
                  <a:cubicBezTo>
                    <a:pt x="411" y="280"/>
                    <a:pt x="405" y="284"/>
                    <a:pt x="409" y="287"/>
                  </a:cubicBezTo>
                  <a:cubicBezTo>
                    <a:pt x="414" y="289"/>
                    <a:pt x="412" y="285"/>
                    <a:pt x="413" y="283"/>
                  </a:cubicBezTo>
                  <a:cubicBezTo>
                    <a:pt x="414" y="281"/>
                    <a:pt x="417" y="284"/>
                    <a:pt x="420" y="285"/>
                  </a:cubicBezTo>
                  <a:cubicBezTo>
                    <a:pt x="422" y="287"/>
                    <a:pt x="422" y="281"/>
                    <a:pt x="422" y="279"/>
                  </a:cubicBezTo>
                  <a:cubicBezTo>
                    <a:pt x="422" y="277"/>
                    <a:pt x="426" y="278"/>
                    <a:pt x="428" y="281"/>
                  </a:cubicBezTo>
                  <a:cubicBezTo>
                    <a:pt x="430" y="284"/>
                    <a:pt x="430" y="278"/>
                    <a:pt x="434" y="279"/>
                  </a:cubicBezTo>
                  <a:cubicBezTo>
                    <a:pt x="437" y="279"/>
                    <a:pt x="435" y="284"/>
                    <a:pt x="435" y="286"/>
                  </a:cubicBezTo>
                  <a:cubicBezTo>
                    <a:pt x="435" y="289"/>
                    <a:pt x="440" y="284"/>
                    <a:pt x="439" y="287"/>
                  </a:cubicBezTo>
                  <a:cubicBezTo>
                    <a:pt x="439" y="287"/>
                    <a:pt x="439" y="288"/>
                    <a:pt x="439" y="288"/>
                  </a:cubicBezTo>
                  <a:cubicBezTo>
                    <a:pt x="442" y="286"/>
                    <a:pt x="445" y="284"/>
                    <a:pt x="447" y="283"/>
                  </a:cubicBezTo>
                  <a:cubicBezTo>
                    <a:pt x="453" y="279"/>
                    <a:pt x="443" y="277"/>
                    <a:pt x="445" y="273"/>
                  </a:cubicBezTo>
                  <a:close/>
                  <a:moveTo>
                    <a:pt x="9" y="307"/>
                  </a:moveTo>
                  <a:cubicBezTo>
                    <a:pt x="15" y="305"/>
                    <a:pt x="18" y="302"/>
                    <a:pt x="15" y="299"/>
                  </a:cubicBezTo>
                  <a:cubicBezTo>
                    <a:pt x="12" y="296"/>
                    <a:pt x="4" y="309"/>
                    <a:pt x="9" y="307"/>
                  </a:cubicBezTo>
                  <a:close/>
                  <a:moveTo>
                    <a:pt x="53" y="286"/>
                  </a:moveTo>
                  <a:cubicBezTo>
                    <a:pt x="47" y="284"/>
                    <a:pt x="32" y="292"/>
                    <a:pt x="37" y="293"/>
                  </a:cubicBezTo>
                  <a:cubicBezTo>
                    <a:pt x="41" y="293"/>
                    <a:pt x="42" y="290"/>
                    <a:pt x="46" y="290"/>
                  </a:cubicBezTo>
                  <a:cubicBezTo>
                    <a:pt x="51" y="290"/>
                    <a:pt x="58" y="287"/>
                    <a:pt x="53" y="286"/>
                  </a:cubicBezTo>
                  <a:close/>
                  <a:moveTo>
                    <a:pt x="184" y="229"/>
                  </a:moveTo>
                  <a:cubicBezTo>
                    <a:pt x="184" y="227"/>
                    <a:pt x="180" y="227"/>
                    <a:pt x="175" y="232"/>
                  </a:cubicBezTo>
                  <a:cubicBezTo>
                    <a:pt x="170" y="238"/>
                    <a:pt x="165" y="241"/>
                    <a:pt x="164" y="243"/>
                  </a:cubicBezTo>
                  <a:cubicBezTo>
                    <a:pt x="164" y="246"/>
                    <a:pt x="158" y="243"/>
                    <a:pt x="156" y="246"/>
                  </a:cubicBezTo>
                  <a:cubicBezTo>
                    <a:pt x="154" y="250"/>
                    <a:pt x="157" y="257"/>
                    <a:pt x="161" y="255"/>
                  </a:cubicBezTo>
                  <a:cubicBezTo>
                    <a:pt x="164" y="252"/>
                    <a:pt x="165" y="255"/>
                    <a:pt x="167" y="255"/>
                  </a:cubicBezTo>
                  <a:cubicBezTo>
                    <a:pt x="169" y="255"/>
                    <a:pt x="180" y="248"/>
                    <a:pt x="182" y="245"/>
                  </a:cubicBezTo>
                  <a:cubicBezTo>
                    <a:pt x="185" y="241"/>
                    <a:pt x="178" y="240"/>
                    <a:pt x="178" y="238"/>
                  </a:cubicBezTo>
                  <a:cubicBezTo>
                    <a:pt x="178" y="236"/>
                    <a:pt x="183" y="236"/>
                    <a:pt x="186" y="234"/>
                  </a:cubicBezTo>
                  <a:cubicBezTo>
                    <a:pt x="189" y="233"/>
                    <a:pt x="184" y="232"/>
                    <a:pt x="184" y="229"/>
                  </a:cubicBezTo>
                  <a:close/>
                  <a:moveTo>
                    <a:pt x="19" y="201"/>
                  </a:moveTo>
                  <a:cubicBezTo>
                    <a:pt x="19" y="197"/>
                    <a:pt x="7" y="201"/>
                    <a:pt x="9" y="204"/>
                  </a:cubicBezTo>
                  <a:cubicBezTo>
                    <a:pt x="10" y="208"/>
                    <a:pt x="21" y="210"/>
                    <a:pt x="25" y="209"/>
                  </a:cubicBezTo>
                  <a:cubicBezTo>
                    <a:pt x="29" y="208"/>
                    <a:pt x="30" y="204"/>
                    <a:pt x="27" y="201"/>
                  </a:cubicBezTo>
                  <a:cubicBezTo>
                    <a:pt x="24" y="199"/>
                    <a:pt x="20" y="205"/>
                    <a:pt x="19" y="201"/>
                  </a:cubicBezTo>
                  <a:close/>
                  <a:moveTo>
                    <a:pt x="1176" y="395"/>
                  </a:moveTo>
                  <a:cubicBezTo>
                    <a:pt x="1175" y="392"/>
                    <a:pt x="1165" y="395"/>
                    <a:pt x="1160" y="391"/>
                  </a:cubicBezTo>
                  <a:cubicBezTo>
                    <a:pt x="1155" y="387"/>
                    <a:pt x="1147" y="403"/>
                    <a:pt x="1145" y="410"/>
                  </a:cubicBezTo>
                  <a:cubicBezTo>
                    <a:pt x="1143" y="417"/>
                    <a:pt x="1131" y="424"/>
                    <a:pt x="1131" y="424"/>
                  </a:cubicBezTo>
                  <a:cubicBezTo>
                    <a:pt x="1131" y="424"/>
                    <a:pt x="1094" y="425"/>
                    <a:pt x="1091" y="425"/>
                  </a:cubicBezTo>
                  <a:cubicBezTo>
                    <a:pt x="1089" y="425"/>
                    <a:pt x="1080" y="431"/>
                    <a:pt x="1075" y="435"/>
                  </a:cubicBezTo>
                  <a:cubicBezTo>
                    <a:pt x="1075" y="436"/>
                    <a:pt x="1075" y="436"/>
                    <a:pt x="1076" y="436"/>
                  </a:cubicBezTo>
                  <a:cubicBezTo>
                    <a:pt x="1079" y="442"/>
                    <a:pt x="1066" y="446"/>
                    <a:pt x="1053" y="447"/>
                  </a:cubicBezTo>
                  <a:cubicBezTo>
                    <a:pt x="1049" y="447"/>
                    <a:pt x="1046" y="447"/>
                    <a:pt x="1044" y="447"/>
                  </a:cubicBezTo>
                  <a:cubicBezTo>
                    <a:pt x="1044" y="449"/>
                    <a:pt x="1044" y="451"/>
                    <a:pt x="1044" y="452"/>
                  </a:cubicBezTo>
                  <a:cubicBezTo>
                    <a:pt x="1044" y="452"/>
                    <a:pt x="1043" y="453"/>
                    <a:pt x="1041" y="454"/>
                  </a:cubicBezTo>
                  <a:cubicBezTo>
                    <a:pt x="1039" y="458"/>
                    <a:pt x="1023" y="465"/>
                    <a:pt x="1014" y="470"/>
                  </a:cubicBezTo>
                  <a:cubicBezTo>
                    <a:pt x="1004" y="474"/>
                    <a:pt x="991" y="472"/>
                    <a:pt x="991" y="465"/>
                  </a:cubicBezTo>
                  <a:cubicBezTo>
                    <a:pt x="991" y="458"/>
                    <a:pt x="998" y="459"/>
                    <a:pt x="1000" y="462"/>
                  </a:cubicBezTo>
                  <a:cubicBezTo>
                    <a:pt x="1000" y="464"/>
                    <a:pt x="1002" y="463"/>
                    <a:pt x="1004" y="461"/>
                  </a:cubicBezTo>
                  <a:cubicBezTo>
                    <a:pt x="1002" y="459"/>
                    <a:pt x="1002" y="455"/>
                    <a:pt x="1002" y="453"/>
                  </a:cubicBezTo>
                  <a:cubicBezTo>
                    <a:pt x="999" y="452"/>
                    <a:pt x="1004" y="441"/>
                    <a:pt x="998" y="439"/>
                  </a:cubicBezTo>
                  <a:cubicBezTo>
                    <a:pt x="992" y="437"/>
                    <a:pt x="985" y="447"/>
                    <a:pt x="986" y="441"/>
                  </a:cubicBezTo>
                  <a:cubicBezTo>
                    <a:pt x="987" y="435"/>
                    <a:pt x="996" y="429"/>
                    <a:pt x="990" y="421"/>
                  </a:cubicBezTo>
                  <a:cubicBezTo>
                    <a:pt x="985" y="413"/>
                    <a:pt x="974" y="413"/>
                    <a:pt x="972" y="419"/>
                  </a:cubicBezTo>
                  <a:cubicBezTo>
                    <a:pt x="970" y="426"/>
                    <a:pt x="963" y="423"/>
                    <a:pt x="960" y="427"/>
                  </a:cubicBezTo>
                  <a:cubicBezTo>
                    <a:pt x="958" y="432"/>
                    <a:pt x="955" y="443"/>
                    <a:pt x="957" y="450"/>
                  </a:cubicBezTo>
                  <a:cubicBezTo>
                    <a:pt x="959" y="458"/>
                    <a:pt x="957" y="462"/>
                    <a:pt x="949" y="466"/>
                  </a:cubicBezTo>
                  <a:cubicBezTo>
                    <a:pt x="941" y="471"/>
                    <a:pt x="937" y="460"/>
                    <a:pt x="940" y="446"/>
                  </a:cubicBezTo>
                  <a:cubicBezTo>
                    <a:pt x="942" y="436"/>
                    <a:pt x="948" y="427"/>
                    <a:pt x="943" y="427"/>
                  </a:cubicBezTo>
                  <a:cubicBezTo>
                    <a:pt x="937" y="427"/>
                    <a:pt x="949" y="415"/>
                    <a:pt x="960" y="413"/>
                  </a:cubicBezTo>
                  <a:cubicBezTo>
                    <a:pt x="971" y="411"/>
                    <a:pt x="985" y="412"/>
                    <a:pt x="985" y="409"/>
                  </a:cubicBezTo>
                  <a:cubicBezTo>
                    <a:pt x="985" y="408"/>
                    <a:pt x="985" y="408"/>
                    <a:pt x="986" y="408"/>
                  </a:cubicBezTo>
                  <a:cubicBezTo>
                    <a:pt x="984" y="406"/>
                    <a:pt x="981" y="404"/>
                    <a:pt x="979" y="403"/>
                  </a:cubicBezTo>
                  <a:cubicBezTo>
                    <a:pt x="979" y="404"/>
                    <a:pt x="979" y="404"/>
                    <a:pt x="978" y="405"/>
                  </a:cubicBezTo>
                  <a:cubicBezTo>
                    <a:pt x="974" y="408"/>
                    <a:pt x="975" y="401"/>
                    <a:pt x="967" y="401"/>
                  </a:cubicBezTo>
                  <a:cubicBezTo>
                    <a:pt x="959" y="401"/>
                    <a:pt x="951" y="407"/>
                    <a:pt x="945" y="404"/>
                  </a:cubicBezTo>
                  <a:cubicBezTo>
                    <a:pt x="939" y="402"/>
                    <a:pt x="942" y="398"/>
                    <a:pt x="936" y="398"/>
                  </a:cubicBezTo>
                  <a:cubicBezTo>
                    <a:pt x="931" y="398"/>
                    <a:pt x="941" y="388"/>
                    <a:pt x="932" y="392"/>
                  </a:cubicBezTo>
                  <a:cubicBezTo>
                    <a:pt x="924" y="396"/>
                    <a:pt x="912" y="407"/>
                    <a:pt x="906" y="402"/>
                  </a:cubicBezTo>
                  <a:cubicBezTo>
                    <a:pt x="900" y="397"/>
                    <a:pt x="895" y="403"/>
                    <a:pt x="891" y="400"/>
                  </a:cubicBezTo>
                  <a:cubicBezTo>
                    <a:pt x="887" y="396"/>
                    <a:pt x="905" y="385"/>
                    <a:pt x="914" y="386"/>
                  </a:cubicBezTo>
                  <a:cubicBezTo>
                    <a:pt x="916" y="386"/>
                    <a:pt x="918" y="385"/>
                    <a:pt x="920" y="384"/>
                  </a:cubicBezTo>
                  <a:cubicBezTo>
                    <a:pt x="916" y="382"/>
                    <a:pt x="906" y="379"/>
                    <a:pt x="904" y="381"/>
                  </a:cubicBezTo>
                  <a:cubicBezTo>
                    <a:pt x="900" y="385"/>
                    <a:pt x="896" y="383"/>
                    <a:pt x="894" y="380"/>
                  </a:cubicBezTo>
                  <a:cubicBezTo>
                    <a:pt x="891" y="377"/>
                    <a:pt x="888" y="381"/>
                    <a:pt x="884" y="376"/>
                  </a:cubicBezTo>
                  <a:cubicBezTo>
                    <a:pt x="880" y="372"/>
                    <a:pt x="876" y="375"/>
                    <a:pt x="873" y="376"/>
                  </a:cubicBezTo>
                  <a:cubicBezTo>
                    <a:pt x="871" y="377"/>
                    <a:pt x="868" y="374"/>
                    <a:pt x="863" y="373"/>
                  </a:cubicBezTo>
                  <a:cubicBezTo>
                    <a:pt x="859" y="371"/>
                    <a:pt x="862" y="367"/>
                    <a:pt x="858" y="364"/>
                  </a:cubicBezTo>
                  <a:cubicBezTo>
                    <a:pt x="855" y="362"/>
                    <a:pt x="854" y="369"/>
                    <a:pt x="854" y="369"/>
                  </a:cubicBezTo>
                  <a:cubicBezTo>
                    <a:pt x="533" y="371"/>
                    <a:pt x="533" y="371"/>
                    <a:pt x="533" y="371"/>
                  </a:cubicBezTo>
                  <a:cubicBezTo>
                    <a:pt x="533" y="371"/>
                    <a:pt x="534" y="372"/>
                    <a:pt x="534" y="372"/>
                  </a:cubicBezTo>
                  <a:cubicBezTo>
                    <a:pt x="538" y="376"/>
                    <a:pt x="535" y="379"/>
                    <a:pt x="536" y="384"/>
                  </a:cubicBezTo>
                  <a:cubicBezTo>
                    <a:pt x="537" y="388"/>
                    <a:pt x="536" y="395"/>
                    <a:pt x="533" y="395"/>
                  </a:cubicBezTo>
                  <a:cubicBezTo>
                    <a:pt x="529" y="395"/>
                    <a:pt x="528" y="391"/>
                    <a:pt x="531" y="389"/>
                  </a:cubicBezTo>
                  <a:cubicBezTo>
                    <a:pt x="534" y="388"/>
                    <a:pt x="532" y="382"/>
                    <a:pt x="529" y="382"/>
                  </a:cubicBezTo>
                  <a:cubicBezTo>
                    <a:pt x="528" y="382"/>
                    <a:pt x="527" y="381"/>
                    <a:pt x="527" y="378"/>
                  </a:cubicBezTo>
                  <a:cubicBezTo>
                    <a:pt x="522" y="380"/>
                    <a:pt x="516" y="379"/>
                    <a:pt x="509" y="378"/>
                  </a:cubicBezTo>
                  <a:cubicBezTo>
                    <a:pt x="509" y="379"/>
                    <a:pt x="509" y="379"/>
                    <a:pt x="509" y="379"/>
                  </a:cubicBezTo>
                  <a:cubicBezTo>
                    <a:pt x="509" y="382"/>
                    <a:pt x="511" y="389"/>
                    <a:pt x="515" y="394"/>
                  </a:cubicBezTo>
                  <a:cubicBezTo>
                    <a:pt x="519" y="399"/>
                    <a:pt x="516" y="402"/>
                    <a:pt x="520" y="404"/>
                  </a:cubicBezTo>
                  <a:cubicBezTo>
                    <a:pt x="524" y="406"/>
                    <a:pt x="524" y="408"/>
                    <a:pt x="520" y="407"/>
                  </a:cubicBezTo>
                  <a:cubicBezTo>
                    <a:pt x="517" y="407"/>
                    <a:pt x="519" y="410"/>
                    <a:pt x="518" y="417"/>
                  </a:cubicBezTo>
                  <a:cubicBezTo>
                    <a:pt x="517" y="424"/>
                    <a:pt x="517" y="439"/>
                    <a:pt x="516" y="444"/>
                  </a:cubicBezTo>
                  <a:cubicBezTo>
                    <a:pt x="515" y="448"/>
                    <a:pt x="510" y="456"/>
                    <a:pt x="513" y="461"/>
                  </a:cubicBezTo>
                  <a:cubicBezTo>
                    <a:pt x="516" y="465"/>
                    <a:pt x="519" y="472"/>
                    <a:pt x="517" y="478"/>
                  </a:cubicBezTo>
                  <a:cubicBezTo>
                    <a:pt x="515" y="484"/>
                    <a:pt x="515" y="488"/>
                    <a:pt x="518" y="492"/>
                  </a:cubicBezTo>
                  <a:cubicBezTo>
                    <a:pt x="521" y="497"/>
                    <a:pt x="519" y="505"/>
                    <a:pt x="522" y="506"/>
                  </a:cubicBezTo>
                  <a:cubicBezTo>
                    <a:pt x="525" y="508"/>
                    <a:pt x="528" y="511"/>
                    <a:pt x="530" y="516"/>
                  </a:cubicBezTo>
                  <a:cubicBezTo>
                    <a:pt x="533" y="520"/>
                    <a:pt x="536" y="517"/>
                    <a:pt x="536" y="522"/>
                  </a:cubicBezTo>
                  <a:cubicBezTo>
                    <a:pt x="537" y="526"/>
                    <a:pt x="537" y="527"/>
                    <a:pt x="541" y="528"/>
                  </a:cubicBezTo>
                  <a:cubicBezTo>
                    <a:pt x="545" y="530"/>
                    <a:pt x="543" y="534"/>
                    <a:pt x="543" y="537"/>
                  </a:cubicBezTo>
                  <a:cubicBezTo>
                    <a:pt x="543" y="539"/>
                    <a:pt x="548" y="543"/>
                    <a:pt x="555" y="549"/>
                  </a:cubicBezTo>
                  <a:cubicBezTo>
                    <a:pt x="562" y="554"/>
                    <a:pt x="556" y="559"/>
                    <a:pt x="561" y="559"/>
                  </a:cubicBezTo>
                  <a:cubicBezTo>
                    <a:pt x="566" y="559"/>
                    <a:pt x="570" y="562"/>
                    <a:pt x="575" y="565"/>
                  </a:cubicBezTo>
                  <a:cubicBezTo>
                    <a:pt x="580" y="567"/>
                    <a:pt x="582" y="566"/>
                    <a:pt x="585" y="566"/>
                  </a:cubicBezTo>
                  <a:cubicBezTo>
                    <a:pt x="588" y="567"/>
                    <a:pt x="595" y="574"/>
                    <a:pt x="596" y="578"/>
                  </a:cubicBezTo>
                  <a:cubicBezTo>
                    <a:pt x="597" y="581"/>
                    <a:pt x="597" y="583"/>
                    <a:pt x="599" y="585"/>
                  </a:cubicBezTo>
                  <a:cubicBezTo>
                    <a:pt x="625" y="582"/>
                    <a:pt x="625" y="582"/>
                    <a:pt x="625" y="582"/>
                  </a:cubicBezTo>
                  <a:cubicBezTo>
                    <a:pt x="625" y="582"/>
                    <a:pt x="634" y="587"/>
                    <a:pt x="638" y="588"/>
                  </a:cubicBezTo>
                  <a:cubicBezTo>
                    <a:pt x="643" y="589"/>
                    <a:pt x="668" y="598"/>
                    <a:pt x="668" y="598"/>
                  </a:cubicBezTo>
                  <a:cubicBezTo>
                    <a:pt x="702" y="598"/>
                    <a:pt x="702" y="598"/>
                    <a:pt x="702" y="598"/>
                  </a:cubicBezTo>
                  <a:cubicBezTo>
                    <a:pt x="705" y="593"/>
                    <a:pt x="705" y="593"/>
                    <a:pt x="705" y="593"/>
                  </a:cubicBezTo>
                  <a:cubicBezTo>
                    <a:pt x="724" y="593"/>
                    <a:pt x="724" y="593"/>
                    <a:pt x="724" y="593"/>
                  </a:cubicBezTo>
                  <a:cubicBezTo>
                    <a:pt x="724" y="593"/>
                    <a:pt x="735" y="604"/>
                    <a:pt x="737" y="604"/>
                  </a:cubicBezTo>
                  <a:cubicBezTo>
                    <a:pt x="739" y="605"/>
                    <a:pt x="744" y="610"/>
                    <a:pt x="744" y="613"/>
                  </a:cubicBezTo>
                  <a:cubicBezTo>
                    <a:pt x="744" y="616"/>
                    <a:pt x="746" y="618"/>
                    <a:pt x="749" y="620"/>
                  </a:cubicBezTo>
                  <a:cubicBezTo>
                    <a:pt x="751" y="621"/>
                    <a:pt x="761" y="627"/>
                    <a:pt x="762" y="626"/>
                  </a:cubicBezTo>
                  <a:cubicBezTo>
                    <a:pt x="763" y="626"/>
                    <a:pt x="766" y="616"/>
                    <a:pt x="771" y="616"/>
                  </a:cubicBezTo>
                  <a:cubicBezTo>
                    <a:pt x="776" y="616"/>
                    <a:pt x="790" y="620"/>
                    <a:pt x="792" y="627"/>
                  </a:cubicBezTo>
                  <a:cubicBezTo>
                    <a:pt x="794" y="634"/>
                    <a:pt x="801" y="640"/>
                    <a:pt x="803" y="642"/>
                  </a:cubicBezTo>
                  <a:cubicBezTo>
                    <a:pt x="805" y="643"/>
                    <a:pt x="804" y="648"/>
                    <a:pt x="806" y="650"/>
                  </a:cubicBezTo>
                  <a:cubicBezTo>
                    <a:pt x="807" y="652"/>
                    <a:pt x="807" y="657"/>
                    <a:pt x="809" y="657"/>
                  </a:cubicBezTo>
                  <a:cubicBezTo>
                    <a:pt x="811" y="657"/>
                    <a:pt x="821" y="662"/>
                    <a:pt x="825" y="662"/>
                  </a:cubicBezTo>
                  <a:cubicBezTo>
                    <a:pt x="827" y="662"/>
                    <a:pt x="828" y="663"/>
                    <a:pt x="830" y="664"/>
                  </a:cubicBezTo>
                  <a:cubicBezTo>
                    <a:pt x="831" y="655"/>
                    <a:pt x="821" y="654"/>
                    <a:pt x="827" y="650"/>
                  </a:cubicBezTo>
                  <a:cubicBezTo>
                    <a:pt x="833" y="645"/>
                    <a:pt x="827" y="641"/>
                    <a:pt x="830" y="639"/>
                  </a:cubicBezTo>
                  <a:cubicBezTo>
                    <a:pt x="833" y="637"/>
                    <a:pt x="838" y="635"/>
                    <a:pt x="838" y="633"/>
                  </a:cubicBezTo>
                  <a:cubicBezTo>
                    <a:pt x="838" y="630"/>
                    <a:pt x="841" y="630"/>
                    <a:pt x="845" y="630"/>
                  </a:cubicBezTo>
                  <a:cubicBezTo>
                    <a:pt x="849" y="631"/>
                    <a:pt x="857" y="624"/>
                    <a:pt x="857" y="621"/>
                  </a:cubicBezTo>
                  <a:cubicBezTo>
                    <a:pt x="856" y="619"/>
                    <a:pt x="857" y="618"/>
                    <a:pt x="862" y="619"/>
                  </a:cubicBezTo>
                  <a:cubicBezTo>
                    <a:pt x="867" y="620"/>
                    <a:pt x="866" y="614"/>
                    <a:pt x="869" y="615"/>
                  </a:cubicBezTo>
                  <a:cubicBezTo>
                    <a:pt x="873" y="616"/>
                    <a:pt x="875" y="618"/>
                    <a:pt x="875" y="615"/>
                  </a:cubicBezTo>
                  <a:cubicBezTo>
                    <a:pt x="876" y="613"/>
                    <a:pt x="879" y="614"/>
                    <a:pt x="881" y="617"/>
                  </a:cubicBezTo>
                  <a:cubicBezTo>
                    <a:pt x="883" y="619"/>
                    <a:pt x="890" y="620"/>
                    <a:pt x="891" y="617"/>
                  </a:cubicBezTo>
                  <a:cubicBezTo>
                    <a:pt x="891" y="613"/>
                    <a:pt x="895" y="617"/>
                    <a:pt x="898" y="620"/>
                  </a:cubicBezTo>
                  <a:cubicBezTo>
                    <a:pt x="902" y="624"/>
                    <a:pt x="903" y="623"/>
                    <a:pt x="908" y="623"/>
                  </a:cubicBezTo>
                  <a:cubicBezTo>
                    <a:pt x="913" y="623"/>
                    <a:pt x="913" y="622"/>
                    <a:pt x="913" y="619"/>
                  </a:cubicBezTo>
                  <a:cubicBezTo>
                    <a:pt x="914" y="616"/>
                    <a:pt x="919" y="625"/>
                    <a:pt x="924" y="626"/>
                  </a:cubicBezTo>
                  <a:cubicBezTo>
                    <a:pt x="929" y="626"/>
                    <a:pt x="925" y="623"/>
                    <a:pt x="921" y="620"/>
                  </a:cubicBezTo>
                  <a:cubicBezTo>
                    <a:pt x="918" y="618"/>
                    <a:pt x="922" y="616"/>
                    <a:pt x="919" y="614"/>
                  </a:cubicBezTo>
                  <a:cubicBezTo>
                    <a:pt x="916" y="612"/>
                    <a:pt x="923" y="609"/>
                    <a:pt x="929" y="609"/>
                  </a:cubicBezTo>
                  <a:cubicBezTo>
                    <a:pt x="935" y="610"/>
                    <a:pt x="935" y="611"/>
                    <a:pt x="937" y="608"/>
                  </a:cubicBezTo>
                  <a:cubicBezTo>
                    <a:pt x="940" y="604"/>
                    <a:pt x="942" y="608"/>
                    <a:pt x="942" y="611"/>
                  </a:cubicBezTo>
                  <a:cubicBezTo>
                    <a:pt x="942" y="613"/>
                    <a:pt x="952" y="609"/>
                    <a:pt x="957" y="609"/>
                  </a:cubicBezTo>
                  <a:cubicBezTo>
                    <a:pt x="963" y="609"/>
                    <a:pt x="968" y="613"/>
                    <a:pt x="968" y="616"/>
                  </a:cubicBezTo>
                  <a:cubicBezTo>
                    <a:pt x="969" y="619"/>
                    <a:pt x="972" y="620"/>
                    <a:pt x="976" y="617"/>
                  </a:cubicBezTo>
                  <a:cubicBezTo>
                    <a:pt x="980" y="614"/>
                    <a:pt x="983" y="611"/>
                    <a:pt x="987" y="614"/>
                  </a:cubicBezTo>
                  <a:cubicBezTo>
                    <a:pt x="991" y="617"/>
                    <a:pt x="994" y="622"/>
                    <a:pt x="999" y="626"/>
                  </a:cubicBezTo>
                  <a:cubicBezTo>
                    <a:pt x="1003" y="630"/>
                    <a:pt x="997" y="635"/>
                    <a:pt x="999" y="638"/>
                  </a:cubicBezTo>
                  <a:cubicBezTo>
                    <a:pt x="1001" y="641"/>
                    <a:pt x="999" y="646"/>
                    <a:pt x="1004" y="649"/>
                  </a:cubicBezTo>
                  <a:cubicBezTo>
                    <a:pt x="1009" y="652"/>
                    <a:pt x="1004" y="659"/>
                    <a:pt x="1009" y="660"/>
                  </a:cubicBezTo>
                  <a:cubicBezTo>
                    <a:pt x="1013" y="661"/>
                    <a:pt x="1016" y="667"/>
                    <a:pt x="1017" y="670"/>
                  </a:cubicBezTo>
                  <a:cubicBezTo>
                    <a:pt x="1017" y="672"/>
                    <a:pt x="1025" y="675"/>
                    <a:pt x="1025" y="671"/>
                  </a:cubicBezTo>
                  <a:cubicBezTo>
                    <a:pt x="1026" y="667"/>
                    <a:pt x="1030" y="662"/>
                    <a:pt x="1031" y="658"/>
                  </a:cubicBezTo>
                  <a:cubicBezTo>
                    <a:pt x="1031" y="654"/>
                    <a:pt x="1027" y="641"/>
                    <a:pt x="1024" y="636"/>
                  </a:cubicBezTo>
                  <a:cubicBezTo>
                    <a:pt x="1021" y="632"/>
                    <a:pt x="1025" y="631"/>
                    <a:pt x="1021" y="626"/>
                  </a:cubicBezTo>
                  <a:cubicBezTo>
                    <a:pt x="1017" y="621"/>
                    <a:pt x="1014" y="612"/>
                    <a:pt x="1014" y="605"/>
                  </a:cubicBezTo>
                  <a:cubicBezTo>
                    <a:pt x="1015" y="598"/>
                    <a:pt x="1024" y="586"/>
                    <a:pt x="1028" y="583"/>
                  </a:cubicBezTo>
                  <a:cubicBezTo>
                    <a:pt x="1032" y="579"/>
                    <a:pt x="1037" y="581"/>
                    <a:pt x="1038" y="577"/>
                  </a:cubicBezTo>
                  <a:cubicBezTo>
                    <a:pt x="1039" y="573"/>
                    <a:pt x="1045" y="568"/>
                    <a:pt x="1048" y="568"/>
                  </a:cubicBezTo>
                  <a:cubicBezTo>
                    <a:pt x="1051" y="568"/>
                    <a:pt x="1054" y="569"/>
                    <a:pt x="1055" y="566"/>
                  </a:cubicBezTo>
                  <a:cubicBezTo>
                    <a:pt x="1055" y="563"/>
                    <a:pt x="1061" y="559"/>
                    <a:pt x="1067" y="558"/>
                  </a:cubicBezTo>
                  <a:cubicBezTo>
                    <a:pt x="1074" y="557"/>
                    <a:pt x="1070" y="554"/>
                    <a:pt x="1068" y="551"/>
                  </a:cubicBezTo>
                  <a:cubicBezTo>
                    <a:pt x="1066" y="548"/>
                    <a:pt x="1070" y="545"/>
                    <a:pt x="1071" y="547"/>
                  </a:cubicBezTo>
                  <a:cubicBezTo>
                    <a:pt x="1072" y="549"/>
                    <a:pt x="1077" y="549"/>
                    <a:pt x="1079" y="548"/>
                  </a:cubicBezTo>
                  <a:cubicBezTo>
                    <a:pt x="1082" y="546"/>
                    <a:pt x="1088" y="541"/>
                    <a:pt x="1082" y="541"/>
                  </a:cubicBezTo>
                  <a:cubicBezTo>
                    <a:pt x="1076" y="541"/>
                    <a:pt x="1075" y="539"/>
                    <a:pt x="1078" y="537"/>
                  </a:cubicBezTo>
                  <a:cubicBezTo>
                    <a:pt x="1082" y="536"/>
                    <a:pt x="1079" y="531"/>
                    <a:pt x="1074" y="530"/>
                  </a:cubicBezTo>
                  <a:cubicBezTo>
                    <a:pt x="1070" y="530"/>
                    <a:pt x="1071" y="527"/>
                    <a:pt x="1074" y="525"/>
                  </a:cubicBezTo>
                  <a:cubicBezTo>
                    <a:pt x="1077" y="522"/>
                    <a:pt x="1070" y="518"/>
                    <a:pt x="1066" y="516"/>
                  </a:cubicBezTo>
                  <a:cubicBezTo>
                    <a:pt x="1063" y="513"/>
                    <a:pt x="1069" y="512"/>
                    <a:pt x="1071" y="512"/>
                  </a:cubicBezTo>
                  <a:cubicBezTo>
                    <a:pt x="1074" y="511"/>
                    <a:pt x="1072" y="500"/>
                    <a:pt x="1073" y="498"/>
                  </a:cubicBezTo>
                  <a:cubicBezTo>
                    <a:pt x="1074" y="495"/>
                    <a:pt x="1079" y="495"/>
                    <a:pt x="1077" y="498"/>
                  </a:cubicBezTo>
                  <a:cubicBezTo>
                    <a:pt x="1075" y="500"/>
                    <a:pt x="1072" y="505"/>
                    <a:pt x="1076" y="508"/>
                  </a:cubicBezTo>
                  <a:cubicBezTo>
                    <a:pt x="1079" y="512"/>
                    <a:pt x="1080" y="516"/>
                    <a:pt x="1079" y="521"/>
                  </a:cubicBezTo>
                  <a:cubicBezTo>
                    <a:pt x="1078" y="527"/>
                    <a:pt x="1080" y="525"/>
                    <a:pt x="1084" y="518"/>
                  </a:cubicBezTo>
                  <a:cubicBezTo>
                    <a:pt x="1088" y="511"/>
                    <a:pt x="1088" y="505"/>
                    <a:pt x="1086" y="504"/>
                  </a:cubicBezTo>
                  <a:cubicBezTo>
                    <a:pt x="1083" y="503"/>
                    <a:pt x="1084" y="496"/>
                    <a:pt x="1086" y="499"/>
                  </a:cubicBezTo>
                  <a:cubicBezTo>
                    <a:pt x="1089" y="503"/>
                    <a:pt x="1090" y="503"/>
                    <a:pt x="1095" y="499"/>
                  </a:cubicBezTo>
                  <a:cubicBezTo>
                    <a:pt x="1099" y="495"/>
                    <a:pt x="1104" y="487"/>
                    <a:pt x="1101" y="485"/>
                  </a:cubicBezTo>
                  <a:cubicBezTo>
                    <a:pt x="1098" y="484"/>
                    <a:pt x="1102" y="482"/>
                    <a:pt x="1107" y="482"/>
                  </a:cubicBezTo>
                  <a:cubicBezTo>
                    <a:pt x="1113" y="483"/>
                    <a:pt x="1124" y="479"/>
                    <a:pt x="1124" y="478"/>
                  </a:cubicBezTo>
                  <a:cubicBezTo>
                    <a:pt x="1127" y="473"/>
                    <a:pt x="1107" y="480"/>
                    <a:pt x="1107" y="478"/>
                  </a:cubicBezTo>
                  <a:cubicBezTo>
                    <a:pt x="1107" y="475"/>
                    <a:pt x="1119" y="472"/>
                    <a:pt x="1125" y="472"/>
                  </a:cubicBezTo>
                  <a:cubicBezTo>
                    <a:pt x="1131" y="472"/>
                    <a:pt x="1129" y="464"/>
                    <a:pt x="1131" y="467"/>
                  </a:cubicBezTo>
                  <a:cubicBezTo>
                    <a:pt x="1134" y="471"/>
                    <a:pt x="1138" y="470"/>
                    <a:pt x="1141" y="468"/>
                  </a:cubicBezTo>
                  <a:cubicBezTo>
                    <a:pt x="1144" y="466"/>
                    <a:pt x="1142" y="461"/>
                    <a:pt x="1138" y="460"/>
                  </a:cubicBezTo>
                  <a:cubicBezTo>
                    <a:pt x="1134" y="459"/>
                    <a:pt x="1141" y="456"/>
                    <a:pt x="1139" y="454"/>
                  </a:cubicBezTo>
                  <a:cubicBezTo>
                    <a:pt x="1138" y="452"/>
                    <a:pt x="1142" y="444"/>
                    <a:pt x="1147" y="443"/>
                  </a:cubicBezTo>
                  <a:cubicBezTo>
                    <a:pt x="1152" y="442"/>
                    <a:pt x="1149" y="439"/>
                    <a:pt x="1154" y="439"/>
                  </a:cubicBezTo>
                  <a:cubicBezTo>
                    <a:pt x="1158" y="439"/>
                    <a:pt x="1159" y="434"/>
                    <a:pt x="1162" y="431"/>
                  </a:cubicBezTo>
                  <a:cubicBezTo>
                    <a:pt x="1166" y="427"/>
                    <a:pt x="1171" y="436"/>
                    <a:pt x="1177" y="431"/>
                  </a:cubicBezTo>
                  <a:cubicBezTo>
                    <a:pt x="1179" y="429"/>
                    <a:pt x="1182" y="427"/>
                    <a:pt x="1185" y="425"/>
                  </a:cubicBezTo>
                  <a:cubicBezTo>
                    <a:pt x="1172" y="409"/>
                    <a:pt x="1176" y="398"/>
                    <a:pt x="1176" y="39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2" name="Freeform 126"/>
            <p:cNvSpPr>
              <a:spLocks noEditPoints="1"/>
            </p:cNvSpPr>
            <p:nvPr userDrawn="1"/>
          </p:nvSpPr>
          <p:spPr bwMode="auto">
            <a:xfrm>
              <a:off x="-2650769" y="3278270"/>
              <a:ext cx="322168" cy="229772"/>
            </a:xfrm>
            <a:custGeom>
              <a:avLst/>
              <a:gdLst>
                <a:gd name="T0" fmla="*/ 148 w 150"/>
                <a:gd name="T1" fmla="*/ 18 h 99"/>
                <a:gd name="T2" fmla="*/ 136 w 150"/>
                <a:gd name="T3" fmla="*/ 17 h 99"/>
                <a:gd name="T4" fmla="*/ 123 w 150"/>
                <a:gd name="T5" fmla="*/ 14 h 99"/>
                <a:gd name="T6" fmla="*/ 117 w 150"/>
                <a:gd name="T7" fmla="*/ 13 h 99"/>
                <a:gd name="T8" fmla="*/ 108 w 150"/>
                <a:gd name="T9" fmla="*/ 14 h 99"/>
                <a:gd name="T10" fmla="*/ 97 w 150"/>
                <a:gd name="T11" fmla="*/ 9 h 99"/>
                <a:gd name="T12" fmla="*/ 90 w 150"/>
                <a:gd name="T13" fmla="*/ 6 h 99"/>
                <a:gd name="T14" fmla="*/ 70 w 150"/>
                <a:gd name="T15" fmla="*/ 4 h 99"/>
                <a:gd name="T16" fmla="*/ 31 w 150"/>
                <a:gd name="T17" fmla="*/ 3 h 99"/>
                <a:gd name="T18" fmla="*/ 17 w 150"/>
                <a:gd name="T19" fmla="*/ 0 h 99"/>
                <a:gd name="T20" fmla="*/ 8 w 150"/>
                <a:gd name="T21" fmla="*/ 6 h 99"/>
                <a:gd name="T22" fmla="*/ 5 w 150"/>
                <a:gd name="T23" fmla="*/ 13 h 99"/>
                <a:gd name="T24" fmla="*/ 7 w 150"/>
                <a:gd name="T25" fmla="*/ 24 h 99"/>
                <a:gd name="T26" fmla="*/ 10 w 150"/>
                <a:gd name="T27" fmla="*/ 23 h 99"/>
                <a:gd name="T28" fmla="*/ 14 w 150"/>
                <a:gd name="T29" fmla="*/ 23 h 99"/>
                <a:gd name="T30" fmla="*/ 22 w 150"/>
                <a:gd name="T31" fmla="*/ 25 h 99"/>
                <a:gd name="T32" fmla="*/ 26 w 150"/>
                <a:gd name="T33" fmla="*/ 25 h 99"/>
                <a:gd name="T34" fmla="*/ 33 w 150"/>
                <a:gd name="T35" fmla="*/ 26 h 99"/>
                <a:gd name="T36" fmla="*/ 36 w 150"/>
                <a:gd name="T37" fmla="*/ 30 h 99"/>
                <a:gd name="T38" fmla="*/ 29 w 150"/>
                <a:gd name="T39" fmla="*/ 36 h 99"/>
                <a:gd name="T40" fmla="*/ 30 w 150"/>
                <a:gd name="T41" fmla="*/ 47 h 99"/>
                <a:gd name="T42" fmla="*/ 27 w 150"/>
                <a:gd name="T43" fmla="*/ 54 h 99"/>
                <a:gd name="T44" fmla="*/ 24 w 150"/>
                <a:gd name="T45" fmla="*/ 58 h 99"/>
                <a:gd name="T46" fmla="*/ 28 w 150"/>
                <a:gd name="T47" fmla="*/ 64 h 99"/>
                <a:gd name="T48" fmla="*/ 25 w 150"/>
                <a:gd name="T49" fmla="*/ 70 h 99"/>
                <a:gd name="T50" fmla="*/ 27 w 150"/>
                <a:gd name="T51" fmla="*/ 75 h 99"/>
                <a:gd name="T52" fmla="*/ 23 w 150"/>
                <a:gd name="T53" fmla="*/ 82 h 99"/>
                <a:gd name="T54" fmla="*/ 24 w 150"/>
                <a:gd name="T55" fmla="*/ 85 h 99"/>
                <a:gd name="T56" fmla="*/ 31 w 150"/>
                <a:gd name="T57" fmla="*/ 86 h 99"/>
                <a:gd name="T58" fmla="*/ 45 w 150"/>
                <a:gd name="T59" fmla="*/ 98 h 99"/>
                <a:gd name="T60" fmla="*/ 48 w 150"/>
                <a:gd name="T61" fmla="*/ 95 h 99"/>
                <a:gd name="T62" fmla="*/ 54 w 150"/>
                <a:gd name="T63" fmla="*/ 94 h 99"/>
                <a:gd name="T64" fmla="*/ 65 w 150"/>
                <a:gd name="T65" fmla="*/ 91 h 99"/>
                <a:gd name="T66" fmla="*/ 80 w 150"/>
                <a:gd name="T67" fmla="*/ 90 h 99"/>
                <a:gd name="T68" fmla="*/ 88 w 150"/>
                <a:gd name="T69" fmla="*/ 86 h 99"/>
                <a:gd name="T70" fmla="*/ 97 w 150"/>
                <a:gd name="T71" fmla="*/ 81 h 99"/>
                <a:gd name="T72" fmla="*/ 102 w 150"/>
                <a:gd name="T73" fmla="*/ 73 h 99"/>
                <a:gd name="T74" fmla="*/ 110 w 150"/>
                <a:gd name="T75" fmla="*/ 65 h 99"/>
                <a:gd name="T76" fmla="*/ 111 w 150"/>
                <a:gd name="T77" fmla="*/ 49 h 99"/>
                <a:gd name="T78" fmla="*/ 120 w 150"/>
                <a:gd name="T79" fmla="*/ 38 h 99"/>
                <a:gd name="T80" fmla="*/ 131 w 150"/>
                <a:gd name="T81" fmla="*/ 33 h 99"/>
                <a:gd name="T82" fmla="*/ 144 w 150"/>
                <a:gd name="T83" fmla="*/ 27 h 99"/>
                <a:gd name="T84" fmla="*/ 148 w 150"/>
                <a:gd name="T85" fmla="*/ 18 h 99"/>
                <a:gd name="T86" fmla="*/ 149 w 150"/>
                <a:gd name="T87" fmla="*/ 53 h 99"/>
                <a:gd name="T88" fmla="*/ 139 w 150"/>
                <a:gd name="T89" fmla="*/ 56 h 99"/>
                <a:gd name="T90" fmla="*/ 149 w 150"/>
                <a:gd name="T9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0" h="99">
                  <a:moveTo>
                    <a:pt x="148" y="18"/>
                  </a:moveTo>
                  <a:cubicBezTo>
                    <a:pt x="144" y="18"/>
                    <a:pt x="140" y="18"/>
                    <a:pt x="136" y="17"/>
                  </a:cubicBezTo>
                  <a:cubicBezTo>
                    <a:pt x="133" y="17"/>
                    <a:pt x="125" y="16"/>
                    <a:pt x="123" y="14"/>
                  </a:cubicBezTo>
                  <a:cubicBezTo>
                    <a:pt x="121" y="12"/>
                    <a:pt x="117" y="11"/>
                    <a:pt x="117" y="13"/>
                  </a:cubicBezTo>
                  <a:cubicBezTo>
                    <a:pt x="117" y="15"/>
                    <a:pt x="111" y="16"/>
                    <a:pt x="108" y="14"/>
                  </a:cubicBezTo>
                  <a:cubicBezTo>
                    <a:pt x="105" y="12"/>
                    <a:pt x="99" y="10"/>
                    <a:pt x="97" y="9"/>
                  </a:cubicBezTo>
                  <a:cubicBezTo>
                    <a:pt x="95" y="8"/>
                    <a:pt x="93" y="7"/>
                    <a:pt x="90" y="6"/>
                  </a:cubicBezTo>
                  <a:cubicBezTo>
                    <a:pt x="86" y="6"/>
                    <a:pt x="76" y="3"/>
                    <a:pt x="70" y="4"/>
                  </a:cubicBezTo>
                  <a:cubicBezTo>
                    <a:pt x="63" y="4"/>
                    <a:pt x="40" y="3"/>
                    <a:pt x="31" y="3"/>
                  </a:cubicBezTo>
                  <a:cubicBezTo>
                    <a:pt x="23" y="4"/>
                    <a:pt x="22" y="0"/>
                    <a:pt x="17" y="0"/>
                  </a:cubicBezTo>
                  <a:cubicBezTo>
                    <a:pt x="12" y="0"/>
                    <a:pt x="14" y="5"/>
                    <a:pt x="8" y="6"/>
                  </a:cubicBezTo>
                  <a:cubicBezTo>
                    <a:pt x="1" y="6"/>
                    <a:pt x="0" y="10"/>
                    <a:pt x="5" y="13"/>
                  </a:cubicBezTo>
                  <a:cubicBezTo>
                    <a:pt x="8" y="16"/>
                    <a:pt x="8" y="20"/>
                    <a:pt x="7" y="24"/>
                  </a:cubicBezTo>
                  <a:cubicBezTo>
                    <a:pt x="9" y="24"/>
                    <a:pt x="10" y="23"/>
                    <a:pt x="10" y="23"/>
                  </a:cubicBezTo>
                  <a:cubicBezTo>
                    <a:pt x="12" y="20"/>
                    <a:pt x="14" y="21"/>
                    <a:pt x="14" y="23"/>
                  </a:cubicBezTo>
                  <a:cubicBezTo>
                    <a:pt x="14" y="26"/>
                    <a:pt x="19" y="25"/>
                    <a:pt x="22" y="25"/>
                  </a:cubicBezTo>
                  <a:cubicBezTo>
                    <a:pt x="24" y="25"/>
                    <a:pt x="23" y="27"/>
                    <a:pt x="26" y="25"/>
                  </a:cubicBezTo>
                  <a:cubicBezTo>
                    <a:pt x="29" y="23"/>
                    <a:pt x="33" y="24"/>
                    <a:pt x="33" y="26"/>
                  </a:cubicBezTo>
                  <a:cubicBezTo>
                    <a:pt x="33" y="28"/>
                    <a:pt x="40" y="27"/>
                    <a:pt x="36" y="30"/>
                  </a:cubicBezTo>
                  <a:cubicBezTo>
                    <a:pt x="33" y="33"/>
                    <a:pt x="29" y="34"/>
                    <a:pt x="29" y="36"/>
                  </a:cubicBezTo>
                  <a:cubicBezTo>
                    <a:pt x="29" y="39"/>
                    <a:pt x="32" y="44"/>
                    <a:pt x="30" y="47"/>
                  </a:cubicBezTo>
                  <a:cubicBezTo>
                    <a:pt x="27" y="49"/>
                    <a:pt x="30" y="54"/>
                    <a:pt x="27" y="54"/>
                  </a:cubicBezTo>
                  <a:cubicBezTo>
                    <a:pt x="24" y="54"/>
                    <a:pt x="21" y="55"/>
                    <a:pt x="24" y="58"/>
                  </a:cubicBezTo>
                  <a:cubicBezTo>
                    <a:pt x="28" y="61"/>
                    <a:pt x="30" y="64"/>
                    <a:pt x="28" y="64"/>
                  </a:cubicBezTo>
                  <a:cubicBezTo>
                    <a:pt x="25" y="64"/>
                    <a:pt x="24" y="69"/>
                    <a:pt x="25" y="70"/>
                  </a:cubicBezTo>
                  <a:cubicBezTo>
                    <a:pt x="26" y="71"/>
                    <a:pt x="32" y="75"/>
                    <a:pt x="27" y="75"/>
                  </a:cubicBezTo>
                  <a:cubicBezTo>
                    <a:pt x="23" y="76"/>
                    <a:pt x="23" y="80"/>
                    <a:pt x="23" y="82"/>
                  </a:cubicBezTo>
                  <a:cubicBezTo>
                    <a:pt x="23" y="83"/>
                    <a:pt x="24" y="84"/>
                    <a:pt x="24" y="85"/>
                  </a:cubicBezTo>
                  <a:cubicBezTo>
                    <a:pt x="27" y="85"/>
                    <a:pt x="29" y="85"/>
                    <a:pt x="31" y="86"/>
                  </a:cubicBezTo>
                  <a:cubicBezTo>
                    <a:pt x="36" y="88"/>
                    <a:pt x="38" y="99"/>
                    <a:pt x="45" y="98"/>
                  </a:cubicBezTo>
                  <a:cubicBezTo>
                    <a:pt x="48" y="98"/>
                    <a:pt x="46" y="96"/>
                    <a:pt x="48" y="95"/>
                  </a:cubicBezTo>
                  <a:cubicBezTo>
                    <a:pt x="49" y="94"/>
                    <a:pt x="52" y="94"/>
                    <a:pt x="54" y="94"/>
                  </a:cubicBezTo>
                  <a:cubicBezTo>
                    <a:pt x="57" y="94"/>
                    <a:pt x="58" y="91"/>
                    <a:pt x="65" y="91"/>
                  </a:cubicBezTo>
                  <a:cubicBezTo>
                    <a:pt x="72" y="90"/>
                    <a:pt x="76" y="90"/>
                    <a:pt x="80" y="90"/>
                  </a:cubicBezTo>
                  <a:cubicBezTo>
                    <a:pt x="84" y="90"/>
                    <a:pt x="87" y="89"/>
                    <a:pt x="88" y="86"/>
                  </a:cubicBezTo>
                  <a:cubicBezTo>
                    <a:pt x="89" y="84"/>
                    <a:pt x="93" y="81"/>
                    <a:pt x="97" y="81"/>
                  </a:cubicBezTo>
                  <a:cubicBezTo>
                    <a:pt x="102" y="80"/>
                    <a:pt x="101" y="75"/>
                    <a:pt x="102" y="73"/>
                  </a:cubicBezTo>
                  <a:cubicBezTo>
                    <a:pt x="102" y="70"/>
                    <a:pt x="110" y="66"/>
                    <a:pt x="110" y="65"/>
                  </a:cubicBezTo>
                  <a:cubicBezTo>
                    <a:pt x="111" y="63"/>
                    <a:pt x="106" y="55"/>
                    <a:pt x="111" y="49"/>
                  </a:cubicBezTo>
                  <a:cubicBezTo>
                    <a:pt x="115" y="42"/>
                    <a:pt x="120" y="42"/>
                    <a:pt x="120" y="38"/>
                  </a:cubicBezTo>
                  <a:cubicBezTo>
                    <a:pt x="120" y="35"/>
                    <a:pt x="125" y="34"/>
                    <a:pt x="131" y="33"/>
                  </a:cubicBezTo>
                  <a:cubicBezTo>
                    <a:pt x="137" y="32"/>
                    <a:pt x="139" y="29"/>
                    <a:pt x="144" y="27"/>
                  </a:cubicBezTo>
                  <a:cubicBezTo>
                    <a:pt x="148" y="25"/>
                    <a:pt x="149" y="22"/>
                    <a:pt x="148" y="18"/>
                  </a:cubicBezTo>
                  <a:close/>
                  <a:moveTo>
                    <a:pt x="149" y="53"/>
                  </a:moveTo>
                  <a:cubicBezTo>
                    <a:pt x="149" y="47"/>
                    <a:pt x="137" y="54"/>
                    <a:pt x="139" y="56"/>
                  </a:cubicBezTo>
                  <a:cubicBezTo>
                    <a:pt x="144" y="59"/>
                    <a:pt x="150" y="58"/>
                    <a:pt x="149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3" name="Freeform 127"/>
            <p:cNvSpPr>
              <a:spLocks/>
            </p:cNvSpPr>
            <p:nvPr userDrawn="1"/>
          </p:nvSpPr>
          <p:spPr bwMode="auto">
            <a:xfrm>
              <a:off x="-2092010" y="3177972"/>
              <a:ext cx="83898" cy="49237"/>
            </a:xfrm>
            <a:custGeom>
              <a:avLst/>
              <a:gdLst>
                <a:gd name="T0" fmla="*/ 0 w 39"/>
                <a:gd name="T1" fmla="*/ 18 h 21"/>
                <a:gd name="T2" fmla="*/ 7 w 39"/>
                <a:gd name="T3" fmla="*/ 17 h 21"/>
                <a:gd name="T4" fmla="*/ 9 w 39"/>
                <a:gd name="T5" fmla="*/ 20 h 21"/>
                <a:gd name="T6" fmla="*/ 18 w 39"/>
                <a:gd name="T7" fmla="*/ 19 h 21"/>
                <a:gd name="T8" fmla="*/ 25 w 39"/>
                <a:gd name="T9" fmla="*/ 19 h 21"/>
                <a:gd name="T10" fmla="*/ 29 w 39"/>
                <a:gd name="T11" fmla="*/ 14 h 21"/>
                <a:gd name="T12" fmla="*/ 32 w 39"/>
                <a:gd name="T13" fmla="*/ 9 h 21"/>
                <a:gd name="T14" fmla="*/ 39 w 39"/>
                <a:gd name="T15" fmla="*/ 5 h 21"/>
                <a:gd name="T16" fmla="*/ 36 w 39"/>
                <a:gd name="T17" fmla="*/ 0 h 21"/>
                <a:gd name="T18" fmla="*/ 28 w 39"/>
                <a:gd name="T19" fmla="*/ 3 h 21"/>
                <a:gd name="T20" fmla="*/ 18 w 39"/>
                <a:gd name="T21" fmla="*/ 6 h 21"/>
                <a:gd name="T22" fmla="*/ 5 w 39"/>
                <a:gd name="T23" fmla="*/ 4 h 21"/>
                <a:gd name="T24" fmla="*/ 1 w 39"/>
                <a:gd name="T25" fmla="*/ 4 h 21"/>
                <a:gd name="T26" fmla="*/ 0 w 39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1">
                  <a:moveTo>
                    <a:pt x="0" y="18"/>
                  </a:moveTo>
                  <a:cubicBezTo>
                    <a:pt x="3" y="17"/>
                    <a:pt x="6" y="17"/>
                    <a:pt x="7" y="17"/>
                  </a:cubicBezTo>
                  <a:cubicBezTo>
                    <a:pt x="9" y="18"/>
                    <a:pt x="9" y="19"/>
                    <a:pt x="9" y="20"/>
                  </a:cubicBezTo>
                  <a:cubicBezTo>
                    <a:pt x="12" y="20"/>
                    <a:pt x="16" y="19"/>
                    <a:pt x="18" y="19"/>
                  </a:cubicBezTo>
                  <a:cubicBezTo>
                    <a:pt x="20" y="18"/>
                    <a:pt x="24" y="21"/>
                    <a:pt x="25" y="19"/>
                  </a:cubicBezTo>
                  <a:cubicBezTo>
                    <a:pt x="25" y="18"/>
                    <a:pt x="27" y="14"/>
                    <a:pt x="29" y="14"/>
                  </a:cubicBezTo>
                  <a:cubicBezTo>
                    <a:pt x="31" y="14"/>
                    <a:pt x="30" y="9"/>
                    <a:pt x="32" y="9"/>
                  </a:cubicBezTo>
                  <a:cubicBezTo>
                    <a:pt x="34" y="9"/>
                    <a:pt x="39" y="5"/>
                    <a:pt x="39" y="5"/>
                  </a:cubicBezTo>
                  <a:cubicBezTo>
                    <a:pt x="39" y="5"/>
                    <a:pt x="37" y="1"/>
                    <a:pt x="36" y="0"/>
                  </a:cubicBezTo>
                  <a:cubicBezTo>
                    <a:pt x="35" y="0"/>
                    <a:pt x="33" y="3"/>
                    <a:pt x="28" y="3"/>
                  </a:cubicBezTo>
                  <a:cubicBezTo>
                    <a:pt x="24" y="3"/>
                    <a:pt x="20" y="6"/>
                    <a:pt x="18" y="6"/>
                  </a:cubicBezTo>
                  <a:cubicBezTo>
                    <a:pt x="16" y="6"/>
                    <a:pt x="10" y="4"/>
                    <a:pt x="5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4" name="Freeform 128"/>
            <p:cNvSpPr>
              <a:spLocks noEditPoints="1"/>
            </p:cNvSpPr>
            <p:nvPr userDrawn="1"/>
          </p:nvSpPr>
          <p:spPr bwMode="auto">
            <a:xfrm>
              <a:off x="-1919180" y="3338448"/>
              <a:ext cx="157728" cy="200595"/>
            </a:xfrm>
            <a:custGeom>
              <a:avLst/>
              <a:gdLst>
                <a:gd name="T0" fmla="*/ 73 w 74"/>
                <a:gd name="T1" fmla="*/ 0 h 86"/>
                <a:gd name="T2" fmla="*/ 68 w 74"/>
                <a:gd name="T3" fmla="*/ 2 h 86"/>
                <a:gd name="T4" fmla="*/ 63 w 74"/>
                <a:gd name="T5" fmla="*/ 5 h 86"/>
                <a:gd name="T6" fmla="*/ 51 w 74"/>
                <a:gd name="T7" fmla="*/ 3 h 86"/>
                <a:gd name="T8" fmla="*/ 35 w 74"/>
                <a:gd name="T9" fmla="*/ 3 h 86"/>
                <a:gd name="T10" fmla="*/ 35 w 74"/>
                <a:gd name="T11" fmla="*/ 3 h 86"/>
                <a:gd name="T12" fmla="*/ 24 w 74"/>
                <a:gd name="T13" fmla="*/ 8 h 86"/>
                <a:gd name="T14" fmla="*/ 19 w 74"/>
                <a:gd name="T15" fmla="*/ 11 h 86"/>
                <a:gd name="T16" fmla="*/ 11 w 74"/>
                <a:gd name="T17" fmla="*/ 12 h 86"/>
                <a:gd name="T18" fmla="*/ 7 w 74"/>
                <a:gd name="T19" fmla="*/ 18 h 86"/>
                <a:gd name="T20" fmla="*/ 4 w 74"/>
                <a:gd name="T21" fmla="*/ 22 h 86"/>
                <a:gd name="T22" fmla="*/ 0 w 74"/>
                <a:gd name="T23" fmla="*/ 28 h 86"/>
                <a:gd name="T24" fmla="*/ 1 w 74"/>
                <a:gd name="T25" fmla="*/ 28 h 86"/>
                <a:gd name="T26" fmla="*/ 7 w 74"/>
                <a:gd name="T27" fmla="*/ 38 h 86"/>
                <a:gd name="T28" fmla="*/ 15 w 74"/>
                <a:gd name="T29" fmla="*/ 40 h 86"/>
                <a:gd name="T30" fmla="*/ 26 w 74"/>
                <a:gd name="T31" fmla="*/ 44 h 86"/>
                <a:gd name="T32" fmla="*/ 14 w 74"/>
                <a:gd name="T33" fmla="*/ 45 h 86"/>
                <a:gd name="T34" fmla="*/ 16 w 74"/>
                <a:gd name="T35" fmla="*/ 54 h 86"/>
                <a:gd name="T36" fmla="*/ 22 w 74"/>
                <a:gd name="T37" fmla="*/ 61 h 86"/>
                <a:gd name="T38" fmla="*/ 33 w 74"/>
                <a:gd name="T39" fmla="*/ 66 h 86"/>
                <a:gd name="T40" fmla="*/ 31 w 74"/>
                <a:gd name="T41" fmla="*/ 55 h 86"/>
                <a:gd name="T42" fmla="*/ 39 w 74"/>
                <a:gd name="T43" fmla="*/ 55 h 86"/>
                <a:gd name="T44" fmla="*/ 34 w 74"/>
                <a:gd name="T45" fmla="*/ 51 h 86"/>
                <a:gd name="T46" fmla="*/ 38 w 74"/>
                <a:gd name="T47" fmla="*/ 48 h 86"/>
                <a:gd name="T48" fmla="*/ 46 w 74"/>
                <a:gd name="T49" fmla="*/ 48 h 86"/>
                <a:gd name="T50" fmla="*/ 42 w 74"/>
                <a:gd name="T51" fmla="*/ 39 h 86"/>
                <a:gd name="T52" fmla="*/ 33 w 74"/>
                <a:gd name="T53" fmla="*/ 39 h 86"/>
                <a:gd name="T54" fmla="*/ 37 w 74"/>
                <a:gd name="T55" fmla="*/ 33 h 86"/>
                <a:gd name="T56" fmla="*/ 27 w 74"/>
                <a:gd name="T57" fmla="*/ 21 h 86"/>
                <a:gd name="T58" fmla="*/ 33 w 74"/>
                <a:gd name="T59" fmla="*/ 18 h 86"/>
                <a:gd name="T60" fmla="*/ 42 w 74"/>
                <a:gd name="T61" fmla="*/ 19 h 86"/>
                <a:gd name="T62" fmla="*/ 45 w 74"/>
                <a:gd name="T63" fmla="*/ 11 h 86"/>
                <a:gd name="T64" fmla="*/ 52 w 74"/>
                <a:gd name="T65" fmla="*/ 13 h 86"/>
                <a:gd name="T66" fmla="*/ 60 w 74"/>
                <a:gd name="T67" fmla="*/ 9 h 86"/>
                <a:gd name="T68" fmla="*/ 68 w 74"/>
                <a:gd name="T69" fmla="*/ 13 h 86"/>
                <a:gd name="T70" fmla="*/ 71 w 74"/>
                <a:gd name="T71" fmla="*/ 9 h 86"/>
                <a:gd name="T72" fmla="*/ 74 w 74"/>
                <a:gd name="T73" fmla="*/ 4 h 86"/>
                <a:gd name="T74" fmla="*/ 73 w 74"/>
                <a:gd name="T75" fmla="*/ 0 h 86"/>
                <a:gd name="T76" fmla="*/ 64 w 74"/>
                <a:gd name="T77" fmla="*/ 80 h 86"/>
                <a:gd name="T78" fmla="*/ 45 w 74"/>
                <a:gd name="T79" fmla="*/ 79 h 86"/>
                <a:gd name="T80" fmla="*/ 38 w 74"/>
                <a:gd name="T81" fmla="*/ 81 h 86"/>
                <a:gd name="T82" fmla="*/ 55 w 74"/>
                <a:gd name="T83" fmla="*/ 85 h 86"/>
                <a:gd name="T84" fmla="*/ 71 w 74"/>
                <a:gd name="T85" fmla="*/ 81 h 86"/>
                <a:gd name="T86" fmla="*/ 64 w 74"/>
                <a:gd name="T8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86">
                  <a:moveTo>
                    <a:pt x="73" y="0"/>
                  </a:moveTo>
                  <a:cubicBezTo>
                    <a:pt x="71" y="0"/>
                    <a:pt x="67" y="1"/>
                    <a:pt x="68" y="2"/>
                  </a:cubicBezTo>
                  <a:cubicBezTo>
                    <a:pt x="69" y="4"/>
                    <a:pt x="66" y="5"/>
                    <a:pt x="63" y="5"/>
                  </a:cubicBezTo>
                  <a:cubicBezTo>
                    <a:pt x="63" y="5"/>
                    <a:pt x="54" y="4"/>
                    <a:pt x="51" y="3"/>
                  </a:cubicBezTo>
                  <a:cubicBezTo>
                    <a:pt x="49" y="2"/>
                    <a:pt x="40" y="2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5"/>
                    <a:pt x="26" y="9"/>
                    <a:pt x="24" y="8"/>
                  </a:cubicBezTo>
                  <a:cubicBezTo>
                    <a:pt x="23" y="7"/>
                    <a:pt x="22" y="10"/>
                    <a:pt x="19" y="11"/>
                  </a:cubicBezTo>
                  <a:cubicBezTo>
                    <a:pt x="16" y="12"/>
                    <a:pt x="11" y="11"/>
                    <a:pt x="11" y="12"/>
                  </a:cubicBezTo>
                  <a:cubicBezTo>
                    <a:pt x="11" y="13"/>
                    <a:pt x="9" y="17"/>
                    <a:pt x="7" y="18"/>
                  </a:cubicBezTo>
                  <a:cubicBezTo>
                    <a:pt x="5" y="20"/>
                    <a:pt x="6" y="22"/>
                    <a:pt x="4" y="22"/>
                  </a:cubicBezTo>
                  <a:cubicBezTo>
                    <a:pt x="2" y="23"/>
                    <a:pt x="1" y="26"/>
                    <a:pt x="0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5" y="29"/>
                    <a:pt x="8" y="34"/>
                    <a:pt x="7" y="38"/>
                  </a:cubicBezTo>
                  <a:cubicBezTo>
                    <a:pt x="7" y="42"/>
                    <a:pt x="13" y="43"/>
                    <a:pt x="15" y="40"/>
                  </a:cubicBezTo>
                  <a:cubicBezTo>
                    <a:pt x="18" y="37"/>
                    <a:pt x="26" y="42"/>
                    <a:pt x="26" y="44"/>
                  </a:cubicBezTo>
                  <a:cubicBezTo>
                    <a:pt x="26" y="46"/>
                    <a:pt x="18" y="42"/>
                    <a:pt x="14" y="45"/>
                  </a:cubicBezTo>
                  <a:cubicBezTo>
                    <a:pt x="9" y="48"/>
                    <a:pt x="17" y="51"/>
                    <a:pt x="16" y="54"/>
                  </a:cubicBezTo>
                  <a:cubicBezTo>
                    <a:pt x="15" y="57"/>
                    <a:pt x="18" y="61"/>
                    <a:pt x="22" y="61"/>
                  </a:cubicBezTo>
                  <a:cubicBezTo>
                    <a:pt x="26" y="61"/>
                    <a:pt x="30" y="67"/>
                    <a:pt x="33" y="66"/>
                  </a:cubicBezTo>
                  <a:cubicBezTo>
                    <a:pt x="35" y="65"/>
                    <a:pt x="30" y="56"/>
                    <a:pt x="31" y="55"/>
                  </a:cubicBezTo>
                  <a:cubicBezTo>
                    <a:pt x="32" y="54"/>
                    <a:pt x="37" y="57"/>
                    <a:pt x="39" y="55"/>
                  </a:cubicBezTo>
                  <a:cubicBezTo>
                    <a:pt x="41" y="52"/>
                    <a:pt x="37" y="50"/>
                    <a:pt x="34" y="51"/>
                  </a:cubicBezTo>
                  <a:cubicBezTo>
                    <a:pt x="30" y="51"/>
                    <a:pt x="33" y="46"/>
                    <a:pt x="38" y="48"/>
                  </a:cubicBezTo>
                  <a:cubicBezTo>
                    <a:pt x="42" y="51"/>
                    <a:pt x="44" y="48"/>
                    <a:pt x="46" y="48"/>
                  </a:cubicBezTo>
                  <a:cubicBezTo>
                    <a:pt x="48" y="47"/>
                    <a:pt x="49" y="40"/>
                    <a:pt x="42" y="39"/>
                  </a:cubicBezTo>
                  <a:cubicBezTo>
                    <a:pt x="36" y="37"/>
                    <a:pt x="37" y="43"/>
                    <a:pt x="33" y="39"/>
                  </a:cubicBezTo>
                  <a:cubicBezTo>
                    <a:pt x="29" y="35"/>
                    <a:pt x="37" y="37"/>
                    <a:pt x="37" y="33"/>
                  </a:cubicBezTo>
                  <a:cubicBezTo>
                    <a:pt x="37" y="30"/>
                    <a:pt x="30" y="25"/>
                    <a:pt x="27" y="21"/>
                  </a:cubicBezTo>
                  <a:cubicBezTo>
                    <a:pt x="24" y="17"/>
                    <a:pt x="31" y="15"/>
                    <a:pt x="33" y="18"/>
                  </a:cubicBezTo>
                  <a:cubicBezTo>
                    <a:pt x="35" y="21"/>
                    <a:pt x="39" y="21"/>
                    <a:pt x="42" y="19"/>
                  </a:cubicBezTo>
                  <a:cubicBezTo>
                    <a:pt x="45" y="18"/>
                    <a:pt x="39" y="13"/>
                    <a:pt x="45" y="11"/>
                  </a:cubicBezTo>
                  <a:cubicBezTo>
                    <a:pt x="50" y="9"/>
                    <a:pt x="50" y="13"/>
                    <a:pt x="52" y="13"/>
                  </a:cubicBezTo>
                  <a:cubicBezTo>
                    <a:pt x="53" y="14"/>
                    <a:pt x="55" y="9"/>
                    <a:pt x="60" y="9"/>
                  </a:cubicBezTo>
                  <a:cubicBezTo>
                    <a:pt x="63" y="9"/>
                    <a:pt x="66" y="11"/>
                    <a:pt x="68" y="13"/>
                  </a:cubicBezTo>
                  <a:cubicBezTo>
                    <a:pt x="70" y="11"/>
                    <a:pt x="71" y="10"/>
                    <a:pt x="71" y="9"/>
                  </a:cubicBezTo>
                  <a:cubicBezTo>
                    <a:pt x="71" y="7"/>
                    <a:pt x="74" y="7"/>
                    <a:pt x="74" y="4"/>
                  </a:cubicBezTo>
                  <a:cubicBezTo>
                    <a:pt x="74" y="3"/>
                    <a:pt x="74" y="1"/>
                    <a:pt x="73" y="0"/>
                  </a:cubicBezTo>
                  <a:close/>
                  <a:moveTo>
                    <a:pt x="64" y="80"/>
                  </a:moveTo>
                  <a:cubicBezTo>
                    <a:pt x="61" y="79"/>
                    <a:pt x="49" y="81"/>
                    <a:pt x="45" y="79"/>
                  </a:cubicBezTo>
                  <a:cubicBezTo>
                    <a:pt x="42" y="76"/>
                    <a:pt x="35" y="81"/>
                    <a:pt x="38" y="81"/>
                  </a:cubicBezTo>
                  <a:cubicBezTo>
                    <a:pt x="42" y="82"/>
                    <a:pt x="49" y="85"/>
                    <a:pt x="55" y="85"/>
                  </a:cubicBezTo>
                  <a:cubicBezTo>
                    <a:pt x="62" y="86"/>
                    <a:pt x="71" y="83"/>
                    <a:pt x="71" y="81"/>
                  </a:cubicBezTo>
                  <a:cubicBezTo>
                    <a:pt x="71" y="79"/>
                    <a:pt x="67" y="82"/>
                    <a:pt x="64" y="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5" name="Freeform 129"/>
            <p:cNvSpPr>
              <a:spLocks/>
            </p:cNvSpPr>
            <p:nvPr userDrawn="1"/>
          </p:nvSpPr>
          <p:spPr bwMode="auto">
            <a:xfrm>
              <a:off x="-1623859" y="3511689"/>
              <a:ext cx="65441" cy="41943"/>
            </a:xfrm>
            <a:custGeom>
              <a:avLst/>
              <a:gdLst>
                <a:gd name="T0" fmla="*/ 20 w 31"/>
                <a:gd name="T1" fmla="*/ 11 h 18"/>
                <a:gd name="T2" fmla="*/ 27 w 31"/>
                <a:gd name="T3" fmla="*/ 4 h 18"/>
                <a:gd name="T4" fmla="*/ 26 w 31"/>
                <a:gd name="T5" fmla="*/ 2 h 18"/>
                <a:gd name="T6" fmla="*/ 10 w 31"/>
                <a:gd name="T7" fmla="*/ 7 h 18"/>
                <a:gd name="T8" fmla="*/ 5 w 31"/>
                <a:gd name="T9" fmla="*/ 14 h 18"/>
                <a:gd name="T10" fmla="*/ 20 w 31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0" y="11"/>
                  </a:moveTo>
                  <a:cubicBezTo>
                    <a:pt x="20" y="9"/>
                    <a:pt x="23" y="5"/>
                    <a:pt x="27" y="4"/>
                  </a:cubicBezTo>
                  <a:cubicBezTo>
                    <a:pt x="31" y="3"/>
                    <a:pt x="29" y="0"/>
                    <a:pt x="26" y="2"/>
                  </a:cubicBezTo>
                  <a:cubicBezTo>
                    <a:pt x="24" y="4"/>
                    <a:pt x="18" y="6"/>
                    <a:pt x="10" y="7"/>
                  </a:cubicBezTo>
                  <a:cubicBezTo>
                    <a:pt x="2" y="7"/>
                    <a:pt x="0" y="12"/>
                    <a:pt x="5" y="14"/>
                  </a:cubicBezTo>
                  <a:cubicBezTo>
                    <a:pt x="11" y="18"/>
                    <a:pt x="21" y="13"/>
                    <a:pt x="20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6" name="Freeform 130"/>
            <p:cNvSpPr>
              <a:spLocks/>
            </p:cNvSpPr>
            <p:nvPr userDrawn="1"/>
          </p:nvSpPr>
          <p:spPr bwMode="auto">
            <a:xfrm>
              <a:off x="6252476" y="2459478"/>
              <a:ext cx="266796" cy="134946"/>
            </a:xfrm>
            <a:custGeom>
              <a:avLst/>
              <a:gdLst>
                <a:gd name="T0" fmla="*/ 105 w 125"/>
                <a:gd name="T1" fmla="*/ 41 h 58"/>
                <a:gd name="T2" fmla="*/ 114 w 125"/>
                <a:gd name="T3" fmla="*/ 34 h 58"/>
                <a:gd name="T4" fmla="*/ 123 w 125"/>
                <a:gd name="T5" fmla="*/ 26 h 58"/>
                <a:gd name="T6" fmla="*/ 117 w 125"/>
                <a:gd name="T7" fmla="*/ 17 h 58"/>
                <a:gd name="T8" fmla="*/ 111 w 125"/>
                <a:gd name="T9" fmla="*/ 12 h 58"/>
                <a:gd name="T10" fmla="*/ 109 w 125"/>
                <a:gd name="T11" fmla="*/ 5 h 58"/>
                <a:gd name="T12" fmla="*/ 101 w 125"/>
                <a:gd name="T13" fmla="*/ 6 h 58"/>
                <a:gd name="T14" fmla="*/ 90 w 125"/>
                <a:gd name="T15" fmla="*/ 1 h 58"/>
                <a:gd name="T16" fmla="*/ 88 w 125"/>
                <a:gd name="T17" fmla="*/ 7 h 58"/>
                <a:gd name="T18" fmla="*/ 81 w 125"/>
                <a:gd name="T19" fmla="*/ 8 h 58"/>
                <a:gd name="T20" fmla="*/ 77 w 125"/>
                <a:gd name="T21" fmla="*/ 8 h 58"/>
                <a:gd name="T22" fmla="*/ 70 w 125"/>
                <a:gd name="T23" fmla="*/ 9 h 58"/>
                <a:gd name="T24" fmla="*/ 64 w 125"/>
                <a:gd name="T25" fmla="*/ 7 h 58"/>
                <a:gd name="T26" fmla="*/ 56 w 125"/>
                <a:gd name="T27" fmla="*/ 12 h 58"/>
                <a:gd name="T28" fmla="*/ 52 w 125"/>
                <a:gd name="T29" fmla="*/ 10 h 58"/>
                <a:gd name="T30" fmla="*/ 46 w 125"/>
                <a:gd name="T31" fmla="*/ 13 h 58"/>
                <a:gd name="T32" fmla="*/ 45 w 125"/>
                <a:gd name="T33" fmla="*/ 18 h 58"/>
                <a:gd name="T34" fmla="*/ 37 w 125"/>
                <a:gd name="T35" fmla="*/ 21 h 58"/>
                <a:gd name="T36" fmla="*/ 34 w 125"/>
                <a:gd name="T37" fmla="*/ 13 h 58"/>
                <a:gd name="T38" fmla="*/ 16 w 125"/>
                <a:gd name="T39" fmla="*/ 2 h 58"/>
                <a:gd name="T40" fmla="*/ 18 w 125"/>
                <a:gd name="T41" fmla="*/ 8 h 58"/>
                <a:gd name="T42" fmla="*/ 14 w 125"/>
                <a:gd name="T43" fmla="*/ 8 h 58"/>
                <a:gd name="T44" fmla="*/ 6 w 125"/>
                <a:gd name="T45" fmla="*/ 10 h 58"/>
                <a:gd name="T46" fmla="*/ 0 w 125"/>
                <a:gd name="T47" fmla="*/ 18 h 58"/>
                <a:gd name="T48" fmla="*/ 11 w 125"/>
                <a:gd name="T49" fmla="*/ 20 h 58"/>
                <a:gd name="T50" fmla="*/ 26 w 125"/>
                <a:gd name="T51" fmla="*/ 20 h 58"/>
                <a:gd name="T52" fmla="*/ 23 w 125"/>
                <a:gd name="T53" fmla="*/ 25 h 58"/>
                <a:gd name="T54" fmla="*/ 17 w 125"/>
                <a:gd name="T55" fmla="*/ 28 h 58"/>
                <a:gd name="T56" fmla="*/ 4 w 125"/>
                <a:gd name="T57" fmla="*/ 32 h 58"/>
                <a:gd name="T58" fmla="*/ 21 w 125"/>
                <a:gd name="T59" fmla="*/ 32 h 58"/>
                <a:gd name="T60" fmla="*/ 25 w 125"/>
                <a:gd name="T61" fmla="*/ 36 h 58"/>
                <a:gd name="T62" fmla="*/ 28 w 125"/>
                <a:gd name="T63" fmla="*/ 40 h 58"/>
                <a:gd name="T64" fmla="*/ 25 w 125"/>
                <a:gd name="T65" fmla="*/ 45 h 58"/>
                <a:gd name="T66" fmla="*/ 19 w 125"/>
                <a:gd name="T67" fmla="*/ 48 h 58"/>
                <a:gd name="T68" fmla="*/ 33 w 125"/>
                <a:gd name="T69" fmla="*/ 48 h 58"/>
                <a:gd name="T70" fmla="*/ 55 w 125"/>
                <a:gd name="T71" fmla="*/ 56 h 58"/>
                <a:gd name="T72" fmla="*/ 75 w 125"/>
                <a:gd name="T73" fmla="*/ 51 h 58"/>
                <a:gd name="T74" fmla="*/ 89 w 125"/>
                <a:gd name="T75" fmla="*/ 47 h 58"/>
                <a:gd name="T76" fmla="*/ 105 w 125"/>
                <a:gd name="T77" fmla="*/ 4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5" h="58">
                  <a:moveTo>
                    <a:pt x="105" y="41"/>
                  </a:moveTo>
                  <a:cubicBezTo>
                    <a:pt x="112" y="41"/>
                    <a:pt x="112" y="34"/>
                    <a:pt x="114" y="34"/>
                  </a:cubicBezTo>
                  <a:cubicBezTo>
                    <a:pt x="117" y="35"/>
                    <a:pt x="122" y="30"/>
                    <a:pt x="123" y="26"/>
                  </a:cubicBezTo>
                  <a:cubicBezTo>
                    <a:pt x="125" y="23"/>
                    <a:pt x="121" y="17"/>
                    <a:pt x="117" y="17"/>
                  </a:cubicBezTo>
                  <a:cubicBezTo>
                    <a:pt x="113" y="17"/>
                    <a:pt x="110" y="14"/>
                    <a:pt x="111" y="12"/>
                  </a:cubicBezTo>
                  <a:cubicBezTo>
                    <a:pt x="112" y="10"/>
                    <a:pt x="109" y="7"/>
                    <a:pt x="109" y="5"/>
                  </a:cubicBezTo>
                  <a:cubicBezTo>
                    <a:pt x="109" y="4"/>
                    <a:pt x="104" y="5"/>
                    <a:pt x="101" y="6"/>
                  </a:cubicBezTo>
                  <a:cubicBezTo>
                    <a:pt x="98" y="7"/>
                    <a:pt x="92" y="0"/>
                    <a:pt x="90" y="1"/>
                  </a:cubicBezTo>
                  <a:cubicBezTo>
                    <a:pt x="87" y="2"/>
                    <a:pt x="89" y="6"/>
                    <a:pt x="88" y="7"/>
                  </a:cubicBezTo>
                  <a:cubicBezTo>
                    <a:pt x="88" y="9"/>
                    <a:pt x="81" y="6"/>
                    <a:pt x="81" y="8"/>
                  </a:cubicBezTo>
                  <a:cubicBezTo>
                    <a:pt x="81" y="10"/>
                    <a:pt x="79" y="11"/>
                    <a:pt x="77" y="8"/>
                  </a:cubicBezTo>
                  <a:cubicBezTo>
                    <a:pt x="75" y="6"/>
                    <a:pt x="70" y="7"/>
                    <a:pt x="70" y="9"/>
                  </a:cubicBezTo>
                  <a:cubicBezTo>
                    <a:pt x="70" y="11"/>
                    <a:pt x="68" y="9"/>
                    <a:pt x="64" y="7"/>
                  </a:cubicBezTo>
                  <a:cubicBezTo>
                    <a:pt x="60" y="5"/>
                    <a:pt x="56" y="10"/>
                    <a:pt x="56" y="12"/>
                  </a:cubicBezTo>
                  <a:cubicBezTo>
                    <a:pt x="57" y="15"/>
                    <a:pt x="55" y="15"/>
                    <a:pt x="52" y="10"/>
                  </a:cubicBezTo>
                  <a:cubicBezTo>
                    <a:pt x="48" y="5"/>
                    <a:pt x="45" y="10"/>
                    <a:pt x="46" y="13"/>
                  </a:cubicBezTo>
                  <a:cubicBezTo>
                    <a:pt x="48" y="16"/>
                    <a:pt x="47" y="20"/>
                    <a:pt x="45" y="18"/>
                  </a:cubicBezTo>
                  <a:cubicBezTo>
                    <a:pt x="42" y="17"/>
                    <a:pt x="39" y="19"/>
                    <a:pt x="37" y="21"/>
                  </a:cubicBezTo>
                  <a:cubicBezTo>
                    <a:pt x="36" y="24"/>
                    <a:pt x="30" y="15"/>
                    <a:pt x="34" y="13"/>
                  </a:cubicBezTo>
                  <a:cubicBezTo>
                    <a:pt x="38" y="11"/>
                    <a:pt x="21" y="2"/>
                    <a:pt x="16" y="2"/>
                  </a:cubicBezTo>
                  <a:cubicBezTo>
                    <a:pt x="11" y="2"/>
                    <a:pt x="15" y="5"/>
                    <a:pt x="18" y="8"/>
                  </a:cubicBezTo>
                  <a:cubicBezTo>
                    <a:pt x="21" y="11"/>
                    <a:pt x="16" y="10"/>
                    <a:pt x="14" y="8"/>
                  </a:cubicBezTo>
                  <a:cubicBezTo>
                    <a:pt x="12" y="5"/>
                    <a:pt x="8" y="7"/>
                    <a:pt x="6" y="10"/>
                  </a:cubicBezTo>
                  <a:cubicBezTo>
                    <a:pt x="4" y="14"/>
                    <a:pt x="1" y="15"/>
                    <a:pt x="0" y="18"/>
                  </a:cubicBezTo>
                  <a:cubicBezTo>
                    <a:pt x="0" y="20"/>
                    <a:pt x="6" y="22"/>
                    <a:pt x="11" y="20"/>
                  </a:cubicBezTo>
                  <a:cubicBezTo>
                    <a:pt x="17" y="18"/>
                    <a:pt x="23" y="18"/>
                    <a:pt x="26" y="20"/>
                  </a:cubicBezTo>
                  <a:cubicBezTo>
                    <a:pt x="28" y="23"/>
                    <a:pt x="21" y="23"/>
                    <a:pt x="23" y="25"/>
                  </a:cubicBezTo>
                  <a:cubicBezTo>
                    <a:pt x="26" y="27"/>
                    <a:pt x="24" y="29"/>
                    <a:pt x="17" y="28"/>
                  </a:cubicBezTo>
                  <a:cubicBezTo>
                    <a:pt x="11" y="28"/>
                    <a:pt x="3" y="30"/>
                    <a:pt x="4" y="32"/>
                  </a:cubicBezTo>
                  <a:cubicBezTo>
                    <a:pt x="5" y="34"/>
                    <a:pt x="21" y="30"/>
                    <a:pt x="21" y="32"/>
                  </a:cubicBezTo>
                  <a:cubicBezTo>
                    <a:pt x="21" y="34"/>
                    <a:pt x="21" y="38"/>
                    <a:pt x="25" y="36"/>
                  </a:cubicBezTo>
                  <a:cubicBezTo>
                    <a:pt x="29" y="34"/>
                    <a:pt x="26" y="39"/>
                    <a:pt x="28" y="40"/>
                  </a:cubicBezTo>
                  <a:cubicBezTo>
                    <a:pt x="31" y="41"/>
                    <a:pt x="30" y="44"/>
                    <a:pt x="25" y="45"/>
                  </a:cubicBezTo>
                  <a:cubicBezTo>
                    <a:pt x="19" y="45"/>
                    <a:pt x="16" y="46"/>
                    <a:pt x="19" y="48"/>
                  </a:cubicBezTo>
                  <a:cubicBezTo>
                    <a:pt x="22" y="51"/>
                    <a:pt x="28" y="49"/>
                    <a:pt x="33" y="48"/>
                  </a:cubicBezTo>
                  <a:cubicBezTo>
                    <a:pt x="39" y="46"/>
                    <a:pt x="48" y="53"/>
                    <a:pt x="55" y="56"/>
                  </a:cubicBezTo>
                  <a:cubicBezTo>
                    <a:pt x="62" y="58"/>
                    <a:pt x="73" y="55"/>
                    <a:pt x="75" y="51"/>
                  </a:cubicBezTo>
                  <a:cubicBezTo>
                    <a:pt x="76" y="48"/>
                    <a:pt x="86" y="49"/>
                    <a:pt x="89" y="47"/>
                  </a:cubicBezTo>
                  <a:cubicBezTo>
                    <a:pt x="93" y="44"/>
                    <a:pt x="98" y="42"/>
                    <a:pt x="10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7" name="Freeform 131"/>
            <p:cNvSpPr>
              <a:spLocks/>
            </p:cNvSpPr>
            <p:nvPr userDrawn="1"/>
          </p:nvSpPr>
          <p:spPr bwMode="auto">
            <a:xfrm>
              <a:off x="-2675939" y="2900786"/>
              <a:ext cx="110745" cy="125828"/>
            </a:xfrm>
            <a:custGeom>
              <a:avLst/>
              <a:gdLst>
                <a:gd name="T0" fmla="*/ 47 w 52"/>
                <a:gd name="T1" fmla="*/ 17 h 54"/>
                <a:gd name="T2" fmla="*/ 43 w 52"/>
                <a:gd name="T3" fmla="*/ 14 h 54"/>
                <a:gd name="T4" fmla="*/ 36 w 52"/>
                <a:gd name="T5" fmla="*/ 16 h 54"/>
                <a:gd name="T6" fmla="*/ 29 w 52"/>
                <a:gd name="T7" fmla="*/ 14 h 54"/>
                <a:gd name="T8" fmla="*/ 31 w 52"/>
                <a:gd name="T9" fmla="*/ 8 h 54"/>
                <a:gd name="T10" fmla="*/ 35 w 52"/>
                <a:gd name="T11" fmla="*/ 2 h 54"/>
                <a:gd name="T12" fmla="*/ 33 w 52"/>
                <a:gd name="T13" fmla="*/ 2 h 54"/>
                <a:gd name="T14" fmla="*/ 21 w 52"/>
                <a:gd name="T15" fmla="*/ 4 h 54"/>
                <a:gd name="T16" fmla="*/ 27 w 52"/>
                <a:gd name="T17" fmla="*/ 9 h 54"/>
                <a:gd name="T18" fmla="*/ 18 w 52"/>
                <a:gd name="T19" fmla="*/ 13 h 54"/>
                <a:gd name="T20" fmla="*/ 5 w 52"/>
                <a:gd name="T21" fmla="*/ 14 h 54"/>
                <a:gd name="T22" fmla="*/ 6 w 52"/>
                <a:gd name="T23" fmla="*/ 22 h 54"/>
                <a:gd name="T24" fmla="*/ 12 w 52"/>
                <a:gd name="T25" fmla="*/ 29 h 54"/>
                <a:gd name="T26" fmla="*/ 9 w 52"/>
                <a:gd name="T27" fmla="*/ 39 h 54"/>
                <a:gd name="T28" fmla="*/ 1 w 52"/>
                <a:gd name="T29" fmla="*/ 46 h 54"/>
                <a:gd name="T30" fmla="*/ 13 w 52"/>
                <a:gd name="T31" fmla="*/ 54 h 54"/>
                <a:gd name="T32" fmla="*/ 33 w 52"/>
                <a:gd name="T33" fmla="*/ 47 h 54"/>
                <a:gd name="T34" fmla="*/ 47 w 52"/>
                <a:gd name="T35" fmla="*/ 44 h 54"/>
                <a:gd name="T36" fmla="*/ 47 w 52"/>
                <a:gd name="T37" fmla="*/ 19 h 54"/>
                <a:gd name="T38" fmla="*/ 47 w 52"/>
                <a:gd name="T39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54">
                  <a:moveTo>
                    <a:pt x="47" y="17"/>
                  </a:moveTo>
                  <a:cubicBezTo>
                    <a:pt x="45" y="16"/>
                    <a:pt x="44" y="15"/>
                    <a:pt x="43" y="14"/>
                  </a:cubicBezTo>
                  <a:cubicBezTo>
                    <a:pt x="39" y="9"/>
                    <a:pt x="37" y="13"/>
                    <a:pt x="36" y="16"/>
                  </a:cubicBezTo>
                  <a:cubicBezTo>
                    <a:pt x="36" y="19"/>
                    <a:pt x="31" y="15"/>
                    <a:pt x="29" y="14"/>
                  </a:cubicBezTo>
                  <a:cubicBezTo>
                    <a:pt x="26" y="14"/>
                    <a:pt x="30" y="9"/>
                    <a:pt x="31" y="8"/>
                  </a:cubicBezTo>
                  <a:cubicBezTo>
                    <a:pt x="33" y="7"/>
                    <a:pt x="34" y="5"/>
                    <a:pt x="35" y="2"/>
                  </a:cubicBezTo>
                  <a:cubicBezTo>
                    <a:pt x="34" y="2"/>
                    <a:pt x="34" y="2"/>
                    <a:pt x="33" y="2"/>
                  </a:cubicBezTo>
                  <a:cubicBezTo>
                    <a:pt x="28" y="0"/>
                    <a:pt x="22" y="0"/>
                    <a:pt x="21" y="4"/>
                  </a:cubicBezTo>
                  <a:cubicBezTo>
                    <a:pt x="21" y="8"/>
                    <a:pt x="27" y="6"/>
                    <a:pt x="27" y="9"/>
                  </a:cubicBezTo>
                  <a:cubicBezTo>
                    <a:pt x="27" y="12"/>
                    <a:pt x="21" y="11"/>
                    <a:pt x="18" y="13"/>
                  </a:cubicBezTo>
                  <a:cubicBezTo>
                    <a:pt x="14" y="16"/>
                    <a:pt x="9" y="12"/>
                    <a:pt x="5" y="14"/>
                  </a:cubicBezTo>
                  <a:cubicBezTo>
                    <a:pt x="1" y="16"/>
                    <a:pt x="10" y="18"/>
                    <a:pt x="6" y="22"/>
                  </a:cubicBezTo>
                  <a:cubicBezTo>
                    <a:pt x="3" y="26"/>
                    <a:pt x="7" y="26"/>
                    <a:pt x="12" y="29"/>
                  </a:cubicBezTo>
                  <a:cubicBezTo>
                    <a:pt x="17" y="33"/>
                    <a:pt x="9" y="34"/>
                    <a:pt x="9" y="39"/>
                  </a:cubicBezTo>
                  <a:cubicBezTo>
                    <a:pt x="9" y="43"/>
                    <a:pt x="2" y="43"/>
                    <a:pt x="1" y="46"/>
                  </a:cubicBezTo>
                  <a:cubicBezTo>
                    <a:pt x="0" y="48"/>
                    <a:pt x="6" y="54"/>
                    <a:pt x="13" y="54"/>
                  </a:cubicBezTo>
                  <a:cubicBezTo>
                    <a:pt x="17" y="54"/>
                    <a:pt x="27" y="52"/>
                    <a:pt x="33" y="47"/>
                  </a:cubicBezTo>
                  <a:cubicBezTo>
                    <a:pt x="39" y="41"/>
                    <a:pt x="42" y="46"/>
                    <a:pt x="47" y="44"/>
                  </a:cubicBezTo>
                  <a:cubicBezTo>
                    <a:pt x="52" y="41"/>
                    <a:pt x="49" y="23"/>
                    <a:pt x="47" y="19"/>
                  </a:cubicBezTo>
                  <a:cubicBezTo>
                    <a:pt x="47" y="18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8" name="Freeform 132"/>
            <p:cNvSpPr>
              <a:spLocks noEditPoints="1"/>
            </p:cNvSpPr>
            <p:nvPr userDrawn="1"/>
          </p:nvSpPr>
          <p:spPr bwMode="auto">
            <a:xfrm>
              <a:off x="-2620566" y="2760370"/>
              <a:ext cx="253372" cy="322776"/>
            </a:xfrm>
            <a:custGeom>
              <a:avLst/>
              <a:gdLst>
                <a:gd name="T0" fmla="*/ 9 w 118"/>
                <a:gd name="T1" fmla="*/ 62 h 138"/>
                <a:gd name="T2" fmla="*/ 3 w 118"/>
                <a:gd name="T3" fmla="*/ 74 h 138"/>
                <a:gd name="T4" fmla="*/ 17 w 118"/>
                <a:gd name="T5" fmla="*/ 74 h 138"/>
                <a:gd name="T6" fmla="*/ 30 w 118"/>
                <a:gd name="T7" fmla="*/ 72 h 138"/>
                <a:gd name="T8" fmla="*/ 118 w 118"/>
                <a:gd name="T9" fmla="*/ 99 h 138"/>
                <a:gd name="T10" fmla="*/ 100 w 118"/>
                <a:gd name="T11" fmla="*/ 93 h 138"/>
                <a:gd name="T12" fmla="*/ 96 w 118"/>
                <a:gd name="T13" fmla="*/ 81 h 138"/>
                <a:gd name="T14" fmla="*/ 79 w 118"/>
                <a:gd name="T15" fmla="*/ 55 h 138"/>
                <a:gd name="T16" fmla="*/ 61 w 118"/>
                <a:gd name="T17" fmla="*/ 48 h 138"/>
                <a:gd name="T18" fmla="*/ 74 w 118"/>
                <a:gd name="T19" fmla="*/ 22 h 138"/>
                <a:gd name="T20" fmla="*/ 48 w 118"/>
                <a:gd name="T21" fmla="*/ 18 h 138"/>
                <a:gd name="T22" fmla="*/ 59 w 118"/>
                <a:gd name="T23" fmla="*/ 2 h 138"/>
                <a:gd name="T24" fmla="*/ 41 w 118"/>
                <a:gd name="T25" fmla="*/ 7 h 138"/>
                <a:gd name="T26" fmla="*/ 29 w 118"/>
                <a:gd name="T27" fmla="*/ 23 h 138"/>
                <a:gd name="T28" fmla="*/ 19 w 118"/>
                <a:gd name="T29" fmla="*/ 24 h 138"/>
                <a:gd name="T30" fmla="*/ 23 w 118"/>
                <a:gd name="T31" fmla="*/ 38 h 138"/>
                <a:gd name="T32" fmla="*/ 19 w 118"/>
                <a:gd name="T33" fmla="*/ 51 h 138"/>
                <a:gd name="T34" fmla="*/ 33 w 118"/>
                <a:gd name="T35" fmla="*/ 55 h 138"/>
                <a:gd name="T36" fmla="*/ 40 w 118"/>
                <a:gd name="T37" fmla="*/ 54 h 138"/>
                <a:gd name="T38" fmla="*/ 53 w 118"/>
                <a:gd name="T39" fmla="*/ 63 h 138"/>
                <a:gd name="T40" fmla="*/ 58 w 118"/>
                <a:gd name="T41" fmla="*/ 73 h 138"/>
                <a:gd name="T42" fmla="*/ 60 w 118"/>
                <a:gd name="T43" fmla="*/ 87 h 138"/>
                <a:gd name="T44" fmla="*/ 44 w 118"/>
                <a:gd name="T45" fmla="*/ 89 h 138"/>
                <a:gd name="T46" fmla="*/ 48 w 118"/>
                <a:gd name="T47" fmla="*/ 100 h 138"/>
                <a:gd name="T48" fmla="*/ 41 w 118"/>
                <a:gd name="T49" fmla="*/ 112 h 138"/>
                <a:gd name="T50" fmla="*/ 60 w 118"/>
                <a:gd name="T51" fmla="*/ 115 h 138"/>
                <a:gd name="T52" fmla="*/ 48 w 118"/>
                <a:gd name="T53" fmla="*/ 119 h 138"/>
                <a:gd name="T54" fmla="*/ 42 w 118"/>
                <a:gd name="T55" fmla="*/ 131 h 138"/>
                <a:gd name="T56" fmla="*/ 56 w 118"/>
                <a:gd name="T57" fmla="*/ 128 h 138"/>
                <a:gd name="T58" fmla="*/ 73 w 118"/>
                <a:gd name="T59" fmla="*/ 125 h 138"/>
                <a:gd name="T60" fmla="*/ 96 w 118"/>
                <a:gd name="T61" fmla="*/ 125 h 138"/>
                <a:gd name="T62" fmla="*/ 107 w 118"/>
                <a:gd name="T63" fmla="*/ 116 h 138"/>
                <a:gd name="T64" fmla="*/ 118 w 118"/>
                <a:gd name="T65" fmla="*/ 99 h 138"/>
                <a:gd name="T66" fmla="*/ 22 w 118"/>
                <a:gd name="T67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8" h="138">
                  <a:moveTo>
                    <a:pt x="23" y="60"/>
                  </a:moveTo>
                  <a:cubicBezTo>
                    <a:pt x="19" y="56"/>
                    <a:pt x="13" y="62"/>
                    <a:pt x="9" y="62"/>
                  </a:cubicBezTo>
                  <a:cubicBezTo>
                    <a:pt x="8" y="65"/>
                    <a:pt x="7" y="67"/>
                    <a:pt x="5" y="68"/>
                  </a:cubicBezTo>
                  <a:cubicBezTo>
                    <a:pt x="4" y="69"/>
                    <a:pt x="0" y="74"/>
                    <a:pt x="3" y="74"/>
                  </a:cubicBezTo>
                  <a:cubicBezTo>
                    <a:pt x="5" y="75"/>
                    <a:pt x="10" y="79"/>
                    <a:pt x="10" y="76"/>
                  </a:cubicBezTo>
                  <a:cubicBezTo>
                    <a:pt x="11" y="73"/>
                    <a:pt x="13" y="69"/>
                    <a:pt x="17" y="74"/>
                  </a:cubicBezTo>
                  <a:cubicBezTo>
                    <a:pt x="18" y="75"/>
                    <a:pt x="19" y="76"/>
                    <a:pt x="21" y="77"/>
                  </a:cubicBezTo>
                  <a:cubicBezTo>
                    <a:pt x="22" y="75"/>
                    <a:pt x="27" y="74"/>
                    <a:pt x="30" y="72"/>
                  </a:cubicBezTo>
                  <a:cubicBezTo>
                    <a:pt x="33" y="69"/>
                    <a:pt x="28" y="64"/>
                    <a:pt x="23" y="60"/>
                  </a:cubicBezTo>
                  <a:close/>
                  <a:moveTo>
                    <a:pt x="118" y="99"/>
                  </a:moveTo>
                  <a:cubicBezTo>
                    <a:pt x="118" y="95"/>
                    <a:pt x="107" y="91"/>
                    <a:pt x="105" y="94"/>
                  </a:cubicBezTo>
                  <a:cubicBezTo>
                    <a:pt x="104" y="96"/>
                    <a:pt x="102" y="96"/>
                    <a:pt x="100" y="93"/>
                  </a:cubicBezTo>
                  <a:cubicBezTo>
                    <a:pt x="98" y="90"/>
                    <a:pt x="101" y="87"/>
                    <a:pt x="99" y="87"/>
                  </a:cubicBezTo>
                  <a:cubicBezTo>
                    <a:pt x="98" y="87"/>
                    <a:pt x="95" y="83"/>
                    <a:pt x="96" y="81"/>
                  </a:cubicBezTo>
                  <a:cubicBezTo>
                    <a:pt x="96" y="80"/>
                    <a:pt x="93" y="69"/>
                    <a:pt x="87" y="68"/>
                  </a:cubicBezTo>
                  <a:cubicBezTo>
                    <a:pt x="81" y="67"/>
                    <a:pt x="80" y="59"/>
                    <a:pt x="79" y="55"/>
                  </a:cubicBezTo>
                  <a:cubicBezTo>
                    <a:pt x="78" y="51"/>
                    <a:pt x="74" y="53"/>
                    <a:pt x="71" y="50"/>
                  </a:cubicBezTo>
                  <a:cubicBezTo>
                    <a:pt x="68" y="46"/>
                    <a:pt x="63" y="48"/>
                    <a:pt x="61" y="48"/>
                  </a:cubicBezTo>
                  <a:cubicBezTo>
                    <a:pt x="58" y="48"/>
                    <a:pt x="61" y="44"/>
                    <a:pt x="65" y="41"/>
                  </a:cubicBezTo>
                  <a:cubicBezTo>
                    <a:pt x="69" y="38"/>
                    <a:pt x="74" y="25"/>
                    <a:pt x="74" y="22"/>
                  </a:cubicBezTo>
                  <a:cubicBezTo>
                    <a:pt x="74" y="19"/>
                    <a:pt x="56" y="20"/>
                    <a:pt x="52" y="21"/>
                  </a:cubicBezTo>
                  <a:cubicBezTo>
                    <a:pt x="49" y="23"/>
                    <a:pt x="45" y="19"/>
                    <a:pt x="48" y="18"/>
                  </a:cubicBezTo>
                  <a:cubicBezTo>
                    <a:pt x="51" y="17"/>
                    <a:pt x="58" y="11"/>
                    <a:pt x="57" y="9"/>
                  </a:cubicBezTo>
                  <a:cubicBezTo>
                    <a:pt x="57" y="6"/>
                    <a:pt x="62" y="4"/>
                    <a:pt x="59" y="2"/>
                  </a:cubicBezTo>
                  <a:cubicBezTo>
                    <a:pt x="56" y="0"/>
                    <a:pt x="56" y="5"/>
                    <a:pt x="54" y="7"/>
                  </a:cubicBezTo>
                  <a:cubicBezTo>
                    <a:pt x="52" y="8"/>
                    <a:pt x="47" y="8"/>
                    <a:pt x="41" y="7"/>
                  </a:cubicBezTo>
                  <a:cubicBezTo>
                    <a:pt x="36" y="6"/>
                    <a:pt x="34" y="13"/>
                    <a:pt x="34" y="16"/>
                  </a:cubicBezTo>
                  <a:cubicBezTo>
                    <a:pt x="34" y="19"/>
                    <a:pt x="28" y="21"/>
                    <a:pt x="29" y="23"/>
                  </a:cubicBezTo>
                  <a:cubicBezTo>
                    <a:pt x="30" y="26"/>
                    <a:pt x="28" y="28"/>
                    <a:pt x="26" y="26"/>
                  </a:cubicBezTo>
                  <a:cubicBezTo>
                    <a:pt x="24" y="25"/>
                    <a:pt x="22" y="21"/>
                    <a:pt x="19" y="24"/>
                  </a:cubicBezTo>
                  <a:cubicBezTo>
                    <a:pt x="15" y="26"/>
                    <a:pt x="23" y="30"/>
                    <a:pt x="27" y="30"/>
                  </a:cubicBezTo>
                  <a:cubicBezTo>
                    <a:pt x="32" y="31"/>
                    <a:pt x="24" y="34"/>
                    <a:pt x="23" y="38"/>
                  </a:cubicBezTo>
                  <a:cubicBezTo>
                    <a:pt x="22" y="43"/>
                    <a:pt x="29" y="41"/>
                    <a:pt x="29" y="44"/>
                  </a:cubicBezTo>
                  <a:cubicBezTo>
                    <a:pt x="29" y="47"/>
                    <a:pt x="19" y="48"/>
                    <a:pt x="19" y="51"/>
                  </a:cubicBezTo>
                  <a:cubicBezTo>
                    <a:pt x="19" y="54"/>
                    <a:pt x="25" y="49"/>
                    <a:pt x="28" y="48"/>
                  </a:cubicBezTo>
                  <a:cubicBezTo>
                    <a:pt x="30" y="47"/>
                    <a:pt x="26" y="56"/>
                    <a:pt x="33" y="55"/>
                  </a:cubicBezTo>
                  <a:cubicBezTo>
                    <a:pt x="39" y="54"/>
                    <a:pt x="37" y="46"/>
                    <a:pt x="39" y="46"/>
                  </a:cubicBezTo>
                  <a:cubicBezTo>
                    <a:pt x="42" y="46"/>
                    <a:pt x="38" y="50"/>
                    <a:pt x="40" y="54"/>
                  </a:cubicBezTo>
                  <a:cubicBezTo>
                    <a:pt x="42" y="57"/>
                    <a:pt x="36" y="62"/>
                    <a:pt x="36" y="64"/>
                  </a:cubicBezTo>
                  <a:cubicBezTo>
                    <a:pt x="36" y="67"/>
                    <a:pt x="49" y="67"/>
                    <a:pt x="53" y="63"/>
                  </a:cubicBezTo>
                  <a:cubicBezTo>
                    <a:pt x="57" y="59"/>
                    <a:pt x="59" y="63"/>
                    <a:pt x="56" y="66"/>
                  </a:cubicBezTo>
                  <a:cubicBezTo>
                    <a:pt x="53" y="69"/>
                    <a:pt x="54" y="72"/>
                    <a:pt x="58" y="73"/>
                  </a:cubicBezTo>
                  <a:cubicBezTo>
                    <a:pt x="61" y="74"/>
                    <a:pt x="62" y="74"/>
                    <a:pt x="61" y="77"/>
                  </a:cubicBezTo>
                  <a:cubicBezTo>
                    <a:pt x="59" y="80"/>
                    <a:pt x="61" y="84"/>
                    <a:pt x="60" y="87"/>
                  </a:cubicBezTo>
                  <a:cubicBezTo>
                    <a:pt x="59" y="89"/>
                    <a:pt x="48" y="89"/>
                    <a:pt x="48" y="87"/>
                  </a:cubicBezTo>
                  <a:cubicBezTo>
                    <a:pt x="48" y="86"/>
                    <a:pt x="43" y="87"/>
                    <a:pt x="44" y="89"/>
                  </a:cubicBezTo>
                  <a:cubicBezTo>
                    <a:pt x="45" y="91"/>
                    <a:pt x="40" y="94"/>
                    <a:pt x="41" y="96"/>
                  </a:cubicBezTo>
                  <a:cubicBezTo>
                    <a:pt x="41" y="98"/>
                    <a:pt x="48" y="97"/>
                    <a:pt x="48" y="100"/>
                  </a:cubicBezTo>
                  <a:cubicBezTo>
                    <a:pt x="48" y="102"/>
                    <a:pt x="43" y="105"/>
                    <a:pt x="37" y="107"/>
                  </a:cubicBezTo>
                  <a:cubicBezTo>
                    <a:pt x="30" y="109"/>
                    <a:pt x="38" y="114"/>
                    <a:pt x="41" y="112"/>
                  </a:cubicBezTo>
                  <a:cubicBezTo>
                    <a:pt x="44" y="110"/>
                    <a:pt x="43" y="113"/>
                    <a:pt x="48" y="113"/>
                  </a:cubicBezTo>
                  <a:cubicBezTo>
                    <a:pt x="52" y="113"/>
                    <a:pt x="55" y="116"/>
                    <a:pt x="60" y="115"/>
                  </a:cubicBezTo>
                  <a:cubicBezTo>
                    <a:pt x="65" y="113"/>
                    <a:pt x="65" y="115"/>
                    <a:pt x="61" y="117"/>
                  </a:cubicBezTo>
                  <a:cubicBezTo>
                    <a:pt x="57" y="120"/>
                    <a:pt x="52" y="117"/>
                    <a:pt x="48" y="119"/>
                  </a:cubicBezTo>
                  <a:cubicBezTo>
                    <a:pt x="45" y="121"/>
                    <a:pt x="31" y="133"/>
                    <a:pt x="33" y="136"/>
                  </a:cubicBezTo>
                  <a:cubicBezTo>
                    <a:pt x="35" y="138"/>
                    <a:pt x="37" y="133"/>
                    <a:pt x="42" y="131"/>
                  </a:cubicBezTo>
                  <a:cubicBezTo>
                    <a:pt x="47" y="130"/>
                    <a:pt x="48" y="133"/>
                    <a:pt x="51" y="133"/>
                  </a:cubicBezTo>
                  <a:cubicBezTo>
                    <a:pt x="53" y="133"/>
                    <a:pt x="54" y="128"/>
                    <a:pt x="56" y="128"/>
                  </a:cubicBezTo>
                  <a:cubicBezTo>
                    <a:pt x="58" y="129"/>
                    <a:pt x="60" y="126"/>
                    <a:pt x="64" y="127"/>
                  </a:cubicBezTo>
                  <a:cubicBezTo>
                    <a:pt x="68" y="128"/>
                    <a:pt x="71" y="126"/>
                    <a:pt x="73" y="125"/>
                  </a:cubicBezTo>
                  <a:cubicBezTo>
                    <a:pt x="75" y="123"/>
                    <a:pt x="81" y="128"/>
                    <a:pt x="83" y="127"/>
                  </a:cubicBezTo>
                  <a:cubicBezTo>
                    <a:pt x="84" y="126"/>
                    <a:pt x="92" y="124"/>
                    <a:pt x="96" y="125"/>
                  </a:cubicBezTo>
                  <a:cubicBezTo>
                    <a:pt x="100" y="125"/>
                    <a:pt x="109" y="121"/>
                    <a:pt x="112" y="118"/>
                  </a:cubicBezTo>
                  <a:cubicBezTo>
                    <a:pt x="115" y="116"/>
                    <a:pt x="110" y="116"/>
                    <a:pt x="107" y="116"/>
                  </a:cubicBezTo>
                  <a:cubicBezTo>
                    <a:pt x="104" y="117"/>
                    <a:pt x="104" y="113"/>
                    <a:pt x="108" y="110"/>
                  </a:cubicBezTo>
                  <a:cubicBezTo>
                    <a:pt x="112" y="107"/>
                    <a:pt x="117" y="104"/>
                    <a:pt x="118" y="99"/>
                  </a:cubicBezTo>
                  <a:close/>
                  <a:moveTo>
                    <a:pt x="14" y="19"/>
                  </a:moveTo>
                  <a:cubicBezTo>
                    <a:pt x="19" y="19"/>
                    <a:pt x="24" y="12"/>
                    <a:pt x="22" y="10"/>
                  </a:cubicBezTo>
                  <a:cubicBezTo>
                    <a:pt x="19" y="7"/>
                    <a:pt x="10" y="19"/>
                    <a:pt x="14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0" name="Freeform 134"/>
            <p:cNvSpPr>
              <a:spLocks noEditPoints="1"/>
            </p:cNvSpPr>
            <p:nvPr userDrawn="1"/>
          </p:nvSpPr>
          <p:spPr bwMode="auto">
            <a:xfrm>
              <a:off x="-2212823" y="2804136"/>
              <a:ext cx="119136" cy="116710"/>
            </a:xfrm>
            <a:custGeom>
              <a:avLst/>
              <a:gdLst>
                <a:gd name="T0" fmla="*/ 28 w 56"/>
                <a:gd name="T1" fmla="*/ 19 h 50"/>
                <a:gd name="T2" fmla="*/ 28 w 56"/>
                <a:gd name="T3" fmla="*/ 11 h 50"/>
                <a:gd name="T4" fmla="*/ 29 w 56"/>
                <a:gd name="T5" fmla="*/ 2 h 50"/>
                <a:gd name="T6" fmla="*/ 21 w 56"/>
                <a:gd name="T7" fmla="*/ 6 h 50"/>
                <a:gd name="T8" fmla="*/ 14 w 56"/>
                <a:gd name="T9" fmla="*/ 10 h 50"/>
                <a:gd name="T10" fmla="*/ 14 w 56"/>
                <a:gd name="T11" fmla="*/ 14 h 50"/>
                <a:gd name="T12" fmla="*/ 8 w 56"/>
                <a:gd name="T13" fmla="*/ 11 h 50"/>
                <a:gd name="T14" fmla="*/ 2 w 56"/>
                <a:gd name="T15" fmla="*/ 19 h 50"/>
                <a:gd name="T16" fmla="*/ 2 w 56"/>
                <a:gd name="T17" fmla="*/ 31 h 50"/>
                <a:gd name="T18" fmla="*/ 6 w 56"/>
                <a:gd name="T19" fmla="*/ 41 h 50"/>
                <a:gd name="T20" fmla="*/ 8 w 56"/>
                <a:gd name="T21" fmla="*/ 46 h 50"/>
                <a:gd name="T22" fmla="*/ 19 w 56"/>
                <a:gd name="T23" fmla="*/ 47 h 50"/>
                <a:gd name="T24" fmla="*/ 23 w 56"/>
                <a:gd name="T25" fmla="*/ 47 h 50"/>
                <a:gd name="T26" fmla="*/ 18 w 56"/>
                <a:gd name="T27" fmla="*/ 41 h 50"/>
                <a:gd name="T28" fmla="*/ 24 w 56"/>
                <a:gd name="T29" fmla="*/ 42 h 50"/>
                <a:gd name="T30" fmla="*/ 33 w 56"/>
                <a:gd name="T31" fmla="*/ 42 h 50"/>
                <a:gd name="T32" fmla="*/ 29 w 56"/>
                <a:gd name="T33" fmla="*/ 35 h 50"/>
                <a:gd name="T34" fmla="*/ 23 w 56"/>
                <a:gd name="T35" fmla="*/ 34 h 50"/>
                <a:gd name="T36" fmla="*/ 26 w 56"/>
                <a:gd name="T37" fmla="*/ 28 h 50"/>
                <a:gd name="T38" fmla="*/ 34 w 56"/>
                <a:gd name="T39" fmla="*/ 24 h 50"/>
                <a:gd name="T40" fmla="*/ 28 w 56"/>
                <a:gd name="T41" fmla="*/ 19 h 50"/>
                <a:gd name="T42" fmla="*/ 54 w 56"/>
                <a:gd name="T43" fmla="*/ 29 h 50"/>
                <a:gd name="T44" fmla="*/ 50 w 56"/>
                <a:gd name="T45" fmla="*/ 31 h 50"/>
                <a:gd name="T46" fmla="*/ 46 w 56"/>
                <a:gd name="T47" fmla="*/ 29 h 50"/>
                <a:gd name="T48" fmla="*/ 39 w 56"/>
                <a:gd name="T49" fmla="*/ 32 h 50"/>
                <a:gd name="T50" fmla="*/ 43 w 56"/>
                <a:gd name="T51" fmla="*/ 41 h 50"/>
                <a:gd name="T52" fmla="*/ 40 w 56"/>
                <a:gd name="T53" fmla="*/ 44 h 50"/>
                <a:gd name="T54" fmla="*/ 43 w 56"/>
                <a:gd name="T55" fmla="*/ 49 h 50"/>
                <a:gd name="T56" fmla="*/ 52 w 56"/>
                <a:gd name="T57" fmla="*/ 40 h 50"/>
                <a:gd name="T58" fmla="*/ 54 w 56"/>
                <a:gd name="T5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0">
                  <a:moveTo>
                    <a:pt x="28" y="19"/>
                  </a:moveTo>
                  <a:cubicBezTo>
                    <a:pt x="27" y="18"/>
                    <a:pt x="26" y="13"/>
                    <a:pt x="28" y="11"/>
                  </a:cubicBezTo>
                  <a:cubicBezTo>
                    <a:pt x="30" y="10"/>
                    <a:pt x="31" y="4"/>
                    <a:pt x="29" y="2"/>
                  </a:cubicBezTo>
                  <a:cubicBezTo>
                    <a:pt x="28" y="0"/>
                    <a:pt x="21" y="2"/>
                    <a:pt x="21" y="6"/>
                  </a:cubicBezTo>
                  <a:cubicBezTo>
                    <a:pt x="20" y="11"/>
                    <a:pt x="15" y="9"/>
                    <a:pt x="14" y="10"/>
                  </a:cubicBezTo>
                  <a:cubicBezTo>
                    <a:pt x="13" y="11"/>
                    <a:pt x="17" y="13"/>
                    <a:pt x="14" y="14"/>
                  </a:cubicBezTo>
                  <a:cubicBezTo>
                    <a:pt x="12" y="16"/>
                    <a:pt x="11" y="12"/>
                    <a:pt x="8" y="11"/>
                  </a:cubicBezTo>
                  <a:cubicBezTo>
                    <a:pt x="4" y="11"/>
                    <a:pt x="4" y="16"/>
                    <a:pt x="2" y="19"/>
                  </a:cubicBezTo>
                  <a:cubicBezTo>
                    <a:pt x="0" y="22"/>
                    <a:pt x="1" y="28"/>
                    <a:pt x="2" y="31"/>
                  </a:cubicBezTo>
                  <a:cubicBezTo>
                    <a:pt x="3" y="35"/>
                    <a:pt x="8" y="38"/>
                    <a:pt x="6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13" y="46"/>
                    <a:pt x="17" y="46"/>
                    <a:pt x="19" y="47"/>
                  </a:cubicBezTo>
                  <a:cubicBezTo>
                    <a:pt x="19" y="47"/>
                    <a:pt x="21" y="47"/>
                    <a:pt x="23" y="47"/>
                  </a:cubicBezTo>
                  <a:cubicBezTo>
                    <a:pt x="22" y="44"/>
                    <a:pt x="18" y="42"/>
                    <a:pt x="18" y="41"/>
                  </a:cubicBezTo>
                  <a:cubicBezTo>
                    <a:pt x="19" y="38"/>
                    <a:pt x="22" y="40"/>
                    <a:pt x="24" y="42"/>
                  </a:cubicBezTo>
                  <a:cubicBezTo>
                    <a:pt x="27" y="44"/>
                    <a:pt x="32" y="44"/>
                    <a:pt x="33" y="42"/>
                  </a:cubicBezTo>
                  <a:cubicBezTo>
                    <a:pt x="33" y="40"/>
                    <a:pt x="32" y="33"/>
                    <a:pt x="29" y="35"/>
                  </a:cubicBezTo>
                  <a:cubicBezTo>
                    <a:pt x="25" y="37"/>
                    <a:pt x="24" y="36"/>
                    <a:pt x="23" y="34"/>
                  </a:cubicBezTo>
                  <a:cubicBezTo>
                    <a:pt x="22" y="33"/>
                    <a:pt x="26" y="30"/>
                    <a:pt x="26" y="28"/>
                  </a:cubicBezTo>
                  <a:cubicBezTo>
                    <a:pt x="27" y="25"/>
                    <a:pt x="33" y="26"/>
                    <a:pt x="34" y="24"/>
                  </a:cubicBezTo>
                  <a:cubicBezTo>
                    <a:pt x="35" y="22"/>
                    <a:pt x="30" y="20"/>
                    <a:pt x="28" y="19"/>
                  </a:cubicBezTo>
                  <a:close/>
                  <a:moveTo>
                    <a:pt x="54" y="29"/>
                  </a:moveTo>
                  <a:cubicBezTo>
                    <a:pt x="53" y="28"/>
                    <a:pt x="52" y="31"/>
                    <a:pt x="50" y="31"/>
                  </a:cubicBezTo>
                  <a:cubicBezTo>
                    <a:pt x="49" y="31"/>
                    <a:pt x="47" y="25"/>
                    <a:pt x="46" y="29"/>
                  </a:cubicBezTo>
                  <a:cubicBezTo>
                    <a:pt x="46" y="32"/>
                    <a:pt x="42" y="27"/>
                    <a:pt x="39" y="32"/>
                  </a:cubicBezTo>
                  <a:cubicBezTo>
                    <a:pt x="35" y="36"/>
                    <a:pt x="41" y="40"/>
                    <a:pt x="43" y="41"/>
                  </a:cubicBezTo>
                  <a:cubicBezTo>
                    <a:pt x="46" y="43"/>
                    <a:pt x="43" y="45"/>
                    <a:pt x="40" y="44"/>
                  </a:cubicBezTo>
                  <a:cubicBezTo>
                    <a:pt x="37" y="44"/>
                    <a:pt x="39" y="49"/>
                    <a:pt x="43" y="49"/>
                  </a:cubicBezTo>
                  <a:cubicBezTo>
                    <a:pt x="48" y="50"/>
                    <a:pt x="52" y="42"/>
                    <a:pt x="52" y="40"/>
                  </a:cubicBezTo>
                  <a:cubicBezTo>
                    <a:pt x="51" y="38"/>
                    <a:pt x="56" y="29"/>
                    <a:pt x="54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1" name="Freeform 135"/>
            <p:cNvSpPr>
              <a:spLocks noEditPoints="1"/>
            </p:cNvSpPr>
            <p:nvPr userDrawn="1"/>
          </p:nvSpPr>
          <p:spPr bwMode="auto">
            <a:xfrm>
              <a:off x="-2132281" y="2346415"/>
              <a:ext cx="313779" cy="548901"/>
            </a:xfrm>
            <a:custGeom>
              <a:avLst/>
              <a:gdLst>
                <a:gd name="T0" fmla="*/ 142 w 146"/>
                <a:gd name="T1" fmla="*/ 50 h 236"/>
                <a:gd name="T2" fmla="*/ 140 w 146"/>
                <a:gd name="T3" fmla="*/ 31 h 236"/>
                <a:gd name="T4" fmla="*/ 122 w 146"/>
                <a:gd name="T5" fmla="*/ 11 h 236"/>
                <a:gd name="T6" fmla="*/ 102 w 146"/>
                <a:gd name="T7" fmla="*/ 10 h 236"/>
                <a:gd name="T8" fmla="*/ 82 w 146"/>
                <a:gd name="T9" fmla="*/ 10 h 236"/>
                <a:gd name="T10" fmla="*/ 70 w 146"/>
                <a:gd name="T11" fmla="*/ 21 h 236"/>
                <a:gd name="T12" fmla="*/ 58 w 146"/>
                <a:gd name="T13" fmla="*/ 35 h 236"/>
                <a:gd name="T14" fmla="*/ 49 w 146"/>
                <a:gd name="T15" fmla="*/ 49 h 236"/>
                <a:gd name="T16" fmla="*/ 38 w 146"/>
                <a:gd name="T17" fmla="*/ 57 h 236"/>
                <a:gd name="T18" fmla="*/ 30 w 146"/>
                <a:gd name="T19" fmla="*/ 81 h 236"/>
                <a:gd name="T20" fmla="*/ 33 w 146"/>
                <a:gd name="T21" fmla="*/ 93 h 236"/>
                <a:gd name="T22" fmla="*/ 13 w 146"/>
                <a:gd name="T23" fmla="*/ 100 h 236"/>
                <a:gd name="T24" fmla="*/ 12 w 146"/>
                <a:gd name="T25" fmla="*/ 122 h 236"/>
                <a:gd name="T26" fmla="*/ 19 w 146"/>
                <a:gd name="T27" fmla="*/ 140 h 236"/>
                <a:gd name="T28" fmla="*/ 15 w 146"/>
                <a:gd name="T29" fmla="*/ 151 h 236"/>
                <a:gd name="T30" fmla="*/ 8 w 146"/>
                <a:gd name="T31" fmla="*/ 163 h 236"/>
                <a:gd name="T32" fmla="*/ 4 w 146"/>
                <a:gd name="T33" fmla="*/ 179 h 236"/>
                <a:gd name="T34" fmla="*/ 0 w 146"/>
                <a:gd name="T35" fmla="*/ 180 h 236"/>
                <a:gd name="T36" fmla="*/ 10 w 146"/>
                <a:gd name="T37" fmla="*/ 202 h 236"/>
                <a:gd name="T38" fmla="*/ 18 w 146"/>
                <a:gd name="T39" fmla="*/ 220 h 236"/>
                <a:gd name="T40" fmla="*/ 21 w 146"/>
                <a:gd name="T41" fmla="*/ 234 h 236"/>
                <a:gd name="T42" fmla="*/ 35 w 146"/>
                <a:gd name="T43" fmla="*/ 227 h 236"/>
                <a:gd name="T44" fmla="*/ 48 w 146"/>
                <a:gd name="T45" fmla="*/ 223 h 236"/>
                <a:gd name="T46" fmla="*/ 59 w 146"/>
                <a:gd name="T47" fmla="*/ 220 h 236"/>
                <a:gd name="T48" fmla="*/ 61 w 146"/>
                <a:gd name="T49" fmla="*/ 210 h 236"/>
                <a:gd name="T50" fmla="*/ 63 w 146"/>
                <a:gd name="T51" fmla="*/ 187 h 236"/>
                <a:gd name="T52" fmla="*/ 80 w 146"/>
                <a:gd name="T53" fmla="*/ 172 h 236"/>
                <a:gd name="T54" fmla="*/ 76 w 146"/>
                <a:gd name="T55" fmla="*/ 151 h 236"/>
                <a:gd name="T56" fmla="*/ 66 w 146"/>
                <a:gd name="T57" fmla="*/ 137 h 236"/>
                <a:gd name="T58" fmla="*/ 74 w 146"/>
                <a:gd name="T59" fmla="*/ 118 h 236"/>
                <a:gd name="T60" fmla="*/ 87 w 146"/>
                <a:gd name="T61" fmla="*/ 105 h 236"/>
                <a:gd name="T62" fmla="*/ 116 w 146"/>
                <a:gd name="T63" fmla="*/ 87 h 236"/>
                <a:gd name="T64" fmla="*/ 119 w 146"/>
                <a:gd name="T65" fmla="*/ 67 h 236"/>
                <a:gd name="T66" fmla="*/ 139 w 146"/>
                <a:gd name="T67" fmla="*/ 61 h 236"/>
                <a:gd name="T68" fmla="*/ 144 w 146"/>
                <a:gd name="T69" fmla="*/ 56 h 236"/>
                <a:gd name="T70" fmla="*/ 78 w 146"/>
                <a:gd name="T71" fmla="*/ 2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236">
                  <a:moveTo>
                    <a:pt x="144" y="56"/>
                  </a:moveTo>
                  <a:cubicBezTo>
                    <a:pt x="142" y="54"/>
                    <a:pt x="139" y="50"/>
                    <a:pt x="142" y="50"/>
                  </a:cubicBezTo>
                  <a:cubicBezTo>
                    <a:pt x="145" y="50"/>
                    <a:pt x="146" y="42"/>
                    <a:pt x="142" y="41"/>
                  </a:cubicBezTo>
                  <a:cubicBezTo>
                    <a:pt x="139" y="39"/>
                    <a:pt x="142" y="32"/>
                    <a:pt x="140" y="31"/>
                  </a:cubicBezTo>
                  <a:cubicBezTo>
                    <a:pt x="137" y="29"/>
                    <a:pt x="138" y="24"/>
                    <a:pt x="139" y="21"/>
                  </a:cubicBezTo>
                  <a:cubicBezTo>
                    <a:pt x="140" y="17"/>
                    <a:pt x="128" y="14"/>
                    <a:pt x="122" y="11"/>
                  </a:cubicBezTo>
                  <a:cubicBezTo>
                    <a:pt x="116" y="9"/>
                    <a:pt x="114" y="5"/>
                    <a:pt x="109" y="2"/>
                  </a:cubicBezTo>
                  <a:cubicBezTo>
                    <a:pt x="104" y="0"/>
                    <a:pt x="102" y="6"/>
                    <a:pt x="102" y="10"/>
                  </a:cubicBezTo>
                  <a:cubicBezTo>
                    <a:pt x="102" y="15"/>
                    <a:pt x="97" y="15"/>
                    <a:pt x="94" y="12"/>
                  </a:cubicBezTo>
                  <a:cubicBezTo>
                    <a:pt x="91" y="10"/>
                    <a:pt x="87" y="12"/>
                    <a:pt x="82" y="10"/>
                  </a:cubicBezTo>
                  <a:cubicBezTo>
                    <a:pt x="77" y="8"/>
                    <a:pt x="79" y="15"/>
                    <a:pt x="79" y="18"/>
                  </a:cubicBezTo>
                  <a:cubicBezTo>
                    <a:pt x="79" y="21"/>
                    <a:pt x="74" y="21"/>
                    <a:pt x="70" y="21"/>
                  </a:cubicBezTo>
                  <a:cubicBezTo>
                    <a:pt x="67" y="21"/>
                    <a:pt x="61" y="24"/>
                    <a:pt x="61" y="27"/>
                  </a:cubicBezTo>
                  <a:cubicBezTo>
                    <a:pt x="61" y="31"/>
                    <a:pt x="56" y="33"/>
                    <a:pt x="58" y="35"/>
                  </a:cubicBezTo>
                  <a:cubicBezTo>
                    <a:pt x="60" y="37"/>
                    <a:pt x="58" y="39"/>
                    <a:pt x="55" y="41"/>
                  </a:cubicBezTo>
                  <a:cubicBezTo>
                    <a:pt x="53" y="42"/>
                    <a:pt x="51" y="47"/>
                    <a:pt x="49" y="49"/>
                  </a:cubicBezTo>
                  <a:cubicBezTo>
                    <a:pt x="48" y="50"/>
                    <a:pt x="50" y="53"/>
                    <a:pt x="47" y="55"/>
                  </a:cubicBezTo>
                  <a:cubicBezTo>
                    <a:pt x="44" y="57"/>
                    <a:pt x="40" y="56"/>
                    <a:pt x="38" y="57"/>
                  </a:cubicBezTo>
                  <a:cubicBezTo>
                    <a:pt x="37" y="59"/>
                    <a:pt x="38" y="62"/>
                    <a:pt x="38" y="67"/>
                  </a:cubicBezTo>
                  <a:cubicBezTo>
                    <a:pt x="37" y="71"/>
                    <a:pt x="33" y="77"/>
                    <a:pt x="30" y="81"/>
                  </a:cubicBezTo>
                  <a:cubicBezTo>
                    <a:pt x="27" y="85"/>
                    <a:pt x="31" y="86"/>
                    <a:pt x="33" y="86"/>
                  </a:cubicBezTo>
                  <a:cubicBezTo>
                    <a:pt x="34" y="87"/>
                    <a:pt x="34" y="89"/>
                    <a:pt x="33" y="93"/>
                  </a:cubicBezTo>
                  <a:cubicBezTo>
                    <a:pt x="31" y="96"/>
                    <a:pt x="27" y="94"/>
                    <a:pt x="25" y="93"/>
                  </a:cubicBezTo>
                  <a:cubicBezTo>
                    <a:pt x="23" y="93"/>
                    <a:pt x="17" y="95"/>
                    <a:pt x="13" y="100"/>
                  </a:cubicBezTo>
                  <a:cubicBezTo>
                    <a:pt x="10" y="105"/>
                    <a:pt x="11" y="108"/>
                    <a:pt x="12" y="111"/>
                  </a:cubicBezTo>
                  <a:cubicBezTo>
                    <a:pt x="13" y="114"/>
                    <a:pt x="9" y="117"/>
                    <a:pt x="12" y="122"/>
                  </a:cubicBezTo>
                  <a:cubicBezTo>
                    <a:pt x="15" y="127"/>
                    <a:pt x="11" y="128"/>
                    <a:pt x="12" y="132"/>
                  </a:cubicBezTo>
                  <a:cubicBezTo>
                    <a:pt x="12" y="136"/>
                    <a:pt x="19" y="136"/>
                    <a:pt x="19" y="140"/>
                  </a:cubicBezTo>
                  <a:cubicBezTo>
                    <a:pt x="20" y="144"/>
                    <a:pt x="17" y="145"/>
                    <a:pt x="15" y="145"/>
                  </a:cubicBezTo>
                  <a:cubicBezTo>
                    <a:pt x="13" y="145"/>
                    <a:pt x="13" y="150"/>
                    <a:pt x="15" y="151"/>
                  </a:cubicBezTo>
                  <a:cubicBezTo>
                    <a:pt x="18" y="152"/>
                    <a:pt x="17" y="159"/>
                    <a:pt x="16" y="161"/>
                  </a:cubicBezTo>
                  <a:cubicBezTo>
                    <a:pt x="15" y="163"/>
                    <a:pt x="8" y="161"/>
                    <a:pt x="8" y="163"/>
                  </a:cubicBezTo>
                  <a:cubicBezTo>
                    <a:pt x="9" y="166"/>
                    <a:pt x="7" y="170"/>
                    <a:pt x="7" y="172"/>
                  </a:cubicBezTo>
                  <a:cubicBezTo>
                    <a:pt x="7" y="174"/>
                    <a:pt x="6" y="181"/>
                    <a:pt x="4" y="179"/>
                  </a:cubicBezTo>
                  <a:cubicBezTo>
                    <a:pt x="3" y="179"/>
                    <a:pt x="2" y="179"/>
                    <a:pt x="0" y="179"/>
                  </a:cubicBezTo>
                  <a:cubicBezTo>
                    <a:pt x="0" y="179"/>
                    <a:pt x="0" y="179"/>
                    <a:pt x="0" y="180"/>
                  </a:cubicBezTo>
                  <a:cubicBezTo>
                    <a:pt x="0" y="184"/>
                    <a:pt x="2" y="188"/>
                    <a:pt x="5" y="191"/>
                  </a:cubicBezTo>
                  <a:cubicBezTo>
                    <a:pt x="9" y="194"/>
                    <a:pt x="6" y="198"/>
                    <a:pt x="10" y="202"/>
                  </a:cubicBezTo>
                  <a:cubicBezTo>
                    <a:pt x="13" y="206"/>
                    <a:pt x="12" y="209"/>
                    <a:pt x="15" y="212"/>
                  </a:cubicBezTo>
                  <a:cubicBezTo>
                    <a:pt x="19" y="215"/>
                    <a:pt x="19" y="216"/>
                    <a:pt x="18" y="220"/>
                  </a:cubicBezTo>
                  <a:cubicBezTo>
                    <a:pt x="16" y="223"/>
                    <a:pt x="21" y="222"/>
                    <a:pt x="21" y="225"/>
                  </a:cubicBezTo>
                  <a:cubicBezTo>
                    <a:pt x="21" y="227"/>
                    <a:pt x="20" y="232"/>
                    <a:pt x="21" y="234"/>
                  </a:cubicBezTo>
                  <a:cubicBezTo>
                    <a:pt x="22" y="236"/>
                    <a:pt x="25" y="234"/>
                    <a:pt x="30" y="234"/>
                  </a:cubicBezTo>
                  <a:cubicBezTo>
                    <a:pt x="36" y="234"/>
                    <a:pt x="35" y="230"/>
                    <a:pt x="35" y="227"/>
                  </a:cubicBezTo>
                  <a:cubicBezTo>
                    <a:pt x="35" y="224"/>
                    <a:pt x="38" y="226"/>
                    <a:pt x="38" y="224"/>
                  </a:cubicBezTo>
                  <a:cubicBezTo>
                    <a:pt x="39" y="222"/>
                    <a:pt x="44" y="221"/>
                    <a:pt x="48" y="223"/>
                  </a:cubicBezTo>
                  <a:cubicBezTo>
                    <a:pt x="52" y="225"/>
                    <a:pt x="54" y="222"/>
                    <a:pt x="55" y="218"/>
                  </a:cubicBezTo>
                  <a:cubicBezTo>
                    <a:pt x="55" y="214"/>
                    <a:pt x="58" y="219"/>
                    <a:pt x="59" y="220"/>
                  </a:cubicBezTo>
                  <a:cubicBezTo>
                    <a:pt x="60" y="220"/>
                    <a:pt x="64" y="214"/>
                    <a:pt x="65" y="209"/>
                  </a:cubicBezTo>
                  <a:cubicBezTo>
                    <a:pt x="67" y="205"/>
                    <a:pt x="65" y="206"/>
                    <a:pt x="61" y="210"/>
                  </a:cubicBezTo>
                  <a:cubicBezTo>
                    <a:pt x="57" y="214"/>
                    <a:pt x="59" y="206"/>
                    <a:pt x="61" y="203"/>
                  </a:cubicBezTo>
                  <a:cubicBezTo>
                    <a:pt x="63" y="199"/>
                    <a:pt x="62" y="189"/>
                    <a:pt x="63" y="187"/>
                  </a:cubicBezTo>
                  <a:cubicBezTo>
                    <a:pt x="63" y="185"/>
                    <a:pt x="64" y="182"/>
                    <a:pt x="69" y="181"/>
                  </a:cubicBezTo>
                  <a:cubicBezTo>
                    <a:pt x="74" y="180"/>
                    <a:pt x="81" y="174"/>
                    <a:pt x="80" y="172"/>
                  </a:cubicBezTo>
                  <a:cubicBezTo>
                    <a:pt x="79" y="169"/>
                    <a:pt x="87" y="165"/>
                    <a:pt x="87" y="163"/>
                  </a:cubicBezTo>
                  <a:cubicBezTo>
                    <a:pt x="87" y="160"/>
                    <a:pt x="79" y="153"/>
                    <a:pt x="76" y="151"/>
                  </a:cubicBezTo>
                  <a:cubicBezTo>
                    <a:pt x="73" y="150"/>
                    <a:pt x="67" y="151"/>
                    <a:pt x="68" y="149"/>
                  </a:cubicBezTo>
                  <a:cubicBezTo>
                    <a:pt x="68" y="148"/>
                    <a:pt x="67" y="141"/>
                    <a:pt x="66" y="137"/>
                  </a:cubicBezTo>
                  <a:cubicBezTo>
                    <a:pt x="66" y="134"/>
                    <a:pt x="71" y="130"/>
                    <a:pt x="71" y="127"/>
                  </a:cubicBezTo>
                  <a:cubicBezTo>
                    <a:pt x="71" y="123"/>
                    <a:pt x="70" y="119"/>
                    <a:pt x="74" y="118"/>
                  </a:cubicBezTo>
                  <a:cubicBezTo>
                    <a:pt x="77" y="117"/>
                    <a:pt x="75" y="114"/>
                    <a:pt x="79" y="113"/>
                  </a:cubicBezTo>
                  <a:cubicBezTo>
                    <a:pt x="83" y="112"/>
                    <a:pt x="83" y="107"/>
                    <a:pt x="87" y="105"/>
                  </a:cubicBezTo>
                  <a:cubicBezTo>
                    <a:pt x="92" y="103"/>
                    <a:pt x="92" y="102"/>
                    <a:pt x="98" y="99"/>
                  </a:cubicBezTo>
                  <a:cubicBezTo>
                    <a:pt x="104" y="96"/>
                    <a:pt x="114" y="90"/>
                    <a:pt x="116" y="87"/>
                  </a:cubicBezTo>
                  <a:cubicBezTo>
                    <a:pt x="118" y="83"/>
                    <a:pt x="110" y="80"/>
                    <a:pt x="115" y="76"/>
                  </a:cubicBezTo>
                  <a:cubicBezTo>
                    <a:pt x="120" y="73"/>
                    <a:pt x="116" y="69"/>
                    <a:pt x="119" y="67"/>
                  </a:cubicBezTo>
                  <a:cubicBezTo>
                    <a:pt x="123" y="66"/>
                    <a:pt x="124" y="64"/>
                    <a:pt x="127" y="62"/>
                  </a:cubicBezTo>
                  <a:cubicBezTo>
                    <a:pt x="130" y="59"/>
                    <a:pt x="133" y="62"/>
                    <a:pt x="139" y="61"/>
                  </a:cubicBezTo>
                  <a:cubicBezTo>
                    <a:pt x="142" y="60"/>
                    <a:pt x="144" y="60"/>
                    <a:pt x="146" y="61"/>
                  </a:cubicBezTo>
                  <a:cubicBezTo>
                    <a:pt x="145" y="58"/>
                    <a:pt x="145" y="56"/>
                    <a:pt x="144" y="56"/>
                  </a:cubicBezTo>
                  <a:close/>
                  <a:moveTo>
                    <a:pt x="86" y="196"/>
                  </a:moveTo>
                  <a:cubicBezTo>
                    <a:pt x="79" y="196"/>
                    <a:pt x="76" y="208"/>
                    <a:pt x="78" y="210"/>
                  </a:cubicBezTo>
                  <a:cubicBezTo>
                    <a:pt x="79" y="212"/>
                    <a:pt x="92" y="196"/>
                    <a:pt x="86" y="1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2" name="Freeform 136"/>
            <p:cNvSpPr>
              <a:spLocks noEditPoints="1"/>
            </p:cNvSpPr>
            <p:nvPr userDrawn="1"/>
          </p:nvSpPr>
          <p:spPr bwMode="auto">
            <a:xfrm>
              <a:off x="-1875553" y="2734840"/>
              <a:ext cx="157728" cy="76591"/>
            </a:xfrm>
            <a:custGeom>
              <a:avLst/>
              <a:gdLst>
                <a:gd name="T0" fmla="*/ 68 w 73"/>
                <a:gd name="T1" fmla="*/ 9 h 33"/>
                <a:gd name="T2" fmla="*/ 70 w 73"/>
                <a:gd name="T3" fmla="*/ 2 h 33"/>
                <a:gd name="T4" fmla="*/ 68 w 73"/>
                <a:gd name="T5" fmla="*/ 3 h 33"/>
                <a:gd name="T6" fmla="*/ 46 w 73"/>
                <a:gd name="T7" fmla="*/ 1 h 33"/>
                <a:gd name="T8" fmla="*/ 24 w 73"/>
                <a:gd name="T9" fmla="*/ 5 h 33"/>
                <a:gd name="T10" fmla="*/ 17 w 73"/>
                <a:gd name="T11" fmla="*/ 11 h 33"/>
                <a:gd name="T12" fmla="*/ 19 w 73"/>
                <a:gd name="T13" fmla="*/ 18 h 33"/>
                <a:gd name="T14" fmla="*/ 26 w 73"/>
                <a:gd name="T15" fmla="*/ 21 h 33"/>
                <a:gd name="T16" fmla="*/ 29 w 73"/>
                <a:gd name="T17" fmla="*/ 26 h 33"/>
                <a:gd name="T18" fmla="*/ 28 w 73"/>
                <a:gd name="T19" fmla="*/ 26 h 33"/>
                <a:gd name="T20" fmla="*/ 41 w 73"/>
                <a:gd name="T21" fmla="*/ 26 h 33"/>
                <a:gd name="T22" fmla="*/ 53 w 73"/>
                <a:gd name="T23" fmla="*/ 32 h 33"/>
                <a:gd name="T24" fmla="*/ 64 w 73"/>
                <a:gd name="T25" fmla="*/ 33 h 33"/>
                <a:gd name="T26" fmla="*/ 64 w 73"/>
                <a:gd name="T27" fmla="*/ 30 h 33"/>
                <a:gd name="T28" fmla="*/ 67 w 73"/>
                <a:gd name="T29" fmla="*/ 26 h 33"/>
                <a:gd name="T30" fmla="*/ 65 w 73"/>
                <a:gd name="T31" fmla="*/ 21 h 33"/>
                <a:gd name="T32" fmla="*/ 64 w 73"/>
                <a:gd name="T33" fmla="*/ 14 h 33"/>
                <a:gd name="T34" fmla="*/ 68 w 73"/>
                <a:gd name="T35" fmla="*/ 9 h 33"/>
                <a:gd name="T36" fmla="*/ 7 w 73"/>
                <a:gd name="T37" fmla="*/ 17 h 33"/>
                <a:gd name="T38" fmla="*/ 2 w 73"/>
                <a:gd name="T39" fmla="*/ 26 h 33"/>
                <a:gd name="T40" fmla="*/ 14 w 73"/>
                <a:gd name="T41" fmla="*/ 19 h 33"/>
                <a:gd name="T42" fmla="*/ 7 w 73"/>
                <a:gd name="T43" fmla="*/ 17 h 33"/>
                <a:gd name="T44" fmla="*/ 12 w 73"/>
                <a:gd name="T45" fmla="*/ 12 h 33"/>
                <a:gd name="T46" fmla="*/ 5 w 73"/>
                <a:gd name="T47" fmla="*/ 13 h 33"/>
                <a:gd name="T48" fmla="*/ 12 w 73"/>
                <a:gd name="T4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33">
                  <a:moveTo>
                    <a:pt x="68" y="9"/>
                  </a:moveTo>
                  <a:cubicBezTo>
                    <a:pt x="69" y="6"/>
                    <a:pt x="73" y="5"/>
                    <a:pt x="70" y="2"/>
                  </a:cubicBezTo>
                  <a:cubicBezTo>
                    <a:pt x="70" y="2"/>
                    <a:pt x="69" y="2"/>
                    <a:pt x="68" y="3"/>
                  </a:cubicBezTo>
                  <a:cubicBezTo>
                    <a:pt x="63" y="4"/>
                    <a:pt x="52" y="0"/>
                    <a:pt x="46" y="1"/>
                  </a:cubicBezTo>
                  <a:cubicBezTo>
                    <a:pt x="39" y="2"/>
                    <a:pt x="27" y="2"/>
                    <a:pt x="24" y="5"/>
                  </a:cubicBezTo>
                  <a:cubicBezTo>
                    <a:pt x="21" y="8"/>
                    <a:pt x="14" y="8"/>
                    <a:pt x="17" y="11"/>
                  </a:cubicBezTo>
                  <a:cubicBezTo>
                    <a:pt x="20" y="13"/>
                    <a:pt x="17" y="15"/>
                    <a:pt x="19" y="18"/>
                  </a:cubicBezTo>
                  <a:cubicBezTo>
                    <a:pt x="22" y="21"/>
                    <a:pt x="23" y="22"/>
                    <a:pt x="26" y="21"/>
                  </a:cubicBezTo>
                  <a:cubicBezTo>
                    <a:pt x="29" y="21"/>
                    <a:pt x="32" y="22"/>
                    <a:pt x="29" y="26"/>
                  </a:cubicBezTo>
                  <a:cubicBezTo>
                    <a:pt x="29" y="26"/>
                    <a:pt x="29" y="26"/>
                    <a:pt x="28" y="26"/>
                  </a:cubicBezTo>
                  <a:cubicBezTo>
                    <a:pt x="34" y="25"/>
                    <a:pt x="40" y="25"/>
                    <a:pt x="41" y="26"/>
                  </a:cubicBezTo>
                  <a:cubicBezTo>
                    <a:pt x="42" y="27"/>
                    <a:pt x="51" y="33"/>
                    <a:pt x="53" y="32"/>
                  </a:cubicBezTo>
                  <a:cubicBezTo>
                    <a:pt x="54" y="32"/>
                    <a:pt x="60" y="32"/>
                    <a:pt x="64" y="33"/>
                  </a:cubicBezTo>
                  <a:cubicBezTo>
                    <a:pt x="63" y="32"/>
                    <a:pt x="63" y="31"/>
                    <a:pt x="64" y="30"/>
                  </a:cubicBezTo>
                  <a:cubicBezTo>
                    <a:pt x="66" y="29"/>
                    <a:pt x="69" y="29"/>
                    <a:pt x="67" y="26"/>
                  </a:cubicBezTo>
                  <a:cubicBezTo>
                    <a:pt x="66" y="24"/>
                    <a:pt x="65" y="23"/>
                    <a:pt x="65" y="21"/>
                  </a:cubicBezTo>
                  <a:cubicBezTo>
                    <a:pt x="65" y="18"/>
                    <a:pt x="64" y="16"/>
                    <a:pt x="64" y="14"/>
                  </a:cubicBezTo>
                  <a:cubicBezTo>
                    <a:pt x="64" y="12"/>
                    <a:pt x="66" y="12"/>
                    <a:pt x="68" y="9"/>
                  </a:cubicBezTo>
                  <a:close/>
                  <a:moveTo>
                    <a:pt x="7" y="17"/>
                  </a:moveTo>
                  <a:cubicBezTo>
                    <a:pt x="1" y="18"/>
                    <a:pt x="0" y="26"/>
                    <a:pt x="2" y="26"/>
                  </a:cubicBezTo>
                  <a:cubicBezTo>
                    <a:pt x="5" y="26"/>
                    <a:pt x="12" y="20"/>
                    <a:pt x="14" y="19"/>
                  </a:cubicBezTo>
                  <a:cubicBezTo>
                    <a:pt x="16" y="17"/>
                    <a:pt x="13" y="15"/>
                    <a:pt x="7" y="17"/>
                  </a:cubicBezTo>
                  <a:close/>
                  <a:moveTo>
                    <a:pt x="12" y="12"/>
                  </a:moveTo>
                  <a:cubicBezTo>
                    <a:pt x="13" y="9"/>
                    <a:pt x="2" y="11"/>
                    <a:pt x="5" y="13"/>
                  </a:cubicBezTo>
                  <a:cubicBezTo>
                    <a:pt x="7" y="14"/>
                    <a:pt x="11" y="14"/>
                    <a:pt x="12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3" name="Freeform 137"/>
            <p:cNvSpPr>
              <a:spLocks/>
            </p:cNvSpPr>
            <p:nvPr userDrawn="1"/>
          </p:nvSpPr>
          <p:spPr bwMode="auto">
            <a:xfrm>
              <a:off x="-1585267" y="4339599"/>
              <a:ext cx="201355" cy="246185"/>
            </a:xfrm>
            <a:custGeom>
              <a:avLst/>
              <a:gdLst>
                <a:gd name="T0" fmla="*/ 83 w 94"/>
                <a:gd name="T1" fmla="*/ 25 h 106"/>
                <a:gd name="T2" fmla="*/ 88 w 94"/>
                <a:gd name="T3" fmla="*/ 17 h 106"/>
                <a:gd name="T4" fmla="*/ 94 w 94"/>
                <a:gd name="T5" fmla="*/ 9 h 106"/>
                <a:gd name="T6" fmla="*/ 88 w 94"/>
                <a:gd name="T7" fmla="*/ 11 h 106"/>
                <a:gd name="T8" fmla="*/ 82 w 94"/>
                <a:gd name="T9" fmla="*/ 9 h 106"/>
                <a:gd name="T10" fmla="*/ 72 w 94"/>
                <a:gd name="T11" fmla="*/ 11 h 106"/>
                <a:gd name="T12" fmla="*/ 64 w 94"/>
                <a:gd name="T13" fmla="*/ 16 h 106"/>
                <a:gd name="T14" fmla="*/ 51 w 94"/>
                <a:gd name="T15" fmla="*/ 14 h 106"/>
                <a:gd name="T16" fmla="*/ 37 w 94"/>
                <a:gd name="T17" fmla="*/ 7 h 106"/>
                <a:gd name="T18" fmla="*/ 25 w 94"/>
                <a:gd name="T19" fmla="*/ 5 h 106"/>
                <a:gd name="T20" fmla="*/ 19 w 94"/>
                <a:gd name="T21" fmla="*/ 2 h 106"/>
                <a:gd name="T22" fmla="*/ 12 w 94"/>
                <a:gd name="T23" fmla="*/ 1 h 106"/>
                <a:gd name="T24" fmla="*/ 2 w 94"/>
                <a:gd name="T25" fmla="*/ 7 h 106"/>
                <a:gd name="T26" fmla="*/ 1 w 94"/>
                <a:gd name="T27" fmla="*/ 8 h 106"/>
                <a:gd name="T28" fmla="*/ 6 w 94"/>
                <a:gd name="T29" fmla="*/ 13 h 106"/>
                <a:gd name="T30" fmla="*/ 7 w 94"/>
                <a:gd name="T31" fmla="*/ 21 h 106"/>
                <a:gd name="T32" fmla="*/ 12 w 94"/>
                <a:gd name="T33" fmla="*/ 25 h 106"/>
                <a:gd name="T34" fmla="*/ 12 w 94"/>
                <a:gd name="T35" fmla="*/ 33 h 106"/>
                <a:gd name="T36" fmla="*/ 4 w 94"/>
                <a:gd name="T37" fmla="*/ 46 h 106"/>
                <a:gd name="T38" fmla="*/ 0 w 94"/>
                <a:gd name="T39" fmla="*/ 53 h 106"/>
                <a:gd name="T40" fmla="*/ 8 w 94"/>
                <a:gd name="T41" fmla="*/ 57 h 106"/>
                <a:gd name="T42" fmla="*/ 0 w 94"/>
                <a:gd name="T43" fmla="*/ 64 h 106"/>
                <a:gd name="T44" fmla="*/ 0 w 94"/>
                <a:gd name="T45" fmla="*/ 65 h 106"/>
                <a:gd name="T46" fmla="*/ 44 w 94"/>
                <a:gd name="T47" fmla="*/ 87 h 106"/>
                <a:gd name="T48" fmla="*/ 43 w 94"/>
                <a:gd name="T49" fmla="*/ 93 h 106"/>
                <a:gd name="T50" fmla="*/ 63 w 94"/>
                <a:gd name="T51" fmla="*/ 106 h 106"/>
                <a:gd name="T52" fmla="*/ 74 w 94"/>
                <a:gd name="T53" fmla="*/ 83 h 106"/>
                <a:gd name="T54" fmla="*/ 82 w 94"/>
                <a:gd name="T55" fmla="*/ 77 h 106"/>
                <a:gd name="T56" fmla="*/ 88 w 94"/>
                <a:gd name="T57" fmla="*/ 73 h 106"/>
                <a:gd name="T58" fmla="*/ 89 w 94"/>
                <a:gd name="T59" fmla="*/ 72 h 106"/>
                <a:gd name="T60" fmla="*/ 83 w 94"/>
                <a:gd name="T61" fmla="*/ 63 h 106"/>
                <a:gd name="T62" fmla="*/ 83 w 94"/>
                <a:gd name="T6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83" y="25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0"/>
                    <a:pt x="89" y="10"/>
                    <a:pt x="88" y="11"/>
                  </a:cubicBezTo>
                  <a:cubicBezTo>
                    <a:pt x="86" y="12"/>
                    <a:pt x="83" y="10"/>
                    <a:pt x="82" y="9"/>
                  </a:cubicBezTo>
                  <a:cubicBezTo>
                    <a:pt x="81" y="7"/>
                    <a:pt x="76" y="8"/>
                    <a:pt x="72" y="11"/>
                  </a:cubicBezTo>
                  <a:cubicBezTo>
                    <a:pt x="68" y="13"/>
                    <a:pt x="66" y="17"/>
                    <a:pt x="64" y="16"/>
                  </a:cubicBezTo>
                  <a:cubicBezTo>
                    <a:pt x="63" y="15"/>
                    <a:pt x="53" y="14"/>
                    <a:pt x="51" y="14"/>
                  </a:cubicBezTo>
                  <a:cubicBezTo>
                    <a:pt x="48" y="14"/>
                    <a:pt x="40" y="9"/>
                    <a:pt x="37" y="7"/>
                  </a:cubicBezTo>
                  <a:cubicBezTo>
                    <a:pt x="35" y="5"/>
                    <a:pt x="27" y="6"/>
                    <a:pt x="25" y="5"/>
                  </a:cubicBezTo>
                  <a:cubicBezTo>
                    <a:pt x="24" y="4"/>
                    <a:pt x="20" y="3"/>
                    <a:pt x="19" y="2"/>
                  </a:cubicBezTo>
                  <a:cubicBezTo>
                    <a:pt x="17" y="0"/>
                    <a:pt x="14" y="0"/>
                    <a:pt x="12" y="1"/>
                  </a:cubicBezTo>
                  <a:cubicBezTo>
                    <a:pt x="9" y="1"/>
                    <a:pt x="3" y="5"/>
                    <a:pt x="2" y="7"/>
                  </a:cubicBezTo>
                  <a:cubicBezTo>
                    <a:pt x="2" y="7"/>
                    <a:pt x="2" y="8"/>
                    <a:pt x="1" y="8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9"/>
                    <a:pt x="12" y="33"/>
                  </a:cubicBezTo>
                  <a:cubicBezTo>
                    <a:pt x="11" y="38"/>
                    <a:pt x="7" y="43"/>
                    <a:pt x="4" y="46"/>
                  </a:cubicBezTo>
                  <a:cubicBezTo>
                    <a:pt x="3" y="47"/>
                    <a:pt x="2" y="50"/>
                    <a:pt x="0" y="53"/>
                  </a:cubicBezTo>
                  <a:cubicBezTo>
                    <a:pt x="5" y="54"/>
                    <a:pt x="8" y="56"/>
                    <a:pt x="8" y="57"/>
                  </a:cubicBezTo>
                  <a:cubicBezTo>
                    <a:pt x="8" y="59"/>
                    <a:pt x="0" y="58"/>
                    <a:pt x="0" y="64"/>
                  </a:cubicBezTo>
                  <a:cubicBezTo>
                    <a:pt x="0" y="64"/>
                    <a:pt x="0" y="65"/>
                    <a:pt x="0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43" y="93"/>
                    <a:pt x="53" y="100"/>
                    <a:pt x="63" y="106"/>
                  </a:cubicBezTo>
                  <a:cubicBezTo>
                    <a:pt x="67" y="96"/>
                    <a:pt x="73" y="85"/>
                    <a:pt x="74" y="83"/>
                  </a:cubicBezTo>
                  <a:cubicBezTo>
                    <a:pt x="77" y="79"/>
                    <a:pt x="79" y="80"/>
                    <a:pt x="82" y="77"/>
                  </a:cubicBezTo>
                  <a:cubicBezTo>
                    <a:pt x="84" y="74"/>
                    <a:pt x="85" y="78"/>
                    <a:pt x="88" y="73"/>
                  </a:cubicBezTo>
                  <a:cubicBezTo>
                    <a:pt x="88" y="73"/>
                    <a:pt x="89" y="72"/>
                    <a:pt x="89" y="72"/>
                  </a:cubicBezTo>
                  <a:cubicBezTo>
                    <a:pt x="83" y="63"/>
                    <a:pt x="83" y="63"/>
                    <a:pt x="83" y="6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4" name="Freeform 138"/>
            <p:cNvSpPr>
              <a:spLocks/>
            </p:cNvSpPr>
            <p:nvPr userDrawn="1"/>
          </p:nvSpPr>
          <p:spPr bwMode="auto">
            <a:xfrm>
              <a:off x="-1694333" y="4357835"/>
              <a:ext cx="134237" cy="144064"/>
            </a:xfrm>
            <a:custGeom>
              <a:avLst/>
              <a:gdLst>
                <a:gd name="T0" fmla="*/ 58 w 63"/>
                <a:gd name="T1" fmla="*/ 13 h 62"/>
                <a:gd name="T2" fmla="*/ 57 w 63"/>
                <a:gd name="T3" fmla="*/ 5 h 62"/>
                <a:gd name="T4" fmla="*/ 52 w 63"/>
                <a:gd name="T5" fmla="*/ 0 h 62"/>
                <a:gd name="T6" fmla="*/ 48 w 63"/>
                <a:gd name="T7" fmla="*/ 4 h 62"/>
                <a:gd name="T8" fmla="*/ 41 w 63"/>
                <a:gd name="T9" fmla="*/ 4 h 62"/>
                <a:gd name="T10" fmla="*/ 32 w 63"/>
                <a:gd name="T11" fmla="*/ 7 h 62"/>
                <a:gd name="T12" fmla="*/ 25 w 63"/>
                <a:gd name="T13" fmla="*/ 5 h 62"/>
                <a:gd name="T14" fmla="*/ 16 w 63"/>
                <a:gd name="T15" fmla="*/ 7 h 62"/>
                <a:gd name="T16" fmla="*/ 15 w 63"/>
                <a:gd name="T17" fmla="*/ 16 h 62"/>
                <a:gd name="T18" fmla="*/ 19 w 63"/>
                <a:gd name="T19" fmla="*/ 22 h 62"/>
                <a:gd name="T20" fmla="*/ 16 w 63"/>
                <a:gd name="T21" fmla="*/ 27 h 62"/>
                <a:gd name="T22" fmla="*/ 11 w 63"/>
                <a:gd name="T23" fmla="*/ 30 h 62"/>
                <a:gd name="T24" fmla="*/ 6 w 63"/>
                <a:gd name="T25" fmla="*/ 36 h 62"/>
                <a:gd name="T26" fmla="*/ 4 w 63"/>
                <a:gd name="T27" fmla="*/ 44 h 62"/>
                <a:gd name="T28" fmla="*/ 1 w 63"/>
                <a:gd name="T29" fmla="*/ 53 h 62"/>
                <a:gd name="T30" fmla="*/ 0 w 63"/>
                <a:gd name="T31" fmla="*/ 61 h 62"/>
                <a:gd name="T32" fmla="*/ 5 w 63"/>
                <a:gd name="T33" fmla="*/ 60 h 62"/>
                <a:gd name="T34" fmla="*/ 17 w 63"/>
                <a:gd name="T35" fmla="*/ 57 h 62"/>
                <a:gd name="T36" fmla="*/ 27 w 63"/>
                <a:gd name="T37" fmla="*/ 56 h 62"/>
                <a:gd name="T38" fmla="*/ 36 w 63"/>
                <a:gd name="T39" fmla="*/ 45 h 62"/>
                <a:gd name="T40" fmla="*/ 51 w 63"/>
                <a:gd name="T41" fmla="*/ 45 h 62"/>
                <a:gd name="T42" fmla="*/ 55 w 63"/>
                <a:gd name="T43" fmla="*/ 38 h 62"/>
                <a:gd name="T44" fmla="*/ 63 w 63"/>
                <a:gd name="T45" fmla="*/ 25 h 62"/>
                <a:gd name="T46" fmla="*/ 63 w 63"/>
                <a:gd name="T47" fmla="*/ 17 h 62"/>
                <a:gd name="T48" fmla="*/ 58 w 63"/>
                <a:gd name="T49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62">
                  <a:moveTo>
                    <a:pt x="58" y="13"/>
                  </a:moveTo>
                  <a:cubicBezTo>
                    <a:pt x="57" y="5"/>
                    <a:pt x="57" y="5"/>
                    <a:pt x="57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0" y="2"/>
                    <a:pt x="48" y="3"/>
                    <a:pt x="48" y="4"/>
                  </a:cubicBezTo>
                  <a:cubicBezTo>
                    <a:pt x="48" y="6"/>
                    <a:pt x="43" y="5"/>
                    <a:pt x="41" y="4"/>
                  </a:cubicBezTo>
                  <a:cubicBezTo>
                    <a:pt x="39" y="4"/>
                    <a:pt x="33" y="6"/>
                    <a:pt x="32" y="7"/>
                  </a:cubicBezTo>
                  <a:cubicBezTo>
                    <a:pt x="31" y="9"/>
                    <a:pt x="28" y="4"/>
                    <a:pt x="25" y="5"/>
                  </a:cubicBezTo>
                  <a:cubicBezTo>
                    <a:pt x="22" y="5"/>
                    <a:pt x="16" y="7"/>
                    <a:pt x="16" y="7"/>
                  </a:cubicBezTo>
                  <a:cubicBezTo>
                    <a:pt x="16" y="7"/>
                    <a:pt x="15" y="14"/>
                    <a:pt x="15" y="16"/>
                  </a:cubicBezTo>
                  <a:cubicBezTo>
                    <a:pt x="15" y="19"/>
                    <a:pt x="19" y="20"/>
                    <a:pt x="19" y="22"/>
                  </a:cubicBezTo>
                  <a:cubicBezTo>
                    <a:pt x="19" y="24"/>
                    <a:pt x="16" y="26"/>
                    <a:pt x="16" y="27"/>
                  </a:cubicBezTo>
                  <a:cubicBezTo>
                    <a:pt x="15" y="29"/>
                    <a:pt x="13" y="30"/>
                    <a:pt x="11" y="30"/>
                  </a:cubicBezTo>
                  <a:cubicBezTo>
                    <a:pt x="8" y="31"/>
                    <a:pt x="8" y="35"/>
                    <a:pt x="6" y="36"/>
                  </a:cubicBezTo>
                  <a:cubicBezTo>
                    <a:pt x="4" y="38"/>
                    <a:pt x="5" y="41"/>
                    <a:pt x="4" y="44"/>
                  </a:cubicBezTo>
                  <a:cubicBezTo>
                    <a:pt x="2" y="47"/>
                    <a:pt x="1" y="50"/>
                    <a:pt x="1" y="53"/>
                  </a:cubicBezTo>
                  <a:cubicBezTo>
                    <a:pt x="1" y="56"/>
                    <a:pt x="1" y="59"/>
                    <a:pt x="0" y="61"/>
                  </a:cubicBezTo>
                  <a:cubicBezTo>
                    <a:pt x="3" y="62"/>
                    <a:pt x="4" y="61"/>
                    <a:pt x="5" y="60"/>
                  </a:cubicBezTo>
                  <a:cubicBezTo>
                    <a:pt x="8" y="59"/>
                    <a:pt x="17" y="57"/>
                    <a:pt x="17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1"/>
                    <a:pt x="32" y="45"/>
                    <a:pt x="36" y="45"/>
                  </a:cubicBezTo>
                  <a:cubicBezTo>
                    <a:pt x="40" y="43"/>
                    <a:pt x="47" y="44"/>
                    <a:pt x="51" y="45"/>
                  </a:cubicBezTo>
                  <a:cubicBezTo>
                    <a:pt x="53" y="42"/>
                    <a:pt x="54" y="39"/>
                    <a:pt x="55" y="38"/>
                  </a:cubicBezTo>
                  <a:cubicBezTo>
                    <a:pt x="58" y="35"/>
                    <a:pt x="62" y="30"/>
                    <a:pt x="63" y="25"/>
                  </a:cubicBezTo>
                  <a:cubicBezTo>
                    <a:pt x="63" y="21"/>
                    <a:pt x="63" y="17"/>
                    <a:pt x="63" y="17"/>
                  </a:cubicBezTo>
                  <a:lnTo>
                    <a:pt x="58" y="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5" name="Freeform 139"/>
            <p:cNvSpPr>
              <a:spLocks/>
            </p:cNvSpPr>
            <p:nvPr userDrawn="1"/>
          </p:nvSpPr>
          <p:spPr bwMode="auto">
            <a:xfrm>
              <a:off x="-1021473" y="3221738"/>
              <a:ext cx="441303" cy="260774"/>
            </a:xfrm>
            <a:custGeom>
              <a:avLst/>
              <a:gdLst>
                <a:gd name="T0" fmla="*/ 200 w 206"/>
                <a:gd name="T1" fmla="*/ 63 h 112"/>
                <a:gd name="T2" fmla="*/ 184 w 206"/>
                <a:gd name="T3" fmla="*/ 56 h 112"/>
                <a:gd name="T4" fmla="*/ 175 w 206"/>
                <a:gd name="T5" fmla="*/ 56 h 112"/>
                <a:gd name="T6" fmla="*/ 164 w 206"/>
                <a:gd name="T7" fmla="*/ 53 h 112"/>
                <a:gd name="T8" fmla="*/ 152 w 206"/>
                <a:gd name="T9" fmla="*/ 62 h 112"/>
                <a:gd name="T10" fmla="*/ 147 w 206"/>
                <a:gd name="T11" fmla="*/ 64 h 112"/>
                <a:gd name="T12" fmla="*/ 137 w 206"/>
                <a:gd name="T13" fmla="*/ 58 h 112"/>
                <a:gd name="T14" fmla="*/ 127 w 206"/>
                <a:gd name="T15" fmla="*/ 56 h 112"/>
                <a:gd name="T16" fmla="*/ 120 w 206"/>
                <a:gd name="T17" fmla="*/ 45 h 112"/>
                <a:gd name="T18" fmla="*/ 118 w 206"/>
                <a:gd name="T19" fmla="*/ 34 h 112"/>
                <a:gd name="T20" fmla="*/ 108 w 206"/>
                <a:gd name="T21" fmla="*/ 28 h 112"/>
                <a:gd name="T22" fmla="*/ 85 w 206"/>
                <a:gd name="T23" fmla="*/ 27 h 112"/>
                <a:gd name="T24" fmla="*/ 70 w 206"/>
                <a:gd name="T25" fmla="*/ 28 h 112"/>
                <a:gd name="T26" fmla="*/ 56 w 206"/>
                <a:gd name="T27" fmla="*/ 14 h 112"/>
                <a:gd name="T28" fmla="*/ 53 w 206"/>
                <a:gd name="T29" fmla="*/ 19 h 112"/>
                <a:gd name="T30" fmla="*/ 38 w 206"/>
                <a:gd name="T31" fmla="*/ 17 h 112"/>
                <a:gd name="T32" fmla="*/ 37 w 206"/>
                <a:gd name="T33" fmla="*/ 1 h 112"/>
                <a:gd name="T34" fmla="*/ 32 w 206"/>
                <a:gd name="T35" fmla="*/ 17 h 112"/>
                <a:gd name="T36" fmla="*/ 31 w 206"/>
                <a:gd name="T37" fmla="*/ 0 h 112"/>
                <a:gd name="T38" fmla="*/ 1 w 206"/>
                <a:gd name="T39" fmla="*/ 7 h 112"/>
                <a:gd name="T40" fmla="*/ 0 w 206"/>
                <a:gd name="T41" fmla="*/ 55 h 112"/>
                <a:gd name="T42" fmla="*/ 0 w 206"/>
                <a:gd name="T43" fmla="*/ 55 h 112"/>
                <a:gd name="T44" fmla="*/ 8 w 206"/>
                <a:gd name="T45" fmla="*/ 57 h 112"/>
                <a:gd name="T46" fmla="*/ 12 w 206"/>
                <a:gd name="T47" fmla="*/ 52 h 112"/>
                <a:gd name="T48" fmla="*/ 20 w 206"/>
                <a:gd name="T49" fmla="*/ 46 h 112"/>
                <a:gd name="T50" fmla="*/ 24 w 206"/>
                <a:gd name="T51" fmla="*/ 42 h 112"/>
                <a:gd name="T52" fmla="*/ 29 w 206"/>
                <a:gd name="T53" fmla="*/ 40 h 112"/>
                <a:gd name="T54" fmla="*/ 37 w 206"/>
                <a:gd name="T55" fmla="*/ 42 h 112"/>
                <a:gd name="T56" fmla="*/ 46 w 206"/>
                <a:gd name="T57" fmla="*/ 45 h 112"/>
                <a:gd name="T58" fmla="*/ 51 w 206"/>
                <a:gd name="T59" fmla="*/ 56 h 112"/>
                <a:gd name="T60" fmla="*/ 68 w 206"/>
                <a:gd name="T61" fmla="*/ 58 h 112"/>
                <a:gd name="T62" fmla="*/ 73 w 206"/>
                <a:gd name="T63" fmla="*/ 65 h 112"/>
                <a:gd name="T64" fmla="*/ 78 w 206"/>
                <a:gd name="T65" fmla="*/ 74 h 112"/>
                <a:gd name="T66" fmla="*/ 89 w 206"/>
                <a:gd name="T67" fmla="*/ 82 h 112"/>
                <a:gd name="T68" fmla="*/ 103 w 206"/>
                <a:gd name="T69" fmla="*/ 89 h 112"/>
                <a:gd name="T70" fmla="*/ 115 w 206"/>
                <a:gd name="T71" fmla="*/ 97 h 112"/>
                <a:gd name="T72" fmla="*/ 125 w 206"/>
                <a:gd name="T73" fmla="*/ 100 h 112"/>
                <a:gd name="T74" fmla="*/ 126 w 206"/>
                <a:gd name="T75" fmla="*/ 107 h 112"/>
                <a:gd name="T76" fmla="*/ 127 w 206"/>
                <a:gd name="T77" fmla="*/ 107 h 112"/>
                <a:gd name="T78" fmla="*/ 137 w 206"/>
                <a:gd name="T79" fmla="*/ 110 h 112"/>
                <a:gd name="T80" fmla="*/ 142 w 206"/>
                <a:gd name="T81" fmla="*/ 112 h 112"/>
                <a:gd name="T82" fmla="*/ 146 w 206"/>
                <a:gd name="T83" fmla="*/ 101 h 112"/>
                <a:gd name="T84" fmla="*/ 145 w 206"/>
                <a:gd name="T85" fmla="*/ 91 h 112"/>
                <a:gd name="T86" fmla="*/ 138 w 206"/>
                <a:gd name="T87" fmla="*/ 83 h 112"/>
                <a:gd name="T88" fmla="*/ 149 w 206"/>
                <a:gd name="T89" fmla="*/ 79 h 112"/>
                <a:gd name="T90" fmla="*/ 153 w 206"/>
                <a:gd name="T91" fmla="*/ 73 h 112"/>
                <a:gd name="T92" fmla="*/ 158 w 206"/>
                <a:gd name="T93" fmla="*/ 67 h 112"/>
                <a:gd name="T94" fmla="*/ 167 w 206"/>
                <a:gd name="T95" fmla="*/ 65 h 112"/>
                <a:gd name="T96" fmla="*/ 175 w 206"/>
                <a:gd name="T97" fmla="*/ 63 h 112"/>
                <a:gd name="T98" fmla="*/ 171 w 206"/>
                <a:gd name="T99" fmla="*/ 72 h 112"/>
                <a:gd name="T100" fmla="*/ 184 w 206"/>
                <a:gd name="T101" fmla="*/ 70 h 112"/>
                <a:gd name="T102" fmla="*/ 195 w 206"/>
                <a:gd name="T103" fmla="*/ 68 h 112"/>
                <a:gd name="T104" fmla="*/ 200 w 206"/>
                <a:gd name="T105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112">
                  <a:moveTo>
                    <a:pt x="200" y="63"/>
                  </a:moveTo>
                  <a:cubicBezTo>
                    <a:pt x="195" y="59"/>
                    <a:pt x="185" y="53"/>
                    <a:pt x="184" y="56"/>
                  </a:cubicBezTo>
                  <a:cubicBezTo>
                    <a:pt x="183" y="59"/>
                    <a:pt x="177" y="59"/>
                    <a:pt x="175" y="56"/>
                  </a:cubicBezTo>
                  <a:cubicBezTo>
                    <a:pt x="173" y="54"/>
                    <a:pt x="171" y="51"/>
                    <a:pt x="164" y="53"/>
                  </a:cubicBezTo>
                  <a:cubicBezTo>
                    <a:pt x="157" y="56"/>
                    <a:pt x="153" y="59"/>
                    <a:pt x="152" y="62"/>
                  </a:cubicBezTo>
                  <a:cubicBezTo>
                    <a:pt x="152" y="65"/>
                    <a:pt x="147" y="67"/>
                    <a:pt x="147" y="64"/>
                  </a:cubicBezTo>
                  <a:cubicBezTo>
                    <a:pt x="146" y="60"/>
                    <a:pt x="141" y="59"/>
                    <a:pt x="137" y="58"/>
                  </a:cubicBezTo>
                  <a:cubicBezTo>
                    <a:pt x="133" y="57"/>
                    <a:pt x="127" y="59"/>
                    <a:pt x="127" y="56"/>
                  </a:cubicBezTo>
                  <a:cubicBezTo>
                    <a:pt x="126" y="52"/>
                    <a:pt x="121" y="48"/>
                    <a:pt x="120" y="45"/>
                  </a:cubicBezTo>
                  <a:cubicBezTo>
                    <a:pt x="120" y="41"/>
                    <a:pt x="121" y="35"/>
                    <a:pt x="118" y="34"/>
                  </a:cubicBezTo>
                  <a:cubicBezTo>
                    <a:pt x="114" y="33"/>
                    <a:pt x="112" y="28"/>
                    <a:pt x="108" y="28"/>
                  </a:cubicBezTo>
                  <a:cubicBezTo>
                    <a:pt x="105" y="28"/>
                    <a:pt x="87" y="28"/>
                    <a:pt x="85" y="27"/>
                  </a:cubicBezTo>
                  <a:cubicBezTo>
                    <a:pt x="83" y="26"/>
                    <a:pt x="71" y="30"/>
                    <a:pt x="70" y="28"/>
                  </a:cubicBezTo>
                  <a:cubicBezTo>
                    <a:pt x="69" y="26"/>
                    <a:pt x="61" y="18"/>
                    <a:pt x="56" y="14"/>
                  </a:cubicBezTo>
                  <a:cubicBezTo>
                    <a:pt x="56" y="16"/>
                    <a:pt x="54" y="17"/>
                    <a:pt x="53" y="19"/>
                  </a:cubicBezTo>
                  <a:cubicBezTo>
                    <a:pt x="44" y="25"/>
                    <a:pt x="36" y="24"/>
                    <a:pt x="38" y="17"/>
                  </a:cubicBezTo>
                  <a:cubicBezTo>
                    <a:pt x="41" y="9"/>
                    <a:pt x="42" y="1"/>
                    <a:pt x="37" y="1"/>
                  </a:cubicBezTo>
                  <a:cubicBezTo>
                    <a:pt x="33" y="1"/>
                    <a:pt x="36" y="16"/>
                    <a:pt x="32" y="17"/>
                  </a:cubicBezTo>
                  <a:cubicBezTo>
                    <a:pt x="29" y="18"/>
                    <a:pt x="28" y="6"/>
                    <a:pt x="3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2" y="57"/>
                    <a:pt x="6" y="57"/>
                    <a:pt x="8" y="57"/>
                  </a:cubicBezTo>
                  <a:cubicBezTo>
                    <a:pt x="12" y="57"/>
                    <a:pt x="12" y="54"/>
                    <a:pt x="12" y="52"/>
                  </a:cubicBezTo>
                  <a:cubicBezTo>
                    <a:pt x="12" y="50"/>
                    <a:pt x="17" y="46"/>
                    <a:pt x="20" y="46"/>
                  </a:cubicBezTo>
                  <a:cubicBezTo>
                    <a:pt x="24" y="47"/>
                    <a:pt x="23" y="42"/>
                    <a:pt x="24" y="42"/>
                  </a:cubicBezTo>
                  <a:cubicBezTo>
                    <a:pt x="25" y="42"/>
                    <a:pt x="28" y="41"/>
                    <a:pt x="29" y="40"/>
                  </a:cubicBezTo>
                  <a:cubicBezTo>
                    <a:pt x="30" y="38"/>
                    <a:pt x="36" y="40"/>
                    <a:pt x="37" y="42"/>
                  </a:cubicBezTo>
                  <a:cubicBezTo>
                    <a:pt x="39" y="43"/>
                    <a:pt x="43" y="44"/>
                    <a:pt x="46" y="45"/>
                  </a:cubicBezTo>
                  <a:cubicBezTo>
                    <a:pt x="49" y="45"/>
                    <a:pt x="51" y="54"/>
                    <a:pt x="51" y="56"/>
                  </a:cubicBezTo>
                  <a:cubicBezTo>
                    <a:pt x="51" y="58"/>
                    <a:pt x="65" y="58"/>
                    <a:pt x="68" y="58"/>
                  </a:cubicBezTo>
                  <a:cubicBezTo>
                    <a:pt x="70" y="58"/>
                    <a:pt x="70" y="62"/>
                    <a:pt x="73" y="65"/>
                  </a:cubicBezTo>
                  <a:cubicBezTo>
                    <a:pt x="75" y="68"/>
                    <a:pt x="77" y="72"/>
                    <a:pt x="78" y="74"/>
                  </a:cubicBezTo>
                  <a:cubicBezTo>
                    <a:pt x="79" y="76"/>
                    <a:pt x="87" y="79"/>
                    <a:pt x="89" y="82"/>
                  </a:cubicBezTo>
                  <a:cubicBezTo>
                    <a:pt x="92" y="85"/>
                    <a:pt x="98" y="88"/>
                    <a:pt x="103" y="89"/>
                  </a:cubicBezTo>
                  <a:cubicBezTo>
                    <a:pt x="108" y="91"/>
                    <a:pt x="112" y="97"/>
                    <a:pt x="115" y="97"/>
                  </a:cubicBezTo>
                  <a:cubicBezTo>
                    <a:pt x="118" y="96"/>
                    <a:pt x="125" y="100"/>
                    <a:pt x="125" y="10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7" y="107"/>
                    <a:pt x="127" y="107"/>
                    <a:pt x="127" y="107"/>
                  </a:cubicBezTo>
                  <a:cubicBezTo>
                    <a:pt x="131" y="106"/>
                    <a:pt x="134" y="110"/>
                    <a:pt x="137" y="110"/>
                  </a:cubicBezTo>
                  <a:cubicBezTo>
                    <a:pt x="138" y="110"/>
                    <a:pt x="140" y="111"/>
                    <a:pt x="142" y="112"/>
                  </a:cubicBezTo>
                  <a:cubicBezTo>
                    <a:pt x="141" y="106"/>
                    <a:pt x="144" y="102"/>
                    <a:pt x="146" y="101"/>
                  </a:cubicBezTo>
                  <a:cubicBezTo>
                    <a:pt x="149" y="98"/>
                    <a:pt x="144" y="94"/>
                    <a:pt x="145" y="91"/>
                  </a:cubicBezTo>
                  <a:cubicBezTo>
                    <a:pt x="146" y="87"/>
                    <a:pt x="137" y="86"/>
                    <a:pt x="138" y="83"/>
                  </a:cubicBezTo>
                  <a:cubicBezTo>
                    <a:pt x="138" y="80"/>
                    <a:pt x="146" y="80"/>
                    <a:pt x="149" y="79"/>
                  </a:cubicBezTo>
                  <a:cubicBezTo>
                    <a:pt x="152" y="78"/>
                    <a:pt x="149" y="73"/>
                    <a:pt x="153" y="73"/>
                  </a:cubicBezTo>
                  <a:cubicBezTo>
                    <a:pt x="156" y="73"/>
                    <a:pt x="157" y="70"/>
                    <a:pt x="158" y="67"/>
                  </a:cubicBezTo>
                  <a:cubicBezTo>
                    <a:pt x="159" y="64"/>
                    <a:pt x="164" y="67"/>
                    <a:pt x="167" y="65"/>
                  </a:cubicBezTo>
                  <a:cubicBezTo>
                    <a:pt x="170" y="63"/>
                    <a:pt x="174" y="62"/>
                    <a:pt x="175" y="63"/>
                  </a:cubicBezTo>
                  <a:cubicBezTo>
                    <a:pt x="176" y="65"/>
                    <a:pt x="172" y="70"/>
                    <a:pt x="171" y="72"/>
                  </a:cubicBezTo>
                  <a:cubicBezTo>
                    <a:pt x="176" y="72"/>
                    <a:pt x="183" y="71"/>
                    <a:pt x="184" y="70"/>
                  </a:cubicBezTo>
                  <a:cubicBezTo>
                    <a:pt x="186" y="68"/>
                    <a:pt x="193" y="73"/>
                    <a:pt x="195" y="68"/>
                  </a:cubicBezTo>
                  <a:cubicBezTo>
                    <a:pt x="198" y="64"/>
                    <a:pt x="206" y="67"/>
                    <a:pt x="200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6" name="Freeform 140"/>
            <p:cNvSpPr>
              <a:spLocks noEditPoints="1"/>
            </p:cNvSpPr>
            <p:nvPr userDrawn="1"/>
          </p:nvSpPr>
          <p:spPr bwMode="auto">
            <a:xfrm>
              <a:off x="-2290009" y="1764690"/>
              <a:ext cx="646014" cy="1030329"/>
            </a:xfrm>
            <a:custGeom>
              <a:avLst/>
              <a:gdLst>
                <a:gd name="T0" fmla="*/ 285 w 302"/>
                <a:gd name="T1" fmla="*/ 231 h 442"/>
                <a:gd name="T2" fmla="*/ 286 w 302"/>
                <a:gd name="T3" fmla="*/ 218 h 442"/>
                <a:gd name="T4" fmla="*/ 269 w 302"/>
                <a:gd name="T5" fmla="*/ 216 h 442"/>
                <a:gd name="T6" fmla="*/ 251 w 302"/>
                <a:gd name="T7" fmla="*/ 215 h 442"/>
                <a:gd name="T8" fmla="*/ 242 w 302"/>
                <a:gd name="T9" fmla="*/ 214 h 442"/>
                <a:gd name="T10" fmla="*/ 224 w 302"/>
                <a:gd name="T11" fmla="*/ 217 h 442"/>
                <a:gd name="T12" fmla="*/ 209 w 302"/>
                <a:gd name="T13" fmla="*/ 232 h 442"/>
                <a:gd name="T14" fmla="*/ 209 w 302"/>
                <a:gd name="T15" fmla="*/ 216 h 442"/>
                <a:gd name="T16" fmla="*/ 188 w 302"/>
                <a:gd name="T17" fmla="*/ 228 h 442"/>
                <a:gd name="T18" fmla="*/ 179 w 302"/>
                <a:gd name="T19" fmla="*/ 231 h 442"/>
                <a:gd name="T20" fmla="*/ 171 w 302"/>
                <a:gd name="T21" fmla="*/ 229 h 442"/>
                <a:gd name="T22" fmla="*/ 155 w 302"/>
                <a:gd name="T23" fmla="*/ 240 h 442"/>
                <a:gd name="T24" fmla="*/ 144 w 302"/>
                <a:gd name="T25" fmla="*/ 248 h 442"/>
                <a:gd name="T26" fmla="*/ 133 w 302"/>
                <a:gd name="T27" fmla="*/ 253 h 442"/>
                <a:gd name="T28" fmla="*/ 115 w 302"/>
                <a:gd name="T29" fmla="*/ 257 h 442"/>
                <a:gd name="T30" fmla="*/ 109 w 302"/>
                <a:gd name="T31" fmla="*/ 267 h 442"/>
                <a:gd name="T32" fmla="*/ 133 w 302"/>
                <a:gd name="T33" fmla="*/ 267 h 442"/>
                <a:gd name="T34" fmla="*/ 115 w 302"/>
                <a:gd name="T35" fmla="*/ 279 h 442"/>
                <a:gd name="T36" fmla="*/ 89 w 302"/>
                <a:gd name="T37" fmla="*/ 305 h 442"/>
                <a:gd name="T38" fmla="*/ 72 w 302"/>
                <a:gd name="T39" fmla="*/ 326 h 442"/>
                <a:gd name="T40" fmla="*/ 57 w 302"/>
                <a:gd name="T41" fmla="*/ 345 h 442"/>
                <a:gd name="T42" fmla="*/ 37 w 302"/>
                <a:gd name="T43" fmla="*/ 358 h 442"/>
                <a:gd name="T44" fmla="*/ 16 w 302"/>
                <a:gd name="T45" fmla="*/ 370 h 442"/>
                <a:gd name="T46" fmla="*/ 6 w 302"/>
                <a:gd name="T47" fmla="*/ 387 h 442"/>
                <a:gd name="T48" fmla="*/ 2 w 302"/>
                <a:gd name="T49" fmla="*/ 406 h 442"/>
                <a:gd name="T50" fmla="*/ 13 w 302"/>
                <a:gd name="T51" fmla="*/ 413 h 442"/>
                <a:gd name="T52" fmla="*/ 10 w 302"/>
                <a:gd name="T53" fmla="*/ 421 h 442"/>
                <a:gd name="T54" fmla="*/ 20 w 302"/>
                <a:gd name="T55" fmla="*/ 438 h 442"/>
                <a:gd name="T56" fmla="*/ 67 w 302"/>
                <a:gd name="T57" fmla="*/ 417 h 442"/>
                <a:gd name="T58" fmla="*/ 81 w 302"/>
                <a:gd name="T59" fmla="*/ 421 h 442"/>
                <a:gd name="T60" fmla="*/ 89 w 302"/>
                <a:gd name="T61" fmla="*/ 394 h 442"/>
                <a:gd name="T62" fmla="*/ 86 w 302"/>
                <a:gd name="T63" fmla="*/ 360 h 442"/>
                <a:gd name="T64" fmla="*/ 107 w 302"/>
                <a:gd name="T65" fmla="*/ 335 h 442"/>
                <a:gd name="T66" fmla="*/ 121 w 302"/>
                <a:gd name="T67" fmla="*/ 304 h 442"/>
                <a:gd name="T68" fmla="*/ 135 w 302"/>
                <a:gd name="T69" fmla="*/ 276 h 442"/>
                <a:gd name="T70" fmla="*/ 168 w 302"/>
                <a:gd name="T71" fmla="*/ 261 h 442"/>
                <a:gd name="T72" fmla="*/ 191 w 302"/>
                <a:gd name="T73" fmla="*/ 247 h 442"/>
                <a:gd name="T74" fmla="*/ 232 w 302"/>
                <a:gd name="T75" fmla="*/ 258 h 442"/>
                <a:gd name="T76" fmla="*/ 258 w 302"/>
                <a:gd name="T77" fmla="*/ 233 h 442"/>
                <a:gd name="T78" fmla="*/ 285 w 302"/>
                <a:gd name="T79" fmla="*/ 244 h 442"/>
                <a:gd name="T80" fmla="*/ 84 w 302"/>
                <a:gd name="T81" fmla="*/ 31 h 442"/>
                <a:gd name="T82" fmla="*/ 112 w 302"/>
                <a:gd name="T83" fmla="*/ 47 h 442"/>
                <a:gd name="T84" fmla="*/ 133 w 302"/>
                <a:gd name="T85" fmla="*/ 51 h 442"/>
                <a:gd name="T86" fmla="*/ 135 w 302"/>
                <a:gd name="T87" fmla="*/ 65 h 442"/>
                <a:gd name="T88" fmla="*/ 115 w 302"/>
                <a:gd name="T89" fmla="*/ 83 h 442"/>
                <a:gd name="T90" fmla="*/ 138 w 302"/>
                <a:gd name="T91" fmla="*/ 91 h 442"/>
                <a:gd name="T92" fmla="*/ 165 w 302"/>
                <a:gd name="T93" fmla="*/ 49 h 442"/>
                <a:gd name="T94" fmla="*/ 187 w 302"/>
                <a:gd name="T95" fmla="*/ 60 h 442"/>
                <a:gd name="T96" fmla="*/ 217 w 302"/>
                <a:gd name="T97" fmla="*/ 71 h 442"/>
                <a:gd name="T98" fmla="*/ 208 w 302"/>
                <a:gd name="T99" fmla="*/ 57 h 442"/>
                <a:gd name="T100" fmla="*/ 182 w 302"/>
                <a:gd name="T101" fmla="*/ 37 h 442"/>
                <a:gd name="T102" fmla="*/ 155 w 302"/>
                <a:gd name="T103" fmla="*/ 24 h 442"/>
                <a:gd name="T104" fmla="*/ 131 w 302"/>
                <a:gd name="T105" fmla="*/ 11 h 442"/>
                <a:gd name="T106" fmla="*/ 120 w 302"/>
                <a:gd name="T107" fmla="*/ 24 h 442"/>
                <a:gd name="T108" fmla="*/ 96 w 302"/>
                <a:gd name="T109" fmla="*/ 23 h 442"/>
                <a:gd name="T110" fmla="*/ 81 w 302"/>
                <a:gd name="T111" fmla="*/ 18 h 442"/>
                <a:gd name="T112" fmla="*/ 73 w 302"/>
                <a:gd name="T113" fmla="*/ 51 h 442"/>
                <a:gd name="T114" fmla="*/ 73 w 302"/>
                <a:gd name="T115" fmla="*/ 51 h 442"/>
                <a:gd name="T116" fmla="*/ 172 w 302"/>
                <a:gd name="T117" fmla="*/ 25 h 442"/>
                <a:gd name="T118" fmla="*/ 242 w 302"/>
                <a:gd name="T119" fmla="*/ 24 h 442"/>
                <a:gd name="T120" fmla="*/ 211 w 302"/>
                <a:gd name="T121" fmla="*/ 9 h 442"/>
                <a:gd name="T122" fmla="*/ 183 w 302"/>
                <a:gd name="T123" fmla="*/ 7 h 442"/>
                <a:gd name="T124" fmla="*/ 163 w 302"/>
                <a:gd name="T125" fmla="*/ 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442">
                  <a:moveTo>
                    <a:pt x="292" y="236"/>
                  </a:moveTo>
                  <a:cubicBezTo>
                    <a:pt x="292" y="239"/>
                    <a:pt x="287" y="238"/>
                    <a:pt x="287" y="236"/>
                  </a:cubicBezTo>
                  <a:cubicBezTo>
                    <a:pt x="287" y="233"/>
                    <a:pt x="280" y="232"/>
                    <a:pt x="279" y="230"/>
                  </a:cubicBezTo>
                  <a:cubicBezTo>
                    <a:pt x="279" y="229"/>
                    <a:pt x="283" y="229"/>
                    <a:pt x="285" y="231"/>
                  </a:cubicBezTo>
                  <a:cubicBezTo>
                    <a:pt x="288" y="232"/>
                    <a:pt x="290" y="231"/>
                    <a:pt x="293" y="229"/>
                  </a:cubicBezTo>
                  <a:cubicBezTo>
                    <a:pt x="296" y="226"/>
                    <a:pt x="301" y="228"/>
                    <a:pt x="301" y="226"/>
                  </a:cubicBezTo>
                  <a:cubicBezTo>
                    <a:pt x="302" y="223"/>
                    <a:pt x="296" y="222"/>
                    <a:pt x="295" y="220"/>
                  </a:cubicBezTo>
                  <a:cubicBezTo>
                    <a:pt x="294" y="219"/>
                    <a:pt x="290" y="217"/>
                    <a:pt x="286" y="218"/>
                  </a:cubicBezTo>
                  <a:cubicBezTo>
                    <a:pt x="282" y="218"/>
                    <a:pt x="282" y="217"/>
                    <a:pt x="280" y="215"/>
                  </a:cubicBezTo>
                  <a:cubicBezTo>
                    <a:pt x="278" y="213"/>
                    <a:pt x="271" y="216"/>
                    <a:pt x="271" y="221"/>
                  </a:cubicBezTo>
                  <a:cubicBezTo>
                    <a:pt x="271" y="225"/>
                    <a:pt x="267" y="224"/>
                    <a:pt x="268" y="222"/>
                  </a:cubicBezTo>
                  <a:cubicBezTo>
                    <a:pt x="270" y="219"/>
                    <a:pt x="266" y="216"/>
                    <a:pt x="269" y="216"/>
                  </a:cubicBezTo>
                  <a:cubicBezTo>
                    <a:pt x="273" y="215"/>
                    <a:pt x="271" y="210"/>
                    <a:pt x="265" y="209"/>
                  </a:cubicBezTo>
                  <a:cubicBezTo>
                    <a:pt x="258" y="209"/>
                    <a:pt x="256" y="214"/>
                    <a:pt x="257" y="216"/>
                  </a:cubicBezTo>
                  <a:cubicBezTo>
                    <a:pt x="259" y="217"/>
                    <a:pt x="253" y="224"/>
                    <a:pt x="251" y="224"/>
                  </a:cubicBezTo>
                  <a:cubicBezTo>
                    <a:pt x="248" y="224"/>
                    <a:pt x="251" y="218"/>
                    <a:pt x="251" y="215"/>
                  </a:cubicBezTo>
                  <a:cubicBezTo>
                    <a:pt x="251" y="212"/>
                    <a:pt x="248" y="213"/>
                    <a:pt x="243" y="219"/>
                  </a:cubicBezTo>
                  <a:cubicBezTo>
                    <a:pt x="238" y="224"/>
                    <a:pt x="235" y="228"/>
                    <a:pt x="232" y="229"/>
                  </a:cubicBezTo>
                  <a:cubicBezTo>
                    <a:pt x="229" y="229"/>
                    <a:pt x="230" y="224"/>
                    <a:pt x="234" y="222"/>
                  </a:cubicBezTo>
                  <a:cubicBezTo>
                    <a:pt x="239" y="220"/>
                    <a:pt x="239" y="214"/>
                    <a:pt x="242" y="214"/>
                  </a:cubicBezTo>
                  <a:cubicBezTo>
                    <a:pt x="245" y="214"/>
                    <a:pt x="245" y="210"/>
                    <a:pt x="240" y="209"/>
                  </a:cubicBezTo>
                  <a:cubicBezTo>
                    <a:pt x="236" y="208"/>
                    <a:pt x="235" y="213"/>
                    <a:pt x="234" y="214"/>
                  </a:cubicBezTo>
                  <a:cubicBezTo>
                    <a:pt x="233" y="216"/>
                    <a:pt x="226" y="212"/>
                    <a:pt x="226" y="213"/>
                  </a:cubicBezTo>
                  <a:cubicBezTo>
                    <a:pt x="226" y="215"/>
                    <a:pt x="222" y="215"/>
                    <a:pt x="224" y="217"/>
                  </a:cubicBezTo>
                  <a:cubicBezTo>
                    <a:pt x="225" y="220"/>
                    <a:pt x="223" y="222"/>
                    <a:pt x="221" y="219"/>
                  </a:cubicBezTo>
                  <a:cubicBezTo>
                    <a:pt x="219" y="216"/>
                    <a:pt x="215" y="218"/>
                    <a:pt x="213" y="222"/>
                  </a:cubicBezTo>
                  <a:cubicBezTo>
                    <a:pt x="211" y="225"/>
                    <a:pt x="208" y="225"/>
                    <a:pt x="210" y="226"/>
                  </a:cubicBezTo>
                  <a:cubicBezTo>
                    <a:pt x="212" y="227"/>
                    <a:pt x="212" y="231"/>
                    <a:pt x="209" y="232"/>
                  </a:cubicBezTo>
                  <a:cubicBezTo>
                    <a:pt x="206" y="233"/>
                    <a:pt x="207" y="224"/>
                    <a:pt x="205" y="225"/>
                  </a:cubicBezTo>
                  <a:cubicBezTo>
                    <a:pt x="202" y="226"/>
                    <a:pt x="204" y="221"/>
                    <a:pt x="207" y="221"/>
                  </a:cubicBezTo>
                  <a:cubicBezTo>
                    <a:pt x="210" y="221"/>
                    <a:pt x="214" y="216"/>
                    <a:pt x="213" y="215"/>
                  </a:cubicBezTo>
                  <a:cubicBezTo>
                    <a:pt x="213" y="213"/>
                    <a:pt x="209" y="214"/>
                    <a:pt x="209" y="216"/>
                  </a:cubicBezTo>
                  <a:cubicBezTo>
                    <a:pt x="209" y="219"/>
                    <a:pt x="204" y="218"/>
                    <a:pt x="200" y="218"/>
                  </a:cubicBezTo>
                  <a:cubicBezTo>
                    <a:pt x="195" y="218"/>
                    <a:pt x="196" y="223"/>
                    <a:pt x="200" y="225"/>
                  </a:cubicBezTo>
                  <a:cubicBezTo>
                    <a:pt x="205" y="228"/>
                    <a:pt x="200" y="229"/>
                    <a:pt x="197" y="227"/>
                  </a:cubicBezTo>
                  <a:cubicBezTo>
                    <a:pt x="195" y="225"/>
                    <a:pt x="191" y="226"/>
                    <a:pt x="188" y="228"/>
                  </a:cubicBezTo>
                  <a:cubicBezTo>
                    <a:pt x="186" y="229"/>
                    <a:pt x="195" y="232"/>
                    <a:pt x="195" y="233"/>
                  </a:cubicBezTo>
                  <a:cubicBezTo>
                    <a:pt x="195" y="234"/>
                    <a:pt x="190" y="231"/>
                    <a:pt x="189" y="232"/>
                  </a:cubicBezTo>
                  <a:cubicBezTo>
                    <a:pt x="188" y="233"/>
                    <a:pt x="183" y="232"/>
                    <a:pt x="183" y="229"/>
                  </a:cubicBezTo>
                  <a:cubicBezTo>
                    <a:pt x="183" y="226"/>
                    <a:pt x="175" y="230"/>
                    <a:pt x="179" y="231"/>
                  </a:cubicBezTo>
                  <a:cubicBezTo>
                    <a:pt x="184" y="232"/>
                    <a:pt x="182" y="234"/>
                    <a:pt x="182" y="238"/>
                  </a:cubicBezTo>
                  <a:cubicBezTo>
                    <a:pt x="182" y="241"/>
                    <a:pt x="177" y="239"/>
                    <a:pt x="178" y="236"/>
                  </a:cubicBezTo>
                  <a:cubicBezTo>
                    <a:pt x="179" y="233"/>
                    <a:pt x="175" y="233"/>
                    <a:pt x="172" y="235"/>
                  </a:cubicBezTo>
                  <a:cubicBezTo>
                    <a:pt x="168" y="237"/>
                    <a:pt x="172" y="232"/>
                    <a:pt x="171" y="229"/>
                  </a:cubicBezTo>
                  <a:cubicBezTo>
                    <a:pt x="169" y="226"/>
                    <a:pt x="166" y="229"/>
                    <a:pt x="163" y="230"/>
                  </a:cubicBezTo>
                  <a:cubicBezTo>
                    <a:pt x="159" y="230"/>
                    <a:pt x="157" y="230"/>
                    <a:pt x="159" y="233"/>
                  </a:cubicBezTo>
                  <a:cubicBezTo>
                    <a:pt x="162" y="235"/>
                    <a:pt x="161" y="238"/>
                    <a:pt x="158" y="238"/>
                  </a:cubicBezTo>
                  <a:cubicBezTo>
                    <a:pt x="155" y="237"/>
                    <a:pt x="154" y="238"/>
                    <a:pt x="155" y="240"/>
                  </a:cubicBezTo>
                  <a:cubicBezTo>
                    <a:pt x="155" y="243"/>
                    <a:pt x="151" y="243"/>
                    <a:pt x="150" y="241"/>
                  </a:cubicBezTo>
                  <a:cubicBezTo>
                    <a:pt x="150" y="238"/>
                    <a:pt x="144" y="239"/>
                    <a:pt x="142" y="242"/>
                  </a:cubicBezTo>
                  <a:cubicBezTo>
                    <a:pt x="141" y="244"/>
                    <a:pt x="136" y="246"/>
                    <a:pt x="136" y="249"/>
                  </a:cubicBezTo>
                  <a:cubicBezTo>
                    <a:pt x="137" y="252"/>
                    <a:pt x="141" y="247"/>
                    <a:pt x="144" y="248"/>
                  </a:cubicBezTo>
                  <a:cubicBezTo>
                    <a:pt x="147" y="249"/>
                    <a:pt x="144" y="251"/>
                    <a:pt x="145" y="252"/>
                  </a:cubicBezTo>
                  <a:cubicBezTo>
                    <a:pt x="147" y="254"/>
                    <a:pt x="147" y="257"/>
                    <a:pt x="144" y="255"/>
                  </a:cubicBezTo>
                  <a:cubicBezTo>
                    <a:pt x="142" y="253"/>
                    <a:pt x="139" y="252"/>
                    <a:pt x="138" y="256"/>
                  </a:cubicBezTo>
                  <a:cubicBezTo>
                    <a:pt x="138" y="259"/>
                    <a:pt x="135" y="255"/>
                    <a:pt x="133" y="253"/>
                  </a:cubicBezTo>
                  <a:cubicBezTo>
                    <a:pt x="131" y="251"/>
                    <a:pt x="129" y="257"/>
                    <a:pt x="127" y="256"/>
                  </a:cubicBezTo>
                  <a:cubicBezTo>
                    <a:pt x="125" y="254"/>
                    <a:pt x="131" y="249"/>
                    <a:pt x="130" y="247"/>
                  </a:cubicBezTo>
                  <a:cubicBezTo>
                    <a:pt x="128" y="244"/>
                    <a:pt x="127" y="248"/>
                    <a:pt x="123" y="252"/>
                  </a:cubicBezTo>
                  <a:cubicBezTo>
                    <a:pt x="119" y="256"/>
                    <a:pt x="113" y="255"/>
                    <a:pt x="115" y="257"/>
                  </a:cubicBezTo>
                  <a:cubicBezTo>
                    <a:pt x="117" y="259"/>
                    <a:pt x="111" y="260"/>
                    <a:pt x="110" y="263"/>
                  </a:cubicBezTo>
                  <a:cubicBezTo>
                    <a:pt x="109" y="266"/>
                    <a:pt x="101" y="267"/>
                    <a:pt x="96" y="270"/>
                  </a:cubicBezTo>
                  <a:cubicBezTo>
                    <a:pt x="91" y="274"/>
                    <a:pt x="97" y="274"/>
                    <a:pt x="100" y="271"/>
                  </a:cubicBezTo>
                  <a:cubicBezTo>
                    <a:pt x="103" y="268"/>
                    <a:pt x="104" y="269"/>
                    <a:pt x="109" y="267"/>
                  </a:cubicBezTo>
                  <a:cubicBezTo>
                    <a:pt x="113" y="264"/>
                    <a:pt x="118" y="262"/>
                    <a:pt x="120" y="263"/>
                  </a:cubicBezTo>
                  <a:cubicBezTo>
                    <a:pt x="122" y="264"/>
                    <a:pt x="125" y="265"/>
                    <a:pt x="127" y="262"/>
                  </a:cubicBezTo>
                  <a:cubicBezTo>
                    <a:pt x="129" y="259"/>
                    <a:pt x="132" y="260"/>
                    <a:pt x="134" y="261"/>
                  </a:cubicBezTo>
                  <a:cubicBezTo>
                    <a:pt x="136" y="263"/>
                    <a:pt x="130" y="265"/>
                    <a:pt x="133" y="267"/>
                  </a:cubicBezTo>
                  <a:cubicBezTo>
                    <a:pt x="136" y="270"/>
                    <a:pt x="130" y="271"/>
                    <a:pt x="130" y="269"/>
                  </a:cubicBezTo>
                  <a:cubicBezTo>
                    <a:pt x="130" y="267"/>
                    <a:pt x="126" y="265"/>
                    <a:pt x="125" y="267"/>
                  </a:cubicBezTo>
                  <a:cubicBezTo>
                    <a:pt x="124" y="269"/>
                    <a:pt x="122" y="271"/>
                    <a:pt x="120" y="271"/>
                  </a:cubicBezTo>
                  <a:cubicBezTo>
                    <a:pt x="117" y="271"/>
                    <a:pt x="115" y="275"/>
                    <a:pt x="115" y="279"/>
                  </a:cubicBezTo>
                  <a:cubicBezTo>
                    <a:pt x="115" y="283"/>
                    <a:pt x="111" y="279"/>
                    <a:pt x="111" y="282"/>
                  </a:cubicBezTo>
                  <a:cubicBezTo>
                    <a:pt x="110" y="286"/>
                    <a:pt x="105" y="292"/>
                    <a:pt x="100" y="296"/>
                  </a:cubicBezTo>
                  <a:cubicBezTo>
                    <a:pt x="95" y="300"/>
                    <a:pt x="100" y="301"/>
                    <a:pt x="98" y="304"/>
                  </a:cubicBezTo>
                  <a:cubicBezTo>
                    <a:pt x="96" y="307"/>
                    <a:pt x="91" y="304"/>
                    <a:pt x="89" y="305"/>
                  </a:cubicBezTo>
                  <a:cubicBezTo>
                    <a:pt x="87" y="307"/>
                    <a:pt x="90" y="313"/>
                    <a:pt x="87" y="315"/>
                  </a:cubicBezTo>
                  <a:cubicBezTo>
                    <a:pt x="85" y="317"/>
                    <a:pt x="87" y="320"/>
                    <a:pt x="87" y="323"/>
                  </a:cubicBezTo>
                  <a:cubicBezTo>
                    <a:pt x="87" y="325"/>
                    <a:pt x="81" y="321"/>
                    <a:pt x="80" y="324"/>
                  </a:cubicBezTo>
                  <a:cubicBezTo>
                    <a:pt x="80" y="326"/>
                    <a:pt x="74" y="325"/>
                    <a:pt x="72" y="326"/>
                  </a:cubicBezTo>
                  <a:cubicBezTo>
                    <a:pt x="70" y="327"/>
                    <a:pt x="75" y="331"/>
                    <a:pt x="79" y="333"/>
                  </a:cubicBezTo>
                  <a:cubicBezTo>
                    <a:pt x="82" y="335"/>
                    <a:pt x="76" y="337"/>
                    <a:pt x="75" y="334"/>
                  </a:cubicBezTo>
                  <a:cubicBezTo>
                    <a:pt x="74" y="332"/>
                    <a:pt x="70" y="336"/>
                    <a:pt x="65" y="338"/>
                  </a:cubicBezTo>
                  <a:cubicBezTo>
                    <a:pt x="59" y="340"/>
                    <a:pt x="61" y="345"/>
                    <a:pt x="57" y="345"/>
                  </a:cubicBezTo>
                  <a:cubicBezTo>
                    <a:pt x="53" y="345"/>
                    <a:pt x="54" y="351"/>
                    <a:pt x="52" y="353"/>
                  </a:cubicBezTo>
                  <a:cubicBezTo>
                    <a:pt x="49" y="355"/>
                    <a:pt x="50" y="349"/>
                    <a:pt x="45" y="348"/>
                  </a:cubicBezTo>
                  <a:cubicBezTo>
                    <a:pt x="41" y="348"/>
                    <a:pt x="41" y="351"/>
                    <a:pt x="44" y="355"/>
                  </a:cubicBezTo>
                  <a:cubicBezTo>
                    <a:pt x="46" y="358"/>
                    <a:pt x="40" y="355"/>
                    <a:pt x="37" y="358"/>
                  </a:cubicBezTo>
                  <a:cubicBezTo>
                    <a:pt x="35" y="361"/>
                    <a:pt x="28" y="360"/>
                    <a:pt x="26" y="362"/>
                  </a:cubicBezTo>
                  <a:cubicBezTo>
                    <a:pt x="24" y="364"/>
                    <a:pt x="31" y="364"/>
                    <a:pt x="32" y="366"/>
                  </a:cubicBezTo>
                  <a:cubicBezTo>
                    <a:pt x="34" y="368"/>
                    <a:pt x="26" y="367"/>
                    <a:pt x="22" y="367"/>
                  </a:cubicBezTo>
                  <a:cubicBezTo>
                    <a:pt x="19" y="366"/>
                    <a:pt x="20" y="371"/>
                    <a:pt x="16" y="370"/>
                  </a:cubicBezTo>
                  <a:cubicBezTo>
                    <a:pt x="13" y="370"/>
                    <a:pt x="9" y="373"/>
                    <a:pt x="11" y="375"/>
                  </a:cubicBezTo>
                  <a:cubicBezTo>
                    <a:pt x="13" y="378"/>
                    <a:pt x="9" y="378"/>
                    <a:pt x="7" y="376"/>
                  </a:cubicBezTo>
                  <a:cubicBezTo>
                    <a:pt x="4" y="375"/>
                    <a:pt x="2" y="379"/>
                    <a:pt x="1" y="381"/>
                  </a:cubicBezTo>
                  <a:cubicBezTo>
                    <a:pt x="0" y="384"/>
                    <a:pt x="6" y="385"/>
                    <a:pt x="6" y="387"/>
                  </a:cubicBezTo>
                  <a:cubicBezTo>
                    <a:pt x="6" y="388"/>
                    <a:pt x="1" y="390"/>
                    <a:pt x="4" y="391"/>
                  </a:cubicBezTo>
                  <a:cubicBezTo>
                    <a:pt x="7" y="391"/>
                    <a:pt x="5" y="394"/>
                    <a:pt x="3" y="395"/>
                  </a:cubicBezTo>
                  <a:cubicBezTo>
                    <a:pt x="1" y="395"/>
                    <a:pt x="1" y="397"/>
                    <a:pt x="3" y="400"/>
                  </a:cubicBezTo>
                  <a:cubicBezTo>
                    <a:pt x="5" y="402"/>
                    <a:pt x="0" y="403"/>
                    <a:pt x="2" y="406"/>
                  </a:cubicBezTo>
                  <a:cubicBezTo>
                    <a:pt x="5" y="410"/>
                    <a:pt x="7" y="405"/>
                    <a:pt x="8" y="408"/>
                  </a:cubicBezTo>
                  <a:cubicBezTo>
                    <a:pt x="10" y="411"/>
                    <a:pt x="13" y="408"/>
                    <a:pt x="17" y="405"/>
                  </a:cubicBezTo>
                  <a:cubicBezTo>
                    <a:pt x="20" y="402"/>
                    <a:pt x="22" y="409"/>
                    <a:pt x="19" y="409"/>
                  </a:cubicBezTo>
                  <a:cubicBezTo>
                    <a:pt x="16" y="408"/>
                    <a:pt x="12" y="410"/>
                    <a:pt x="13" y="413"/>
                  </a:cubicBezTo>
                  <a:cubicBezTo>
                    <a:pt x="13" y="416"/>
                    <a:pt x="8" y="415"/>
                    <a:pt x="8" y="412"/>
                  </a:cubicBezTo>
                  <a:cubicBezTo>
                    <a:pt x="8" y="408"/>
                    <a:pt x="2" y="413"/>
                    <a:pt x="4" y="415"/>
                  </a:cubicBezTo>
                  <a:cubicBezTo>
                    <a:pt x="6" y="418"/>
                    <a:pt x="3" y="419"/>
                    <a:pt x="3" y="421"/>
                  </a:cubicBezTo>
                  <a:cubicBezTo>
                    <a:pt x="3" y="424"/>
                    <a:pt x="8" y="423"/>
                    <a:pt x="10" y="421"/>
                  </a:cubicBezTo>
                  <a:cubicBezTo>
                    <a:pt x="12" y="418"/>
                    <a:pt x="15" y="419"/>
                    <a:pt x="16" y="421"/>
                  </a:cubicBezTo>
                  <a:cubicBezTo>
                    <a:pt x="17" y="424"/>
                    <a:pt x="13" y="422"/>
                    <a:pt x="13" y="426"/>
                  </a:cubicBezTo>
                  <a:cubicBezTo>
                    <a:pt x="13" y="429"/>
                    <a:pt x="10" y="426"/>
                    <a:pt x="8" y="429"/>
                  </a:cubicBezTo>
                  <a:cubicBezTo>
                    <a:pt x="6" y="432"/>
                    <a:pt x="17" y="437"/>
                    <a:pt x="20" y="438"/>
                  </a:cubicBezTo>
                  <a:cubicBezTo>
                    <a:pt x="24" y="439"/>
                    <a:pt x="27" y="442"/>
                    <a:pt x="34" y="441"/>
                  </a:cubicBezTo>
                  <a:cubicBezTo>
                    <a:pt x="41" y="440"/>
                    <a:pt x="54" y="429"/>
                    <a:pt x="56" y="426"/>
                  </a:cubicBezTo>
                  <a:cubicBezTo>
                    <a:pt x="57" y="424"/>
                    <a:pt x="61" y="427"/>
                    <a:pt x="64" y="425"/>
                  </a:cubicBezTo>
                  <a:cubicBezTo>
                    <a:pt x="66" y="423"/>
                    <a:pt x="65" y="418"/>
                    <a:pt x="67" y="417"/>
                  </a:cubicBezTo>
                  <a:cubicBezTo>
                    <a:pt x="69" y="416"/>
                    <a:pt x="70" y="422"/>
                    <a:pt x="71" y="423"/>
                  </a:cubicBezTo>
                  <a:cubicBezTo>
                    <a:pt x="73" y="424"/>
                    <a:pt x="74" y="425"/>
                    <a:pt x="74" y="428"/>
                  </a:cubicBezTo>
                  <a:cubicBezTo>
                    <a:pt x="76" y="428"/>
                    <a:pt x="77" y="428"/>
                    <a:pt x="78" y="428"/>
                  </a:cubicBezTo>
                  <a:cubicBezTo>
                    <a:pt x="80" y="430"/>
                    <a:pt x="81" y="423"/>
                    <a:pt x="81" y="421"/>
                  </a:cubicBezTo>
                  <a:cubicBezTo>
                    <a:pt x="81" y="419"/>
                    <a:pt x="83" y="415"/>
                    <a:pt x="82" y="412"/>
                  </a:cubicBezTo>
                  <a:cubicBezTo>
                    <a:pt x="82" y="410"/>
                    <a:pt x="89" y="412"/>
                    <a:pt x="90" y="410"/>
                  </a:cubicBezTo>
                  <a:cubicBezTo>
                    <a:pt x="91" y="408"/>
                    <a:pt x="92" y="401"/>
                    <a:pt x="89" y="400"/>
                  </a:cubicBezTo>
                  <a:cubicBezTo>
                    <a:pt x="87" y="399"/>
                    <a:pt x="87" y="394"/>
                    <a:pt x="89" y="394"/>
                  </a:cubicBezTo>
                  <a:cubicBezTo>
                    <a:pt x="91" y="394"/>
                    <a:pt x="94" y="393"/>
                    <a:pt x="93" y="389"/>
                  </a:cubicBezTo>
                  <a:cubicBezTo>
                    <a:pt x="93" y="385"/>
                    <a:pt x="86" y="385"/>
                    <a:pt x="86" y="381"/>
                  </a:cubicBezTo>
                  <a:cubicBezTo>
                    <a:pt x="85" y="377"/>
                    <a:pt x="89" y="376"/>
                    <a:pt x="86" y="371"/>
                  </a:cubicBezTo>
                  <a:cubicBezTo>
                    <a:pt x="83" y="366"/>
                    <a:pt x="87" y="363"/>
                    <a:pt x="86" y="360"/>
                  </a:cubicBezTo>
                  <a:cubicBezTo>
                    <a:pt x="85" y="357"/>
                    <a:pt x="84" y="354"/>
                    <a:pt x="87" y="349"/>
                  </a:cubicBezTo>
                  <a:cubicBezTo>
                    <a:pt x="91" y="344"/>
                    <a:pt x="97" y="342"/>
                    <a:pt x="99" y="342"/>
                  </a:cubicBezTo>
                  <a:cubicBezTo>
                    <a:pt x="101" y="343"/>
                    <a:pt x="105" y="345"/>
                    <a:pt x="107" y="342"/>
                  </a:cubicBezTo>
                  <a:cubicBezTo>
                    <a:pt x="108" y="338"/>
                    <a:pt x="108" y="336"/>
                    <a:pt x="107" y="335"/>
                  </a:cubicBezTo>
                  <a:cubicBezTo>
                    <a:pt x="105" y="335"/>
                    <a:pt x="101" y="334"/>
                    <a:pt x="104" y="330"/>
                  </a:cubicBezTo>
                  <a:cubicBezTo>
                    <a:pt x="107" y="326"/>
                    <a:pt x="111" y="320"/>
                    <a:pt x="112" y="316"/>
                  </a:cubicBezTo>
                  <a:cubicBezTo>
                    <a:pt x="112" y="311"/>
                    <a:pt x="111" y="308"/>
                    <a:pt x="112" y="306"/>
                  </a:cubicBezTo>
                  <a:cubicBezTo>
                    <a:pt x="114" y="305"/>
                    <a:pt x="118" y="306"/>
                    <a:pt x="121" y="304"/>
                  </a:cubicBezTo>
                  <a:cubicBezTo>
                    <a:pt x="124" y="302"/>
                    <a:pt x="122" y="299"/>
                    <a:pt x="123" y="298"/>
                  </a:cubicBezTo>
                  <a:cubicBezTo>
                    <a:pt x="125" y="296"/>
                    <a:pt x="127" y="291"/>
                    <a:pt x="129" y="290"/>
                  </a:cubicBezTo>
                  <a:cubicBezTo>
                    <a:pt x="132" y="288"/>
                    <a:pt x="134" y="286"/>
                    <a:pt x="132" y="284"/>
                  </a:cubicBezTo>
                  <a:cubicBezTo>
                    <a:pt x="130" y="282"/>
                    <a:pt x="135" y="280"/>
                    <a:pt x="135" y="276"/>
                  </a:cubicBezTo>
                  <a:cubicBezTo>
                    <a:pt x="135" y="273"/>
                    <a:pt x="141" y="270"/>
                    <a:pt x="144" y="270"/>
                  </a:cubicBezTo>
                  <a:cubicBezTo>
                    <a:pt x="148" y="270"/>
                    <a:pt x="153" y="270"/>
                    <a:pt x="153" y="267"/>
                  </a:cubicBezTo>
                  <a:cubicBezTo>
                    <a:pt x="153" y="264"/>
                    <a:pt x="151" y="257"/>
                    <a:pt x="156" y="259"/>
                  </a:cubicBezTo>
                  <a:cubicBezTo>
                    <a:pt x="161" y="261"/>
                    <a:pt x="165" y="259"/>
                    <a:pt x="168" y="261"/>
                  </a:cubicBezTo>
                  <a:cubicBezTo>
                    <a:pt x="171" y="264"/>
                    <a:pt x="176" y="264"/>
                    <a:pt x="176" y="259"/>
                  </a:cubicBezTo>
                  <a:cubicBezTo>
                    <a:pt x="176" y="255"/>
                    <a:pt x="178" y="249"/>
                    <a:pt x="183" y="251"/>
                  </a:cubicBezTo>
                  <a:cubicBezTo>
                    <a:pt x="183" y="251"/>
                    <a:pt x="183" y="252"/>
                    <a:pt x="184" y="252"/>
                  </a:cubicBezTo>
                  <a:cubicBezTo>
                    <a:pt x="185" y="248"/>
                    <a:pt x="188" y="246"/>
                    <a:pt x="191" y="247"/>
                  </a:cubicBezTo>
                  <a:cubicBezTo>
                    <a:pt x="196" y="247"/>
                    <a:pt x="199" y="254"/>
                    <a:pt x="204" y="255"/>
                  </a:cubicBezTo>
                  <a:cubicBezTo>
                    <a:pt x="210" y="256"/>
                    <a:pt x="215" y="258"/>
                    <a:pt x="217" y="256"/>
                  </a:cubicBezTo>
                  <a:cubicBezTo>
                    <a:pt x="219" y="253"/>
                    <a:pt x="222" y="257"/>
                    <a:pt x="226" y="256"/>
                  </a:cubicBezTo>
                  <a:cubicBezTo>
                    <a:pt x="229" y="255"/>
                    <a:pt x="229" y="262"/>
                    <a:pt x="232" y="258"/>
                  </a:cubicBezTo>
                  <a:cubicBezTo>
                    <a:pt x="236" y="254"/>
                    <a:pt x="232" y="251"/>
                    <a:pt x="237" y="252"/>
                  </a:cubicBezTo>
                  <a:cubicBezTo>
                    <a:pt x="243" y="252"/>
                    <a:pt x="240" y="246"/>
                    <a:pt x="240" y="242"/>
                  </a:cubicBezTo>
                  <a:cubicBezTo>
                    <a:pt x="240" y="239"/>
                    <a:pt x="247" y="238"/>
                    <a:pt x="247" y="235"/>
                  </a:cubicBezTo>
                  <a:cubicBezTo>
                    <a:pt x="247" y="232"/>
                    <a:pt x="257" y="235"/>
                    <a:pt x="258" y="233"/>
                  </a:cubicBezTo>
                  <a:cubicBezTo>
                    <a:pt x="260" y="231"/>
                    <a:pt x="266" y="229"/>
                    <a:pt x="268" y="233"/>
                  </a:cubicBezTo>
                  <a:cubicBezTo>
                    <a:pt x="270" y="236"/>
                    <a:pt x="279" y="237"/>
                    <a:pt x="280" y="240"/>
                  </a:cubicBezTo>
                  <a:cubicBezTo>
                    <a:pt x="280" y="242"/>
                    <a:pt x="280" y="244"/>
                    <a:pt x="280" y="246"/>
                  </a:cubicBezTo>
                  <a:cubicBezTo>
                    <a:pt x="282" y="245"/>
                    <a:pt x="283" y="244"/>
                    <a:pt x="285" y="244"/>
                  </a:cubicBezTo>
                  <a:cubicBezTo>
                    <a:pt x="289" y="244"/>
                    <a:pt x="292" y="239"/>
                    <a:pt x="295" y="240"/>
                  </a:cubicBezTo>
                  <a:cubicBezTo>
                    <a:pt x="298" y="240"/>
                    <a:pt x="300" y="240"/>
                    <a:pt x="301" y="236"/>
                  </a:cubicBezTo>
                  <a:cubicBezTo>
                    <a:pt x="298" y="234"/>
                    <a:pt x="293" y="234"/>
                    <a:pt x="292" y="236"/>
                  </a:cubicBezTo>
                  <a:close/>
                  <a:moveTo>
                    <a:pt x="84" y="31"/>
                  </a:moveTo>
                  <a:cubicBezTo>
                    <a:pt x="89" y="32"/>
                    <a:pt x="79" y="37"/>
                    <a:pt x="77" y="42"/>
                  </a:cubicBezTo>
                  <a:cubicBezTo>
                    <a:pt x="75" y="47"/>
                    <a:pt x="85" y="51"/>
                    <a:pt x="89" y="54"/>
                  </a:cubicBezTo>
                  <a:cubicBezTo>
                    <a:pt x="93" y="57"/>
                    <a:pt x="102" y="57"/>
                    <a:pt x="105" y="55"/>
                  </a:cubicBezTo>
                  <a:cubicBezTo>
                    <a:pt x="109" y="53"/>
                    <a:pt x="108" y="46"/>
                    <a:pt x="112" y="47"/>
                  </a:cubicBezTo>
                  <a:cubicBezTo>
                    <a:pt x="116" y="47"/>
                    <a:pt x="114" y="43"/>
                    <a:pt x="118" y="42"/>
                  </a:cubicBezTo>
                  <a:cubicBezTo>
                    <a:pt x="121" y="41"/>
                    <a:pt x="122" y="45"/>
                    <a:pt x="119" y="48"/>
                  </a:cubicBezTo>
                  <a:cubicBezTo>
                    <a:pt x="116" y="52"/>
                    <a:pt x="124" y="51"/>
                    <a:pt x="129" y="47"/>
                  </a:cubicBezTo>
                  <a:cubicBezTo>
                    <a:pt x="133" y="43"/>
                    <a:pt x="134" y="47"/>
                    <a:pt x="133" y="51"/>
                  </a:cubicBezTo>
                  <a:cubicBezTo>
                    <a:pt x="132" y="55"/>
                    <a:pt x="123" y="53"/>
                    <a:pt x="119" y="57"/>
                  </a:cubicBezTo>
                  <a:cubicBezTo>
                    <a:pt x="116" y="61"/>
                    <a:pt x="106" y="58"/>
                    <a:pt x="101" y="63"/>
                  </a:cubicBezTo>
                  <a:cubicBezTo>
                    <a:pt x="96" y="67"/>
                    <a:pt x="105" y="68"/>
                    <a:pt x="112" y="66"/>
                  </a:cubicBezTo>
                  <a:cubicBezTo>
                    <a:pt x="118" y="65"/>
                    <a:pt x="130" y="65"/>
                    <a:pt x="135" y="65"/>
                  </a:cubicBezTo>
                  <a:cubicBezTo>
                    <a:pt x="140" y="66"/>
                    <a:pt x="132" y="68"/>
                    <a:pt x="124" y="68"/>
                  </a:cubicBezTo>
                  <a:cubicBezTo>
                    <a:pt x="117" y="68"/>
                    <a:pt x="114" y="70"/>
                    <a:pt x="114" y="72"/>
                  </a:cubicBezTo>
                  <a:cubicBezTo>
                    <a:pt x="115" y="74"/>
                    <a:pt x="103" y="70"/>
                    <a:pt x="103" y="74"/>
                  </a:cubicBezTo>
                  <a:cubicBezTo>
                    <a:pt x="102" y="78"/>
                    <a:pt x="113" y="80"/>
                    <a:pt x="115" y="83"/>
                  </a:cubicBezTo>
                  <a:cubicBezTo>
                    <a:pt x="116" y="85"/>
                    <a:pt x="123" y="83"/>
                    <a:pt x="126" y="84"/>
                  </a:cubicBezTo>
                  <a:cubicBezTo>
                    <a:pt x="129" y="85"/>
                    <a:pt x="121" y="87"/>
                    <a:pt x="120" y="88"/>
                  </a:cubicBezTo>
                  <a:cubicBezTo>
                    <a:pt x="119" y="89"/>
                    <a:pt x="128" y="91"/>
                    <a:pt x="130" y="93"/>
                  </a:cubicBezTo>
                  <a:cubicBezTo>
                    <a:pt x="131" y="96"/>
                    <a:pt x="138" y="94"/>
                    <a:pt x="138" y="91"/>
                  </a:cubicBezTo>
                  <a:cubicBezTo>
                    <a:pt x="137" y="87"/>
                    <a:pt x="143" y="74"/>
                    <a:pt x="151" y="72"/>
                  </a:cubicBezTo>
                  <a:cubicBezTo>
                    <a:pt x="159" y="69"/>
                    <a:pt x="154" y="67"/>
                    <a:pt x="155" y="63"/>
                  </a:cubicBezTo>
                  <a:cubicBezTo>
                    <a:pt x="156" y="59"/>
                    <a:pt x="163" y="62"/>
                    <a:pt x="161" y="59"/>
                  </a:cubicBezTo>
                  <a:cubicBezTo>
                    <a:pt x="159" y="55"/>
                    <a:pt x="160" y="54"/>
                    <a:pt x="165" y="49"/>
                  </a:cubicBezTo>
                  <a:cubicBezTo>
                    <a:pt x="170" y="45"/>
                    <a:pt x="173" y="48"/>
                    <a:pt x="179" y="46"/>
                  </a:cubicBezTo>
                  <a:cubicBezTo>
                    <a:pt x="185" y="43"/>
                    <a:pt x="188" y="48"/>
                    <a:pt x="181" y="48"/>
                  </a:cubicBezTo>
                  <a:cubicBezTo>
                    <a:pt x="176" y="48"/>
                    <a:pt x="178" y="54"/>
                    <a:pt x="183" y="56"/>
                  </a:cubicBezTo>
                  <a:cubicBezTo>
                    <a:pt x="188" y="58"/>
                    <a:pt x="184" y="59"/>
                    <a:pt x="187" y="60"/>
                  </a:cubicBezTo>
                  <a:cubicBezTo>
                    <a:pt x="191" y="61"/>
                    <a:pt x="190" y="66"/>
                    <a:pt x="185" y="70"/>
                  </a:cubicBezTo>
                  <a:cubicBezTo>
                    <a:pt x="180" y="75"/>
                    <a:pt x="186" y="76"/>
                    <a:pt x="196" y="72"/>
                  </a:cubicBezTo>
                  <a:cubicBezTo>
                    <a:pt x="206" y="69"/>
                    <a:pt x="200" y="75"/>
                    <a:pt x="203" y="78"/>
                  </a:cubicBezTo>
                  <a:cubicBezTo>
                    <a:pt x="206" y="81"/>
                    <a:pt x="213" y="76"/>
                    <a:pt x="217" y="71"/>
                  </a:cubicBezTo>
                  <a:cubicBezTo>
                    <a:pt x="222" y="67"/>
                    <a:pt x="228" y="68"/>
                    <a:pt x="228" y="65"/>
                  </a:cubicBezTo>
                  <a:cubicBezTo>
                    <a:pt x="227" y="63"/>
                    <a:pt x="223" y="62"/>
                    <a:pt x="219" y="63"/>
                  </a:cubicBezTo>
                  <a:cubicBezTo>
                    <a:pt x="216" y="65"/>
                    <a:pt x="207" y="64"/>
                    <a:pt x="210" y="61"/>
                  </a:cubicBezTo>
                  <a:cubicBezTo>
                    <a:pt x="213" y="59"/>
                    <a:pt x="212" y="56"/>
                    <a:pt x="208" y="57"/>
                  </a:cubicBezTo>
                  <a:cubicBezTo>
                    <a:pt x="203" y="57"/>
                    <a:pt x="195" y="55"/>
                    <a:pt x="199" y="54"/>
                  </a:cubicBezTo>
                  <a:cubicBezTo>
                    <a:pt x="202" y="52"/>
                    <a:pt x="196" y="48"/>
                    <a:pt x="192" y="48"/>
                  </a:cubicBezTo>
                  <a:cubicBezTo>
                    <a:pt x="188" y="48"/>
                    <a:pt x="190" y="44"/>
                    <a:pt x="190" y="42"/>
                  </a:cubicBezTo>
                  <a:cubicBezTo>
                    <a:pt x="190" y="39"/>
                    <a:pt x="179" y="38"/>
                    <a:pt x="182" y="37"/>
                  </a:cubicBezTo>
                  <a:cubicBezTo>
                    <a:pt x="184" y="36"/>
                    <a:pt x="177" y="34"/>
                    <a:pt x="176" y="36"/>
                  </a:cubicBezTo>
                  <a:cubicBezTo>
                    <a:pt x="174" y="37"/>
                    <a:pt x="171" y="37"/>
                    <a:pt x="171" y="34"/>
                  </a:cubicBezTo>
                  <a:cubicBezTo>
                    <a:pt x="171" y="31"/>
                    <a:pt x="163" y="32"/>
                    <a:pt x="160" y="32"/>
                  </a:cubicBezTo>
                  <a:cubicBezTo>
                    <a:pt x="157" y="32"/>
                    <a:pt x="158" y="26"/>
                    <a:pt x="155" y="24"/>
                  </a:cubicBezTo>
                  <a:cubicBezTo>
                    <a:pt x="152" y="22"/>
                    <a:pt x="148" y="28"/>
                    <a:pt x="146" y="28"/>
                  </a:cubicBezTo>
                  <a:cubicBezTo>
                    <a:pt x="143" y="27"/>
                    <a:pt x="148" y="23"/>
                    <a:pt x="149" y="20"/>
                  </a:cubicBezTo>
                  <a:cubicBezTo>
                    <a:pt x="150" y="17"/>
                    <a:pt x="138" y="13"/>
                    <a:pt x="137" y="16"/>
                  </a:cubicBezTo>
                  <a:cubicBezTo>
                    <a:pt x="135" y="19"/>
                    <a:pt x="133" y="12"/>
                    <a:pt x="131" y="11"/>
                  </a:cubicBezTo>
                  <a:cubicBezTo>
                    <a:pt x="128" y="10"/>
                    <a:pt x="130" y="16"/>
                    <a:pt x="128" y="16"/>
                  </a:cubicBezTo>
                  <a:cubicBezTo>
                    <a:pt x="125" y="17"/>
                    <a:pt x="122" y="19"/>
                    <a:pt x="126" y="21"/>
                  </a:cubicBezTo>
                  <a:cubicBezTo>
                    <a:pt x="130" y="24"/>
                    <a:pt x="134" y="36"/>
                    <a:pt x="133" y="38"/>
                  </a:cubicBezTo>
                  <a:cubicBezTo>
                    <a:pt x="133" y="40"/>
                    <a:pt x="121" y="29"/>
                    <a:pt x="120" y="24"/>
                  </a:cubicBezTo>
                  <a:cubicBezTo>
                    <a:pt x="120" y="19"/>
                    <a:pt x="114" y="15"/>
                    <a:pt x="112" y="19"/>
                  </a:cubicBezTo>
                  <a:cubicBezTo>
                    <a:pt x="111" y="22"/>
                    <a:pt x="107" y="24"/>
                    <a:pt x="108" y="27"/>
                  </a:cubicBezTo>
                  <a:cubicBezTo>
                    <a:pt x="109" y="31"/>
                    <a:pt x="105" y="32"/>
                    <a:pt x="105" y="29"/>
                  </a:cubicBezTo>
                  <a:cubicBezTo>
                    <a:pt x="105" y="26"/>
                    <a:pt x="98" y="23"/>
                    <a:pt x="96" y="23"/>
                  </a:cubicBezTo>
                  <a:cubicBezTo>
                    <a:pt x="94" y="22"/>
                    <a:pt x="102" y="21"/>
                    <a:pt x="106" y="19"/>
                  </a:cubicBezTo>
                  <a:cubicBezTo>
                    <a:pt x="110" y="18"/>
                    <a:pt x="102" y="15"/>
                    <a:pt x="99" y="17"/>
                  </a:cubicBezTo>
                  <a:cubicBezTo>
                    <a:pt x="96" y="19"/>
                    <a:pt x="91" y="16"/>
                    <a:pt x="89" y="19"/>
                  </a:cubicBezTo>
                  <a:cubicBezTo>
                    <a:pt x="87" y="21"/>
                    <a:pt x="85" y="19"/>
                    <a:pt x="81" y="18"/>
                  </a:cubicBezTo>
                  <a:cubicBezTo>
                    <a:pt x="77" y="17"/>
                    <a:pt x="74" y="23"/>
                    <a:pt x="72" y="22"/>
                  </a:cubicBezTo>
                  <a:cubicBezTo>
                    <a:pt x="69" y="21"/>
                    <a:pt x="67" y="26"/>
                    <a:pt x="72" y="32"/>
                  </a:cubicBezTo>
                  <a:cubicBezTo>
                    <a:pt x="76" y="38"/>
                    <a:pt x="79" y="30"/>
                    <a:pt x="84" y="31"/>
                  </a:cubicBezTo>
                  <a:close/>
                  <a:moveTo>
                    <a:pt x="73" y="51"/>
                  </a:moveTo>
                  <a:cubicBezTo>
                    <a:pt x="76" y="52"/>
                    <a:pt x="79" y="56"/>
                    <a:pt x="81" y="56"/>
                  </a:cubicBezTo>
                  <a:cubicBezTo>
                    <a:pt x="83" y="56"/>
                    <a:pt x="77" y="50"/>
                    <a:pt x="74" y="47"/>
                  </a:cubicBezTo>
                  <a:cubicBezTo>
                    <a:pt x="70" y="43"/>
                    <a:pt x="71" y="40"/>
                    <a:pt x="66" y="41"/>
                  </a:cubicBezTo>
                  <a:cubicBezTo>
                    <a:pt x="61" y="42"/>
                    <a:pt x="70" y="50"/>
                    <a:pt x="73" y="51"/>
                  </a:cubicBezTo>
                  <a:close/>
                  <a:moveTo>
                    <a:pt x="155" y="12"/>
                  </a:moveTo>
                  <a:cubicBezTo>
                    <a:pt x="158" y="14"/>
                    <a:pt x="152" y="14"/>
                    <a:pt x="154" y="16"/>
                  </a:cubicBezTo>
                  <a:cubicBezTo>
                    <a:pt x="162" y="23"/>
                    <a:pt x="192" y="15"/>
                    <a:pt x="196" y="17"/>
                  </a:cubicBezTo>
                  <a:cubicBezTo>
                    <a:pt x="201" y="19"/>
                    <a:pt x="171" y="22"/>
                    <a:pt x="172" y="25"/>
                  </a:cubicBezTo>
                  <a:cubicBezTo>
                    <a:pt x="173" y="28"/>
                    <a:pt x="198" y="30"/>
                    <a:pt x="200" y="28"/>
                  </a:cubicBezTo>
                  <a:cubicBezTo>
                    <a:pt x="201" y="26"/>
                    <a:pt x="206" y="32"/>
                    <a:pt x="214" y="33"/>
                  </a:cubicBezTo>
                  <a:cubicBezTo>
                    <a:pt x="222" y="33"/>
                    <a:pt x="221" y="30"/>
                    <a:pt x="227" y="30"/>
                  </a:cubicBezTo>
                  <a:cubicBezTo>
                    <a:pt x="233" y="29"/>
                    <a:pt x="241" y="27"/>
                    <a:pt x="242" y="24"/>
                  </a:cubicBezTo>
                  <a:cubicBezTo>
                    <a:pt x="242" y="20"/>
                    <a:pt x="259" y="17"/>
                    <a:pt x="258" y="11"/>
                  </a:cubicBezTo>
                  <a:cubicBezTo>
                    <a:pt x="256" y="6"/>
                    <a:pt x="239" y="10"/>
                    <a:pt x="235" y="7"/>
                  </a:cubicBezTo>
                  <a:cubicBezTo>
                    <a:pt x="230" y="5"/>
                    <a:pt x="219" y="2"/>
                    <a:pt x="217" y="6"/>
                  </a:cubicBezTo>
                  <a:cubicBezTo>
                    <a:pt x="216" y="9"/>
                    <a:pt x="213" y="10"/>
                    <a:pt x="211" y="9"/>
                  </a:cubicBezTo>
                  <a:cubicBezTo>
                    <a:pt x="209" y="7"/>
                    <a:pt x="212" y="0"/>
                    <a:pt x="204" y="2"/>
                  </a:cubicBezTo>
                  <a:cubicBezTo>
                    <a:pt x="197" y="4"/>
                    <a:pt x="204" y="11"/>
                    <a:pt x="202" y="12"/>
                  </a:cubicBezTo>
                  <a:cubicBezTo>
                    <a:pt x="201" y="13"/>
                    <a:pt x="193" y="11"/>
                    <a:pt x="193" y="7"/>
                  </a:cubicBezTo>
                  <a:cubicBezTo>
                    <a:pt x="192" y="4"/>
                    <a:pt x="184" y="11"/>
                    <a:pt x="183" y="7"/>
                  </a:cubicBezTo>
                  <a:cubicBezTo>
                    <a:pt x="182" y="3"/>
                    <a:pt x="173" y="0"/>
                    <a:pt x="171" y="0"/>
                  </a:cubicBezTo>
                  <a:cubicBezTo>
                    <a:pt x="169" y="1"/>
                    <a:pt x="173" y="3"/>
                    <a:pt x="171" y="5"/>
                  </a:cubicBezTo>
                  <a:cubicBezTo>
                    <a:pt x="170" y="7"/>
                    <a:pt x="165" y="3"/>
                    <a:pt x="163" y="3"/>
                  </a:cubicBezTo>
                  <a:cubicBezTo>
                    <a:pt x="161" y="3"/>
                    <a:pt x="164" y="7"/>
                    <a:pt x="163" y="9"/>
                  </a:cubicBezTo>
                  <a:cubicBezTo>
                    <a:pt x="162" y="11"/>
                    <a:pt x="158" y="3"/>
                    <a:pt x="154" y="3"/>
                  </a:cubicBezTo>
                  <a:cubicBezTo>
                    <a:pt x="151" y="3"/>
                    <a:pt x="152" y="7"/>
                    <a:pt x="149" y="7"/>
                  </a:cubicBezTo>
                  <a:cubicBezTo>
                    <a:pt x="147" y="7"/>
                    <a:pt x="153" y="10"/>
                    <a:pt x="155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7" name="Freeform 141"/>
            <p:cNvSpPr>
              <a:spLocks/>
            </p:cNvSpPr>
            <p:nvPr userDrawn="1"/>
          </p:nvSpPr>
          <p:spPr bwMode="auto">
            <a:xfrm>
              <a:off x="2275715" y="2588953"/>
              <a:ext cx="83898" cy="29177"/>
            </a:xfrm>
            <a:custGeom>
              <a:avLst/>
              <a:gdLst>
                <a:gd name="T0" fmla="*/ 18 w 39"/>
                <a:gd name="T1" fmla="*/ 2 h 13"/>
                <a:gd name="T2" fmla="*/ 4 w 39"/>
                <a:gd name="T3" fmla="*/ 6 h 13"/>
                <a:gd name="T4" fmla="*/ 25 w 39"/>
                <a:gd name="T5" fmla="*/ 10 h 13"/>
                <a:gd name="T6" fmla="*/ 39 w 39"/>
                <a:gd name="T7" fmla="*/ 8 h 13"/>
                <a:gd name="T8" fmla="*/ 18 w 3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18" y="2"/>
                  </a:moveTo>
                  <a:cubicBezTo>
                    <a:pt x="16" y="3"/>
                    <a:pt x="0" y="2"/>
                    <a:pt x="4" y="6"/>
                  </a:cubicBezTo>
                  <a:cubicBezTo>
                    <a:pt x="6" y="9"/>
                    <a:pt x="19" y="7"/>
                    <a:pt x="25" y="10"/>
                  </a:cubicBezTo>
                  <a:cubicBezTo>
                    <a:pt x="31" y="13"/>
                    <a:pt x="39" y="11"/>
                    <a:pt x="39" y="8"/>
                  </a:cubicBezTo>
                  <a:cubicBezTo>
                    <a:pt x="39" y="6"/>
                    <a:pt x="20" y="0"/>
                    <a:pt x="18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8" name="Freeform 142"/>
            <p:cNvSpPr>
              <a:spLocks noEditPoints="1"/>
            </p:cNvSpPr>
            <p:nvPr userDrawn="1"/>
          </p:nvSpPr>
          <p:spPr bwMode="auto">
            <a:xfrm>
              <a:off x="797434" y="3225385"/>
              <a:ext cx="426201" cy="432191"/>
            </a:xfrm>
            <a:custGeom>
              <a:avLst/>
              <a:gdLst>
                <a:gd name="T0" fmla="*/ 176 w 199"/>
                <a:gd name="T1" fmla="*/ 23 h 186"/>
                <a:gd name="T2" fmla="*/ 143 w 199"/>
                <a:gd name="T3" fmla="*/ 9 h 186"/>
                <a:gd name="T4" fmla="*/ 139 w 199"/>
                <a:gd name="T5" fmla="*/ 30 h 186"/>
                <a:gd name="T6" fmla="*/ 125 w 199"/>
                <a:gd name="T7" fmla="*/ 40 h 186"/>
                <a:gd name="T8" fmla="*/ 123 w 199"/>
                <a:gd name="T9" fmla="*/ 55 h 186"/>
                <a:gd name="T10" fmla="*/ 135 w 199"/>
                <a:gd name="T11" fmla="*/ 51 h 186"/>
                <a:gd name="T12" fmla="*/ 138 w 199"/>
                <a:gd name="T13" fmla="*/ 42 h 186"/>
                <a:gd name="T14" fmla="*/ 163 w 199"/>
                <a:gd name="T15" fmla="*/ 43 h 186"/>
                <a:gd name="T16" fmla="*/ 186 w 199"/>
                <a:gd name="T17" fmla="*/ 31 h 186"/>
                <a:gd name="T18" fmla="*/ 188 w 199"/>
                <a:gd name="T19" fmla="*/ 20 h 186"/>
                <a:gd name="T20" fmla="*/ 123 w 199"/>
                <a:gd name="T21" fmla="*/ 78 h 186"/>
                <a:gd name="T22" fmla="*/ 110 w 199"/>
                <a:gd name="T23" fmla="*/ 103 h 186"/>
                <a:gd name="T24" fmla="*/ 91 w 199"/>
                <a:gd name="T25" fmla="*/ 108 h 186"/>
                <a:gd name="T26" fmla="*/ 75 w 199"/>
                <a:gd name="T27" fmla="*/ 127 h 186"/>
                <a:gd name="T28" fmla="*/ 54 w 199"/>
                <a:gd name="T29" fmla="*/ 131 h 186"/>
                <a:gd name="T30" fmla="*/ 19 w 199"/>
                <a:gd name="T31" fmla="*/ 144 h 186"/>
                <a:gd name="T32" fmla="*/ 32 w 199"/>
                <a:gd name="T33" fmla="*/ 148 h 186"/>
                <a:gd name="T34" fmla="*/ 66 w 199"/>
                <a:gd name="T35" fmla="*/ 151 h 186"/>
                <a:gd name="T36" fmla="*/ 84 w 199"/>
                <a:gd name="T37" fmla="*/ 143 h 186"/>
                <a:gd name="T38" fmla="*/ 102 w 199"/>
                <a:gd name="T39" fmla="*/ 140 h 186"/>
                <a:gd name="T40" fmla="*/ 118 w 199"/>
                <a:gd name="T41" fmla="*/ 134 h 186"/>
                <a:gd name="T42" fmla="*/ 132 w 199"/>
                <a:gd name="T43" fmla="*/ 117 h 186"/>
                <a:gd name="T44" fmla="*/ 145 w 199"/>
                <a:gd name="T45" fmla="*/ 89 h 186"/>
                <a:gd name="T46" fmla="*/ 125 w 199"/>
                <a:gd name="T47" fmla="*/ 64 h 186"/>
                <a:gd name="T48" fmla="*/ 38 w 199"/>
                <a:gd name="T49" fmla="*/ 150 h 186"/>
                <a:gd name="T50" fmla="*/ 43 w 199"/>
                <a:gd name="T51" fmla="*/ 162 h 186"/>
                <a:gd name="T52" fmla="*/ 61 w 199"/>
                <a:gd name="T53" fmla="*/ 148 h 186"/>
                <a:gd name="T54" fmla="*/ 25 w 199"/>
                <a:gd name="T55" fmla="*/ 160 h 186"/>
                <a:gd name="T56" fmla="*/ 6 w 199"/>
                <a:gd name="T57" fmla="*/ 156 h 186"/>
                <a:gd name="T58" fmla="*/ 8 w 199"/>
                <a:gd name="T59" fmla="*/ 161 h 186"/>
                <a:gd name="T60" fmla="*/ 14 w 199"/>
                <a:gd name="T61" fmla="*/ 185 h 186"/>
                <a:gd name="T62" fmla="*/ 25 w 199"/>
                <a:gd name="T6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9" h="186">
                  <a:moveTo>
                    <a:pt x="188" y="20"/>
                  </a:moveTo>
                  <a:cubicBezTo>
                    <a:pt x="186" y="17"/>
                    <a:pt x="182" y="22"/>
                    <a:pt x="176" y="23"/>
                  </a:cubicBezTo>
                  <a:cubicBezTo>
                    <a:pt x="171" y="24"/>
                    <a:pt x="155" y="11"/>
                    <a:pt x="151" y="6"/>
                  </a:cubicBezTo>
                  <a:cubicBezTo>
                    <a:pt x="147" y="0"/>
                    <a:pt x="140" y="5"/>
                    <a:pt x="143" y="9"/>
                  </a:cubicBezTo>
                  <a:cubicBezTo>
                    <a:pt x="147" y="13"/>
                    <a:pt x="143" y="14"/>
                    <a:pt x="143" y="20"/>
                  </a:cubicBezTo>
                  <a:cubicBezTo>
                    <a:pt x="143" y="26"/>
                    <a:pt x="139" y="26"/>
                    <a:pt x="139" y="30"/>
                  </a:cubicBezTo>
                  <a:cubicBezTo>
                    <a:pt x="140" y="33"/>
                    <a:pt x="134" y="33"/>
                    <a:pt x="130" y="33"/>
                  </a:cubicBezTo>
                  <a:cubicBezTo>
                    <a:pt x="125" y="34"/>
                    <a:pt x="130" y="38"/>
                    <a:pt x="125" y="40"/>
                  </a:cubicBezTo>
                  <a:cubicBezTo>
                    <a:pt x="120" y="42"/>
                    <a:pt x="121" y="45"/>
                    <a:pt x="123" y="46"/>
                  </a:cubicBezTo>
                  <a:cubicBezTo>
                    <a:pt x="125" y="47"/>
                    <a:pt x="124" y="52"/>
                    <a:pt x="123" y="55"/>
                  </a:cubicBezTo>
                  <a:cubicBezTo>
                    <a:pt x="122" y="57"/>
                    <a:pt x="126" y="55"/>
                    <a:pt x="129" y="52"/>
                  </a:cubicBezTo>
                  <a:cubicBezTo>
                    <a:pt x="132" y="49"/>
                    <a:pt x="135" y="54"/>
                    <a:pt x="135" y="51"/>
                  </a:cubicBezTo>
                  <a:cubicBezTo>
                    <a:pt x="136" y="48"/>
                    <a:pt x="128" y="46"/>
                    <a:pt x="128" y="43"/>
                  </a:cubicBezTo>
                  <a:cubicBezTo>
                    <a:pt x="129" y="40"/>
                    <a:pt x="134" y="44"/>
                    <a:pt x="138" y="42"/>
                  </a:cubicBezTo>
                  <a:cubicBezTo>
                    <a:pt x="142" y="40"/>
                    <a:pt x="150" y="42"/>
                    <a:pt x="155" y="46"/>
                  </a:cubicBezTo>
                  <a:cubicBezTo>
                    <a:pt x="161" y="50"/>
                    <a:pt x="162" y="48"/>
                    <a:pt x="163" y="43"/>
                  </a:cubicBezTo>
                  <a:cubicBezTo>
                    <a:pt x="164" y="38"/>
                    <a:pt x="172" y="36"/>
                    <a:pt x="180" y="36"/>
                  </a:cubicBezTo>
                  <a:cubicBezTo>
                    <a:pt x="188" y="36"/>
                    <a:pt x="189" y="32"/>
                    <a:pt x="186" y="31"/>
                  </a:cubicBezTo>
                  <a:cubicBezTo>
                    <a:pt x="184" y="29"/>
                    <a:pt x="199" y="20"/>
                    <a:pt x="199" y="17"/>
                  </a:cubicBezTo>
                  <a:cubicBezTo>
                    <a:pt x="199" y="15"/>
                    <a:pt x="191" y="23"/>
                    <a:pt x="188" y="20"/>
                  </a:cubicBezTo>
                  <a:close/>
                  <a:moveTo>
                    <a:pt x="125" y="64"/>
                  </a:moveTo>
                  <a:cubicBezTo>
                    <a:pt x="121" y="66"/>
                    <a:pt x="119" y="76"/>
                    <a:pt x="123" y="78"/>
                  </a:cubicBezTo>
                  <a:cubicBezTo>
                    <a:pt x="126" y="81"/>
                    <a:pt x="116" y="87"/>
                    <a:pt x="117" y="93"/>
                  </a:cubicBezTo>
                  <a:cubicBezTo>
                    <a:pt x="117" y="99"/>
                    <a:pt x="111" y="99"/>
                    <a:pt x="110" y="103"/>
                  </a:cubicBezTo>
                  <a:cubicBezTo>
                    <a:pt x="109" y="108"/>
                    <a:pt x="105" y="107"/>
                    <a:pt x="99" y="111"/>
                  </a:cubicBezTo>
                  <a:cubicBezTo>
                    <a:pt x="93" y="115"/>
                    <a:pt x="90" y="110"/>
                    <a:pt x="91" y="108"/>
                  </a:cubicBezTo>
                  <a:cubicBezTo>
                    <a:pt x="93" y="105"/>
                    <a:pt x="82" y="109"/>
                    <a:pt x="83" y="116"/>
                  </a:cubicBezTo>
                  <a:cubicBezTo>
                    <a:pt x="83" y="123"/>
                    <a:pt x="73" y="124"/>
                    <a:pt x="75" y="127"/>
                  </a:cubicBezTo>
                  <a:cubicBezTo>
                    <a:pt x="78" y="130"/>
                    <a:pt x="68" y="132"/>
                    <a:pt x="68" y="129"/>
                  </a:cubicBezTo>
                  <a:cubicBezTo>
                    <a:pt x="69" y="126"/>
                    <a:pt x="62" y="128"/>
                    <a:pt x="54" y="131"/>
                  </a:cubicBezTo>
                  <a:cubicBezTo>
                    <a:pt x="46" y="134"/>
                    <a:pt x="41" y="128"/>
                    <a:pt x="37" y="132"/>
                  </a:cubicBezTo>
                  <a:cubicBezTo>
                    <a:pt x="32" y="136"/>
                    <a:pt x="25" y="143"/>
                    <a:pt x="19" y="144"/>
                  </a:cubicBezTo>
                  <a:cubicBezTo>
                    <a:pt x="13" y="145"/>
                    <a:pt x="16" y="152"/>
                    <a:pt x="19" y="151"/>
                  </a:cubicBezTo>
                  <a:cubicBezTo>
                    <a:pt x="23" y="149"/>
                    <a:pt x="30" y="151"/>
                    <a:pt x="32" y="148"/>
                  </a:cubicBezTo>
                  <a:cubicBezTo>
                    <a:pt x="34" y="145"/>
                    <a:pt x="51" y="141"/>
                    <a:pt x="61" y="141"/>
                  </a:cubicBezTo>
                  <a:cubicBezTo>
                    <a:pt x="71" y="141"/>
                    <a:pt x="65" y="146"/>
                    <a:pt x="66" y="151"/>
                  </a:cubicBezTo>
                  <a:cubicBezTo>
                    <a:pt x="66" y="156"/>
                    <a:pt x="75" y="155"/>
                    <a:pt x="80" y="150"/>
                  </a:cubicBezTo>
                  <a:cubicBezTo>
                    <a:pt x="84" y="145"/>
                    <a:pt x="88" y="146"/>
                    <a:pt x="84" y="143"/>
                  </a:cubicBezTo>
                  <a:cubicBezTo>
                    <a:pt x="80" y="140"/>
                    <a:pt x="84" y="137"/>
                    <a:pt x="87" y="141"/>
                  </a:cubicBezTo>
                  <a:cubicBezTo>
                    <a:pt x="90" y="145"/>
                    <a:pt x="99" y="145"/>
                    <a:pt x="102" y="140"/>
                  </a:cubicBezTo>
                  <a:cubicBezTo>
                    <a:pt x="105" y="135"/>
                    <a:pt x="106" y="141"/>
                    <a:pt x="111" y="141"/>
                  </a:cubicBezTo>
                  <a:cubicBezTo>
                    <a:pt x="115" y="140"/>
                    <a:pt x="117" y="131"/>
                    <a:pt x="118" y="134"/>
                  </a:cubicBezTo>
                  <a:cubicBezTo>
                    <a:pt x="118" y="138"/>
                    <a:pt x="124" y="137"/>
                    <a:pt x="129" y="133"/>
                  </a:cubicBezTo>
                  <a:cubicBezTo>
                    <a:pt x="133" y="129"/>
                    <a:pt x="129" y="121"/>
                    <a:pt x="132" y="117"/>
                  </a:cubicBezTo>
                  <a:cubicBezTo>
                    <a:pt x="134" y="114"/>
                    <a:pt x="137" y="106"/>
                    <a:pt x="134" y="101"/>
                  </a:cubicBezTo>
                  <a:cubicBezTo>
                    <a:pt x="132" y="96"/>
                    <a:pt x="141" y="93"/>
                    <a:pt x="145" y="89"/>
                  </a:cubicBezTo>
                  <a:cubicBezTo>
                    <a:pt x="150" y="85"/>
                    <a:pt x="140" y="66"/>
                    <a:pt x="140" y="60"/>
                  </a:cubicBezTo>
                  <a:cubicBezTo>
                    <a:pt x="139" y="55"/>
                    <a:pt x="128" y="62"/>
                    <a:pt x="125" y="64"/>
                  </a:cubicBezTo>
                  <a:close/>
                  <a:moveTo>
                    <a:pt x="49" y="147"/>
                  </a:moveTo>
                  <a:cubicBezTo>
                    <a:pt x="48" y="151"/>
                    <a:pt x="43" y="149"/>
                    <a:pt x="38" y="150"/>
                  </a:cubicBezTo>
                  <a:cubicBezTo>
                    <a:pt x="32" y="151"/>
                    <a:pt x="32" y="163"/>
                    <a:pt x="36" y="164"/>
                  </a:cubicBezTo>
                  <a:cubicBezTo>
                    <a:pt x="39" y="165"/>
                    <a:pt x="42" y="165"/>
                    <a:pt x="43" y="162"/>
                  </a:cubicBezTo>
                  <a:cubicBezTo>
                    <a:pt x="44" y="158"/>
                    <a:pt x="49" y="156"/>
                    <a:pt x="53" y="158"/>
                  </a:cubicBezTo>
                  <a:cubicBezTo>
                    <a:pt x="56" y="160"/>
                    <a:pt x="61" y="153"/>
                    <a:pt x="61" y="148"/>
                  </a:cubicBezTo>
                  <a:cubicBezTo>
                    <a:pt x="61" y="144"/>
                    <a:pt x="50" y="144"/>
                    <a:pt x="49" y="147"/>
                  </a:cubicBezTo>
                  <a:close/>
                  <a:moveTo>
                    <a:pt x="25" y="160"/>
                  </a:moveTo>
                  <a:cubicBezTo>
                    <a:pt x="25" y="156"/>
                    <a:pt x="18" y="157"/>
                    <a:pt x="17" y="154"/>
                  </a:cubicBezTo>
                  <a:cubicBezTo>
                    <a:pt x="17" y="151"/>
                    <a:pt x="12" y="153"/>
                    <a:pt x="6" y="156"/>
                  </a:cubicBezTo>
                  <a:cubicBezTo>
                    <a:pt x="1" y="160"/>
                    <a:pt x="0" y="161"/>
                    <a:pt x="2" y="164"/>
                  </a:cubicBezTo>
                  <a:cubicBezTo>
                    <a:pt x="4" y="168"/>
                    <a:pt x="7" y="164"/>
                    <a:pt x="8" y="161"/>
                  </a:cubicBezTo>
                  <a:cubicBezTo>
                    <a:pt x="10" y="157"/>
                    <a:pt x="13" y="166"/>
                    <a:pt x="10" y="172"/>
                  </a:cubicBezTo>
                  <a:cubicBezTo>
                    <a:pt x="7" y="178"/>
                    <a:pt x="10" y="186"/>
                    <a:pt x="14" y="185"/>
                  </a:cubicBezTo>
                  <a:cubicBezTo>
                    <a:pt x="18" y="184"/>
                    <a:pt x="22" y="173"/>
                    <a:pt x="28" y="167"/>
                  </a:cubicBezTo>
                  <a:cubicBezTo>
                    <a:pt x="33" y="161"/>
                    <a:pt x="25" y="163"/>
                    <a:pt x="25" y="16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9" name="Freeform 143"/>
            <p:cNvSpPr>
              <a:spLocks noEditPoints="1"/>
            </p:cNvSpPr>
            <p:nvPr userDrawn="1"/>
          </p:nvSpPr>
          <p:spPr bwMode="auto">
            <a:xfrm>
              <a:off x="-570101" y="2962788"/>
              <a:ext cx="1500094" cy="1046740"/>
            </a:xfrm>
            <a:custGeom>
              <a:avLst/>
              <a:gdLst>
                <a:gd name="T0" fmla="*/ 666 w 700"/>
                <a:gd name="T1" fmla="*/ 84 h 449"/>
                <a:gd name="T2" fmla="*/ 632 w 700"/>
                <a:gd name="T3" fmla="*/ 60 h 449"/>
                <a:gd name="T4" fmla="*/ 603 w 700"/>
                <a:gd name="T5" fmla="*/ 25 h 449"/>
                <a:gd name="T6" fmla="*/ 563 w 700"/>
                <a:gd name="T7" fmla="*/ 1 h 449"/>
                <a:gd name="T8" fmla="*/ 535 w 700"/>
                <a:gd name="T9" fmla="*/ 20 h 449"/>
                <a:gd name="T10" fmla="*/ 512 w 700"/>
                <a:gd name="T11" fmla="*/ 52 h 449"/>
                <a:gd name="T12" fmla="*/ 478 w 700"/>
                <a:gd name="T13" fmla="*/ 70 h 449"/>
                <a:gd name="T14" fmla="*/ 499 w 700"/>
                <a:gd name="T15" fmla="*/ 83 h 449"/>
                <a:gd name="T16" fmla="*/ 498 w 700"/>
                <a:gd name="T17" fmla="*/ 100 h 449"/>
                <a:gd name="T18" fmla="*/ 437 w 700"/>
                <a:gd name="T19" fmla="*/ 121 h 449"/>
                <a:gd name="T20" fmla="*/ 394 w 700"/>
                <a:gd name="T21" fmla="*/ 155 h 449"/>
                <a:gd name="T22" fmla="*/ 326 w 700"/>
                <a:gd name="T23" fmla="*/ 159 h 449"/>
                <a:gd name="T24" fmla="*/ 249 w 700"/>
                <a:gd name="T25" fmla="*/ 150 h 449"/>
                <a:gd name="T26" fmla="*/ 217 w 700"/>
                <a:gd name="T27" fmla="*/ 120 h 449"/>
                <a:gd name="T28" fmla="*/ 188 w 700"/>
                <a:gd name="T29" fmla="*/ 86 h 449"/>
                <a:gd name="T30" fmla="*/ 159 w 700"/>
                <a:gd name="T31" fmla="*/ 62 h 449"/>
                <a:gd name="T32" fmla="*/ 143 w 700"/>
                <a:gd name="T33" fmla="*/ 73 h 449"/>
                <a:gd name="T34" fmla="*/ 115 w 700"/>
                <a:gd name="T35" fmla="*/ 92 h 449"/>
                <a:gd name="T36" fmla="*/ 91 w 700"/>
                <a:gd name="T37" fmla="*/ 116 h 449"/>
                <a:gd name="T38" fmla="*/ 81 w 700"/>
                <a:gd name="T39" fmla="*/ 144 h 449"/>
                <a:gd name="T40" fmla="*/ 55 w 700"/>
                <a:gd name="T41" fmla="*/ 168 h 449"/>
                <a:gd name="T42" fmla="*/ 21 w 700"/>
                <a:gd name="T43" fmla="*/ 178 h 449"/>
                <a:gd name="T44" fmla="*/ 0 w 700"/>
                <a:gd name="T45" fmla="*/ 192 h 449"/>
                <a:gd name="T46" fmla="*/ 16 w 700"/>
                <a:gd name="T47" fmla="*/ 223 h 449"/>
                <a:gd name="T48" fmla="*/ 41 w 700"/>
                <a:gd name="T49" fmla="*/ 244 h 449"/>
                <a:gd name="T50" fmla="*/ 62 w 700"/>
                <a:gd name="T51" fmla="*/ 237 h 449"/>
                <a:gd name="T52" fmla="*/ 58 w 700"/>
                <a:gd name="T53" fmla="*/ 265 h 449"/>
                <a:gd name="T54" fmla="*/ 59 w 700"/>
                <a:gd name="T55" fmla="*/ 291 h 449"/>
                <a:gd name="T56" fmla="*/ 80 w 700"/>
                <a:gd name="T57" fmla="*/ 309 h 449"/>
                <a:gd name="T58" fmla="*/ 143 w 700"/>
                <a:gd name="T59" fmla="*/ 333 h 449"/>
                <a:gd name="T60" fmla="*/ 168 w 700"/>
                <a:gd name="T61" fmla="*/ 338 h 449"/>
                <a:gd name="T62" fmla="*/ 190 w 700"/>
                <a:gd name="T63" fmla="*/ 333 h 449"/>
                <a:gd name="T64" fmla="*/ 217 w 700"/>
                <a:gd name="T65" fmla="*/ 326 h 449"/>
                <a:gd name="T66" fmla="*/ 252 w 700"/>
                <a:gd name="T67" fmla="*/ 326 h 449"/>
                <a:gd name="T68" fmla="*/ 271 w 700"/>
                <a:gd name="T69" fmla="*/ 338 h 449"/>
                <a:gd name="T70" fmla="*/ 265 w 700"/>
                <a:gd name="T71" fmla="*/ 379 h 449"/>
                <a:gd name="T72" fmla="*/ 284 w 700"/>
                <a:gd name="T73" fmla="*/ 402 h 449"/>
                <a:gd name="T74" fmla="*/ 308 w 700"/>
                <a:gd name="T75" fmla="*/ 412 h 449"/>
                <a:gd name="T76" fmla="*/ 327 w 700"/>
                <a:gd name="T77" fmla="*/ 395 h 449"/>
                <a:gd name="T78" fmla="*/ 364 w 700"/>
                <a:gd name="T79" fmla="*/ 393 h 449"/>
                <a:gd name="T80" fmla="*/ 388 w 700"/>
                <a:gd name="T81" fmla="*/ 407 h 449"/>
                <a:gd name="T82" fmla="*/ 407 w 700"/>
                <a:gd name="T83" fmla="*/ 422 h 449"/>
                <a:gd name="T84" fmla="*/ 461 w 700"/>
                <a:gd name="T85" fmla="*/ 396 h 449"/>
                <a:gd name="T86" fmla="*/ 501 w 700"/>
                <a:gd name="T87" fmla="*/ 376 h 449"/>
                <a:gd name="T88" fmla="*/ 522 w 700"/>
                <a:gd name="T89" fmla="*/ 353 h 449"/>
                <a:gd name="T90" fmla="*/ 541 w 700"/>
                <a:gd name="T91" fmla="*/ 330 h 449"/>
                <a:gd name="T92" fmla="*/ 546 w 700"/>
                <a:gd name="T93" fmla="*/ 310 h 449"/>
                <a:gd name="T94" fmla="*/ 540 w 700"/>
                <a:gd name="T95" fmla="*/ 294 h 449"/>
                <a:gd name="T96" fmla="*/ 537 w 700"/>
                <a:gd name="T97" fmla="*/ 278 h 449"/>
                <a:gd name="T98" fmla="*/ 522 w 700"/>
                <a:gd name="T99" fmla="*/ 242 h 449"/>
                <a:gd name="T100" fmla="*/ 555 w 700"/>
                <a:gd name="T101" fmla="*/ 225 h 449"/>
                <a:gd name="T102" fmla="*/ 514 w 700"/>
                <a:gd name="T103" fmla="*/ 214 h 449"/>
                <a:gd name="T104" fmla="*/ 530 w 700"/>
                <a:gd name="T105" fmla="*/ 184 h 449"/>
                <a:gd name="T106" fmla="*/ 548 w 700"/>
                <a:gd name="T107" fmla="*/ 200 h 449"/>
                <a:gd name="T108" fmla="*/ 600 w 700"/>
                <a:gd name="T109" fmla="*/ 172 h 449"/>
                <a:gd name="T110" fmla="*/ 627 w 700"/>
                <a:gd name="T111" fmla="*/ 161 h 449"/>
                <a:gd name="T112" fmla="*/ 655 w 700"/>
                <a:gd name="T113" fmla="*/ 151 h 449"/>
                <a:gd name="T114" fmla="*/ 658 w 700"/>
                <a:gd name="T115" fmla="*/ 122 h 449"/>
                <a:gd name="T116" fmla="*/ 691 w 700"/>
                <a:gd name="T117" fmla="*/ 103 h 449"/>
                <a:gd name="T118" fmla="*/ 534 w 700"/>
                <a:gd name="T119" fmla="*/ 401 h 449"/>
                <a:gd name="T120" fmla="*/ 393 w 700"/>
                <a:gd name="T121" fmla="*/ 44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0" h="449">
                  <a:moveTo>
                    <a:pt x="697" y="80"/>
                  </a:moveTo>
                  <a:cubicBezTo>
                    <a:pt x="697" y="74"/>
                    <a:pt x="690" y="76"/>
                    <a:pt x="687" y="78"/>
                  </a:cubicBezTo>
                  <a:cubicBezTo>
                    <a:pt x="685" y="79"/>
                    <a:pt x="678" y="78"/>
                    <a:pt x="676" y="81"/>
                  </a:cubicBezTo>
                  <a:cubicBezTo>
                    <a:pt x="674" y="85"/>
                    <a:pt x="670" y="83"/>
                    <a:pt x="666" y="84"/>
                  </a:cubicBezTo>
                  <a:cubicBezTo>
                    <a:pt x="661" y="84"/>
                    <a:pt x="654" y="82"/>
                    <a:pt x="654" y="80"/>
                  </a:cubicBezTo>
                  <a:cubicBezTo>
                    <a:pt x="655" y="77"/>
                    <a:pt x="651" y="74"/>
                    <a:pt x="652" y="70"/>
                  </a:cubicBezTo>
                  <a:cubicBezTo>
                    <a:pt x="652" y="67"/>
                    <a:pt x="647" y="68"/>
                    <a:pt x="643" y="65"/>
                  </a:cubicBezTo>
                  <a:cubicBezTo>
                    <a:pt x="640" y="62"/>
                    <a:pt x="633" y="60"/>
                    <a:pt x="632" y="60"/>
                  </a:cubicBezTo>
                  <a:cubicBezTo>
                    <a:pt x="630" y="61"/>
                    <a:pt x="626" y="57"/>
                    <a:pt x="620" y="57"/>
                  </a:cubicBezTo>
                  <a:cubicBezTo>
                    <a:pt x="615" y="56"/>
                    <a:pt x="615" y="53"/>
                    <a:pt x="616" y="50"/>
                  </a:cubicBezTo>
                  <a:cubicBezTo>
                    <a:pt x="617" y="48"/>
                    <a:pt x="611" y="41"/>
                    <a:pt x="610" y="37"/>
                  </a:cubicBezTo>
                  <a:cubicBezTo>
                    <a:pt x="609" y="34"/>
                    <a:pt x="605" y="33"/>
                    <a:pt x="603" y="25"/>
                  </a:cubicBezTo>
                  <a:cubicBezTo>
                    <a:pt x="601" y="16"/>
                    <a:pt x="597" y="19"/>
                    <a:pt x="598" y="15"/>
                  </a:cubicBezTo>
                  <a:cubicBezTo>
                    <a:pt x="599" y="11"/>
                    <a:pt x="592" y="9"/>
                    <a:pt x="590" y="7"/>
                  </a:cubicBezTo>
                  <a:cubicBezTo>
                    <a:pt x="588" y="4"/>
                    <a:pt x="581" y="5"/>
                    <a:pt x="576" y="3"/>
                  </a:cubicBezTo>
                  <a:cubicBezTo>
                    <a:pt x="571" y="0"/>
                    <a:pt x="568" y="2"/>
                    <a:pt x="563" y="1"/>
                  </a:cubicBezTo>
                  <a:cubicBezTo>
                    <a:pt x="558" y="0"/>
                    <a:pt x="547" y="2"/>
                    <a:pt x="546" y="2"/>
                  </a:cubicBezTo>
                  <a:cubicBezTo>
                    <a:pt x="544" y="2"/>
                    <a:pt x="536" y="1"/>
                    <a:pt x="531" y="7"/>
                  </a:cubicBezTo>
                  <a:cubicBezTo>
                    <a:pt x="526" y="13"/>
                    <a:pt x="530" y="12"/>
                    <a:pt x="532" y="12"/>
                  </a:cubicBezTo>
                  <a:cubicBezTo>
                    <a:pt x="534" y="12"/>
                    <a:pt x="535" y="18"/>
                    <a:pt x="535" y="20"/>
                  </a:cubicBezTo>
                  <a:cubicBezTo>
                    <a:pt x="536" y="22"/>
                    <a:pt x="532" y="25"/>
                    <a:pt x="530" y="26"/>
                  </a:cubicBezTo>
                  <a:cubicBezTo>
                    <a:pt x="528" y="26"/>
                    <a:pt x="523" y="33"/>
                    <a:pt x="523" y="36"/>
                  </a:cubicBezTo>
                  <a:cubicBezTo>
                    <a:pt x="522" y="38"/>
                    <a:pt x="517" y="45"/>
                    <a:pt x="517" y="47"/>
                  </a:cubicBezTo>
                  <a:cubicBezTo>
                    <a:pt x="518" y="49"/>
                    <a:pt x="515" y="51"/>
                    <a:pt x="512" y="52"/>
                  </a:cubicBezTo>
                  <a:cubicBezTo>
                    <a:pt x="510" y="52"/>
                    <a:pt x="503" y="57"/>
                    <a:pt x="501" y="57"/>
                  </a:cubicBezTo>
                  <a:cubicBezTo>
                    <a:pt x="499" y="58"/>
                    <a:pt x="491" y="57"/>
                    <a:pt x="490" y="54"/>
                  </a:cubicBezTo>
                  <a:cubicBezTo>
                    <a:pt x="489" y="54"/>
                    <a:pt x="488" y="53"/>
                    <a:pt x="487" y="53"/>
                  </a:cubicBezTo>
                  <a:cubicBezTo>
                    <a:pt x="478" y="70"/>
                    <a:pt x="478" y="70"/>
                    <a:pt x="478" y="70"/>
                  </a:cubicBezTo>
                  <a:cubicBezTo>
                    <a:pt x="477" y="75"/>
                    <a:pt x="477" y="75"/>
                    <a:pt x="477" y="75"/>
                  </a:cubicBezTo>
                  <a:cubicBezTo>
                    <a:pt x="477" y="75"/>
                    <a:pt x="471" y="77"/>
                    <a:pt x="476" y="81"/>
                  </a:cubicBezTo>
                  <a:cubicBezTo>
                    <a:pt x="480" y="85"/>
                    <a:pt x="481" y="82"/>
                    <a:pt x="488" y="82"/>
                  </a:cubicBezTo>
                  <a:cubicBezTo>
                    <a:pt x="494" y="82"/>
                    <a:pt x="497" y="87"/>
                    <a:pt x="499" y="83"/>
                  </a:cubicBezTo>
                  <a:cubicBezTo>
                    <a:pt x="500" y="80"/>
                    <a:pt x="506" y="77"/>
                    <a:pt x="510" y="82"/>
                  </a:cubicBezTo>
                  <a:cubicBezTo>
                    <a:pt x="514" y="86"/>
                    <a:pt x="526" y="93"/>
                    <a:pt x="525" y="96"/>
                  </a:cubicBezTo>
                  <a:cubicBezTo>
                    <a:pt x="524" y="100"/>
                    <a:pt x="518" y="99"/>
                    <a:pt x="513" y="98"/>
                  </a:cubicBezTo>
                  <a:cubicBezTo>
                    <a:pt x="509" y="96"/>
                    <a:pt x="503" y="100"/>
                    <a:pt x="498" y="100"/>
                  </a:cubicBezTo>
                  <a:cubicBezTo>
                    <a:pt x="494" y="100"/>
                    <a:pt x="488" y="102"/>
                    <a:pt x="484" y="106"/>
                  </a:cubicBezTo>
                  <a:cubicBezTo>
                    <a:pt x="479" y="110"/>
                    <a:pt x="480" y="114"/>
                    <a:pt x="473" y="115"/>
                  </a:cubicBezTo>
                  <a:cubicBezTo>
                    <a:pt x="467" y="116"/>
                    <a:pt x="464" y="115"/>
                    <a:pt x="456" y="120"/>
                  </a:cubicBezTo>
                  <a:cubicBezTo>
                    <a:pt x="448" y="125"/>
                    <a:pt x="440" y="123"/>
                    <a:pt x="437" y="121"/>
                  </a:cubicBezTo>
                  <a:cubicBezTo>
                    <a:pt x="434" y="120"/>
                    <a:pt x="429" y="119"/>
                    <a:pt x="426" y="124"/>
                  </a:cubicBezTo>
                  <a:cubicBezTo>
                    <a:pt x="423" y="129"/>
                    <a:pt x="430" y="131"/>
                    <a:pt x="429" y="137"/>
                  </a:cubicBezTo>
                  <a:cubicBezTo>
                    <a:pt x="428" y="142"/>
                    <a:pt x="421" y="141"/>
                    <a:pt x="415" y="147"/>
                  </a:cubicBezTo>
                  <a:cubicBezTo>
                    <a:pt x="409" y="153"/>
                    <a:pt x="399" y="156"/>
                    <a:pt x="394" y="155"/>
                  </a:cubicBezTo>
                  <a:cubicBezTo>
                    <a:pt x="388" y="155"/>
                    <a:pt x="377" y="152"/>
                    <a:pt x="367" y="156"/>
                  </a:cubicBezTo>
                  <a:cubicBezTo>
                    <a:pt x="358" y="160"/>
                    <a:pt x="351" y="167"/>
                    <a:pt x="347" y="166"/>
                  </a:cubicBezTo>
                  <a:cubicBezTo>
                    <a:pt x="343" y="165"/>
                    <a:pt x="343" y="161"/>
                    <a:pt x="338" y="162"/>
                  </a:cubicBezTo>
                  <a:cubicBezTo>
                    <a:pt x="333" y="162"/>
                    <a:pt x="330" y="161"/>
                    <a:pt x="326" y="159"/>
                  </a:cubicBezTo>
                  <a:cubicBezTo>
                    <a:pt x="322" y="157"/>
                    <a:pt x="319" y="160"/>
                    <a:pt x="313" y="156"/>
                  </a:cubicBezTo>
                  <a:cubicBezTo>
                    <a:pt x="307" y="152"/>
                    <a:pt x="297" y="153"/>
                    <a:pt x="292" y="152"/>
                  </a:cubicBezTo>
                  <a:cubicBezTo>
                    <a:pt x="288" y="151"/>
                    <a:pt x="270" y="152"/>
                    <a:pt x="264" y="151"/>
                  </a:cubicBezTo>
                  <a:cubicBezTo>
                    <a:pt x="258" y="151"/>
                    <a:pt x="250" y="153"/>
                    <a:pt x="249" y="150"/>
                  </a:cubicBezTo>
                  <a:cubicBezTo>
                    <a:pt x="249" y="147"/>
                    <a:pt x="244" y="145"/>
                    <a:pt x="243" y="139"/>
                  </a:cubicBezTo>
                  <a:cubicBezTo>
                    <a:pt x="241" y="132"/>
                    <a:pt x="237" y="130"/>
                    <a:pt x="234" y="130"/>
                  </a:cubicBezTo>
                  <a:cubicBezTo>
                    <a:pt x="230" y="129"/>
                    <a:pt x="229" y="125"/>
                    <a:pt x="226" y="125"/>
                  </a:cubicBezTo>
                  <a:cubicBezTo>
                    <a:pt x="225" y="125"/>
                    <a:pt x="223" y="120"/>
                    <a:pt x="217" y="120"/>
                  </a:cubicBezTo>
                  <a:cubicBezTo>
                    <a:pt x="212" y="120"/>
                    <a:pt x="194" y="118"/>
                    <a:pt x="191" y="114"/>
                  </a:cubicBezTo>
                  <a:cubicBezTo>
                    <a:pt x="189" y="110"/>
                    <a:pt x="194" y="109"/>
                    <a:pt x="194" y="105"/>
                  </a:cubicBezTo>
                  <a:cubicBezTo>
                    <a:pt x="194" y="101"/>
                    <a:pt x="197" y="96"/>
                    <a:pt x="195" y="94"/>
                  </a:cubicBezTo>
                  <a:cubicBezTo>
                    <a:pt x="192" y="93"/>
                    <a:pt x="189" y="89"/>
                    <a:pt x="188" y="86"/>
                  </a:cubicBezTo>
                  <a:cubicBezTo>
                    <a:pt x="188" y="83"/>
                    <a:pt x="182" y="79"/>
                    <a:pt x="178" y="79"/>
                  </a:cubicBezTo>
                  <a:cubicBezTo>
                    <a:pt x="174" y="78"/>
                    <a:pt x="171" y="76"/>
                    <a:pt x="168" y="73"/>
                  </a:cubicBezTo>
                  <a:cubicBezTo>
                    <a:pt x="164" y="70"/>
                    <a:pt x="161" y="71"/>
                    <a:pt x="159" y="63"/>
                  </a:cubicBezTo>
                  <a:cubicBezTo>
                    <a:pt x="159" y="63"/>
                    <a:pt x="159" y="62"/>
                    <a:pt x="159" y="62"/>
                  </a:cubicBezTo>
                  <a:cubicBezTo>
                    <a:pt x="158" y="62"/>
                    <a:pt x="156" y="61"/>
                    <a:pt x="155" y="61"/>
                  </a:cubicBezTo>
                  <a:cubicBezTo>
                    <a:pt x="154" y="61"/>
                    <a:pt x="153" y="61"/>
                    <a:pt x="152" y="60"/>
                  </a:cubicBezTo>
                  <a:cubicBezTo>
                    <a:pt x="151" y="63"/>
                    <a:pt x="148" y="64"/>
                    <a:pt x="148" y="67"/>
                  </a:cubicBezTo>
                  <a:cubicBezTo>
                    <a:pt x="148" y="69"/>
                    <a:pt x="146" y="73"/>
                    <a:pt x="143" y="73"/>
                  </a:cubicBezTo>
                  <a:cubicBezTo>
                    <a:pt x="139" y="73"/>
                    <a:pt x="135" y="75"/>
                    <a:pt x="135" y="81"/>
                  </a:cubicBezTo>
                  <a:cubicBezTo>
                    <a:pt x="135" y="86"/>
                    <a:pt x="138" y="87"/>
                    <a:pt x="137" y="89"/>
                  </a:cubicBezTo>
                  <a:cubicBezTo>
                    <a:pt x="135" y="92"/>
                    <a:pt x="128" y="94"/>
                    <a:pt x="126" y="93"/>
                  </a:cubicBezTo>
                  <a:cubicBezTo>
                    <a:pt x="123" y="92"/>
                    <a:pt x="119" y="93"/>
                    <a:pt x="115" y="92"/>
                  </a:cubicBezTo>
                  <a:cubicBezTo>
                    <a:pt x="111" y="92"/>
                    <a:pt x="108" y="87"/>
                    <a:pt x="107" y="92"/>
                  </a:cubicBezTo>
                  <a:cubicBezTo>
                    <a:pt x="106" y="97"/>
                    <a:pt x="98" y="112"/>
                    <a:pt x="100" y="113"/>
                  </a:cubicBezTo>
                  <a:cubicBezTo>
                    <a:pt x="102" y="115"/>
                    <a:pt x="103" y="118"/>
                    <a:pt x="100" y="118"/>
                  </a:cubicBezTo>
                  <a:cubicBezTo>
                    <a:pt x="96" y="118"/>
                    <a:pt x="93" y="118"/>
                    <a:pt x="91" y="116"/>
                  </a:cubicBezTo>
                  <a:cubicBezTo>
                    <a:pt x="90" y="115"/>
                    <a:pt x="84" y="118"/>
                    <a:pt x="80" y="118"/>
                  </a:cubicBezTo>
                  <a:cubicBezTo>
                    <a:pt x="79" y="118"/>
                    <a:pt x="71" y="121"/>
                    <a:pt x="74" y="122"/>
                  </a:cubicBezTo>
                  <a:cubicBezTo>
                    <a:pt x="76" y="124"/>
                    <a:pt x="76" y="129"/>
                    <a:pt x="76" y="132"/>
                  </a:cubicBezTo>
                  <a:cubicBezTo>
                    <a:pt x="76" y="134"/>
                    <a:pt x="82" y="141"/>
                    <a:pt x="81" y="144"/>
                  </a:cubicBezTo>
                  <a:cubicBezTo>
                    <a:pt x="80" y="146"/>
                    <a:pt x="75" y="149"/>
                    <a:pt x="75" y="152"/>
                  </a:cubicBezTo>
                  <a:cubicBezTo>
                    <a:pt x="75" y="155"/>
                    <a:pt x="76" y="158"/>
                    <a:pt x="74" y="159"/>
                  </a:cubicBezTo>
                  <a:cubicBezTo>
                    <a:pt x="72" y="159"/>
                    <a:pt x="67" y="161"/>
                    <a:pt x="64" y="163"/>
                  </a:cubicBezTo>
                  <a:cubicBezTo>
                    <a:pt x="61" y="165"/>
                    <a:pt x="56" y="165"/>
                    <a:pt x="55" y="168"/>
                  </a:cubicBezTo>
                  <a:cubicBezTo>
                    <a:pt x="53" y="171"/>
                    <a:pt x="51" y="174"/>
                    <a:pt x="45" y="173"/>
                  </a:cubicBezTo>
                  <a:cubicBezTo>
                    <a:pt x="41" y="172"/>
                    <a:pt x="38" y="172"/>
                    <a:pt x="35" y="176"/>
                  </a:cubicBezTo>
                  <a:cubicBezTo>
                    <a:pt x="31" y="180"/>
                    <a:pt x="30" y="178"/>
                    <a:pt x="28" y="180"/>
                  </a:cubicBezTo>
                  <a:cubicBezTo>
                    <a:pt x="25" y="182"/>
                    <a:pt x="23" y="179"/>
                    <a:pt x="21" y="178"/>
                  </a:cubicBezTo>
                  <a:cubicBezTo>
                    <a:pt x="18" y="177"/>
                    <a:pt x="16" y="180"/>
                    <a:pt x="14" y="180"/>
                  </a:cubicBezTo>
                  <a:cubicBezTo>
                    <a:pt x="11" y="180"/>
                    <a:pt x="10" y="183"/>
                    <a:pt x="7" y="184"/>
                  </a:cubicBezTo>
                  <a:cubicBezTo>
                    <a:pt x="4" y="185"/>
                    <a:pt x="2" y="184"/>
                    <a:pt x="2" y="187"/>
                  </a:cubicBezTo>
                  <a:cubicBezTo>
                    <a:pt x="2" y="189"/>
                    <a:pt x="1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2" y="202"/>
                    <a:pt x="13" y="205"/>
                    <a:pt x="13" y="208"/>
                  </a:cubicBezTo>
                  <a:cubicBezTo>
                    <a:pt x="14" y="212"/>
                    <a:pt x="16" y="223"/>
                    <a:pt x="16" y="223"/>
                  </a:cubicBezTo>
                  <a:cubicBezTo>
                    <a:pt x="16" y="223"/>
                    <a:pt x="16" y="223"/>
                    <a:pt x="15" y="223"/>
                  </a:cubicBezTo>
                  <a:cubicBezTo>
                    <a:pt x="20" y="226"/>
                    <a:pt x="26" y="230"/>
                    <a:pt x="26" y="231"/>
                  </a:cubicBezTo>
                  <a:cubicBezTo>
                    <a:pt x="26" y="232"/>
                    <a:pt x="26" y="237"/>
                    <a:pt x="32" y="239"/>
                  </a:cubicBezTo>
                  <a:cubicBezTo>
                    <a:pt x="35" y="241"/>
                    <a:pt x="39" y="242"/>
                    <a:pt x="41" y="244"/>
                  </a:cubicBezTo>
                  <a:cubicBezTo>
                    <a:pt x="41" y="243"/>
                    <a:pt x="41" y="243"/>
                    <a:pt x="41" y="243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7" y="243"/>
                    <a:pt x="49" y="244"/>
                  </a:cubicBezTo>
                  <a:cubicBezTo>
                    <a:pt x="50" y="241"/>
                    <a:pt x="58" y="237"/>
                    <a:pt x="62" y="237"/>
                  </a:cubicBezTo>
                  <a:cubicBezTo>
                    <a:pt x="66" y="237"/>
                    <a:pt x="76" y="245"/>
                    <a:pt x="75" y="248"/>
                  </a:cubicBezTo>
                  <a:cubicBezTo>
                    <a:pt x="74" y="250"/>
                    <a:pt x="67" y="260"/>
                    <a:pt x="64" y="260"/>
                  </a:cubicBezTo>
                  <a:cubicBezTo>
                    <a:pt x="62" y="261"/>
                    <a:pt x="61" y="261"/>
                    <a:pt x="59" y="261"/>
                  </a:cubicBezTo>
                  <a:cubicBezTo>
                    <a:pt x="58" y="263"/>
                    <a:pt x="58" y="264"/>
                    <a:pt x="58" y="265"/>
                  </a:cubicBezTo>
                  <a:cubicBezTo>
                    <a:pt x="58" y="267"/>
                    <a:pt x="62" y="270"/>
                    <a:pt x="64" y="274"/>
                  </a:cubicBezTo>
                  <a:cubicBezTo>
                    <a:pt x="67" y="278"/>
                    <a:pt x="61" y="281"/>
                    <a:pt x="58" y="278"/>
                  </a:cubicBezTo>
                  <a:cubicBezTo>
                    <a:pt x="54" y="275"/>
                    <a:pt x="53" y="281"/>
                    <a:pt x="55" y="283"/>
                  </a:cubicBezTo>
                  <a:cubicBezTo>
                    <a:pt x="57" y="285"/>
                    <a:pt x="56" y="291"/>
                    <a:pt x="59" y="291"/>
                  </a:cubicBezTo>
                  <a:cubicBezTo>
                    <a:pt x="62" y="292"/>
                    <a:pt x="65" y="298"/>
                    <a:pt x="69" y="298"/>
                  </a:cubicBezTo>
                  <a:cubicBezTo>
                    <a:pt x="72" y="298"/>
                    <a:pt x="75" y="303"/>
                    <a:pt x="75" y="303"/>
                  </a:cubicBezTo>
                  <a:cubicBezTo>
                    <a:pt x="75" y="303"/>
                    <a:pt x="81" y="306"/>
                    <a:pt x="81" y="308"/>
                  </a:cubicBezTo>
                  <a:cubicBezTo>
                    <a:pt x="81" y="308"/>
                    <a:pt x="80" y="308"/>
                    <a:pt x="80" y="309"/>
                  </a:cubicBezTo>
                  <a:cubicBezTo>
                    <a:pt x="84" y="308"/>
                    <a:pt x="87" y="308"/>
                    <a:pt x="87" y="306"/>
                  </a:cubicBezTo>
                  <a:cubicBezTo>
                    <a:pt x="88" y="305"/>
                    <a:pt x="93" y="305"/>
                    <a:pt x="97" y="308"/>
                  </a:cubicBezTo>
                  <a:cubicBezTo>
                    <a:pt x="100" y="312"/>
                    <a:pt x="115" y="320"/>
                    <a:pt x="121" y="324"/>
                  </a:cubicBezTo>
                  <a:cubicBezTo>
                    <a:pt x="126" y="328"/>
                    <a:pt x="139" y="333"/>
                    <a:pt x="143" y="333"/>
                  </a:cubicBezTo>
                  <a:cubicBezTo>
                    <a:pt x="147" y="332"/>
                    <a:pt x="152" y="335"/>
                    <a:pt x="158" y="335"/>
                  </a:cubicBezTo>
                  <a:cubicBezTo>
                    <a:pt x="159" y="335"/>
                    <a:pt x="160" y="335"/>
                    <a:pt x="161" y="335"/>
                  </a:cubicBezTo>
                  <a:cubicBezTo>
                    <a:pt x="162" y="334"/>
                    <a:pt x="164" y="334"/>
                    <a:pt x="165" y="333"/>
                  </a:cubicBezTo>
                  <a:cubicBezTo>
                    <a:pt x="167" y="330"/>
                    <a:pt x="169" y="335"/>
                    <a:pt x="168" y="338"/>
                  </a:cubicBezTo>
                  <a:cubicBezTo>
                    <a:pt x="168" y="340"/>
                    <a:pt x="168" y="342"/>
                    <a:pt x="169" y="343"/>
                  </a:cubicBezTo>
                  <a:cubicBezTo>
                    <a:pt x="170" y="342"/>
                    <a:pt x="171" y="340"/>
                    <a:pt x="172" y="338"/>
                  </a:cubicBezTo>
                  <a:cubicBezTo>
                    <a:pt x="174" y="333"/>
                    <a:pt x="178" y="333"/>
                    <a:pt x="180" y="332"/>
                  </a:cubicBezTo>
                  <a:cubicBezTo>
                    <a:pt x="182" y="330"/>
                    <a:pt x="185" y="331"/>
                    <a:pt x="190" y="333"/>
                  </a:cubicBezTo>
                  <a:cubicBezTo>
                    <a:pt x="194" y="335"/>
                    <a:pt x="196" y="331"/>
                    <a:pt x="203" y="336"/>
                  </a:cubicBezTo>
                  <a:cubicBezTo>
                    <a:pt x="205" y="336"/>
                    <a:pt x="206" y="335"/>
                    <a:pt x="207" y="335"/>
                  </a:cubicBezTo>
                  <a:cubicBezTo>
                    <a:pt x="209" y="335"/>
                    <a:pt x="210" y="333"/>
                    <a:pt x="213" y="330"/>
                  </a:cubicBezTo>
                  <a:cubicBezTo>
                    <a:pt x="215" y="328"/>
                    <a:pt x="215" y="326"/>
                    <a:pt x="217" y="326"/>
                  </a:cubicBezTo>
                  <a:cubicBezTo>
                    <a:pt x="220" y="327"/>
                    <a:pt x="221" y="323"/>
                    <a:pt x="227" y="320"/>
                  </a:cubicBezTo>
                  <a:cubicBezTo>
                    <a:pt x="233" y="317"/>
                    <a:pt x="238" y="322"/>
                    <a:pt x="241" y="320"/>
                  </a:cubicBezTo>
                  <a:cubicBezTo>
                    <a:pt x="244" y="318"/>
                    <a:pt x="247" y="317"/>
                    <a:pt x="247" y="319"/>
                  </a:cubicBezTo>
                  <a:cubicBezTo>
                    <a:pt x="247" y="321"/>
                    <a:pt x="251" y="324"/>
                    <a:pt x="252" y="326"/>
                  </a:cubicBezTo>
                  <a:cubicBezTo>
                    <a:pt x="253" y="329"/>
                    <a:pt x="257" y="329"/>
                    <a:pt x="258" y="330"/>
                  </a:cubicBezTo>
                  <a:cubicBezTo>
                    <a:pt x="259" y="329"/>
                    <a:pt x="260" y="329"/>
                    <a:pt x="260" y="329"/>
                  </a:cubicBezTo>
                  <a:cubicBezTo>
                    <a:pt x="263" y="327"/>
                    <a:pt x="268" y="329"/>
                    <a:pt x="268" y="332"/>
                  </a:cubicBezTo>
                  <a:cubicBezTo>
                    <a:pt x="268" y="335"/>
                    <a:pt x="268" y="338"/>
                    <a:pt x="271" y="338"/>
                  </a:cubicBezTo>
                  <a:cubicBezTo>
                    <a:pt x="273" y="338"/>
                    <a:pt x="275" y="338"/>
                    <a:pt x="275" y="343"/>
                  </a:cubicBezTo>
                  <a:cubicBezTo>
                    <a:pt x="275" y="348"/>
                    <a:pt x="278" y="354"/>
                    <a:pt x="273" y="359"/>
                  </a:cubicBezTo>
                  <a:cubicBezTo>
                    <a:pt x="268" y="363"/>
                    <a:pt x="262" y="371"/>
                    <a:pt x="263" y="374"/>
                  </a:cubicBezTo>
                  <a:cubicBezTo>
                    <a:pt x="264" y="376"/>
                    <a:pt x="261" y="381"/>
                    <a:pt x="265" y="379"/>
                  </a:cubicBezTo>
                  <a:cubicBezTo>
                    <a:pt x="269" y="377"/>
                    <a:pt x="277" y="379"/>
                    <a:pt x="276" y="381"/>
                  </a:cubicBezTo>
                  <a:cubicBezTo>
                    <a:pt x="274" y="383"/>
                    <a:pt x="276" y="390"/>
                    <a:pt x="279" y="390"/>
                  </a:cubicBezTo>
                  <a:cubicBezTo>
                    <a:pt x="283" y="390"/>
                    <a:pt x="285" y="392"/>
                    <a:pt x="284" y="395"/>
                  </a:cubicBezTo>
                  <a:cubicBezTo>
                    <a:pt x="283" y="398"/>
                    <a:pt x="281" y="402"/>
                    <a:pt x="284" y="402"/>
                  </a:cubicBezTo>
                  <a:cubicBezTo>
                    <a:pt x="287" y="402"/>
                    <a:pt x="291" y="402"/>
                    <a:pt x="290" y="405"/>
                  </a:cubicBezTo>
                  <a:cubicBezTo>
                    <a:pt x="290" y="408"/>
                    <a:pt x="292" y="410"/>
                    <a:pt x="297" y="408"/>
                  </a:cubicBezTo>
                  <a:cubicBezTo>
                    <a:pt x="300" y="407"/>
                    <a:pt x="302" y="406"/>
                    <a:pt x="303" y="407"/>
                  </a:cubicBezTo>
                  <a:cubicBezTo>
                    <a:pt x="305" y="407"/>
                    <a:pt x="305" y="412"/>
                    <a:pt x="308" y="412"/>
                  </a:cubicBezTo>
                  <a:cubicBezTo>
                    <a:pt x="312" y="413"/>
                    <a:pt x="310" y="405"/>
                    <a:pt x="309" y="404"/>
                  </a:cubicBezTo>
                  <a:cubicBezTo>
                    <a:pt x="307" y="403"/>
                    <a:pt x="309" y="397"/>
                    <a:pt x="311" y="398"/>
                  </a:cubicBezTo>
                  <a:cubicBezTo>
                    <a:pt x="312" y="400"/>
                    <a:pt x="316" y="398"/>
                    <a:pt x="319" y="396"/>
                  </a:cubicBezTo>
                  <a:cubicBezTo>
                    <a:pt x="321" y="393"/>
                    <a:pt x="325" y="398"/>
                    <a:pt x="327" y="395"/>
                  </a:cubicBezTo>
                  <a:cubicBezTo>
                    <a:pt x="329" y="392"/>
                    <a:pt x="333" y="397"/>
                    <a:pt x="337" y="395"/>
                  </a:cubicBezTo>
                  <a:cubicBezTo>
                    <a:pt x="342" y="393"/>
                    <a:pt x="343" y="397"/>
                    <a:pt x="345" y="394"/>
                  </a:cubicBezTo>
                  <a:cubicBezTo>
                    <a:pt x="347" y="391"/>
                    <a:pt x="353" y="387"/>
                    <a:pt x="354" y="388"/>
                  </a:cubicBezTo>
                  <a:cubicBezTo>
                    <a:pt x="356" y="389"/>
                    <a:pt x="357" y="392"/>
                    <a:pt x="364" y="393"/>
                  </a:cubicBezTo>
                  <a:cubicBezTo>
                    <a:pt x="371" y="394"/>
                    <a:pt x="367" y="397"/>
                    <a:pt x="367" y="399"/>
                  </a:cubicBezTo>
                  <a:cubicBezTo>
                    <a:pt x="367" y="401"/>
                    <a:pt x="376" y="407"/>
                    <a:pt x="379" y="407"/>
                  </a:cubicBezTo>
                  <a:cubicBezTo>
                    <a:pt x="379" y="407"/>
                    <a:pt x="380" y="408"/>
                    <a:pt x="381" y="409"/>
                  </a:cubicBezTo>
                  <a:cubicBezTo>
                    <a:pt x="383" y="408"/>
                    <a:pt x="387" y="410"/>
                    <a:pt x="388" y="407"/>
                  </a:cubicBezTo>
                  <a:cubicBezTo>
                    <a:pt x="389" y="404"/>
                    <a:pt x="393" y="405"/>
                    <a:pt x="395" y="408"/>
                  </a:cubicBezTo>
                  <a:cubicBezTo>
                    <a:pt x="396" y="410"/>
                    <a:pt x="398" y="410"/>
                    <a:pt x="401" y="408"/>
                  </a:cubicBezTo>
                  <a:cubicBezTo>
                    <a:pt x="405" y="405"/>
                    <a:pt x="407" y="410"/>
                    <a:pt x="405" y="412"/>
                  </a:cubicBezTo>
                  <a:cubicBezTo>
                    <a:pt x="402" y="414"/>
                    <a:pt x="404" y="419"/>
                    <a:pt x="407" y="422"/>
                  </a:cubicBezTo>
                  <a:cubicBezTo>
                    <a:pt x="410" y="424"/>
                    <a:pt x="411" y="420"/>
                    <a:pt x="410" y="417"/>
                  </a:cubicBezTo>
                  <a:cubicBezTo>
                    <a:pt x="410" y="414"/>
                    <a:pt x="416" y="411"/>
                    <a:pt x="427" y="408"/>
                  </a:cubicBezTo>
                  <a:cubicBezTo>
                    <a:pt x="437" y="404"/>
                    <a:pt x="449" y="397"/>
                    <a:pt x="449" y="395"/>
                  </a:cubicBezTo>
                  <a:cubicBezTo>
                    <a:pt x="450" y="394"/>
                    <a:pt x="457" y="398"/>
                    <a:pt x="461" y="396"/>
                  </a:cubicBezTo>
                  <a:cubicBezTo>
                    <a:pt x="464" y="393"/>
                    <a:pt x="477" y="393"/>
                    <a:pt x="481" y="393"/>
                  </a:cubicBezTo>
                  <a:cubicBezTo>
                    <a:pt x="484" y="393"/>
                    <a:pt x="484" y="390"/>
                    <a:pt x="488" y="387"/>
                  </a:cubicBezTo>
                  <a:cubicBezTo>
                    <a:pt x="491" y="384"/>
                    <a:pt x="491" y="383"/>
                    <a:pt x="495" y="382"/>
                  </a:cubicBezTo>
                  <a:cubicBezTo>
                    <a:pt x="499" y="381"/>
                    <a:pt x="501" y="377"/>
                    <a:pt x="501" y="376"/>
                  </a:cubicBezTo>
                  <a:cubicBezTo>
                    <a:pt x="501" y="374"/>
                    <a:pt x="509" y="373"/>
                    <a:pt x="509" y="371"/>
                  </a:cubicBezTo>
                  <a:cubicBezTo>
                    <a:pt x="510" y="369"/>
                    <a:pt x="515" y="368"/>
                    <a:pt x="515" y="366"/>
                  </a:cubicBezTo>
                  <a:cubicBezTo>
                    <a:pt x="515" y="363"/>
                    <a:pt x="519" y="364"/>
                    <a:pt x="520" y="362"/>
                  </a:cubicBezTo>
                  <a:cubicBezTo>
                    <a:pt x="522" y="360"/>
                    <a:pt x="519" y="354"/>
                    <a:pt x="522" y="353"/>
                  </a:cubicBezTo>
                  <a:cubicBezTo>
                    <a:pt x="525" y="352"/>
                    <a:pt x="521" y="349"/>
                    <a:pt x="520" y="348"/>
                  </a:cubicBezTo>
                  <a:cubicBezTo>
                    <a:pt x="520" y="347"/>
                    <a:pt x="525" y="346"/>
                    <a:pt x="528" y="345"/>
                  </a:cubicBezTo>
                  <a:cubicBezTo>
                    <a:pt x="531" y="343"/>
                    <a:pt x="533" y="340"/>
                    <a:pt x="534" y="337"/>
                  </a:cubicBezTo>
                  <a:cubicBezTo>
                    <a:pt x="534" y="334"/>
                    <a:pt x="539" y="331"/>
                    <a:pt x="541" y="330"/>
                  </a:cubicBezTo>
                  <a:cubicBezTo>
                    <a:pt x="543" y="330"/>
                    <a:pt x="544" y="325"/>
                    <a:pt x="544" y="322"/>
                  </a:cubicBezTo>
                  <a:cubicBezTo>
                    <a:pt x="543" y="318"/>
                    <a:pt x="548" y="319"/>
                    <a:pt x="546" y="318"/>
                  </a:cubicBezTo>
                  <a:cubicBezTo>
                    <a:pt x="543" y="316"/>
                    <a:pt x="546" y="312"/>
                    <a:pt x="551" y="311"/>
                  </a:cubicBezTo>
                  <a:cubicBezTo>
                    <a:pt x="555" y="310"/>
                    <a:pt x="548" y="308"/>
                    <a:pt x="546" y="310"/>
                  </a:cubicBezTo>
                  <a:cubicBezTo>
                    <a:pt x="543" y="311"/>
                    <a:pt x="541" y="305"/>
                    <a:pt x="539" y="307"/>
                  </a:cubicBezTo>
                  <a:cubicBezTo>
                    <a:pt x="537" y="310"/>
                    <a:pt x="531" y="306"/>
                    <a:pt x="535" y="305"/>
                  </a:cubicBezTo>
                  <a:cubicBezTo>
                    <a:pt x="539" y="304"/>
                    <a:pt x="545" y="300"/>
                    <a:pt x="547" y="300"/>
                  </a:cubicBezTo>
                  <a:cubicBezTo>
                    <a:pt x="550" y="299"/>
                    <a:pt x="543" y="294"/>
                    <a:pt x="540" y="294"/>
                  </a:cubicBezTo>
                  <a:cubicBezTo>
                    <a:pt x="537" y="294"/>
                    <a:pt x="533" y="287"/>
                    <a:pt x="530" y="287"/>
                  </a:cubicBezTo>
                  <a:cubicBezTo>
                    <a:pt x="526" y="287"/>
                    <a:pt x="532" y="284"/>
                    <a:pt x="536" y="286"/>
                  </a:cubicBezTo>
                  <a:cubicBezTo>
                    <a:pt x="540" y="288"/>
                    <a:pt x="545" y="290"/>
                    <a:pt x="547" y="288"/>
                  </a:cubicBezTo>
                  <a:cubicBezTo>
                    <a:pt x="548" y="287"/>
                    <a:pt x="540" y="280"/>
                    <a:pt x="537" y="278"/>
                  </a:cubicBezTo>
                  <a:cubicBezTo>
                    <a:pt x="534" y="276"/>
                    <a:pt x="537" y="273"/>
                    <a:pt x="535" y="271"/>
                  </a:cubicBezTo>
                  <a:cubicBezTo>
                    <a:pt x="533" y="270"/>
                    <a:pt x="529" y="262"/>
                    <a:pt x="527" y="258"/>
                  </a:cubicBezTo>
                  <a:cubicBezTo>
                    <a:pt x="526" y="255"/>
                    <a:pt x="519" y="254"/>
                    <a:pt x="517" y="252"/>
                  </a:cubicBezTo>
                  <a:cubicBezTo>
                    <a:pt x="515" y="249"/>
                    <a:pt x="517" y="244"/>
                    <a:pt x="522" y="242"/>
                  </a:cubicBezTo>
                  <a:cubicBezTo>
                    <a:pt x="528" y="240"/>
                    <a:pt x="526" y="235"/>
                    <a:pt x="528" y="236"/>
                  </a:cubicBezTo>
                  <a:cubicBezTo>
                    <a:pt x="530" y="236"/>
                    <a:pt x="532" y="235"/>
                    <a:pt x="534" y="232"/>
                  </a:cubicBezTo>
                  <a:cubicBezTo>
                    <a:pt x="536" y="228"/>
                    <a:pt x="540" y="230"/>
                    <a:pt x="541" y="228"/>
                  </a:cubicBezTo>
                  <a:cubicBezTo>
                    <a:pt x="543" y="226"/>
                    <a:pt x="552" y="227"/>
                    <a:pt x="555" y="225"/>
                  </a:cubicBezTo>
                  <a:cubicBezTo>
                    <a:pt x="558" y="223"/>
                    <a:pt x="552" y="217"/>
                    <a:pt x="548" y="218"/>
                  </a:cubicBezTo>
                  <a:cubicBezTo>
                    <a:pt x="544" y="219"/>
                    <a:pt x="539" y="217"/>
                    <a:pt x="537" y="213"/>
                  </a:cubicBezTo>
                  <a:cubicBezTo>
                    <a:pt x="534" y="210"/>
                    <a:pt x="527" y="221"/>
                    <a:pt x="521" y="223"/>
                  </a:cubicBezTo>
                  <a:cubicBezTo>
                    <a:pt x="516" y="225"/>
                    <a:pt x="512" y="219"/>
                    <a:pt x="514" y="214"/>
                  </a:cubicBezTo>
                  <a:cubicBezTo>
                    <a:pt x="516" y="210"/>
                    <a:pt x="510" y="210"/>
                    <a:pt x="502" y="210"/>
                  </a:cubicBezTo>
                  <a:cubicBezTo>
                    <a:pt x="494" y="211"/>
                    <a:pt x="497" y="198"/>
                    <a:pt x="502" y="197"/>
                  </a:cubicBezTo>
                  <a:cubicBezTo>
                    <a:pt x="506" y="196"/>
                    <a:pt x="513" y="201"/>
                    <a:pt x="516" y="193"/>
                  </a:cubicBezTo>
                  <a:cubicBezTo>
                    <a:pt x="519" y="185"/>
                    <a:pt x="523" y="191"/>
                    <a:pt x="530" y="184"/>
                  </a:cubicBezTo>
                  <a:cubicBezTo>
                    <a:pt x="536" y="177"/>
                    <a:pt x="544" y="173"/>
                    <a:pt x="550" y="177"/>
                  </a:cubicBezTo>
                  <a:cubicBezTo>
                    <a:pt x="555" y="181"/>
                    <a:pt x="543" y="188"/>
                    <a:pt x="542" y="192"/>
                  </a:cubicBezTo>
                  <a:cubicBezTo>
                    <a:pt x="540" y="196"/>
                    <a:pt x="543" y="197"/>
                    <a:pt x="540" y="200"/>
                  </a:cubicBezTo>
                  <a:cubicBezTo>
                    <a:pt x="536" y="203"/>
                    <a:pt x="541" y="204"/>
                    <a:pt x="548" y="200"/>
                  </a:cubicBezTo>
                  <a:cubicBezTo>
                    <a:pt x="555" y="196"/>
                    <a:pt x="563" y="191"/>
                    <a:pt x="570" y="189"/>
                  </a:cubicBezTo>
                  <a:cubicBezTo>
                    <a:pt x="571" y="188"/>
                    <a:pt x="573" y="188"/>
                    <a:pt x="575" y="188"/>
                  </a:cubicBezTo>
                  <a:cubicBezTo>
                    <a:pt x="576" y="186"/>
                    <a:pt x="577" y="184"/>
                    <a:pt x="578" y="183"/>
                  </a:cubicBezTo>
                  <a:cubicBezTo>
                    <a:pt x="583" y="181"/>
                    <a:pt x="598" y="175"/>
                    <a:pt x="600" y="172"/>
                  </a:cubicBezTo>
                  <a:cubicBezTo>
                    <a:pt x="602" y="169"/>
                    <a:pt x="605" y="165"/>
                    <a:pt x="608" y="165"/>
                  </a:cubicBezTo>
                  <a:cubicBezTo>
                    <a:pt x="611" y="165"/>
                    <a:pt x="611" y="167"/>
                    <a:pt x="615" y="167"/>
                  </a:cubicBezTo>
                  <a:cubicBezTo>
                    <a:pt x="620" y="167"/>
                    <a:pt x="625" y="169"/>
                    <a:pt x="623" y="165"/>
                  </a:cubicBezTo>
                  <a:cubicBezTo>
                    <a:pt x="620" y="162"/>
                    <a:pt x="622" y="162"/>
                    <a:pt x="627" y="161"/>
                  </a:cubicBezTo>
                  <a:cubicBezTo>
                    <a:pt x="633" y="160"/>
                    <a:pt x="632" y="155"/>
                    <a:pt x="636" y="155"/>
                  </a:cubicBezTo>
                  <a:cubicBezTo>
                    <a:pt x="639" y="155"/>
                    <a:pt x="639" y="147"/>
                    <a:pt x="642" y="147"/>
                  </a:cubicBezTo>
                  <a:cubicBezTo>
                    <a:pt x="646" y="147"/>
                    <a:pt x="648" y="152"/>
                    <a:pt x="652" y="151"/>
                  </a:cubicBezTo>
                  <a:cubicBezTo>
                    <a:pt x="653" y="150"/>
                    <a:pt x="654" y="151"/>
                    <a:pt x="655" y="151"/>
                  </a:cubicBezTo>
                  <a:cubicBezTo>
                    <a:pt x="656" y="150"/>
                    <a:pt x="657" y="150"/>
                    <a:pt x="658" y="149"/>
                  </a:cubicBezTo>
                  <a:cubicBezTo>
                    <a:pt x="658" y="145"/>
                    <a:pt x="658" y="141"/>
                    <a:pt x="657" y="139"/>
                  </a:cubicBezTo>
                  <a:cubicBezTo>
                    <a:pt x="656" y="135"/>
                    <a:pt x="657" y="132"/>
                    <a:pt x="657" y="130"/>
                  </a:cubicBezTo>
                  <a:cubicBezTo>
                    <a:pt x="656" y="128"/>
                    <a:pt x="656" y="122"/>
                    <a:pt x="658" y="122"/>
                  </a:cubicBezTo>
                  <a:cubicBezTo>
                    <a:pt x="661" y="122"/>
                    <a:pt x="664" y="116"/>
                    <a:pt x="668" y="118"/>
                  </a:cubicBezTo>
                  <a:cubicBezTo>
                    <a:pt x="671" y="120"/>
                    <a:pt x="678" y="121"/>
                    <a:pt x="678" y="118"/>
                  </a:cubicBezTo>
                  <a:cubicBezTo>
                    <a:pt x="678" y="115"/>
                    <a:pt x="683" y="115"/>
                    <a:pt x="684" y="111"/>
                  </a:cubicBezTo>
                  <a:cubicBezTo>
                    <a:pt x="684" y="107"/>
                    <a:pt x="690" y="106"/>
                    <a:pt x="691" y="103"/>
                  </a:cubicBezTo>
                  <a:cubicBezTo>
                    <a:pt x="692" y="99"/>
                    <a:pt x="693" y="91"/>
                    <a:pt x="697" y="89"/>
                  </a:cubicBezTo>
                  <a:cubicBezTo>
                    <a:pt x="700" y="87"/>
                    <a:pt x="696" y="86"/>
                    <a:pt x="697" y="80"/>
                  </a:cubicBezTo>
                  <a:close/>
                  <a:moveTo>
                    <a:pt x="528" y="383"/>
                  </a:moveTo>
                  <a:cubicBezTo>
                    <a:pt x="524" y="395"/>
                    <a:pt x="533" y="402"/>
                    <a:pt x="534" y="401"/>
                  </a:cubicBezTo>
                  <a:cubicBezTo>
                    <a:pt x="537" y="399"/>
                    <a:pt x="551" y="371"/>
                    <a:pt x="548" y="368"/>
                  </a:cubicBezTo>
                  <a:cubicBezTo>
                    <a:pt x="545" y="364"/>
                    <a:pt x="531" y="370"/>
                    <a:pt x="528" y="383"/>
                  </a:cubicBezTo>
                  <a:close/>
                  <a:moveTo>
                    <a:pt x="405" y="426"/>
                  </a:moveTo>
                  <a:cubicBezTo>
                    <a:pt x="400" y="426"/>
                    <a:pt x="389" y="432"/>
                    <a:pt x="393" y="441"/>
                  </a:cubicBezTo>
                  <a:cubicBezTo>
                    <a:pt x="398" y="449"/>
                    <a:pt x="412" y="444"/>
                    <a:pt x="413" y="440"/>
                  </a:cubicBezTo>
                  <a:cubicBezTo>
                    <a:pt x="413" y="436"/>
                    <a:pt x="420" y="430"/>
                    <a:pt x="419" y="427"/>
                  </a:cubicBezTo>
                  <a:cubicBezTo>
                    <a:pt x="418" y="425"/>
                    <a:pt x="409" y="426"/>
                    <a:pt x="405" y="4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0" name="Freeform 144"/>
            <p:cNvSpPr>
              <a:spLocks noEditPoints="1"/>
            </p:cNvSpPr>
            <p:nvPr userDrawn="1"/>
          </p:nvSpPr>
          <p:spPr bwMode="auto">
            <a:xfrm>
              <a:off x="483656" y="3991293"/>
              <a:ext cx="243304" cy="341012"/>
            </a:xfrm>
            <a:custGeom>
              <a:avLst/>
              <a:gdLst>
                <a:gd name="T0" fmla="*/ 60 w 113"/>
                <a:gd name="T1" fmla="*/ 57 h 146"/>
                <a:gd name="T2" fmla="*/ 74 w 113"/>
                <a:gd name="T3" fmla="*/ 66 h 146"/>
                <a:gd name="T4" fmla="*/ 77 w 113"/>
                <a:gd name="T5" fmla="*/ 76 h 146"/>
                <a:gd name="T6" fmla="*/ 82 w 113"/>
                <a:gd name="T7" fmla="*/ 81 h 146"/>
                <a:gd name="T8" fmla="*/ 88 w 113"/>
                <a:gd name="T9" fmla="*/ 94 h 146"/>
                <a:gd name="T10" fmla="*/ 92 w 113"/>
                <a:gd name="T11" fmla="*/ 91 h 146"/>
                <a:gd name="T12" fmla="*/ 97 w 113"/>
                <a:gd name="T13" fmla="*/ 85 h 146"/>
                <a:gd name="T14" fmla="*/ 94 w 113"/>
                <a:gd name="T15" fmla="*/ 72 h 146"/>
                <a:gd name="T16" fmla="*/ 81 w 113"/>
                <a:gd name="T17" fmla="*/ 63 h 146"/>
                <a:gd name="T18" fmla="*/ 73 w 113"/>
                <a:gd name="T19" fmla="*/ 53 h 146"/>
                <a:gd name="T20" fmla="*/ 57 w 113"/>
                <a:gd name="T21" fmla="*/ 51 h 146"/>
                <a:gd name="T22" fmla="*/ 51 w 113"/>
                <a:gd name="T23" fmla="*/ 41 h 146"/>
                <a:gd name="T24" fmla="*/ 59 w 113"/>
                <a:gd name="T25" fmla="*/ 26 h 146"/>
                <a:gd name="T26" fmla="*/ 58 w 113"/>
                <a:gd name="T27" fmla="*/ 8 h 146"/>
                <a:gd name="T28" fmla="*/ 56 w 113"/>
                <a:gd name="T29" fmla="*/ 4 h 146"/>
                <a:gd name="T30" fmla="*/ 39 w 113"/>
                <a:gd name="T31" fmla="*/ 3 h 146"/>
                <a:gd name="T32" fmla="*/ 37 w 113"/>
                <a:gd name="T33" fmla="*/ 28 h 146"/>
                <a:gd name="T34" fmla="*/ 31 w 113"/>
                <a:gd name="T35" fmla="*/ 27 h 146"/>
                <a:gd name="T36" fmla="*/ 34 w 113"/>
                <a:gd name="T37" fmla="*/ 42 h 146"/>
                <a:gd name="T38" fmla="*/ 37 w 113"/>
                <a:gd name="T39" fmla="*/ 50 h 146"/>
                <a:gd name="T40" fmla="*/ 49 w 113"/>
                <a:gd name="T41" fmla="*/ 53 h 146"/>
                <a:gd name="T42" fmla="*/ 60 w 113"/>
                <a:gd name="T43" fmla="*/ 57 h 146"/>
                <a:gd name="T44" fmla="*/ 38 w 113"/>
                <a:gd name="T45" fmla="*/ 59 h 146"/>
                <a:gd name="T46" fmla="*/ 49 w 113"/>
                <a:gd name="T47" fmla="*/ 71 h 146"/>
                <a:gd name="T48" fmla="*/ 38 w 113"/>
                <a:gd name="T49" fmla="*/ 59 h 146"/>
                <a:gd name="T50" fmla="*/ 57 w 113"/>
                <a:gd name="T51" fmla="*/ 90 h 146"/>
                <a:gd name="T52" fmla="*/ 63 w 113"/>
                <a:gd name="T53" fmla="*/ 87 h 146"/>
                <a:gd name="T54" fmla="*/ 64 w 113"/>
                <a:gd name="T55" fmla="*/ 96 h 146"/>
                <a:gd name="T56" fmla="*/ 66 w 113"/>
                <a:gd name="T57" fmla="*/ 108 h 146"/>
                <a:gd name="T58" fmla="*/ 78 w 113"/>
                <a:gd name="T59" fmla="*/ 90 h 146"/>
                <a:gd name="T60" fmla="*/ 74 w 113"/>
                <a:gd name="T61" fmla="*/ 89 h 146"/>
                <a:gd name="T62" fmla="*/ 56 w 113"/>
                <a:gd name="T63" fmla="*/ 76 h 146"/>
                <a:gd name="T64" fmla="*/ 57 w 113"/>
                <a:gd name="T65" fmla="*/ 90 h 146"/>
                <a:gd name="T66" fmla="*/ 16 w 113"/>
                <a:gd name="T67" fmla="*/ 97 h 146"/>
                <a:gd name="T68" fmla="*/ 2 w 113"/>
                <a:gd name="T69" fmla="*/ 114 h 146"/>
                <a:gd name="T70" fmla="*/ 23 w 113"/>
                <a:gd name="T71" fmla="*/ 96 h 146"/>
                <a:gd name="T72" fmla="*/ 26 w 113"/>
                <a:gd name="T73" fmla="*/ 85 h 146"/>
                <a:gd name="T74" fmla="*/ 16 w 113"/>
                <a:gd name="T75" fmla="*/ 97 h 146"/>
                <a:gd name="T76" fmla="*/ 78 w 113"/>
                <a:gd name="T77" fmla="*/ 103 h 146"/>
                <a:gd name="T78" fmla="*/ 86 w 113"/>
                <a:gd name="T79" fmla="*/ 98 h 146"/>
                <a:gd name="T80" fmla="*/ 78 w 113"/>
                <a:gd name="T81" fmla="*/ 103 h 146"/>
                <a:gd name="T82" fmla="*/ 109 w 113"/>
                <a:gd name="T83" fmla="*/ 128 h 146"/>
                <a:gd name="T84" fmla="*/ 106 w 113"/>
                <a:gd name="T85" fmla="*/ 104 h 146"/>
                <a:gd name="T86" fmla="*/ 98 w 113"/>
                <a:gd name="T87" fmla="*/ 103 h 146"/>
                <a:gd name="T88" fmla="*/ 91 w 113"/>
                <a:gd name="T89" fmla="*/ 109 h 146"/>
                <a:gd name="T90" fmla="*/ 84 w 113"/>
                <a:gd name="T91" fmla="*/ 114 h 146"/>
                <a:gd name="T92" fmla="*/ 74 w 113"/>
                <a:gd name="T93" fmla="*/ 112 h 146"/>
                <a:gd name="T94" fmla="*/ 60 w 113"/>
                <a:gd name="T95" fmla="*/ 119 h 146"/>
                <a:gd name="T96" fmla="*/ 56 w 113"/>
                <a:gd name="T97" fmla="*/ 130 h 146"/>
                <a:gd name="T98" fmla="*/ 66 w 113"/>
                <a:gd name="T99" fmla="*/ 125 h 146"/>
                <a:gd name="T100" fmla="*/ 75 w 113"/>
                <a:gd name="T101" fmla="*/ 122 h 146"/>
                <a:gd name="T102" fmla="*/ 85 w 113"/>
                <a:gd name="T103" fmla="*/ 141 h 146"/>
                <a:gd name="T104" fmla="*/ 97 w 113"/>
                <a:gd name="T105" fmla="*/ 146 h 146"/>
                <a:gd name="T106" fmla="*/ 96 w 113"/>
                <a:gd name="T107" fmla="*/ 133 h 146"/>
                <a:gd name="T108" fmla="*/ 109 w 113"/>
                <a:gd name="T109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146">
                  <a:moveTo>
                    <a:pt x="60" y="57"/>
                  </a:moveTo>
                  <a:cubicBezTo>
                    <a:pt x="66" y="56"/>
                    <a:pt x="75" y="63"/>
                    <a:pt x="74" y="66"/>
                  </a:cubicBezTo>
                  <a:cubicBezTo>
                    <a:pt x="73" y="69"/>
                    <a:pt x="74" y="78"/>
                    <a:pt x="77" y="76"/>
                  </a:cubicBezTo>
                  <a:cubicBezTo>
                    <a:pt x="80" y="73"/>
                    <a:pt x="85" y="76"/>
                    <a:pt x="82" y="81"/>
                  </a:cubicBezTo>
                  <a:cubicBezTo>
                    <a:pt x="79" y="85"/>
                    <a:pt x="87" y="89"/>
                    <a:pt x="88" y="94"/>
                  </a:cubicBezTo>
                  <a:cubicBezTo>
                    <a:pt x="89" y="99"/>
                    <a:pt x="93" y="95"/>
                    <a:pt x="92" y="91"/>
                  </a:cubicBezTo>
                  <a:cubicBezTo>
                    <a:pt x="91" y="87"/>
                    <a:pt x="93" y="88"/>
                    <a:pt x="97" y="85"/>
                  </a:cubicBezTo>
                  <a:cubicBezTo>
                    <a:pt x="101" y="82"/>
                    <a:pt x="97" y="77"/>
                    <a:pt x="94" y="72"/>
                  </a:cubicBezTo>
                  <a:cubicBezTo>
                    <a:pt x="91" y="66"/>
                    <a:pt x="81" y="68"/>
                    <a:pt x="81" y="63"/>
                  </a:cubicBezTo>
                  <a:cubicBezTo>
                    <a:pt x="81" y="58"/>
                    <a:pt x="73" y="56"/>
                    <a:pt x="73" y="53"/>
                  </a:cubicBezTo>
                  <a:cubicBezTo>
                    <a:pt x="73" y="51"/>
                    <a:pt x="63" y="48"/>
                    <a:pt x="57" y="51"/>
                  </a:cubicBezTo>
                  <a:cubicBezTo>
                    <a:pt x="51" y="54"/>
                    <a:pt x="55" y="45"/>
                    <a:pt x="51" y="41"/>
                  </a:cubicBezTo>
                  <a:cubicBezTo>
                    <a:pt x="47" y="37"/>
                    <a:pt x="54" y="31"/>
                    <a:pt x="59" y="26"/>
                  </a:cubicBezTo>
                  <a:cubicBezTo>
                    <a:pt x="64" y="20"/>
                    <a:pt x="57" y="12"/>
                    <a:pt x="58" y="8"/>
                  </a:cubicBezTo>
                  <a:cubicBezTo>
                    <a:pt x="59" y="4"/>
                    <a:pt x="58" y="3"/>
                    <a:pt x="56" y="4"/>
                  </a:cubicBezTo>
                  <a:cubicBezTo>
                    <a:pt x="54" y="5"/>
                    <a:pt x="44" y="0"/>
                    <a:pt x="39" y="3"/>
                  </a:cubicBezTo>
                  <a:cubicBezTo>
                    <a:pt x="35" y="5"/>
                    <a:pt x="39" y="27"/>
                    <a:pt x="37" y="28"/>
                  </a:cubicBezTo>
                  <a:cubicBezTo>
                    <a:pt x="35" y="30"/>
                    <a:pt x="32" y="25"/>
                    <a:pt x="31" y="27"/>
                  </a:cubicBezTo>
                  <a:cubicBezTo>
                    <a:pt x="30" y="30"/>
                    <a:pt x="31" y="42"/>
                    <a:pt x="34" y="42"/>
                  </a:cubicBezTo>
                  <a:cubicBezTo>
                    <a:pt x="37" y="42"/>
                    <a:pt x="39" y="45"/>
                    <a:pt x="37" y="50"/>
                  </a:cubicBezTo>
                  <a:cubicBezTo>
                    <a:pt x="36" y="55"/>
                    <a:pt x="43" y="56"/>
                    <a:pt x="49" y="53"/>
                  </a:cubicBezTo>
                  <a:cubicBezTo>
                    <a:pt x="56" y="51"/>
                    <a:pt x="53" y="58"/>
                    <a:pt x="60" y="57"/>
                  </a:cubicBezTo>
                  <a:close/>
                  <a:moveTo>
                    <a:pt x="38" y="59"/>
                  </a:moveTo>
                  <a:cubicBezTo>
                    <a:pt x="39" y="64"/>
                    <a:pt x="41" y="73"/>
                    <a:pt x="49" y="71"/>
                  </a:cubicBezTo>
                  <a:cubicBezTo>
                    <a:pt x="56" y="69"/>
                    <a:pt x="37" y="56"/>
                    <a:pt x="38" y="59"/>
                  </a:cubicBezTo>
                  <a:close/>
                  <a:moveTo>
                    <a:pt x="57" y="90"/>
                  </a:moveTo>
                  <a:cubicBezTo>
                    <a:pt x="59" y="90"/>
                    <a:pt x="63" y="90"/>
                    <a:pt x="63" y="87"/>
                  </a:cubicBezTo>
                  <a:cubicBezTo>
                    <a:pt x="64" y="84"/>
                    <a:pt x="67" y="93"/>
                    <a:pt x="64" y="96"/>
                  </a:cubicBezTo>
                  <a:cubicBezTo>
                    <a:pt x="61" y="99"/>
                    <a:pt x="61" y="107"/>
                    <a:pt x="66" y="108"/>
                  </a:cubicBezTo>
                  <a:cubicBezTo>
                    <a:pt x="71" y="109"/>
                    <a:pt x="80" y="93"/>
                    <a:pt x="78" y="90"/>
                  </a:cubicBezTo>
                  <a:cubicBezTo>
                    <a:pt x="77" y="88"/>
                    <a:pt x="73" y="92"/>
                    <a:pt x="74" y="89"/>
                  </a:cubicBezTo>
                  <a:cubicBezTo>
                    <a:pt x="75" y="85"/>
                    <a:pt x="61" y="75"/>
                    <a:pt x="56" y="76"/>
                  </a:cubicBezTo>
                  <a:cubicBezTo>
                    <a:pt x="51" y="77"/>
                    <a:pt x="53" y="91"/>
                    <a:pt x="57" y="90"/>
                  </a:cubicBezTo>
                  <a:close/>
                  <a:moveTo>
                    <a:pt x="16" y="97"/>
                  </a:moveTo>
                  <a:cubicBezTo>
                    <a:pt x="12" y="102"/>
                    <a:pt x="0" y="112"/>
                    <a:pt x="2" y="114"/>
                  </a:cubicBezTo>
                  <a:cubicBezTo>
                    <a:pt x="4" y="118"/>
                    <a:pt x="16" y="100"/>
                    <a:pt x="23" y="96"/>
                  </a:cubicBezTo>
                  <a:cubicBezTo>
                    <a:pt x="29" y="92"/>
                    <a:pt x="28" y="89"/>
                    <a:pt x="26" y="85"/>
                  </a:cubicBezTo>
                  <a:cubicBezTo>
                    <a:pt x="24" y="81"/>
                    <a:pt x="21" y="91"/>
                    <a:pt x="16" y="97"/>
                  </a:cubicBezTo>
                  <a:close/>
                  <a:moveTo>
                    <a:pt x="78" y="103"/>
                  </a:moveTo>
                  <a:cubicBezTo>
                    <a:pt x="79" y="106"/>
                    <a:pt x="89" y="101"/>
                    <a:pt x="86" y="98"/>
                  </a:cubicBezTo>
                  <a:cubicBezTo>
                    <a:pt x="84" y="95"/>
                    <a:pt x="77" y="101"/>
                    <a:pt x="78" y="103"/>
                  </a:cubicBezTo>
                  <a:close/>
                  <a:moveTo>
                    <a:pt x="109" y="128"/>
                  </a:moveTo>
                  <a:cubicBezTo>
                    <a:pt x="113" y="123"/>
                    <a:pt x="106" y="112"/>
                    <a:pt x="106" y="104"/>
                  </a:cubicBezTo>
                  <a:cubicBezTo>
                    <a:pt x="106" y="96"/>
                    <a:pt x="95" y="98"/>
                    <a:pt x="98" y="103"/>
                  </a:cubicBezTo>
                  <a:cubicBezTo>
                    <a:pt x="101" y="108"/>
                    <a:pt x="92" y="104"/>
                    <a:pt x="91" y="109"/>
                  </a:cubicBezTo>
                  <a:cubicBezTo>
                    <a:pt x="90" y="114"/>
                    <a:pt x="84" y="110"/>
                    <a:pt x="84" y="114"/>
                  </a:cubicBezTo>
                  <a:cubicBezTo>
                    <a:pt x="85" y="118"/>
                    <a:pt x="77" y="114"/>
                    <a:pt x="74" y="112"/>
                  </a:cubicBezTo>
                  <a:cubicBezTo>
                    <a:pt x="70" y="109"/>
                    <a:pt x="66" y="118"/>
                    <a:pt x="60" y="119"/>
                  </a:cubicBezTo>
                  <a:cubicBezTo>
                    <a:pt x="55" y="120"/>
                    <a:pt x="53" y="130"/>
                    <a:pt x="56" y="130"/>
                  </a:cubicBezTo>
                  <a:cubicBezTo>
                    <a:pt x="60" y="130"/>
                    <a:pt x="62" y="125"/>
                    <a:pt x="66" y="125"/>
                  </a:cubicBezTo>
                  <a:cubicBezTo>
                    <a:pt x="70" y="125"/>
                    <a:pt x="69" y="121"/>
                    <a:pt x="75" y="122"/>
                  </a:cubicBezTo>
                  <a:cubicBezTo>
                    <a:pt x="81" y="123"/>
                    <a:pt x="77" y="139"/>
                    <a:pt x="85" y="141"/>
                  </a:cubicBezTo>
                  <a:cubicBezTo>
                    <a:pt x="93" y="142"/>
                    <a:pt x="93" y="146"/>
                    <a:pt x="97" y="146"/>
                  </a:cubicBezTo>
                  <a:cubicBezTo>
                    <a:pt x="100" y="146"/>
                    <a:pt x="96" y="136"/>
                    <a:pt x="96" y="133"/>
                  </a:cubicBezTo>
                  <a:cubicBezTo>
                    <a:pt x="97" y="129"/>
                    <a:pt x="105" y="132"/>
                    <a:pt x="109" y="1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1" name="Freeform 145"/>
            <p:cNvSpPr>
              <a:spLocks noEditPoints="1"/>
            </p:cNvSpPr>
            <p:nvPr userDrawn="1"/>
          </p:nvSpPr>
          <p:spPr bwMode="auto">
            <a:xfrm>
              <a:off x="1082687" y="4542017"/>
              <a:ext cx="317135" cy="202419"/>
            </a:xfrm>
            <a:custGeom>
              <a:avLst/>
              <a:gdLst>
                <a:gd name="T0" fmla="*/ 106 w 148"/>
                <a:gd name="T1" fmla="*/ 80 h 87"/>
                <a:gd name="T2" fmla="*/ 98 w 148"/>
                <a:gd name="T3" fmla="*/ 73 h 87"/>
                <a:gd name="T4" fmla="*/ 86 w 148"/>
                <a:gd name="T5" fmla="*/ 68 h 87"/>
                <a:gd name="T6" fmla="*/ 78 w 148"/>
                <a:gd name="T7" fmla="*/ 54 h 87"/>
                <a:gd name="T8" fmla="*/ 75 w 148"/>
                <a:gd name="T9" fmla="*/ 45 h 87"/>
                <a:gd name="T10" fmla="*/ 77 w 148"/>
                <a:gd name="T11" fmla="*/ 38 h 87"/>
                <a:gd name="T12" fmla="*/ 54 w 148"/>
                <a:gd name="T13" fmla="*/ 26 h 87"/>
                <a:gd name="T14" fmla="*/ 8 w 148"/>
                <a:gd name="T15" fmla="*/ 2 h 87"/>
                <a:gd name="T16" fmla="*/ 0 w 148"/>
                <a:gd name="T17" fmla="*/ 0 h 87"/>
                <a:gd name="T18" fmla="*/ 0 w 148"/>
                <a:gd name="T19" fmla="*/ 68 h 87"/>
                <a:gd name="T20" fmla="*/ 12 w 148"/>
                <a:gd name="T21" fmla="*/ 72 h 87"/>
                <a:gd name="T22" fmla="*/ 26 w 148"/>
                <a:gd name="T23" fmla="*/ 65 h 87"/>
                <a:gd name="T24" fmla="*/ 33 w 148"/>
                <a:gd name="T25" fmla="*/ 57 h 87"/>
                <a:gd name="T26" fmla="*/ 58 w 148"/>
                <a:gd name="T27" fmla="*/ 62 h 87"/>
                <a:gd name="T28" fmla="*/ 83 w 148"/>
                <a:gd name="T29" fmla="*/ 83 h 87"/>
                <a:gd name="T30" fmla="*/ 108 w 148"/>
                <a:gd name="T31" fmla="*/ 87 h 87"/>
                <a:gd name="T32" fmla="*/ 106 w 148"/>
                <a:gd name="T33" fmla="*/ 80 h 87"/>
                <a:gd name="T34" fmla="*/ 126 w 148"/>
                <a:gd name="T35" fmla="*/ 24 h 87"/>
                <a:gd name="T36" fmla="*/ 111 w 148"/>
                <a:gd name="T37" fmla="*/ 31 h 87"/>
                <a:gd name="T38" fmla="*/ 87 w 148"/>
                <a:gd name="T39" fmla="*/ 32 h 87"/>
                <a:gd name="T40" fmla="*/ 106 w 148"/>
                <a:gd name="T41" fmla="*/ 40 h 87"/>
                <a:gd name="T42" fmla="*/ 130 w 148"/>
                <a:gd name="T43" fmla="*/ 29 h 87"/>
                <a:gd name="T44" fmla="*/ 133 w 148"/>
                <a:gd name="T45" fmla="*/ 19 h 87"/>
                <a:gd name="T46" fmla="*/ 126 w 148"/>
                <a:gd name="T47" fmla="*/ 24 h 87"/>
                <a:gd name="T48" fmla="*/ 137 w 148"/>
                <a:gd name="T49" fmla="*/ 11 h 87"/>
                <a:gd name="T50" fmla="*/ 134 w 148"/>
                <a:gd name="T51" fmla="*/ 12 h 87"/>
                <a:gd name="T52" fmla="*/ 141 w 148"/>
                <a:gd name="T53" fmla="*/ 22 h 87"/>
                <a:gd name="T54" fmla="*/ 137 w 148"/>
                <a:gd name="T5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87">
                  <a:moveTo>
                    <a:pt x="106" y="80"/>
                  </a:moveTo>
                  <a:cubicBezTo>
                    <a:pt x="103" y="79"/>
                    <a:pt x="97" y="76"/>
                    <a:pt x="98" y="73"/>
                  </a:cubicBezTo>
                  <a:cubicBezTo>
                    <a:pt x="98" y="70"/>
                    <a:pt x="91" y="71"/>
                    <a:pt x="86" y="68"/>
                  </a:cubicBezTo>
                  <a:cubicBezTo>
                    <a:pt x="81" y="65"/>
                    <a:pt x="83" y="56"/>
                    <a:pt x="78" y="54"/>
                  </a:cubicBezTo>
                  <a:cubicBezTo>
                    <a:pt x="72" y="51"/>
                    <a:pt x="69" y="44"/>
                    <a:pt x="75" y="45"/>
                  </a:cubicBezTo>
                  <a:cubicBezTo>
                    <a:pt x="81" y="45"/>
                    <a:pt x="82" y="42"/>
                    <a:pt x="77" y="38"/>
                  </a:cubicBezTo>
                  <a:cubicBezTo>
                    <a:pt x="72" y="33"/>
                    <a:pt x="55" y="32"/>
                    <a:pt x="54" y="26"/>
                  </a:cubicBezTo>
                  <a:cubicBezTo>
                    <a:pt x="53" y="20"/>
                    <a:pt x="22" y="5"/>
                    <a:pt x="8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0"/>
                    <a:pt x="7" y="72"/>
                    <a:pt x="12" y="72"/>
                  </a:cubicBezTo>
                  <a:cubicBezTo>
                    <a:pt x="27" y="73"/>
                    <a:pt x="23" y="65"/>
                    <a:pt x="26" y="65"/>
                  </a:cubicBezTo>
                  <a:cubicBezTo>
                    <a:pt x="29" y="65"/>
                    <a:pt x="30" y="60"/>
                    <a:pt x="33" y="57"/>
                  </a:cubicBezTo>
                  <a:cubicBezTo>
                    <a:pt x="36" y="53"/>
                    <a:pt x="50" y="56"/>
                    <a:pt x="58" y="62"/>
                  </a:cubicBezTo>
                  <a:cubicBezTo>
                    <a:pt x="66" y="68"/>
                    <a:pt x="75" y="85"/>
                    <a:pt x="83" y="83"/>
                  </a:cubicBezTo>
                  <a:cubicBezTo>
                    <a:pt x="91" y="81"/>
                    <a:pt x="100" y="87"/>
                    <a:pt x="108" y="87"/>
                  </a:cubicBezTo>
                  <a:cubicBezTo>
                    <a:pt x="115" y="87"/>
                    <a:pt x="108" y="81"/>
                    <a:pt x="106" y="80"/>
                  </a:cubicBezTo>
                  <a:close/>
                  <a:moveTo>
                    <a:pt x="126" y="24"/>
                  </a:moveTo>
                  <a:cubicBezTo>
                    <a:pt x="126" y="26"/>
                    <a:pt x="120" y="28"/>
                    <a:pt x="111" y="31"/>
                  </a:cubicBezTo>
                  <a:cubicBezTo>
                    <a:pt x="103" y="34"/>
                    <a:pt x="87" y="28"/>
                    <a:pt x="87" y="32"/>
                  </a:cubicBezTo>
                  <a:cubicBezTo>
                    <a:pt x="86" y="35"/>
                    <a:pt x="96" y="40"/>
                    <a:pt x="106" y="40"/>
                  </a:cubicBezTo>
                  <a:cubicBezTo>
                    <a:pt x="115" y="40"/>
                    <a:pt x="130" y="32"/>
                    <a:pt x="130" y="29"/>
                  </a:cubicBezTo>
                  <a:cubicBezTo>
                    <a:pt x="130" y="26"/>
                    <a:pt x="136" y="22"/>
                    <a:pt x="133" y="19"/>
                  </a:cubicBezTo>
                  <a:cubicBezTo>
                    <a:pt x="131" y="17"/>
                    <a:pt x="126" y="21"/>
                    <a:pt x="126" y="24"/>
                  </a:cubicBezTo>
                  <a:close/>
                  <a:moveTo>
                    <a:pt x="137" y="11"/>
                  </a:moveTo>
                  <a:cubicBezTo>
                    <a:pt x="132" y="8"/>
                    <a:pt x="127" y="6"/>
                    <a:pt x="134" y="12"/>
                  </a:cubicBezTo>
                  <a:cubicBezTo>
                    <a:pt x="141" y="18"/>
                    <a:pt x="137" y="23"/>
                    <a:pt x="141" y="22"/>
                  </a:cubicBezTo>
                  <a:cubicBezTo>
                    <a:pt x="148" y="21"/>
                    <a:pt x="143" y="15"/>
                    <a:pt x="13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2" name="Freeform 146"/>
            <p:cNvSpPr>
              <a:spLocks/>
            </p:cNvSpPr>
            <p:nvPr userDrawn="1"/>
          </p:nvSpPr>
          <p:spPr bwMode="auto">
            <a:xfrm>
              <a:off x="-429153" y="4224712"/>
              <a:ext cx="57051" cy="103945"/>
            </a:xfrm>
            <a:custGeom>
              <a:avLst/>
              <a:gdLst>
                <a:gd name="T0" fmla="*/ 6 w 26"/>
                <a:gd name="T1" fmla="*/ 0 h 45"/>
                <a:gd name="T2" fmla="*/ 2 w 26"/>
                <a:gd name="T3" fmla="*/ 10 h 45"/>
                <a:gd name="T4" fmla="*/ 1 w 26"/>
                <a:gd name="T5" fmla="*/ 25 h 45"/>
                <a:gd name="T6" fmla="*/ 7 w 26"/>
                <a:gd name="T7" fmla="*/ 41 h 45"/>
                <a:gd name="T8" fmla="*/ 25 w 26"/>
                <a:gd name="T9" fmla="*/ 25 h 45"/>
                <a:gd name="T10" fmla="*/ 6 w 26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45">
                  <a:moveTo>
                    <a:pt x="6" y="0"/>
                  </a:moveTo>
                  <a:cubicBezTo>
                    <a:pt x="3" y="0"/>
                    <a:pt x="4" y="6"/>
                    <a:pt x="2" y="10"/>
                  </a:cubicBezTo>
                  <a:cubicBezTo>
                    <a:pt x="0" y="14"/>
                    <a:pt x="1" y="19"/>
                    <a:pt x="1" y="25"/>
                  </a:cubicBezTo>
                  <a:cubicBezTo>
                    <a:pt x="2" y="31"/>
                    <a:pt x="1" y="37"/>
                    <a:pt x="7" y="41"/>
                  </a:cubicBezTo>
                  <a:cubicBezTo>
                    <a:pt x="14" y="45"/>
                    <a:pt x="25" y="34"/>
                    <a:pt x="25" y="25"/>
                  </a:cubicBezTo>
                  <a:cubicBezTo>
                    <a:pt x="26" y="16"/>
                    <a:pt x="9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3" name="Freeform 147"/>
            <p:cNvSpPr>
              <a:spLocks/>
            </p:cNvSpPr>
            <p:nvPr userDrawn="1"/>
          </p:nvSpPr>
          <p:spPr bwMode="auto">
            <a:xfrm>
              <a:off x="-1357064" y="4762672"/>
              <a:ext cx="187931" cy="370189"/>
            </a:xfrm>
            <a:custGeom>
              <a:avLst/>
              <a:gdLst>
                <a:gd name="T0" fmla="*/ 73 w 87"/>
                <a:gd name="T1" fmla="*/ 5 h 159"/>
                <a:gd name="T2" fmla="*/ 69 w 87"/>
                <a:gd name="T3" fmla="*/ 8 h 159"/>
                <a:gd name="T4" fmla="*/ 67 w 87"/>
                <a:gd name="T5" fmla="*/ 16 h 159"/>
                <a:gd name="T6" fmla="*/ 60 w 87"/>
                <a:gd name="T7" fmla="*/ 21 h 159"/>
                <a:gd name="T8" fmla="*/ 54 w 87"/>
                <a:gd name="T9" fmla="*/ 25 h 159"/>
                <a:gd name="T10" fmla="*/ 54 w 87"/>
                <a:gd name="T11" fmla="*/ 31 h 159"/>
                <a:gd name="T12" fmla="*/ 45 w 87"/>
                <a:gd name="T13" fmla="*/ 38 h 159"/>
                <a:gd name="T14" fmla="*/ 29 w 87"/>
                <a:gd name="T15" fmla="*/ 45 h 159"/>
                <a:gd name="T16" fmla="*/ 14 w 87"/>
                <a:gd name="T17" fmla="*/ 48 h 159"/>
                <a:gd name="T18" fmla="*/ 9 w 87"/>
                <a:gd name="T19" fmla="*/ 62 h 159"/>
                <a:gd name="T20" fmla="*/ 11 w 87"/>
                <a:gd name="T21" fmla="*/ 82 h 159"/>
                <a:gd name="T22" fmla="*/ 8 w 87"/>
                <a:gd name="T23" fmla="*/ 104 h 159"/>
                <a:gd name="T24" fmla="*/ 3 w 87"/>
                <a:gd name="T25" fmla="*/ 130 h 159"/>
                <a:gd name="T26" fmla="*/ 11 w 87"/>
                <a:gd name="T27" fmla="*/ 150 h 159"/>
                <a:gd name="T28" fmla="*/ 32 w 87"/>
                <a:gd name="T29" fmla="*/ 155 h 159"/>
                <a:gd name="T30" fmla="*/ 44 w 87"/>
                <a:gd name="T31" fmla="*/ 151 h 159"/>
                <a:gd name="T32" fmla="*/ 61 w 87"/>
                <a:gd name="T33" fmla="*/ 106 h 159"/>
                <a:gd name="T34" fmla="*/ 73 w 87"/>
                <a:gd name="T35" fmla="*/ 63 h 159"/>
                <a:gd name="T36" fmla="*/ 76 w 87"/>
                <a:gd name="T37" fmla="*/ 51 h 159"/>
                <a:gd name="T38" fmla="*/ 79 w 87"/>
                <a:gd name="T39" fmla="*/ 45 h 159"/>
                <a:gd name="T40" fmla="*/ 86 w 87"/>
                <a:gd name="T41" fmla="*/ 43 h 159"/>
                <a:gd name="T42" fmla="*/ 81 w 87"/>
                <a:gd name="T43" fmla="*/ 23 h 159"/>
                <a:gd name="T44" fmla="*/ 73 w 87"/>
                <a:gd name="T45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59">
                  <a:moveTo>
                    <a:pt x="73" y="5"/>
                  </a:moveTo>
                  <a:cubicBezTo>
                    <a:pt x="71" y="0"/>
                    <a:pt x="70" y="7"/>
                    <a:pt x="69" y="8"/>
                  </a:cubicBezTo>
                  <a:cubicBezTo>
                    <a:pt x="67" y="9"/>
                    <a:pt x="67" y="13"/>
                    <a:pt x="67" y="16"/>
                  </a:cubicBezTo>
                  <a:cubicBezTo>
                    <a:pt x="67" y="18"/>
                    <a:pt x="63" y="21"/>
                    <a:pt x="60" y="21"/>
                  </a:cubicBezTo>
                  <a:cubicBezTo>
                    <a:pt x="57" y="20"/>
                    <a:pt x="53" y="22"/>
                    <a:pt x="54" y="25"/>
                  </a:cubicBezTo>
                  <a:cubicBezTo>
                    <a:pt x="56" y="29"/>
                    <a:pt x="52" y="28"/>
                    <a:pt x="54" y="31"/>
                  </a:cubicBezTo>
                  <a:cubicBezTo>
                    <a:pt x="56" y="34"/>
                    <a:pt x="50" y="37"/>
                    <a:pt x="45" y="38"/>
                  </a:cubicBezTo>
                  <a:cubicBezTo>
                    <a:pt x="40" y="38"/>
                    <a:pt x="34" y="46"/>
                    <a:pt x="29" y="45"/>
                  </a:cubicBezTo>
                  <a:cubicBezTo>
                    <a:pt x="24" y="45"/>
                    <a:pt x="19" y="49"/>
                    <a:pt x="14" y="48"/>
                  </a:cubicBezTo>
                  <a:cubicBezTo>
                    <a:pt x="10" y="47"/>
                    <a:pt x="13" y="57"/>
                    <a:pt x="9" y="62"/>
                  </a:cubicBezTo>
                  <a:cubicBezTo>
                    <a:pt x="6" y="68"/>
                    <a:pt x="8" y="75"/>
                    <a:pt x="11" y="82"/>
                  </a:cubicBezTo>
                  <a:cubicBezTo>
                    <a:pt x="14" y="89"/>
                    <a:pt x="16" y="95"/>
                    <a:pt x="8" y="104"/>
                  </a:cubicBezTo>
                  <a:cubicBezTo>
                    <a:pt x="0" y="113"/>
                    <a:pt x="0" y="123"/>
                    <a:pt x="3" y="130"/>
                  </a:cubicBezTo>
                  <a:cubicBezTo>
                    <a:pt x="7" y="136"/>
                    <a:pt x="7" y="146"/>
                    <a:pt x="11" y="150"/>
                  </a:cubicBezTo>
                  <a:cubicBezTo>
                    <a:pt x="16" y="155"/>
                    <a:pt x="28" y="159"/>
                    <a:pt x="32" y="155"/>
                  </a:cubicBezTo>
                  <a:cubicBezTo>
                    <a:pt x="36" y="152"/>
                    <a:pt x="40" y="156"/>
                    <a:pt x="44" y="151"/>
                  </a:cubicBezTo>
                  <a:cubicBezTo>
                    <a:pt x="48" y="146"/>
                    <a:pt x="55" y="122"/>
                    <a:pt x="61" y="106"/>
                  </a:cubicBezTo>
                  <a:cubicBezTo>
                    <a:pt x="67" y="89"/>
                    <a:pt x="74" y="68"/>
                    <a:pt x="73" y="63"/>
                  </a:cubicBezTo>
                  <a:cubicBezTo>
                    <a:pt x="73" y="59"/>
                    <a:pt x="78" y="56"/>
                    <a:pt x="76" y="51"/>
                  </a:cubicBezTo>
                  <a:cubicBezTo>
                    <a:pt x="73" y="46"/>
                    <a:pt x="76" y="41"/>
                    <a:pt x="79" y="45"/>
                  </a:cubicBezTo>
                  <a:cubicBezTo>
                    <a:pt x="81" y="48"/>
                    <a:pt x="84" y="48"/>
                    <a:pt x="86" y="43"/>
                  </a:cubicBezTo>
                  <a:cubicBezTo>
                    <a:pt x="87" y="38"/>
                    <a:pt x="81" y="30"/>
                    <a:pt x="81" y="23"/>
                  </a:cubicBezTo>
                  <a:cubicBezTo>
                    <a:pt x="81" y="15"/>
                    <a:pt x="74" y="8"/>
                    <a:pt x="7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4" name="Freeform 148"/>
            <p:cNvSpPr>
              <a:spLocks noEditPoints="1"/>
            </p:cNvSpPr>
            <p:nvPr userDrawn="1"/>
          </p:nvSpPr>
          <p:spPr bwMode="auto">
            <a:xfrm>
              <a:off x="-1365454" y="3976704"/>
              <a:ext cx="300355" cy="184183"/>
            </a:xfrm>
            <a:custGeom>
              <a:avLst/>
              <a:gdLst>
                <a:gd name="T0" fmla="*/ 99 w 140"/>
                <a:gd name="T1" fmla="*/ 3 h 79"/>
                <a:gd name="T2" fmla="*/ 76 w 140"/>
                <a:gd name="T3" fmla="*/ 5 h 79"/>
                <a:gd name="T4" fmla="*/ 58 w 140"/>
                <a:gd name="T5" fmla="*/ 19 h 79"/>
                <a:gd name="T6" fmla="*/ 50 w 140"/>
                <a:gd name="T7" fmla="*/ 22 h 79"/>
                <a:gd name="T8" fmla="*/ 34 w 140"/>
                <a:gd name="T9" fmla="*/ 19 h 79"/>
                <a:gd name="T10" fmla="*/ 19 w 140"/>
                <a:gd name="T11" fmla="*/ 18 h 79"/>
                <a:gd name="T12" fmla="*/ 11 w 140"/>
                <a:gd name="T13" fmla="*/ 17 h 79"/>
                <a:gd name="T14" fmla="*/ 6 w 140"/>
                <a:gd name="T15" fmla="*/ 21 h 79"/>
                <a:gd name="T16" fmla="*/ 6 w 140"/>
                <a:gd name="T17" fmla="*/ 27 h 79"/>
                <a:gd name="T18" fmla="*/ 1 w 140"/>
                <a:gd name="T19" fmla="*/ 30 h 79"/>
                <a:gd name="T20" fmla="*/ 2 w 140"/>
                <a:gd name="T21" fmla="*/ 36 h 79"/>
                <a:gd name="T22" fmla="*/ 5 w 140"/>
                <a:gd name="T23" fmla="*/ 53 h 79"/>
                <a:gd name="T24" fmla="*/ 9 w 140"/>
                <a:gd name="T25" fmla="*/ 69 h 79"/>
                <a:gd name="T26" fmla="*/ 30 w 140"/>
                <a:gd name="T27" fmla="*/ 67 h 79"/>
                <a:gd name="T28" fmla="*/ 45 w 140"/>
                <a:gd name="T29" fmla="*/ 63 h 79"/>
                <a:gd name="T30" fmla="*/ 58 w 140"/>
                <a:gd name="T31" fmla="*/ 57 h 79"/>
                <a:gd name="T32" fmla="*/ 70 w 140"/>
                <a:gd name="T33" fmla="*/ 55 h 79"/>
                <a:gd name="T34" fmla="*/ 79 w 140"/>
                <a:gd name="T35" fmla="*/ 49 h 79"/>
                <a:gd name="T36" fmla="*/ 103 w 140"/>
                <a:gd name="T37" fmla="*/ 42 h 79"/>
                <a:gd name="T38" fmla="*/ 114 w 140"/>
                <a:gd name="T39" fmla="*/ 31 h 79"/>
                <a:gd name="T40" fmla="*/ 124 w 140"/>
                <a:gd name="T41" fmla="*/ 28 h 79"/>
                <a:gd name="T42" fmla="*/ 110 w 140"/>
                <a:gd name="T43" fmla="*/ 0 h 79"/>
                <a:gd name="T44" fmla="*/ 99 w 140"/>
                <a:gd name="T45" fmla="*/ 3 h 79"/>
                <a:gd name="T46" fmla="*/ 127 w 140"/>
                <a:gd name="T47" fmla="*/ 75 h 79"/>
                <a:gd name="T48" fmla="*/ 139 w 140"/>
                <a:gd name="T49" fmla="*/ 73 h 79"/>
                <a:gd name="T50" fmla="*/ 127 w 140"/>
                <a:gd name="T51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0" h="79">
                  <a:moveTo>
                    <a:pt x="99" y="3"/>
                  </a:moveTo>
                  <a:cubicBezTo>
                    <a:pt x="93" y="5"/>
                    <a:pt x="78" y="4"/>
                    <a:pt x="76" y="5"/>
                  </a:cubicBezTo>
                  <a:cubicBezTo>
                    <a:pt x="74" y="6"/>
                    <a:pt x="60" y="15"/>
                    <a:pt x="58" y="19"/>
                  </a:cubicBezTo>
                  <a:cubicBezTo>
                    <a:pt x="56" y="23"/>
                    <a:pt x="53" y="24"/>
                    <a:pt x="50" y="22"/>
                  </a:cubicBezTo>
                  <a:cubicBezTo>
                    <a:pt x="47" y="20"/>
                    <a:pt x="35" y="20"/>
                    <a:pt x="34" y="19"/>
                  </a:cubicBezTo>
                  <a:cubicBezTo>
                    <a:pt x="33" y="18"/>
                    <a:pt x="24" y="18"/>
                    <a:pt x="19" y="18"/>
                  </a:cubicBezTo>
                  <a:cubicBezTo>
                    <a:pt x="15" y="19"/>
                    <a:pt x="13" y="16"/>
                    <a:pt x="11" y="17"/>
                  </a:cubicBezTo>
                  <a:cubicBezTo>
                    <a:pt x="9" y="18"/>
                    <a:pt x="7" y="20"/>
                    <a:pt x="6" y="21"/>
                  </a:cubicBezTo>
                  <a:cubicBezTo>
                    <a:pt x="5" y="22"/>
                    <a:pt x="7" y="26"/>
                    <a:pt x="6" y="27"/>
                  </a:cubicBezTo>
                  <a:cubicBezTo>
                    <a:pt x="6" y="27"/>
                    <a:pt x="4" y="28"/>
                    <a:pt x="1" y="30"/>
                  </a:cubicBezTo>
                  <a:cubicBezTo>
                    <a:pt x="2" y="32"/>
                    <a:pt x="2" y="34"/>
                    <a:pt x="2" y="36"/>
                  </a:cubicBezTo>
                  <a:cubicBezTo>
                    <a:pt x="0" y="40"/>
                    <a:pt x="1" y="49"/>
                    <a:pt x="5" y="53"/>
                  </a:cubicBezTo>
                  <a:cubicBezTo>
                    <a:pt x="9" y="58"/>
                    <a:pt x="7" y="68"/>
                    <a:pt x="9" y="69"/>
                  </a:cubicBezTo>
                  <a:cubicBezTo>
                    <a:pt x="11" y="71"/>
                    <a:pt x="24" y="71"/>
                    <a:pt x="30" y="67"/>
                  </a:cubicBezTo>
                  <a:cubicBezTo>
                    <a:pt x="36" y="63"/>
                    <a:pt x="40" y="63"/>
                    <a:pt x="45" y="63"/>
                  </a:cubicBezTo>
                  <a:cubicBezTo>
                    <a:pt x="50" y="63"/>
                    <a:pt x="56" y="59"/>
                    <a:pt x="58" y="57"/>
                  </a:cubicBezTo>
                  <a:cubicBezTo>
                    <a:pt x="60" y="55"/>
                    <a:pt x="67" y="55"/>
                    <a:pt x="70" y="55"/>
                  </a:cubicBezTo>
                  <a:cubicBezTo>
                    <a:pt x="72" y="56"/>
                    <a:pt x="75" y="53"/>
                    <a:pt x="79" y="49"/>
                  </a:cubicBezTo>
                  <a:cubicBezTo>
                    <a:pt x="82" y="46"/>
                    <a:pt x="92" y="45"/>
                    <a:pt x="103" y="42"/>
                  </a:cubicBezTo>
                  <a:cubicBezTo>
                    <a:pt x="114" y="39"/>
                    <a:pt x="112" y="34"/>
                    <a:pt x="114" y="31"/>
                  </a:cubicBezTo>
                  <a:cubicBezTo>
                    <a:pt x="117" y="29"/>
                    <a:pt x="120" y="29"/>
                    <a:pt x="124" y="28"/>
                  </a:cubicBezTo>
                  <a:cubicBezTo>
                    <a:pt x="119" y="17"/>
                    <a:pt x="113" y="6"/>
                    <a:pt x="110" y="0"/>
                  </a:cubicBezTo>
                  <a:cubicBezTo>
                    <a:pt x="105" y="2"/>
                    <a:pt x="101" y="3"/>
                    <a:pt x="99" y="3"/>
                  </a:cubicBezTo>
                  <a:close/>
                  <a:moveTo>
                    <a:pt x="127" y="75"/>
                  </a:moveTo>
                  <a:cubicBezTo>
                    <a:pt x="131" y="79"/>
                    <a:pt x="139" y="74"/>
                    <a:pt x="139" y="73"/>
                  </a:cubicBezTo>
                  <a:cubicBezTo>
                    <a:pt x="140" y="71"/>
                    <a:pt x="123" y="71"/>
                    <a:pt x="127" y="7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5" name="Freeform 149"/>
            <p:cNvSpPr>
              <a:spLocks noEditPoints="1"/>
            </p:cNvSpPr>
            <p:nvPr userDrawn="1"/>
          </p:nvSpPr>
          <p:spPr bwMode="auto">
            <a:xfrm>
              <a:off x="374588" y="4742612"/>
              <a:ext cx="1026910" cy="920913"/>
            </a:xfrm>
            <a:custGeom>
              <a:avLst/>
              <a:gdLst>
                <a:gd name="T0" fmla="*/ 473 w 479"/>
                <a:gd name="T1" fmla="*/ 172 h 395"/>
                <a:gd name="T2" fmla="*/ 453 w 479"/>
                <a:gd name="T3" fmla="*/ 154 h 395"/>
                <a:gd name="T4" fmla="*/ 438 w 479"/>
                <a:gd name="T5" fmla="*/ 134 h 395"/>
                <a:gd name="T6" fmla="*/ 424 w 479"/>
                <a:gd name="T7" fmla="*/ 119 h 395"/>
                <a:gd name="T8" fmla="*/ 391 w 479"/>
                <a:gd name="T9" fmla="*/ 89 h 395"/>
                <a:gd name="T10" fmla="*/ 379 w 479"/>
                <a:gd name="T11" fmla="*/ 51 h 395"/>
                <a:gd name="T12" fmla="*/ 359 w 479"/>
                <a:gd name="T13" fmla="*/ 32 h 395"/>
                <a:gd name="T14" fmla="*/ 340 w 479"/>
                <a:gd name="T15" fmla="*/ 10 h 395"/>
                <a:gd name="T16" fmla="*/ 335 w 479"/>
                <a:gd name="T17" fmla="*/ 49 h 395"/>
                <a:gd name="T18" fmla="*/ 307 w 479"/>
                <a:gd name="T19" fmla="*/ 73 h 395"/>
                <a:gd name="T20" fmla="*/ 274 w 479"/>
                <a:gd name="T21" fmla="*/ 56 h 395"/>
                <a:gd name="T22" fmla="*/ 268 w 479"/>
                <a:gd name="T23" fmla="*/ 34 h 395"/>
                <a:gd name="T24" fmla="*/ 277 w 479"/>
                <a:gd name="T25" fmla="*/ 16 h 395"/>
                <a:gd name="T26" fmla="*/ 259 w 479"/>
                <a:gd name="T27" fmla="*/ 18 h 395"/>
                <a:gd name="T28" fmla="*/ 230 w 479"/>
                <a:gd name="T29" fmla="*/ 13 h 395"/>
                <a:gd name="T30" fmla="*/ 201 w 479"/>
                <a:gd name="T31" fmla="*/ 31 h 395"/>
                <a:gd name="T32" fmla="*/ 190 w 479"/>
                <a:gd name="T33" fmla="*/ 49 h 395"/>
                <a:gd name="T34" fmla="*/ 173 w 479"/>
                <a:gd name="T35" fmla="*/ 42 h 395"/>
                <a:gd name="T36" fmla="*/ 152 w 479"/>
                <a:gd name="T37" fmla="*/ 44 h 395"/>
                <a:gd name="T38" fmla="*/ 136 w 479"/>
                <a:gd name="T39" fmla="*/ 53 h 395"/>
                <a:gd name="T40" fmla="*/ 127 w 479"/>
                <a:gd name="T41" fmla="*/ 71 h 395"/>
                <a:gd name="T42" fmla="*/ 110 w 479"/>
                <a:gd name="T43" fmla="*/ 72 h 395"/>
                <a:gd name="T44" fmla="*/ 72 w 479"/>
                <a:gd name="T45" fmla="*/ 106 h 395"/>
                <a:gd name="T46" fmla="*/ 35 w 479"/>
                <a:gd name="T47" fmla="*/ 117 h 395"/>
                <a:gd name="T48" fmla="*/ 13 w 479"/>
                <a:gd name="T49" fmla="*/ 125 h 395"/>
                <a:gd name="T50" fmla="*/ 6 w 479"/>
                <a:gd name="T51" fmla="*/ 163 h 395"/>
                <a:gd name="T52" fmla="*/ 9 w 479"/>
                <a:gd name="T53" fmla="*/ 179 h 395"/>
                <a:gd name="T54" fmla="*/ 22 w 479"/>
                <a:gd name="T55" fmla="*/ 218 h 395"/>
                <a:gd name="T56" fmla="*/ 23 w 479"/>
                <a:gd name="T57" fmla="*/ 266 h 395"/>
                <a:gd name="T58" fmla="*/ 58 w 479"/>
                <a:gd name="T59" fmla="*/ 282 h 395"/>
                <a:gd name="T60" fmla="*/ 108 w 479"/>
                <a:gd name="T61" fmla="*/ 269 h 395"/>
                <a:gd name="T62" fmla="*/ 162 w 479"/>
                <a:gd name="T63" fmla="*/ 249 h 395"/>
                <a:gd name="T64" fmla="*/ 227 w 479"/>
                <a:gd name="T65" fmla="*/ 246 h 395"/>
                <a:gd name="T66" fmla="*/ 248 w 479"/>
                <a:gd name="T67" fmla="*/ 257 h 395"/>
                <a:gd name="T68" fmla="*/ 271 w 479"/>
                <a:gd name="T69" fmla="*/ 275 h 395"/>
                <a:gd name="T70" fmla="*/ 287 w 479"/>
                <a:gd name="T71" fmla="*/ 273 h 395"/>
                <a:gd name="T72" fmla="*/ 298 w 479"/>
                <a:gd name="T73" fmla="*/ 277 h 395"/>
                <a:gd name="T74" fmla="*/ 314 w 479"/>
                <a:gd name="T75" fmla="*/ 304 h 395"/>
                <a:gd name="T76" fmla="*/ 356 w 479"/>
                <a:gd name="T77" fmla="*/ 330 h 395"/>
                <a:gd name="T78" fmla="*/ 378 w 479"/>
                <a:gd name="T79" fmla="*/ 327 h 395"/>
                <a:gd name="T80" fmla="*/ 392 w 479"/>
                <a:gd name="T81" fmla="*/ 334 h 395"/>
                <a:gd name="T82" fmla="*/ 433 w 479"/>
                <a:gd name="T83" fmla="*/ 317 h 395"/>
                <a:gd name="T84" fmla="*/ 458 w 479"/>
                <a:gd name="T85" fmla="*/ 255 h 395"/>
                <a:gd name="T86" fmla="*/ 474 w 479"/>
                <a:gd name="T87" fmla="*/ 219 h 395"/>
                <a:gd name="T88" fmla="*/ 217 w 479"/>
                <a:gd name="T89" fmla="*/ 11 h 395"/>
                <a:gd name="T90" fmla="*/ 275 w 479"/>
                <a:gd name="T91" fmla="*/ 294 h 395"/>
                <a:gd name="T92" fmla="*/ 392 w 479"/>
                <a:gd name="T93" fmla="*/ 361 h 395"/>
                <a:gd name="T94" fmla="*/ 393 w 479"/>
                <a:gd name="T95" fmla="*/ 394 h 395"/>
                <a:gd name="T96" fmla="*/ 409 w 479"/>
                <a:gd name="T97" fmla="*/ 385 h 395"/>
                <a:gd name="T98" fmla="*/ 392 w 479"/>
                <a:gd name="T99" fmla="*/ 36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9" h="395">
                  <a:moveTo>
                    <a:pt x="476" y="198"/>
                  </a:moveTo>
                  <a:cubicBezTo>
                    <a:pt x="478" y="197"/>
                    <a:pt x="475" y="189"/>
                    <a:pt x="473" y="190"/>
                  </a:cubicBezTo>
                  <a:cubicBezTo>
                    <a:pt x="471" y="192"/>
                    <a:pt x="471" y="178"/>
                    <a:pt x="473" y="172"/>
                  </a:cubicBezTo>
                  <a:cubicBezTo>
                    <a:pt x="474" y="166"/>
                    <a:pt x="473" y="167"/>
                    <a:pt x="470" y="170"/>
                  </a:cubicBezTo>
                  <a:cubicBezTo>
                    <a:pt x="466" y="173"/>
                    <a:pt x="463" y="164"/>
                    <a:pt x="462" y="162"/>
                  </a:cubicBezTo>
                  <a:cubicBezTo>
                    <a:pt x="461" y="159"/>
                    <a:pt x="457" y="153"/>
                    <a:pt x="453" y="154"/>
                  </a:cubicBezTo>
                  <a:cubicBezTo>
                    <a:pt x="449" y="155"/>
                    <a:pt x="451" y="148"/>
                    <a:pt x="447" y="149"/>
                  </a:cubicBezTo>
                  <a:cubicBezTo>
                    <a:pt x="443" y="149"/>
                    <a:pt x="442" y="143"/>
                    <a:pt x="443" y="137"/>
                  </a:cubicBezTo>
                  <a:cubicBezTo>
                    <a:pt x="444" y="132"/>
                    <a:pt x="440" y="136"/>
                    <a:pt x="438" y="134"/>
                  </a:cubicBezTo>
                  <a:cubicBezTo>
                    <a:pt x="437" y="131"/>
                    <a:pt x="435" y="133"/>
                    <a:pt x="432" y="134"/>
                  </a:cubicBezTo>
                  <a:cubicBezTo>
                    <a:pt x="429" y="135"/>
                    <a:pt x="428" y="129"/>
                    <a:pt x="429" y="127"/>
                  </a:cubicBezTo>
                  <a:cubicBezTo>
                    <a:pt x="430" y="124"/>
                    <a:pt x="428" y="122"/>
                    <a:pt x="424" y="119"/>
                  </a:cubicBezTo>
                  <a:cubicBezTo>
                    <a:pt x="421" y="116"/>
                    <a:pt x="420" y="114"/>
                    <a:pt x="421" y="111"/>
                  </a:cubicBezTo>
                  <a:cubicBezTo>
                    <a:pt x="421" y="108"/>
                    <a:pt x="399" y="97"/>
                    <a:pt x="394" y="96"/>
                  </a:cubicBezTo>
                  <a:cubicBezTo>
                    <a:pt x="389" y="95"/>
                    <a:pt x="393" y="91"/>
                    <a:pt x="391" y="89"/>
                  </a:cubicBezTo>
                  <a:cubicBezTo>
                    <a:pt x="389" y="87"/>
                    <a:pt x="388" y="81"/>
                    <a:pt x="388" y="76"/>
                  </a:cubicBezTo>
                  <a:cubicBezTo>
                    <a:pt x="388" y="71"/>
                    <a:pt x="381" y="69"/>
                    <a:pt x="381" y="65"/>
                  </a:cubicBezTo>
                  <a:cubicBezTo>
                    <a:pt x="381" y="60"/>
                    <a:pt x="379" y="56"/>
                    <a:pt x="379" y="51"/>
                  </a:cubicBezTo>
                  <a:cubicBezTo>
                    <a:pt x="380" y="47"/>
                    <a:pt x="372" y="45"/>
                    <a:pt x="372" y="43"/>
                  </a:cubicBezTo>
                  <a:cubicBezTo>
                    <a:pt x="371" y="40"/>
                    <a:pt x="367" y="42"/>
                    <a:pt x="363" y="43"/>
                  </a:cubicBezTo>
                  <a:cubicBezTo>
                    <a:pt x="358" y="43"/>
                    <a:pt x="359" y="38"/>
                    <a:pt x="359" y="32"/>
                  </a:cubicBezTo>
                  <a:cubicBezTo>
                    <a:pt x="360" y="27"/>
                    <a:pt x="357" y="18"/>
                    <a:pt x="354" y="15"/>
                  </a:cubicBezTo>
                  <a:cubicBezTo>
                    <a:pt x="350" y="12"/>
                    <a:pt x="350" y="3"/>
                    <a:pt x="348" y="2"/>
                  </a:cubicBezTo>
                  <a:cubicBezTo>
                    <a:pt x="346" y="0"/>
                    <a:pt x="340" y="7"/>
                    <a:pt x="340" y="10"/>
                  </a:cubicBezTo>
                  <a:cubicBezTo>
                    <a:pt x="341" y="13"/>
                    <a:pt x="340" y="16"/>
                    <a:pt x="338" y="18"/>
                  </a:cubicBezTo>
                  <a:cubicBezTo>
                    <a:pt x="335" y="20"/>
                    <a:pt x="339" y="28"/>
                    <a:pt x="336" y="30"/>
                  </a:cubicBezTo>
                  <a:cubicBezTo>
                    <a:pt x="333" y="33"/>
                    <a:pt x="336" y="43"/>
                    <a:pt x="335" y="49"/>
                  </a:cubicBezTo>
                  <a:cubicBezTo>
                    <a:pt x="334" y="55"/>
                    <a:pt x="335" y="62"/>
                    <a:pt x="331" y="66"/>
                  </a:cubicBezTo>
                  <a:cubicBezTo>
                    <a:pt x="328" y="70"/>
                    <a:pt x="328" y="77"/>
                    <a:pt x="322" y="79"/>
                  </a:cubicBezTo>
                  <a:cubicBezTo>
                    <a:pt x="315" y="81"/>
                    <a:pt x="307" y="76"/>
                    <a:pt x="307" y="73"/>
                  </a:cubicBezTo>
                  <a:cubicBezTo>
                    <a:pt x="308" y="70"/>
                    <a:pt x="301" y="68"/>
                    <a:pt x="297" y="69"/>
                  </a:cubicBezTo>
                  <a:cubicBezTo>
                    <a:pt x="293" y="69"/>
                    <a:pt x="291" y="64"/>
                    <a:pt x="286" y="60"/>
                  </a:cubicBezTo>
                  <a:cubicBezTo>
                    <a:pt x="280" y="56"/>
                    <a:pt x="276" y="61"/>
                    <a:pt x="274" y="56"/>
                  </a:cubicBezTo>
                  <a:cubicBezTo>
                    <a:pt x="272" y="52"/>
                    <a:pt x="270" y="51"/>
                    <a:pt x="266" y="48"/>
                  </a:cubicBezTo>
                  <a:cubicBezTo>
                    <a:pt x="262" y="46"/>
                    <a:pt x="263" y="46"/>
                    <a:pt x="267" y="43"/>
                  </a:cubicBezTo>
                  <a:cubicBezTo>
                    <a:pt x="271" y="40"/>
                    <a:pt x="270" y="37"/>
                    <a:pt x="268" y="34"/>
                  </a:cubicBezTo>
                  <a:cubicBezTo>
                    <a:pt x="266" y="31"/>
                    <a:pt x="270" y="31"/>
                    <a:pt x="276" y="29"/>
                  </a:cubicBezTo>
                  <a:cubicBezTo>
                    <a:pt x="281" y="26"/>
                    <a:pt x="276" y="23"/>
                    <a:pt x="279" y="22"/>
                  </a:cubicBezTo>
                  <a:cubicBezTo>
                    <a:pt x="283" y="20"/>
                    <a:pt x="281" y="17"/>
                    <a:pt x="277" y="16"/>
                  </a:cubicBezTo>
                  <a:cubicBezTo>
                    <a:pt x="273" y="16"/>
                    <a:pt x="274" y="20"/>
                    <a:pt x="272" y="21"/>
                  </a:cubicBezTo>
                  <a:cubicBezTo>
                    <a:pt x="271" y="21"/>
                    <a:pt x="269" y="15"/>
                    <a:pt x="268" y="15"/>
                  </a:cubicBezTo>
                  <a:cubicBezTo>
                    <a:pt x="267" y="15"/>
                    <a:pt x="262" y="21"/>
                    <a:pt x="259" y="18"/>
                  </a:cubicBezTo>
                  <a:cubicBezTo>
                    <a:pt x="257" y="15"/>
                    <a:pt x="242" y="13"/>
                    <a:pt x="237" y="12"/>
                  </a:cubicBezTo>
                  <a:cubicBezTo>
                    <a:pt x="231" y="11"/>
                    <a:pt x="229" y="4"/>
                    <a:pt x="226" y="6"/>
                  </a:cubicBezTo>
                  <a:cubicBezTo>
                    <a:pt x="222" y="7"/>
                    <a:pt x="226" y="9"/>
                    <a:pt x="230" y="13"/>
                  </a:cubicBezTo>
                  <a:cubicBezTo>
                    <a:pt x="234" y="17"/>
                    <a:pt x="217" y="19"/>
                    <a:pt x="212" y="18"/>
                  </a:cubicBezTo>
                  <a:cubicBezTo>
                    <a:pt x="207" y="16"/>
                    <a:pt x="213" y="21"/>
                    <a:pt x="209" y="21"/>
                  </a:cubicBezTo>
                  <a:cubicBezTo>
                    <a:pt x="205" y="21"/>
                    <a:pt x="204" y="27"/>
                    <a:pt x="201" y="31"/>
                  </a:cubicBezTo>
                  <a:cubicBezTo>
                    <a:pt x="197" y="34"/>
                    <a:pt x="200" y="36"/>
                    <a:pt x="196" y="39"/>
                  </a:cubicBezTo>
                  <a:cubicBezTo>
                    <a:pt x="192" y="41"/>
                    <a:pt x="192" y="43"/>
                    <a:pt x="196" y="48"/>
                  </a:cubicBezTo>
                  <a:cubicBezTo>
                    <a:pt x="201" y="52"/>
                    <a:pt x="194" y="53"/>
                    <a:pt x="190" y="49"/>
                  </a:cubicBezTo>
                  <a:cubicBezTo>
                    <a:pt x="187" y="45"/>
                    <a:pt x="183" y="45"/>
                    <a:pt x="183" y="49"/>
                  </a:cubicBezTo>
                  <a:cubicBezTo>
                    <a:pt x="183" y="54"/>
                    <a:pt x="178" y="52"/>
                    <a:pt x="179" y="47"/>
                  </a:cubicBezTo>
                  <a:cubicBezTo>
                    <a:pt x="180" y="42"/>
                    <a:pt x="174" y="45"/>
                    <a:pt x="173" y="42"/>
                  </a:cubicBezTo>
                  <a:cubicBezTo>
                    <a:pt x="172" y="39"/>
                    <a:pt x="166" y="35"/>
                    <a:pt x="163" y="35"/>
                  </a:cubicBezTo>
                  <a:cubicBezTo>
                    <a:pt x="159" y="36"/>
                    <a:pt x="159" y="39"/>
                    <a:pt x="156" y="39"/>
                  </a:cubicBezTo>
                  <a:cubicBezTo>
                    <a:pt x="153" y="39"/>
                    <a:pt x="152" y="41"/>
                    <a:pt x="152" y="44"/>
                  </a:cubicBezTo>
                  <a:cubicBezTo>
                    <a:pt x="153" y="47"/>
                    <a:pt x="147" y="44"/>
                    <a:pt x="143" y="44"/>
                  </a:cubicBezTo>
                  <a:cubicBezTo>
                    <a:pt x="140" y="45"/>
                    <a:pt x="143" y="49"/>
                    <a:pt x="141" y="49"/>
                  </a:cubicBezTo>
                  <a:cubicBezTo>
                    <a:pt x="139" y="49"/>
                    <a:pt x="139" y="53"/>
                    <a:pt x="136" y="53"/>
                  </a:cubicBezTo>
                  <a:cubicBezTo>
                    <a:pt x="133" y="53"/>
                    <a:pt x="133" y="60"/>
                    <a:pt x="134" y="63"/>
                  </a:cubicBezTo>
                  <a:cubicBezTo>
                    <a:pt x="134" y="67"/>
                    <a:pt x="128" y="61"/>
                    <a:pt x="125" y="62"/>
                  </a:cubicBezTo>
                  <a:cubicBezTo>
                    <a:pt x="122" y="63"/>
                    <a:pt x="126" y="66"/>
                    <a:pt x="127" y="71"/>
                  </a:cubicBezTo>
                  <a:cubicBezTo>
                    <a:pt x="128" y="75"/>
                    <a:pt x="125" y="74"/>
                    <a:pt x="123" y="76"/>
                  </a:cubicBezTo>
                  <a:cubicBezTo>
                    <a:pt x="121" y="78"/>
                    <a:pt x="119" y="71"/>
                    <a:pt x="119" y="68"/>
                  </a:cubicBezTo>
                  <a:cubicBezTo>
                    <a:pt x="119" y="64"/>
                    <a:pt x="114" y="68"/>
                    <a:pt x="110" y="72"/>
                  </a:cubicBezTo>
                  <a:cubicBezTo>
                    <a:pt x="105" y="77"/>
                    <a:pt x="111" y="84"/>
                    <a:pt x="109" y="85"/>
                  </a:cubicBezTo>
                  <a:cubicBezTo>
                    <a:pt x="107" y="86"/>
                    <a:pt x="98" y="94"/>
                    <a:pt x="92" y="100"/>
                  </a:cubicBezTo>
                  <a:cubicBezTo>
                    <a:pt x="87" y="106"/>
                    <a:pt x="75" y="103"/>
                    <a:pt x="72" y="106"/>
                  </a:cubicBezTo>
                  <a:cubicBezTo>
                    <a:pt x="68" y="108"/>
                    <a:pt x="64" y="106"/>
                    <a:pt x="60" y="109"/>
                  </a:cubicBezTo>
                  <a:cubicBezTo>
                    <a:pt x="57" y="112"/>
                    <a:pt x="50" y="117"/>
                    <a:pt x="49" y="113"/>
                  </a:cubicBezTo>
                  <a:cubicBezTo>
                    <a:pt x="49" y="110"/>
                    <a:pt x="39" y="113"/>
                    <a:pt x="35" y="117"/>
                  </a:cubicBezTo>
                  <a:cubicBezTo>
                    <a:pt x="31" y="120"/>
                    <a:pt x="25" y="124"/>
                    <a:pt x="21" y="124"/>
                  </a:cubicBezTo>
                  <a:cubicBezTo>
                    <a:pt x="16" y="124"/>
                    <a:pt x="16" y="130"/>
                    <a:pt x="15" y="132"/>
                  </a:cubicBezTo>
                  <a:cubicBezTo>
                    <a:pt x="13" y="133"/>
                    <a:pt x="13" y="127"/>
                    <a:pt x="13" y="125"/>
                  </a:cubicBezTo>
                  <a:cubicBezTo>
                    <a:pt x="13" y="124"/>
                    <a:pt x="9" y="128"/>
                    <a:pt x="7" y="133"/>
                  </a:cubicBezTo>
                  <a:cubicBezTo>
                    <a:pt x="6" y="138"/>
                    <a:pt x="12" y="140"/>
                    <a:pt x="8" y="145"/>
                  </a:cubicBezTo>
                  <a:cubicBezTo>
                    <a:pt x="4" y="151"/>
                    <a:pt x="0" y="156"/>
                    <a:pt x="6" y="163"/>
                  </a:cubicBezTo>
                  <a:cubicBezTo>
                    <a:pt x="11" y="169"/>
                    <a:pt x="14" y="174"/>
                    <a:pt x="13" y="177"/>
                  </a:cubicBezTo>
                  <a:cubicBezTo>
                    <a:pt x="11" y="180"/>
                    <a:pt x="7" y="170"/>
                    <a:pt x="6" y="171"/>
                  </a:cubicBezTo>
                  <a:cubicBezTo>
                    <a:pt x="4" y="173"/>
                    <a:pt x="11" y="177"/>
                    <a:pt x="9" y="179"/>
                  </a:cubicBezTo>
                  <a:cubicBezTo>
                    <a:pt x="7" y="181"/>
                    <a:pt x="2" y="171"/>
                    <a:pt x="1" y="173"/>
                  </a:cubicBezTo>
                  <a:cubicBezTo>
                    <a:pt x="0" y="176"/>
                    <a:pt x="12" y="192"/>
                    <a:pt x="13" y="198"/>
                  </a:cubicBezTo>
                  <a:cubicBezTo>
                    <a:pt x="13" y="204"/>
                    <a:pt x="23" y="210"/>
                    <a:pt x="22" y="218"/>
                  </a:cubicBezTo>
                  <a:cubicBezTo>
                    <a:pt x="22" y="227"/>
                    <a:pt x="31" y="241"/>
                    <a:pt x="33" y="243"/>
                  </a:cubicBezTo>
                  <a:cubicBezTo>
                    <a:pt x="34" y="245"/>
                    <a:pt x="29" y="251"/>
                    <a:pt x="30" y="257"/>
                  </a:cubicBezTo>
                  <a:cubicBezTo>
                    <a:pt x="31" y="264"/>
                    <a:pt x="28" y="266"/>
                    <a:pt x="23" y="266"/>
                  </a:cubicBezTo>
                  <a:cubicBezTo>
                    <a:pt x="19" y="266"/>
                    <a:pt x="22" y="273"/>
                    <a:pt x="27" y="273"/>
                  </a:cubicBezTo>
                  <a:cubicBezTo>
                    <a:pt x="31" y="274"/>
                    <a:pt x="30" y="277"/>
                    <a:pt x="35" y="280"/>
                  </a:cubicBezTo>
                  <a:cubicBezTo>
                    <a:pt x="41" y="284"/>
                    <a:pt x="53" y="282"/>
                    <a:pt x="58" y="282"/>
                  </a:cubicBezTo>
                  <a:cubicBezTo>
                    <a:pt x="62" y="282"/>
                    <a:pt x="64" y="276"/>
                    <a:pt x="69" y="276"/>
                  </a:cubicBezTo>
                  <a:cubicBezTo>
                    <a:pt x="75" y="276"/>
                    <a:pt x="75" y="274"/>
                    <a:pt x="78" y="271"/>
                  </a:cubicBezTo>
                  <a:cubicBezTo>
                    <a:pt x="81" y="267"/>
                    <a:pt x="94" y="268"/>
                    <a:pt x="108" y="269"/>
                  </a:cubicBezTo>
                  <a:cubicBezTo>
                    <a:pt x="121" y="270"/>
                    <a:pt x="127" y="266"/>
                    <a:pt x="129" y="261"/>
                  </a:cubicBezTo>
                  <a:cubicBezTo>
                    <a:pt x="131" y="256"/>
                    <a:pt x="141" y="256"/>
                    <a:pt x="145" y="252"/>
                  </a:cubicBezTo>
                  <a:cubicBezTo>
                    <a:pt x="149" y="249"/>
                    <a:pt x="152" y="249"/>
                    <a:pt x="162" y="249"/>
                  </a:cubicBezTo>
                  <a:cubicBezTo>
                    <a:pt x="172" y="250"/>
                    <a:pt x="182" y="245"/>
                    <a:pt x="188" y="242"/>
                  </a:cubicBezTo>
                  <a:cubicBezTo>
                    <a:pt x="195" y="240"/>
                    <a:pt x="207" y="241"/>
                    <a:pt x="213" y="240"/>
                  </a:cubicBezTo>
                  <a:cubicBezTo>
                    <a:pt x="219" y="238"/>
                    <a:pt x="220" y="247"/>
                    <a:pt x="227" y="246"/>
                  </a:cubicBezTo>
                  <a:cubicBezTo>
                    <a:pt x="234" y="245"/>
                    <a:pt x="237" y="248"/>
                    <a:pt x="241" y="248"/>
                  </a:cubicBezTo>
                  <a:cubicBezTo>
                    <a:pt x="244" y="247"/>
                    <a:pt x="244" y="250"/>
                    <a:pt x="247" y="251"/>
                  </a:cubicBezTo>
                  <a:cubicBezTo>
                    <a:pt x="251" y="251"/>
                    <a:pt x="250" y="254"/>
                    <a:pt x="248" y="257"/>
                  </a:cubicBezTo>
                  <a:cubicBezTo>
                    <a:pt x="246" y="261"/>
                    <a:pt x="254" y="260"/>
                    <a:pt x="258" y="267"/>
                  </a:cubicBezTo>
                  <a:cubicBezTo>
                    <a:pt x="263" y="273"/>
                    <a:pt x="259" y="274"/>
                    <a:pt x="261" y="279"/>
                  </a:cubicBezTo>
                  <a:cubicBezTo>
                    <a:pt x="264" y="283"/>
                    <a:pt x="266" y="282"/>
                    <a:pt x="271" y="275"/>
                  </a:cubicBezTo>
                  <a:cubicBezTo>
                    <a:pt x="276" y="269"/>
                    <a:pt x="282" y="273"/>
                    <a:pt x="283" y="267"/>
                  </a:cubicBezTo>
                  <a:cubicBezTo>
                    <a:pt x="283" y="262"/>
                    <a:pt x="289" y="255"/>
                    <a:pt x="292" y="258"/>
                  </a:cubicBezTo>
                  <a:cubicBezTo>
                    <a:pt x="296" y="261"/>
                    <a:pt x="290" y="262"/>
                    <a:pt x="287" y="273"/>
                  </a:cubicBezTo>
                  <a:cubicBezTo>
                    <a:pt x="285" y="284"/>
                    <a:pt x="281" y="278"/>
                    <a:pt x="280" y="281"/>
                  </a:cubicBezTo>
                  <a:cubicBezTo>
                    <a:pt x="279" y="285"/>
                    <a:pt x="291" y="286"/>
                    <a:pt x="291" y="280"/>
                  </a:cubicBezTo>
                  <a:cubicBezTo>
                    <a:pt x="291" y="275"/>
                    <a:pt x="293" y="272"/>
                    <a:pt x="298" y="277"/>
                  </a:cubicBezTo>
                  <a:cubicBezTo>
                    <a:pt x="302" y="283"/>
                    <a:pt x="295" y="287"/>
                    <a:pt x="296" y="289"/>
                  </a:cubicBezTo>
                  <a:cubicBezTo>
                    <a:pt x="297" y="292"/>
                    <a:pt x="302" y="289"/>
                    <a:pt x="305" y="289"/>
                  </a:cubicBezTo>
                  <a:cubicBezTo>
                    <a:pt x="309" y="289"/>
                    <a:pt x="315" y="299"/>
                    <a:pt x="314" y="304"/>
                  </a:cubicBezTo>
                  <a:cubicBezTo>
                    <a:pt x="313" y="309"/>
                    <a:pt x="312" y="314"/>
                    <a:pt x="321" y="318"/>
                  </a:cubicBezTo>
                  <a:cubicBezTo>
                    <a:pt x="329" y="322"/>
                    <a:pt x="326" y="322"/>
                    <a:pt x="332" y="322"/>
                  </a:cubicBezTo>
                  <a:cubicBezTo>
                    <a:pt x="339" y="322"/>
                    <a:pt x="352" y="327"/>
                    <a:pt x="356" y="330"/>
                  </a:cubicBezTo>
                  <a:cubicBezTo>
                    <a:pt x="360" y="333"/>
                    <a:pt x="369" y="328"/>
                    <a:pt x="371" y="322"/>
                  </a:cubicBezTo>
                  <a:cubicBezTo>
                    <a:pt x="373" y="316"/>
                    <a:pt x="379" y="322"/>
                    <a:pt x="376" y="324"/>
                  </a:cubicBezTo>
                  <a:cubicBezTo>
                    <a:pt x="372" y="326"/>
                    <a:pt x="377" y="330"/>
                    <a:pt x="378" y="327"/>
                  </a:cubicBezTo>
                  <a:cubicBezTo>
                    <a:pt x="378" y="324"/>
                    <a:pt x="379" y="321"/>
                    <a:pt x="381" y="325"/>
                  </a:cubicBezTo>
                  <a:cubicBezTo>
                    <a:pt x="382" y="329"/>
                    <a:pt x="387" y="329"/>
                    <a:pt x="389" y="332"/>
                  </a:cubicBezTo>
                  <a:cubicBezTo>
                    <a:pt x="390" y="334"/>
                    <a:pt x="392" y="337"/>
                    <a:pt x="392" y="334"/>
                  </a:cubicBezTo>
                  <a:cubicBezTo>
                    <a:pt x="392" y="332"/>
                    <a:pt x="393" y="330"/>
                    <a:pt x="398" y="328"/>
                  </a:cubicBezTo>
                  <a:cubicBezTo>
                    <a:pt x="402" y="327"/>
                    <a:pt x="404" y="324"/>
                    <a:pt x="409" y="321"/>
                  </a:cubicBezTo>
                  <a:cubicBezTo>
                    <a:pt x="413" y="317"/>
                    <a:pt x="431" y="317"/>
                    <a:pt x="433" y="317"/>
                  </a:cubicBezTo>
                  <a:cubicBezTo>
                    <a:pt x="435" y="317"/>
                    <a:pt x="436" y="302"/>
                    <a:pt x="437" y="295"/>
                  </a:cubicBezTo>
                  <a:cubicBezTo>
                    <a:pt x="438" y="287"/>
                    <a:pt x="445" y="286"/>
                    <a:pt x="446" y="278"/>
                  </a:cubicBezTo>
                  <a:cubicBezTo>
                    <a:pt x="447" y="270"/>
                    <a:pt x="456" y="256"/>
                    <a:pt x="458" y="255"/>
                  </a:cubicBezTo>
                  <a:cubicBezTo>
                    <a:pt x="460" y="254"/>
                    <a:pt x="465" y="252"/>
                    <a:pt x="465" y="248"/>
                  </a:cubicBezTo>
                  <a:cubicBezTo>
                    <a:pt x="465" y="243"/>
                    <a:pt x="471" y="238"/>
                    <a:pt x="471" y="233"/>
                  </a:cubicBezTo>
                  <a:cubicBezTo>
                    <a:pt x="471" y="227"/>
                    <a:pt x="475" y="221"/>
                    <a:pt x="474" y="219"/>
                  </a:cubicBezTo>
                  <a:cubicBezTo>
                    <a:pt x="474" y="217"/>
                    <a:pt x="472" y="212"/>
                    <a:pt x="475" y="208"/>
                  </a:cubicBezTo>
                  <a:cubicBezTo>
                    <a:pt x="479" y="204"/>
                    <a:pt x="474" y="200"/>
                    <a:pt x="476" y="198"/>
                  </a:cubicBezTo>
                  <a:close/>
                  <a:moveTo>
                    <a:pt x="217" y="11"/>
                  </a:moveTo>
                  <a:cubicBezTo>
                    <a:pt x="216" y="8"/>
                    <a:pt x="198" y="11"/>
                    <a:pt x="202" y="14"/>
                  </a:cubicBezTo>
                  <a:cubicBezTo>
                    <a:pt x="204" y="16"/>
                    <a:pt x="217" y="13"/>
                    <a:pt x="217" y="11"/>
                  </a:cubicBezTo>
                  <a:close/>
                  <a:moveTo>
                    <a:pt x="275" y="294"/>
                  </a:moveTo>
                  <a:cubicBezTo>
                    <a:pt x="278" y="297"/>
                    <a:pt x="287" y="296"/>
                    <a:pt x="289" y="293"/>
                  </a:cubicBezTo>
                  <a:cubicBezTo>
                    <a:pt x="291" y="289"/>
                    <a:pt x="272" y="292"/>
                    <a:pt x="275" y="294"/>
                  </a:cubicBezTo>
                  <a:close/>
                  <a:moveTo>
                    <a:pt x="392" y="361"/>
                  </a:moveTo>
                  <a:cubicBezTo>
                    <a:pt x="385" y="362"/>
                    <a:pt x="374" y="355"/>
                    <a:pt x="372" y="356"/>
                  </a:cubicBezTo>
                  <a:cubicBezTo>
                    <a:pt x="369" y="356"/>
                    <a:pt x="381" y="373"/>
                    <a:pt x="377" y="377"/>
                  </a:cubicBezTo>
                  <a:cubicBezTo>
                    <a:pt x="374" y="382"/>
                    <a:pt x="388" y="393"/>
                    <a:pt x="393" y="394"/>
                  </a:cubicBezTo>
                  <a:cubicBezTo>
                    <a:pt x="398" y="395"/>
                    <a:pt x="396" y="390"/>
                    <a:pt x="399" y="390"/>
                  </a:cubicBezTo>
                  <a:cubicBezTo>
                    <a:pt x="403" y="390"/>
                    <a:pt x="401" y="387"/>
                    <a:pt x="402" y="384"/>
                  </a:cubicBezTo>
                  <a:cubicBezTo>
                    <a:pt x="403" y="382"/>
                    <a:pt x="406" y="387"/>
                    <a:pt x="409" y="385"/>
                  </a:cubicBezTo>
                  <a:cubicBezTo>
                    <a:pt x="412" y="384"/>
                    <a:pt x="408" y="374"/>
                    <a:pt x="412" y="374"/>
                  </a:cubicBezTo>
                  <a:cubicBezTo>
                    <a:pt x="416" y="374"/>
                    <a:pt x="413" y="361"/>
                    <a:pt x="412" y="357"/>
                  </a:cubicBezTo>
                  <a:cubicBezTo>
                    <a:pt x="410" y="353"/>
                    <a:pt x="399" y="360"/>
                    <a:pt x="392" y="36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6" name="Freeform 150"/>
            <p:cNvSpPr>
              <a:spLocks noEditPoints="1"/>
            </p:cNvSpPr>
            <p:nvPr userDrawn="1"/>
          </p:nvSpPr>
          <p:spPr bwMode="auto">
            <a:xfrm>
              <a:off x="1718633" y="5397281"/>
              <a:ext cx="312100" cy="375659"/>
            </a:xfrm>
            <a:custGeom>
              <a:avLst/>
              <a:gdLst>
                <a:gd name="T0" fmla="*/ 90 w 146"/>
                <a:gd name="T1" fmla="*/ 78 h 161"/>
                <a:gd name="T2" fmla="*/ 81 w 146"/>
                <a:gd name="T3" fmla="*/ 81 h 161"/>
                <a:gd name="T4" fmla="*/ 69 w 146"/>
                <a:gd name="T5" fmla="*/ 76 h 161"/>
                <a:gd name="T6" fmla="*/ 63 w 146"/>
                <a:gd name="T7" fmla="*/ 86 h 161"/>
                <a:gd name="T8" fmla="*/ 54 w 146"/>
                <a:gd name="T9" fmla="*/ 101 h 161"/>
                <a:gd name="T10" fmla="*/ 22 w 146"/>
                <a:gd name="T11" fmla="*/ 120 h 161"/>
                <a:gd name="T12" fmla="*/ 7 w 146"/>
                <a:gd name="T13" fmla="*/ 133 h 161"/>
                <a:gd name="T14" fmla="*/ 4 w 146"/>
                <a:gd name="T15" fmla="*/ 145 h 161"/>
                <a:gd name="T16" fmla="*/ 14 w 146"/>
                <a:gd name="T17" fmla="*/ 149 h 161"/>
                <a:gd name="T18" fmla="*/ 23 w 146"/>
                <a:gd name="T19" fmla="*/ 152 h 161"/>
                <a:gd name="T20" fmla="*/ 44 w 146"/>
                <a:gd name="T21" fmla="*/ 148 h 161"/>
                <a:gd name="T22" fmla="*/ 52 w 146"/>
                <a:gd name="T23" fmla="*/ 135 h 161"/>
                <a:gd name="T24" fmla="*/ 58 w 146"/>
                <a:gd name="T25" fmla="*/ 124 h 161"/>
                <a:gd name="T26" fmla="*/ 71 w 146"/>
                <a:gd name="T27" fmla="*/ 117 h 161"/>
                <a:gd name="T28" fmla="*/ 75 w 146"/>
                <a:gd name="T29" fmla="*/ 111 h 161"/>
                <a:gd name="T30" fmla="*/ 82 w 146"/>
                <a:gd name="T31" fmla="*/ 101 h 161"/>
                <a:gd name="T32" fmla="*/ 91 w 146"/>
                <a:gd name="T33" fmla="*/ 87 h 161"/>
                <a:gd name="T34" fmla="*/ 90 w 146"/>
                <a:gd name="T35" fmla="*/ 78 h 161"/>
                <a:gd name="T36" fmla="*/ 15 w 146"/>
                <a:gd name="T37" fmla="*/ 161 h 161"/>
                <a:gd name="T38" fmla="*/ 20 w 146"/>
                <a:gd name="T39" fmla="*/ 156 h 161"/>
                <a:gd name="T40" fmla="*/ 15 w 146"/>
                <a:gd name="T41" fmla="*/ 161 h 161"/>
                <a:gd name="T42" fmla="*/ 132 w 146"/>
                <a:gd name="T43" fmla="*/ 39 h 161"/>
                <a:gd name="T44" fmla="*/ 121 w 146"/>
                <a:gd name="T45" fmla="*/ 38 h 161"/>
                <a:gd name="T46" fmla="*/ 114 w 146"/>
                <a:gd name="T47" fmla="*/ 32 h 161"/>
                <a:gd name="T48" fmla="*/ 109 w 146"/>
                <a:gd name="T49" fmla="*/ 23 h 161"/>
                <a:gd name="T50" fmla="*/ 108 w 146"/>
                <a:gd name="T51" fmla="*/ 29 h 161"/>
                <a:gd name="T52" fmla="*/ 104 w 146"/>
                <a:gd name="T53" fmla="*/ 27 h 161"/>
                <a:gd name="T54" fmla="*/ 99 w 146"/>
                <a:gd name="T55" fmla="*/ 20 h 161"/>
                <a:gd name="T56" fmla="*/ 95 w 146"/>
                <a:gd name="T57" fmla="*/ 10 h 161"/>
                <a:gd name="T58" fmla="*/ 80 w 146"/>
                <a:gd name="T59" fmla="*/ 0 h 161"/>
                <a:gd name="T60" fmla="*/ 84 w 146"/>
                <a:gd name="T61" fmla="*/ 11 h 161"/>
                <a:gd name="T62" fmla="*/ 92 w 146"/>
                <a:gd name="T63" fmla="*/ 19 h 161"/>
                <a:gd name="T64" fmla="*/ 99 w 146"/>
                <a:gd name="T65" fmla="*/ 28 h 161"/>
                <a:gd name="T66" fmla="*/ 97 w 146"/>
                <a:gd name="T67" fmla="*/ 44 h 161"/>
                <a:gd name="T68" fmla="*/ 88 w 146"/>
                <a:gd name="T69" fmla="*/ 54 h 161"/>
                <a:gd name="T70" fmla="*/ 103 w 146"/>
                <a:gd name="T71" fmla="*/ 67 h 161"/>
                <a:gd name="T72" fmla="*/ 100 w 146"/>
                <a:gd name="T73" fmla="*/ 84 h 161"/>
                <a:gd name="T74" fmla="*/ 110 w 146"/>
                <a:gd name="T75" fmla="*/ 85 h 161"/>
                <a:gd name="T76" fmla="*/ 123 w 146"/>
                <a:gd name="T77" fmla="*/ 69 h 161"/>
                <a:gd name="T78" fmla="*/ 127 w 146"/>
                <a:gd name="T79" fmla="*/ 57 h 161"/>
                <a:gd name="T80" fmla="*/ 135 w 146"/>
                <a:gd name="T81" fmla="*/ 55 h 161"/>
                <a:gd name="T82" fmla="*/ 140 w 146"/>
                <a:gd name="T83" fmla="*/ 48 h 161"/>
                <a:gd name="T84" fmla="*/ 143 w 146"/>
                <a:gd name="T85" fmla="*/ 39 h 161"/>
                <a:gd name="T86" fmla="*/ 132 w 146"/>
                <a:gd name="T87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61">
                  <a:moveTo>
                    <a:pt x="90" y="78"/>
                  </a:moveTo>
                  <a:cubicBezTo>
                    <a:pt x="86" y="75"/>
                    <a:pt x="84" y="79"/>
                    <a:pt x="81" y="81"/>
                  </a:cubicBezTo>
                  <a:cubicBezTo>
                    <a:pt x="77" y="82"/>
                    <a:pt x="74" y="73"/>
                    <a:pt x="69" y="76"/>
                  </a:cubicBezTo>
                  <a:cubicBezTo>
                    <a:pt x="64" y="80"/>
                    <a:pt x="69" y="81"/>
                    <a:pt x="63" y="86"/>
                  </a:cubicBezTo>
                  <a:cubicBezTo>
                    <a:pt x="58" y="90"/>
                    <a:pt x="60" y="91"/>
                    <a:pt x="54" y="101"/>
                  </a:cubicBezTo>
                  <a:cubicBezTo>
                    <a:pt x="47" y="110"/>
                    <a:pt x="25" y="115"/>
                    <a:pt x="22" y="120"/>
                  </a:cubicBezTo>
                  <a:cubicBezTo>
                    <a:pt x="18" y="125"/>
                    <a:pt x="7" y="129"/>
                    <a:pt x="7" y="133"/>
                  </a:cubicBezTo>
                  <a:cubicBezTo>
                    <a:pt x="7" y="137"/>
                    <a:pt x="0" y="140"/>
                    <a:pt x="4" y="145"/>
                  </a:cubicBezTo>
                  <a:cubicBezTo>
                    <a:pt x="7" y="149"/>
                    <a:pt x="11" y="146"/>
                    <a:pt x="14" y="149"/>
                  </a:cubicBezTo>
                  <a:cubicBezTo>
                    <a:pt x="18" y="152"/>
                    <a:pt x="21" y="150"/>
                    <a:pt x="23" y="152"/>
                  </a:cubicBezTo>
                  <a:cubicBezTo>
                    <a:pt x="24" y="155"/>
                    <a:pt x="36" y="155"/>
                    <a:pt x="44" y="148"/>
                  </a:cubicBezTo>
                  <a:cubicBezTo>
                    <a:pt x="53" y="141"/>
                    <a:pt x="49" y="137"/>
                    <a:pt x="52" y="135"/>
                  </a:cubicBezTo>
                  <a:cubicBezTo>
                    <a:pt x="55" y="133"/>
                    <a:pt x="56" y="128"/>
                    <a:pt x="58" y="124"/>
                  </a:cubicBezTo>
                  <a:cubicBezTo>
                    <a:pt x="60" y="121"/>
                    <a:pt x="61" y="117"/>
                    <a:pt x="71" y="117"/>
                  </a:cubicBezTo>
                  <a:cubicBezTo>
                    <a:pt x="80" y="117"/>
                    <a:pt x="75" y="115"/>
                    <a:pt x="75" y="111"/>
                  </a:cubicBezTo>
                  <a:cubicBezTo>
                    <a:pt x="74" y="107"/>
                    <a:pt x="82" y="106"/>
                    <a:pt x="82" y="101"/>
                  </a:cubicBezTo>
                  <a:cubicBezTo>
                    <a:pt x="82" y="96"/>
                    <a:pt x="94" y="91"/>
                    <a:pt x="91" y="87"/>
                  </a:cubicBezTo>
                  <a:cubicBezTo>
                    <a:pt x="89" y="83"/>
                    <a:pt x="94" y="80"/>
                    <a:pt x="90" y="78"/>
                  </a:cubicBezTo>
                  <a:close/>
                  <a:moveTo>
                    <a:pt x="15" y="161"/>
                  </a:moveTo>
                  <a:cubicBezTo>
                    <a:pt x="17" y="161"/>
                    <a:pt x="23" y="160"/>
                    <a:pt x="20" y="156"/>
                  </a:cubicBezTo>
                  <a:cubicBezTo>
                    <a:pt x="16" y="152"/>
                    <a:pt x="11" y="159"/>
                    <a:pt x="15" y="161"/>
                  </a:cubicBezTo>
                  <a:close/>
                  <a:moveTo>
                    <a:pt x="132" y="39"/>
                  </a:moveTo>
                  <a:cubicBezTo>
                    <a:pt x="130" y="43"/>
                    <a:pt x="125" y="38"/>
                    <a:pt x="121" y="38"/>
                  </a:cubicBezTo>
                  <a:cubicBezTo>
                    <a:pt x="116" y="38"/>
                    <a:pt x="114" y="35"/>
                    <a:pt x="114" y="32"/>
                  </a:cubicBezTo>
                  <a:cubicBezTo>
                    <a:pt x="114" y="28"/>
                    <a:pt x="113" y="23"/>
                    <a:pt x="109" y="23"/>
                  </a:cubicBezTo>
                  <a:cubicBezTo>
                    <a:pt x="104" y="23"/>
                    <a:pt x="110" y="27"/>
                    <a:pt x="108" y="29"/>
                  </a:cubicBezTo>
                  <a:cubicBezTo>
                    <a:pt x="107" y="31"/>
                    <a:pt x="106" y="27"/>
                    <a:pt x="104" y="27"/>
                  </a:cubicBezTo>
                  <a:cubicBezTo>
                    <a:pt x="102" y="27"/>
                    <a:pt x="99" y="24"/>
                    <a:pt x="99" y="20"/>
                  </a:cubicBezTo>
                  <a:cubicBezTo>
                    <a:pt x="99" y="15"/>
                    <a:pt x="95" y="15"/>
                    <a:pt x="95" y="10"/>
                  </a:cubicBezTo>
                  <a:cubicBezTo>
                    <a:pt x="95" y="4"/>
                    <a:pt x="86" y="0"/>
                    <a:pt x="80" y="0"/>
                  </a:cubicBezTo>
                  <a:cubicBezTo>
                    <a:pt x="75" y="0"/>
                    <a:pt x="81" y="9"/>
                    <a:pt x="84" y="11"/>
                  </a:cubicBezTo>
                  <a:cubicBezTo>
                    <a:pt x="87" y="14"/>
                    <a:pt x="92" y="17"/>
                    <a:pt x="92" y="19"/>
                  </a:cubicBezTo>
                  <a:cubicBezTo>
                    <a:pt x="92" y="21"/>
                    <a:pt x="96" y="27"/>
                    <a:pt x="99" y="28"/>
                  </a:cubicBezTo>
                  <a:cubicBezTo>
                    <a:pt x="102" y="29"/>
                    <a:pt x="97" y="37"/>
                    <a:pt x="97" y="44"/>
                  </a:cubicBezTo>
                  <a:cubicBezTo>
                    <a:pt x="97" y="51"/>
                    <a:pt x="91" y="49"/>
                    <a:pt x="88" y="54"/>
                  </a:cubicBezTo>
                  <a:cubicBezTo>
                    <a:pt x="84" y="58"/>
                    <a:pt x="97" y="62"/>
                    <a:pt x="103" y="67"/>
                  </a:cubicBezTo>
                  <a:cubicBezTo>
                    <a:pt x="109" y="71"/>
                    <a:pt x="98" y="82"/>
                    <a:pt x="100" y="84"/>
                  </a:cubicBezTo>
                  <a:cubicBezTo>
                    <a:pt x="101" y="85"/>
                    <a:pt x="104" y="87"/>
                    <a:pt x="110" y="85"/>
                  </a:cubicBezTo>
                  <a:cubicBezTo>
                    <a:pt x="116" y="84"/>
                    <a:pt x="119" y="72"/>
                    <a:pt x="123" y="69"/>
                  </a:cubicBezTo>
                  <a:cubicBezTo>
                    <a:pt x="127" y="65"/>
                    <a:pt x="125" y="60"/>
                    <a:pt x="127" y="57"/>
                  </a:cubicBezTo>
                  <a:cubicBezTo>
                    <a:pt x="129" y="55"/>
                    <a:pt x="132" y="55"/>
                    <a:pt x="135" y="55"/>
                  </a:cubicBezTo>
                  <a:cubicBezTo>
                    <a:pt x="137" y="55"/>
                    <a:pt x="136" y="48"/>
                    <a:pt x="140" y="48"/>
                  </a:cubicBezTo>
                  <a:cubicBezTo>
                    <a:pt x="143" y="48"/>
                    <a:pt x="141" y="44"/>
                    <a:pt x="143" y="39"/>
                  </a:cubicBezTo>
                  <a:cubicBezTo>
                    <a:pt x="146" y="34"/>
                    <a:pt x="134" y="36"/>
                    <a:pt x="132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7" name="Freeform 151"/>
            <p:cNvSpPr>
              <a:spLocks/>
            </p:cNvSpPr>
            <p:nvPr userDrawn="1"/>
          </p:nvSpPr>
          <p:spPr bwMode="auto">
            <a:xfrm>
              <a:off x="-1110404" y="3311094"/>
              <a:ext cx="359083" cy="227949"/>
            </a:xfrm>
            <a:custGeom>
              <a:avLst/>
              <a:gdLst>
                <a:gd name="T0" fmla="*/ 166 w 167"/>
                <a:gd name="T1" fmla="*/ 62 h 98"/>
                <a:gd name="T2" fmla="*/ 156 w 167"/>
                <a:gd name="T3" fmla="*/ 59 h 98"/>
                <a:gd name="T4" fmla="*/ 144 w 167"/>
                <a:gd name="T5" fmla="*/ 51 h 98"/>
                <a:gd name="T6" fmla="*/ 130 w 167"/>
                <a:gd name="T7" fmla="*/ 44 h 98"/>
                <a:gd name="T8" fmla="*/ 119 w 167"/>
                <a:gd name="T9" fmla="*/ 36 h 98"/>
                <a:gd name="T10" fmla="*/ 114 w 167"/>
                <a:gd name="T11" fmla="*/ 27 h 98"/>
                <a:gd name="T12" fmla="*/ 109 w 167"/>
                <a:gd name="T13" fmla="*/ 20 h 98"/>
                <a:gd name="T14" fmla="*/ 92 w 167"/>
                <a:gd name="T15" fmla="*/ 18 h 98"/>
                <a:gd name="T16" fmla="*/ 87 w 167"/>
                <a:gd name="T17" fmla="*/ 7 h 98"/>
                <a:gd name="T18" fmla="*/ 78 w 167"/>
                <a:gd name="T19" fmla="*/ 4 h 98"/>
                <a:gd name="T20" fmla="*/ 70 w 167"/>
                <a:gd name="T21" fmla="*/ 2 h 98"/>
                <a:gd name="T22" fmla="*/ 65 w 167"/>
                <a:gd name="T23" fmla="*/ 4 h 98"/>
                <a:gd name="T24" fmla="*/ 61 w 167"/>
                <a:gd name="T25" fmla="*/ 8 h 98"/>
                <a:gd name="T26" fmla="*/ 53 w 167"/>
                <a:gd name="T27" fmla="*/ 14 h 98"/>
                <a:gd name="T28" fmla="*/ 49 w 167"/>
                <a:gd name="T29" fmla="*/ 19 h 98"/>
                <a:gd name="T30" fmla="*/ 41 w 167"/>
                <a:gd name="T31" fmla="*/ 17 h 98"/>
                <a:gd name="T32" fmla="*/ 32 w 167"/>
                <a:gd name="T33" fmla="*/ 15 h 98"/>
                <a:gd name="T34" fmla="*/ 18 w 167"/>
                <a:gd name="T35" fmla="*/ 5 h 98"/>
                <a:gd name="T36" fmla="*/ 6 w 167"/>
                <a:gd name="T37" fmla="*/ 11 h 98"/>
                <a:gd name="T38" fmla="*/ 12 w 167"/>
                <a:gd name="T39" fmla="*/ 9 h 98"/>
                <a:gd name="T40" fmla="*/ 20 w 167"/>
                <a:gd name="T41" fmla="*/ 19 h 98"/>
                <a:gd name="T42" fmla="*/ 26 w 167"/>
                <a:gd name="T43" fmla="*/ 25 h 98"/>
                <a:gd name="T44" fmla="*/ 14 w 167"/>
                <a:gd name="T45" fmla="*/ 28 h 98"/>
                <a:gd name="T46" fmla="*/ 4 w 167"/>
                <a:gd name="T47" fmla="*/ 28 h 98"/>
                <a:gd name="T48" fmla="*/ 6 w 167"/>
                <a:gd name="T49" fmla="*/ 37 h 98"/>
                <a:gd name="T50" fmla="*/ 7 w 167"/>
                <a:gd name="T51" fmla="*/ 43 h 98"/>
                <a:gd name="T52" fmla="*/ 13 w 167"/>
                <a:gd name="T53" fmla="*/ 46 h 98"/>
                <a:gd name="T54" fmla="*/ 16 w 167"/>
                <a:gd name="T55" fmla="*/ 55 h 98"/>
                <a:gd name="T56" fmla="*/ 16 w 167"/>
                <a:gd name="T57" fmla="*/ 69 h 98"/>
                <a:gd name="T58" fmla="*/ 25 w 167"/>
                <a:gd name="T59" fmla="*/ 67 h 98"/>
                <a:gd name="T60" fmla="*/ 36 w 167"/>
                <a:gd name="T61" fmla="*/ 61 h 98"/>
                <a:gd name="T62" fmla="*/ 44 w 167"/>
                <a:gd name="T63" fmla="*/ 60 h 98"/>
                <a:gd name="T64" fmla="*/ 57 w 167"/>
                <a:gd name="T65" fmla="*/ 60 h 98"/>
                <a:gd name="T66" fmla="*/ 66 w 167"/>
                <a:gd name="T67" fmla="*/ 64 h 98"/>
                <a:gd name="T68" fmla="*/ 72 w 167"/>
                <a:gd name="T69" fmla="*/ 66 h 98"/>
                <a:gd name="T70" fmla="*/ 82 w 167"/>
                <a:gd name="T71" fmla="*/ 69 h 98"/>
                <a:gd name="T72" fmla="*/ 87 w 167"/>
                <a:gd name="T73" fmla="*/ 73 h 98"/>
                <a:gd name="T74" fmla="*/ 95 w 167"/>
                <a:gd name="T75" fmla="*/ 79 h 98"/>
                <a:gd name="T76" fmla="*/ 103 w 167"/>
                <a:gd name="T77" fmla="*/ 80 h 98"/>
                <a:gd name="T78" fmla="*/ 105 w 167"/>
                <a:gd name="T79" fmla="*/ 93 h 98"/>
                <a:gd name="T80" fmla="*/ 107 w 167"/>
                <a:gd name="T81" fmla="*/ 93 h 98"/>
                <a:gd name="T82" fmla="*/ 116 w 167"/>
                <a:gd name="T83" fmla="*/ 95 h 98"/>
                <a:gd name="T84" fmla="*/ 126 w 167"/>
                <a:gd name="T85" fmla="*/ 92 h 98"/>
                <a:gd name="T86" fmla="*/ 142 w 167"/>
                <a:gd name="T87" fmla="*/ 83 h 98"/>
                <a:gd name="T88" fmla="*/ 149 w 167"/>
                <a:gd name="T89" fmla="*/ 72 h 98"/>
                <a:gd name="T90" fmla="*/ 159 w 167"/>
                <a:gd name="T91" fmla="*/ 67 h 98"/>
                <a:gd name="T92" fmla="*/ 167 w 167"/>
                <a:gd name="T93" fmla="*/ 69 h 98"/>
                <a:gd name="T94" fmla="*/ 166 w 167"/>
                <a:gd name="T9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7" h="98">
                  <a:moveTo>
                    <a:pt x="166" y="62"/>
                  </a:moveTo>
                  <a:cubicBezTo>
                    <a:pt x="166" y="62"/>
                    <a:pt x="159" y="58"/>
                    <a:pt x="156" y="59"/>
                  </a:cubicBezTo>
                  <a:cubicBezTo>
                    <a:pt x="153" y="59"/>
                    <a:pt x="149" y="53"/>
                    <a:pt x="144" y="51"/>
                  </a:cubicBezTo>
                  <a:cubicBezTo>
                    <a:pt x="139" y="50"/>
                    <a:pt x="133" y="47"/>
                    <a:pt x="130" y="44"/>
                  </a:cubicBezTo>
                  <a:cubicBezTo>
                    <a:pt x="128" y="41"/>
                    <a:pt x="120" y="38"/>
                    <a:pt x="119" y="36"/>
                  </a:cubicBezTo>
                  <a:cubicBezTo>
                    <a:pt x="118" y="34"/>
                    <a:pt x="116" y="30"/>
                    <a:pt x="114" y="27"/>
                  </a:cubicBezTo>
                  <a:cubicBezTo>
                    <a:pt x="111" y="24"/>
                    <a:pt x="111" y="20"/>
                    <a:pt x="109" y="20"/>
                  </a:cubicBezTo>
                  <a:cubicBezTo>
                    <a:pt x="106" y="20"/>
                    <a:pt x="92" y="20"/>
                    <a:pt x="92" y="18"/>
                  </a:cubicBezTo>
                  <a:cubicBezTo>
                    <a:pt x="92" y="16"/>
                    <a:pt x="90" y="7"/>
                    <a:pt x="87" y="7"/>
                  </a:cubicBezTo>
                  <a:cubicBezTo>
                    <a:pt x="84" y="6"/>
                    <a:pt x="80" y="5"/>
                    <a:pt x="78" y="4"/>
                  </a:cubicBezTo>
                  <a:cubicBezTo>
                    <a:pt x="77" y="2"/>
                    <a:pt x="71" y="0"/>
                    <a:pt x="70" y="2"/>
                  </a:cubicBezTo>
                  <a:cubicBezTo>
                    <a:pt x="69" y="3"/>
                    <a:pt x="66" y="4"/>
                    <a:pt x="65" y="4"/>
                  </a:cubicBezTo>
                  <a:cubicBezTo>
                    <a:pt x="64" y="4"/>
                    <a:pt x="65" y="9"/>
                    <a:pt x="61" y="8"/>
                  </a:cubicBezTo>
                  <a:cubicBezTo>
                    <a:pt x="58" y="8"/>
                    <a:pt x="53" y="12"/>
                    <a:pt x="53" y="14"/>
                  </a:cubicBezTo>
                  <a:cubicBezTo>
                    <a:pt x="53" y="16"/>
                    <a:pt x="53" y="19"/>
                    <a:pt x="49" y="19"/>
                  </a:cubicBezTo>
                  <a:cubicBezTo>
                    <a:pt x="47" y="19"/>
                    <a:pt x="43" y="19"/>
                    <a:pt x="41" y="17"/>
                  </a:cubicBezTo>
                  <a:cubicBezTo>
                    <a:pt x="40" y="18"/>
                    <a:pt x="36" y="20"/>
                    <a:pt x="32" y="15"/>
                  </a:cubicBezTo>
                  <a:cubicBezTo>
                    <a:pt x="28" y="10"/>
                    <a:pt x="22" y="5"/>
                    <a:pt x="18" y="5"/>
                  </a:cubicBezTo>
                  <a:cubicBezTo>
                    <a:pt x="15" y="5"/>
                    <a:pt x="3" y="5"/>
                    <a:pt x="6" y="11"/>
                  </a:cubicBezTo>
                  <a:cubicBezTo>
                    <a:pt x="7" y="10"/>
                    <a:pt x="8" y="9"/>
                    <a:pt x="12" y="9"/>
                  </a:cubicBezTo>
                  <a:cubicBezTo>
                    <a:pt x="20" y="10"/>
                    <a:pt x="16" y="19"/>
                    <a:pt x="20" y="19"/>
                  </a:cubicBezTo>
                  <a:cubicBezTo>
                    <a:pt x="25" y="19"/>
                    <a:pt x="30" y="26"/>
                    <a:pt x="26" y="25"/>
                  </a:cubicBezTo>
                  <a:cubicBezTo>
                    <a:pt x="22" y="25"/>
                    <a:pt x="18" y="29"/>
                    <a:pt x="14" y="28"/>
                  </a:cubicBezTo>
                  <a:cubicBezTo>
                    <a:pt x="10" y="26"/>
                    <a:pt x="5" y="23"/>
                    <a:pt x="4" y="28"/>
                  </a:cubicBezTo>
                  <a:cubicBezTo>
                    <a:pt x="2" y="32"/>
                    <a:pt x="0" y="37"/>
                    <a:pt x="6" y="37"/>
                  </a:cubicBezTo>
                  <a:cubicBezTo>
                    <a:pt x="12" y="36"/>
                    <a:pt x="10" y="40"/>
                    <a:pt x="7" y="43"/>
                  </a:cubicBezTo>
                  <a:cubicBezTo>
                    <a:pt x="3" y="47"/>
                    <a:pt x="13" y="43"/>
                    <a:pt x="13" y="46"/>
                  </a:cubicBezTo>
                  <a:cubicBezTo>
                    <a:pt x="14" y="49"/>
                    <a:pt x="17" y="49"/>
                    <a:pt x="16" y="55"/>
                  </a:cubicBezTo>
                  <a:cubicBezTo>
                    <a:pt x="15" y="58"/>
                    <a:pt x="15" y="64"/>
                    <a:pt x="16" y="69"/>
                  </a:cubicBezTo>
                  <a:cubicBezTo>
                    <a:pt x="19" y="69"/>
                    <a:pt x="24" y="69"/>
                    <a:pt x="25" y="67"/>
                  </a:cubicBezTo>
                  <a:cubicBezTo>
                    <a:pt x="27" y="65"/>
                    <a:pt x="33" y="61"/>
                    <a:pt x="36" y="61"/>
                  </a:cubicBezTo>
                  <a:cubicBezTo>
                    <a:pt x="39" y="61"/>
                    <a:pt x="42" y="62"/>
                    <a:pt x="44" y="60"/>
                  </a:cubicBezTo>
                  <a:cubicBezTo>
                    <a:pt x="46" y="57"/>
                    <a:pt x="56" y="58"/>
                    <a:pt x="57" y="60"/>
                  </a:cubicBezTo>
                  <a:cubicBezTo>
                    <a:pt x="59" y="62"/>
                    <a:pt x="65" y="64"/>
                    <a:pt x="66" y="64"/>
                  </a:cubicBezTo>
                  <a:cubicBezTo>
                    <a:pt x="67" y="64"/>
                    <a:pt x="68" y="66"/>
                    <a:pt x="72" y="66"/>
                  </a:cubicBezTo>
                  <a:cubicBezTo>
                    <a:pt x="75" y="66"/>
                    <a:pt x="82" y="67"/>
                    <a:pt x="82" y="69"/>
                  </a:cubicBezTo>
                  <a:cubicBezTo>
                    <a:pt x="82" y="71"/>
                    <a:pt x="84" y="73"/>
                    <a:pt x="87" y="73"/>
                  </a:cubicBezTo>
                  <a:cubicBezTo>
                    <a:pt x="89" y="73"/>
                    <a:pt x="92" y="79"/>
                    <a:pt x="95" y="79"/>
                  </a:cubicBezTo>
                  <a:cubicBezTo>
                    <a:pt x="97" y="79"/>
                    <a:pt x="103" y="79"/>
                    <a:pt x="103" y="80"/>
                  </a:cubicBezTo>
                  <a:cubicBezTo>
                    <a:pt x="103" y="81"/>
                    <a:pt x="103" y="89"/>
                    <a:pt x="105" y="93"/>
                  </a:cubicBezTo>
                  <a:cubicBezTo>
                    <a:pt x="106" y="93"/>
                    <a:pt x="107" y="93"/>
                    <a:pt x="107" y="93"/>
                  </a:cubicBezTo>
                  <a:cubicBezTo>
                    <a:pt x="109" y="94"/>
                    <a:pt x="115" y="92"/>
                    <a:pt x="116" y="95"/>
                  </a:cubicBezTo>
                  <a:cubicBezTo>
                    <a:pt x="117" y="98"/>
                    <a:pt x="126" y="97"/>
                    <a:pt x="126" y="92"/>
                  </a:cubicBezTo>
                  <a:cubicBezTo>
                    <a:pt x="125" y="87"/>
                    <a:pt x="141" y="87"/>
                    <a:pt x="142" y="83"/>
                  </a:cubicBezTo>
                  <a:cubicBezTo>
                    <a:pt x="144" y="79"/>
                    <a:pt x="146" y="71"/>
                    <a:pt x="149" y="72"/>
                  </a:cubicBezTo>
                  <a:cubicBezTo>
                    <a:pt x="153" y="74"/>
                    <a:pt x="155" y="67"/>
                    <a:pt x="159" y="67"/>
                  </a:cubicBezTo>
                  <a:cubicBezTo>
                    <a:pt x="161" y="68"/>
                    <a:pt x="164" y="70"/>
                    <a:pt x="167" y="69"/>
                  </a:cubicBezTo>
                  <a:lnTo>
                    <a:pt x="16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8" name="Freeform 152"/>
            <p:cNvSpPr>
              <a:spLocks/>
            </p:cNvSpPr>
            <p:nvPr userDrawn="1"/>
          </p:nvSpPr>
          <p:spPr bwMode="auto">
            <a:xfrm>
              <a:off x="-1326861" y="3394979"/>
              <a:ext cx="494998" cy="421250"/>
            </a:xfrm>
            <a:custGeom>
              <a:avLst/>
              <a:gdLst>
                <a:gd name="T0" fmla="*/ 224 w 231"/>
                <a:gd name="T1" fmla="*/ 156 h 181"/>
                <a:gd name="T2" fmla="*/ 219 w 231"/>
                <a:gd name="T3" fmla="*/ 144 h 181"/>
                <a:gd name="T4" fmla="*/ 207 w 231"/>
                <a:gd name="T5" fmla="*/ 134 h 181"/>
                <a:gd name="T6" fmla="*/ 199 w 231"/>
                <a:gd name="T7" fmla="*/ 125 h 181"/>
                <a:gd name="T8" fmla="*/ 211 w 231"/>
                <a:gd name="T9" fmla="*/ 110 h 181"/>
                <a:gd name="T10" fmla="*/ 199 w 231"/>
                <a:gd name="T11" fmla="*/ 104 h 181"/>
                <a:gd name="T12" fmla="*/ 197 w 231"/>
                <a:gd name="T13" fmla="*/ 92 h 181"/>
                <a:gd name="T14" fmla="*/ 197 w 231"/>
                <a:gd name="T15" fmla="*/ 80 h 181"/>
                <a:gd name="T16" fmla="*/ 199 w 231"/>
                <a:gd name="T17" fmla="*/ 71 h 181"/>
                <a:gd name="T18" fmla="*/ 203 w 231"/>
                <a:gd name="T19" fmla="*/ 62 h 181"/>
                <a:gd name="T20" fmla="*/ 206 w 231"/>
                <a:gd name="T21" fmla="*/ 57 h 181"/>
                <a:gd name="T22" fmla="*/ 204 w 231"/>
                <a:gd name="T23" fmla="*/ 44 h 181"/>
                <a:gd name="T24" fmla="*/ 196 w 231"/>
                <a:gd name="T25" fmla="*/ 43 h 181"/>
                <a:gd name="T26" fmla="*/ 188 w 231"/>
                <a:gd name="T27" fmla="*/ 37 h 181"/>
                <a:gd name="T28" fmla="*/ 183 w 231"/>
                <a:gd name="T29" fmla="*/ 33 h 181"/>
                <a:gd name="T30" fmla="*/ 173 w 231"/>
                <a:gd name="T31" fmla="*/ 30 h 181"/>
                <a:gd name="T32" fmla="*/ 167 w 231"/>
                <a:gd name="T33" fmla="*/ 28 h 181"/>
                <a:gd name="T34" fmla="*/ 158 w 231"/>
                <a:gd name="T35" fmla="*/ 24 h 181"/>
                <a:gd name="T36" fmla="*/ 145 w 231"/>
                <a:gd name="T37" fmla="*/ 24 h 181"/>
                <a:gd name="T38" fmla="*/ 137 w 231"/>
                <a:gd name="T39" fmla="*/ 25 h 181"/>
                <a:gd name="T40" fmla="*/ 126 w 231"/>
                <a:gd name="T41" fmla="*/ 31 h 181"/>
                <a:gd name="T42" fmla="*/ 117 w 231"/>
                <a:gd name="T43" fmla="*/ 33 h 181"/>
                <a:gd name="T44" fmla="*/ 116 w 231"/>
                <a:gd name="T45" fmla="*/ 39 h 181"/>
                <a:gd name="T46" fmla="*/ 91 w 231"/>
                <a:gd name="T47" fmla="*/ 44 h 181"/>
                <a:gd name="T48" fmla="*/ 70 w 231"/>
                <a:gd name="T49" fmla="*/ 32 h 181"/>
                <a:gd name="T50" fmla="*/ 56 w 231"/>
                <a:gd name="T51" fmla="*/ 19 h 181"/>
                <a:gd name="T52" fmla="*/ 47 w 231"/>
                <a:gd name="T53" fmla="*/ 14 h 181"/>
                <a:gd name="T54" fmla="*/ 45 w 231"/>
                <a:gd name="T55" fmla="*/ 4 h 181"/>
                <a:gd name="T56" fmla="*/ 22 w 231"/>
                <a:gd name="T57" fmla="*/ 13 h 181"/>
                <a:gd name="T58" fmla="*/ 14 w 231"/>
                <a:gd name="T59" fmla="*/ 9 h 181"/>
                <a:gd name="T60" fmla="*/ 7 w 231"/>
                <a:gd name="T61" fmla="*/ 1 h 181"/>
                <a:gd name="T62" fmla="*/ 3 w 231"/>
                <a:gd name="T63" fmla="*/ 6 h 181"/>
                <a:gd name="T64" fmla="*/ 3 w 231"/>
                <a:gd name="T65" fmla="*/ 15 h 181"/>
                <a:gd name="T66" fmla="*/ 3 w 231"/>
                <a:gd name="T67" fmla="*/ 27 h 181"/>
                <a:gd name="T68" fmla="*/ 9 w 231"/>
                <a:gd name="T69" fmla="*/ 35 h 181"/>
                <a:gd name="T70" fmla="*/ 13 w 231"/>
                <a:gd name="T71" fmla="*/ 44 h 181"/>
                <a:gd name="T72" fmla="*/ 19 w 231"/>
                <a:gd name="T73" fmla="*/ 50 h 181"/>
                <a:gd name="T74" fmla="*/ 24 w 231"/>
                <a:gd name="T75" fmla="*/ 54 h 181"/>
                <a:gd name="T76" fmla="*/ 22 w 231"/>
                <a:gd name="T77" fmla="*/ 61 h 181"/>
                <a:gd name="T78" fmla="*/ 18 w 231"/>
                <a:gd name="T79" fmla="*/ 69 h 181"/>
                <a:gd name="T80" fmla="*/ 19 w 231"/>
                <a:gd name="T81" fmla="*/ 79 h 181"/>
                <a:gd name="T82" fmla="*/ 25 w 231"/>
                <a:gd name="T83" fmla="*/ 85 h 181"/>
                <a:gd name="T84" fmla="*/ 38 w 231"/>
                <a:gd name="T85" fmla="*/ 93 h 181"/>
                <a:gd name="T86" fmla="*/ 43 w 231"/>
                <a:gd name="T87" fmla="*/ 99 h 181"/>
                <a:gd name="T88" fmla="*/ 42 w 231"/>
                <a:gd name="T89" fmla="*/ 107 h 181"/>
                <a:gd name="T90" fmla="*/ 46 w 231"/>
                <a:gd name="T91" fmla="*/ 114 h 181"/>
                <a:gd name="T92" fmla="*/ 53 w 231"/>
                <a:gd name="T93" fmla="*/ 122 h 181"/>
                <a:gd name="T94" fmla="*/ 56 w 231"/>
                <a:gd name="T95" fmla="*/ 122 h 181"/>
                <a:gd name="T96" fmla="*/ 61 w 231"/>
                <a:gd name="T97" fmla="*/ 121 h 181"/>
                <a:gd name="T98" fmla="*/ 69 w 231"/>
                <a:gd name="T99" fmla="*/ 120 h 181"/>
                <a:gd name="T100" fmla="*/ 81 w 231"/>
                <a:gd name="T101" fmla="*/ 137 h 181"/>
                <a:gd name="T102" fmla="*/ 88 w 231"/>
                <a:gd name="T103" fmla="*/ 147 h 181"/>
                <a:gd name="T104" fmla="*/ 102 w 231"/>
                <a:gd name="T105" fmla="*/ 154 h 181"/>
                <a:gd name="T106" fmla="*/ 129 w 231"/>
                <a:gd name="T107" fmla="*/ 163 h 181"/>
                <a:gd name="T108" fmla="*/ 147 w 231"/>
                <a:gd name="T109" fmla="*/ 158 h 181"/>
                <a:gd name="T110" fmla="*/ 156 w 231"/>
                <a:gd name="T111" fmla="*/ 173 h 181"/>
                <a:gd name="T112" fmla="*/ 197 w 231"/>
                <a:gd name="T113" fmla="*/ 180 h 181"/>
                <a:gd name="T114" fmla="*/ 209 w 231"/>
                <a:gd name="T115" fmla="*/ 181 h 181"/>
                <a:gd name="T116" fmla="*/ 209 w 231"/>
                <a:gd name="T117" fmla="*/ 178 h 181"/>
                <a:gd name="T118" fmla="*/ 216 w 231"/>
                <a:gd name="T119" fmla="*/ 167 h 181"/>
                <a:gd name="T120" fmla="*/ 227 w 231"/>
                <a:gd name="T121" fmla="*/ 164 h 181"/>
                <a:gd name="T122" fmla="*/ 224 w 231"/>
                <a:gd name="T123" fmla="*/ 15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1">
                  <a:moveTo>
                    <a:pt x="224" y="156"/>
                  </a:moveTo>
                  <a:cubicBezTo>
                    <a:pt x="221" y="155"/>
                    <a:pt x="224" y="146"/>
                    <a:pt x="219" y="144"/>
                  </a:cubicBezTo>
                  <a:cubicBezTo>
                    <a:pt x="213" y="142"/>
                    <a:pt x="208" y="138"/>
                    <a:pt x="207" y="134"/>
                  </a:cubicBezTo>
                  <a:cubicBezTo>
                    <a:pt x="205" y="131"/>
                    <a:pt x="198" y="128"/>
                    <a:pt x="199" y="125"/>
                  </a:cubicBezTo>
                  <a:cubicBezTo>
                    <a:pt x="199" y="122"/>
                    <a:pt x="213" y="114"/>
                    <a:pt x="211" y="110"/>
                  </a:cubicBezTo>
                  <a:cubicBezTo>
                    <a:pt x="209" y="105"/>
                    <a:pt x="200" y="106"/>
                    <a:pt x="199" y="104"/>
                  </a:cubicBezTo>
                  <a:cubicBezTo>
                    <a:pt x="198" y="102"/>
                    <a:pt x="200" y="96"/>
                    <a:pt x="197" y="92"/>
                  </a:cubicBezTo>
                  <a:cubicBezTo>
                    <a:pt x="195" y="87"/>
                    <a:pt x="199" y="83"/>
                    <a:pt x="197" y="80"/>
                  </a:cubicBezTo>
                  <a:cubicBezTo>
                    <a:pt x="196" y="78"/>
                    <a:pt x="198" y="73"/>
                    <a:pt x="199" y="71"/>
                  </a:cubicBezTo>
                  <a:cubicBezTo>
                    <a:pt x="199" y="69"/>
                    <a:pt x="204" y="67"/>
                    <a:pt x="203" y="62"/>
                  </a:cubicBezTo>
                  <a:cubicBezTo>
                    <a:pt x="203" y="60"/>
                    <a:pt x="205" y="58"/>
                    <a:pt x="206" y="57"/>
                  </a:cubicBezTo>
                  <a:cubicBezTo>
                    <a:pt x="204" y="53"/>
                    <a:pt x="204" y="45"/>
                    <a:pt x="204" y="44"/>
                  </a:cubicBezTo>
                  <a:cubicBezTo>
                    <a:pt x="204" y="43"/>
                    <a:pt x="198" y="43"/>
                    <a:pt x="196" y="43"/>
                  </a:cubicBezTo>
                  <a:cubicBezTo>
                    <a:pt x="193" y="43"/>
                    <a:pt x="190" y="37"/>
                    <a:pt x="188" y="37"/>
                  </a:cubicBezTo>
                  <a:cubicBezTo>
                    <a:pt x="185" y="37"/>
                    <a:pt x="183" y="35"/>
                    <a:pt x="183" y="33"/>
                  </a:cubicBezTo>
                  <a:cubicBezTo>
                    <a:pt x="183" y="31"/>
                    <a:pt x="176" y="30"/>
                    <a:pt x="173" y="30"/>
                  </a:cubicBezTo>
                  <a:cubicBezTo>
                    <a:pt x="169" y="30"/>
                    <a:pt x="168" y="28"/>
                    <a:pt x="167" y="28"/>
                  </a:cubicBezTo>
                  <a:cubicBezTo>
                    <a:pt x="166" y="28"/>
                    <a:pt x="160" y="26"/>
                    <a:pt x="158" y="24"/>
                  </a:cubicBezTo>
                  <a:cubicBezTo>
                    <a:pt x="157" y="22"/>
                    <a:pt x="147" y="21"/>
                    <a:pt x="145" y="24"/>
                  </a:cubicBezTo>
                  <a:cubicBezTo>
                    <a:pt x="143" y="26"/>
                    <a:pt x="140" y="25"/>
                    <a:pt x="137" y="25"/>
                  </a:cubicBezTo>
                  <a:cubicBezTo>
                    <a:pt x="134" y="25"/>
                    <a:pt x="128" y="29"/>
                    <a:pt x="126" y="31"/>
                  </a:cubicBezTo>
                  <a:cubicBezTo>
                    <a:pt x="125" y="33"/>
                    <a:pt x="120" y="33"/>
                    <a:pt x="117" y="33"/>
                  </a:cubicBezTo>
                  <a:cubicBezTo>
                    <a:pt x="117" y="36"/>
                    <a:pt x="117" y="38"/>
                    <a:pt x="116" y="39"/>
                  </a:cubicBezTo>
                  <a:cubicBezTo>
                    <a:pt x="115" y="41"/>
                    <a:pt x="101" y="44"/>
                    <a:pt x="91" y="44"/>
                  </a:cubicBezTo>
                  <a:cubicBezTo>
                    <a:pt x="81" y="44"/>
                    <a:pt x="80" y="32"/>
                    <a:pt x="70" y="32"/>
                  </a:cubicBezTo>
                  <a:cubicBezTo>
                    <a:pt x="62" y="32"/>
                    <a:pt x="56" y="25"/>
                    <a:pt x="56" y="19"/>
                  </a:cubicBezTo>
                  <a:cubicBezTo>
                    <a:pt x="51" y="18"/>
                    <a:pt x="47" y="15"/>
                    <a:pt x="47" y="14"/>
                  </a:cubicBezTo>
                  <a:cubicBezTo>
                    <a:pt x="48" y="12"/>
                    <a:pt x="51" y="1"/>
                    <a:pt x="45" y="4"/>
                  </a:cubicBezTo>
                  <a:cubicBezTo>
                    <a:pt x="40" y="6"/>
                    <a:pt x="32" y="14"/>
                    <a:pt x="22" y="13"/>
                  </a:cubicBezTo>
                  <a:cubicBezTo>
                    <a:pt x="11" y="12"/>
                    <a:pt x="19" y="11"/>
                    <a:pt x="14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5" y="6"/>
                    <a:pt x="3" y="6"/>
                  </a:cubicBezTo>
                  <a:cubicBezTo>
                    <a:pt x="0" y="6"/>
                    <a:pt x="2" y="14"/>
                    <a:pt x="3" y="15"/>
                  </a:cubicBezTo>
                  <a:cubicBezTo>
                    <a:pt x="4" y="17"/>
                    <a:pt x="1" y="26"/>
                    <a:pt x="3" y="27"/>
                  </a:cubicBezTo>
                  <a:cubicBezTo>
                    <a:pt x="5" y="27"/>
                    <a:pt x="9" y="34"/>
                    <a:pt x="9" y="35"/>
                  </a:cubicBezTo>
                  <a:cubicBezTo>
                    <a:pt x="8" y="37"/>
                    <a:pt x="13" y="41"/>
                    <a:pt x="13" y="44"/>
                  </a:cubicBezTo>
                  <a:cubicBezTo>
                    <a:pt x="13" y="47"/>
                    <a:pt x="17" y="50"/>
                    <a:pt x="19" y="50"/>
                  </a:cubicBezTo>
                  <a:cubicBezTo>
                    <a:pt x="22" y="50"/>
                    <a:pt x="25" y="52"/>
                    <a:pt x="24" y="54"/>
                  </a:cubicBezTo>
                  <a:cubicBezTo>
                    <a:pt x="23" y="57"/>
                    <a:pt x="25" y="61"/>
                    <a:pt x="22" y="61"/>
                  </a:cubicBezTo>
                  <a:cubicBezTo>
                    <a:pt x="20" y="61"/>
                    <a:pt x="20" y="68"/>
                    <a:pt x="18" y="69"/>
                  </a:cubicBezTo>
                  <a:cubicBezTo>
                    <a:pt x="16" y="70"/>
                    <a:pt x="17" y="78"/>
                    <a:pt x="19" y="79"/>
                  </a:cubicBezTo>
                  <a:cubicBezTo>
                    <a:pt x="21" y="80"/>
                    <a:pt x="25" y="82"/>
                    <a:pt x="25" y="85"/>
                  </a:cubicBezTo>
                  <a:cubicBezTo>
                    <a:pt x="24" y="88"/>
                    <a:pt x="34" y="93"/>
                    <a:pt x="38" y="93"/>
                  </a:cubicBezTo>
                  <a:cubicBezTo>
                    <a:pt x="41" y="93"/>
                    <a:pt x="41" y="98"/>
                    <a:pt x="43" y="99"/>
                  </a:cubicBezTo>
                  <a:cubicBezTo>
                    <a:pt x="45" y="101"/>
                    <a:pt x="42" y="105"/>
                    <a:pt x="42" y="107"/>
                  </a:cubicBezTo>
                  <a:cubicBezTo>
                    <a:pt x="43" y="109"/>
                    <a:pt x="47" y="110"/>
                    <a:pt x="46" y="114"/>
                  </a:cubicBezTo>
                  <a:cubicBezTo>
                    <a:pt x="46" y="116"/>
                    <a:pt x="50" y="119"/>
                    <a:pt x="53" y="122"/>
                  </a:cubicBezTo>
                  <a:cubicBezTo>
                    <a:pt x="54" y="122"/>
                    <a:pt x="55" y="122"/>
                    <a:pt x="56" y="122"/>
                  </a:cubicBezTo>
                  <a:cubicBezTo>
                    <a:pt x="59" y="122"/>
                    <a:pt x="59" y="119"/>
                    <a:pt x="61" y="121"/>
                  </a:cubicBezTo>
                  <a:cubicBezTo>
                    <a:pt x="64" y="123"/>
                    <a:pt x="67" y="121"/>
                    <a:pt x="69" y="120"/>
                  </a:cubicBezTo>
                  <a:cubicBezTo>
                    <a:pt x="72" y="120"/>
                    <a:pt x="78" y="132"/>
                    <a:pt x="81" y="137"/>
                  </a:cubicBezTo>
                  <a:cubicBezTo>
                    <a:pt x="84" y="143"/>
                    <a:pt x="84" y="145"/>
                    <a:pt x="88" y="147"/>
                  </a:cubicBezTo>
                  <a:cubicBezTo>
                    <a:pt x="92" y="150"/>
                    <a:pt x="96" y="148"/>
                    <a:pt x="102" y="154"/>
                  </a:cubicBezTo>
                  <a:cubicBezTo>
                    <a:pt x="108" y="159"/>
                    <a:pt x="122" y="163"/>
                    <a:pt x="129" y="163"/>
                  </a:cubicBezTo>
                  <a:cubicBezTo>
                    <a:pt x="135" y="164"/>
                    <a:pt x="139" y="157"/>
                    <a:pt x="147" y="158"/>
                  </a:cubicBezTo>
                  <a:cubicBezTo>
                    <a:pt x="155" y="160"/>
                    <a:pt x="153" y="169"/>
                    <a:pt x="156" y="173"/>
                  </a:cubicBezTo>
                  <a:cubicBezTo>
                    <a:pt x="159" y="176"/>
                    <a:pt x="191" y="178"/>
                    <a:pt x="197" y="180"/>
                  </a:cubicBezTo>
                  <a:cubicBezTo>
                    <a:pt x="199" y="180"/>
                    <a:pt x="204" y="180"/>
                    <a:pt x="209" y="181"/>
                  </a:cubicBezTo>
                  <a:cubicBezTo>
                    <a:pt x="209" y="180"/>
                    <a:pt x="209" y="179"/>
                    <a:pt x="209" y="178"/>
                  </a:cubicBezTo>
                  <a:cubicBezTo>
                    <a:pt x="208" y="173"/>
                    <a:pt x="213" y="169"/>
                    <a:pt x="216" y="167"/>
                  </a:cubicBezTo>
                  <a:cubicBezTo>
                    <a:pt x="220" y="165"/>
                    <a:pt x="223" y="164"/>
                    <a:pt x="227" y="164"/>
                  </a:cubicBezTo>
                  <a:cubicBezTo>
                    <a:pt x="231" y="163"/>
                    <a:pt x="227" y="157"/>
                    <a:pt x="224" y="1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9" name="Freeform 153"/>
            <p:cNvSpPr>
              <a:spLocks noEditPoints="1"/>
            </p:cNvSpPr>
            <p:nvPr userDrawn="1"/>
          </p:nvSpPr>
          <p:spPr bwMode="auto">
            <a:xfrm>
              <a:off x="-1261420" y="2895316"/>
              <a:ext cx="1016843" cy="483252"/>
            </a:xfrm>
            <a:custGeom>
              <a:avLst/>
              <a:gdLst>
                <a:gd name="T0" fmla="*/ 459 w 475"/>
                <a:gd name="T1" fmla="*/ 86 h 207"/>
                <a:gd name="T2" fmla="*/ 443 w 475"/>
                <a:gd name="T3" fmla="*/ 72 h 207"/>
                <a:gd name="T4" fmla="*/ 413 w 475"/>
                <a:gd name="T5" fmla="*/ 68 h 207"/>
                <a:gd name="T6" fmla="*/ 385 w 475"/>
                <a:gd name="T7" fmla="*/ 49 h 207"/>
                <a:gd name="T8" fmla="*/ 352 w 475"/>
                <a:gd name="T9" fmla="*/ 17 h 207"/>
                <a:gd name="T10" fmla="*/ 320 w 475"/>
                <a:gd name="T11" fmla="*/ 29 h 207"/>
                <a:gd name="T12" fmla="*/ 312 w 475"/>
                <a:gd name="T13" fmla="*/ 21 h 207"/>
                <a:gd name="T14" fmla="*/ 294 w 475"/>
                <a:gd name="T15" fmla="*/ 19 h 207"/>
                <a:gd name="T16" fmla="*/ 286 w 475"/>
                <a:gd name="T17" fmla="*/ 2 h 207"/>
                <a:gd name="T18" fmla="*/ 245 w 475"/>
                <a:gd name="T19" fmla="*/ 10 h 207"/>
                <a:gd name="T20" fmla="*/ 199 w 475"/>
                <a:gd name="T21" fmla="*/ 19 h 207"/>
                <a:gd name="T22" fmla="*/ 176 w 475"/>
                <a:gd name="T23" fmla="*/ 30 h 207"/>
                <a:gd name="T24" fmla="*/ 172 w 475"/>
                <a:gd name="T25" fmla="*/ 45 h 207"/>
                <a:gd name="T26" fmla="*/ 176 w 475"/>
                <a:gd name="T27" fmla="*/ 58 h 207"/>
                <a:gd name="T28" fmla="*/ 163 w 475"/>
                <a:gd name="T29" fmla="*/ 67 h 207"/>
                <a:gd name="T30" fmla="*/ 145 w 475"/>
                <a:gd name="T31" fmla="*/ 65 h 207"/>
                <a:gd name="T32" fmla="*/ 116 w 475"/>
                <a:gd name="T33" fmla="*/ 68 h 207"/>
                <a:gd name="T34" fmla="*/ 95 w 475"/>
                <a:gd name="T35" fmla="*/ 67 h 207"/>
                <a:gd name="T36" fmla="*/ 64 w 475"/>
                <a:gd name="T37" fmla="*/ 56 h 207"/>
                <a:gd name="T38" fmla="*/ 36 w 475"/>
                <a:gd name="T39" fmla="*/ 63 h 207"/>
                <a:gd name="T40" fmla="*/ 26 w 475"/>
                <a:gd name="T41" fmla="*/ 81 h 207"/>
                <a:gd name="T42" fmla="*/ 4 w 475"/>
                <a:gd name="T43" fmla="*/ 84 h 207"/>
                <a:gd name="T44" fmla="*/ 1 w 475"/>
                <a:gd name="T45" fmla="*/ 100 h 207"/>
                <a:gd name="T46" fmla="*/ 18 w 475"/>
                <a:gd name="T47" fmla="*/ 109 h 207"/>
                <a:gd name="T48" fmla="*/ 29 w 475"/>
                <a:gd name="T49" fmla="*/ 128 h 207"/>
                <a:gd name="T50" fmla="*/ 59 w 475"/>
                <a:gd name="T51" fmla="*/ 122 h 207"/>
                <a:gd name="T52" fmla="*/ 67 w 475"/>
                <a:gd name="T53" fmla="*/ 144 h 207"/>
                <a:gd name="T54" fmla="*/ 45 w 475"/>
                <a:gd name="T55" fmla="*/ 158 h 207"/>
                <a:gd name="T56" fmla="*/ 66 w 475"/>
                <a:gd name="T57" fmla="*/ 178 h 207"/>
                <a:gd name="T58" fmla="*/ 77 w 475"/>
                <a:gd name="T59" fmla="*/ 189 h 207"/>
                <a:gd name="T60" fmla="*/ 112 w 475"/>
                <a:gd name="T61" fmla="*/ 195 h 207"/>
                <a:gd name="T62" fmla="*/ 144 w 475"/>
                <a:gd name="T63" fmla="*/ 138 h 207"/>
                <a:gd name="T64" fmla="*/ 162 w 475"/>
                <a:gd name="T65" fmla="*/ 140 h 207"/>
                <a:gd name="T66" fmla="*/ 197 w 475"/>
                <a:gd name="T67" fmla="*/ 167 h 207"/>
                <a:gd name="T68" fmla="*/ 232 w 475"/>
                <a:gd name="T69" fmla="*/ 185 h 207"/>
                <a:gd name="T70" fmla="*/ 259 w 475"/>
                <a:gd name="T71" fmla="*/ 204 h 207"/>
                <a:gd name="T72" fmla="*/ 283 w 475"/>
                <a:gd name="T73" fmla="*/ 193 h 207"/>
                <a:gd name="T74" fmla="*/ 309 w 475"/>
                <a:gd name="T75" fmla="*/ 179 h 207"/>
                <a:gd name="T76" fmla="*/ 347 w 475"/>
                <a:gd name="T77" fmla="*/ 177 h 207"/>
                <a:gd name="T78" fmla="*/ 398 w 475"/>
                <a:gd name="T79" fmla="*/ 185 h 207"/>
                <a:gd name="T80" fmla="*/ 399 w 475"/>
                <a:gd name="T81" fmla="*/ 161 h 207"/>
                <a:gd name="T82" fmla="*/ 414 w 475"/>
                <a:gd name="T83" fmla="*/ 145 h 207"/>
                <a:gd name="T84" fmla="*/ 430 w 475"/>
                <a:gd name="T85" fmla="*/ 121 h 207"/>
                <a:gd name="T86" fmla="*/ 460 w 475"/>
                <a:gd name="T87" fmla="*/ 118 h 207"/>
                <a:gd name="T88" fmla="*/ 471 w 475"/>
                <a:gd name="T89" fmla="*/ 96 h 207"/>
                <a:gd name="T90" fmla="*/ 177 w 475"/>
                <a:gd name="T91" fmla="*/ 131 h 207"/>
                <a:gd name="T92" fmla="*/ 373 w 475"/>
                <a:gd name="T93" fmla="*/ 130 h 207"/>
                <a:gd name="T94" fmla="*/ 326 w 475"/>
                <a:gd name="T95" fmla="*/ 131 h 207"/>
                <a:gd name="T96" fmla="*/ 373 w 475"/>
                <a:gd name="T97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207">
                  <a:moveTo>
                    <a:pt x="472" y="85"/>
                  </a:moveTo>
                  <a:cubicBezTo>
                    <a:pt x="472" y="82"/>
                    <a:pt x="470" y="83"/>
                    <a:pt x="468" y="84"/>
                  </a:cubicBezTo>
                  <a:cubicBezTo>
                    <a:pt x="466" y="85"/>
                    <a:pt x="461" y="86"/>
                    <a:pt x="459" y="86"/>
                  </a:cubicBezTo>
                  <a:cubicBezTo>
                    <a:pt x="457" y="86"/>
                    <a:pt x="453" y="83"/>
                    <a:pt x="453" y="81"/>
                  </a:cubicBezTo>
                  <a:cubicBezTo>
                    <a:pt x="453" y="79"/>
                    <a:pt x="452" y="77"/>
                    <a:pt x="450" y="77"/>
                  </a:cubicBezTo>
                  <a:cubicBezTo>
                    <a:pt x="448" y="77"/>
                    <a:pt x="445" y="76"/>
                    <a:pt x="443" y="72"/>
                  </a:cubicBezTo>
                  <a:cubicBezTo>
                    <a:pt x="441" y="67"/>
                    <a:pt x="438" y="67"/>
                    <a:pt x="436" y="66"/>
                  </a:cubicBezTo>
                  <a:cubicBezTo>
                    <a:pt x="433" y="65"/>
                    <a:pt x="427" y="68"/>
                    <a:pt x="424" y="69"/>
                  </a:cubicBezTo>
                  <a:cubicBezTo>
                    <a:pt x="421" y="70"/>
                    <a:pt x="416" y="68"/>
                    <a:pt x="413" y="68"/>
                  </a:cubicBezTo>
                  <a:cubicBezTo>
                    <a:pt x="409" y="67"/>
                    <a:pt x="407" y="61"/>
                    <a:pt x="403" y="62"/>
                  </a:cubicBezTo>
                  <a:cubicBezTo>
                    <a:pt x="400" y="62"/>
                    <a:pt x="399" y="68"/>
                    <a:pt x="397" y="68"/>
                  </a:cubicBezTo>
                  <a:cubicBezTo>
                    <a:pt x="394" y="68"/>
                    <a:pt x="390" y="56"/>
                    <a:pt x="385" y="49"/>
                  </a:cubicBezTo>
                  <a:cubicBezTo>
                    <a:pt x="380" y="42"/>
                    <a:pt x="371" y="28"/>
                    <a:pt x="363" y="26"/>
                  </a:cubicBezTo>
                  <a:cubicBezTo>
                    <a:pt x="355" y="23"/>
                    <a:pt x="358" y="19"/>
                    <a:pt x="360" y="17"/>
                  </a:cubicBezTo>
                  <a:cubicBezTo>
                    <a:pt x="362" y="16"/>
                    <a:pt x="355" y="15"/>
                    <a:pt x="352" y="17"/>
                  </a:cubicBezTo>
                  <a:cubicBezTo>
                    <a:pt x="349" y="18"/>
                    <a:pt x="345" y="21"/>
                    <a:pt x="341" y="22"/>
                  </a:cubicBezTo>
                  <a:cubicBezTo>
                    <a:pt x="338" y="23"/>
                    <a:pt x="333" y="28"/>
                    <a:pt x="329" y="27"/>
                  </a:cubicBezTo>
                  <a:cubicBezTo>
                    <a:pt x="325" y="26"/>
                    <a:pt x="323" y="32"/>
                    <a:pt x="320" y="29"/>
                  </a:cubicBezTo>
                  <a:cubicBezTo>
                    <a:pt x="317" y="26"/>
                    <a:pt x="324" y="24"/>
                    <a:pt x="324" y="22"/>
                  </a:cubicBezTo>
                  <a:cubicBezTo>
                    <a:pt x="324" y="20"/>
                    <a:pt x="319" y="23"/>
                    <a:pt x="318" y="21"/>
                  </a:cubicBezTo>
                  <a:cubicBezTo>
                    <a:pt x="317" y="20"/>
                    <a:pt x="312" y="18"/>
                    <a:pt x="312" y="21"/>
                  </a:cubicBezTo>
                  <a:cubicBezTo>
                    <a:pt x="312" y="23"/>
                    <a:pt x="309" y="21"/>
                    <a:pt x="309" y="20"/>
                  </a:cubicBezTo>
                  <a:cubicBezTo>
                    <a:pt x="309" y="18"/>
                    <a:pt x="307" y="15"/>
                    <a:pt x="305" y="17"/>
                  </a:cubicBezTo>
                  <a:cubicBezTo>
                    <a:pt x="303" y="19"/>
                    <a:pt x="296" y="21"/>
                    <a:pt x="294" y="19"/>
                  </a:cubicBezTo>
                  <a:cubicBezTo>
                    <a:pt x="293" y="17"/>
                    <a:pt x="295" y="16"/>
                    <a:pt x="295" y="14"/>
                  </a:cubicBezTo>
                  <a:cubicBezTo>
                    <a:pt x="296" y="12"/>
                    <a:pt x="293" y="9"/>
                    <a:pt x="293" y="7"/>
                  </a:cubicBezTo>
                  <a:cubicBezTo>
                    <a:pt x="294" y="4"/>
                    <a:pt x="288" y="1"/>
                    <a:pt x="286" y="2"/>
                  </a:cubicBezTo>
                  <a:cubicBezTo>
                    <a:pt x="283" y="3"/>
                    <a:pt x="280" y="2"/>
                    <a:pt x="277" y="1"/>
                  </a:cubicBezTo>
                  <a:cubicBezTo>
                    <a:pt x="274" y="0"/>
                    <a:pt x="263" y="2"/>
                    <a:pt x="262" y="4"/>
                  </a:cubicBezTo>
                  <a:cubicBezTo>
                    <a:pt x="262" y="7"/>
                    <a:pt x="248" y="9"/>
                    <a:pt x="245" y="10"/>
                  </a:cubicBezTo>
                  <a:cubicBezTo>
                    <a:pt x="243" y="10"/>
                    <a:pt x="232" y="12"/>
                    <a:pt x="229" y="12"/>
                  </a:cubicBezTo>
                  <a:cubicBezTo>
                    <a:pt x="225" y="13"/>
                    <a:pt x="221" y="16"/>
                    <a:pt x="217" y="16"/>
                  </a:cubicBezTo>
                  <a:cubicBezTo>
                    <a:pt x="212" y="16"/>
                    <a:pt x="203" y="16"/>
                    <a:pt x="199" y="19"/>
                  </a:cubicBezTo>
                  <a:cubicBezTo>
                    <a:pt x="195" y="22"/>
                    <a:pt x="188" y="20"/>
                    <a:pt x="185" y="21"/>
                  </a:cubicBezTo>
                  <a:cubicBezTo>
                    <a:pt x="182" y="21"/>
                    <a:pt x="177" y="20"/>
                    <a:pt x="175" y="21"/>
                  </a:cubicBezTo>
                  <a:cubicBezTo>
                    <a:pt x="174" y="22"/>
                    <a:pt x="174" y="28"/>
                    <a:pt x="176" y="30"/>
                  </a:cubicBezTo>
                  <a:cubicBezTo>
                    <a:pt x="178" y="33"/>
                    <a:pt x="186" y="33"/>
                    <a:pt x="186" y="35"/>
                  </a:cubicBezTo>
                  <a:cubicBezTo>
                    <a:pt x="187" y="36"/>
                    <a:pt x="178" y="36"/>
                    <a:pt x="174" y="37"/>
                  </a:cubicBezTo>
                  <a:cubicBezTo>
                    <a:pt x="170" y="37"/>
                    <a:pt x="171" y="42"/>
                    <a:pt x="172" y="45"/>
                  </a:cubicBezTo>
                  <a:cubicBezTo>
                    <a:pt x="173" y="47"/>
                    <a:pt x="168" y="49"/>
                    <a:pt x="165" y="50"/>
                  </a:cubicBezTo>
                  <a:cubicBezTo>
                    <a:pt x="161" y="51"/>
                    <a:pt x="165" y="56"/>
                    <a:pt x="168" y="56"/>
                  </a:cubicBezTo>
                  <a:cubicBezTo>
                    <a:pt x="171" y="56"/>
                    <a:pt x="173" y="58"/>
                    <a:pt x="176" y="58"/>
                  </a:cubicBezTo>
                  <a:cubicBezTo>
                    <a:pt x="179" y="58"/>
                    <a:pt x="179" y="63"/>
                    <a:pt x="179" y="66"/>
                  </a:cubicBezTo>
                  <a:cubicBezTo>
                    <a:pt x="179" y="69"/>
                    <a:pt x="176" y="70"/>
                    <a:pt x="172" y="70"/>
                  </a:cubicBezTo>
                  <a:cubicBezTo>
                    <a:pt x="168" y="70"/>
                    <a:pt x="166" y="67"/>
                    <a:pt x="163" y="67"/>
                  </a:cubicBezTo>
                  <a:cubicBezTo>
                    <a:pt x="160" y="66"/>
                    <a:pt x="161" y="71"/>
                    <a:pt x="159" y="72"/>
                  </a:cubicBezTo>
                  <a:cubicBezTo>
                    <a:pt x="157" y="73"/>
                    <a:pt x="156" y="68"/>
                    <a:pt x="153" y="68"/>
                  </a:cubicBezTo>
                  <a:cubicBezTo>
                    <a:pt x="150" y="68"/>
                    <a:pt x="146" y="68"/>
                    <a:pt x="145" y="65"/>
                  </a:cubicBezTo>
                  <a:cubicBezTo>
                    <a:pt x="144" y="62"/>
                    <a:pt x="137" y="62"/>
                    <a:pt x="134" y="65"/>
                  </a:cubicBezTo>
                  <a:cubicBezTo>
                    <a:pt x="131" y="68"/>
                    <a:pt x="130" y="66"/>
                    <a:pt x="127" y="64"/>
                  </a:cubicBezTo>
                  <a:cubicBezTo>
                    <a:pt x="125" y="62"/>
                    <a:pt x="117" y="65"/>
                    <a:pt x="116" y="68"/>
                  </a:cubicBezTo>
                  <a:cubicBezTo>
                    <a:pt x="115" y="70"/>
                    <a:pt x="109" y="71"/>
                    <a:pt x="105" y="68"/>
                  </a:cubicBezTo>
                  <a:cubicBezTo>
                    <a:pt x="101" y="66"/>
                    <a:pt x="98" y="65"/>
                    <a:pt x="98" y="68"/>
                  </a:cubicBezTo>
                  <a:cubicBezTo>
                    <a:pt x="98" y="72"/>
                    <a:pt x="95" y="69"/>
                    <a:pt x="95" y="67"/>
                  </a:cubicBezTo>
                  <a:cubicBezTo>
                    <a:pt x="95" y="65"/>
                    <a:pt x="89" y="61"/>
                    <a:pt x="85" y="59"/>
                  </a:cubicBezTo>
                  <a:cubicBezTo>
                    <a:pt x="82" y="57"/>
                    <a:pt x="73" y="57"/>
                    <a:pt x="72" y="56"/>
                  </a:cubicBezTo>
                  <a:cubicBezTo>
                    <a:pt x="71" y="54"/>
                    <a:pt x="65" y="52"/>
                    <a:pt x="64" y="56"/>
                  </a:cubicBezTo>
                  <a:cubicBezTo>
                    <a:pt x="62" y="59"/>
                    <a:pt x="60" y="56"/>
                    <a:pt x="58" y="56"/>
                  </a:cubicBezTo>
                  <a:cubicBezTo>
                    <a:pt x="55" y="55"/>
                    <a:pt x="51" y="57"/>
                    <a:pt x="49" y="58"/>
                  </a:cubicBezTo>
                  <a:cubicBezTo>
                    <a:pt x="47" y="59"/>
                    <a:pt x="40" y="63"/>
                    <a:pt x="36" y="63"/>
                  </a:cubicBezTo>
                  <a:cubicBezTo>
                    <a:pt x="33" y="63"/>
                    <a:pt x="35" y="68"/>
                    <a:pt x="30" y="68"/>
                  </a:cubicBezTo>
                  <a:cubicBezTo>
                    <a:pt x="25" y="69"/>
                    <a:pt x="27" y="72"/>
                    <a:pt x="27" y="74"/>
                  </a:cubicBezTo>
                  <a:cubicBezTo>
                    <a:pt x="28" y="76"/>
                    <a:pt x="30" y="79"/>
                    <a:pt x="26" y="81"/>
                  </a:cubicBezTo>
                  <a:cubicBezTo>
                    <a:pt x="22" y="82"/>
                    <a:pt x="20" y="76"/>
                    <a:pt x="17" y="74"/>
                  </a:cubicBezTo>
                  <a:cubicBezTo>
                    <a:pt x="13" y="71"/>
                    <a:pt x="10" y="74"/>
                    <a:pt x="10" y="78"/>
                  </a:cubicBezTo>
                  <a:cubicBezTo>
                    <a:pt x="10" y="81"/>
                    <a:pt x="6" y="81"/>
                    <a:pt x="4" y="84"/>
                  </a:cubicBezTo>
                  <a:cubicBezTo>
                    <a:pt x="2" y="88"/>
                    <a:pt x="7" y="88"/>
                    <a:pt x="7" y="90"/>
                  </a:cubicBezTo>
                  <a:cubicBezTo>
                    <a:pt x="7" y="91"/>
                    <a:pt x="4" y="92"/>
                    <a:pt x="3" y="93"/>
                  </a:cubicBezTo>
                  <a:cubicBezTo>
                    <a:pt x="2" y="93"/>
                    <a:pt x="0" y="98"/>
                    <a:pt x="1" y="100"/>
                  </a:cubicBezTo>
                  <a:cubicBezTo>
                    <a:pt x="2" y="101"/>
                    <a:pt x="8" y="101"/>
                    <a:pt x="7" y="104"/>
                  </a:cubicBezTo>
                  <a:cubicBezTo>
                    <a:pt x="7" y="107"/>
                    <a:pt x="6" y="111"/>
                    <a:pt x="9" y="110"/>
                  </a:cubicBezTo>
                  <a:cubicBezTo>
                    <a:pt x="13" y="109"/>
                    <a:pt x="16" y="109"/>
                    <a:pt x="18" y="109"/>
                  </a:cubicBezTo>
                  <a:cubicBezTo>
                    <a:pt x="20" y="109"/>
                    <a:pt x="21" y="113"/>
                    <a:pt x="25" y="117"/>
                  </a:cubicBezTo>
                  <a:cubicBezTo>
                    <a:pt x="29" y="121"/>
                    <a:pt x="30" y="123"/>
                    <a:pt x="27" y="124"/>
                  </a:cubicBezTo>
                  <a:cubicBezTo>
                    <a:pt x="23" y="125"/>
                    <a:pt x="24" y="126"/>
                    <a:pt x="29" y="128"/>
                  </a:cubicBezTo>
                  <a:cubicBezTo>
                    <a:pt x="30" y="129"/>
                    <a:pt x="32" y="130"/>
                    <a:pt x="33" y="130"/>
                  </a:cubicBezTo>
                  <a:cubicBezTo>
                    <a:pt x="34" y="130"/>
                    <a:pt x="34" y="130"/>
                    <a:pt x="35" y="129"/>
                  </a:cubicBezTo>
                  <a:cubicBezTo>
                    <a:pt x="41" y="124"/>
                    <a:pt x="52" y="120"/>
                    <a:pt x="59" y="122"/>
                  </a:cubicBezTo>
                  <a:cubicBezTo>
                    <a:pt x="67" y="124"/>
                    <a:pt x="74" y="120"/>
                    <a:pt x="77" y="125"/>
                  </a:cubicBezTo>
                  <a:cubicBezTo>
                    <a:pt x="81" y="129"/>
                    <a:pt x="77" y="138"/>
                    <a:pt x="79" y="141"/>
                  </a:cubicBezTo>
                  <a:cubicBezTo>
                    <a:pt x="80" y="144"/>
                    <a:pt x="73" y="144"/>
                    <a:pt x="67" y="144"/>
                  </a:cubicBezTo>
                  <a:cubicBezTo>
                    <a:pt x="62" y="143"/>
                    <a:pt x="52" y="146"/>
                    <a:pt x="53" y="149"/>
                  </a:cubicBezTo>
                  <a:cubicBezTo>
                    <a:pt x="54" y="151"/>
                    <a:pt x="58" y="158"/>
                    <a:pt x="51" y="155"/>
                  </a:cubicBezTo>
                  <a:cubicBezTo>
                    <a:pt x="44" y="151"/>
                    <a:pt x="42" y="158"/>
                    <a:pt x="45" y="158"/>
                  </a:cubicBezTo>
                  <a:cubicBezTo>
                    <a:pt x="49" y="158"/>
                    <a:pt x="54" y="162"/>
                    <a:pt x="54" y="165"/>
                  </a:cubicBezTo>
                  <a:cubicBezTo>
                    <a:pt x="54" y="168"/>
                    <a:pt x="55" y="174"/>
                    <a:pt x="58" y="173"/>
                  </a:cubicBezTo>
                  <a:cubicBezTo>
                    <a:pt x="62" y="172"/>
                    <a:pt x="62" y="178"/>
                    <a:pt x="66" y="178"/>
                  </a:cubicBezTo>
                  <a:cubicBezTo>
                    <a:pt x="71" y="178"/>
                    <a:pt x="76" y="179"/>
                    <a:pt x="72" y="183"/>
                  </a:cubicBezTo>
                  <a:cubicBezTo>
                    <a:pt x="68" y="188"/>
                    <a:pt x="74" y="199"/>
                    <a:pt x="76" y="196"/>
                  </a:cubicBezTo>
                  <a:cubicBezTo>
                    <a:pt x="77" y="195"/>
                    <a:pt x="76" y="191"/>
                    <a:pt x="77" y="189"/>
                  </a:cubicBezTo>
                  <a:cubicBezTo>
                    <a:pt x="74" y="183"/>
                    <a:pt x="86" y="183"/>
                    <a:pt x="89" y="183"/>
                  </a:cubicBezTo>
                  <a:cubicBezTo>
                    <a:pt x="93" y="183"/>
                    <a:pt x="99" y="188"/>
                    <a:pt x="103" y="193"/>
                  </a:cubicBezTo>
                  <a:cubicBezTo>
                    <a:pt x="108" y="199"/>
                    <a:pt x="112" y="195"/>
                    <a:pt x="112" y="195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39"/>
                    <a:pt x="143" y="139"/>
                    <a:pt x="144" y="138"/>
                  </a:cubicBezTo>
                  <a:cubicBezTo>
                    <a:pt x="147" y="133"/>
                    <a:pt x="152" y="137"/>
                    <a:pt x="154" y="139"/>
                  </a:cubicBezTo>
                  <a:cubicBezTo>
                    <a:pt x="156" y="140"/>
                    <a:pt x="155" y="133"/>
                    <a:pt x="159" y="134"/>
                  </a:cubicBezTo>
                  <a:cubicBezTo>
                    <a:pt x="163" y="134"/>
                    <a:pt x="159" y="140"/>
                    <a:pt x="162" y="140"/>
                  </a:cubicBezTo>
                  <a:cubicBezTo>
                    <a:pt x="164" y="140"/>
                    <a:pt x="170" y="148"/>
                    <a:pt x="168" y="154"/>
                  </a:cubicBezTo>
                  <a:cubicBezTo>
                    <a:pt x="173" y="158"/>
                    <a:pt x="181" y="166"/>
                    <a:pt x="182" y="168"/>
                  </a:cubicBezTo>
                  <a:cubicBezTo>
                    <a:pt x="183" y="170"/>
                    <a:pt x="195" y="166"/>
                    <a:pt x="197" y="167"/>
                  </a:cubicBezTo>
                  <a:cubicBezTo>
                    <a:pt x="199" y="168"/>
                    <a:pt x="217" y="168"/>
                    <a:pt x="220" y="168"/>
                  </a:cubicBezTo>
                  <a:cubicBezTo>
                    <a:pt x="224" y="168"/>
                    <a:pt x="226" y="173"/>
                    <a:pt x="230" y="174"/>
                  </a:cubicBezTo>
                  <a:cubicBezTo>
                    <a:pt x="233" y="175"/>
                    <a:pt x="232" y="181"/>
                    <a:pt x="232" y="185"/>
                  </a:cubicBezTo>
                  <a:cubicBezTo>
                    <a:pt x="233" y="188"/>
                    <a:pt x="238" y="192"/>
                    <a:pt x="239" y="196"/>
                  </a:cubicBezTo>
                  <a:cubicBezTo>
                    <a:pt x="239" y="199"/>
                    <a:pt x="245" y="197"/>
                    <a:pt x="249" y="198"/>
                  </a:cubicBezTo>
                  <a:cubicBezTo>
                    <a:pt x="253" y="199"/>
                    <a:pt x="258" y="200"/>
                    <a:pt x="259" y="204"/>
                  </a:cubicBezTo>
                  <a:cubicBezTo>
                    <a:pt x="259" y="207"/>
                    <a:pt x="264" y="205"/>
                    <a:pt x="264" y="202"/>
                  </a:cubicBezTo>
                  <a:cubicBezTo>
                    <a:pt x="265" y="199"/>
                    <a:pt x="269" y="196"/>
                    <a:pt x="276" y="193"/>
                  </a:cubicBezTo>
                  <a:cubicBezTo>
                    <a:pt x="279" y="192"/>
                    <a:pt x="281" y="192"/>
                    <a:pt x="283" y="193"/>
                  </a:cubicBezTo>
                  <a:cubicBezTo>
                    <a:pt x="284" y="190"/>
                    <a:pt x="285" y="187"/>
                    <a:pt x="286" y="187"/>
                  </a:cubicBezTo>
                  <a:cubicBezTo>
                    <a:pt x="289" y="186"/>
                    <a:pt x="293" y="183"/>
                    <a:pt x="294" y="180"/>
                  </a:cubicBezTo>
                  <a:cubicBezTo>
                    <a:pt x="294" y="176"/>
                    <a:pt x="303" y="176"/>
                    <a:pt x="309" y="179"/>
                  </a:cubicBezTo>
                  <a:cubicBezTo>
                    <a:pt x="316" y="182"/>
                    <a:pt x="319" y="182"/>
                    <a:pt x="320" y="178"/>
                  </a:cubicBezTo>
                  <a:cubicBezTo>
                    <a:pt x="320" y="173"/>
                    <a:pt x="329" y="172"/>
                    <a:pt x="332" y="173"/>
                  </a:cubicBezTo>
                  <a:cubicBezTo>
                    <a:pt x="335" y="174"/>
                    <a:pt x="343" y="179"/>
                    <a:pt x="347" y="177"/>
                  </a:cubicBezTo>
                  <a:cubicBezTo>
                    <a:pt x="351" y="176"/>
                    <a:pt x="372" y="178"/>
                    <a:pt x="377" y="179"/>
                  </a:cubicBezTo>
                  <a:cubicBezTo>
                    <a:pt x="382" y="180"/>
                    <a:pt x="384" y="177"/>
                    <a:pt x="388" y="182"/>
                  </a:cubicBezTo>
                  <a:cubicBezTo>
                    <a:pt x="392" y="186"/>
                    <a:pt x="394" y="182"/>
                    <a:pt x="398" y="185"/>
                  </a:cubicBezTo>
                  <a:cubicBezTo>
                    <a:pt x="398" y="184"/>
                    <a:pt x="398" y="183"/>
                    <a:pt x="398" y="181"/>
                  </a:cubicBezTo>
                  <a:cubicBezTo>
                    <a:pt x="398" y="178"/>
                    <a:pt x="403" y="175"/>
                    <a:pt x="404" y="173"/>
                  </a:cubicBezTo>
                  <a:cubicBezTo>
                    <a:pt x="405" y="170"/>
                    <a:pt x="399" y="163"/>
                    <a:pt x="399" y="161"/>
                  </a:cubicBezTo>
                  <a:cubicBezTo>
                    <a:pt x="399" y="158"/>
                    <a:pt x="399" y="153"/>
                    <a:pt x="397" y="151"/>
                  </a:cubicBezTo>
                  <a:cubicBezTo>
                    <a:pt x="394" y="150"/>
                    <a:pt x="402" y="147"/>
                    <a:pt x="403" y="147"/>
                  </a:cubicBezTo>
                  <a:cubicBezTo>
                    <a:pt x="407" y="147"/>
                    <a:pt x="413" y="144"/>
                    <a:pt x="414" y="145"/>
                  </a:cubicBezTo>
                  <a:cubicBezTo>
                    <a:pt x="416" y="147"/>
                    <a:pt x="419" y="147"/>
                    <a:pt x="423" y="147"/>
                  </a:cubicBezTo>
                  <a:cubicBezTo>
                    <a:pt x="426" y="147"/>
                    <a:pt x="425" y="144"/>
                    <a:pt x="423" y="142"/>
                  </a:cubicBezTo>
                  <a:cubicBezTo>
                    <a:pt x="421" y="141"/>
                    <a:pt x="429" y="126"/>
                    <a:pt x="430" y="121"/>
                  </a:cubicBezTo>
                  <a:cubicBezTo>
                    <a:pt x="431" y="116"/>
                    <a:pt x="434" y="121"/>
                    <a:pt x="438" y="121"/>
                  </a:cubicBezTo>
                  <a:cubicBezTo>
                    <a:pt x="442" y="122"/>
                    <a:pt x="446" y="121"/>
                    <a:pt x="449" y="122"/>
                  </a:cubicBezTo>
                  <a:cubicBezTo>
                    <a:pt x="451" y="123"/>
                    <a:pt x="458" y="121"/>
                    <a:pt x="460" y="118"/>
                  </a:cubicBezTo>
                  <a:cubicBezTo>
                    <a:pt x="461" y="116"/>
                    <a:pt x="458" y="115"/>
                    <a:pt x="458" y="110"/>
                  </a:cubicBezTo>
                  <a:cubicBezTo>
                    <a:pt x="458" y="104"/>
                    <a:pt x="462" y="102"/>
                    <a:pt x="466" y="102"/>
                  </a:cubicBezTo>
                  <a:cubicBezTo>
                    <a:pt x="469" y="102"/>
                    <a:pt x="471" y="98"/>
                    <a:pt x="471" y="96"/>
                  </a:cubicBezTo>
                  <a:cubicBezTo>
                    <a:pt x="471" y="93"/>
                    <a:pt x="474" y="92"/>
                    <a:pt x="475" y="89"/>
                  </a:cubicBezTo>
                  <a:cubicBezTo>
                    <a:pt x="473" y="87"/>
                    <a:pt x="472" y="86"/>
                    <a:pt x="472" y="85"/>
                  </a:cubicBezTo>
                  <a:close/>
                  <a:moveTo>
                    <a:pt x="177" y="131"/>
                  </a:moveTo>
                  <a:cubicBezTo>
                    <a:pt x="176" y="133"/>
                    <a:pt x="162" y="130"/>
                    <a:pt x="161" y="127"/>
                  </a:cubicBezTo>
                  <a:cubicBezTo>
                    <a:pt x="160" y="125"/>
                    <a:pt x="180" y="128"/>
                    <a:pt x="177" y="131"/>
                  </a:cubicBezTo>
                  <a:close/>
                  <a:moveTo>
                    <a:pt x="373" y="130"/>
                  </a:moveTo>
                  <a:cubicBezTo>
                    <a:pt x="363" y="130"/>
                    <a:pt x="342" y="126"/>
                    <a:pt x="333" y="134"/>
                  </a:cubicBezTo>
                  <a:cubicBezTo>
                    <a:pt x="325" y="143"/>
                    <a:pt x="331" y="148"/>
                    <a:pt x="327" y="148"/>
                  </a:cubicBezTo>
                  <a:cubicBezTo>
                    <a:pt x="323" y="149"/>
                    <a:pt x="321" y="135"/>
                    <a:pt x="326" y="131"/>
                  </a:cubicBezTo>
                  <a:cubicBezTo>
                    <a:pt x="330" y="126"/>
                    <a:pt x="346" y="124"/>
                    <a:pt x="356" y="126"/>
                  </a:cubicBezTo>
                  <a:cubicBezTo>
                    <a:pt x="365" y="129"/>
                    <a:pt x="382" y="125"/>
                    <a:pt x="385" y="125"/>
                  </a:cubicBezTo>
                  <a:cubicBezTo>
                    <a:pt x="387" y="126"/>
                    <a:pt x="382" y="130"/>
                    <a:pt x="373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0" name="Freeform 154"/>
            <p:cNvSpPr>
              <a:spLocks noEditPoints="1"/>
            </p:cNvSpPr>
            <p:nvPr userDrawn="1"/>
          </p:nvSpPr>
          <p:spPr bwMode="auto">
            <a:xfrm>
              <a:off x="-1930926" y="1709983"/>
              <a:ext cx="4268725" cy="1650349"/>
            </a:xfrm>
            <a:custGeom>
              <a:avLst/>
              <a:gdLst>
                <a:gd name="T0" fmla="*/ 839 w 1992"/>
                <a:gd name="T1" fmla="*/ 42 h 708"/>
                <a:gd name="T2" fmla="*/ 913 w 1992"/>
                <a:gd name="T3" fmla="*/ 68 h 708"/>
                <a:gd name="T4" fmla="*/ 922 w 1992"/>
                <a:gd name="T5" fmla="*/ 88 h 708"/>
                <a:gd name="T6" fmla="*/ 1499 w 1992"/>
                <a:gd name="T7" fmla="*/ 162 h 708"/>
                <a:gd name="T8" fmla="*/ 1376 w 1992"/>
                <a:gd name="T9" fmla="*/ 161 h 708"/>
                <a:gd name="T10" fmla="*/ 1404 w 1992"/>
                <a:gd name="T11" fmla="*/ 189 h 708"/>
                <a:gd name="T12" fmla="*/ 1434 w 1992"/>
                <a:gd name="T13" fmla="*/ 541 h 708"/>
                <a:gd name="T14" fmla="*/ 1988 w 1992"/>
                <a:gd name="T15" fmla="*/ 333 h 708"/>
                <a:gd name="T16" fmla="*/ 1797 w 1992"/>
                <a:gd name="T17" fmla="*/ 262 h 708"/>
                <a:gd name="T18" fmla="*/ 1646 w 1992"/>
                <a:gd name="T19" fmla="*/ 269 h 708"/>
                <a:gd name="T20" fmla="*/ 1458 w 1992"/>
                <a:gd name="T21" fmla="*/ 223 h 708"/>
                <a:gd name="T22" fmla="*/ 1376 w 1992"/>
                <a:gd name="T23" fmla="*/ 229 h 708"/>
                <a:gd name="T24" fmla="*/ 1270 w 1992"/>
                <a:gd name="T25" fmla="*/ 210 h 708"/>
                <a:gd name="T26" fmla="*/ 1160 w 1992"/>
                <a:gd name="T27" fmla="*/ 196 h 708"/>
                <a:gd name="T28" fmla="*/ 995 w 1992"/>
                <a:gd name="T29" fmla="*/ 200 h 708"/>
                <a:gd name="T30" fmla="*/ 1075 w 1992"/>
                <a:gd name="T31" fmla="*/ 120 h 708"/>
                <a:gd name="T32" fmla="*/ 958 w 1992"/>
                <a:gd name="T33" fmla="*/ 97 h 708"/>
                <a:gd name="T34" fmla="*/ 854 w 1992"/>
                <a:gd name="T35" fmla="*/ 132 h 708"/>
                <a:gd name="T36" fmla="*/ 786 w 1992"/>
                <a:gd name="T37" fmla="*/ 172 h 708"/>
                <a:gd name="T38" fmla="*/ 686 w 1992"/>
                <a:gd name="T39" fmla="*/ 207 h 708"/>
                <a:gd name="T40" fmla="*/ 649 w 1992"/>
                <a:gd name="T41" fmla="*/ 218 h 708"/>
                <a:gd name="T42" fmla="*/ 674 w 1992"/>
                <a:gd name="T43" fmla="*/ 283 h 708"/>
                <a:gd name="T44" fmla="*/ 611 w 1992"/>
                <a:gd name="T45" fmla="*/ 319 h 708"/>
                <a:gd name="T46" fmla="*/ 612 w 1992"/>
                <a:gd name="T47" fmla="*/ 201 h 708"/>
                <a:gd name="T48" fmla="*/ 542 w 1992"/>
                <a:gd name="T49" fmla="*/ 274 h 708"/>
                <a:gd name="T50" fmla="*/ 443 w 1992"/>
                <a:gd name="T51" fmla="*/ 286 h 708"/>
                <a:gd name="T52" fmla="*/ 299 w 1992"/>
                <a:gd name="T53" fmla="*/ 309 h 708"/>
                <a:gd name="T54" fmla="*/ 266 w 1992"/>
                <a:gd name="T55" fmla="*/ 323 h 708"/>
                <a:gd name="T56" fmla="*/ 184 w 1992"/>
                <a:gd name="T57" fmla="*/ 361 h 708"/>
                <a:gd name="T58" fmla="*/ 244 w 1992"/>
                <a:gd name="T59" fmla="*/ 298 h 708"/>
                <a:gd name="T60" fmla="*/ 117 w 1992"/>
                <a:gd name="T61" fmla="*/ 268 h 708"/>
                <a:gd name="T62" fmla="*/ 126 w 1992"/>
                <a:gd name="T63" fmla="*/ 364 h 708"/>
                <a:gd name="T64" fmla="*/ 91 w 1992"/>
                <a:gd name="T65" fmla="*/ 461 h 708"/>
                <a:gd name="T66" fmla="*/ 150 w 1992"/>
                <a:gd name="T67" fmla="*/ 536 h 708"/>
                <a:gd name="T68" fmla="*/ 206 w 1992"/>
                <a:gd name="T69" fmla="*/ 582 h 708"/>
                <a:gd name="T70" fmla="*/ 216 w 1992"/>
                <a:gd name="T71" fmla="*/ 640 h 708"/>
                <a:gd name="T72" fmla="*/ 315 w 1992"/>
                <a:gd name="T73" fmla="*/ 700 h 708"/>
                <a:gd name="T74" fmla="*/ 315 w 1992"/>
                <a:gd name="T75" fmla="*/ 602 h 708"/>
                <a:gd name="T76" fmla="*/ 410 w 1992"/>
                <a:gd name="T77" fmla="*/ 577 h 708"/>
                <a:gd name="T78" fmla="*/ 486 w 1992"/>
                <a:gd name="T79" fmla="*/ 546 h 708"/>
                <a:gd name="T80" fmla="*/ 617 w 1992"/>
                <a:gd name="T81" fmla="*/ 526 h 708"/>
                <a:gd name="T82" fmla="*/ 736 w 1992"/>
                <a:gd name="T83" fmla="*/ 578 h 708"/>
                <a:gd name="T84" fmla="*/ 848 w 1992"/>
                <a:gd name="T85" fmla="*/ 578 h 708"/>
                <a:gd name="T86" fmla="*/ 952 w 1992"/>
                <a:gd name="T87" fmla="*/ 570 h 708"/>
                <a:gd name="T88" fmla="*/ 1104 w 1992"/>
                <a:gd name="T89" fmla="*/ 588 h 708"/>
                <a:gd name="T90" fmla="*/ 1233 w 1992"/>
                <a:gd name="T91" fmla="*/ 553 h 708"/>
                <a:gd name="T92" fmla="*/ 1319 w 1992"/>
                <a:gd name="T93" fmla="*/ 649 h 708"/>
                <a:gd name="T94" fmla="*/ 1406 w 1992"/>
                <a:gd name="T95" fmla="*/ 571 h 708"/>
                <a:gd name="T96" fmla="*/ 1359 w 1992"/>
                <a:gd name="T97" fmla="*/ 523 h 708"/>
                <a:gd name="T98" fmla="*/ 1519 w 1992"/>
                <a:gd name="T99" fmla="*/ 444 h 708"/>
                <a:gd name="T100" fmla="*/ 1628 w 1992"/>
                <a:gd name="T101" fmla="*/ 410 h 708"/>
                <a:gd name="T102" fmla="*/ 1647 w 1992"/>
                <a:gd name="T103" fmla="*/ 440 h 708"/>
                <a:gd name="T104" fmla="*/ 1642 w 1992"/>
                <a:gd name="T105" fmla="*/ 524 h 708"/>
                <a:gd name="T106" fmla="*/ 1706 w 1992"/>
                <a:gd name="T107" fmla="*/ 439 h 708"/>
                <a:gd name="T108" fmla="*/ 1847 w 1992"/>
                <a:gd name="T109" fmla="*/ 367 h 708"/>
                <a:gd name="T110" fmla="*/ 1900 w 1992"/>
                <a:gd name="T111" fmla="*/ 344 h 708"/>
                <a:gd name="T112" fmla="*/ 1981 w 1992"/>
                <a:gd name="T113" fmla="*/ 342 h 708"/>
                <a:gd name="T114" fmla="*/ 336 w 1992"/>
                <a:gd name="T115" fmla="*/ 26 h 708"/>
                <a:gd name="T116" fmla="*/ 443 w 1992"/>
                <a:gd name="T117" fmla="*/ 10 h 708"/>
                <a:gd name="T118" fmla="*/ 386 w 1992"/>
                <a:gd name="T119" fmla="*/ 212 h 708"/>
                <a:gd name="T120" fmla="*/ 484 w 1992"/>
                <a:gd name="T121" fmla="*/ 156 h 708"/>
                <a:gd name="T122" fmla="*/ 411 w 1992"/>
                <a:gd name="T123" fmla="*/ 18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2" h="708">
                  <a:moveTo>
                    <a:pt x="30" y="512"/>
                  </a:moveTo>
                  <a:cubicBezTo>
                    <a:pt x="28" y="512"/>
                    <a:pt x="24" y="511"/>
                    <a:pt x="23" y="509"/>
                  </a:cubicBezTo>
                  <a:cubicBezTo>
                    <a:pt x="22" y="508"/>
                    <a:pt x="19" y="508"/>
                    <a:pt x="16" y="509"/>
                  </a:cubicBezTo>
                  <a:cubicBezTo>
                    <a:pt x="16" y="509"/>
                    <a:pt x="17" y="509"/>
                    <a:pt x="18" y="510"/>
                  </a:cubicBezTo>
                  <a:cubicBezTo>
                    <a:pt x="19" y="513"/>
                    <a:pt x="11" y="513"/>
                    <a:pt x="14" y="516"/>
                  </a:cubicBezTo>
                  <a:cubicBezTo>
                    <a:pt x="16" y="519"/>
                    <a:pt x="8" y="519"/>
                    <a:pt x="8" y="516"/>
                  </a:cubicBezTo>
                  <a:cubicBezTo>
                    <a:pt x="8" y="513"/>
                    <a:pt x="0" y="515"/>
                    <a:pt x="0" y="517"/>
                  </a:cubicBezTo>
                  <a:cubicBezTo>
                    <a:pt x="0" y="517"/>
                    <a:pt x="0" y="518"/>
                    <a:pt x="0" y="519"/>
                  </a:cubicBezTo>
                  <a:cubicBezTo>
                    <a:pt x="2" y="520"/>
                    <a:pt x="4" y="521"/>
                    <a:pt x="6" y="521"/>
                  </a:cubicBezTo>
                  <a:cubicBezTo>
                    <a:pt x="7" y="522"/>
                    <a:pt x="28" y="524"/>
                    <a:pt x="36" y="522"/>
                  </a:cubicBezTo>
                  <a:cubicBezTo>
                    <a:pt x="35" y="521"/>
                    <a:pt x="36" y="517"/>
                    <a:pt x="36" y="515"/>
                  </a:cubicBezTo>
                  <a:cubicBezTo>
                    <a:pt x="36" y="513"/>
                    <a:pt x="31" y="511"/>
                    <a:pt x="30" y="512"/>
                  </a:cubicBezTo>
                  <a:close/>
                  <a:moveTo>
                    <a:pt x="850" y="34"/>
                  </a:moveTo>
                  <a:cubicBezTo>
                    <a:pt x="856" y="36"/>
                    <a:pt x="854" y="38"/>
                    <a:pt x="847" y="38"/>
                  </a:cubicBezTo>
                  <a:cubicBezTo>
                    <a:pt x="840" y="38"/>
                    <a:pt x="834" y="40"/>
                    <a:pt x="839" y="42"/>
                  </a:cubicBezTo>
                  <a:cubicBezTo>
                    <a:pt x="842" y="43"/>
                    <a:pt x="842" y="47"/>
                    <a:pt x="849" y="48"/>
                  </a:cubicBezTo>
                  <a:cubicBezTo>
                    <a:pt x="856" y="50"/>
                    <a:pt x="864" y="44"/>
                    <a:pt x="863" y="40"/>
                  </a:cubicBezTo>
                  <a:cubicBezTo>
                    <a:pt x="862" y="37"/>
                    <a:pt x="888" y="33"/>
                    <a:pt x="895" y="31"/>
                  </a:cubicBezTo>
                  <a:cubicBezTo>
                    <a:pt x="902" y="30"/>
                    <a:pt x="891" y="23"/>
                    <a:pt x="898" y="23"/>
                  </a:cubicBezTo>
                  <a:cubicBezTo>
                    <a:pt x="906" y="22"/>
                    <a:pt x="903" y="19"/>
                    <a:pt x="893" y="17"/>
                  </a:cubicBezTo>
                  <a:cubicBezTo>
                    <a:pt x="884" y="16"/>
                    <a:pt x="888" y="9"/>
                    <a:pt x="885" y="6"/>
                  </a:cubicBezTo>
                  <a:cubicBezTo>
                    <a:pt x="882" y="4"/>
                    <a:pt x="880" y="9"/>
                    <a:pt x="868" y="12"/>
                  </a:cubicBezTo>
                  <a:cubicBezTo>
                    <a:pt x="856" y="14"/>
                    <a:pt x="850" y="17"/>
                    <a:pt x="855" y="19"/>
                  </a:cubicBezTo>
                  <a:cubicBezTo>
                    <a:pt x="860" y="21"/>
                    <a:pt x="855" y="27"/>
                    <a:pt x="850" y="26"/>
                  </a:cubicBezTo>
                  <a:cubicBezTo>
                    <a:pt x="844" y="26"/>
                    <a:pt x="843" y="31"/>
                    <a:pt x="850" y="34"/>
                  </a:cubicBezTo>
                  <a:close/>
                  <a:moveTo>
                    <a:pt x="868" y="43"/>
                  </a:moveTo>
                  <a:cubicBezTo>
                    <a:pt x="868" y="46"/>
                    <a:pt x="857" y="50"/>
                    <a:pt x="860" y="52"/>
                  </a:cubicBezTo>
                  <a:cubicBezTo>
                    <a:pt x="863" y="54"/>
                    <a:pt x="865" y="54"/>
                    <a:pt x="869" y="54"/>
                  </a:cubicBezTo>
                  <a:cubicBezTo>
                    <a:pt x="872" y="55"/>
                    <a:pt x="874" y="63"/>
                    <a:pt x="880" y="62"/>
                  </a:cubicBezTo>
                  <a:cubicBezTo>
                    <a:pt x="886" y="61"/>
                    <a:pt x="903" y="68"/>
                    <a:pt x="913" y="68"/>
                  </a:cubicBezTo>
                  <a:cubicBezTo>
                    <a:pt x="923" y="68"/>
                    <a:pt x="924" y="61"/>
                    <a:pt x="921" y="60"/>
                  </a:cubicBezTo>
                  <a:cubicBezTo>
                    <a:pt x="918" y="60"/>
                    <a:pt x="921" y="55"/>
                    <a:pt x="926" y="48"/>
                  </a:cubicBezTo>
                  <a:cubicBezTo>
                    <a:pt x="932" y="41"/>
                    <a:pt x="909" y="35"/>
                    <a:pt x="909" y="41"/>
                  </a:cubicBezTo>
                  <a:cubicBezTo>
                    <a:pt x="909" y="47"/>
                    <a:pt x="903" y="40"/>
                    <a:pt x="901" y="36"/>
                  </a:cubicBezTo>
                  <a:cubicBezTo>
                    <a:pt x="899" y="33"/>
                    <a:pt x="868" y="39"/>
                    <a:pt x="868" y="43"/>
                  </a:cubicBezTo>
                  <a:close/>
                  <a:moveTo>
                    <a:pt x="595" y="197"/>
                  </a:moveTo>
                  <a:cubicBezTo>
                    <a:pt x="600" y="198"/>
                    <a:pt x="612" y="195"/>
                    <a:pt x="613" y="193"/>
                  </a:cubicBezTo>
                  <a:cubicBezTo>
                    <a:pt x="614" y="191"/>
                    <a:pt x="608" y="188"/>
                    <a:pt x="600" y="188"/>
                  </a:cubicBezTo>
                  <a:cubicBezTo>
                    <a:pt x="592" y="188"/>
                    <a:pt x="591" y="196"/>
                    <a:pt x="595" y="197"/>
                  </a:cubicBezTo>
                  <a:close/>
                  <a:moveTo>
                    <a:pt x="529" y="19"/>
                  </a:moveTo>
                  <a:cubicBezTo>
                    <a:pt x="542" y="18"/>
                    <a:pt x="541" y="11"/>
                    <a:pt x="534" y="10"/>
                  </a:cubicBezTo>
                  <a:cubicBezTo>
                    <a:pt x="528" y="9"/>
                    <a:pt x="527" y="14"/>
                    <a:pt x="523" y="14"/>
                  </a:cubicBezTo>
                  <a:cubicBezTo>
                    <a:pt x="520" y="13"/>
                    <a:pt x="507" y="16"/>
                    <a:pt x="509" y="18"/>
                  </a:cubicBezTo>
                  <a:cubicBezTo>
                    <a:pt x="512" y="22"/>
                    <a:pt x="522" y="20"/>
                    <a:pt x="529" y="19"/>
                  </a:cubicBezTo>
                  <a:close/>
                  <a:moveTo>
                    <a:pt x="922" y="88"/>
                  </a:moveTo>
                  <a:cubicBezTo>
                    <a:pt x="926" y="90"/>
                    <a:pt x="942" y="85"/>
                    <a:pt x="952" y="85"/>
                  </a:cubicBezTo>
                  <a:cubicBezTo>
                    <a:pt x="963" y="85"/>
                    <a:pt x="992" y="77"/>
                    <a:pt x="993" y="72"/>
                  </a:cubicBezTo>
                  <a:cubicBezTo>
                    <a:pt x="994" y="67"/>
                    <a:pt x="982" y="68"/>
                    <a:pt x="978" y="63"/>
                  </a:cubicBezTo>
                  <a:cubicBezTo>
                    <a:pt x="973" y="59"/>
                    <a:pt x="963" y="62"/>
                    <a:pt x="961" y="66"/>
                  </a:cubicBezTo>
                  <a:cubicBezTo>
                    <a:pt x="958" y="70"/>
                    <a:pt x="955" y="67"/>
                    <a:pt x="962" y="61"/>
                  </a:cubicBezTo>
                  <a:cubicBezTo>
                    <a:pt x="969" y="54"/>
                    <a:pt x="955" y="50"/>
                    <a:pt x="955" y="54"/>
                  </a:cubicBezTo>
                  <a:cubicBezTo>
                    <a:pt x="955" y="57"/>
                    <a:pt x="943" y="54"/>
                    <a:pt x="943" y="58"/>
                  </a:cubicBezTo>
                  <a:cubicBezTo>
                    <a:pt x="943" y="61"/>
                    <a:pt x="938" y="63"/>
                    <a:pt x="939" y="66"/>
                  </a:cubicBezTo>
                  <a:cubicBezTo>
                    <a:pt x="939" y="70"/>
                    <a:pt x="930" y="64"/>
                    <a:pt x="930" y="72"/>
                  </a:cubicBezTo>
                  <a:cubicBezTo>
                    <a:pt x="930" y="80"/>
                    <a:pt x="917" y="85"/>
                    <a:pt x="922" y="88"/>
                  </a:cubicBezTo>
                  <a:close/>
                  <a:moveTo>
                    <a:pt x="841" y="11"/>
                  </a:moveTo>
                  <a:cubicBezTo>
                    <a:pt x="842" y="6"/>
                    <a:pt x="819" y="8"/>
                    <a:pt x="825" y="13"/>
                  </a:cubicBezTo>
                  <a:cubicBezTo>
                    <a:pt x="828" y="15"/>
                    <a:pt x="840" y="16"/>
                    <a:pt x="841" y="11"/>
                  </a:cubicBezTo>
                  <a:close/>
                  <a:moveTo>
                    <a:pt x="1471" y="153"/>
                  </a:moveTo>
                  <a:cubicBezTo>
                    <a:pt x="1479" y="154"/>
                    <a:pt x="1483" y="161"/>
                    <a:pt x="1499" y="162"/>
                  </a:cubicBezTo>
                  <a:cubicBezTo>
                    <a:pt x="1515" y="163"/>
                    <a:pt x="1527" y="160"/>
                    <a:pt x="1527" y="157"/>
                  </a:cubicBezTo>
                  <a:cubicBezTo>
                    <a:pt x="1527" y="154"/>
                    <a:pt x="1513" y="149"/>
                    <a:pt x="1508" y="152"/>
                  </a:cubicBezTo>
                  <a:cubicBezTo>
                    <a:pt x="1504" y="154"/>
                    <a:pt x="1500" y="147"/>
                    <a:pt x="1495" y="149"/>
                  </a:cubicBezTo>
                  <a:cubicBezTo>
                    <a:pt x="1489" y="151"/>
                    <a:pt x="1482" y="150"/>
                    <a:pt x="1479" y="146"/>
                  </a:cubicBezTo>
                  <a:cubicBezTo>
                    <a:pt x="1476" y="141"/>
                    <a:pt x="1467" y="153"/>
                    <a:pt x="1471" y="153"/>
                  </a:cubicBezTo>
                  <a:close/>
                  <a:moveTo>
                    <a:pt x="1411" y="173"/>
                  </a:moveTo>
                  <a:cubicBezTo>
                    <a:pt x="1411" y="169"/>
                    <a:pt x="1392" y="175"/>
                    <a:pt x="1400" y="178"/>
                  </a:cubicBezTo>
                  <a:cubicBezTo>
                    <a:pt x="1404" y="179"/>
                    <a:pt x="1411" y="178"/>
                    <a:pt x="1411" y="173"/>
                  </a:cubicBezTo>
                  <a:close/>
                  <a:moveTo>
                    <a:pt x="1856" y="243"/>
                  </a:moveTo>
                  <a:cubicBezTo>
                    <a:pt x="1862" y="246"/>
                    <a:pt x="1867" y="239"/>
                    <a:pt x="1872" y="242"/>
                  </a:cubicBezTo>
                  <a:cubicBezTo>
                    <a:pt x="1878" y="246"/>
                    <a:pt x="1891" y="241"/>
                    <a:pt x="1897" y="240"/>
                  </a:cubicBezTo>
                  <a:cubicBezTo>
                    <a:pt x="1902" y="239"/>
                    <a:pt x="1899" y="232"/>
                    <a:pt x="1884" y="231"/>
                  </a:cubicBezTo>
                  <a:cubicBezTo>
                    <a:pt x="1868" y="229"/>
                    <a:pt x="1848" y="239"/>
                    <a:pt x="1856" y="243"/>
                  </a:cubicBezTo>
                  <a:close/>
                  <a:moveTo>
                    <a:pt x="1366" y="154"/>
                  </a:moveTo>
                  <a:cubicBezTo>
                    <a:pt x="1371" y="156"/>
                    <a:pt x="1373" y="158"/>
                    <a:pt x="1376" y="161"/>
                  </a:cubicBezTo>
                  <a:cubicBezTo>
                    <a:pt x="1378" y="163"/>
                    <a:pt x="1389" y="159"/>
                    <a:pt x="1393" y="158"/>
                  </a:cubicBezTo>
                  <a:cubicBezTo>
                    <a:pt x="1397" y="157"/>
                    <a:pt x="1397" y="164"/>
                    <a:pt x="1404" y="160"/>
                  </a:cubicBezTo>
                  <a:cubicBezTo>
                    <a:pt x="1411" y="156"/>
                    <a:pt x="1417" y="158"/>
                    <a:pt x="1425" y="158"/>
                  </a:cubicBezTo>
                  <a:cubicBezTo>
                    <a:pt x="1432" y="158"/>
                    <a:pt x="1423" y="149"/>
                    <a:pt x="1424" y="146"/>
                  </a:cubicBezTo>
                  <a:cubicBezTo>
                    <a:pt x="1424" y="142"/>
                    <a:pt x="1433" y="144"/>
                    <a:pt x="1430" y="147"/>
                  </a:cubicBezTo>
                  <a:cubicBezTo>
                    <a:pt x="1427" y="151"/>
                    <a:pt x="1434" y="158"/>
                    <a:pt x="1445" y="157"/>
                  </a:cubicBezTo>
                  <a:cubicBezTo>
                    <a:pt x="1456" y="157"/>
                    <a:pt x="1448" y="150"/>
                    <a:pt x="1453" y="148"/>
                  </a:cubicBezTo>
                  <a:cubicBezTo>
                    <a:pt x="1459" y="146"/>
                    <a:pt x="1458" y="143"/>
                    <a:pt x="1450" y="139"/>
                  </a:cubicBezTo>
                  <a:cubicBezTo>
                    <a:pt x="1442" y="134"/>
                    <a:pt x="1432" y="137"/>
                    <a:pt x="1425" y="134"/>
                  </a:cubicBezTo>
                  <a:cubicBezTo>
                    <a:pt x="1418" y="131"/>
                    <a:pt x="1409" y="131"/>
                    <a:pt x="1408" y="138"/>
                  </a:cubicBezTo>
                  <a:cubicBezTo>
                    <a:pt x="1408" y="145"/>
                    <a:pt x="1394" y="131"/>
                    <a:pt x="1386" y="128"/>
                  </a:cubicBezTo>
                  <a:cubicBezTo>
                    <a:pt x="1378" y="126"/>
                    <a:pt x="1355" y="148"/>
                    <a:pt x="1366" y="154"/>
                  </a:cubicBezTo>
                  <a:close/>
                  <a:moveTo>
                    <a:pt x="1438" y="194"/>
                  </a:moveTo>
                  <a:cubicBezTo>
                    <a:pt x="1445" y="193"/>
                    <a:pt x="1434" y="183"/>
                    <a:pt x="1423" y="181"/>
                  </a:cubicBezTo>
                  <a:cubicBezTo>
                    <a:pt x="1413" y="179"/>
                    <a:pt x="1403" y="188"/>
                    <a:pt x="1404" y="189"/>
                  </a:cubicBezTo>
                  <a:cubicBezTo>
                    <a:pt x="1407" y="194"/>
                    <a:pt x="1432" y="196"/>
                    <a:pt x="1438" y="194"/>
                  </a:cubicBezTo>
                  <a:close/>
                  <a:moveTo>
                    <a:pt x="696" y="202"/>
                  </a:moveTo>
                  <a:cubicBezTo>
                    <a:pt x="701" y="204"/>
                    <a:pt x="705" y="203"/>
                    <a:pt x="705" y="198"/>
                  </a:cubicBezTo>
                  <a:cubicBezTo>
                    <a:pt x="704" y="193"/>
                    <a:pt x="691" y="200"/>
                    <a:pt x="696" y="202"/>
                  </a:cubicBezTo>
                  <a:close/>
                  <a:moveTo>
                    <a:pt x="319" y="23"/>
                  </a:moveTo>
                  <a:cubicBezTo>
                    <a:pt x="327" y="17"/>
                    <a:pt x="337" y="23"/>
                    <a:pt x="339" y="20"/>
                  </a:cubicBezTo>
                  <a:cubicBezTo>
                    <a:pt x="340" y="17"/>
                    <a:pt x="324" y="16"/>
                    <a:pt x="318" y="19"/>
                  </a:cubicBezTo>
                  <a:cubicBezTo>
                    <a:pt x="312" y="22"/>
                    <a:pt x="298" y="19"/>
                    <a:pt x="300" y="23"/>
                  </a:cubicBezTo>
                  <a:cubicBezTo>
                    <a:pt x="301" y="25"/>
                    <a:pt x="311" y="30"/>
                    <a:pt x="319" y="23"/>
                  </a:cubicBezTo>
                  <a:close/>
                  <a:moveTo>
                    <a:pt x="337" y="279"/>
                  </a:moveTo>
                  <a:cubicBezTo>
                    <a:pt x="346" y="287"/>
                    <a:pt x="354" y="275"/>
                    <a:pt x="358" y="275"/>
                  </a:cubicBezTo>
                  <a:cubicBezTo>
                    <a:pt x="363" y="274"/>
                    <a:pt x="356" y="270"/>
                    <a:pt x="348" y="268"/>
                  </a:cubicBezTo>
                  <a:cubicBezTo>
                    <a:pt x="340" y="266"/>
                    <a:pt x="330" y="273"/>
                    <a:pt x="337" y="279"/>
                  </a:cubicBezTo>
                  <a:close/>
                  <a:moveTo>
                    <a:pt x="1436" y="564"/>
                  </a:moveTo>
                  <a:cubicBezTo>
                    <a:pt x="1432" y="554"/>
                    <a:pt x="1441" y="545"/>
                    <a:pt x="1434" y="541"/>
                  </a:cubicBezTo>
                  <a:cubicBezTo>
                    <a:pt x="1427" y="536"/>
                    <a:pt x="1430" y="526"/>
                    <a:pt x="1427" y="528"/>
                  </a:cubicBezTo>
                  <a:cubicBezTo>
                    <a:pt x="1423" y="530"/>
                    <a:pt x="1427" y="538"/>
                    <a:pt x="1421" y="539"/>
                  </a:cubicBezTo>
                  <a:cubicBezTo>
                    <a:pt x="1416" y="540"/>
                    <a:pt x="1421" y="544"/>
                    <a:pt x="1419" y="551"/>
                  </a:cubicBezTo>
                  <a:cubicBezTo>
                    <a:pt x="1417" y="557"/>
                    <a:pt x="1420" y="566"/>
                    <a:pt x="1423" y="572"/>
                  </a:cubicBezTo>
                  <a:cubicBezTo>
                    <a:pt x="1425" y="578"/>
                    <a:pt x="1419" y="609"/>
                    <a:pt x="1422" y="614"/>
                  </a:cubicBezTo>
                  <a:cubicBezTo>
                    <a:pt x="1424" y="619"/>
                    <a:pt x="1417" y="641"/>
                    <a:pt x="1419" y="644"/>
                  </a:cubicBezTo>
                  <a:cubicBezTo>
                    <a:pt x="1424" y="649"/>
                    <a:pt x="1421" y="638"/>
                    <a:pt x="1427" y="637"/>
                  </a:cubicBezTo>
                  <a:cubicBezTo>
                    <a:pt x="1433" y="636"/>
                    <a:pt x="1433" y="643"/>
                    <a:pt x="1437" y="645"/>
                  </a:cubicBezTo>
                  <a:cubicBezTo>
                    <a:pt x="1441" y="647"/>
                    <a:pt x="1438" y="635"/>
                    <a:pt x="1435" y="635"/>
                  </a:cubicBezTo>
                  <a:cubicBezTo>
                    <a:pt x="1432" y="636"/>
                    <a:pt x="1429" y="628"/>
                    <a:pt x="1427" y="623"/>
                  </a:cubicBezTo>
                  <a:cubicBezTo>
                    <a:pt x="1425" y="618"/>
                    <a:pt x="1430" y="612"/>
                    <a:pt x="1430" y="605"/>
                  </a:cubicBezTo>
                  <a:cubicBezTo>
                    <a:pt x="1430" y="599"/>
                    <a:pt x="1439" y="599"/>
                    <a:pt x="1444" y="604"/>
                  </a:cubicBezTo>
                  <a:cubicBezTo>
                    <a:pt x="1449" y="609"/>
                    <a:pt x="1450" y="605"/>
                    <a:pt x="1448" y="602"/>
                  </a:cubicBezTo>
                  <a:cubicBezTo>
                    <a:pt x="1446" y="598"/>
                    <a:pt x="1439" y="573"/>
                    <a:pt x="1436" y="564"/>
                  </a:cubicBezTo>
                  <a:close/>
                  <a:moveTo>
                    <a:pt x="1988" y="333"/>
                  </a:moveTo>
                  <a:cubicBezTo>
                    <a:pt x="1985" y="332"/>
                    <a:pt x="1974" y="326"/>
                    <a:pt x="1971" y="322"/>
                  </a:cubicBezTo>
                  <a:cubicBezTo>
                    <a:pt x="1968" y="318"/>
                    <a:pt x="1955" y="317"/>
                    <a:pt x="1955" y="318"/>
                  </a:cubicBezTo>
                  <a:cubicBezTo>
                    <a:pt x="1955" y="320"/>
                    <a:pt x="1951" y="318"/>
                    <a:pt x="1950" y="316"/>
                  </a:cubicBezTo>
                  <a:cubicBezTo>
                    <a:pt x="1948" y="314"/>
                    <a:pt x="1935" y="314"/>
                    <a:pt x="1934" y="316"/>
                  </a:cubicBezTo>
                  <a:cubicBezTo>
                    <a:pt x="1934" y="318"/>
                    <a:pt x="1938" y="318"/>
                    <a:pt x="1940" y="321"/>
                  </a:cubicBezTo>
                  <a:cubicBezTo>
                    <a:pt x="1942" y="323"/>
                    <a:pt x="1937" y="325"/>
                    <a:pt x="1938" y="328"/>
                  </a:cubicBezTo>
                  <a:cubicBezTo>
                    <a:pt x="1939" y="330"/>
                    <a:pt x="1933" y="326"/>
                    <a:pt x="1931" y="325"/>
                  </a:cubicBezTo>
                  <a:cubicBezTo>
                    <a:pt x="1928" y="323"/>
                    <a:pt x="1929" y="317"/>
                    <a:pt x="1930" y="314"/>
                  </a:cubicBezTo>
                  <a:cubicBezTo>
                    <a:pt x="1931" y="310"/>
                    <a:pt x="1926" y="311"/>
                    <a:pt x="1926" y="308"/>
                  </a:cubicBezTo>
                  <a:cubicBezTo>
                    <a:pt x="1925" y="305"/>
                    <a:pt x="1910" y="298"/>
                    <a:pt x="1903" y="295"/>
                  </a:cubicBezTo>
                  <a:cubicBezTo>
                    <a:pt x="1896" y="293"/>
                    <a:pt x="1888" y="291"/>
                    <a:pt x="1886" y="287"/>
                  </a:cubicBezTo>
                  <a:cubicBezTo>
                    <a:pt x="1883" y="284"/>
                    <a:pt x="1872" y="284"/>
                    <a:pt x="1867" y="280"/>
                  </a:cubicBezTo>
                  <a:cubicBezTo>
                    <a:pt x="1863" y="275"/>
                    <a:pt x="1843" y="268"/>
                    <a:pt x="1835" y="267"/>
                  </a:cubicBezTo>
                  <a:cubicBezTo>
                    <a:pt x="1826" y="267"/>
                    <a:pt x="1828" y="262"/>
                    <a:pt x="1824" y="263"/>
                  </a:cubicBezTo>
                  <a:cubicBezTo>
                    <a:pt x="1820" y="264"/>
                    <a:pt x="1802" y="263"/>
                    <a:pt x="1797" y="262"/>
                  </a:cubicBezTo>
                  <a:cubicBezTo>
                    <a:pt x="1791" y="261"/>
                    <a:pt x="1790" y="265"/>
                    <a:pt x="1786" y="264"/>
                  </a:cubicBezTo>
                  <a:cubicBezTo>
                    <a:pt x="1782" y="262"/>
                    <a:pt x="1761" y="255"/>
                    <a:pt x="1759" y="258"/>
                  </a:cubicBezTo>
                  <a:cubicBezTo>
                    <a:pt x="1757" y="260"/>
                    <a:pt x="1758" y="264"/>
                    <a:pt x="1755" y="265"/>
                  </a:cubicBezTo>
                  <a:cubicBezTo>
                    <a:pt x="1753" y="265"/>
                    <a:pt x="1755" y="269"/>
                    <a:pt x="1761" y="273"/>
                  </a:cubicBezTo>
                  <a:cubicBezTo>
                    <a:pt x="1767" y="278"/>
                    <a:pt x="1763" y="282"/>
                    <a:pt x="1758" y="284"/>
                  </a:cubicBezTo>
                  <a:cubicBezTo>
                    <a:pt x="1753" y="286"/>
                    <a:pt x="1745" y="282"/>
                    <a:pt x="1742" y="278"/>
                  </a:cubicBezTo>
                  <a:cubicBezTo>
                    <a:pt x="1739" y="275"/>
                    <a:pt x="1732" y="276"/>
                    <a:pt x="1731" y="271"/>
                  </a:cubicBezTo>
                  <a:cubicBezTo>
                    <a:pt x="1729" y="267"/>
                    <a:pt x="1733" y="266"/>
                    <a:pt x="1736" y="269"/>
                  </a:cubicBezTo>
                  <a:cubicBezTo>
                    <a:pt x="1740" y="271"/>
                    <a:pt x="1744" y="269"/>
                    <a:pt x="1745" y="266"/>
                  </a:cubicBezTo>
                  <a:cubicBezTo>
                    <a:pt x="1745" y="262"/>
                    <a:pt x="1735" y="260"/>
                    <a:pt x="1730" y="260"/>
                  </a:cubicBezTo>
                  <a:cubicBezTo>
                    <a:pt x="1725" y="260"/>
                    <a:pt x="1722" y="267"/>
                    <a:pt x="1716" y="270"/>
                  </a:cubicBezTo>
                  <a:cubicBezTo>
                    <a:pt x="1711" y="273"/>
                    <a:pt x="1689" y="269"/>
                    <a:pt x="1687" y="267"/>
                  </a:cubicBezTo>
                  <a:cubicBezTo>
                    <a:pt x="1685" y="265"/>
                    <a:pt x="1655" y="267"/>
                    <a:pt x="1652" y="269"/>
                  </a:cubicBezTo>
                  <a:cubicBezTo>
                    <a:pt x="1649" y="271"/>
                    <a:pt x="1651" y="278"/>
                    <a:pt x="1650" y="279"/>
                  </a:cubicBezTo>
                  <a:cubicBezTo>
                    <a:pt x="1648" y="280"/>
                    <a:pt x="1646" y="270"/>
                    <a:pt x="1646" y="269"/>
                  </a:cubicBezTo>
                  <a:cubicBezTo>
                    <a:pt x="1646" y="267"/>
                    <a:pt x="1643" y="266"/>
                    <a:pt x="1638" y="266"/>
                  </a:cubicBezTo>
                  <a:cubicBezTo>
                    <a:pt x="1632" y="266"/>
                    <a:pt x="1629" y="265"/>
                    <a:pt x="1631" y="263"/>
                  </a:cubicBezTo>
                  <a:cubicBezTo>
                    <a:pt x="1634" y="261"/>
                    <a:pt x="1629" y="259"/>
                    <a:pt x="1633" y="256"/>
                  </a:cubicBezTo>
                  <a:cubicBezTo>
                    <a:pt x="1638" y="254"/>
                    <a:pt x="1626" y="245"/>
                    <a:pt x="1614" y="241"/>
                  </a:cubicBezTo>
                  <a:cubicBezTo>
                    <a:pt x="1603" y="237"/>
                    <a:pt x="1577" y="239"/>
                    <a:pt x="1570" y="241"/>
                  </a:cubicBezTo>
                  <a:cubicBezTo>
                    <a:pt x="1563" y="243"/>
                    <a:pt x="1550" y="243"/>
                    <a:pt x="1543" y="243"/>
                  </a:cubicBezTo>
                  <a:cubicBezTo>
                    <a:pt x="1537" y="243"/>
                    <a:pt x="1542" y="240"/>
                    <a:pt x="1540" y="237"/>
                  </a:cubicBezTo>
                  <a:cubicBezTo>
                    <a:pt x="1538" y="235"/>
                    <a:pt x="1527" y="231"/>
                    <a:pt x="1525" y="233"/>
                  </a:cubicBezTo>
                  <a:cubicBezTo>
                    <a:pt x="1524" y="236"/>
                    <a:pt x="1521" y="233"/>
                    <a:pt x="1521" y="232"/>
                  </a:cubicBezTo>
                  <a:cubicBezTo>
                    <a:pt x="1521" y="230"/>
                    <a:pt x="1510" y="226"/>
                    <a:pt x="1506" y="227"/>
                  </a:cubicBezTo>
                  <a:cubicBezTo>
                    <a:pt x="1502" y="228"/>
                    <a:pt x="1500" y="224"/>
                    <a:pt x="1505" y="224"/>
                  </a:cubicBezTo>
                  <a:cubicBezTo>
                    <a:pt x="1510" y="224"/>
                    <a:pt x="1518" y="225"/>
                    <a:pt x="1514" y="220"/>
                  </a:cubicBezTo>
                  <a:cubicBezTo>
                    <a:pt x="1511" y="214"/>
                    <a:pt x="1480" y="213"/>
                    <a:pt x="1477" y="214"/>
                  </a:cubicBezTo>
                  <a:cubicBezTo>
                    <a:pt x="1474" y="215"/>
                    <a:pt x="1477" y="218"/>
                    <a:pt x="1470" y="224"/>
                  </a:cubicBezTo>
                  <a:cubicBezTo>
                    <a:pt x="1463" y="230"/>
                    <a:pt x="1457" y="226"/>
                    <a:pt x="1458" y="223"/>
                  </a:cubicBezTo>
                  <a:cubicBezTo>
                    <a:pt x="1458" y="221"/>
                    <a:pt x="1467" y="221"/>
                    <a:pt x="1467" y="218"/>
                  </a:cubicBezTo>
                  <a:cubicBezTo>
                    <a:pt x="1467" y="215"/>
                    <a:pt x="1455" y="217"/>
                    <a:pt x="1454" y="214"/>
                  </a:cubicBezTo>
                  <a:cubicBezTo>
                    <a:pt x="1452" y="212"/>
                    <a:pt x="1456" y="210"/>
                    <a:pt x="1460" y="212"/>
                  </a:cubicBezTo>
                  <a:cubicBezTo>
                    <a:pt x="1464" y="213"/>
                    <a:pt x="1472" y="213"/>
                    <a:pt x="1472" y="212"/>
                  </a:cubicBezTo>
                  <a:cubicBezTo>
                    <a:pt x="1472" y="210"/>
                    <a:pt x="1468" y="209"/>
                    <a:pt x="1461" y="208"/>
                  </a:cubicBezTo>
                  <a:cubicBezTo>
                    <a:pt x="1454" y="207"/>
                    <a:pt x="1437" y="204"/>
                    <a:pt x="1428" y="204"/>
                  </a:cubicBezTo>
                  <a:cubicBezTo>
                    <a:pt x="1419" y="205"/>
                    <a:pt x="1416" y="201"/>
                    <a:pt x="1411" y="201"/>
                  </a:cubicBezTo>
                  <a:cubicBezTo>
                    <a:pt x="1406" y="201"/>
                    <a:pt x="1406" y="203"/>
                    <a:pt x="1408" y="206"/>
                  </a:cubicBezTo>
                  <a:cubicBezTo>
                    <a:pt x="1410" y="209"/>
                    <a:pt x="1403" y="210"/>
                    <a:pt x="1398" y="209"/>
                  </a:cubicBezTo>
                  <a:cubicBezTo>
                    <a:pt x="1392" y="209"/>
                    <a:pt x="1384" y="212"/>
                    <a:pt x="1387" y="216"/>
                  </a:cubicBezTo>
                  <a:cubicBezTo>
                    <a:pt x="1390" y="220"/>
                    <a:pt x="1394" y="215"/>
                    <a:pt x="1396" y="216"/>
                  </a:cubicBezTo>
                  <a:cubicBezTo>
                    <a:pt x="1399" y="217"/>
                    <a:pt x="1389" y="220"/>
                    <a:pt x="1393" y="222"/>
                  </a:cubicBezTo>
                  <a:cubicBezTo>
                    <a:pt x="1397" y="224"/>
                    <a:pt x="1397" y="227"/>
                    <a:pt x="1397" y="229"/>
                  </a:cubicBezTo>
                  <a:cubicBezTo>
                    <a:pt x="1397" y="231"/>
                    <a:pt x="1390" y="232"/>
                    <a:pt x="1387" y="229"/>
                  </a:cubicBezTo>
                  <a:cubicBezTo>
                    <a:pt x="1385" y="226"/>
                    <a:pt x="1381" y="229"/>
                    <a:pt x="1376" y="229"/>
                  </a:cubicBezTo>
                  <a:cubicBezTo>
                    <a:pt x="1372" y="228"/>
                    <a:pt x="1368" y="230"/>
                    <a:pt x="1373" y="231"/>
                  </a:cubicBezTo>
                  <a:cubicBezTo>
                    <a:pt x="1378" y="232"/>
                    <a:pt x="1380" y="235"/>
                    <a:pt x="1373" y="235"/>
                  </a:cubicBezTo>
                  <a:cubicBezTo>
                    <a:pt x="1366" y="236"/>
                    <a:pt x="1368" y="229"/>
                    <a:pt x="1364" y="230"/>
                  </a:cubicBezTo>
                  <a:cubicBezTo>
                    <a:pt x="1360" y="231"/>
                    <a:pt x="1351" y="227"/>
                    <a:pt x="1346" y="227"/>
                  </a:cubicBezTo>
                  <a:cubicBezTo>
                    <a:pt x="1341" y="228"/>
                    <a:pt x="1339" y="231"/>
                    <a:pt x="1332" y="232"/>
                  </a:cubicBezTo>
                  <a:cubicBezTo>
                    <a:pt x="1326" y="232"/>
                    <a:pt x="1317" y="228"/>
                    <a:pt x="1315" y="225"/>
                  </a:cubicBezTo>
                  <a:cubicBezTo>
                    <a:pt x="1312" y="222"/>
                    <a:pt x="1311" y="221"/>
                    <a:pt x="1308" y="225"/>
                  </a:cubicBezTo>
                  <a:cubicBezTo>
                    <a:pt x="1305" y="229"/>
                    <a:pt x="1305" y="236"/>
                    <a:pt x="1302" y="236"/>
                  </a:cubicBezTo>
                  <a:cubicBezTo>
                    <a:pt x="1299" y="236"/>
                    <a:pt x="1298" y="243"/>
                    <a:pt x="1294" y="244"/>
                  </a:cubicBezTo>
                  <a:cubicBezTo>
                    <a:pt x="1291" y="246"/>
                    <a:pt x="1291" y="242"/>
                    <a:pt x="1287" y="242"/>
                  </a:cubicBezTo>
                  <a:cubicBezTo>
                    <a:pt x="1283" y="243"/>
                    <a:pt x="1271" y="231"/>
                    <a:pt x="1270" y="228"/>
                  </a:cubicBezTo>
                  <a:cubicBezTo>
                    <a:pt x="1269" y="224"/>
                    <a:pt x="1261" y="218"/>
                    <a:pt x="1259" y="217"/>
                  </a:cubicBezTo>
                  <a:cubicBezTo>
                    <a:pt x="1257" y="215"/>
                    <a:pt x="1261" y="215"/>
                    <a:pt x="1264" y="217"/>
                  </a:cubicBezTo>
                  <a:cubicBezTo>
                    <a:pt x="1266" y="219"/>
                    <a:pt x="1270" y="219"/>
                    <a:pt x="1272" y="218"/>
                  </a:cubicBezTo>
                  <a:cubicBezTo>
                    <a:pt x="1275" y="216"/>
                    <a:pt x="1274" y="210"/>
                    <a:pt x="1270" y="210"/>
                  </a:cubicBezTo>
                  <a:cubicBezTo>
                    <a:pt x="1266" y="210"/>
                    <a:pt x="1267" y="207"/>
                    <a:pt x="1270" y="206"/>
                  </a:cubicBezTo>
                  <a:cubicBezTo>
                    <a:pt x="1272" y="205"/>
                    <a:pt x="1264" y="199"/>
                    <a:pt x="1267" y="198"/>
                  </a:cubicBezTo>
                  <a:cubicBezTo>
                    <a:pt x="1270" y="198"/>
                    <a:pt x="1269" y="195"/>
                    <a:pt x="1265" y="195"/>
                  </a:cubicBezTo>
                  <a:cubicBezTo>
                    <a:pt x="1261" y="194"/>
                    <a:pt x="1257" y="191"/>
                    <a:pt x="1257" y="190"/>
                  </a:cubicBezTo>
                  <a:cubicBezTo>
                    <a:pt x="1257" y="188"/>
                    <a:pt x="1241" y="187"/>
                    <a:pt x="1241" y="190"/>
                  </a:cubicBezTo>
                  <a:cubicBezTo>
                    <a:pt x="1242" y="192"/>
                    <a:pt x="1236" y="191"/>
                    <a:pt x="1237" y="189"/>
                  </a:cubicBezTo>
                  <a:cubicBezTo>
                    <a:pt x="1238" y="187"/>
                    <a:pt x="1231" y="188"/>
                    <a:pt x="1224" y="186"/>
                  </a:cubicBezTo>
                  <a:cubicBezTo>
                    <a:pt x="1216" y="184"/>
                    <a:pt x="1216" y="179"/>
                    <a:pt x="1213" y="179"/>
                  </a:cubicBezTo>
                  <a:cubicBezTo>
                    <a:pt x="1211" y="178"/>
                    <a:pt x="1212" y="186"/>
                    <a:pt x="1208" y="184"/>
                  </a:cubicBezTo>
                  <a:cubicBezTo>
                    <a:pt x="1204" y="182"/>
                    <a:pt x="1200" y="186"/>
                    <a:pt x="1202" y="190"/>
                  </a:cubicBezTo>
                  <a:cubicBezTo>
                    <a:pt x="1204" y="194"/>
                    <a:pt x="1202" y="194"/>
                    <a:pt x="1202" y="198"/>
                  </a:cubicBezTo>
                  <a:cubicBezTo>
                    <a:pt x="1202" y="201"/>
                    <a:pt x="1200" y="200"/>
                    <a:pt x="1195" y="198"/>
                  </a:cubicBezTo>
                  <a:cubicBezTo>
                    <a:pt x="1191" y="197"/>
                    <a:pt x="1191" y="202"/>
                    <a:pt x="1181" y="200"/>
                  </a:cubicBezTo>
                  <a:cubicBezTo>
                    <a:pt x="1171" y="197"/>
                    <a:pt x="1167" y="200"/>
                    <a:pt x="1165" y="197"/>
                  </a:cubicBezTo>
                  <a:cubicBezTo>
                    <a:pt x="1163" y="194"/>
                    <a:pt x="1161" y="194"/>
                    <a:pt x="1160" y="196"/>
                  </a:cubicBezTo>
                  <a:cubicBezTo>
                    <a:pt x="1160" y="198"/>
                    <a:pt x="1145" y="198"/>
                    <a:pt x="1144" y="194"/>
                  </a:cubicBezTo>
                  <a:cubicBezTo>
                    <a:pt x="1143" y="190"/>
                    <a:pt x="1146" y="190"/>
                    <a:pt x="1149" y="189"/>
                  </a:cubicBezTo>
                  <a:cubicBezTo>
                    <a:pt x="1151" y="188"/>
                    <a:pt x="1146" y="186"/>
                    <a:pt x="1138" y="187"/>
                  </a:cubicBezTo>
                  <a:cubicBezTo>
                    <a:pt x="1130" y="187"/>
                    <a:pt x="1125" y="183"/>
                    <a:pt x="1117" y="184"/>
                  </a:cubicBezTo>
                  <a:cubicBezTo>
                    <a:pt x="1108" y="185"/>
                    <a:pt x="1090" y="186"/>
                    <a:pt x="1087" y="187"/>
                  </a:cubicBezTo>
                  <a:cubicBezTo>
                    <a:pt x="1085" y="189"/>
                    <a:pt x="1090" y="193"/>
                    <a:pt x="1086" y="193"/>
                  </a:cubicBezTo>
                  <a:cubicBezTo>
                    <a:pt x="1082" y="194"/>
                    <a:pt x="1085" y="186"/>
                    <a:pt x="1084" y="183"/>
                  </a:cubicBezTo>
                  <a:cubicBezTo>
                    <a:pt x="1083" y="179"/>
                    <a:pt x="1077" y="179"/>
                    <a:pt x="1078" y="181"/>
                  </a:cubicBezTo>
                  <a:cubicBezTo>
                    <a:pt x="1079" y="184"/>
                    <a:pt x="1069" y="185"/>
                    <a:pt x="1066" y="183"/>
                  </a:cubicBezTo>
                  <a:cubicBezTo>
                    <a:pt x="1063" y="181"/>
                    <a:pt x="1059" y="178"/>
                    <a:pt x="1052" y="177"/>
                  </a:cubicBezTo>
                  <a:cubicBezTo>
                    <a:pt x="1046" y="175"/>
                    <a:pt x="1037" y="182"/>
                    <a:pt x="1039" y="184"/>
                  </a:cubicBezTo>
                  <a:cubicBezTo>
                    <a:pt x="1041" y="186"/>
                    <a:pt x="1046" y="184"/>
                    <a:pt x="1046" y="185"/>
                  </a:cubicBezTo>
                  <a:cubicBezTo>
                    <a:pt x="1047" y="188"/>
                    <a:pt x="1032" y="187"/>
                    <a:pt x="1032" y="189"/>
                  </a:cubicBezTo>
                  <a:cubicBezTo>
                    <a:pt x="1032" y="191"/>
                    <a:pt x="1019" y="194"/>
                    <a:pt x="1014" y="195"/>
                  </a:cubicBezTo>
                  <a:cubicBezTo>
                    <a:pt x="1003" y="196"/>
                    <a:pt x="1001" y="196"/>
                    <a:pt x="995" y="200"/>
                  </a:cubicBezTo>
                  <a:cubicBezTo>
                    <a:pt x="990" y="205"/>
                    <a:pt x="994" y="197"/>
                    <a:pt x="998" y="193"/>
                  </a:cubicBezTo>
                  <a:cubicBezTo>
                    <a:pt x="1002" y="189"/>
                    <a:pt x="1007" y="191"/>
                    <a:pt x="1009" y="188"/>
                  </a:cubicBezTo>
                  <a:cubicBezTo>
                    <a:pt x="1011" y="185"/>
                    <a:pt x="1015" y="185"/>
                    <a:pt x="1022" y="184"/>
                  </a:cubicBezTo>
                  <a:cubicBezTo>
                    <a:pt x="1028" y="183"/>
                    <a:pt x="1028" y="179"/>
                    <a:pt x="1031" y="178"/>
                  </a:cubicBezTo>
                  <a:cubicBezTo>
                    <a:pt x="1034" y="177"/>
                    <a:pt x="1042" y="174"/>
                    <a:pt x="1043" y="171"/>
                  </a:cubicBezTo>
                  <a:cubicBezTo>
                    <a:pt x="1045" y="168"/>
                    <a:pt x="1060" y="164"/>
                    <a:pt x="1063" y="164"/>
                  </a:cubicBezTo>
                  <a:cubicBezTo>
                    <a:pt x="1066" y="164"/>
                    <a:pt x="1067" y="158"/>
                    <a:pt x="1069" y="158"/>
                  </a:cubicBezTo>
                  <a:cubicBezTo>
                    <a:pt x="1070" y="158"/>
                    <a:pt x="1079" y="154"/>
                    <a:pt x="1083" y="153"/>
                  </a:cubicBezTo>
                  <a:cubicBezTo>
                    <a:pt x="1086" y="151"/>
                    <a:pt x="1088" y="148"/>
                    <a:pt x="1088" y="146"/>
                  </a:cubicBezTo>
                  <a:cubicBezTo>
                    <a:pt x="1088" y="144"/>
                    <a:pt x="1084" y="145"/>
                    <a:pt x="1083" y="143"/>
                  </a:cubicBezTo>
                  <a:cubicBezTo>
                    <a:pt x="1082" y="141"/>
                    <a:pt x="1085" y="142"/>
                    <a:pt x="1089" y="141"/>
                  </a:cubicBezTo>
                  <a:cubicBezTo>
                    <a:pt x="1092" y="139"/>
                    <a:pt x="1089" y="135"/>
                    <a:pt x="1086" y="136"/>
                  </a:cubicBezTo>
                  <a:cubicBezTo>
                    <a:pt x="1083" y="137"/>
                    <a:pt x="1087" y="133"/>
                    <a:pt x="1085" y="131"/>
                  </a:cubicBezTo>
                  <a:cubicBezTo>
                    <a:pt x="1082" y="128"/>
                    <a:pt x="1077" y="132"/>
                    <a:pt x="1077" y="129"/>
                  </a:cubicBezTo>
                  <a:cubicBezTo>
                    <a:pt x="1077" y="126"/>
                    <a:pt x="1077" y="122"/>
                    <a:pt x="1075" y="120"/>
                  </a:cubicBezTo>
                  <a:cubicBezTo>
                    <a:pt x="1073" y="119"/>
                    <a:pt x="1069" y="124"/>
                    <a:pt x="1065" y="121"/>
                  </a:cubicBezTo>
                  <a:cubicBezTo>
                    <a:pt x="1060" y="118"/>
                    <a:pt x="1048" y="116"/>
                    <a:pt x="1048" y="117"/>
                  </a:cubicBezTo>
                  <a:cubicBezTo>
                    <a:pt x="1048" y="118"/>
                    <a:pt x="1042" y="115"/>
                    <a:pt x="1041" y="116"/>
                  </a:cubicBezTo>
                  <a:cubicBezTo>
                    <a:pt x="1039" y="118"/>
                    <a:pt x="1029" y="118"/>
                    <a:pt x="1026" y="117"/>
                  </a:cubicBezTo>
                  <a:cubicBezTo>
                    <a:pt x="1023" y="116"/>
                    <a:pt x="1019" y="118"/>
                    <a:pt x="1019" y="121"/>
                  </a:cubicBezTo>
                  <a:cubicBezTo>
                    <a:pt x="1019" y="124"/>
                    <a:pt x="1006" y="123"/>
                    <a:pt x="1004" y="122"/>
                  </a:cubicBezTo>
                  <a:cubicBezTo>
                    <a:pt x="1002" y="122"/>
                    <a:pt x="1012" y="113"/>
                    <a:pt x="1012" y="112"/>
                  </a:cubicBezTo>
                  <a:cubicBezTo>
                    <a:pt x="1012" y="111"/>
                    <a:pt x="994" y="112"/>
                    <a:pt x="993" y="111"/>
                  </a:cubicBezTo>
                  <a:cubicBezTo>
                    <a:pt x="992" y="109"/>
                    <a:pt x="984" y="109"/>
                    <a:pt x="980" y="109"/>
                  </a:cubicBezTo>
                  <a:cubicBezTo>
                    <a:pt x="976" y="109"/>
                    <a:pt x="979" y="108"/>
                    <a:pt x="983" y="108"/>
                  </a:cubicBezTo>
                  <a:cubicBezTo>
                    <a:pt x="987" y="107"/>
                    <a:pt x="990" y="104"/>
                    <a:pt x="994" y="104"/>
                  </a:cubicBezTo>
                  <a:cubicBezTo>
                    <a:pt x="998" y="103"/>
                    <a:pt x="997" y="102"/>
                    <a:pt x="995" y="100"/>
                  </a:cubicBezTo>
                  <a:cubicBezTo>
                    <a:pt x="994" y="97"/>
                    <a:pt x="989" y="98"/>
                    <a:pt x="985" y="97"/>
                  </a:cubicBezTo>
                  <a:cubicBezTo>
                    <a:pt x="981" y="96"/>
                    <a:pt x="977" y="95"/>
                    <a:pt x="973" y="94"/>
                  </a:cubicBezTo>
                  <a:cubicBezTo>
                    <a:pt x="970" y="94"/>
                    <a:pt x="966" y="96"/>
                    <a:pt x="958" y="97"/>
                  </a:cubicBezTo>
                  <a:cubicBezTo>
                    <a:pt x="950" y="99"/>
                    <a:pt x="949" y="105"/>
                    <a:pt x="945" y="106"/>
                  </a:cubicBezTo>
                  <a:cubicBezTo>
                    <a:pt x="941" y="108"/>
                    <a:pt x="934" y="115"/>
                    <a:pt x="937" y="116"/>
                  </a:cubicBezTo>
                  <a:cubicBezTo>
                    <a:pt x="940" y="116"/>
                    <a:pt x="939" y="118"/>
                    <a:pt x="939" y="120"/>
                  </a:cubicBezTo>
                  <a:cubicBezTo>
                    <a:pt x="940" y="123"/>
                    <a:pt x="937" y="123"/>
                    <a:pt x="933" y="122"/>
                  </a:cubicBezTo>
                  <a:cubicBezTo>
                    <a:pt x="929" y="122"/>
                    <a:pt x="915" y="122"/>
                    <a:pt x="915" y="125"/>
                  </a:cubicBezTo>
                  <a:cubicBezTo>
                    <a:pt x="915" y="127"/>
                    <a:pt x="923" y="129"/>
                    <a:pt x="923" y="130"/>
                  </a:cubicBezTo>
                  <a:cubicBezTo>
                    <a:pt x="922" y="132"/>
                    <a:pt x="916" y="130"/>
                    <a:pt x="914" y="128"/>
                  </a:cubicBezTo>
                  <a:cubicBezTo>
                    <a:pt x="911" y="127"/>
                    <a:pt x="905" y="128"/>
                    <a:pt x="904" y="131"/>
                  </a:cubicBezTo>
                  <a:cubicBezTo>
                    <a:pt x="902" y="133"/>
                    <a:pt x="898" y="133"/>
                    <a:pt x="896" y="132"/>
                  </a:cubicBezTo>
                  <a:cubicBezTo>
                    <a:pt x="894" y="131"/>
                    <a:pt x="891" y="133"/>
                    <a:pt x="888" y="132"/>
                  </a:cubicBezTo>
                  <a:cubicBezTo>
                    <a:pt x="886" y="132"/>
                    <a:pt x="894" y="128"/>
                    <a:pt x="892" y="126"/>
                  </a:cubicBezTo>
                  <a:cubicBezTo>
                    <a:pt x="890" y="125"/>
                    <a:pt x="881" y="126"/>
                    <a:pt x="881" y="129"/>
                  </a:cubicBezTo>
                  <a:cubicBezTo>
                    <a:pt x="880" y="132"/>
                    <a:pt x="875" y="127"/>
                    <a:pt x="873" y="128"/>
                  </a:cubicBezTo>
                  <a:cubicBezTo>
                    <a:pt x="871" y="129"/>
                    <a:pt x="869" y="130"/>
                    <a:pt x="865" y="132"/>
                  </a:cubicBezTo>
                  <a:cubicBezTo>
                    <a:pt x="862" y="133"/>
                    <a:pt x="855" y="130"/>
                    <a:pt x="854" y="132"/>
                  </a:cubicBezTo>
                  <a:cubicBezTo>
                    <a:pt x="853" y="135"/>
                    <a:pt x="861" y="136"/>
                    <a:pt x="861" y="137"/>
                  </a:cubicBezTo>
                  <a:cubicBezTo>
                    <a:pt x="861" y="138"/>
                    <a:pt x="842" y="138"/>
                    <a:pt x="842" y="140"/>
                  </a:cubicBezTo>
                  <a:cubicBezTo>
                    <a:pt x="841" y="141"/>
                    <a:pt x="835" y="141"/>
                    <a:pt x="827" y="142"/>
                  </a:cubicBezTo>
                  <a:cubicBezTo>
                    <a:pt x="819" y="142"/>
                    <a:pt x="823" y="145"/>
                    <a:pt x="816" y="146"/>
                  </a:cubicBezTo>
                  <a:cubicBezTo>
                    <a:pt x="810" y="147"/>
                    <a:pt x="807" y="148"/>
                    <a:pt x="805" y="151"/>
                  </a:cubicBezTo>
                  <a:cubicBezTo>
                    <a:pt x="803" y="153"/>
                    <a:pt x="798" y="154"/>
                    <a:pt x="796" y="152"/>
                  </a:cubicBezTo>
                  <a:cubicBezTo>
                    <a:pt x="794" y="149"/>
                    <a:pt x="789" y="153"/>
                    <a:pt x="792" y="153"/>
                  </a:cubicBezTo>
                  <a:cubicBezTo>
                    <a:pt x="795" y="153"/>
                    <a:pt x="792" y="156"/>
                    <a:pt x="790" y="156"/>
                  </a:cubicBezTo>
                  <a:cubicBezTo>
                    <a:pt x="788" y="155"/>
                    <a:pt x="783" y="159"/>
                    <a:pt x="786" y="158"/>
                  </a:cubicBezTo>
                  <a:cubicBezTo>
                    <a:pt x="789" y="158"/>
                    <a:pt x="790" y="160"/>
                    <a:pt x="789" y="162"/>
                  </a:cubicBezTo>
                  <a:cubicBezTo>
                    <a:pt x="787" y="164"/>
                    <a:pt x="780" y="160"/>
                    <a:pt x="779" y="162"/>
                  </a:cubicBezTo>
                  <a:cubicBezTo>
                    <a:pt x="777" y="163"/>
                    <a:pt x="782" y="165"/>
                    <a:pt x="785" y="165"/>
                  </a:cubicBezTo>
                  <a:cubicBezTo>
                    <a:pt x="788" y="165"/>
                    <a:pt x="790" y="167"/>
                    <a:pt x="790" y="169"/>
                  </a:cubicBezTo>
                  <a:cubicBezTo>
                    <a:pt x="791" y="171"/>
                    <a:pt x="783" y="167"/>
                    <a:pt x="782" y="169"/>
                  </a:cubicBezTo>
                  <a:cubicBezTo>
                    <a:pt x="780" y="171"/>
                    <a:pt x="783" y="172"/>
                    <a:pt x="786" y="172"/>
                  </a:cubicBezTo>
                  <a:cubicBezTo>
                    <a:pt x="789" y="172"/>
                    <a:pt x="787" y="174"/>
                    <a:pt x="790" y="176"/>
                  </a:cubicBezTo>
                  <a:cubicBezTo>
                    <a:pt x="790" y="176"/>
                    <a:pt x="790" y="176"/>
                    <a:pt x="790" y="176"/>
                  </a:cubicBezTo>
                  <a:cubicBezTo>
                    <a:pt x="792" y="178"/>
                    <a:pt x="789" y="179"/>
                    <a:pt x="789" y="181"/>
                  </a:cubicBezTo>
                  <a:cubicBezTo>
                    <a:pt x="789" y="183"/>
                    <a:pt x="786" y="184"/>
                    <a:pt x="786" y="182"/>
                  </a:cubicBezTo>
                  <a:cubicBezTo>
                    <a:pt x="786" y="180"/>
                    <a:pt x="777" y="179"/>
                    <a:pt x="775" y="182"/>
                  </a:cubicBezTo>
                  <a:cubicBezTo>
                    <a:pt x="773" y="184"/>
                    <a:pt x="772" y="185"/>
                    <a:pt x="769" y="183"/>
                  </a:cubicBezTo>
                  <a:cubicBezTo>
                    <a:pt x="767" y="181"/>
                    <a:pt x="760" y="184"/>
                    <a:pt x="752" y="184"/>
                  </a:cubicBezTo>
                  <a:cubicBezTo>
                    <a:pt x="744" y="184"/>
                    <a:pt x="726" y="185"/>
                    <a:pt x="722" y="186"/>
                  </a:cubicBezTo>
                  <a:cubicBezTo>
                    <a:pt x="718" y="188"/>
                    <a:pt x="714" y="194"/>
                    <a:pt x="718" y="197"/>
                  </a:cubicBezTo>
                  <a:cubicBezTo>
                    <a:pt x="722" y="201"/>
                    <a:pt x="718" y="202"/>
                    <a:pt x="718" y="205"/>
                  </a:cubicBezTo>
                  <a:cubicBezTo>
                    <a:pt x="718" y="207"/>
                    <a:pt x="728" y="212"/>
                    <a:pt x="734" y="213"/>
                  </a:cubicBezTo>
                  <a:cubicBezTo>
                    <a:pt x="739" y="213"/>
                    <a:pt x="744" y="219"/>
                    <a:pt x="741" y="223"/>
                  </a:cubicBezTo>
                  <a:cubicBezTo>
                    <a:pt x="737" y="227"/>
                    <a:pt x="727" y="222"/>
                    <a:pt x="721" y="217"/>
                  </a:cubicBezTo>
                  <a:cubicBezTo>
                    <a:pt x="714" y="213"/>
                    <a:pt x="699" y="211"/>
                    <a:pt x="694" y="211"/>
                  </a:cubicBezTo>
                  <a:cubicBezTo>
                    <a:pt x="689" y="211"/>
                    <a:pt x="692" y="207"/>
                    <a:pt x="686" y="207"/>
                  </a:cubicBezTo>
                  <a:cubicBezTo>
                    <a:pt x="679" y="207"/>
                    <a:pt x="674" y="212"/>
                    <a:pt x="678" y="212"/>
                  </a:cubicBezTo>
                  <a:cubicBezTo>
                    <a:pt x="683" y="212"/>
                    <a:pt x="685" y="212"/>
                    <a:pt x="683" y="214"/>
                  </a:cubicBezTo>
                  <a:cubicBezTo>
                    <a:pt x="681" y="216"/>
                    <a:pt x="684" y="215"/>
                    <a:pt x="689" y="217"/>
                  </a:cubicBezTo>
                  <a:cubicBezTo>
                    <a:pt x="695" y="220"/>
                    <a:pt x="685" y="222"/>
                    <a:pt x="680" y="219"/>
                  </a:cubicBezTo>
                  <a:cubicBezTo>
                    <a:pt x="674" y="216"/>
                    <a:pt x="669" y="219"/>
                    <a:pt x="667" y="221"/>
                  </a:cubicBezTo>
                  <a:cubicBezTo>
                    <a:pt x="666" y="224"/>
                    <a:pt x="673" y="231"/>
                    <a:pt x="683" y="233"/>
                  </a:cubicBezTo>
                  <a:cubicBezTo>
                    <a:pt x="692" y="234"/>
                    <a:pt x="689" y="237"/>
                    <a:pt x="693" y="238"/>
                  </a:cubicBezTo>
                  <a:cubicBezTo>
                    <a:pt x="698" y="240"/>
                    <a:pt x="694" y="241"/>
                    <a:pt x="692" y="241"/>
                  </a:cubicBezTo>
                  <a:cubicBezTo>
                    <a:pt x="689" y="241"/>
                    <a:pt x="683" y="237"/>
                    <a:pt x="678" y="235"/>
                  </a:cubicBezTo>
                  <a:cubicBezTo>
                    <a:pt x="673" y="233"/>
                    <a:pt x="661" y="236"/>
                    <a:pt x="658" y="233"/>
                  </a:cubicBezTo>
                  <a:cubicBezTo>
                    <a:pt x="656" y="231"/>
                    <a:pt x="660" y="228"/>
                    <a:pt x="658" y="226"/>
                  </a:cubicBezTo>
                  <a:cubicBezTo>
                    <a:pt x="655" y="224"/>
                    <a:pt x="657" y="220"/>
                    <a:pt x="660" y="216"/>
                  </a:cubicBezTo>
                  <a:cubicBezTo>
                    <a:pt x="663" y="211"/>
                    <a:pt x="660" y="203"/>
                    <a:pt x="655" y="202"/>
                  </a:cubicBezTo>
                  <a:cubicBezTo>
                    <a:pt x="651" y="201"/>
                    <a:pt x="651" y="205"/>
                    <a:pt x="652" y="206"/>
                  </a:cubicBezTo>
                  <a:cubicBezTo>
                    <a:pt x="653" y="208"/>
                    <a:pt x="653" y="214"/>
                    <a:pt x="649" y="218"/>
                  </a:cubicBezTo>
                  <a:cubicBezTo>
                    <a:pt x="646" y="222"/>
                    <a:pt x="635" y="222"/>
                    <a:pt x="635" y="225"/>
                  </a:cubicBezTo>
                  <a:cubicBezTo>
                    <a:pt x="635" y="227"/>
                    <a:pt x="628" y="229"/>
                    <a:pt x="631" y="231"/>
                  </a:cubicBezTo>
                  <a:cubicBezTo>
                    <a:pt x="633" y="233"/>
                    <a:pt x="643" y="243"/>
                    <a:pt x="644" y="246"/>
                  </a:cubicBezTo>
                  <a:cubicBezTo>
                    <a:pt x="645" y="249"/>
                    <a:pt x="636" y="259"/>
                    <a:pt x="637" y="264"/>
                  </a:cubicBezTo>
                  <a:cubicBezTo>
                    <a:pt x="639" y="270"/>
                    <a:pt x="636" y="272"/>
                    <a:pt x="638" y="275"/>
                  </a:cubicBezTo>
                  <a:cubicBezTo>
                    <a:pt x="639" y="278"/>
                    <a:pt x="644" y="275"/>
                    <a:pt x="647" y="277"/>
                  </a:cubicBezTo>
                  <a:cubicBezTo>
                    <a:pt x="649" y="278"/>
                    <a:pt x="654" y="275"/>
                    <a:pt x="660" y="274"/>
                  </a:cubicBezTo>
                  <a:cubicBezTo>
                    <a:pt x="667" y="273"/>
                    <a:pt x="678" y="279"/>
                    <a:pt x="683" y="281"/>
                  </a:cubicBezTo>
                  <a:cubicBezTo>
                    <a:pt x="687" y="283"/>
                    <a:pt x="685" y="286"/>
                    <a:pt x="687" y="289"/>
                  </a:cubicBezTo>
                  <a:cubicBezTo>
                    <a:pt x="689" y="292"/>
                    <a:pt x="682" y="292"/>
                    <a:pt x="682" y="297"/>
                  </a:cubicBezTo>
                  <a:cubicBezTo>
                    <a:pt x="681" y="302"/>
                    <a:pt x="694" y="304"/>
                    <a:pt x="695" y="306"/>
                  </a:cubicBezTo>
                  <a:cubicBezTo>
                    <a:pt x="695" y="307"/>
                    <a:pt x="686" y="306"/>
                    <a:pt x="682" y="305"/>
                  </a:cubicBezTo>
                  <a:cubicBezTo>
                    <a:pt x="678" y="303"/>
                    <a:pt x="678" y="299"/>
                    <a:pt x="677" y="298"/>
                  </a:cubicBezTo>
                  <a:cubicBezTo>
                    <a:pt x="675" y="297"/>
                    <a:pt x="679" y="293"/>
                    <a:pt x="679" y="290"/>
                  </a:cubicBezTo>
                  <a:cubicBezTo>
                    <a:pt x="680" y="287"/>
                    <a:pt x="675" y="285"/>
                    <a:pt x="674" y="283"/>
                  </a:cubicBezTo>
                  <a:cubicBezTo>
                    <a:pt x="672" y="281"/>
                    <a:pt x="669" y="278"/>
                    <a:pt x="666" y="279"/>
                  </a:cubicBezTo>
                  <a:cubicBezTo>
                    <a:pt x="663" y="279"/>
                    <a:pt x="652" y="280"/>
                    <a:pt x="648" y="283"/>
                  </a:cubicBezTo>
                  <a:cubicBezTo>
                    <a:pt x="645" y="286"/>
                    <a:pt x="649" y="294"/>
                    <a:pt x="651" y="298"/>
                  </a:cubicBezTo>
                  <a:cubicBezTo>
                    <a:pt x="653" y="302"/>
                    <a:pt x="641" y="308"/>
                    <a:pt x="641" y="311"/>
                  </a:cubicBezTo>
                  <a:cubicBezTo>
                    <a:pt x="641" y="314"/>
                    <a:pt x="637" y="315"/>
                    <a:pt x="632" y="318"/>
                  </a:cubicBezTo>
                  <a:cubicBezTo>
                    <a:pt x="627" y="321"/>
                    <a:pt x="621" y="322"/>
                    <a:pt x="622" y="327"/>
                  </a:cubicBezTo>
                  <a:cubicBezTo>
                    <a:pt x="622" y="331"/>
                    <a:pt x="615" y="329"/>
                    <a:pt x="611" y="327"/>
                  </a:cubicBezTo>
                  <a:cubicBezTo>
                    <a:pt x="607" y="325"/>
                    <a:pt x="603" y="328"/>
                    <a:pt x="598" y="328"/>
                  </a:cubicBezTo>
                  <a:cubicBezTo>
                    <a:pt x="592" y="327"/>
                    <a:pt x="592" y="323"/>
                    <a:pt x="588" y="325"/>
                  </a:cubicBezTo>
                  <a:cubicBezTo>
                    <a:pt x="584" y="326"/>
                    <a:pt x="581" y="323"/>
                    <a:pt x="583" y="320"/>
                  </a:cubicBezTo>
                  <a:cubicBezTo>
                    <a:pt x="584" y="317"/>
                    <a:pt x="588" y="320"/>
                    <a:pt x="589" y="322"/>
                  </a:cubicBezTo>
                  <a:cubicBezTo>
                    <a:pt x="589" y="324"/>
                    <a:pt x="592" y="323"/>
                    <a:pt x="596" y="321"/>
                  </a:cubicBezTo>
                  <a:cubicBezTo>
                    <a:pt x="599" y="319"/>
                    <a:pt x="597" y="323"/>
                    <a:pt x="602" y="324"/>
                  </a:cubicBezTo>
                  <a:cubicBezTo>
                    <a:pt x="607" y="324"/>
                    <a:pt x="604" y="321"/>
                    <a:pt x="608" y="321"/>
                  </a:cubicBezTo>
                  <a:cubicBezTo>
                    <a:pt x="612" y="322"/>
                    <a:pt x="612" y="321"/>
                    <a:pt x="611" y="319"/>
                  </a:cubicBezTo>
                  <a:cubicBezTo>
                    <a:pt x="610" y="317"/>
                    <a:pt x="614" y="316"/>
                    <a:pt x="616" y="315"/>
                  </a:cubicBezTo>
                  <a:cubicBezTo>
                    <a:pt x="619" y="314"/>
                    <a:pt x="618" y="310"/>
                    <a:pt x="620" y="309"/>
                  </a:cubicBezTo>
                  <a:cubicBezTo>
                    <a:pt x="622" y="308"/>
                    <a:pt x="621" y="306"/>
                    <a:pt x="623" y="306"/>
                  </a:cubicBezTo>
                  <a:cubicBezTo>
                    <a:pt x="625" y="306"/>
                    <a:pt x="626" y="302"/>
                    <a:pt x="629" y="302"/>
                  </a:cubicBezTo>
                  <a:cubicBezTo>
                    <a:pt x="631" y="302"/>
                    <a:pt x="632" y="299"/>
                    <a:pt x="631" y="297"/>
                  </a:cubicBezTo>
                  <a:cubicBezTo>
                    <a:pt x="629" y="295"/>
                    <a:pt x="632" y="290"/>
                    <a:pt x="634" y="290"/>
                  </a:cubicBezTo>
                  <a:cubicBezTo>
                    <a:pt x="636" y="289"/>
                    <a:pt x="636" y="287"/>
                    <a:pt x="634" y="286"/>
                  </a:cubicBezTo>
                  <a:cubicBezTo>
                    <a:pt x="632" y="284"/>
                    <a:pt x="624" y="280"/>
                    <a:pt x="625" y="277"/>
                  </a:cubicBezTo>
                  <a:cubicBezTo>
                    <a:pt x="626" y="274"/>
                    <a:pt x="624" y="268"/>
                    <a:pt x="625" y="266"/>
                  </a:cubicBezTo>
                  <a:cubicBezTo>
                    <a:pt x="626" y="263"/>
                    <a:pt x="625" y="258"/>
                    <a:pt x="624" y="255"/>
                  </a:cubicBezTo>
                  <a:cubicBezTo>
                    <a:pt x="624" y="252"/>
                    <a:pt x="626" y="249"/>
                    <a:pt x="627" y="244"/>
                  </a:cubicBezTo>
                  <a:cubicBezTo>
                    <a:pt x="628" y="239"/>
                    <a:pt x="621" y="233"/>
                    <a:pt x="618" y="232"/>
                  </a:cubicBezTo>
                  <a:cubicBezTo>
                    <a:pt x="614" y="230"/>
                    <a:pt x="617" y="227"/>
                    <a:pt x="622" y="224"/>
                  </a:cubicBezTo>
                  <a:cubicBezTo>
                    <a:pt x="627" y="220"/>
                    <a:pt x="627" y="208"/>
                    <a:pt x="627" y="205"/>
                  </a:cubicBezTo>
                  <a:cubicBezTo>
                    <a:pt x="626" y="203"/>
                    <a:pt x="616" y="200"/>
                    <a:pt x="612" y="201"/>
                  </a:cubicBezTo>
                  <a:cubicBezTo>
                    <a:pt x="608" y="201"/>
                    <a:pt x="594" y="200"/>
                    <a:pt x="590" y="200"/>
                  </a:cubicBezTo>
                  <a:cubicBezTo>
                    <a:pt x="586" y="199"/>
                    <a:pt x="585" y="203"/>
                    <a:pt x="583" y="206"/>
                  </a:cubicBezTo>
                  <a:cubicBezTo>
                    <a:pt x="582" y="209"/>
                    <a:pt x="578" y="214"/>
                    <a:pt x="576" y="221"/>
                  </a:cubicBezTo>
                  <a:cubicBezTo>
                    <a:pt x="573" y="228"/>
                    <a:pt x="564" y="231"/>
                    <a:pt x="560" y="232"/>
                  </a:cubicBezTo>
                  <a:cubicBezTo>
                    <a:pt x="556" y="234"/>
                    <a:pt x="553" y="239"/>
                    <a:pt x="555" y="242"/>
                  </a:cubicBezTo>
                  <a:cubicBezTo>
                    <a:pt x="557" y="244"/>
                    <a:pt x="560" y="242"/>
                    <a:pt x="562" y="243"/>
                  </a:cubicBezTo>
                  <a:cubicBezTo>
                    <a:pt x="564" y="244"/>
                    <a:pt x="562" y="251"/>
                    <a:pt x="561" y="252"/>
                  </a:cubicBezTo>
                  <a:cubicBezTo>
                    <a:pt x="559" y="253"/>
                    <a:pt x="563" y="255"/>
                    <a:pt x="560" y="257"/>
                  </a:cubicBezTo>
                  <a:cubicBezTo>
                    <a:pt x="557" y="259"/>
                    <a:pt x="554" y="262"/>
                    <a:pt x="556" y="264"/>
                  </a:cubicBezTo>
                  <a:cubicBezTo>
                    <a:pt x="558" y="266"/>
                    <a:pt x="566" y="267"/>
                    <a:pt x="570" y="269"/>
                  </a:cubicBezTo>
                  <a:cubicBezTo>
                    <a:pt x="573" y="271"/>
                    <a:pt x="572" y="274"/>
                    <a:pt x="575" y="278"/>
                  </a:cubicBezTo>
                  <a:cubicBezTo>
                    <a:pt x="577" y="281"/>
                    <a:pt x="580" y="279"/>
                    <a:pt x="582" y="281"/>
                  </a:cubicBezTo>
                  <a:cubicBezTo>
                    <a:pt x="583" y="283"/>
                    <a:pt x="577" y="291"/>
                    <a:pt x="574" y="292"/>
                  </a:cubicBezTo>
                  <a:cubicBezTo>
                    <a:pt x="572" y="292"/>
                    <a:pt x="563" y="283"/>
                    <a:pt x="560" y="281"/>
                  </a:cubicBezTo>
                  <a:cubicBezTo>
                    <a:pt x="558" y="279"/>
                    <a:pt x="547" y="276"/>
                    <a:pt x="542" y="274"/>
                  </a:cubicBezTo>
                  <a:cubicBezTo>
                    <a:pt x="536" y="271"/>
                    <a:pt x="532" y="272"/>
                    <a:pt x="526" y="268"/>
                  </a:cubicBezTo>
                  <a:cubicBezTo>
                    <a:pt x="520" y="264"/>
                    <a:pt x="515" y="263"/>
                    <a:pt x="505" y="263"/>
                  </a:cubicBezTo>
                  <a:cubicBezTo>
                    <a:pt x="494" y="263"/>
                    <a:pt x="487" y="260"/>
                    <a:pt x="483" y="261"/>
                  </a:cubicBezTo>
                  <a:cubicBezTo>
                    <a:pt x="480" y="261"/>
                    <a:pt x="481" y="258"/>
                    <a:pt x="475" y="255"/>
                  </a:cubicBezTo>
                  <a:cubicBezTo>
                    <a:pt x="468" y="252"/>
                    <a:pt x="464" y="249"/>
                    <a:pt x="461" y="251"/>
                  </a:cubicBezTo>
                  <a:cubicBezTo>
                    <a:pt x="457" y="252"/>
                    <a:pt x="458" y="259"/>
                    <a:pt x="464" y="260"/>
                  </a:cubicBezTo>
                  <a:cubicBezTo>
                    <a:pt x="469" y="260"/>
                    <a:pt x="467" y="263"/>
                    <a:pt x="472" y="263"/>
                  </a:cubicBezTo>
                  <a:cubicBezTo>
                    <a:pt x="478" y="263"/>
                    <a:pt x="480" y="264"/>
                    <a:pt x="480" y="268"/>
                  </a:cubicBezTo>
                  <a:cubicBezTo>
                    <a:pt x="480" y="271"/>
                    <a:pt x="483" y="275"/>
                    <a:pt x="485" y="277"/>
                  </a:cubicBezTo>
                  <a:cubicBezTo>
                    <a:pt x="488" y="279"/>
                    <a:pt x="486" y="283"/>
                    <a:pt x="482" y="283"/>
                  </a:cubicBezTo>
                  <a:cubicBezTo>
                    <a:pt x="477" y="283"/>
                    <a:pt x="472" y="283"/>
                    <a:pt x="474" y="286"/>
                  </a:cubicBezTo>
                  <a:cubicBezTo>
                    <a:pt x="476" y="289"/>
                    <a:pt x="472" y="290"/>
                    <a:pt x="468" y="289"/>
                  </a:cubicBezTo>
                  <a:cubicBezTo>
                    <a:pt x="463" y="287"/>
                    <a:pt x="466" y="284"/>
                    <a:pt x="468" y="282"/>
                  </a:cubicBezTo>
                  <a:cubicBezTo>
                    <a:pt x="470" y="280"/>
                    <a:pt x="463" y="278"/>
                    <a:pt x="461" y="277"/>
                  </a:cubicBezTo>
                  <a:cubicBezTo>
                    <a:pt x="458" y="276"/>
                    <a:pt x="446" y="284"/>
                    <a:pt x="443" y="286"/>
                  </a:cubicBezTo>
                  <a:cubicBezTo>
                    <a:pt x="439" y="287"/>
                    <a:pt x="431" y="284"/>
                    <a:pt x="423" y="286"/>
                  </a:cubicBezTo>
                  <a:cubicBezTo>
                    <a:pt x="415" y="287"/>
                    <a:pt x="415" y="294"/>
                    <a:pt x="412" y="293"/>
                  </a:cubicBezTo>
                  <a:cubicBezTo>
                    <a:pt x="409" y="292"/>
                    <a:pt x="400" y="294"/>
                    <a:pt x="396" y="292"/>
                  </a:cubicBezTo>
                  <a:cubicBezTo>
                    <a:pt x="393" y="290"/>
                    <a:pt x="396" y="289"/>
                    <a:pt x="399" y="289"/>
                  </a:cubicBezTo>
                  <a:cubicBezTo>
                    <a:pt x="403" y="289"/>
                    <a:pt x="404" y="288"/>
                    <a:pt x="402" y="286"/>
                  </a:cubicBezTo>
                  <a:cubicBezTo>
                    <a:pt x="400" y="283"/>
                    <a:pt x="405" y="280"/>
                    <a:pt x="405" y="278"/>
                  </a:cubicBezTo>
                  <a:cubicBezTo>
                    <a:pt x="405" y="277"/>
                    <a:pt x="391" y="281"/>
                    <a:pt x="389" y="283"/>
                  </a:cubicBezTo>
                  <a:cubicBezTo>
                    <a:pt x="387" y="284"/>
                    <a:pt x="389" y="288"/>
                    <a:pt x="387" y="289"/>
                  </a:cubicBezTo>
                  <a:cubicBezTo>
                    <a:pt x="384" y="290"/>
                    <a:pt x="384" y="287"/>
                    <a:pt x="381" y="286"/>
                  </a:cubicBezTo>
                  <a:cubicBezTo>
                    <a:pt x="379" y="285"/>
                    <a:pt x="359" y="289"/>
                    <a:pt x="355" y="293"/>
                  </a:cubicBezTo>
                  <a:cubicBezTo>
                    <a:pt x="351" y="297"/>
                    <a:pt x="344" y="297"/>
                    <a:pt x="344" y="300"/>
                  </a:cubicBezTo>
                  <a:cubicBezTo>
                    <a:pt x="344" y="302"/>
                    <a:pt x="334" y="302"/>
                    <a:pt x="331" y="303"/>
                  </a:cubicBezTo>
                  <a:cubicBezTo>
                    <a:pt x="327" y="305"/>
                    <a:pt x="330" y="311"/>
                    <a:pt x="328" y="315"/>
                  </a:cubicBezTo>
                  <a:cubicBezTo>
                    <a:pt x="327" y="318"/>
                    <a:pt x="313" y="317"/>
                    <a:pt x="308" y="317"/>
                  </a:cubicBezTo>
                  <a:cubicBezTo>
                    <a:pt x="304" y="317"/>
                    <a:pt x="302" y="309"/>
                    <a:pt x="299" y="309"/>
                  </a:cubicBezTo>
                  <a:cubicBezTo>
                    <a:pt x="296" y="308"/>
                    <a:pt x="298" y="304"/>
                    <a:pt x="299" y="302"/>
                  </a:cubicBezTo>
                  <a:cubicBezTo>
                    <a:pt x="300" y="300"/>
                    <a:pt x="302" y="302"/>
                    <a:pt x="307" y="299"/>
                  </a:cubicBezTo>
                  <a:cubicBezTo>
                    <a:pt x="311" y="297"/>
                    <a:pt x="315" y="300"/>
                    <a:pt x="317" y="299"/>
                  </a:cubicBezTo>
                  <a:cubicBezTo>
                    <a:pt x="319" y="297"/>
                    <a:pt x="311" y="292"/>
                    <a:pt x="310" y="288"/>
                  </a:cubicBezTo>
                  <a:cubicBezTo>
                    <a:pt x="310" y="284"/>
                    <a:pt x="300" y="283"/>
                    <a:pt x="295" y="284"/>
                  </a:cubicBezTo>
                  <a:cubicBezTo>
                    <a:pt x="290" y="286"/>
                    <a:pt x="284" y="285"/>
                    <a:pt x="281" y="283"/>
                  </a:cubicBezTo>
                  <a:cubicBezTo>
                    <a:pt x="277" y="281"/>
                    <a:pt x="277" y="286"/>
                    <a:pt x="283" y="287"/>
                  </a:cubicBezTo>
                  <a:cubicBezTo>
                    <a:pt x="288" y="288"/>
                    <a:pt x="285" y="292"/>
                    <a:pt x="286" y="295"/>
                  </a:cubicBezTo>
                  <a:cubicBezTo>
                    <a:pt x="287" y="297"/>
                    <a:pt x="285" y="302"/>
                    <a:pt x="282" y="307"/>
                  </a:cubicBezTo>
                  <a:cubicBezTo>
                    <a:pt x="279" y="311"/>
                    <a:pt x="281" y="311"/>
                    <a:pt x="286" y="310"/>
                  </a:cubicBezTo>
                  <a:cubicBezTo>
                    <a:pt x="290" y="310"/>
                    <a:pt x="290" y="316"/>
                    <a:pt x="290" y="320"/>
                  </a:cubicBezTo>
                  <a:cubicBezTo>
                    <a:pt x="290" y="324"/>
                    <a:pt x="286" y="325"/>
                    <a:pt x="286" y="328"/>
                  </a:cubicBezTo>
                  <a:cubicBezTo>
                    <a:pt x="286" y="331"/>
                    <a:pt x="282" y="327"/>
                    <a:pt x="281" y="328"/>
                  </a:cubicBezTo>
                  <a:cubicBezTo>
                    <a:pt x="280" y="329"/>
                    <a:pt x="279" y="328"/>
                    <a:pt x="278" y="325"/>
                  </a:cubicBezTo>
                  <a:cubicBezTo>
                    <a:pt x="277" y="322"/>
                    <a:pt x="270" y="324"/>
                    <a:pt x="266" y="323"/>
                  </a:cubicBezTo>
                  <a:cubicBezTo>
                    <a:pt x="262" y="322"/>
                    <a:pt x="261" y="324"/>
                    <a:pt x="259" y="326"/>
                  </a:cubicBezTo>
                  <a:cubicBezTo>
                    <a:pt x="257" y="329"/>
                    <a:pt x="251" y="330"/>
                    <a:pt x="248" y="330"/>
                  </a:cubicBezTo>
                  <a:cubicBezTo>
                    <a:pt x="245" y="331"/>
                    <a:pt x="240" y="336"/>
                    <a:pt x="237" y="338"/>
                  </a:cubicBezTo>
                  <a:cubicBezTo>
                    <a:pt x="234" y="340"/>
                    <a:pt x="234" y="344"/>
                    <a:pt x="238" y="347"/>
                  </a:cubicBezTo>
                  <a:cubicBezTo>
                    <a:pt x="242" y="351"/>
                    <a:pt x="243" y="354"/>
                    <a:pt x="243" y="356"/>
                  </a:cubicBezTo>
                  <a:cubicBezTo>
                    <a:pt x="242" y="358"/>
                    <a:pt x="231" y="357"/>
                    <a:pt x="229" y="355"/>
                  </a:cubicBezTo>
                  <a:cubicBezTo>
                    <a:pt x="227" y="353"/>
                    <a:pt x="219" y="352"/>
                    <a:pt x="217" y="352"/>
                  </a:cubicBezTo>
                  <a:cubicBezTo>
                    <a:pt x="214" y="353"/>
                    <a:pt x="207" y="345"/>
                    <a:pt x="203" y="345"/>
                  </a:cubicBezTo>
                  <a:cubicBezTo>
                    <a:pt x="200" y="345"/>
                    <a:pt x="198" y="349"/>
                    <a:pt x="196" y="351"/>
                  </a:cubicBezTo>
                  <a:cubicBezTo>
                    <a:pt x="195" y="353"/>
                    <a:pt x="198" y="354"/>
                    <a:pt x="200" y="357"/>
                  </a:cubicBezTo>
                  <a:cubicBezTo>
                    <a:pt x="201" y="361"/>
                    <a:pt x="208" y="361"/>
                    <a:pt x="211" y="361"/>
                  </a:cubicBezTo>
                  <a:cubicBezTo>
                    <a:pt x="214" y="361"/>
                    <a:pt x="213" y="366"/>
                    <a:pt x="212" y="368"/>
                  </a:cubicBezTo>
                  <a:cubicBezTo>
                    <a:pt x="211" y="370"/>
                    <a:pt x="205" y="371"/>
                    <a:pt x="203" y="369"/>
                  </a:cubicBezTo>
                  <a:cubicBezTo>
                    <a:pt x="202" y="367"/>
                    <a:pt x="194" y="369"/>
                    <a:pt x="194" y="366"/>
                  </a:cubicBezTo>
                  <a:cubicBezTo>
                    <a:pt x="194" y="364"/>
                    <a:pt x="189" y="360"/>
                    <a:pt x="184" y="361"/>
                  </a:cubicBezTo>
                  <a:cubicBezTo>
                    <a:pt x="178" y="362"/>
                    <a:pt x="177" y="358"/>
                    <a:pt x="178" y="355"/>
                  </a:cubicBezTo>
                  <a:cubicBezTo>
                    <a:pt x="178" y="351"/>
                    <a:pt x="175" y="349"/>
                    <a:pt x="175" y="347"/>
                  </a:cubicBezTo>
                  <a:cubicBezTo>
                    <a:pt x="175" y="345"/>
                    <a:pt x="172" y="341"/>
                    <a:pt x="175" y="340"/>
                  </a:cubicBezTo>
                  <a:cubicBezTo>
                    <a:pt x="178" y="338"/>
                    <a:pt x="176" y="335"/>
                    <a:pt x="176" y="333"/>
                  </a:cubicBezTo>
                  <a:cubicBezTo>
                    <a:pt x="176" y="330"/>
                    <a:pt x="171" y="327"/>
                    <a:pt x="167" y="327"/>
                  </a:cubicBezTo>
                  <a:cubicBezTo>
                    <a:pt x="163" y="327"/>
                    <a:pt x="164" y="323"/>
                    <a:pt x="160" y="322"/>
                  </a:cubicBezTo>
                  <a:cubicBezTo>
                    <a:pt x="156" y="321"/>
                    <a:pt x="149" y="316"/>
                    <a:pt x="149" y="313"/>
                  </a:cubicBezTo>
                  <a:cubicBezTo>
                    <a:pt x="148" y="311"/>
                    <a:pt x="143" y="310"/>
                    <a:pt x="144" y="310"/>
                  </a:cubicBezTo>
                  <a:cubicBezTo>
                    <a:pt x="146" y="309"/>
                    <a:pt x="151" y="310"/>
                    <a:pt x="154" y="313"/>
                  </a:cubicBezTo>
                  <a:cubicBezTo>
                    <a:pt x="157" y="316"/>
                    <a:pt x="162" y="318"/>
                    <a:pt x="170" y="319"/>
                  </a:cubicBezTo>
                  <a:cubicBezTo>
                    <a:pt x="178" y="320"/>
                    <a:pt x="181" y="324"/>
                    <a:pt x="190" y="325"/>
                  </a:cubicBezTo>
                  <a:cubicBezTo>
                    <a:pt x="199" y="327"/>
                    <a:pt x="205" y="328"/>
                    <a:pt x="218" y="329"/>
                  </a:cubicBezTo>
                  <a:cubicBezTo>
                    <a:pt x="230" y="331"/>
                    <a:pt x="248" y="319"/>
                    <a:pt x="251" y="316"/>
                  </a:cubicBezTo>
                  <a:cubicBezTo>
                    <a:pt x="255" y="312"/>
                    <a:pt x="250" y="305"/>
                    <a:pt x="250" y="303"/>
                  </a:cubicBezTo>
                  <a:cubicBezTo>
                    <a:pt x="250" y="300"/>
                    <a:pt x="244" y="300"/>
                    <a:pt x="244" y="298"/>
                  </a:cubicBezTo>
                  <a:cubicBezTo>
                    <a:pt x="243" y="296"/>
                    <a:pt x="239" y="293"/>
                    <a:pt x="234" y="293"/>
                  </a:cubicBezTo>
                  <a:cubicBezTo>
                    <a:pt x="229" y="293"/>
                    <a:pt x="228" y="287"/>
                    <a:pt x="224" y="288"/>
                  </a:cubicBezTo>
                  <a:cubicBezTo>
                    <a:pt x="220" y="288"/>
                    <a:pt x="218" y="286"/>
                    <a:pt x="207" y="280"/>
                  </a:cubicBezTo>
                  <a:cubicBezTo>
                    <a:pt x="197" y="273"/>
                    <a:pt x="183" y="269"/>
                    <a:pt x="180" y="270"/>
                  </a:cubicBezTo>
                  <a:cubicBezTo>
                    <a:pt x="177" y="271"/>
                    <a:pt x="176" y="271"/>
                    <a:pt x="174" y="269"/>
                  </a:cubicBezTo>
                  <a:cubicBezTo>
                    <a:pt x="172" y="267"/>
                    <a:pt x="168" y="267"/>
                    <a:pt x="165" y="269"/>
                  </a:cubicBezTo>
                  <a:cubicBezTo>
                    <a:pt x="163" y="271"/>
                    <a:pt x="160" y="267"/>
                    <a:pt x="155" y="268"/>
                  </a:cubicBezTo>
                  <a:cubicBezTo>
                    <a:pt x="150" y="269"/>
                    <a:pt x="147" y="266"/>
                    <a:pt x="148" y="265"/>
                  </a:cubicBezTo>
                  <a:cubicBezTo>
                    <a:pt x="150" y="263"/>
                    <a:pt x="157" y="265"/>
                    <a:pt x="157" y="262"/>
                  </a:cubicBezTo>
                  <a:cubicBezTo>
                    <a:pt x="156" y="260"/>
                    <a:pt x="154" y="262"/>
                    <a:pt x="149" y="259"/>
                  </a:cubicBezTo>
                  <a:cubicBezTo>
                    <a:pt x="144" y="256"/>
                    <a:pt x="142" y="258"/>
                    <a:pt x="141" y="261"/>
                  </a:cubicBezTo>
                  <a:cubicBezTo>
                    <a:pt x="140" y="263"/>
                    <a:pt x="136" y="263"/>
                    <a:pt x="134" y="260"/>
                  </a:cubicBezTo>
                  <a:cubicBezTo>
                    <a:pt x="134" y="260"/>
                    <a:pt x="133" y="260"/>
                    <a:pt x="133" y="260"/>
                  </a:cubicBezTo>
                  <a:cubicBezTo>
                    <a:pt x="132" y="264"/>
                    <a:pt x="130" y="264"/>
                    <a:pt x="127" y="264"/>
                  </a:cubicBezTo>
                  <a:cubicBezTo>
                    <a:pt x="124" y="263"/>
                    <a:pt x="121" y="268"/>
                    <a:pt x="117" y="268"/>
                  </a:cubicBezTo>
                  <a:cubicBezTo>
                    <a:pt x="114" y="268"/>
                    <a:pt x="110" y="271"/>
                    <a:pt x="109" y="274"/>
                  </a:cubicBezTo>
                  <a:cubicBezTo>
                    <a:pt x="109" y="277"/>
                    <a:pt x="105" y="276"/>
                    <a:pt x="105" y="278"/>
                  </a:cubicBezTo>
                  <a:cubicBezTo>
                    <a:pt x="105" y="279"/>
                    <a:pt x="105" y="281"/>
                    <a:pt x="103" y="283"/>
                  </a:cubicBezTo>
                  <a:cubicBezTo>
                    <a:pt x="101" y="285"/>
                    <a:pt x="103" y="286"/>
                    <a:pt x="105" y="289"/>
                  </a:cubicBezTo>
                  <a:cubicBezTo>
                    <a:pt x="107" y="293"/>
                    <a:pt x="110" y="292"/>
                    <a:pt x="112" y="293"/>
                  </a:cubicBezTo>
                  <a:cubicBezTo>
                    <a:pt x="114" y="294"/>
                    <a:pt x="120" y="299"/>
                    <a:pt x="120" y="301"/>
                  </a:cubicBezTo>
                  <a:cubicBezTo>
                    <a:pt x="120" y="303"/>
                    <a:pt x="115" y="308"/>
                    <a:pt x="113" y="309"/>
                  </a:cubicBezTo>
                  <a:cubicBezTo>
                    <a:pt x="111" y="310"/>
                    <a:pt x="108" y="314"/>
                    <a:pt x="110" y="316"/>
                  </a:cubicBezTo>
                  <a:cubicBezTo>
                    <a:pt x="111" y="317"/>
                    <a:pt x="117" y="325"/>
                    <a:pt x="121" y="332"/>
                  </a:cubicBezTo>
                  <a:cubicBezTo>
                    <a:pt x="125" y="338"/>
                    <a:pt x="119" y="335"/>
                    <a:pt x="117" y="338"/>
                  </a:cubicBezTo>
                  <a:cubicBezTo>
                    <a:pt x="115" y="341"/>
                    <a:pt x="118" y="345"/>
                    <a:pt x="119" y="347"/>
                  </a:cubicBezTo>
                  <a:cubicBezTo>
                    <a:pt x="119" y="349"/>
                    <a:pt x="116" y="348"/>
                    <a:pt x="116" y="350"/>
                  </a:cubicBezTo>
                  <a:cubicBezTo>
                    <a:pt x="116" y="351"/>
                    <a:pt x="121" y="352"/>
                    <a:pt x="122" y="353"/>
                  </a:cubicBezTo>
                  <a:cubicBezTo>
                    <a:pt x="122" y="355"/>
                    <a:pt x="118" y="356"/>
                    <a:pt x="120" y="359"/>
                  </a:cubicBezTo>
                  <a:cubicBezTo>
                    <a:pt x="122" y="361"/>
                    <a:pt x="126" y="361"/>
                    <a:pt x="126" y="364"/>
                  </a:cubicBezTo>
                  <a:cubicBezTo>
                    <a:pt x="127" y="368"/>
                    <a:pt x="119" y="368"/>
                    <a:pt x="119" y="371"/>
                  </a:cubicBezTo>
                  <a:cubicBezTo>
                    <a:pt x="119" y="373"/>
                    <a:pt x="129" y="376"/>
                    <a:pt x="134" y="381"/>
                  </a:cubicBezTo>
                  <a:cubicBezTo>
                    <a:pt x="138" y="386"/>
                    <a:pt x="138" y="387"/>
                    <a:pt x="137" y="390"/>
                  </a:cubicBezTo>
                  <a:cubicBezTo>
                    <a:pt x="135" y="395"/>
                    <a:pt x="123" y="399"/>
                    <a:pt x="120" y="405"/>
                  </a:cubicBezTo>
                  <a:cubicBezTo>
                    <a:pt x="117" y="411"/>
                    <a:pt x="107" y="414"/>
                    <a:pt x="102" y="418"/>
                  </a:cubicBezTo>
                  <a:cubicBezTo>
                    <a:pt x="100" y="420"/>
                    <a:pt x="98" y="423"/>
                    <a:pt x="96" y="425"/>
                  </a:cubicBezTo>
                  <a:cubicBezTo>
                    <a:pt x="98" y="425"/>
                    <a:pt x="100" y="424"/>
                    <a:pt x="101" y="423"/>
                  </a:cubicBezTo>
                  <a:cubicBezTo>
                    <a:pt x="104" y="422"/>
                    <a:pt x="106" y="428"/>
                    <a:pt x="109" y="430"/>
                  </a:cubicBezTo>
                  <a:cubicBezTo>
                    <a:pt x="111" y="433"/>
                    <a:pt x="117" y="431"/>
                    <a:pt x="119" y="433"/>
                  </a:cubicBezTo>
                  <a:cubicBezTo>
                    <a:pt x="121" y="434"/>
                    <a:pt x="117" y="435"/>
                    <a:pt x="113" y="434"/>
                  </a:cubicBezTo>
                  <a:cubicBezTo>
                    <a:pt x="109" y="433"/>
                    <a:pt x="108" y="436"/>
                    <a:pt x="102" y="437"/>
                  </a:cubicBezTo>
                  <a:cubicBezTo>
                    <a:pt x="97" y="439"/>
                    <a:pt x="98" y="440"/>
                    <a:pt x="96" y="442"/>
                  </a:cubicBezTo>
                  <a:cubicBezTo>
                    <a:pt x="99" y="445"/>
                    <a:pt x="95" y="446"/>
                    <a:pt x="94" y="449"/>
                  </a:cubicBezTo>
                  <a:cubicBezTo>
                    <a:pt x="92" y="452"/>
                    <a:pt x="90" y="452"/>
                    <a:pt x="90" y="454"/>
                  </a:cubicBezTo>
                  <a:cubicBezTo>
                    <a:pt x="90" y="456"/>
                    <a:pt x="91" y="458"/>
                    <a:pt x="91" y="461"/>
                  </a:cubicBezTo>
                  <a:cubicBezTo>
                    <a:pt x="91" y="463"/>
                    <a:pt x="92" y="464"/>
                    <a:pt x="93" y="466"/>
                  </a:cubicBezTo>
                  <a:cubicBezTo>
                    <a:pt x="95" y="469"/>
                    <a:pt x="92" y="469"/>
                    <a:pt x="90" y="470"/>
                  </a:cubicBezTo>
                  <a:cubicBezTo>
                    <a:pt x="89" y="471"/>
                    <a:pt x="90" y="474"/>
                    <a:pt x="92" y="476"/>
                  </a:cubicBezTo>
                  <a:cubicBezTo>
                    <a:pt x="94" y="478"/>
                    <a:pt x="94" y="480"/>
                    <a:pt x="93" y="482"/>
                  </a:cubicBezTo>
                  <a:cubicBezTo>
                    <a:pt x="92" y="483"/>
                    <a:pt x="95" y="486"/>
                    <a:pt x="97" y="488"/>
                  </a:cubicBezTo>
                  <a:cubicBezTo>
                    <a:pt x="99" y="490"/>
                    <a:pt x="98" y="494"/>
                    <a:pt x="100" y="495"/>
                  </a:cubicBezTo>
                  <a:cubicBezTo>
                    <a:pt x="101" y="496"/>
                    <a:pt x="103" y="498"/>
                    <a:pt x="106" y="497"/>
                  </a:cubicBezTo>
                  <a:cubicBezTo>
                    <a:pt x="109" y="496"/>
                    <a:pt x="111" y="497"/>
                    <a:pt x="112" y="500"/>
                  </a:cubicBezTo>
                  <a:cubicBezTo>
                    <a:pt x="113" y="502"/>
                    <a:pt x="115" y="501"/>
                    <a:pt x="118" y="500"/>
                  </a:cubicBezTo>
                  <a:cubicBezTo>
                    <a:pt x="121" y="498"/>
                    <a:pt x="128" y="502"/>
                    <a:pt x="129" y="502"/>
                  </a:cubicBezTo>
                  <a:cubicBezTo>
                    <a:pt x="131" y="503"/>
                    <a:pt x="130" y="507"/>
                    <a:pt x="130" y="510"/>
                  </a:cubicBezTo>
                  <a:cubicBezTo>
                    <a:pt x="130" y="513"/>
                    <a:pt x="129" y="516"/>
                    <a:pt x="131" y="518"/>
                  </a:cubicBezTo>
                  <a:cubicBezTo>
                    <a:pt x="134" y="519"/>
                    <a:pt x="133" y="523"/>
                    <a:pt x="137" y="524"/>
                  </a:cubicBezTo>
                  <a:cubicBezTo>
                    <a:pt x="140" y="525"/>
                    <a:pt x="141" y="530"/>
                    <a:pt x="144" y="530"/>
                  </a:cubicBezTo>
                  <a:cubicBezTo>
                    <a:pt x="146" y="531"/>
                    <a:pt x="150" y="534"/>
                    <a:pt x="150" y="536"/>
                  </a:cubicBezTo>
                  <a:cubicBezTo>
                    <a:pt x="151" y="538"/>
                    <a:pt x="146" y="540"/>
                    <a:pt x="144" y="541"/>
                  </a:cubicBezTo>
                  <a:cubicBezTo>
                    <a:pt x="142" y="542"/>
                    <a:pt x="137" y="538"/>
                    <a:pt x="136" y="540"/>
                  </a:cubicBezTo>
                  <a:cubicBezTo>
                    <a:pt x="134" y="541"/>
                    <a:pt x="136" y="544"/>
                    <a:pt x="138" y="550"/>
                  </a:cubicBezTo>
                  <a:cubicBezTo>
                    <a:pt x="139" y="555"/>
                    <a:pt x="140" y="555"/>
                    <a:pt x="143" y="555"/>
                  </a:cubicBezTo>
                  <a:cubicBezTo>
                    <a:pt x="145" y="555"/>
                    <a:pt x="146" y="554"/>
                    <a:pt x="148" y="553"/>
                  </a:cubicBezTo>
                  <a:cubicBezTo>
                    <a:pt x="150" y="552"/>
                    <a:pt x="154" y="553"/>
                    <a:pt x="156" y="553"/>
                  </a:cubicBezTo>
                  <a:cubicBezTo>
                    <a:pt x="158" y="552"/>
                    <a:pt x="164" y="552"/>
                    <a:pt x="165" y="554"/>
                  </a:cubicBezTo>
                  <a:cubicBezTo>
                    <a:pt x="167" y="555"/>
                    <a:pt x="168" y="560"/>
                    <a:pt x="167" y="562"/>
                  </a:cubicBezTo>
                  <a:cubicBezTo>
                    <a:pt x="166" y="563"/>
                    <a:pt x="168" y="565"/>
                    <a:pt x="169" y="568"/>
                  </a:cubicBezTo>
                  <a:cubicBezTo>
                    <a:pt x="171" y="570"/>
                    <a:pt x="176" y="569"/>
                    <a:pt x="178" y="570"/>
                  </a:cubicBezTo>
                  <a:cubicBezTo>
                    <a:pt x="180" y="570"/>
                    <a:pt x="184" y="576"/>
                    <a:pt x="183" y="578"/>
                  </a:cubicBezTo>
                  <a:cubicBezTo>
                    <a:pt x="182" y="580"/>
                    <a:pt x="186" y="581"/>
                    <a:pt x="188" y="580"/>
                  </a:cubicBezTo>
                  <a:cubicBezTo>
                    <a:pt x="189" y="579"/>
                    <a:pt x="191" y="581"/>
                    <a:pt x="193" y="583"/>
                  </a:cubicBezTo>
                  <a:cubicBezTo>
                    <a:pt x="195" y="584"/>
                    <a:pt x="197" y="583"/>
                    <a:pt x="199" y="582"/>
                  </a:cubicBezTo>
                  <a:cubicBezTo>
                    <a:pt x="201" y="581"/>
                    <a:pt x="205" y="580"/>
                    <a:pt x="206" y="582"/>
                  </a:cubicBezTo>
                  <a:cubicBezTo>
                    <a:pt x="207" y="583"/>
                    <a:pt x="211" y="586"/>
                    <a:pt x="211" y="587"/>
                  </a:cubicBezTo>
                  <a:cubicBezTo>
                    <a:pt x="211" y="588"/>
                    <a:pt x="217" y="587"/>
                    <a:pt x="220" y="589"/>
                  </a:cubicBezTo>
                  <a:cubicBezTo>
                    <a:pt x="223" y="590"/>
                    <a:pt x="227" y="589"/>
                    <a:pt x="230" y="591"/>
                  </a:cubicBezTo>
                  <a:cubicBezTo>
                    <a:pt x="234" y="593"/>
                    <a:pt x="237" y="593"/>
                    <a:pt x="237" y="595"/>
                  </a:cubicBezTo>
                  <a:cubicBezTo>
                    <a:pt x="237" y="597"/>
                    <a:pt x="234" y="599"/>
                    <a:pt x="234" y="600"/>
                  </a:cubicBezTo>
                  <a:cubicBezTo>
                    <a:pt x="234" y="600"/>
                    <a:pt x="236" y="601"/>
                    <a:pt x="236" y="603"/>
                  </a:cubicBezTo>
                  <a:cubicBezTo>
                    <a:pt x="236" y="604"/>
                    <a:pt x="233" y="604"/>
                    <a:pt x="232" y="605"/>
                  </a:cubicBezTo>
                  <a:cubicBezTo>
                    <a:pt x="232" y="606"/>
                    <a:pt x="234" y="608"/>
                    <a:pt x="235" y="609"/>
                  </a:cubicBezTo>
                  <a:cubicBezTo>
                    <a:pt x="235" y="611"/>
                    <a:pt x="233" y="615"/>
                    <a:pt x="233" y="616"/>
                  </a:cubicBezTo>
                  <a:cubicBezTo>
                    <a:pt x="233" y="617"/>
                    <a:pt x="225" y="616"/>
                    <a:pt x="223" y="616"/>
                  </a:cubicBezTo>
                  <a:cubicBezTo>
                    <a:pt x="221" y="616"/>
                    <a:pt x="216" y="621"/>
                    <a:pt x="214" y="621"/>
                  </a:cubicBezTo>
                  <a:cubicBezTo>
                    <a:pt x="213" y="622"/>
                    <a:pt x="213" y="624"/>
                    <a:pt x="214" y="626"/>
                  </a:cubicBezTo>
                  <a:cubicBezTo>
                    <a:pt x="219" y="625"/>
                    <a:pt x="225" y="625"/>
                    <a:pt x="226" y="626"/>
                  </a:cubicBezTo>
                  <a:cubicBezTo>
                    <a:pt x="227" y="628"/>
                    <a:pt x="214" y="633"/>
                    <a:pt x="211" y="634"/>
                  </a:cubicBezTo>
                  <a:cubicBezTo>
                    <a:pt x="209" y="635"/>
                    <a:pt x="216" y="638"/>
                    <a:pt x="216" y="640"/>
                  </a:cubicBezTo>
                  <a:cubicBezTo>
                    <a:pt x="216" y="642"/>
                    <a:pt x="208" y="643"/>
                    <a:pt x="209" y="646"/>
                  </a:cubicBezTo>
                  <a:cubicBezTo>
                    <a:pt x="210" y="650"/>
                    <a:pt x="206" y="651"/>
                    <a:pt x="203" y="651"/>
                  </a:cubicBezTo>
                  <a:cubicBezTo>
                    <a:pt x="199" y="651"/>
                    <a:pt x="198" y="653"/>
                    <a:pt x="199" y="654"/>
                  </a:cubicBezTo>
                  <a:cubicBezTo>
                    <a:pt x="201" y="654"/>
                    <a:pt x="201" y="659"/>
                    <a:pt x="209" y="660"/>
                  </a:cubicBezTo>
                  <a:cubicBezTo>
                    <a:pt x="216" y="662"/>
                    <a:pt x="224" y="669"/>
                    <a:pt x="230" y="675"/>
                  </a:cubicBezTo>
                  <a:cubicBezTo>
                    <a:pt x="231" y="676"/>
                    <a:pt x="232" y="677"/>
                    <a:pt x="233" y="677"/>
                  </a:cubicBezTo>
                  <a:cubicBezTo>
                    <a:pt x="235" y="676"/>
                    <a:pt x="237" y="675"/>
                    <a:pt x="238" y="675"/>
                  </a:cubicBezTo>
                  <a:cubicBezTo>
                    <a:pt x="241" y="675"/>
                    <a:pt x="248" y="677"/>
                    <a:pt x="252" y="679"/>
                  </a:cubicBezTo>
                  <a:cubicBezTo>
                    <a:pt x="255" y="681"/>
                    <a:pt x="268" y="679"/>
                    <a:pt x="270" y="681"/>
                  </a:cubicBezTo>
                  <a:cubicBezTo>
                    <a:pt x="271" y="682"/>
                    <a:pt x="274" y="685"/>
                    <a:pt x="277" y="685"/>
                  </a:cubicBezTo>
                  <a:cubicBezTo>
                    <a:pt x="280" y="685"/>
                    <a:pt x="282" y="690"/>
                    <a:pt x="284" y="688"/>
                  </a:cubicBezTo>
                  <a:cubicBezTo>
                    <a:pt x="286" y="687"/>
                    <a:pt x="294" y="687"/>
                    <a:pt x="296" y="687"/>
                  </a:cubicBezTo>
                  <a:cubicBezTo>
                    <a:pt x="298" y="687"/>
                    <a:pt x="298" y="688"/>
                    <a:pt x="300" y="688"/>
                  </a:cubicBezTo>
                  <a:cubicBezTo>
                    <a:pt x="302" y="688"/>
                    <a:pt x="302" y="695"/>
                    <a:pt x="304" y="695"/>
                  </a:cubicBezTo>
                  <a:cubicBezTo>
                    <a:pt x="305" y="694"/>
                    <a:pt x="311" y="699"/>
                    <a:pt x="315" y="700"/>
                  </a:cubicBezTo>
                  <a:cubicBezTo>
                    <a:pt x="318" y="700"/>
                    <a:pt x="322" y="706"/>
                    <a:pt x="324" y="705"/>
                  </a:cubicBezTo>
                  <a:cubicBezTo>
                    <a:pt x="325" y="705"/>
                    <a:pt x="328" y="708"/>
                    <a:pt x="329" y="705"/>
                  </a:cubicBezTo>
                  <a:cubicBezTo>
                    <a:pt x="330" y="703"/>
                    <a:pt x="335" y="704"/>
                    <a:pt x="336" y="700"/>
                  </a:cubicBezTo>
                  <a:cubicBezTo>
                    <a:pt x="330" y="693"/>
                    <a:pt x="323" y="685"/>
                    <a:pt x="323" y="681"/>
                  </a:cubicBezTo>
                  <a:cubicBezTo>
                    <a:pt x="323" y="676"/>
                    <a:pt x="326" y="673"/>
                    <a:pt x="318" y="667"/>
                  </a:cubicBezTo>
                  <a:cubicBezTo>
                    <a:pt x="311" y="661"/>
                    <a:pt x="319" y="657"/>
                    <a:pt x="324" y="651"/>
                  </a:cubicBezTo>
                  <a:cubicBezTo>
                    <a:pt x="329" y="646"/>
                    <a:pt x="339" y="643"/>
                    <a:pt x="345" y="639"/>
                  </a:cubicBezTo>
                  <a:cubicBezTo>
                    <a:pt x="344" y="639"/>
                    <a:pt x="342" y="638"/>
                    <a:pt x="341" y="637"/>
                  </a:cubicBezTo>
                  <a:cubicBezTo>
                    <a:pt x="336" y="635"/>
                    <a:pt x="335" y="634"/>
                    <a:pt x="339" y="633"/>
                  </a:cubicBezTo>
                  <a:cubicBezTo>
                    <a:pt x="342" y="632"/>
                    <a:pt x="341" y="630"/>
                    <a:pt x="337" y="626"/>
                  </a:cubicBezTo>
                  <a:cubicBezTo>
                    <a:pt x="333" y="622"/>
                    <a:pt x="332" y="618"/>
                    <a:pt x="330" y="618"/>
                  </a:cubicBezTo>
                  <a:cubicBezTo>
                    <a:pt x="328" y="618"/>
                    <a:pt x="325" y="618"/>
                    <a:pt x="321" y="619"/>
                  </a:cubicBezTo>
                  <a:cubicBezTo>
                    <a:pt x="318" y="620"/>
                    <a:pt x="319" y="616"/>
                    <a:pt x="319" y="613"/>
                  </a:cubicBezTo>
                  <a:cubicBezTo>
                    <a:pt x="320" y="610"/>
                    <a:pt x="314" y="610"/>
                    <a:pt x="313" y="609"/>
                  </a:cubicBezTo>
                  <a:cubicBezTo>
                    <a:pt x="312" y="607"/>
                    <a:pt x="314" y="602"/>
                    <a:pt x="315" y="602"/>
                  </a:cubicBezTo>
                  <a:cubicBezTo>
                    <a:pt x="316" y="601"/>
                    <a:pt x="319" y="600"/>
                    <a:pt x="319" y="599"/>
                  </a:cubicBezTo>
                  <a:cubicBezTo>
                    <a:pt x="319" y="597"/>
                    <a:pt x="314" y="597"/>
                    <a:pt x="316" y="593"/>
                  </a:cubicBezTo>
                  <a:cubicBezTo>
                    <a:pt x="318" y="590"/>
                    <a:pt x="322" y="590"/>
                    <a:pt x="322" y="587"/>
                  </a:cubicBezTo>
                  <a:cubicBezTo>
                    <a:pt x="322" y="583"/>
                    <a:pt x="325" y="580"/>
                    <a:pt x="329" y="583"/>
                  </a:cubicBezTo>
                  <a:cubicBezTo>
                    <a:pt x="332" y="585"/>
                    <a:pt x="334" y="591"/>
                    <a:pt x="338" y="590"/>
                  </a:cubicBezTo>
                  <a:cubicBezTo>
                    <a:pt x="342" y="588"/>
                    <a:pt x="340" y="585"/>
                    <a:pt x="339" y="583"/>
                  </a:cubicBezTo>
                  <a:cubicBezTo>
                    <a:pt x="339" y="581"/>
                    <a:pt x="337" y="578"/>
                    <a:pt x="342" y="577"/>
                  </a:cubicBezTo>
                  <a:cubicBezTo>
                    <a:pt x="347" y="577"/>
                    <a:pt x="345" y="572"/>
                    <a:pt x="348" y="572"/>
                  </a:cubicBezTo>
                  <a:cubicBezTo>
                    <a:pt x="352" y="572"/>
                    <a:pt x="359" y="568"/>
                    <a:pt x="361" y="567"/>
                  </a:cubicBezTo>
                  <a:cubicBezTo>
                    <a:pt x="363" y="566"/>
                    <a:pt x="367" y="564"/>
                    <a:pt x="370" y="565"/>
                  </a:cubicBezTo>
                  <a:cubicBezTo>
                    <a:pt x="372" y="565"/>
                    <a:pt x="374" y="568"/>
                    <a:pt x="376" y="565"/>
                  </a:cubicBezTo>
                  <a:cubicBezTo>
                    <a:pt x="377" y="561"/>
                    <a:pt x="383" y="563"/>
                    <a:pt x="384" y="565"/>
                  </a:cubicBezTo>
                  <a:cubicBezTo>
                    <a:pt x="385" y="566"/>
                    <a:pt x="394" y="566"/>
                    <a:pt x="397" y="568"/>
                  </a:cubicBezTo>
                  <a:cubicBezTo>
                    <a:pt x="401" y="570"/>
                    <a:pt x="407" y="574"/>
                    <a:pt x="407" y="576"/>
                  </a:cubicBezTo>
                  <a:cubicBezTo>
                    <a:pt x="407" y="578"/>
                    <a:pt x="410" y="581"/>
                    <a:pt x="410" y="577"/>
                  </a:cubicBezTo>
                  <a:cubicBezTo>
                    <a:pt x="410" y="574"/>
                    <a:pt x="413" y="575"/>
                    <a:pt x="417" y="577"/>
                  </a:cubicBezTo>
                  <a:cubicBezTo>
                    <a:pt x="421" y="580"/>
                    <a:pt x="427" y="579"/>
                    <a:pt x="428" y="577"/>
                  </a:cubicBezTo>
                  <a:cubicBezTo>
                    <a:pt x="429" y="574"/>
                    <a:pt x="437" y="571"/>
                    <a:pt x="439" y="573"/>
                  </a:cubicBezTo>
                  <a:cubicBezTo>
                    <a:pt x="442" y="575"/>
                    <a:pt x="443" y="577"/>
                    <a:pt x="446" y="574"/>
                  </a:cubicBezTo>
                  <a:cubicBezTo>
                    <a:pt x="449" y="571"/>
                    <a:pt x="456" y="571"/>
                    <a:pt x="457" y="574"/>
                  </a:cubicBezTo>
                  <a:cubicBezTo>
                    <a:pt x="458" y="577"/>
                    <a:pt x="462" y="577"/>
                    <a:pt x="465" y="577"/>
                  </a:cubicBezTo>
                  <a:cubicBezTo>
                    <a:pt x="468" y="577"/>
                    <a:pt x="469" y="582"/>
                    <a:pt x="471" y="581"/>
                  </a:cubicBezTo>
                  <a:cubicBezTo>
                    <a:pt x="473" y="580"/>
                    <a:pt x="472" y="575"/>
                    <a:pt x="475" y="576"/>
                  </a:cubicBezTo>
                  <a:cubicBezTo>
                    <a:pt x="478" y="576"/>
                    <a:pt x="480" y="579"/>
                    <a:pt x="484" y="579"/>
                  </a:cubicBezTo>
                  <a:cubicBezTo>
                    <a:pt x="488" y="579"/>
                    <a:pt x="491" y="578"/>
                    <a:pt x="491" y="575"/>
                  </a:cubicBezTo>
                  <a:cubicBezTo>
                    <a:pt x="491" y="572"/>
                    <a:pt x="491" y="567"/>
                    <a:pt x="488" y="567"/>
                  </a:cubicBezTo>
                  <a:cubicBezTo>
                    <a:pt x="485" y="567"/>
                    <a:pt x="483" y="565"/>
                    <a:pt x="480" y="565"/>
                  </a:cubicBezTo>
                  <a:cubicBezTo>
                    <a:pt x="477" y="565"/>
                    <a:pt x="473" y="560"/>
                    <a:pt x="477" y="559"/>
                  </a:cubicBezTo>
                  <a:cubicBezTo>
                    <a:pt x="480" y="558"/>
                    <a:pt x="485" y="556"/>
                    <a:pt x="484" y="554"/>
                  </a:cubicBezTo>
                  <a:cubicBezTo>
                    <a:pt x="483" y="551"/>
                    <a:pt x="482" y="546"/>
                    <a:pt x="486" y="546"/>
                  </a:cubicBezTo>
                  <a:cubicBezTo>
                    <a:pt x="490" y="545"/>
                    <a:pt x="499" y="545"/>
                    <a:pt x="498" y="544"/>
                  </a:cubicBezTo>
                  <a:cubicBezTo>
                    <a:pt x="498" y="542"/>
                    <a:pt x="490" y="542"/>
                    <a:pt x="488" y="539"/>
                  </a:cubicBezTo>
                  <a:cubicBezTo>
                    <a:pt x="486" y="537"/>
                    <a:pt x="486" y="531"/>
                    <a:pt x="487" y="530"/>
                  </a:cubicBezTo>
                  <a:cubicBezTo>
                    <a:pt x="489" y="529"/>
                    <a:pt x="494" y="530"/>
                    <a:pt x="497" y="530"/>
                  </a:cubicBezTo>
                  <a:cubicBezTo>
                    <a:pt x="500" y="529"/>
                    <a:pt x="507" y="531"/>
                    <a:pt x="511" y="528"/>
                  </a:cubicBezTo>
                  <a:cubicBezTo>
                    <a:pt x="515" y="525"/>
                    <a:pt x="524" y="525"/>
                    <a:pt x="529" y="525"/>
                  </a:cubicBezTo>
                  <a:cubicBezTo>
                    <a:pt x="533" y="525"/>
                    <a:pt x="537" y="522"/>
                    <a:pt x="541" y="521"/>
                  </a:cubicBezTo>
                  <a:cubicBezTo>
                    <a:pt x="544" y="521"/>
                    <a:pt x="555" y="519"/>
                    <a:pt x="557" y="519"/>
                  </a:cubicBezTo>
                  <a:cubicBezTo>
                    <a:pt x="560" y="518"/>
                    <a:pt x="574" y="516"/>
                    <a:pt x="574" y="513"/>
                  </a:cubicBezTo>
                  <a:cubicBezTo>
                    <a:pt x="575" y="511"/>
                    <a:pt x="586" y="509"/>
                    <a:pt x="589" y="510"/>
                  </a:cubicBezTo>
                  <a:cubicBezTo>
                    <a:pt x="592" y="511"/>
                    <a:pt x="595" y="512"/>
                    <a:pt x="598" y="511"/>
                  </a:cubicBezTo>
                  <a:cubicBezTo>
                    <a:pt x="600" y="510"/>
                    <a:pt x="606" y="513"/>
                    <a:pt x="605" y="516"/>
                  </a:cubicBezTo>
                  <a:cubicBezTo>
                    <a:pt x="605" y="518"/>
                    <a:pt x="608" y="521"/>
                    <a:pt x="607" y="523"/>
                  </a:cubicBezTo>
                  <a:cubicBezTo>
                    <a:pt x="607" y="525"/>
                    <a:pt x="605" y="526"/>
                    <a:pt x="606" y="528"/>
                  </a:cubicBezTo>
                  <a:cubicBezTo>
                    <a:pt x="608" y="530"/>
                    <a:pt x="615" y="528"/>
                    <a:pt x="617" y="526"/>
                  </a:cubicBezTo>
                  <a:cubicBezTo>
                    <a:pt x="619" y="524"/>
                    <a:pt x="621" y="527"/>
                    <a:pt x="621" y="529"/>
                  </a:cubicBezTo>
                  <a:cubicBezTo>
                    <a:pt x="621" y="530"/>
                    <a:pt x="624" y="532"/>
                    <a:pt x="624" y="530"/>
                  </a:cubicBezTo>
                  <a:cubicBezTo>
                    <a:pt x="624" y="527"/>
                    <a:pt x="629" y="529"/>
                    <a:pt x="630" y="530"/>
                  </a:cubicBezTo>
                  <a:cubicBezTo>
                    <a:pt x="631" y="532"/>
                    <a:pt x="636" y="529"/>
                    <a:pt x="636" y="531"/>
                  </a:cubicBezTo>
                  <a:cubicBezTo>
                    <a:pt x="636" y="533"/>
                    <a:pt x="629" y="535"/>
                    <a:pt x="632" y="538"/>
                  </a:cubicBezTo>
                  <a:cubicBezTo>
                    <a:pt x="635" y="541"/>
                    <a:pt x="637" y="535"/>
                    <a:pt x="641" y="536"/>
                  </a:cubicBezTo>
                  <a:cubicBezTo>
                    <a:pt x="645" y="537"/>
                    <a:pt x="650" y="532"/>
                    <a:pt x="653" y="531"/>
                  </a:cubicBezTo>
                  <a:cubicBezTo>
                    <a:pt x="657" y="530"/>
                    <a:pt x="661" y="527"/>
                    <a:pt x="664" y="526"/>
                  </a:cubicBezTo>
                  <a:cubicBezTo>
                    <a:pt x="667" y="524"/>
                    <a:pt x="674" y="525"/>
                    <a:pt x="672" y="526"/>
                  </a:cubicBezTo>
                  <a:cubicBezTo>
                    <a:pt x="670" y="528"/>
                    <a:pt x="667" y="532"/>
                    <a:pt x="675" y="535"/>
                  </a:cubicBezTo>
                  <a:cubicBezTo>
                    <a:pt x="683" y="537"/>
                    <a:pt x="692" y="551"/>
                    <a:pt x="697" y="558"/>
                  </a:cubicBezTo>
                  <a:cubicBezTo>
                    <a:pt x="702" y="565"/>
                    <a:pt x="706" y="577"/>
                    <a:pt x="709" y="577"/>
                  </a:cubicBezTo>
                  <a:cubicBezTo>
                    <a:pt x="711" y="577"/>
                    <a:pt x="712" y="571"/>
                    <a:pt x="715" y="571"/>
                  </a:cubicBezTo>
                  <a:cubicBezTo>
                    <a:pt x="719" y="570"/>
                    <a:pt x="721" y="576"/>
                    <a:pt x="725" y="577"/>
                  </a:cubicBezTo>
                  <a:cubicBezTo>
                    <a:pt x="728" y="577"/>
                    <a:pt x="733" y="579"/>
                    <a:pt x="736" y="578"/>
                  </a:cubicBezTo>
                  <a:cubicBezTo>
                    <a:pt x="739" y="577"/>
                    <a:pt x="745" y="574"/>
                    <a:pt x="748" y="575"/>
                  </a:cubicBezTo>
                  <a:cubicBezTo>
                    <a:pt x="750" y="576"/>
                    <a:pt x="753" y="576"/>
                    <a:pt x="755" y="581"/>
                  </a:cubicBezTo>
                  <a:cubicBezTo>
                    <a:pt x="757" y="585"/>
                    <a:pt x="760" y="586"/>
                    <a:pt x="762" y="586"/>
                  </a:cubicBezTo>
                  <a:cubicBezTo>
                    <a:pt x="764" y="586"/>
                    <a:pt x="765" y="588"/>
                    <a:pt x="765" y="590"/>
                  </a:cubicBezTo>
                  <a:cubicBezTo>
                    <a:pt x="765" y="592"/>
                    <a:pt x="769" y="595"/>
                    <a:pt x="771" y="595"/>
                  </a:cubicBezTo>
                  <a:cubicBezTo>
                    <a:pt x="773" y="595"/>
                    <a:pt x="778" y="594"/>
                    <a:pt x="780" y="593"/>
                  </a:cubicBezTo>
                  <a:cubicBezTo>
                    <a:pt x="782" y="592"/>
                    <a:pt x="784" y="591"/>
                    <a:pt x="784" y="594"/>
                  </a:cubicBezTo>
                  <a:cubicBezTo>
                    <a:pt x="784" y="596"/>
                    <a:pt x="788" y="599"/>
                    <a:pt x="790" y="599"/>
                  </a:cubicBezTo>
                  <a:cubicBezTo>
                    <a:pt x="792" y="599"/>
                    <a:pt x="796" y="601"/>
                    <a:pt x="796" y="599"/>
                  </a:cubicBezTo>
                  <a:cubicBezTo>
                    <a:pt x="797" y="598"/>
                    <a:pt x="802" y="597"/>
                    <a:pt x="804" y="596"/>
                  </a:cubicBezTo>
                  <a:cubicBezTo>
                    <a:pt x="806" y="596"/>
                    <a:pt x="813" y="595"/>
                    <a:pt x="815" y="592"/>
                  </a:cubicBezTo>
                  <a:cubicBezTo>
                    <a:pt x="816" y="589"/>
                    <a:pt x="822" y="589"/>
                    <a:pt x="824" y="587"/>
                  </a:cubicBezTo>
                  <a:cubicBezTo>
                    <a:pt x="825" y="585"/>
                    <a:pt x="830" y="584"/>
                    <a:pt x="831" y="582"/>
                  </a:cubicBezTo>
                  <a:cubicBezTo>
                    <a:pt x="832" y="581"/>
                    <a:pt x="839" y="581"/>
                    <a:pt x="839" y="579"/>
                  </a:cubicBezTo>
                  <a:cubicBezTo>
                    <a:pt x="840" y="578"/>
                    <a:pt x="845" y="577"/>
                    <a:pt x="848" y="578"/>
                  </a:cubicBezTo>
                  <a:cubicBezTo>
                    <a:pt x="850" y="579"/>
                    <a:pt x="862" y="581"/>
                    <a:pt x="864" y="581"/>
                  </a:cubicBezTo>
                  <a:cubicBezTo>
                    <a:pt x="865" y="580"/>
                    <a:pt x="866" y="586"/>
                    <a:pt x="868" y="587"/>
                  </a:cubicBezTo>
                  <a:cubicBezTo>
                    <a:pt x="869" y="587"/>
                    <a:pt x="875" y="591"/>
                    <a:pt x="877" y="590"/>
                  </a:cubicBezTo>
                  <a:cubicBezTo>
                    <a:pt x="879" y="589"/>
                    <a:pt x="883" y="588"/>
                    <a:pt x="886" y="589"/>
                  </a:cubicBezTo>
                  <a:cubicBezTo>
                    <a:pt x="890" y="591"/>
                    <a:pt x="893" y="594"/>
                    <a:pt x="895" y="592"/>
                  </a:cubicBezTo>
                  <a:cubicBezTo>
                    <a:pt x="896" y="589"/>
                    <a:pt x="903" y="588"/>
                    <a:pt x="904" y="587"/>
                  </a:cubicBezTo>
                  <a:cubicBezTo>
                    <a:pt x="905" y="586"/>
                    <a:pt x="906" y="582"/>
                    <a:pt x="905" y="581"/>
                  </a:cubicBezTo>
                  <a:cubicBezTo>
                    <a:pt x="903" y="580"/>
                    <a:pt x="901" y="574"/>
                    <a:pt x="901" y="572"/>
                  </a:cubicBezTo>
                  <a:cubicBezTo>
                    <a:pt x="900" y="569"/>
                    <a:pt x="905" y="569"/>
                    <a:pt x="905" y="566"/>
                  </a:cubicBezTo>
                  <a:cubicBezTo>
                    <a:pt x="906" y="564"/>
                    <a:pt x="910" y="564"/>
                    <a:pt x="912" y="563"/>
                  </a:cubicBezTo>
                  <a:cubicBezTo>
                    <a:pt x="913" y="561"/>
                    <a:pt x="913" y="558"/>
                    <a:pt x="916" y="559"/>
                  </a:cubicBezTo>
                  <a:cubicBezTo>
                    <a:pt x="918" y="560"/>
                    <a:pt x="923" y="561"/>
                    <a:pt x="924" y="562"/>
                  </a:cubicBezTo>
                  <a:cubicBezTo>
                    <a:pt x="925" y="563"/>
                    <a:pt x="929" y="564"/>
                    <a:pt x="932" y="564"/>
                  </a:cubicBezTo>
                  <a:cubicBezTo>
                    <a:pt x="934" y="564"/>
                    <a:pt x="938" y="566"/>
                    <a:pt x="940" y="567"/>
                  </a:cubicBezTo>
                  <a:cubicBezTo>
                    <a:pt x="943" y="568"/>
                    <a:pt x="950" y="568"/>
                    <a:pt x="952" y="570"/>
                  </a:cubicBezTo>
                  <a:cubicBezTo>
                    <a:pt x="953" y="572"/>
                    <a:pt x="951" y="578"/>
                    <a:pt x="953" y="580"/>
                  </a:cubicBezTo>
                  <a:cubicBezTo>
                    <a:pt x="955" y="581"/>
                    <a:pt x="959" y="586"/>
                    <a:pt x="960" y="585"/>
                  </a:cubicBezTo>
                  <a:cubicBezTo>
                    <a:pt x="962" y="584"/>
                    <a:pt x="968" y="588"/>
                    <a:pt x="971" y="588"/>
                  </a:cubicBezTo>
                  <a:cubicBezTo>
                    <a:pt x="973" y="587"/>
                    <a:pt x="977" y="584"/>
                    <a:pt x="979" y="584"/>
                  </a:cubicBezTo>
                  <a:cubicBezTo>
                    <a:pt x="981" y="584"/>
                    <a:pt x="987" y="582"/>
                    <a:pt x="990" y="582"/>
                  </a:cubicBezTo>
                  <a:cubicBezTo>
                    <a:pt x="992" y="583"/>
                    <a:pt x="999" y="585"/>
                    <a:pt x="1000" y="585"/>
                  </a:cubicBezTo>
                  <a:cubicBezTo>
                    <a:pt x="1001" y="584"/>
                    <a:pt x="1008" y="585"/>
                    <a:pt x="1009" y="587"/>
                  </a:cubicBezTo>
                  <a:cubicBezTo>
                    <a:pt x="1010" y="589"/>
                    <a:pt x="1019" y="589"/>
                    <a:pt x="1019" y="591"/>
                  </a:cubicBezTo>
                  <a:cubicBezTo>
                    <a:pt x="1019" y="593"/>
                    <a:pt x="1024" y="595"/>
                    <a:pt x="1025" y="597"/>
                  </a:cubicBezTo>
                  <a:cubicBezTo>
                    <a:pt x="1026" y="600"/>
                    <a:pt x="1038" y="598"/>
                    <a:pt x="1040" y="600"/>
                  </a:cubicBezTo>
                  <a:cubicBezTo>
                    <a:pt x="1042" y="601"/>
                    <a:pt x="1055" y="601"/>
                    <a:pt x="1055" y="600"/>
                  </a:cubicBezTo>
                  <a:cubicBezTo>
                    <a:pt x="1056" y="598"/>
                    <a:pt x="1068" y="598"/>
                    <a:pt x="1071" y="596"/>
                  </a:cubicBezTo>
                  <a:cubicBezTo>
                    <a:pt x="1073" y="595"/>
                    <a:pt x="1080" y="595"/>
                    <a:pt x="1080" y="593"/>
                  </a:cubicBezTo>
                  <a:cubicBezTo>
                    <a:pt x="1080" y="591"/>
                    <a:pt x="1086" y="589"/>
                    <a:pt x="1089" y="587"/>
                  </a:cubicBezTo>
                  <a:cubicBezTo>
                    <a:pt x="1092" y="585"/>
                    <a:pt x="1103" y="586"/>
                    <a:pt x="1104" y="588"/>
                  </a:cubicBezTo>
                  <a:cubicBezTo>
                    <a:pt x="1104" y="590"/>
                    <a:pt x="1111" y="591"/>
                    <a:pt x="1114" y="590"/>
                  </a:cubicBezTo>
                  <a:cubicBezTo>
                    <a:pt x="1116" y="589"/>
                    <a:pt x="1124" y="590"/>
                    <a:pt x="1125" y="592"/>
                  </a:cubicBezTo>
                  <a:cubicBezTo>
                    <a:pt x="1126" y="595"/>
                    <a:pt x="1134" y="596"/>
                    <a:pt x="1136" y="595"/>
                  </a:cubicBezTo>
                  <a:cubicBezTo>
                    <a:pt x="1138" y="595"/>
                    <a:pt x="1145" y="590"/>
                    <a:pt x="1147" y="590"/>
                  </a:cubicBezTo>
                  <a:cubicBezTo>
                    <a:pt x="1150" y="589"/>
                    <a:pt x="1153" y="587"/>
                    <a:pt x="1152" y="585"/>
                  </a:cubicBezTo>
                  <a:cubicBezTo>
                    <a:pt x="1152" y="583"/>
                    <a:pt x="1157" y="576"/>
                    <a:pt x="1158" y="574"/>
                  </a:cubicBezTo>
                  <a:cubicBezTo>
                    <a:pt x="1158" y="571"/>
                    <a:pt x="1163" y="564"/>
                    <a:pt x="1165" y="564"/>
                  </a:cubicBezTo>
                  <a:cubicBezTo>
                    <a:pt x="1167" y="563"/>
                    <a:pt x="1171" y="560"/>
                    <a:pt x="1170" y="558"/>
                  </a:cubicBezTo>
                  <a:cubicBezTo>
                    <a:pt x="1170" y="556"/>
                    <a:pt x="1169" y="550"/>
                    <a:pt x="1167" y="550"/>
                  </a:cubicBezTo>
                  <a:cubicBezTo>
                    <a:pt x="1165" y="550"/>
                    <a:pt x="1161" y="551"/>
                    <a:pt x="1166" y="545"/>
                  </a:cubicBezTo>
                  <a:cubicBezTo>
                    <a:pt x="1171" y="539"/>
                    <a:pt x="1179" y="540"/>
                    <a:pt x="1181" y="540"/>
                  </a:cubicBezTo>
                  <a:cubicBezTo>
                    <a:pt x="1182" y="540"/>
                    <a:pt x="1193" y="538"/>
                    <a:pt x="1198" y="539"/>
                  </a:cubicBezTo>
                  <a:cubicBezTo>
                    <a:pt x="1203" y="540"/>
                    <a:pt x="1206" y="538"/>
                    <a:pt x="1211" y="541"/>
                  </a:cubicBezTo>
                  <a:cubicBezTo>
                    <a:pt x="1216" y="543"/>
                    <a:pt x="1223" y="542"/>
                    <a:pt x="1225" y="545"/>
                  </a:cubicBezTo>
                  <a:cubicBezTo>
                    <a:pt x="1227" y="547"/>
                    <a:pt x="1234" y="549"/>
                    <a:pt x="1233" y="553"/>
                  </a:cubicBezTo>
                  <a:cubicBezTo>
                    <a:pt x="1232" y="557"/>
                    <a:pt x="1236" y="554"/>
                    <a:pt x="1238" y="563"/>
                  </a:cubicBezTo>
                  <a:cubicBezTo>
                    <a:pt x="1240" y="571"/>
                    <a:pt x="1244" y="572"/>
                    <a:pt x="1245" y="575"/>
                  </a:cubicBezTo>
                  <a:cubicBezTo>
                    <a:pt x="1246" y="579"/>
                    <a:pt x="1252" y="586"/>
                    <a:pt x="1251" y="588"/>
                  </a:cubicBezTo>
                  <a:cubicBezTo>
                    <a:pt x="1250" y="591"/>
                    <a:pt x="1250" y="594"/>
                    <a:pt x="1255" y="595"/>
                  </a:cubicBezTo>
                  <a:cubicBezTo>
                    <a:pt x="1261" y="595"/>
                    <a:pt x="1265" y="599"/>
                    <a:pt x="1267" y="598"/>
                  </a:cubicBezTo>
                  <a:cubicBezTo>
                    <a:pt x="1268" y="598"/>
                    <a:pt x="1275" y="600"/>
                    <a:pt x="1278" y="603"/>
                  </a:cubicBezTo>
                  <a:cubicBezTo>
                    <a:pt x="1282" y="606"/>
                    <a:pt x="1287" y="605"/>
                    <a:pt x="1287" y="608"/>
                  </a:cubicBezTo>
                  <a:cubicBezTo>
                    <a:pt x="1286" y="612"/>
                    <a:pt x="1290" y="615"/>
                    <a:pt x="1289" y="618"/>
                  </a:cubicBezTo>
                  <a:cubicBezTo>
                    <a:pt x="1289" y="620"/>
                    <a:pt x="1296" y="622"/>
                    <a:pt x="1301" y="622"/>
                  </a:cubicBezTo>
                  <a:cubicBezTo>
                    <a:pt x="1305" y="621"/>
                    <a:pt x="1309" y="623"/>
                    <a:pt x="1311" y="619"/>
                  </a:cubicBezTo>
                  <a:cubicBezTo>
                    <a:pt x="1313" y="616"/>
                    <a:pt x="1320" y="617"/>
                    <a:pt x="1322" y="616"/>
                  </a:cubicBezTo>
                  <a:cubicBezTo>
                    <a:pt x="1325" y="614"/>
                    <a:pt x="1332" y="612"/>
                    <a:pt x="1332" y="618"/>
                  </a:cubicBezTo>
                  <a:cubicBezTo>
                    <a:pt x="1331" y="624"/>
                    <a:pt x="1335" y="625"/>
                    <a:pt x="1332" y="627"/>
                  </a:cubicBezTo>
                  <a:cubicBezTo>
                    <a:pt x="1328" y="629"/>
                    <a:pt x="1327" y="637"/>
                    <a:pt x="1326" y="641"/>
                  </a:cubicBezTo>
                  <a:cubicBezTo>
                    <a:pt x="1325" y="644"/>
                    <a:pt x="1319" y="645"/>
                    <a:pt x="1319" y="649"/>
                  </a:cubicBezTo>
                  <a:cubicBezTo>
                    <a:pt x="1318" y="653"/>
                    <a:pt x="1313" y="653"/>
                    <a:pt x="1313" y="656"/>
                  </a:cubicBezTo>
                  <a:cubicBezTo>
                    <a:pt x="1313" y="659"/>
                    <a:pt x="1306" y="658"/>
                    <a:pt x="1303" y="656"/>
                  </a:cubicBezTo>
                  <a:cubicBezTo>
                    <a:pt x="1299" y="654"/>
                    <a:pt x="1296" y="660"/>
                    <a:pt x="1293" y="660"/>
                  </a:cubicBezTo>
                  <a:cubicBezTo>
                    <a:pt x="1291" y="660"/>
                    <a:pt x="1291" y="666"/>
                    <a:pt x="1292" y="668"/>
                  </a:cubicBezTo>
                  <a:cubicBezTo>
                    <a:pt x="1292" y="670"/>
                    <a:pt x="1291" y="673"/>
                    <a:pt x="1292" y="677"/>
                  </a:cubicBezTo>
                  <a:cubicBezTo>
                    <a:pt x="1293" y="679"/>
                    <a:pt x="1293" y="683"/>
                    <a:pt x="1293" y="687"/>
                  </a:cubicBezTo>
                  <a:cubicBezTo>
                    <a:pt x="1297" y="684"/>
                    <a:pt x="1301" y="682"/>
                    <a:pt x="1303" y="682"/>
                  </a:cubicBezTo>
                  <a:cubicBezTo>
                    <a:pt x="1307" y="682"/>
                    <a:pt x="1311" y="689"/>
                    <a:pt x="1316" y="689"/>
                  </a:cubicBezTo>
                  <a:cubicBezTo>
                    <a:pt x="1321" y="689"/>
                    <a:pt x="1343" y="676"/>
                    <a:pt x="1343" y="674"/>
                  </a:cubicBezTo>
                  <a:cubicBezTo>
                    <a:pt x="1343" y="671"/>
                    <a:pt x="1356" y="660"/>
                    <a:pt x="1362" y="654"/>
                  </a:cubicBezTo>
                  <a:cubicBezTo>
                    <a:pt x="1368" y="648"/>
                    <a:pt x="1376" y="639"/>
                    <a:pt x="1379" y="633"/>
                  </a:cubicBezTo>
                  <a:cubicBezTo>
                    <a:pt x="1381" y="629"/>
                    <a:pt x="1389" y="621"/>
                    <a:pt x="1392" y="617"/>
                  </a:cubicBezTo>
                  <a:cubicBezTo>
                    <a:pt x="1394" y="614"/>
                    <a:pt x="1395" y="614"/>
                    <a:pt x="1399" y="606"/>
                  </a:cubicBezTo>
                  <a:cubicBezTo>
                    <a:pt x="1403" y="599"/>
                    <a:pt x="1403" y="579"/>
                    <a:pt x="1404" y="578"/>
                  </a:cubicBezTo>
                  <a:cubicBezTo>
                    <a:pt x="1405" y="577"/>
                    <a:pt x="1404" y="573"/>
                    <a:pt x="1406" y="571"/>
                  </a:cubicBezTo>
                  <a:cubicBezTo>
                    <a:pt x="1408" y="569"/>
                    <a:pt x="1407" y="566"/>
                    <a:pt x="1410" y="564"/>
                  </a:cubicBezTo>
                  <a:cubicBezTo>
                    <a:pt x="1414" y="561"/>
                    <a:pt x="1413" y="558"/>
                    <a:pt x="1412" y="556"/>
                  </a:cubicBezTo>
                  <a:cubicBezTo>
                    <a:pt x="1411" y="554"/>
                    <a:pt x="1412" y="550"/>
                    <a:pt x="1412" y="548"/>
                  </a:cubicBezTo>
                  <a:cubicBezTo>
                    <a:pt x="1411" y="547"/>
                    <a:pt x="1411" y="546"/>
                    <a:pt x="1413" y="545"/>
                  </a:cubicBezTo>
                  <a:cubicBezTo>
                    <a:pt x="1415" y="544"/>
                    <a:pt x="1412" y="541"/>
                    <a:pt x="1409" y="540"/>
                  </a:cubicBezTo>
                  <a:cubicBezTo>
                    <a:pt x="1406" y="538"/>
                    <a:pt x="1402" y="537"/>
                    <a:pt x="1402" y="534"/>
                  </a:cubicBezTo>
                  <a:cubicBezTo>
                    <a:pt x="1401" y="531"/>
                    <a:pt x="1396" y="528"/>
                    <a:pt x="1392" y="528"/>
                  </a:cubicBezTo>
                  <a:cubicBezTo>
                    <a:pt x="1389" y="528"/>
                    <a:pt x="1382" y="526"/>
                    <a:pt x="1382" y="528"/>
                  </a:cubicBezTo>
                  <a:cubicBezTo>
                    <a:pt x="1383" y="531"/>
                    <a:pt x="1382" y="532"/>
                    <a:pt x="1380" y="532"/>
                  </a:cubicBezTo>
                  <a:cubicBezTo>
                    <a:pt x="1378" y="531"/>
                    <a:pt x="1377" y="533"/>
                    <a:pt x="1375" y="536"/>
                  </a:cubicBezTo>
                  <a:cubicBezTo>
                    <a:pt x="1373" y="539"/>
                    <a:pt x="1365" y="540"/>
                    <a:pt x="1369" y="537"/>
                  </a:cubicBezTo>
                  <a:cubicBezTo>
                    <a:pt x="1372" y="534"/>
                    <a:pt x="1367" y="533"/>
                    <a:pt x="1368" y="530"/>
                  </a:cubicBezTo>
                  <a:cubicBezTo>
                    <a:pt x="1369" y="527"/>
                    <a:pt x="1372" y="524"/>
                    <a:pt x="1368" y="526"/>
                  </a:cubicBezTo>
                  <a:cubicBezTo>
                    <a:pt x="1364" y="528"/>
                    <a:pt x="1364" y="533"/>
                    <a:pt x="1361" y="534"/>
                  </a:cubicBezTo>
                  <a:cubicBezTo>
                    <a:pt x="1357" y="534"/>
                    <a:pt x="1358" y="525"/>
                    <a:pt x="1359" y="523"/>
                  </a:cubicBezTo>
                  <a:cubicBezTo>
                    <a:pt x="1360" y="520"/>
                    <a:pt x="1353" y="523"/>
                    <a:pt x="1346" y="522"/>
                  </a:cubicBezTo>
                  <a:cubicBezTo>
                    <a:pt x="1339" y="522"/>
                    <a:pt x="1341" y="517"/>
                    <a:pt x="1346" y="514"/>
                  </a:cubicBezTo>
                  <a:cubicBezTo>
                    <a:pt x="1352" y="511"/>
                    <a:pt x="1351" y="509"/>
                    <a:pt x="1354" y="507"/>
                  </a:cubicBezTo>
                  <a:cubicBezTo>
                    <a:pt x="1357" y="506"/>
                    <a:pt x="1365" y="502"/>
                    <a:pt x="1369" y="499"/>
                  </a:cubicBezTo>
                  <a:cubicBezTo>
                    <a:pt x="1374" y="497"/>
                    <a:pt x="1374" y="494"/>
                    <a:pt x="1376" y="492"/>
                  </a:cubicBezTo>
                  <a:cubicBezTo>
                    <a:pt x="1377" y="489"/>
                    <a:pt x="1385" y="485"/>
                    <a:pt x="1392" y="480"/>
                  </a:cubicBezTo>
                  <a:cubicBezTo>
                    <a:pt x="1400" y="474"/>
                    <a:pt x="1403" y="471"/>
                    <a:pt x="1405" y="468"/>
                  </a:cubicBezTo>
                  <a:cubicBezTo>
                    <a:pt x="1407" y="464"/>
                    <a:pt x="1418" y="460"/>
                    <a:pt x="1418" y="458"/>
                  </a:cubicBezTo>
                  <a:cubicBezTo>
                    <a:pt x="1418" y="455"/>
                    <a:pt x="1431" y="449"/>
                    <a:pt x="1440" y="447"/>
                  </a:cubicBezTo>
                  <a:cubicBezTo>
                    <a:pt x="1449" y="445"/>
                    <a:pt x="1463" y="448"/>
                    <a:pt x="1465" y="450"/>
                  </a:cubicBezTo>
                  <a:cubicBezTo>
                    <a:pt x="1468" y="452"/>
                    <a:pt x="1470" y="451"/>
                    <a:pt x="1471" y="450"/>
                  </a:cubicBezTo>
                  <a:cubicBezTo>
                    <a:pt x="1473" y="448"/>
                    <a:pt x="1476" y="449"/>
                    <a:pt x="1482" y="450"/>
                  </a:cubicBezTo>
                  <a:cubicBezTo>
                    <a:pt x="1488" y="450"/>
                    <a:pt x="1489" y="447"/>
                    <a:pt x="1493" y="448"/>
                  </a:cubicBezTo>
                  <a:cubicBezTo>
                    <a:pt x="1497" y="449"/>
                    <a:pt x="1500" y="450"/>
                    <a:pt x="1503" y="446"/>
                  </a:cubicBezTo>
                  <a:cubicBezTo>
                    <a:pt x="1505" y="441"/>
                    <a:pt x="1517" y="442"/>
                    <a:pt x="1519" y="444"/>
                  </a:cubicBezTo>
                  <a:cubicBezTo>
                    <a:pt x="1522" y="446"/>
                    <a:pt x="1524" y="448"/>
                    <a:pt x="1528" y="445"/>
                  </a:cubicBezTo>
                  <a:cubicBezTo>
                    <a:pt x="1532" y="443"/>
                    <a:pt x="1532" y="449"/>
                    <a:pt x="1536" y="449"/>
                  </a:cubicBezTo>
                  <a:cubicBezTo>
                    <a:pt x="1540" y="450"/>
                    <a:pt x="1538" y="453"/>
                    <a:pt x="1534" y="453"/>
                  </a:cubicBezTo>
                  <a:cubicBezTo>
                    <a:pt x="1531" y="452"/>
                    <a:pt x="1526" y="454"/>
                    <a:pt x="1530" y="456"/>
                  </a:cubicBezTo>
                  <a:cubicBezTo>
                    <a:pt x="1534" y="458"/>
                    <a:pt x="1539" y="454"/>
                    <a:pt x="1542" y="455"/>
                  </a:cubicBezTo>
                  <a:cubicBezTo>
                    <a:pt x="1545" y="455"/>
                    <a:pt x="1550" y="455"/>
                    <a:pt x="1554" y="453"/>
                  </a:cubicBezTo>
                  <a:cubicBezTo>
                    <a:pt x="1559" y="450"/>
                    <a:pt x="1560" y="455"/>
                    <a:pt x="1563" y="453"/>
                  </a:cubicBezTo>
                  <a:cubicBezTo>
                    <a:pt x="1565" y="450"/>
                    <a:pt x="1572" y="450"/>
                    <a:pt x="1575" y="450"/>
                  </a:cubicBezTo>
                  <a:cubicBezTo>
                    <a:pt x="1578" y="450"/>
                    <a:pt x="1575" y="447"/>
                    <a:pt x="1570" y="447"/>
                  </a:cubicBezTo>
                  <a:cubicBezTo>
                    <a:pt x="1565" y="447"/>
                    <a:pt x="1565" y="444"/>
                    <a:pt x="1569" y="437"/>
                  </a:cubicBezTo>
                  <a:cubicBezTo>
                    <a:pt x="1573" y="431"/>
                    <a:pt x="1581" y="427"/>
                    <a:pt x="1586" y="423"/>
                  </a:cubicBezTo>
                  <a:cubicBezTo>
                    <a:pt x="1591" y="419"/>
                    <a:pt x="1595" y="421"/>
                    <a:pt x="1595" y="419"/>
                  </a:cubicBezTo>
                  <a:cubicBezTo>
                    <a:pt x="1595" y="416"/>
                    <a:pt x="1597" y="409"/>
                    <a:pt x="1601" y="409"/>
                  </a:cubicBezTo>
                  <a:cubicBezTo>
                    <a:pt x="1605" y="409"/>
                    <a:pt x="1614" y="410"/>
                    <a:pt x="1620" y="407"/>
                  </a:cubicBezTo>
                  <a:cubicBezTo>
                    <a:pt x="1626" y="404"/>
                    <a:pt x="1625" y="410"/>
                    <a:pt x="1628" y="410"/>
                  </a:cubicBezTo>
                  <a:cubicBezTo>
                    <a:pt x="1630" y="411"/>
                    <a:pt x="1634" y="406"/>
                    <a:pt x="1636" y="407"/>
                  </a:cubicBezTo>
                  <a:cubicBezTo>
                    <a:pt x="1639" y="409"/>
                    <a:pt x="1632" y="413"/>
                    <a:pt x="1631" y="417"/>
                  </a:cubicBezTo>
                  <a:cubicBezTo>
                    <a:pt x="1629" y="422"/>
                    <a:pt x="1634" y="420"/>
                    <a:pt x="1637" y="422"/>
                  </a:cubicBezTo>
                  <a:cubicBezTo>
                    <a:pt x="1640" y="423"/>
                    <a:pt x="1633" y="425"/>
                    <a:pt x="1634" y="426"/>
                  </a:cubicBezTo>
                  <a:cubicBezTo>
                    <a:pt x="1635" y="427"/>
                    <a:pt x="1641" y="427"/>
                    <a:pt x="1648" y="420"/>
                  </a:cubicBezTo>
                  <a:cubicBezTo>
                    <a:pt x="1656" y="413"/>
                    <a:pt x="1663" y="411"/>
                    <a:pt x="1668" y="412"/>
                  </a:cubicBezTo>
                  <a:cubicBezTo>
                    <a:pt x="1672" y="412"/>
                    <a:pt x="1670" y="408"/>
                    <a:pt x="1670" y="401"/>
                  </a:cubicBezTo>
                  <a:cubicBezTo>
                    <a:pt x="1670" y="395"/>
                    <a:pt x="1685" y="393"/>
                    <a:pt x="1690" y="395"/>
                  </a:cubicBezTo>
                  <a:cubicBezTo>
                    <a:pt x="1695" y="397"/>
                    <a:pt x="1694" y="398"/>
                    <a:pt x="1690" y="397"/>
                  </a:cubicBezTo>
                  <a:cubicBezTo>
                    <a:pt x="1685" y="396"/>
                    <a:pt x="1681" y="400"/>
                    <a:pt x="1681" y="405"/>
                  </a:cubicBezTo>
                  <a:cubicBezTo>
                    <a:pt x="1681" y="411"/>
                    <a:pt x="1677" y="413"/>
                    <a:pt x="1679" y="415"/>
                  </a:cubicBezTo>
                  <a:cubicBezTo>
                    <a:pt x="1681" y="417"/>
                    <a:pt x="1676" y="417"/>
                    <a:pt x="1676" y="419"/>
                  </a:cubicBezTo>
                  <a:cubicBezTo>
                    <a:pt x="1675" y="422"/>
                    <a:pt x="1676" y="423"/>
                    <a:pt x="1672" y="424"/>
                  </a:cubicBezTo>
                  <a:cubicBezTo>
                    <a:pt x="1669" y="425"/>
                    <a:pt x="1657" y="426"/>
                    <a:pt x="1657" y="431"/>
                  </a:cubicBezTo>
                  <a:cubicBezTo>
                    <a:pt x="1656" y="435"/>
                    <a:pt x="1650" y="435"/>
                    <a:pt x="1647" y="440"/>
                  </a:cubicBezTo>
                  <a:cubicBezTo>
                    <a:pt x="1644" y="445"/>
                    <a:pt x="1633" y="449"/>
                    <a:pt x="1626" y="459"/>
                  </a:cubicBezTo>
                  <a:cubicBezTo>
                    <a:pt x="1618" y="469"/>
                    <a:pt x="1607" y="469"/>
                    <a:pt x="1607" y="471"/>
                  </a:cubicBezTo>
                  <a:cubicBezTo>
                    <a:pt x="1607" y="473"/>
                    <a:pt x="1599" y="473"/>
                    <a:pt x="1596" y="473"/>
                  </a:cubicBezTo>
                  <a:cubicBezTo>
                    <a:pt x="1593" y="473"/>
                    <a:pt x="1598" y="480"/>
                    <a:pt x="1592" y="486"/>
                  </a:cubicBezTo>
                  <a:cubicBezTo>
                    <a:pt x="1585" y="493"/>
                    <a:pt x="1581" y="502"/>
                    <a:pt x="1581" y="511"/>
                  </a:cubicBezTo>
                  <a:cubicBezTo>
                    <a:pt x="1581" y="520"/>
                    <a:pt x="1585" y="546"/>
                    <a:pt x="1588" y="551"/>
                  </a:cubicBezTo>
                  <a:cubicBezTo>
                    <a:pt x="1590" y="555"/>
                    <a:pt x="1589" y="567"/>
                    <a:pt x="1591" y="569"/>
                  </a:cubicBezTo>
                  <a:cubicBezTo>
                    <a:pt x="1594" y="572"/>
                    <a:pt x="1593" y="576"/>
                    <a:pt x="1594" y="577"/>
                  </a:cubicBezTo>
                  <a:cubicBezTo>
                    <a:pt x="1596" y="578"/>
                    <a:pt x="1602" y="571"/>
                    <a:pt x="1606" y="567"/>
                  </a:cubicBezTo>
                  <a:cubicBezTo>
                    <a:pt x="1611" y="564"/>
                    <a:pt x="1609" y="563"/>
                    <a:pt x="1612" y="561"/>
                  </a:cubicBezTo>
                  <a:cubicBezTo>
                    <a:pt x="1615" y="559"/>
                    <a:pt x="1614" y="552"/>
                    <a:pt x="1615" y="550"/>
                  </a:cubicBezTo>
                  <a:cubicBezTo>
                    <a:pt x="1616" y="548"/>
                    <a:pt x="1621" y="547"/>
                    <a:pt x="1623" y="545"/>
                  </a:cubicBezTo>
                  <a:cubicBezTo>
                    <a:pt x="1625" y="543"/>
                    <a:pt x="1629" y="544"/>
                    <a:pt x="1631" y="543"/>
                  </a:cubicBezTo>
                  <a:cubicBezTo>
                    <a:pt x="1634" y="543"/>
                    <a:pt x="1631" y="537"/>
                    <a:pt x="1630" y="534"/>
                  </a:cubicBezTo>
                  <a:cubicBezTo>
                    <a:pt x="1630" y="531"/>
                    <a:pt x="1638" y="527"/>
                    <a:pt x="1642" y="524"/>
                  </a:cubicBezTo>
                  <a:cubicBezTo>
                    <a:pt x="1646" y="522"/>
                    <a:pt x="1651" y="526"/>
                    <a:pt x="1656" y="522"/>
                  </a:cubicBezTo>
                  <a:cubicBezTo>
                    <a:pt x="1660" y="518"/>
                    <a:pt x="1655" y="514"/>
                    <a:pt x="1654" y="511"/>
                  </a:cubicBezTo>
                  <a:cubicBezTo>
                    <a:pt x="1652" y="509"/>
                    <a:pt x="1658" y="499"/>
                    <a:pt x="1662" y="498"/>
                  </a:cubicBezTo>
                  <a:cubicBezTo>
                    <a:pt x="1665" y="497"/>
                    <a:pt x="1667" y="501"/>
                    <a:pt x="1671" y="498"/>
                  </a:cubicBezTo>
                  <a:cubicBezTo>
                    <a:pt x="1674" y="495"/>
                    <a:pt x="1668" y="490"/>
                    <a:pt x="1665" y="491"/>
                  </a:cubicBezTo>
                  <a:cubicBezTo>
                    <a:pt x="1663" y="491"/>
                    <a:pt x="1662" y="483"/>
                    <a:pt x="1668" y="479"/>
                  </a:cubicBezTo>
                  <a:cubicBezTo>
                    <a:pt x="1673" y="475"/>
                    <a:pt x="1671" y="474"/>
                    <a:pt x="1667" y="473"/>
                  </a:cubicBezTo>
                  <a:cubicBezTo>
                    <a:pt x="1664" y="472"/>
                    <a:pt x="1663" y="473"/>
                    <a:pt x="1660" y="473"/>
                  </a:cubicBezTo>
                  <a:cubicBezTo>
                    <a:pt x="1657" y="473"/>
                    <a:pt x="1654" y="468"/>
                    <a:pt x="1659" y="462"/>
                  </a:cubicBezTo>
                  <a:cubicBezTo>
                    <a:pt x="1663" y="457"/>
                    <a:pt x="1667" y="457"/>
                    <a:pt x="1668" y="453"/>
                  </a:cubicBezTo>
                  <a:cubicBezTo>
                    <a:pt x="1669" y="448"/>
                    <a:pt x="1676" y="441"/>
                    <a:pt x="1677" y="439"/>
                  </a:cubicBezTo>
                  <a:cubicBezTo>
                    <a:pt x="1679" y="437"/>
                    <a:pt x="1685" y="439"/>
                    <a:pt x="1687" y="438"/>
                  </a:cubicBezTo>
                  <a:cubicBezTo>
                    <a:pt x="1690" y="438"/>
                    <a:pt x="1689" y="443"/>
                    <a:pt x="1692" y="440"/>
                  </a:cubicBezTo>
                  <a:cubicBezTo>
                    <a:pt x="1695" y="438"/>
                    <a:pt x="1700" y="430"/>
                    <a:pt x="1704" y="430"/>
                  </a:cubicBezTo>
                  <a:cubicBezTo>
                    <a:pt x="1708" y="430"/>
                    <a:pt x="1705" y="436"/>
                    <a:pt x="1706" y="439"/>
                  </a:cubicBezTo>
                  <a:cubicBezTo>
                    <a:pt x="1707" y="443"/>
                    <a:pt x="1709" y="438"/>
                    <a:pt x="1717" y="434"/>
                  </a:cubicBezTo>
                  <a:cubicBezTo>
                    <a:pt x="1724" y="429"/>
                    <a:pt x="1741" y="429"/>
                    <a:pt x="1746" y="432"/>
                  </a:cubicBezTo>
                  <a:cubicBezTo>
                    <a:pt x="1751" y="434"/>
                    <a:pt x="1752" y="439"/>
                    <a:pt x="1755" y="438"/>
                  </a:cubicBezTo>
                  <a:cubicBezTo>
                    <a:pt x="1759" y="437"/>
                    <a:pt x="1755" y="433"/>
                    <a:pt x="1759" y="432"/>
                  </a:cubicBezTo>
                  <a:cubicBezTo>
                    <a:pt x="1764" y="431"/>
                    <a:pt x="1771" y="427"/>
                    <a:pt x="1776" y="423"/>
                  </a:cubicBezTo>
                  <a:cubicBezTo>
                    <a:pt x="1782" y="420"/>
                    <a:pt x="1780" y="422"/>
                    <a:pt x="1783" y="419"/>
                  </a:cubicBezTo>
                  <a:cubicBezTo>
                    <a:pt x="1786" y="416"/>
                    <a:pt x="1789" y="417"/>
                    <a:pt x="1790" y="415"/>
                  </a:cubicBezTo>
                  <a:cubicBezTo>
                    <a:pt x="1791" y="413"/>
                    <a:pt x="1799" y="409"/>
                    <a:pt x="1810" y="407"/>
                  </a:cubicBezTo>
                  <a:cubicBezTo>
                    <a:pt x="1820" y="404"/>
                    <a:pt x="1835" y="398"/>
                    <a:pt x="1834" y="396"/>
                  </a:cubicBezTo>
                  <a:cubicBezTo>
                    <a:pt x="1833" y="394"/>
                    <a:pt x="1838" y="393"/>
                    <a:pt x="1839" y="395"/>
                  </a:cubicBezTo>
                  <a:cubicBezTo>
                    <a:pt x="1839" y="397"/>
                    <a:pt x="1843" y="396"/>
                    <a:pt x="1849" y="397"/>
                  </a:cubicBezTo>
                  <a:cubicBezTo>
                    <a:pt x="1855" y="398"/>
                    <a:pt x="1857" y="400"/>
                    <a:pt x="1862" y="396"/>
                  </a:cubicBezTo>
                  <a:cubicBezTo>
                    <a:pt x="1866" y="392"/>
                    <a:pt x="1861" y="391"/>
                    <a:pt x="1861" y="387"/>
                  </a:cubicBezTo>
                  <a:cubicBezTo>
                    <a:pt x="1861" y="384"/>
                    <a:pt x="1854" y="381"/>
                    <a:pt x="1855" y="377"/>
                  </a:cubicBezTo>
                  <a:cubicBezTo>
                    <a:pt x="1856" y="374"/>
                    <a:pt x="1849" y="365"/>
                    <a:pt x="1847" y="367"/>
                  </a:cubicBezTo>
                  <a:cubicBezTo>
                    <a:pt x="1845" y="369"/>
                    <a:pt x="1840" y="365"/>
                    <a:pt x="1840" y="363"/>
                  </a:cubicBezTo>
                  <a:cubicBezTo>
                    <a:pt x="1840" y="360"/>
                    <a:pt x="1839" y="357"/>
                    <a:pt x="1836" y="359"/>
                  </a:cubicBezTo>
                  <a:cubicBezTo>
                    <a:pt x="1833" y="361"/>
                    <a:pt x="1827" y="360"/>
                    <a:pt x="1826" y="357"/>
                  </a:cubicBezTo>
                  <a:cubicBezTo>
                    <a:pt x="1825" y="354"/>
                    <a:pt x="1833" y="352"/>
                    <a:pt x="1838" y="354"/>
                  </a:cubicBezTo>
                  <a:cubicBezTo>
                    <a:pt x="1843" y="356"/>
                    <a:pt x="1841" y="358"/>
                    <a:pt x="1844" y="360"/>
                  </a:cubicBezTo>
                  <a:cubicBezTo>
                    <a:pt x="1847" y="361"/>
                    <a:pt x="1854" y="360"/>
                    <a:pt x="1857" y="359"/>
                  </a:cubicBezTo>
                  <a:cubicBezTo>
                    <a:pt x="1861" y="357"/>
                    <a:pt x="1871" y="354"/>
                    <a:pt x="1873" y="351"/>
                  </a:cubicBezTo>
                  <a:cubicBezTo>
                    <a:pt x="1875" y="349"/>
                    <a:pt x="1873" y="347"/>
                    <a:pt x="1876" y="346"/>
                  </a:cubicBezTo>
                  <a:cubicBezTo>
                    <a:pt x="1880" y="344"/>
                    <a:pt x="1877" y="341"/>
                    <a:pt x="1874" y="339"/>
                  </a:cubicBezTo>
                  <a:cubicBezTo>
                    <a:pt x="1871" y="338"/>
                    <a:pt x="1872" y="334"/>
                    <a:pt x="1875" y="334"/>
                  </a:cubicBezTo>
                  <a:cubicBezTo>
                    <a:pt x="1878" y="334"/>
                    <a:pt x="1877" y="331"/>
                    <a:pt x="1879" y="331"/>
                  </a:cubicBezTo>
                  <a:cubicBezTo>
                    <a:pt x="1881" y="330"/>
                    <a:pt x="1882" y="332"/>
                    <a:pt x="1885" y="330"/>
                  </a:cubicBezTo>
                  <a:cubicBezTo>
                    <a:pt x="1889" y="329"/>
                    <a:pt x="1886" y="333"/>
                    <a:pt x="1884" y="336"/>
                  </a:cubicBezTo>
                  <a:cubicBezTo>
                    <a:pt x="1882" y="339"/>
                    <a:pt x="1887" y="342"/>
                    <a:pt x="1888" y="343"/>
                  </a:cubicBezTo>
                  <a:cubicBezTo>
                    <a:pt x="1888" y="345"/>
                    <a:pt x="1896" y="346"/>
                    <a:pt x="1900" y="344"/>
                  </a:cubicBezTo>
                  <a:cubicBezTo>
                    <a:pt x="1904" y="342"/>
                    <a:pt x="1917" y="346"/>
                    <a:pt x="1918" y="349"/>
                  </a:cubicBezTo>
                  <a:cubicBezTo>
                    <a:pt x="1919" y="352"/>
                    <a:pt x="1921" y="356"/>
                    <a:pt x="1927" y="359"/>
                  </a:cubicBezTo>
                  <a:cubicBezTo>
                    <a:pt x="1932" y="361"/>
                    <a:pt x="1937" y="360"/>
                    <a:pt x="1938" y="362"/>
                  </a:cubicBezTo>
                  <a:cubicBezTo>
                    <a:pt x="1939" y="365"/>
                    <a:pt x="1941" y="366"/>
                    <a:pt x="1944" y="365"/>
                  </a:cubicBezTo>
                  <a:cubicBezTo>
                    <a:pt x="1947" y="365"/>
                    <a:pt x="1949" y="368"/>
                    <a:pt x="1951" y="366"/>
                  </a:cubicBezTo>
                  <a:cubicBezTo>
                    <a:pt x="1954" y="364"/>
                    <a:pt x="1955" y="367"/>
                    <a:pt x="1958" y="365"/>
                  </a:cubicBezTo>
                  <a:cubicBezTo>
                    <a:pt x="1961" y="362"/>
                    <a:pt x="1951" y="361"/>
                    <a:pt x="1953" y="359"/>
                  </a:cubicBezTo>
                  <a:cubicBezTo>
                    <a:pt x="1954" y="357"/>
                    <a:pt x="1956" y="360"/>
                    <a:pt x="1958" y="360"/>
                  </a:cubicBezTo>
                  <a:cubicBezTo>
                    <a:pt x="1961" y="360"/>
                    <a:pt x="1958" y="355"/>
                    <a:pt x="1960" y="355"/>
                  </a:cubicBezTo>
                  <a:cubicBezTo>
                    <a:pt x="1961" y="354"/>
                    <a:pt x="1960" y="345"/>
                    <a:pt x="1958" y="344"/>
                  </a:cubicBezTo>
                  <a:cubicBezTo>
                    <a:pt x="1956" y="344"/>
                    <a:pt x="1957" y="340"/>
                    <a:pt x="1961" y="343"/>
                  </a:cubicBezTo>
                  <a:cubicBezTo>
                    <a:pt x="1965" y="346"/>
                    <a:pt x="1972" y="345"/>
                    <a:pt x="1975" y="345"/>
                  </a:cubicBezTo>
                  <a:cubicBezTo>
                    <a:pt x="1977" y="345"/>
                    <a:pt x="1975" y="343"/>
                    <a:pt x="1972" y="342"/>
                  </a:cubicBezTo>
                  <a:cubicBezTo>
                    <a:pt x="1969" y="342"/>
                    <a:pt x="1972" y="340"/>
                    <a:pt x="1974" y="341"/>
                  </a:cubicBezTo>
                  <a:cubicBezTo>
                    <a:pt x="1976" y="343"/>
                    <a:pt x="1980" y="344"/>
                    <a:pt x="1981" y="342"/>
                  </a:cubicBezTo>
                  <a:cubicBezTo>
                    <a:pt x="1981" y="340"/>
                    <a:pt x="1983" y="336"/>
                    <a:pt x="1987" y="336"/>
                  </a:cubicBezTo>
                  <a:cubicBezTo>
                    <a:pt x="1990" y="336"/>
                    <a:pt x="1992" y="334"/>
                    <a:pt x="1988" y="333"/>
                  </a:cubicBezTo>
                  <a:close/>
                  <a:moveTo>
                    <a:pt x="1027" y="543"/>
                  </a:moveTo>
                  <a:cubicBezTo>
                    <a:pt x="1017" y="551"/>
                    <a:pt x="997" y="553"/>
                    <a:pt x="997" y="560"/>
                  </a:cubicBezTo>
                  <a:cubicBezTo>
                    <a:pt x="997" y="566"/>
                    <a:pt x="974" y="570"/>
                    <a:pt x="971" y="567"/>
                  </a:cubicBezTo>
                  <a:cubicBezTo>
                    <a:pt x="970" y="564"/>
                    <a:pt x="989" y="564"/>
                    <a:pt x="994" y="554"/>
                  </a:cubicBezTo>
                  <a:cubicBezTo>
                    <a:pt x="998" y="544"/>
                    <a:pt x="1016" y="539"/>
                    <a:pt x="1025" y="527"/>
                  </a:cubicBezTo>
                  <a:cubicBezTo>
                    <a:pt x="1031" y="518"/>
                    <a:pt x="1036" y="504"/>
                    <a:pt x="1040" y="505"/>
                  </a:cubicBezTo>
                  <a:cubicBezTo>
                    <a:pt x="1043" y="506"/>
                    <a:pt x="1037" y="535"/>
                    <a:pt x="1027" y="543"/>
                  </a:cubicBezTo>
                  <a:close/>
                  <a:moveTo>
                    <a:pt x="1071" y="168"/>
                  </a:moveTo>
                  <a:cubicBezTo>
                    <a:pt x="1069" y="170"/>
                    <a:pt x="1062" y="170"/>
                    <a:pt x="1064" y="173"/>
                  </a:cubicBezTo>
                  <a:cubicBezTo>
                    <a:pt x="1067" y="177"/>
                    <a:pt x="1084" y="175"/>
                    <a:pt x="1085" y="170"/>
                  </a:cubicBezTo>
                  <a:cubicBezTo>
                    <a:pt x="1085" y="164"/>
                    <a:pt x="1072" y="165"/>
                    <a:pt x="1071" y="168"/>
                  </a:cubicBezTo>
                  <a:close/>
                  <a:moveTo>
                    <a:pt x="351" y="21"/>
                  </a:moveTo>
                  <a:cubicBezTo>
                    <a:pt x="356" y="24"/>
                    <a:pt x="338" y="23"/>
                    <a:pt x="336" y="26"/>
                  </a:cubicBezTo>
                  <a:cubicBezTo>
                    <a:pt x="333" y="29"/>
                    <a:pt x="323" y="28"/>
                    <a:pt x="325" y="32"/>
                  </a:cubicBezTo>
                  <a:cubicBezTo>
                    <a:pt x="327" y="36"/>
                    <a:pt x="344" y="36"/>
                    <a:pt x="344" y="33"/>
                  </a:cubicBezTo>
                  <a:cubicBezTo>
                    <a:pt x="344" y="30"/>
                    <a:pt x="353" y="32"/>
                    <a:pt x="353" y="30"/>
                  </a:cubicBezTo>
                  <a:cubicBezTo>
                    <a:pt x="354" y="27"/>
                    <a:pt x="357" y="23"/>
                    <a:pt x="367" y="23"/>
                  </a:cubicBezTo>
                  <a:cubicBezTo>
                    <a:pt x="377" y="22"/>
                    <a:pt x="377" y="19"/>
                    <a:pt x="368" y="15"/>
                  </a:cubicBezTo>
                  <a:cubicBezTo>
                    <a:pt x="359" y="11"/>
                    <a:pt x="347" y="17"/>
                    <a:pt x="351" y="21"/>
                  </a:cubicBezTo>
                  <a:close/>
                  <a:moveTo>
                    <a:pt x="400" y="31"/>
                  </a:moveTo>
                  <a:cubicBezTo>
                    <a:pt x="400" y="26"/>
                    <a:pt x="382" y="32"/>
                    <a:pt x="386" y="33"/>
                  </a:cubicBezTo>
                  <a:cubicBezTo>
                    <a:pt x="389" y="34"/>
                    <a:pt x="400" y="36"/>
                    <a:pt x="400" y="31"/>
                  </a:cubicBezTo>
                  <a:close/>
                  <a:moveTo>
                    <a:pt x="443" y="10"/>
                  </a:moveTo>
                  <a:cubicBezTo>
                    <a:pt x="451" y="10"/>
                    <a:pt x="449" y="5"/>
                    <a:pt x="454" y="6"/>
                  </a:cubicBezTo>
                  <a:cubicBezTo>
                    <a:pt x="460" y="6"/>
                    <a:pt x="467" y="6"/>
                    <a:pt x="464" y="3"/>
                  </a:cubicBezTo>
                  <a:cubicBezTo>
                    <a:pt x="461" y="0"/>
                    <a:pt x="441" y="1"/>
                    <a:pt x="443" y="3"/>
                  </a:cubicBezTo>
                  <a:cubicBezTo>
                    <a:pt x="446" y="6"/>
                    <a:pt x="427" y="5"/>
                    <a:pt x="428" y="6"/>
                  </a:cubicBezTo>
                  <a:cubicBezTo>
                    <a:pt x="428" y="8"/>
                    <a:pt x="435" y="10"/>
                    <a:pt x="443" y="10"/>
                  </a:cubicBezTo>
                  <a:close/>
                  <a:moveTo>
                    <a:pt x="445" y="27"/>
                  </a:moveTo>
                  <a:cubicBezTo>
                    <a:pt x="446" y="30"/>
                    <a:pt x="443" y="30"/>
                    <a:pt x="436" y="30"/>
                  </a:cubicBezTo>
                  <a:cubicBezTo>
                    <a:pt x="429" y="30"/>
                    <a:pt x="425" y="33"/>
                    <a:pt x="429" y="36"/>
                  </a:cubicBezTo>
                  <a:cubicBezTo>
                    <a:pt x="433" y="39"/>
                    <a:pt x="451" y="38"/>
                    <a:pt x="455" y="34"/>
                  </a:cubicBezTo>
                  <a:cubicBezTo>
                    <a:pt x="458" y="31"/>
                    <a:pt x="466" y="34"/>
                    <a:pt x="467" y="30"/>
                  </a:cubicBezTo>
                  <a:cubicBezTo>
                    <a:pt x="468" y="26"/>
                    <a:pt x="443" y="24"/>
                    <a:pt x="445" y="27"/>
                  </a:cubicBezTo>
                  <a:close/>
                  <a:moveTo>
                    <a:pt x="503" y="21"/>
                  </a:moveTo>
                  <a:cubicBezTo>
                    <a:pt x="506" y="18"/>
                    <a:pt x="499" y="18"/>
                    <a:pt x="498" y="15"/>
                  </a:cubicBezTo>
                  <a:cubicBezTo>
                    <a:pt x="498" y="12"/>
                    <a:pt x="478" y="12"/>
                    <a:pt x="479" y="15"/>
                  </a:cubicBezTo>
                  <a:cubicBezTo>
                    <a:pt x="480" y="18"/>
                    <a:pt x="466" y="22"/>
                    <a:pt x="470" y="25"/>
                  </a:cubicBezTo>
                  <a:cubicBezTo>
                    <a:pt x="479" y="31"/>
                    <a:pt x="501" y="24"/>
                    <a:pt x="503" y="21"/>
                  </a:cubicBezTo>
                  <a:close/>
                  <a:moveTo>
                    <a:pt x="397" y="193"/>
                  </a:moveTo>
                  <a:cubicBezTo>
                    <a:pt x="398" y="196"/>
                    <a:pt x="396" y="199"/>
                    <a:pt x="389" y="199"/>
                  </a:cubicBezTo>
                  <a:cubicBezTo>
                    <a:pt x="382" y="199"/>
                    <a:pt x="392" y="202"/>
                    <a:pt x="393" y="206"/>
                  </a:cubicBezTo>
                  <a:cubicBezTo>
                    <a:pt x="393" y="209"/>
                    <a:pt x="386" y="207"/>
                    <a:pt x="386" y="212"/>
                  </a:cubicBezTo>
                  <a:cubicBezTo>
                    <a:pt x="386" y="218"/>
                    <a:pt x="373" y="212"/>
                    <a:pt x="371" y="219"/>
                  </a:cubicBezTo>
                  <a:cubicBezTo>
                    <a:pt x="370" y="226"/>
                    <a:pt x="378" y="225"/>
                    <a:pt x="383" y="226"/>
                  </a:cubicBezTo>
                  <a:cubicBezTo>
                    <a:pt x="389" y="226"/>
                    <a:pt x="381" y="231"/>
                    <a:pt x="385" y="234"/>
                  </a:cubicBezTo>
                  <a:cubicBezTo>
                    <a:pt x="389" y="237"/>
                    <a:pt x="392" y="236"/>
                    <a:pt x="390" y="230"/>
                  </a:cubicBezTo>
                  <a:cubicBezTo>
                    <a:pt x="387" y="225"/>
                    <a:pt x="404" y="232"/>
                    <a:pt x="399" y="236"/>
                  </a:cubicBezTo>
                  <a:cubicBezTo>
                    <a:pt x="394" y="240"/>
                    <a:pt x="407" y="244"/>
                    <a:pt x="414" y="244"/>
                  </a:cubicBezTo>
                  <a:cubicBezTo>
                    <a:pt x="420" y="244"/>
                    <a:pt x="444" y="249"/>
                    <a:pt x="444" y="244"/>
                  </a:cubicBezTo>
                  <a:cubicBezTo>
                    <a:pt x="445" y="241"/>
                    <a:pt x="436" y="238"/>
                    <a:pt x="428" y="231"/>
                  </a:cubicBezTo>
                  <a:cubicBezTo>
                    <a:pt x="421" y="224"/>
                    <a:pt x="416" y="212"/>
                    <a:pt x="424" y="208"/>
                  </a:cubicBezTo>
                  <a:cubicBezTo>
                    <a:pt x="432" y="203"/>
                    <a:pt x="425" y="201"/>
                    <a:pt x="433" y="195"/>
                  </a:cubicBezTo>
                  <a:cubicBezTo>
                    <a:pt x="442" y="190"/>
                    <a:pt x="437" y="185"/>
                    <a:pt x="444" y="184"/>
                  </a:cubicBezTo>
                  <a:cubicBezTo>
                    <a:pt x="451" y="183"/>
                    <a:pt x="443" y="178"/>
                    <a:pt x="450" y="177"/>
                  </a:cubicBezTo>
                  <a:cubicBezTo>
                    <a:pt x="457" y="176"/>
                    <a:pt x="458" y="169"/>
                    <a:pt x="457" y="166"/>
                  </a:cubicBezTo>
                  <a:cubicBezTo>
                    <a:pt x="456" y="163"/>
                    <a:pt x="465" y="166"/>
                    <a:pt x="468" y="163"/>
                  </a:cubicBezTo>
                  <a:cubicBezTo>
                    <a:pt x="472" y="159"/>
                    <a:pt x="481" y="161"/>
                    <a:pt x="484" y="156"/>
                  </a:cubicBezTo>
                  <a:cubicBezTo>
                    <a:pt x="487" y="150"/>
                    <a:pt x="526" y="138"/>
                    <a:pt x="549" y="133"/>
                  </a:cubicBezTo>
                  <a:cubicBezTo>
                    <a:pt x="571" y="128"/>
                    <a:pt x="587" y="120"/>
                    <a:pt x="579" y="114"/>
                  </a:cubicBezTo>
                  <a:cubicBezTo>
                    <a:pt x="571" y="108"/>
                    <a:pt x="548" y="116"/>
                    <a:pt x="543" y="120"/>
                  </a:cubicBezTo>
                  <a:cubicBezTo>
                    <a:pt x="537" y="124"/>
                    <a:pt x="529" y="122"/>
                    <a:pt x="524" y="124"/>
                  </a:cubicBezTo>
                  <a:cubicBezTo>
                    <a:pt x="518" y="127"/>
                    <a:pt x="507" y="130"/>
                    <a:pt x="501" y="126"/>
                  </a:cubicBezTo>
                  <a:cubicBezTo>
                    <a:pt x="495" y="123"/>
                    <a:pt x="488" y="131"/>
                    <a:pt x="483" y="130"/>
                  </a:cubicBezTo>
                  <a:cubicBezTo>
                    <a:pt x="479" y="130"/>
                    <a:pt x="474" y="134"/>
                    <a:pt x="469" y="134"/>
                  </a:cubicBezTo>
                  <a:cubicBezTo>
                    <a:pt x="464" y="134"/>
                    <a:pt x="455" y="138"/>
                    <a:pt x="454" y="140"/>
                  </a:cubicBezTo>
                  <a:cubicBezTo>
                    <a:pt x="453" y="143"/>
                    <a:pt x="445" y="142"/>
                    <a:pt x="445" y="145"/>
                  </a:cubicBezTo>
                  <a:cubicBezTo>
                    <a:pt x="445" y="148"/>
                    <a:pt x="438" y="151"/>
                    <a:pt x="435" y="148"/>
                  </a:cubicBezTo>
                  <a:cubicBezTo>
                    <a:pt x="431" y="146"/>
                    <a:pt x="427" y="152"/>
                    <a:pt x="432" y="156"/>
                  </a:cubicBezTo>
                  <a:cubicBezTo>
                    <a:pt x="437" y="160"/>
                    <a:pt x="423" y="160"/>
                    <a:pt x="426" y="163"/>
                  </a:cubicBezTo>
                  <a:cubicBezTo>
                    <a:pt x="428" y="165"/>
                    <a:pt x="420" y="167"/>
                    <a:pt x="422" y="170"/>
                  </a:cubicBezTo>
                  <a:cubicBezTo>
                    <a:pt x="424" y="173"/>
                    <a:pt x="417" y="174"/>
                    <a:pt x="412" y="175"/>
                  </a:cubicBezTo>
                  <a:cubicBezTo>
                    <a:pt x="407" y="176"/>
                    <a:pt x="404" y="182"/>
                    <a:pt x="411" y="182"/>
                  </a:cubicBezTo>
                  <a:cubicBezTo>
                    <a:pt x="417" y="183"/>
                    <a:pt x="407" y="184"/>
                    <a:pt x="408" y="188"/>
                  </a:cubicBezTo>
                  <a:cubicBezTo>
                    <a:pt x="408" y="193"/>
                    <a:pt x="397" y="190"/>
                    <a:pt x="397" y="193"/>
                  </a:cubicBezTo>
                  <a:close/>
                  <a:moveTo>
                    <a:pt x="449" y="16"/>
                  </a:moveTo>
                  <a:cubicBezTo>
                    <a:pt x="450" y="9"/>
                    <a:pt x="438" y="15"/>
                    <a:pt x="429" y="11"/>
                  </a:cubicBezTo>
                  <a:cubicBezTo>
                    <a:pt x="420" y="8"/>
                    <a:pt x="414" y="8"/>
                    <a:pt x="420" y="13"/>
                  </a:cubicBezTo>
                  <a:cubicBezTo>
                    <a:pt x="423" y="15"/>
                    <a:pt x="405" y="17"/>
                    <a:pt x="408" y="19"/>
                  </a:cubicBezTo>
                  <a:cubicBezTo>
                    <a:pt x="415" y="25"/>
                    <a:pt x="448" y="23"/>
                    <a:pt x="449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2" name="Freeform 156"/>
            <p:cNvSpPr>
              <a:spLocks/>
            </p:cNvSpPr>
            <p:nvPr userDrawn="1"/>
          </p:nvSpPr>
          <p:spPr bwMode="auto">
            <a:xfrm>
              <a:off x="-2112145" y="4323186"/>
              <a:ext cx="458083" cy="486899"/>
            </a:xfrm>
            <a:custGeom>
              <a:avLst/>
              <a:gdLst>
                <a:gd name="T0" fmla="*/ 191 w 214"/>
                <a:gd name="T1" fmla="*/ 98 h 209"/>
                <a:gd name="T2" fmla="*/ 191 w 214"/>
                <a:gd name="T3" fmla="*/ 91 h 209"/>
                <a:gd name="T4" fmla="*/ 188 w 214"/>
                <a:gd name="T5" fmla="*/ 87 h 209"/>
                <a:gd name="T6" fmla="*/ 193 w 214"/>
                <a:gd name="T7" fmla="*/ 77 h 209"/>
                <a:gd name="T8" fmla="*/ 196 w 214"/>
                <a:gd name="T9" fmla="*/ 68 h 209"/>
                <a:gd name="T10" fmla="*/ 201 w 214"/>
                <a:gd name="T11" fmla="*/ 51 h 209"/>
                <a:gd name="T12" fmla="*/ 211 w 214"/>
                <a:gd name="T13" fmla="*/ 42 h 209"/>
                <a:gd name="T14" fmla="*/ 210 w 214"/>
                <a:gd name="T15" fmla="*/ 31 h 209"/>
                <a:gd name="T16" fmla="*/ 211 w 214"/>
                <a:gd name="T17" fmla="*/ 22 h 209"/>
                <a:gd name="T18" fmla="*/ 192 w 214"/>
                <a:gd name="T19" fmla="*/ 13 h 209"/>
                <a:gd name="T20" fmla="*/ 178 w 214"/>
                <a:gd name="T21" fmla="*/ 12 h 209"/>
                <a:gd name="T22" fmla="*/ 170 w 214"/>
                <a:gd name="T23" fmla="*/ 4 h 209"/>
                <a:gd name="T24" fmla="*/ 162 w 214"/>
                <a:gd name="T25" fmla="*/ 6 h 209"/>
                <a:gd name="T26" fmla="*/ 140 w 214"/>
                <a:gd name="T27" fmla="*/ 6 h 209"/>
                <a:gd name="T28" fmla="*/ 118 w 214"/>
                <a:gd name="T29" fmla="*/ 9 h 209"/>
                <a:gd name="T30" fmla="*/ 92 w 214"/>
                <a:gd name="T31" fmla="*/ 12 h 209"/>
                <a:gd name="T32" fmla="*/ 71 w 214"/>
                <a:gd name="T33" fmla="*/ 15 h 209"/>
                <a:gd name="T34" fmla="*/ 69 w 214"/>
                <a:gd name="T35" fmla="*/ 34 h 209"/>
                <a:gd name="T36" fmla="*/ 56 w 214"/>
                <a:gd name="T37" fmla="*/ 68 h 209"/>
                <a:gd name="T38" fmla="*/ 45 w 214"/>
                <a:gd name="T39" fmla="*/ 98 h 209"/>
                <a:gd name="T40" fmla="*/ 34 w 214"/>
                <a:gd name="T41" fmla="*/ 112 h 209"/>
                <a:gd name="T42" fmla="*/ 19 w 214"/>
                <a:gd name="T43" fmla="*/ 112 h 209"/>
                <a:gd name="T44" fmla="*/ 0 w 214"/>
                <a:gd name="T45" fmla="*/ 116 h 209"/>
                <a:gd name="T46" fmla="*/ 5 w 214"/>
                <a:gd name="T47" fmla="*/ 129 h 209"/>
                <a:gd name="T48" fmla="*/ 49 w 214"/>
                <a:gd name="T49" fmla="*/ 126 h 209"/>
                <a:gd name="T50" fmla="*/ 56 w 214"/>
                <a:gd name="T51" fmla="*/ 143 h 209"/>
                <a:gd name="T52" fmla="*/ 79 w 214"/>
                <a:gd name="T53" fmla="*/ 148 h 209"/>
                <a:gd name="T54" fmla="*/ 93 w 214"/>
                <a:gd name="T55" fmla="*/ 139 h 209"/>
                <a:gd name="T56" fmla="*/ 107 w 214"/>
                <a:gd name="T57" fmla="*/ 142 h 209"/>
                <a:gd name="T58" fmla="*/ 107 w 214"/>
                <a:gd name="T59" fmla="*/ 166 h 209"/>
                <a:gd name="T60" fmla="*/ 113 w 214"/>
                <a:gd name="T61" fmla="*/ 184 h 209"/>
                <a:gd name="T62" fmla="*/ 129 w 214"/>
                <a:gd name="T63" fmla="*/ 180 h 209"/>
                <a:gd name="T64" fmla="*/ 135 w 214"/>
                <a:gd name="T65" fmla="*/ 183 h 209"/>
                <a:gd name="T66" fmla="*/ 146 w 214"/>
                <a:gd name="T67" fmla="*/ 185 h 209"/>
                <a:gd name="T68" fmla="*/ 159 w 214"/>
                <a:gd name="T69" fmla="*/ 193 h 209"/>
                <a:gd name="T70" fmla="*/ 169 w 214"/>
                <a:gd name="T71" fmla="*/ 189 h 209"/>
                <a:gd name="T72" fmla="*/ 184 w 214"/>
                <a:gd name="T73" fmla="*/ 198 h 209"/>
                <a:gd name="T74" fmla="*/ 196 w 214"/>
                <a:gd name="T75" fmla="*/ 207 h 209"/>
                <a:gd name="T76" fmla="*/ 197 w 214"/>
                <a:gd name="T77" fmla="*/ 194 h 209"/>
                <a:gd name="T78" fmla="*/ 181 w 214"/>
                <a:gd name="T79" fmla="*/ 188 h 209"/>
                <a:gd name="T80" fmla="*/ 185 w 214"/>
                <a:gd name="T81" fmla="*/ 166 h 209"/>
                <a:gd name="T82" fmla="*/ 189 w 214"/>
                <a:gd name="T83" fmla="*/ 153 h 209"/>
                <a:gd name="T84" fmla="*/ 204 w 214"/>
                <a:gd name="T85" fmla="*/ 151 h 209"/>
                <a:gd name="T86" fmla="*/ 196 w 214"/>
                <a:gd name="T87" fmla="*/ 13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4" h="209">
                  <a:moveTo>
                    <a:pt x="196" y="138"/>
                  </a:moveTo>
                  <a:cubicBezTo>
                    <a:pt x="190" y="135"/>
                    <a:pt x="188" y="99"/>
                    <a:pt x="191" y="98"/>
                  </a:cubicBezTo>
                  <a:cubicBezTo>
                    <a:pt x="191" y="98"/>
                    <a:pt x="192" y="98"/>
                    <a:pt x="192" y="99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1" y="91"/>
                    <a:pt x="191" y="90"/>
                  </a:cubicBezTo>
                  <a:cubicBezTo>
                    <a:pt x="190" y="90"/>
                    <a:pt x="188" y="89"/>
                    <a:pt x="188" y="87"/>
                  </a:cubicBezTo>
                  <a:cubicBezTo>
                    <a:pt x="188" y="84"/>
                    <a:pt x="191" y="84"/>
                    <a:pt x="191" y="84"/>
                  </a:cubicBezTo>
                  <a:cubicBezTo>
                    <a:pt x="191" y="84"/>
                    <a:pt x="190" y="78"/>
                    <a:pt x="193" y="77"/>
                  </a:cubicBezTo>
                  <a:cubicBezTo>
                    <a:pt x="194" y="77"/>
                    <a:pt x="194" y="77"/>
                    <a:pt x="195" y="76"/>
                  </a:cubicBezTo>
                  <a:cubicBezTo>
                    <a:pt x="196" y="74"/>
                    <a:pt x="196" y="71"/>
                    <a:pt x="196" y="68"/>
                  </a:cubicBezTo>
                  <a:cubicBezTo>
                    <a:pt x="196" y="65"/>
                    <a:pt x="197" y="62"/>
                    <a:pt x="199" y="59"/>
                  </a:cubicBezTo>
                  <a:cubicBezTo>
                    <a:pt x="200" y="56"/>
                    <a:pt x="199" y="53"/>
                    <a:pt x="201" y="51"/>
                  </a:cubicBezTo>
                  <a:cubicBezTo>
                    <a:pt x="203" y="50"/>
                    <a:pt x="203" y="46"/>
                    <a:pt x="206" y="45"/>
                  </a:cubicBezTo>
                  <a:cubicBezTo>
                    <a:pt x="208" y="45"/>
                    <a:pt x="210" y="44"/>
                    <a:pt x="211" y="42"/>
                  </a:cubicBezTo>
                  <a:cubicBezTo>
                    <a:pt x="211" y="41"/>
                    <a:pt x="214" y="39"/>
                    <a:pt x="214" y="37"/>
                  </a:cubicBezTo>
                  <a:cubicBezTo>
                    <a:pt x="214" y="35"/>
                    <a:pt x="210" y="34"/>
                    <a:pt x="210" y="31"/>
                  </a:cubicBezTo>
                  <a:cubicBezTo>
                    <a:pt x="210" y="29"/>
                    <a:pt x="211" y="22"/>
                    <a:pt x="211" y="22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206" y="17"/>
                    <a:pt x="199" y="12"/>
                    <a:pt x="198" y="12"/>
                  </a:cubicBezTo>
                  <a:cubicBezTo>
                    <a:pt x="196" y="10"/>
                    <a:pt x="192" y="13"/>
                    <a:pt x="192" y="13"/>
                  </a:cubicBezTo>
                  <a:cubicBezTo>
                    <a:pt x="192" y="13"/>
                    <a:pt x="189" y="10"/>
                    <a:pt x="186" y="12"/>
                  </a:cubicBezTo>
                  <a:cubicBezTo>
                    <a:pt x="183" y="15"/>
                    <a:pt x="178" y="12"/>
                    <a:pt x="178" y="12"/>
                  </a:cubicBezTo>
                  <a:cubicBezTo>
                    <a:pt x="178" y="12"/>
                    <a:pt x="175" y="10"/>
                    <a:pt x="173" y="7"/>
                  </a:cubicBezTo>
                  <a:cubicBezTo>
                    <a:pt x="173" y="5"/>
                    <a:pt x="172" y="5"/>
                    <a:pt x="170" y="4"/>
                  </a:cubicBezTo>
                  <a:cubicBezTo>
                    <a:pt x="171" y="4"/>
                    <a:pt x="171" y="4"/>
                    <a:pt x="171" y="4"/>
                  </a:cubicBezTo>
                  <a:cubicBezTo>
                    <a:pt x="162" y="6"/>
                    <a:pt x="162" y="6"/>
                    <a:pt x="162" y="6"/>
                  </a:cubicBezTo>
                  <a:cubicBezTo>
                    <a:pt x="162" y="6"/>
                    <a:pt x="151" y="0"/>
                    <a:pt x="149" y="4"/>
                  </a:cubicBezTo>
                  <a:cubicBezTo>
                    <a:pt x="147" y="8"/>
                    <a:pt x="145" y="6"/>
                    <a:pt x="140" y="6"/>
                  </a:cubicBezTo>
                  <a:cubicBezTo>
                    <a:pt x="135" y="6"/>
                    <a:pt x="130" y="8"/>
                    <a:pt x="127" y="9"/>
                  </a:cubicBezTo>
                  <a:cubicBezTo>
                    <a:pt x="125" y="10"/>
                    <a:pt x="120" y="8"/>
                    <a:pt x="118" y="9"/>
                  </a:cubicBezTo>
                  <a:cubicBezTo>
                    <a:pt x="116" y="10"/>
                    <a:pt x="115" y="16"/>
                    <a:pt x="115" y="1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88" y="6"/>
                    <a:pt x="83" y="6"/>
                  </a:cubicBezTo>
                  <a:cubicBezTo>
                    <a:pt x="78" y="6"/>
                    <a:pt x="71" y="15"/>
                    <a:pt x="71" y="15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2" y="27"/>
                    <a:pt x="70" y="31"/>
                    <a:pt x="69" y="34"/>
                  </a:cubicBezTo>
                  <a:cubicBezTo>
                    <a:pt x="67" y="37"/>
                    <a:pt x="65" y="38"/>
                    <a:pt x="65" y="45"/>
                  </a:cubicBezTo>
                  <a:cubicBezTo>
                    <a:pt x="65" y="52"/>
                    <a:pt x="56" y="62"/>
                    <a:pt x="56" y="68"/>
                  </a:cubicBezTo>
                  <a:cubicBezTo>
                    <a:pt x="56" y="73"/>
                    <a:pt x="46" y="76"/>
                    <a:pt x="46" y="80"/>
                  </a:cubicBezTo>
                  <a:cubicBezTo>
                    <a:pt x="46" y="83"/>
                    <a:pt x="45" y="90"/>
                    <a:pt x="45" y="98"/>
                  </a:cubicBezTo>
                  <a:cubicBezTo>
                    <a:pt x="45" y="105"/>
                    <a:pt x="41" y="99"/>
                    <a:pt x="41" y="106"/>
                  </a:cubicBezTo>
                  <a:cubicBezTo>
                    <a:pt x="41" y="112"/>
                    <a:pt x="37" y="108"/>
                    <a:pt x="34" y="112"/>
                  </a:cubicBezTo>
                  <a:cubicBezTo>
                    <a:pt x="30" y="115"/>
                    <a:pt x="29" y="116"/>
                    <a:pt x="29" y="112"/>
                  </a:cubicBezTo>
                  <a:cubicBezTo>
                    <a:pt x="29" y="109"/>
                    <a:pt x="24" y="108"/>
                    <a:pt x="19" y="112"/>
                  </a:cubicBezTo>
                  <a:cubicBezTo>
                    <a:pt x="15" y="115"/>
                    <a:pt x="13" y="112"/>
                    <a:pt x="11" y="111"/>
                  </a:cubicBezTo>
                  <a:cubicBezTo>
                    <a:pt x="10" y="111"/>
                    <a:pt x="5" y="113"/>
                    <a:pt x="0" y="116"/>
                  </a:cubicBezTo>
                  <a:cubicBezTo>
                    <a:pt x="2" y="121"/>
                    <a:pt x="4" y="125"/>
                    <a:pt x="4" y="128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7" y="128"/>
                    <a:pt x="10" y="126"/>
                    <a:pt x="11" y="126"/>
                  </a:cubicBezTo>
                  <a:cubicBezTo>
                    <a:pt x="15" y="126"/>
                    <a:pt x="49" y="126"/>
                    <a:pt x="49" y="126"/>
                  </a:cubicBezTo>
                  <a:cubicBezTo>
                    <a:pt x="49" y="126"/>
                    <a:pt x="52" y="131"/>
                    <a:pt x="51" y="135"/>
                  </a:cubicBezTo>
                  <a:cubicBezTo>
                    <a:pt x="50" y="140"/>
                    <a:pt x="53" y="138"/>
                    <a:pt x="56" y="143"/>
                  </a:cubicBezTo>
                  <a:cubicBezTo>
                    <a:pt x="58" y="149"/>
                    <a:pt x="60" y="152"/>
                    <a:pt x="66" y="150"/>
                  </a:cubicBezTo>
                  <a:cubicBezTo>
                    <a:pt x="71" y="149"/>
                    <a:pt x="77" y="148"/>
                    <a:pt x="79" y="148"/>
                  </a:cubicBezTo>
                  <a:cubicBezTo>
                    <a:pt x="81" y="149"/>
                    <a:pt x="81" y="140"/>
                    <a:pt x="84" y="139"/>
                  </a:cubicBezTo>
                  <a:cubicBezTo>
                    <a:pt x="87" y="137"/>
                    <a:pt x="93" y="139"/>
                    <a:pt x="93" y="139"/>
                  </a:cubicBezTo>
                  <a:cubicBezTo>
                    <a:pt x="93" y="139"/>
                    <a:pt x="94" y="141"/>
                    <a:pt x="99" y="141"/>
                  </a:cubicBezTo>
                  <a:cubicBezTo>
                    <a:pt x="104" y="141"/>
                    <a:pt x="107" y="139"/>
                    <a:pt x="107" y="142"/>
                  </a:cubicBezTo>
                  <a:cubicBezTo>
                    <a:pt x="107" y="146"/>
                    <a:pt x="107" y="150"/>
                    <a:pt x="109" y="151"/>
                  </a:cubicBezTo>
                  <a:cubicBezTo>
                    <a:pt x="110" y="153"/>
                    <a:pt x="104" y="164"/>
                    <a:pt x="107" y="166"/>
                  </a:cubicBezTo>
                  <a:cubicBezTo>
                    <a:pt x="110" y="168"/>
                    <a:pt x="113" y="173"/>
                    <a:pt x="113" y="175"/>
                  </a:cubicBezTo>
                  <a:cubicBezTo>
                    <a:pt x="112" y="177"/>
                    <a:pt x="111" y="183"/>
                    <a:pt x="113" y="184"/>
                  </a:cubicBezTo>
                  <a:cubicBezTo>
                    <a:pt x="115" y="184"/>
                    <a:pt x="115" y="181"/>
                    <a:pt x="119" y="181"/>
                  </a:cubicBezTo>
                  <a:cubicBezTo>
                    <a:pt x="123" y="181"/>
                    <a:pt x="126" y="181"/>
                    <a:pt x="129" y="180"/>
                  </a:cubicBezTo>
                  <a:cubicBezTo>
                    <a:pt x="130" y="179"/>
                    <a:pt x="132" y="180"/>
                    <a:pt x="132" y="180"/>
                  </a:cubicBezTo>
                  <a:cubicBezTo>
                    <a:pt x="134" y="181"/>
                    <a:pt x="135" y="183"/>
                    <a:pt x="135" y="183"/>
                  </a:cubicBezTo>
                  <a:cubicBezTo>
                    <a:pt x="135" y="183"/>
                    <a:pt x="137" y="186"/>
                    <a:pt x="139" y="185"/>
                  </a:cubicBezTo>
                  <a:cubicBezTo>
                    <a:pt x="141" y="184"/>
                    <a:pt x="146" y="183"/>
                    <a:pt x="146" y="185"/>
                  </a:cubicBezTo>
                  <a:cubicBezTo>
                    <a:pt x="145" y="187"/>
                    <a:pt x="147" y="191"/>
                    <a:pt x="149" y="190"/>
                  </a:cubicBezTo>
                  <a:cubicBezTo>
                    <a:pt x="152" y="189"/>
                    <a:pt x="157" y="193"/>
                    <a:pt x="159" y="193"/>
                  </a:cubicBezTo>
                  <a:cubicBezTo>
                    <a:pt x="162" y="193"/>
                    <a:pt x="164" y="193"/>
                    <a:pt x="164" y="191"/>
                  </a:cubicBezTo>
                  <a:cubicBezTo>
                    <a:pt x="164" y="190"/>
                    <a:pt x="168" y="187"/>
                    <a:pt x="169" y="189"/>
                  </a:cubicBezTo>
                  <a:cubicBezTo>
                    <a:pt x="170" y="191"/>
                    <a:pt x="172" y="196"/>
                    <a:pt x="175" y="196"/>
                  </a:cubicBezTo>
                  <a:cubicBezTo>
                    <a:pt x="177" y="196"/>
                    <a:pt x="184" y="196"/>
                    <a:pt x="184" y="198"/>
                  </a:cubicBezTo>
                  <a:cubicBezTo>
                    <a:pt x="184" y="199"/>
                    <a:pt x="186" y="205"/>
                    <a:pt x="188" y="207"/>
                  </a:cubicBezTo>
                  <a:cubicBezTo>
                    <a:pt x="191" y="209"/>
                    <a:pt x="196" y="207"/>
                    <a:pt x="196" y="207"/>
                  </a:cubicBezTo>
                  <a:cubicBezTo>
                    <a:pt x="196" y="207"/>
                    <a:pt x="199" y="205"/>
                    <a:pt x="199" y="202"/>
                  </a:cubicBezTo>
                  <a:cubicBezTo>
                    <a:pt x="199" y="199"/>
                    <a:pt x="199" y="194"/>
                    <a:pt x="197" y="194"/>
                  </a:cubicBezTo>
                  <a:cubicBezTo>
                    <a:pt x="195" y="194"/>
                    <a:pt x="193" y="198"/>
                    <a:pt x="189" y="197"/>
                  </a:cubicBezTo>
                  <a:cubicBezTo>
                    <a:pt x="186" y="196"/>
                    <a:pt x="183" y="189"/>
                    <a:pt x="181" y="188"/>
                  </a:cubicBezTo>
                  <a:cubicBezTo>
                    <a:pt x="180" y="187"/>
                    <a:pt x="184" y="181"/>
                    <a:pt x="184" y="178"/>
                  </a:cubicBezTo>
                  <a:cubicBezTo>
                    <a:pt x="184" y="175"/>
                    <a:pt x="187" y="167"/>
                    <a:pt x="185" y="166"/>
                  </a:cubicBezTo>
                  <a:cubicBezTo>
                    <a:pt x="183" y="165"/>
                    <a:pt x="184" y="162"/>
                    <a:pt x="186" y="160"/>
                  </a:cubicBezTo>
                  <a:cubicBezTo>
                    <a:pt x="189" y="158"/>
                    <a:pt x="185" y="153"/>
                    <a:pt x="189" y="153"/>
                  </a:cubicBezTo>
                  <a:cubicBezTo>
                    <a:pt x="193" y="153"/>
                    <a:pt x="201" y="153"/>
                    <a:pt x="203" y="151"/>
                  </a:cubicBezTo>
                  <a:cubicBezTo>
                    <a:pt x="203" y="151"/>
                    <a:pt x="204" y="151"/>
                    <a:pt x="204" y="151"/>
                  </a:cubicBezTo>
                  <a:cubicBezTo>
                    <a:pt x="204" y="150"/>
                    <a:pt x="204" y="149"/>
                    <a:pt x="204" y="149"/>
                  </a:cubicBezTo>
                  <a:cubicBezTo>
                    <a:pt x="202" y="145"/>
                    <a:pt x="199" y="140"/>
                    <a:pt x="196" y="1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3" name="Freeform 157"/>
            <p:cNvSpPr>
              <a:spLocks/>
            </p:cNvSpPr>
            <p:nvPr userDrawn="1"/>
          </p:nvSpPr>
          <p:spPr bwMode="auto">
            <a:xfrm>
              <a:off x="-1702724" y="4525605"/>
              <a:ext cx="38594" cy="52885"/>
            </a:xfrm>
            <a:custGeom>
              <a:avLst/>
              <a:gdLst>
                <a:gd name="T0" fmla="*/ 1 w 18"/>
                <a:gd name="T1" fmla="*/ 12 h 23"/>
                <a:gd name="T2" fmla="*/ 4 w 18"/>
                <a:gd name="T3" fmla="*/ 23 h 23"/>
                <a:gd name="T4" fmla="*/ 9 w 18"/>
                <a:gd name="T5" fmla="*/ 20 h 23"/>
                <a:gd name="T6" fmla="*/ 18 w 18"/>
                <a:gd name="T7" fmla="*/ 8 h 23"/>
                <a:gd name="T8" fmla="*/ 15 w 18"/>
                <a:gd name="T9" fmla="*/ 6 h 23"/>
                <a:gd name="T10" fmla="*/ 15 w 18"/>
                <a:gd name="T11" fmla="*/ 0 h 23"/>
                <a:gd name="T12" fmla="*/ 9 w 18"/>
                <a:gd name="T13" fmla="*/ 0 h 23"/>
                <a:gd name="T14" fmla="*/ 3 w 18"/>
                <a:gd name="T15" fmla="*/ 4 h 23"/>
                <a:gd name="T16" fmla="*/ 0 w 18"/>
                <a:gd name="T17" fmla="*/ 3 h 23"/>
                <a:gd name="T18" fmla="*/ 0 w 18"/>
                <a:gd name="T19" fmla="*/ 4 h 23"/>
                <a:gd name="T20" fmla="*/ 1 w 18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23">
                  <a:moveTo>
                    <a:pt x="1" y="12"/>
                  </a:moveTo>
                  <a:cubicBezTo>
                    <a:pt x="2" y="14"/>
                    <a:pt x="3" y="18"/>
                    <a:pt x="4" y="23"/>
                  </a:cubicBezTo>
                  <a:cubicBezTo>
                    <a:pt x="6" y="22"/>
                    <a:pt x="8" y="21"/>
                    <a:pt x="9" y="20"/>
                  </a:cubicBezTo>
                  <a:cubicBezTo>
                    <a:pt x="12" y="19"/>
                    <a:pt x="18" y="8"/>
                    <a:pt x="18" y="8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6" y="4"/>
                    <a:pt x="15" y="0"/>
                  </a:cubicBezTo>
                  <a:cubicBezTo>
                    <a:pt x="12" y="1"/>
                    <a:pt x="9" y="0"/>
                    <a:pt x="9" y="0"/>
                  </a:cubicBezTo>
                  <a:cubicBezTo>
                    <a:pt x="9" y="0"/>
                    <a:pt x="10" y="5"/>
                    <a:pt x="3" y="4"/>
                  </a:cubicBezTo>
                  <a:cubicBezTo>
                    <a:pt x="2" y="4"/>
                    <a:pt x="1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4" name="Freeform 158"/>
            <p:cNvSpPr>
              <a:spLocks/>
            </p:cNvSpPr>
            <p:nvPr userDrawn="1"/>
          </p:nvSpPr>
          <p:spPr bwMode="auto">
            <a:xfrm>
              <a:off x="-1679232" y="4735317"/>
              <a:ext cx="266796" cy="430367"/>
            </a:xfrm>
            <a:custGeom>
              <a:avLst/>
              <a:gdLst>
                <a:gd name="T0" fmla="*/ 124 w 125"/>
                <a:gd name="T1" fmla="*/ 47 h 185"/>
                <a:gd name="T2" fmla="*/ 121 w 125"/>
                <a:gd name="T3" fmla="*/ 26 h 185"/>
                <a:gd name="T4" fmla="*/ 120 w 125"/>
                <a:gd name="T5" fmla="*/ 0 h 185"/>
                <a:gd name="T6" fmla="*/ 120 w 125"/>
                <a:gd name="T7" fmla="*/ 0 h 185"/>
                <a:gd name="T8" fmla="*/ 107 w 125"/>
                <a:gd name="T9" fmla="*/ 6 h 185"/>
                <a:gd name="T10" fmla="*/ 99 w 125"/>
                <a:gd name="T11" fmla="*/ 8 h 185"/>
                <a:gd name="T12" fmla="*/ 92 w 125"/>
                <a:gd name="T13" fmla="*/ 7 h 185"/>
                <a:gd name="T14" fmla="*/ 88 w 125"/>
                <a:gd name="T15" fmla="*/ 11 h 185"/>
                <a:gd name="T16" fmla="*/ 81 w 125"/>
                <a:gd name="T17" fmla="*/ 12 h 185"/>
                <a:gd name="T18" fmla="*/ 71 w 125"/>
                <a:gd name="T19" fmla="*/ 13 h 185"/>
                <a:gd name="T20" fmla="*/ 68 w 125"/>
                <a:gd name="T21" fmla="*/ 10 h 185"/>
                <a:gd name="T22" fmla="*/ 61 w 125"/>
                <a:gd name="T23" fmla="*/ 11 h 185"/>
                <a:gd name="T24" fmla="*/ 54 w 125"/>
                <a:gd name="T25" fmla="*/ 11 h 185"/>
                <a:gd name="T26" fmla="*/ 53 w 125"/>
                <a:gd name="T27" fmla="*/ 15 h 185"/>
                <a:gd name="T28" fmla="*/ 58 w 125"/>
                <a:gd name="T29" fmla="*/ 37 h 185"/>
                <a:gd name="T30" fmla="*/ 66 w 125"/>
                <a:gd name="T31" fmla="*/ 44 h 185"/>
                <a:gd name="T32" fmla="*/ 66 w 125"/>
                <a:gd name="T33" fmla="*/ 55 h 185"/>
                <a:gd name="T34" fmla="*/ 59 w 125"/>
                <a:gd name="T35" fmla="*/ 62 h 185"/>
                <a:gd name="T36" fmla="*/ 58 w 125"/>
                <a:gd name="T37" fmla="*/ 72 h 185"/>
                <a:gd name="T38" fmla="*/ 48 w 125"/>
                <a:gd name="T39" fmla="*/ 58 h 185"/>
                <a:gd name="T40" fmla="*/ 50 w 125"/>
                <a:gd name="T41" fmla="*/ 44 h 185"/>
                <a:gd name="T42" fmla="*/ 41 w 125"/>
                <a:gd name="T43" fmla="*/ 43 h 185"/>
                <a:gd name="T44" fmla="*/ 33 w 125"/>
                <a:gd name="T45" fmla="*/ 38 h 185"/>
                <a:gd name="T46" fmla="*/ 0 w 125"/>
                <a:gd name="T47" fmla="*/ 49 h 185"/>
                <a:gd name="T48" fmla="*/ 3 w 125"/>
                <a:gd name="T49" fmla="*/ 57 h 185"/>
                <a:gd name="T50" fmla="*/ 2 w 125"/>
                <a:gd name="T51" fmla="*/ 57 h 185"/>
                <a:gd name="T52" fmla="*/ 4 w 125"/>
                <a:gd name="T53" fmla="*/ 60 h 185"/>
                <a:gd name="T54" fmla="*/ 19 w 125"/>
                <a:gd name="T55" fmla="*/ 64 h 185"/>
                <a:gd name="T56" fmla="*/ 32 w 125"/>
                <a:gd name="T57" fmla="*/ 68 h 185"/>
                <a:gd name="T58" fmla="*/ 33 w 125"/>
                <a:gd name="T59" fmla="*/ 85 h 185"/>
                <a:gd name="T60" fmla="*/ 30 w 125"/>
                <a:gd name="T61" fmla="*/ 94 h 185"/>
                <a:gd name="T62" fmla="*/ 33 w 125"/>
                <a:gd name="T63" fmla="*/ 103 h 185"/>
                <a:gd name="T64" fmla="*/ 27 w 125"/>
                <a:gd name="T65" fmla="*/ 111 h 185"/>
                <a:gd name="T66" fmla="*/ 24 w 125"/>
                <a:gd name="T67" fmla="*/ 121 h 185"/>
                <a:gd name="T68" fmla="*/ 12 w 125"/>
                <a:gd name="T69" fmla="*/ 132 h 185"/>
                <a:gd name="T70" fmla="*/ 13 w 125"/>
                <a:gd name="T71" fmla="*/ 132 h 185"/>
                <a:gd name="T72" fmla="*/ 20 w 125"/>
                <a:gd name="T73" fmla="*/ 153 h 185"/>
                <a:gd name="T74" fmla="*/ 21 w 125"/>
                <a:gd name="T75" fmla="*/ 172 h 185"/>
                <a:gd name="T76" fmla="*/ 22 w 125"/>
                <a:gd name="T77" fmla="*/ 185 h 185"/>
                <a:gd name="T78" fmla="*/ 31 w 125"/>
                <a:gd name="T79" fmla="*/ 184 h 185"/>
                <a:gd name="T80" fmla="*/ 31 w 125"/>
                <a:gd name="T81" fmla="*/ 179 h 185"/>
                <a:gd name="T82" fmla="*/ 27 w 125"/>
                <a:gd name="T83" fmla="*/ 175 h 185"/>
                <a:gd name="T84" fmla="*/ 45 w 125"/>
                <a:gd name="T85" fmla="*/ 162 h 185"/>
                <a:gd name="T86" fmla="*/ 60 w 125"/>
                <a:gd name="T87" fmla="*/ 154 h 185"/>
                <a:gd name="T88" fmla="*/ 61 w 125"/>
                <a:gd name="T89" fmla="*/ 138 h 185"/>
                <a:gd name="T90" fmla="*/ 59 w 125"/>
                <a:gd name="T91" fmla="*/ 124 h 185"/>
                <a:gd name="T92" fmla="*/ 53 w 125"/>
                <a:gd name="T93" fmla="*/ 111 h 185"/>
                <a:gd name="T94" fmla="*/ 55 w 125"/>
                <a:gd name="T95" fmla="*/ 103 h 185"/>
                <a:gd name="T96" fmla="*/ 60 w 125"/>
                <a:gd name="T97" fmla="*/ 97 h 185"/>
                <a:gd name="T98" fmla="*/ 70 w 125"/>
                <a:gd name="T99" fmla="*/ 91 h 185"/>
                <a:gd name="T100" fmla="*/ 82 w 125"/>
                <a:gd name="T101" fmla="*/ 79 h 185"/>
                <a:gd name="T102" fmla="*/ 105 w 125"/>
                <a:gd name="T103" fmla="*/ 69 h 185"/>
                <a:gd name="T104" fmla="*/ 124 w 125"/>
                <a:gd name="T105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5" h="185">
                  <a:moveTo>
                    <a:pt x="124" y="47"/>
                  </a:moveTo>
                  <a:cubicBezTo>
                    <a:pt x="122" y="44"/>
                    <a:pt x="120" y="31"/>
                    <a:pt x="121" y="26"/>
                  </a:cubicBezTo>
                  <a:cubicBezTo>
                    <a:pt x="121" y="21"/>
                    <a:pt x="120" y="7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4" y="2"/>
                    <a:pt x="108" y="5"/>
                    <a:pt x="107" y="6"/>
                  </a:cubicBezTo>
                  <a:cubicBezTo>
                    <a:pt x="106" y="8"/>
                    <a:pt x="102" y="5"/>
                    <a:pt x="99" y="8"/>
                  </a:cubicBezTo>
                  <a:cubicBezTo>
                    <a:pt x="96" y="10"/>
                    <a:pt x="94" y="8"/>
                    <a:pt x="92" y="7"/>
                  </a:cubicBezTo>
                  <a:cubicBezTo>
                    <a:pt x="90" y="7"/>
                    <a:pt x="89" y="10"/>
                    <a:pt x="88" y="11"/>
                  </a:cubicBezTo>
                  <a:cubicBezTo>
                    <a:pt x="88" y="13"/>
                    <a:pt x="83" y="12"/>
                    <a:pt x="81" y="12"/>
                  </a:cubicBezTo>
                  <a:cubicBezTo>
                    <a:pt x="80" y="12"/>
                    <a:pt x="74" y="13"/>
                    <a:pt x="71" y="13"/>
                  </a:cubicBezTo>
                  <a:cubicBezTo>
                    <a:pt x="69" y="13"/>
                    <a:pt x="71" y="11"/>
                    <a:pt x="68" y="10"/>
                  </a:cubicBezTo>
                  <a:cubicBezTo>
                    <a:pt x="64" y="9"/>
                    <a:pt x="62" y="11"/>
                    <a:pt x="61" y="11"/>
                  </a:cubicBezTo>
                  <a:cubicBezTo>
                    <a:pt x="60" y="11"/>
                    <a:pt x="56" y="11"/>
                    <a:pt x="54" y="11"/>
                  </a:cubicBezTo>
                  <a:cubicBezTo>
                    <a:pt x="54" y="12"/>
                    <a:pt x="54" y="14"/>
                    <a:pt x="53" y="15"/>
                  </a:cubicBezTo>
                  <a:cubicBezTo>
                    <a:pt x="51" y="20"/>
                    <a:pt x="58" y="32"/>
                    <a:pt x="58" y="37"/>
                  </a:cubicBezTo>
                  <a:cubicBezTo>
                    <a:pt x="61" y="39"/>
                    <a:pt x="64" y="42"/>
                    <a:pt x="66" y="44"/>
                  </a:cubicBezTo>
                  <a:cubicBezTo>
                    <a:pt x="69" y="47"/>
                    <a:pt x="66" y="47"/>
                    <a:pt x="66" y="55"/>
                  </a:cubicBezTo>
                  <a:cubicBezTo>
                    <a:pt x="66" y="62"/>
                    <a:pt x="62" y="59"/>
                    <a:pt x="59" y="62"/>
                  </a:cubicBezTo>
                  <a:cubicBezTo>
                    <a:pt x="56" y="64"/>
                    <a:pt x="59" y="70"/>
                    <a:pt x="58" y="72"/>
                  </a:cubicBezTo>
                  <a:cubicBezTo>
                    <a:pt x="58" y="73"/>
                    <a:pt x="48" y="60"/>
                    <a:pt x="48" y="58"/>
                  </a:cubicBezTo>
                  <a:cubicBezTo>
                    <a:pt x="47" y="57"/>
                    <a:pt x="51" y="49"/>
                    <a:pt x="50" y="44"/>
                  </a:cubicBezTo>
                  <a:cubicBezTo>
                    <a:pt x="49" y="40"/>
                    <a:pt x="43" y="43"/>
                    <a:pt x="41" y="43"/>
                  </a:cubicBezTo>
                  <a:cubicBezTo>
                    <a:pt x="39" y="43"/>
                    <a:pt x="34" y="38"/>
                    <a:pt x="33" y="38"/>
                  </a:cubicBezTo>
                  <a:cubicBezTo>
                    <a:pt x="32" y="38"/>
                    <a:pt x="0" y="49"/>
                    <a:pt x="0" y="49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14" y="61"/>
                    <a:pt x="19" y="64"/>
                  </a:cubicBezTo>
                  <a:cubicBezTo>
                    <a:pt x="23" y="67"/>
                    <a:pt x="31" y="67"/>
                    <a:pt x="32" y="68"/>
                  </a:cubicBezTo>
                  <a:cubicBezTo>
                    <a:pt x="34" y="69"/>
                    <a:pt x="32" y="80"/>
                    <a:pt x="33" y="85"/>
                  </a:cubicBezTo>
                  <a:cubicBezTo>
                    <a:pt x="33" y="90"/>
                    <a:pt x="27" y="92"/>
                    <a:pt x="30" y="94"/>
                  </a:cubicBezTo>
                  <a:cubicBezTo>
                    <a:pt x="33" y="97"/>
                    <a:pt x="31" y="102"/>
                    <a:pt x="33" y="103"/>
                  </a:cubicBezTo>
                  <a:cubicBezTo>
                    <a:pt x="35" y="103"/>
                    <a:pt x="30" y="109"/>
                    <a:pt x="27" y="111"/>
                  </a:cubicBezTo>
                  <a:cubicBezTo>
                    <a:pt x="24" y="112"/>
                    <a:pt x="27" y="117"/>
                    <a:pt x="24" y="121"/>
                  </a:cubicBezTo>
                  <a:cubicBezTo>
                    <a:pt x="22" y="124"/>
                    <a:pt x="16" y="128"/>
                    <a:pt x="12" y="132"/>
                  </a:cubicBezTo>
                  <a:cubicBezTo>
                    <a:pt x="12" y="132"/>
                    <a:pt x="13" y="132"/>
                    <a:pt x="13" y="132"/>
                  </a:cubicBezTo>
                  <a:cubicBezTo>
                    <a:pt x="14" y="134"/>
                    <a:pt x="17" y="151"/>
                    <a:pt x="20" y="153"/>
                  </a:cubicBezTo>
                  <a:cubicBezTo>
                    <a:pt x="23" y="154"/>
                    <a:pt x="21" y="171"/>
                    <a:pt x="21" y="172"/>
                  </a:cubicBezTo>
                  <a:cubicBezTo>
                    <a:pt x="21" y="174"/>
                    <a:pt x="22" y="185"/>
                    <a:pt x="22" y="185"/>
                  </a:cubicBezTo>
                  <a:cubicBezTo>
                    <a:pt x="22" y="185"/>
                    <a:pt x="27" y="184"/>
                    <a:pt x="31" y="184"/>
                  </a:cubicBezTo>
                  <a:cubicBezTo>
                    <a:pt x="31" y="182"/>
                    <a:pt x="31" y="180"/>
                    <a:pt x="31" y="179"/>
                  </a:cubicBezTo>
                  <a:cubicBezTo>
                    <a:pt x="32" y="174"/>
                    <a:pt x="28" y="178"/>
                    <a:pt x="27" y="175"/>
                  </a:cubicBezTo>
                  <a:cubicBezTo>
                    <a:pt x="26" y="171"/>
                    <a:pt x="35" y="165"/>
                    <a:pt x="45" y="162"/>
                  </a:cubicBezTo>
                  <a:cubicBezTo>
                    <a:pt x="55" y="159"/>
                    <a:pt x="59" y="157"/>
                    <a:pt x="60" y="154"/>
                  </a:cubicBezTo>
                  <a:cubicBezTo>
                    <a:pt x="61" y="150"/>
                    <a:pt x="59" y="142"/>
                    <a:pt x="61" y="138"/>
                  </a:cubicBezTo>
                  <a:cubicBezTo>
                    <a:pt x="62" y="134"/>
                    <a:pt x="60" y="132"/>
                    <a:pt x="59" y="124"/>
                  </a:cubicBezTo>
                  <a:cubicBezTo>
                    <a:pt x="58" y="116"/>
                    <a:pt x="54" y="115"/>
                    <a:pt x="53" y="111"/>
                  </a:cubicBezTo>
                  <a:cubicBezTo>
                    <a:pt x="52" y="106"/>
                    <a:pt x="52" y="103"/>
                    <a:pt x="55" y="103"/>
                  </a:cubicBezTo>
                  <a:cubicBezTo>
                    <a:pt x="58" y="102"/>
                    <a:pt x="58" y="101"/>
                    <a:pt x="60" y="97"/>
                  </a:cubicBezTo>
                  <a:cubicBezTo>
                    <a:pt x="63" y="92"/>
                    <a:pt x="66" y="94"/>
                    <a:pt x="70" y="91"/>
                  </a:cubicBezTo>
                  <a:cubicBezTo>
                    <a:pt x="75" y="88"/>
                    <a:pt x="75" y="84"/>
                    <a:pt x="82" y="79"/>
                  </a:cubicBezTo>
                  <a:cubicBezTo>
                    <a:pt x="90" y="73"/>
                    <a:pt x="98" y="73"/>
                    <a:pt x="105" y="69"/>
                  </a:cubicBezTo>
                  <a:cubicBezTo>
                    <a:pt x="112" y="65"/>
                    <a:pt x="125" y="50"/>
                    <a:pt x="124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5" name="Freeform 159"/>
            <p:cNvSpPr>
              <a:spLocks/>
            </p:cNvSpPr>
            <p:nvPr userDrawn="1"/>
          </p:nvSpPr>
          <p:spPr bwMode="auto">
            <a:xfrm>
              <a:off x="-1694333" y="4487309"/>
              <a:ext cx="271829" cy="279010"/>
            </a:xfrm>
            <a:custGeom>
              <a:avLst/>
              <a:gdLst>
                <a:gd name="T0" fmla="*/ 118 w 127"/>
                <a:gd name="T1" fmla="*/ 96 h 119"/>
                <a:gd name="T2" fmla="*/ 114 w 127"/>
                <a:gd name="T3" fmla="*/ 85 h 119"/>
                <a:gd name="T4" fmla="*/ 113 w 127"/>
                <a:gd name="T5" fmla="*/ 76 h 119"/>
                <a:gd name="T6" fmla="*/ 115 w 127"/>
                <a:gd name="T7" fmla="*/ 68 h 119"/>
                <a:gd name="T8" fmla="*/ 109 w 127"/>
                <a:gd name="T9" fmla="*/ 58 h 119"/>
                <a:gd name="T10" fmla="*/ 114 w 127"/>
                <a:gd name="T11" fmla="*/ 42 h 119"/>
                <a:gd name="T12" fmla="*/ 94 w 127"/>
                <a:gd name="T13" fmla="*/ 29 h 119"/>
                <a:gd name="T14" fmla="*/ 95 w 127"/>
                <a:gd name="T15" fmla="*/ 23 h 119"/>
                <a:gd name="T16" fmla="*/ 51 w 127"/>
                <a:gd name="T17" fmla="*/ 1 h 119"/>
                <a:gd name="T18" fmla="*/ 45 w 127"/>
                <a:gd name="T19" fmla="*/ 11 h 119"/>
                <a:gd name="T20" fmla="*/ 46 w 127"/>
                <a:gd name="T21" fmla="*/ 18 h 119"/>
                <a:gd name="T22" fmla="*/ 27 w 127"/>
                <a:gd name="T23" fmla="*/ 17 h 119"/>
                <a:gd name="T24" fmla="*/ 27 w 127"/>
                <a:gd name="T25" fmla="*/ 0 h 119"/>
                <a:gd name="T26" fmla="*/ 17 w 127"/>
                <a:gd name="T27" fmla="*/ 1 h 119"/>
                <a:gd name="T28" fmla="*/ 12 w 127"/>
                <a:gd name="T29" fmla="*/ 2 h 119"/>
                <a:gd name="T30" fmla="*/ 14 w 127"/>
                <a:gd name="T31" fmla="*/ 7 h 119"/>
                <a:gd name="T32" fmla="*/ 16 w 127"/>
                <a:gd name="T33" fmla="*/ 14 h 119"/>
                <a:gd name="T34" fmla="*/ 11 w 127"/>
                <a:gd name="T35" fmla="*/ 16 h 119"/>
                <a:gd name="T36" fmla="*/ 11 w 127"/>
                <a:gd name="T37" fmla="*/ 22 h 119"/>
                <a:gd name="T38" fmla="*/ 14 w 127"/>
                <a:gd name="T39" fmla="*/ 24 h 119"/>
                <a:gd name="T40" fmla="*/ 5 w 127"/>
                <a:gd name="T41" fmla="*/ 36 h 119"/>
                <a:gd name="T42" fmla="*/ 0 w 127"/>
                <a:gd name="T43" fmla="*/ 39 h 119"/>
                <a:gd name="T44" fmla="*/ 7 w 127"/>
                <a:gd name="T45" fmla="*/ 60 h 119"/>
                <a:gd name="T46" fmla="*/ 13 w 127"/>
                <a:gd name="T47" fmla="*/ 74 h 119"/>
                <a:gd name="T48" fmla="*/ 16 w 127"/>
                <a:gd name="T49" fmla="*/ 82 h 119"/>
                <a:gd name="T50" fmla="*/ 9 w 127"/>
                <a:gd name="T51" fmla="*/ 78 h 119"/>
                <a:gd name="T52" fmla="*/ 9 w 127"/>
                <a:gd name="T53" fmla="*/ 80 h 119"/>
                <a:gd name="T54" fmla="*/ 8 w 127"/>
                <a:gd name="T55" fmla="*/ 80 h 119"/>
                <a:gd name="T56" fmla="*/ 17 w 127"/>
                <a:gd name="T57" fmla="*/ 84 h 119"/>
                <a:gd name="T58" fmla="*/ 27 w 127"/>
                <a:gd name="T59" fmla="*/ 88 h 119"/>
                <a:gd name="T60" fmla="*/ 42 w 127"/>
                <a:gd name="T61" fmla="*/ 94 h 119"/>
                <a:gd name="T62" fmla="*/ 43 w 127"/>
                <a:gd name="T63" fmla="*/ 96 h 119"/>
                <a:gd name="T64" fmla="*/ 51 w 127"/>
                <a:gd name="T65" fmla="*/ 96 h 119"/>
                <a:gd name="T66" fmla="*/ 53 w 127"/>
                <a:gd name="T67" fmla="*/ 95 h 119"/>
                <a:gd name="T68" fmla="*/ 61 w 127"/>
                <a:gd name="T69" fmla="*/ 117 h 119"/>
                <a:gd name="T70" fmla="*/ 68 w 127"/>
                <a:gd name="T71" fmla="*/ 117 h 119"/>
                <a:gd name="T72" fmla="*/ 75 w 127"/>
                <a:gd name="T73" fmla="*/ 116 h 119"/>
                <a:gd name="T74" fmla="*/ 78 w 127"/>
                <a:gd name="T75" fmla="*/ 119 h 119"/>
                <a:gd name="T76" fmla="*/ 88 w 127"/>
                <a:gd name="T77" fmla="*/ 118 h 119"/>
                <a:gd name="T78" fmla="*/ 95 w 127"/>
                <a:gd name="T79" fmla="*/ 117 h 119"/>
                <a:gd name="T80" fmla="*/ 99 w 127"/>
                <a:gd name="T81" fmla="*/ 113 h 119"/>
                <a:gd name="T82" fmla="*/ 106 w 127"/>
                <a:gd name="T83" fmla="*/ 114 h 119"/>
                <a:gd name="T84" fmla="*/ 114 w 127"/>
                <a:gd name="T85" fmla="*/ 112 h 119"/>
                <a:gd name="T86" fmla="*/ 127 w 127"/>
                <a:gd name="T87" fmla="*/ 106 h 119"/>
                <a:gd name="T88" fmla="*/ 118 w 127"/>
                <a:gd name="T89" fmla="*/ 9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19">
                  <a:moveTo>
                    <a:pt x="118" y="96"/>
                  </a:moveTo>
                  <a:cubicBezTo>
                    <a:pt x="118" y="89"/>
                    <a:pt x="114" y="89"/>
                    <a:pt x="114" y="85"/>
                  </a:cubicBezTo>
                  <a:cubicBezTo>
                    <a:pt x="114" y="80"/>
                    <a:pt x="115" y="76"/>
                    <a:pt x="113" y="76"/>
                  </a:cubicBezTo>
                  <a:cubicBezTo>
                    <a:pt x="111" y="75"/>
                    <a:pt x="112" y="71"/>
                    <a:pt x="115" y="68"/>
                  </a:cubicBezTo>
                  <a:cubicBezTo>
                    <a:pt x="118" y="64"/>
                    <a:pt x="110" y="63"/>
                    <a:pt x="109" y="58"/>
                  </a:cubicBezTo>
                  <a:cubicBezTo>
                    <a:pt x="108" y="56"/>
                    <a:pt x="111" y="50"/>
                    <a:pt x="114" y="42"/>
                  </a:cubicBezTo>
                  <a:cubicBezTo>
                    <a:pt x="104" y="36"/>
                    <a:pt x="94" y="29"/>
                    <a:pt x="94" y="2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6"/>
                    <a:pt x="48" y="10"/>
                    <a:pt x="45" y="11"/>
                  </a:cubicBezTo>
                  <a:cubicBezTo>
                    <a:pt x="42" y="12"/>
                    <a:pt x="50" y="17"/>
                    <a:pt x="46" y="18"/>
                  </a:cubicBezTo>
                  <a:cubicBezTo>
                    <a:pt x="42" y="18"/>
                    <a:pt x="33" y="14"/>
                    <a:pt x="27" y="17"/>
                  </a:cubicBezTo>
                  <a:cubicBezTo>
                    <a:pt x="23" y="18"/>
                    <a:pt x="24" y="9"/>
                    <a:pt x="27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5" y="2"/>
                    <a:pt x="12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6" y="11"/>
                    <a:pt x="16" y="14"/>
                  </a:cubicBezTo>
                  <a:cubicBezTo>
                    <a:pt x="15" y="16"/>
                    <a:pt x="13" y="16"/>
                    <a:pt x="11" y="16"/>
                  </a:cubicBezTo>
                  <a:cubicBezTo>
                    <a:pt x="12" y="20"/>
                    <a:pt x="11" y="22"/>
                    <a:pt x="11" y="22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8" y="35"/>
                    <a:pt x="5" y="36"/>
                  </a:cubicBezTo>
                  <a:cubicBezTo>
                    <a:pt x="4" y="37"/>
                    <a:pt x="2" y="38"/>
                    <a:pt x="0" y="39"/>
                  </a:cubicBezTo>
                  <a:cubicBezTo>
                    <a:pt x="2" y="47"/>
                    <a:pt x="4" y="57"/>
                    <a:pt x="7" y="60"/>
                  </a:cubicBezTo>
                  <a:cubicBezTo>
                    <a:pt x="13" y="65"/>
                    <a:pt x="12" y="70"/>
                    <a:pt x="13" y="74"/>
                  </a:cubicBezTo>
                  <a:cubicBezTo>
                    <a:pt x="14" y="77"/>
                    <a:pt x="20" y="81"/>
                    <a:pt x="16" y="82"/>
                  </a:cubicBezTo>
                  <a:cubicBezTo>
                    <a:pt x="14" y="83"/>
                    <a:pt x="12" y="81"/>
                    <a:pt x="9" y="78"/>
                  </a:cubicBezTo>
                  <a:cubicBezTo>
                    <a:pt x="9" y="78"/>
                    <a:pt x="9" y="79"/>
                    <a:pt x="9" y="80"/>
                  </a:cubicBezTo>
                  <a:cubicBezTo>
                    <a:pt x="9" y="80"/>
                    <a:pt x="8" y="80"/>
                    <a:pt x="8" y="80"/>
                  </a:cubicBezTo>
                  <a:cubicBezTo>
                    <a:pt x="11" y="82"/>
                    <a:pt x="15" y="84"/>
                    <a:pt x="17" y="84"/>
                  </a:cubicBezTo>
                  <a:cubicBezTo>
                    <a:pt x="20" y="84"/>
                    <a:pt x="24" y="88"/>
                    <a:pt x="27" y="88"/>
                  </a:cubicBezTo>
                  <a:cubicBezTo>
                    <a:pt x="30" y="89"/>
                    <a:pt x="41" y="93"/>
                    <a:pt x="42" y="94"/>
                  </a:cubicBezTo>
                  <a:cubicBezTo>
                    <a:pt x="43" y="95"/>
                    <a:pt x="43" y="95"/>
                    <a:pt x="43" y="96"/>
                  </a:cubicBezTo>
                  <a:cubicBezTo>
                    <a:pt x="46" y="95"/>
                    <a:pt x="49" y="95"/>
                    <a:pt x="51" y="96"/>
                  </a:cubicBezTo>
                  <a:cubicBezTo>
                    <a:pt x="51" y="95"/>
                    <a:pt x="52" y="95"/>
                    <a:pt x="53" y="95"/>
                  </a:cubicBezTo>
                  <a:cubicBezTo>
                    <a:pt x="57" y="95"/>
                    <a:pt x="61" y="109"/>
                    <a:pt x="61" y="117"/>
                  </a:cubicBezTo>
                  <a:cubicBezTo>
                    <a:pt x="63" y="117"/>
                    <a:pt x="67" y="117"/>
                    <a:pt x="68" y="117"/>
                  </a:cubicBezTo>
                  <a:cubicBezTo>
                    <a:pt x="69" y="117"/>
                    <a:pt x="71" y="115"/>
                    <a:pt x="75" y="116"/>
                  </a:cubicBezTo>
                  <a:cubicBezTo>
                    <a:pt x="78" y="117"/>
                    <a:pt x="76" y="119"/>
                    <a:pt x="78" y="119"/>
                  </a:cubicBezTo>
                  <a:cubicBezTo>
                    <a:pt x="81" y="119"/>
                    <a:pt x="87" y="118"/>
                    <a:pt x="88" y="118"/>
                  </a:cubicBezTo>
                  <a:cubicBezTo>
                    <a:pt x="90" y="118"/>
                    <a:pt x="95" y="119"/>
                    <a:pt x="95" y="117"/>
                  </a:cubicBezTo>
                  <a:cubicBezTo>
                    <a:pt x="96" y="116"/>
                    <a:pt x="97" y="113"/>
                    <a:pt x="99" y="113"/>
                  </a:cubicBezTo>
                  <a:cubicBezTo>
                    <a:pt x="101" y="114"/>
                    <a:pt x="103" y="116"/>
                    <a:pt x="106" y="114"/>
                  </a:cubicBezTo>
                  <a:cubicBezTo>
                    <a:pt x="109" y="111"/>
                    <a:pt x="113" y="114"/>
                    <a:pt x="114" y="112"/>
                  </a:cubicBezTo>
                  <a:cubicBezTo>
                    <a:pt x="115" y="111"/>
                    <a:pt x="121" y="108"/>
                    <a:pt x="127" y="106"/>
                  </a:cubicBezTo>
                  <a:cubicBezTo>
                    <a:pt x="126" y="99"/>
                    <a:pt x="119" y="102"/>
                    <a:pt x="118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6" name="Freeform 160"/>
            <p:cNvSpPr>
              <a:spLocks/>
            </p:cNvSpPr>
            <p:nvPr userDrawn="1"/>
          </p:nvSpPr>
          <p:spPr bwMode="auto">
            <a:xfrm>
              <a:off x="-1615470" y="4709787"/>
              <a:ext cx="83898" cy="195125"/>
            </a:xfrm>
            <a:custGeom>
              <a:avLst/>
              <a:gdLst>
                <a:gd name="T0" fmla="*/ 36 w 39"/>
                <a:gd name="T1" fmla="*/ 55 h 84"/>
                <a:gd name="T2" fmla="*/ 28 w 39"/>
                <a:gd name="T3" fmla="*/ 48 h 84"/>
                <a:gd name="T4" fmla="*/ 28 w 39"/>
                <a:gd name="T5" fmla="*/ 50 h 84"/>
                <a:gd name="T6" fmla="*/ 15 w 39"/>
                <a:gd name="T7" fmla="*/ 34 h 84"/>
                <a:gd name="T8" fmla="*/ 17 w 39"/>
                <a:gd name="T9" fmla="*/ 15 h 84"/>
                <a:gd name="T10" fmla="*/ 14 w 39"/>
                <a:gd name="T11" fmla="*/ 1 h 84"/>
                <a:gd name="T12" fmla="*/ 6 w 39"/>
                <a:gd name="T13" fmla="*/ 1 h 84"/>
                <a:gd name="T14" fmla="*/ 11 w 39"/>
                <a:gd name="T15" fmla="*/ 11 h 84"/>
                <a:gd name="T16" fmla="*/ 7 w 39"/>
                <a:gd name="T17" fmla="*/ 13 h 84"/>
                <a:gd name="T18" fmla="*/ 7 w 39"/>
                <a:gd name="T19" fmla="*/ 31 h 84"/>
                <a:gd name="T20" fmla="*/ 2 w 39"/>
                <a:gd name="T21" fmla="*/ 34 h 84"/>
                <a:gd name="T22" fmla="*/ 1 w 39"/>
                <a:gd name="T23" fmla="*/ 44 h 84"/>
                <a:gd name="T24" fmla="*/ 3 w 39"/>
                <a:gd name="T25" fmla="*/ 49 h 84"/>
                <a:gd name="T26" fmla="*/ 3 w 39"/>
                <a:gd name="T27" fmla="*/ 49 h 84"/>
                <a:gd name="T28" fmla="*/ 11 w 39"/>
                <a:gd name="T29" fmla="*/ 54 h 84"/>
                <a:gd name="T30" fmla="*/ 20 w 39"/>
                <a:gd name="T31" fmla="*/ 55 h 84"/>
                <a:gd name="T32" fmla="*/ 18 w 39"/>
                <a:gd name="T33" fmla="*/ 69 h 84"/>
                <a:gd name="T34" fmla="*/ 28 w 39"/>
                <a:gd name="T35" fmla="*/ 83 h 84"/>
                <a:gd name="T36" fmla="*/ 29 w 39"/>
                <a:gd name="T37" fmla="*/ 73 h 84"/>
                <a:gd name="T38" fmla="*/ 36 w 39"/>
                <a:gd name="T39" fmla="*/ 66 h 84"/>
                <a:gd name="T40" fmla="*/ 36 w 39"/>
                <a:gd name="T41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84">
                  <a:moveTo>
                    <a:pt x="36" y="55"/>
                  </a:moveTo>
                  <a:cubicBezTo>
                    <a:pt x="34" y="53"/>
                    <a:pt x="31" y="50"/>
                    <a:pt x="28" y="48"/>
                  </a:cubicBezTo>
                  <a:cubicBezTo>
                    <a:pt x="29" y="49"/>
                    <a:pt x="28" y="50"/>
                    <a:pt x="28" y="50"/>
                  </a:cubicBezTo>
                  <a:cubicBezTo>
                    <a:pt x="25" y="54"/>
                    <a:pt x="16" y="42"/>
                    <a:pt x="15" y="34"/>
                  </a:cubicBezTo>
                  <a:cubicBezTo>
                    <a:pt x="14" y="26"/>
                    <a:pt x="20" y="22"/>
                    <a:pt x="17" y="15"/>
                  </a:cubicBezTo>
                  <a:cubicBezTo>
                    <a:pt x="14" y="8"/>
                    <a:pt x="12" y="2"/>
                    <a:pt x="14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8" y="3"/>
                    <a:pt x="11" y="9"/>
                    <a:pt x="11" y="11"/>
                  </a:cubicBezTo>
                  <a:cubicBezTo>
                    <a:pt x="11" y="13"/>
                    <a:pt x="8" y="11"/>
                    <a:pt x="7" y="13"/>
                  </a:cubicBezTo>
                  <a:cubicBezTo>
                    <a:pt x="5" y="16"/>
                    <a:pt x="5" y="29"/>
                    <a:pt x="7" y="31"/>
                  </a:cubicBezTo>
                  <a:cubicBezTo>
                    <a:pt x="10" y="33"/>
                    <a:pt x="2" y="32"/>
                    <a:pt x="2" y="34"/>
                  </a:cubicBezTo>
                  <a:cubicBezTo>
                    <a:pt x="2" y="36"/>
                    <a:pt x="2" y="44"/>
                    <a:pt x="1" y="44"/>
                  </a:cubicBezTo>
                  <a:cubicBezTo>
                    <a:pt x="0" y="45"/>
                    <a:pt x="1" y="46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9" y="54"/>
                    <a:pt x="11" y="54"/>
                  </a:cubicBezTo>
                  <a:cubicBezTo>
                    <a:pt x="13" y="54"/>
                    <a:pt x="19" y="51"/>
                    <a:pt x="20" y="55"/>
                  </a:cubicBezTo>
                  <a:cubicBezTo>
                    <a:pt x="21" y="60"/>
                    <a:pt x="17" y="68"/>
                    <a:pt x="18" y="69"/>
                  </a:cubicBezTo>
                  <a:cubicBezTo>
                    <a:pt x="18" y="71"/>
                    <a:pt x="28" y="84"/>
                    <a:pt x="28" y="83"/>
                  </a:cubicBezTo>
                  <a:cubicBezTo>
                    <a:pt x="29" y="81"/>
                    <a:pt x="26" y="75"/>
                    <a:pt x="29" y="73"/>
                  </a:cubicBezTo>
                  <a:cubicBezTo>
                    <a:pt x="32" y="70"/>
                    <a:pt x="36" y="73"/>
                    <a:pt x="36" y="66"/>
                  </a:cubicBezTo>
                  <a:cubicBezTo>
                    <a:pt x="36" y="58"/>
                    <a:pt x="39" y="58"/>
                    <a:pt x="36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7" name="Freeform 161"/>
            <p:cNvSpPr>
              <a:spLocks/>
            </p:cNvSpPr>
            <p:nvPr userDrawn="1"/>
          </p:nvSpPr>
          <p:spPr bwMode="auto">
            <a:xfrm>
              <a:off x="-727830" y="3367625"/>
              <a:ext cx="192966" cy="129475"/>
            </a:xfrm>
            <a:custGeom>
              <a:avLst/>
              <a:gdLst>
                <a:gd name="T0" fmla="*/ 73 w 90"/>
                <a:gd name="T1" fmla="*/ 45 h 56"/>
                <a:gd name="T2" fmla="*/ 78 w 90"/>
                <a:gd name="T3" fmla="*/ 48 h 56"/>
                <a:gd name="T4" fmla="*/ 86 w 90"/>
                <a:gd name="T5" fmla="*/ 51 h 56"/>
                <a:gd name="T6" fmla="*/ 90 w 90"/>
                <a:gd name="T7" fmla="*/ 50 h 56"/>
                <a:gd name="T8" fmla="*/ 87 w 90"/>
                <a:gd name="T9" fmla="*/ 35 h 56"/>
                <a:gd name="T10" fmla="*/ 76 w 90"/>
                <a:gd name="T11" fmla="*/ 29 h 56"/>
                <a:gd name="T12" fmla="*/ 74 w 90"/>
                <a:gd name="T13" fmla="*/ 19 h 56"/>
                <a:gd name="T14" fmla="*/ 59 w 90"/>
                <a:gd name="T15" fmla="*/ 20 h 56"/>
                <a:gd name="T16" fmla="*/ 49 w 90"/>
                <a:gd name="T17" fmla="*/ 18 h 56"/>
                <a:gd name="T18" fmla="*/ 39 w 90"/>
                <a:gd name="T19" fmla="*/ 18 h 56"/>
                <a:gd name="T20" fmla="*/ 22 w 90"/>
                <a:gd name="T21" fmla="*/ 17 h 56"/>
                <a:gd name="T22" fmla="*/ 30 w 90"/>
                <a:gd name="T23" fmla="*/ 10 h 56"/>
                <a:gd name="T24" fmla="*/ 34 w 90"/>
                <a:gd name="T25" fmla="*/ 10 h 56"/>
                <a:gd name="T26" fmla="*/ 38 w 90"/>
                <a:gd name="T27" fmla="*/ 1 h 56"/>
                <a:gd name="T28" fmla="*/ 30 w 90"/>
                <a:gd name="T29" fmla="*/ 3 h 56"/>
                <a:gd name="T30" fmla="*/ 21 w 90"/>
                <a:gd name="T31" fmla="*/ 5 h 56"/>
                <a:gd name="T32" fmla="*/ 16 w 90"/>
                <a:gd name="T33" fmla="*/ 11 h 56"/>
                <a:gd name="T34" fmla="*/ 12 w 90"/>
                <a:gd name="T35" fmla="*/ 17 h 56"/>
                <a:gd name="T36" fmla="*/ 1 w 90"/>
                <a:gd name="T37" fmla="*/ 21 h 56"/>
                <a:gd name="T38" fmla="*/ 8 w 90"/>
                <a:gd name="T39" fmla="*/ 29 h 56"/>
                <a:gd name="T40" fmla="*/ 9 w 90"/>
                <a:gd name="T41" fmla="*/ 39 h 56"/>
                <a:gd name="T42" fmla="*/ 5 w 90"/>
                <a:gd name="T43" fmla="*/ 50 h 56"/>
                <a:gd name="T44" fmla="*/ 10 w 90"/>
                <a:gd name="T45" fmla="*/ 50 h 56"/>
                <a:gd name="T46" fmla="*/ 22 w 90"/>
                <a:gd name="T47" fmla="*/ 47 h 56"/>
                <a:gd name="T48" fmla="*/ 33 w 90"/>
                <a:gd name="T49" fmla="*/ 42 h 56"/>
                <a:gd name="T50" fmla="*/ 44 w 90"/>
                <a:gd name="T51" fmla="*/ 33 h 56"/>
                <a:gd name="T52" fmla="*/ 48 w 90"/>
                <a:gd name="T53" fmla="*/ 42 h 56"/>
                <a:gd name="T54" fmla="*/ 49 w 90"/>
                <a:gd name="T55" fmla="*/ 55 h 56"/>
                <a:gd name="T56" fmla="*/ 54 w 90"/>
                <a:gd name="T57" fmla="*/ 55 h 56"/>
                <a:gd name="T58" fmla="*/ 60 w 90"/>
                <a:gd name="T59" fmla="*/ 53 h 56"/>
                <a:gd name="T60" fmla="*/ 73 w 90"/>
                <a:gd name="T61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56">
                  <a:moveTo>
                    <a:pt x="73" y="45"/>
                  </a:moveTo>
                  <a:cubicBezTo>
                    <a:pt x="76" y="47"/>
                    <a:pt x="75" y="49"/>
                    <a:pt x="78" y="48"/>
                  </a:cubicBezTo>
                  <a:cubicBezTo>
                    <a:pt x="80" y="48"/>
                    <a:pt x="84" y="49"/>
                    <a:pt x="86" y="51"/>
                  </a:cubicBezTo>
                  <a:cubicBezTo>
                    <a:pt x="88" y="50"/>
                    <a:pt x="90" y="50"/>
                    <a:pt x="90" y="50"/>
                  </a:cubicBezTo>
                  <a:cubicBezTo>
                    <a:pt x="90" y="50"/>
                    <a:pt x="88" y="39"/>
                    <a:pt x="87" y="35"/>
                  </a:cubicBezTo>
                  <a:cubicBezTo>
                    <a:pt x="87" y="32"/>
                    <a:pt x="76" y="29"/>
                    <a:pt x="76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61" y="21"/>
                    <a:pt x="59" y="20"/>
                  </a:cubicBezTo>
                  <a:cubicBezTo>
                    <a:pt x="57" y="19"/>
                    <a:pt x="51" y="21"/>
                    <a:pt x="49" y="18"/>
                  </a:cubicBezTo>
                  <a:cubicBezTo>
                    <a:pt x="47" y="15"/>
                    <a:pt x="43" y="21"/>
                    <a:pt x="39" y="18"/>
                  </a:cubicBezTo>
                  <a:cubicBezTo>
                    <a:pt x="34" y="15"/>
                    <a:pt x="22" y="19"/>
                    <a:pt x="22" y="17"/>
                  </a:cubicBezTo>
                  <a:cubicBezTo>
                    <a:pt x="22" y="15"/>
                    <a:pt x="27" y="10"/>
                    <a:pt x="30" y="10"/>
                  </a:cubicBezTo>
                  <a:cubicBezTo>
                    <a:pt x="31" y="10"/>
                    <a:pt x="32" y="10"/>
                    <a:pt x="34" y="10"/>
                  </a:cubicBezTo>
                  <a:cubicBezTo>
                    <a:pt x="35" y="8"/>
                    <a:pt x="39" y="3"/>
                    <a:pt x="38" y="1"/>
                  </a:cubicBezTo>
                  <a:cubicBezTo>
                    <a:pt x="37" y="0"/>
                    <a:pt x="33" y="1"/>
                    <a:pt x="30" y="3"/>
                  </a:cubicBezTo>
                  <a:cubicBezTo>
                    <a:pt x="27" y="5"/>
                    <a:pt x="22" y="2"/>
                    <a:pt x="21" y="5"/>
                  </a:cubicBezTo>
                  <a:cubicBezTo>
                    <a:pt x="20" y="8"/>
                    <a:pt x="19" y="11"/>
                    <a:pt x="16" y="11"/>
                  </a:cubicBezTo>
                  <a:cubicBezTo>
                    <a:pt x="12" y="11"/>
                    <a:pt x="15" y="16"/>
                    <a:pt x="12" y="17"/>
                  </a:cubicBezTo>
                  <a:cubicBezTo>
                    <a:pt x="9" y="18"/>
                    <a:pt x="1" y="18"/>
                    <a:pt x="1" y="21"/>
                  </a:cubicBezTo>
                  <a:cubicBezTo>
                    <a:pt x="0" y="24"/>
                    <a:pt x="9" y="25"/>
                    <a:pt x="8" y="29"/>
                  </a:cubicBezTo>
                  <a:cubicBezTo>
                    <a:pt x="7" y="32"/>
                    <a:pt x="12" y="36"/>
                    <a:pt x="9" y="39"/>
                  </a:cubicBezTo>
                  <a:cubicBezTo>
                    <a:pt x="7" y="40"/>
                    <a:pt x="4" y="44"/>
                    <a:pt x="5" y="50"/>
                  </a:cubicBezTo>
                  <a:cubicBezTo>
                    <a:pt x="7" y="51"/>
                    <a:pt x="9" y="52"/>
                    <a:pt x="10" y="50"/>
                  </a:cubicBezTo>
                  <a:cubicBezTo>
                    <a:pt x="12" y="47"/>
                    <a:pt x="22" y="50"/>
                    <a:pt x="22" y="47"/>
                  </a:cubicBezTo>
                  <a:cubicBezTo>
                    <a:pt x="22" y="44"/>
                    <a:pt x="33" y="45"/>
                    <a:pt x="33" y="42"/>
                  </a:cubicBezTo>
                  <a:cubicBezTo>
                    <a:pt x="33" y="39"/>
                    <a:pt x="39" y="32"/>
                    <a:pt x="44" y="33"/>
                  </a:cubicBezTo>
                  <a:cubicBezTo>
                    <a:pt x="48" y="33"/>
                    <a:pt x="43" y="40"/>
                    <a:pt x="48" y="42"/>
                  </a:cubicBezTo>
                  <a:cubicBezTo>
                    <a:pt x="53" y="44"/>
                    <a:pt x="46" y="52"/>
                    <a:pt x="49" y="55"/>
                  </a:cubicBezTo>
                  <a:cubicBezTo>
                    <a:pt x="50" y="56"/>
                    <a:pt x="52" y="56"/>
                    <a:pt x="54" y="55"/>
                  </a:cubicBezTo>
                  <a:cubicBezTo>
                    <a:pt x="56" y="54"/>
                    <a:pt x="58" y="54"/>
                    <a:pt x="60" y="53"/>
                  </a:cubicBezTo>
                  <a:cubicBezTo>
                    <a:pt x="65" y="49"/>
                    <a:pt x="71" y="44"/>
                    <a:pt x="7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8" name="Freeform 162"/>
            <p:cNvSpPr>
              <a:spLocks/>
            </p:cNvSpPr>
            <p:nvPr userDrawn="1"/>
          </p:nvSpPr>
          <p:spPr bwMode="auto">
            <a:xfrm>
              <a:off x="5294361" y="4190065"/>
              <a:ext cx="31882" cy="25530"/>
            </a:xfrm>
            <a:custGeom>
              <a:avLst/>
              <a:gdLst>
                <a:gd name="T0" fmla="*/ 3 w 15"/>
                <a:gd name="T1" fmla="*/ 10 h 11"/>
                <a:gd name="T2" fmla="*/ 3 w 15"/>
                <a:gd name="T3" fmla="*/ 5 h 11"/>
                <a:gd name="T4" fmla="*/ 12 w 15"/>
                <a:gd name="T5" fmla="*/ 2 h 11"/>
                <a:gd name="T6" fmla="*/ 12 w 15"/>
                <a:gd name="T7" fmla="*/ 9 h 11"/>
                <a:gd name="T8" fmla="*/ 3 w 15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">
                  <a:moveTo>
                    <a:pt x="3" y="10"/>
                  </a:moveTo>
                  <a:cubicBezTo>
                    <a:pt x="2" y="8"/>
                    <a:pt x="6" y="6"/>
                    <a:pt x="3" y="5"/>
                  </a:cubicBezTo>
                  <a:cubicBezTo>
                    <a:pt x="0" y="3"/>
                    <a:pt x="9" y="0"/>
                    <a:pt x="12" y="2"/>
                  </a:cubicBezTo>
                  <a:cubicBezTo>
                    <a:pt x="14" y="4"/>
                    <a:pt x="15" y="8"/>
                    <a:pt x="12" y="9"/>
                  </a:cubicBezTo>
                  <a:cubicBezTo>
                    <a:pt x="10" y="10"/>
                    <a:pt x="5" y="11"/>
                    <a:pt x="3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9" name="Freeform 163"/>
            <p:cNvSpPr>
              <a:spLocks/>
            </p:cNvSpPr>
            <p:nvPr userDrawn="1"/>
          </p:nvSpPr>
          <p:spPr bwMode="auto">
            <a:xfrm>
              <a:off x="-1343641" y="3353036"/>
              <a:ext cx="83898" cy="71121"/>
            </a:xfrm>
            <a:custGeom>
              <a:avLst/>
              <a:gdLst>
                <a:gd name="T0" fmla="*/ 37 w 39"/>
                <a:gd name="T1" fmla="*/ 24 h 31"/>
                <a:gd name="T2" fmla="*/ 30 w 39"/>
                <a:gd name="T3" fmla="*/ 16 h 31"/>
                <a:gd name="T4" fmla="*/ 25 w 39"/>
                <a:gd name="T5" fmla="*/ 8 h 31"/>
                <a:gd name="T6" fmla="*/ 22 w 39"/>
                <a:gd name="T7" fmla="*/ 2 h 31"/>
                <a:gd name="T8" fmla="*/ 12 w 39"/>
                <a:gd name="T9" fmla="*/ 1 h 31"/>
                <a:gd name="T10" fmla="*/ 0 w 39"/>
                <a:gd name="T11" fmla="*/ 3 h 31"/>
                <a:gd name="T12" fmla="*/ 3 w 39"/>
                <a:gd name="T13" fmla="*/ 11 h 31"/>
                <a:gd name="T14" fmla="*/ 12 w 39"/>
                <a:gd name="T15" fmla="*/ 15 h 31"/>
                <a:gd name="T16" fmla="*/ 14 w 39"/>
                <a:gd name="T17" fmla="*/ 19 h 31"/>
                <a:gd name="T18" fmla="*/ 15 w 39"/>
                <a:gd name="T19" fmla="*/ 19 h 31"/>
                <a:gd name="T20" fmla="*/ 18 w 39"/>
                <a:gd name="T21" fmla="*/ 21 h 31"/>
                <a:gd name="T22" fmla="*/ 24 w 39"/>
                <a:gd name="T23" fmla="*/ 24 h 31"/>
                <a:gd name="T24" fmla="*/ 29 w 39"/>
                <a:gd name="T25" fmla="*/ 26 h 31"/>
                <a:gd name="T26" fmla="*/ 32 w 39"/>
                <a:gd name="T27" fmla="*/ 31 h 31"/>
                <a:gd name="T28" fmla="*/ 39 w 39"/>
                <a:gd name="T29" fmla="*/ 30 h 31"/>
                <a:gd name="T30" fmla="*/ 37 w 39"/>
                <a:gd name="T3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37" y="24"/>
                  </a:moveTo>
                  <a:cubicBezTo>
                    <a:pt x="37" y="22"/>
                    <a:pt x="30" y="20"/>
                    <a:pt x="30" y="16"/>
                  </a:cubicBezTo>
                  <a:cubicBezTo>
                    <a:pt x="30" y="13"/>
                    <a:pt x="25" y="10"/>
                    <a:pt x="25" y="8"/>
                  </a:cubicBezTo>
                  <a:cubicBezTo>
                    <a:pt x="26" y="6"/>
                    <a:pt x="23" y="4"/>
                    <a:pt x="22" y="2"/>
                  </a:cubicBezTo>
                  <a:cubicBezTo>
                    <a:pt x="19" y="1"/>
                    <a:pt x="15" y="0"/>
                    <a:pt x="12" y="1"/>
                  </a:cubicBezTo>
                  <a:cubicBezTo>
                    <a:pt x="8" y="1"/>
                    <a:pt x="4" y="2"/>
                    <a:pt x="0" y="3"/>
                  </a:cubicBezTo>
                  <a:cubicBezTo>
                    <a:pt x="2" y="6"/>
                    <a:pt x="1" y="7"/>
                    <a:pt x="3" y="11"/>
                  </a:cubicBezTo>
                  <a:cubicBezTo>
                    <a:pt x="5" y="16"/>
                    <a:pt x="10" y="14"/>
                    <a:pt x="12" y="15"/>
                  </a:cubicBezTo>
                  <a:cubicBezTo>
                    <a:pt x="12" y="15"/>
                    <a:pt x="13" y="17"/>
                    <a:pt x="14" y="19"/>
                  </a:cubicBezTo>
                  <a:cubicBezTo>
                    <a:pt x="14" y="19"/>
                    <a:pt x="14" y="19"/>
                    <a:pt x="15" y="19"/>
                  </a:cubicBezTo>
                  <a:cubicBezTo>
                    <a:pt x="17" y="19"/>
                    <a:pt x="17" y="20"/>
                    <a:pt x="18" y="21"/>
                  </a:cubicBezTo>
                  <a:cubicBezTo>
                    <a:pt x="20" y="22"/>
                    <a:pt x="22" y="23"/>
                    <a:pt x="24" y="24"/>
                  </a:cubicBezTo>
                  <a:cubicBezTo>
                    <a:pt x="25" y="24"/>
                    <a:pt x="26" y="22"/>
                    <a:pt x="29" y="26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4" y="31"/>
                    <a:pt x="37" y="31"/>
                    <a:pt x="39" y="30"/>
                  </a:cubicBezTo>
                  <a:cubicBezTo>
                    <a:pt x="38" y="28"/>
                    <a:pt x="37" y="26"/>
                    <a:pt x="37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0" name="Freeform 164"/>
            <p:cNvSpPr>
              <a:spLocks noEditPoints="1"/>
            </p:cNvSpPr>
            <p:nvPr userDrawn="1"/>
          </p:nvSpPr>
          <p:spPr bwMode="auto">
            <a:xfrm>
              <a:off x="-1305047" y="3336625"/>
              <a:ext cx="124169" cy="102121"/>
            </a:xfrm>
            <a:custGeom>
              <a:avLst/>
              <a:gdLst>
                <a:gd name="T0" fmla="*/ 55 w 58"/>
                <a:gd name="T1" fmla="*/ 15 h 44"/>
                <a:gd name="T2" fmla="*/ 44 w 58"/>
                <a:gd name="T3" fmla="*/ 2 h 44"/>
                <a:gd name="T4" fmla="*/ 37 w 58"/>
                <a:gd name="T5" fmla="*/ 7 h 44"/>
                <a:gd name="T6" fmla="*/ 32 w 58"/>
                <a:gd name="T7" fmla="*/ 7 h 44"/>
                <a:gd name="T8" fmla="*/ 23 w 58"/>
                <a:gd name="T9" fmla="*/ 2 h 44"/>
                <a:gd name="T10" fmla="*/ 19 w 58"/>
                <a:gd name="T11" fmla="*/ 0 h 44"/>
                <a:gd name="T12" fmla="*/ 17 w 58"/>
                <a:gd name="T13" fmla="*/ 4 h 44"/>
                <a:gd name="T14" fmla="*/ 20 w 58"/>
                <a:gd name="T15" fmla="*/ 9 h 44"/>
                <a:gd name="T16" fmla="*/ 12 w 58"/>
                <a:gd name="T17" fmla="*/ 8 h 44"/>
                <a:gd name="T18" fmla="*/ 4 w 58"/>
                <a:gd name="T19" fmla="*/ 6 h 44"/>
                <a:gd name="T20" fmla="*/ 7 w 58"/>
                <a:gd name="T21" fmla="*/ 15 h 44"/>
                <a:gd name="T22" fmla="*/ 12 w 58"/>
                <a:gd name="T23" fmla="*/ 23 h 44"/>
                <a:gd name="T24" fmla="*/ 19 w 58"/>
                <a:gd name="T25" fmla="*/ 31 h 44"/>
                <a:gd name="T26" fmla="*/ 21 w 58"/>
                <a:gd name="T27" fmla="*/ 37 h 44"/>
                <a:gd name="T28" fmla="*/ 35 w 58"/>
                <a:gd name="T29" fmla="*/ 29 h 44"/>
                <a:gd name="T30" fmla="*/ 37 w 58"/>
                <a:gd name="T31" fmla="*/ 39 h 44"/>
                <a:gd name="T32" fmla="*/ 46 w 58"/>
                <a:gd name="T33" fmla="*/ 44 h 44"/>
                <a:gd name="T34" fmla="*/ 48 w 58"/>
                <a:gd name="T35" fmla="*/ 38 h 44"/>
                <a:gd name="T36" fmla="*/ 55 w 58"/>
                <a:gd name="T37" fmla="*/ 15 h 44"/>
                <a:gd name="T38" fmla="*/ 6 w 58"/>
                <a:gd name="T39" fmla="*/ 31 h 44"/>
                <a:gd name="T40" fmla="*/ 0 w 58"/>
                <a:gd name="T41" fmla="*/ 28 h 44"/>
                <a:gd name="T42" fmla="*/ 4 w 58"/>
                <a:gd name="T43" fmla="*/ 34 h 44"/>
                <a:gd name="T44" fmla="*/ 12 w 58"/>
                <a:gd name="T45" fmla="*/ 38 h 44"/>
                <a:gd name="T46" fmla="*/ 14 w 58"/>
                <a:gd name="T47" fmla="*/ 38 h 44"/>
                <a:gd name="T48" fmla="*/ 11 w 58"/>
                <a:gd name="T49" fmla="*/ 33 h 44"/>
                <a:gd name="T50" fmla="*/ 6 w 58"/>
                <a:gd name="T5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4">
                  <a:moveTo>
                    <a:pt x="55" y="15"/>
                  </a:moveTo>
                  <a:cubicBezTo>
                    <a:pt x="53" y="12"/>
                    <a:pt x="49" y="8"/>
                    <a:pt x="44" y="2"/>
                  </a:cubicBezTo>
                  <a:cubicBezTo>
                    <a:pt x="43" y="6"/>
                    <a:pt x="38" y="5"/>
                    <a:pt x="37" y="7"/>
                  </a:cubicBezTo>
                  <a:cubicBezTo>
                    <a:pt x="36" y="10"/>
                    <a:pt x="33" y="7"/>
                    <a:pt x="32" y="7"/>
                  </a:cubicBezTo>
                  <a:cubicBezTo>
                    <a:pt x="30" y="8"/>
                    <a:pt x="26" y="2"/>
                    <a:pt x="23" y="2"/>
                  </a:cubicBezTo>
                  <a:cubicBezTo>
                    <a:pt x="22" y="2"/>
                    <a:pt x="20" y="1"/>
                    <a:pt x="19" y="0"/>
                  </a:cubicBezTo>
                  <a:cubicBezTo>
                    <a:pt x="18" y="2"/>
                    <a:pt x="16" y="3"/>
                    <a:pt x="17" y="4"/>
                  </a:cubicBezTo>
                  <a:cubicBezTo>
                    <a:pt x="18" y="6"/>
                    <a:pt x="22" y="7"/>
                    <a:pt x="20" y="9"/>
                  </a:cubicBezTo>
                  <a:cubicBezTo>
                    <a:pt x="19" y="11"/>
                    <a:pt x="13" y="10"/>
                    <a:pt x="12" y="8"/>
                  </a:cubicBezTo>
                  <a:cubicBezTo>
                    <a:pt x="10" y="7"/>
                    <a:pt x="5" y="4"/>
                    <a:pt x="4" y="6"/>
                  </a:cubicBezTo>
                  <a:cubicBezTo>
                    <a:pt x="3" y="8"/>
                    <a:pt x="8" y="12"/>
                    <a:pt x="7" y="15"/>
                  </a:cubicBezTo>
                  <a:cubicBezTo>
                    <a:pt x="7" y="17"/>
                    <a:pt x="12" y="20"/>
                    <a:pt x="12" y="23"/>
                  </a:cubicBezTo>
                  <a:cubicBezTo>
                    <a:pt x="12" y="27"/>
                    <a:pt x="19" y="29"/>
                    <a:pt x="19" y="31"/>
                  </a:cubicBezTo>
                  <a:cubicBezTo>
                    <a:pt x="19" y="33"/>
                    <a:pt x="20" y="35"/>
                    <a:pt x="21" y="37"/>
                  </a:cubicBezTo>
                  <a:cubicBezTo>
                    <a:pt x="27" y="35"/>
                    <a:pt x="31" y="31"/>
                    <a:pt x="35" y="29"/>
                  </a:cubicBezTo>
                  <a:cubicBezTo>
                    <a:pt x="41" y="26"/>
                    <a:pt x="38" y="37"/>
                    <a:pt x="37" y="39"/>
                  </a:cubicBezTo>
                  <a:cubicBezTo>
                    <a:pt x="37" y="40"/>
                    <a:pt x="41" y="43"/>
                    <a:pt x="46" y="44"/>
                  </a:cubicBezTo>
                  <a:cubicBezTo>
                    <a:pt x="46" y="42"/>
                    <a:pt x="46" y="40"/>
                    <a:pt x="48" y="38"/>
                  </a:cubicBezTo>
                  <a:cubicBezTo>
                    <a:pt x="54" y="31"/>
                    <a:pt x="58" y="21"/>
                    <a:pt x="55" y="15"/>
                  </a:cubicBezTo>
                  <a:close/>
                  <a:moveTo>
                    <a:pt x="6" y="31"/>
                  </a:moveTo>
                  <a:cubicBezTo>
                    <a:pt x="4" y="30"/>
                    <a:pt x="2" y="29"/>
                    <a:pt x="0" y="28"/>
                  </a:cubicBezTo>
                  <a:cubicBezTo>
                    <a:pt x="1" y="30"/>
                    <a:pt x="1" y="33"/>
                    <a:pt x="4" y="34"/>
                  </a:cubicBezTo>
                  <a:cubicBezTo>
                    <a:pt x="9" y="36"/>
                    <a:pt x="1" y="37"/>
                    <a:pt x="12" y="38"/>
                  </a:cubicBezTo>
                  <a:cubicBezTo>
                    <a:pt x="12" y="38"/>
                    <a:pt x="13" y="38"/>
                    <a:pt x="14" y="38"/>
                  </a:cubicBezTo>
                  <a:cubicBezTo>
                    <a:pt x="14" y="36"/>
                    <a:pt x="14" y="35"/>
                    <a:pt x="11" y="33"/>
                  </a:cubicBezTo>
                  <a:cubicBezTo>
                    <a:pt x="8" y="29"/>
                    <a:pt x="7" y="31"/>
                    <a:pt x="6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1" name="Freeform 165"/>
            <p:cNvSpPr>
              <a:spLocks/>
            </p:cNvSpPr>
            <p:nvPr userDrawn="1"/>
          </p:nvSpPr>
          <p:spPr bwMode="auto">
            <a:xfrm>
              <a:off x="-909049" y="3440569"/>
              <a:ext cx="360761" cy="262597"/>
            </a:xfrm>
            <a:custGeom>
              <a:avLst/>
              <a:gdLst>
                <a:gd name="T0" fmla="*/ 162 w 168"/>
                <a:gd name="T1" fmla="*/ 16 h 112"/>
                <a:gd name="T2" fmla="*/ 157 w 168"/>
                <a:gd name="T3" fmla="*/ 13 h 112"/>
                <a:gd name="T4" fmla="*/ 144 w 168"/>
                <a:gd name="T5" fmla="*/ 21 h 112"/>
                <a:gd name="T6" fmla="*/ 138 w 168"/>
                <a:gd name="T7" fmla="*/ 23 h 112"/>
                <a:gd name="T8" fmla="*/ 133 w 168"/>
                <a:gd name="T9" fmla="*/ 23 h 112"/>
                <a:gd name="T10" fmla="*/ 132 w 168"/>
                <a:gd name="T11" fmla="*/ 10 h 112"/>
                <a:gd name="T12" fmla="*/ 128 w 168"/>
                <a:gd name="T13" fmla="*/ 1 h 112"/>
                <a:gd name="T14" fmla="*/ 117 w 168"/>
                <a:gd name="T15" fmla="*/ 10 h 112"/>
                <a:gd name="T16" fmla="*/ 106 w 168"/>
                <a:gd name="T17" fmla="*/ 15 h 112"/>
                <a:gd name="T18" fmla="*/ 94 w 168"/>
                <a:gd name="T19" fmla="*/ 18 h 112"/>
                <a:gd name="T20" fmla="*/ 84 w 168"/>
                <a:gd name="T21" fmla="*/ 16 h 112"/>
                <a:gd name="T22" fmla="*/ 74 w 168"/>
                <a:gd name="T23" fmla="*/ 13 h 112"/>
                <a:gd name="T24" fmla="*/ 65 w 168"/>
                <a:gd name="T25" fmla="*/ 11 h 112"/>
                <a:gd name="T26" fmla="*/ 55 w 168"/>
                <a:gd name="T27" fmla="*/ 16 h 112"/>
                <a:gd name="T28" fmla="*/ 48 w 168"/>
                <a:gd name="T29" fmla="*/ 27 h 112"/>
                <a:gd name="T30" fmla="*/ 32 w 168"/>
                <a:gd name="T31" fmla="*/ 36 h 112"/>
                <a:gd name="T32" fmla="*/ 22 w 168"/>
                <a:gd name="T33" fmla="*/ 39 h 112"/>
                <a:gd name="T34" fmla="*/ 13 w 168"/>
                <a:gd name="T35" fmla="*/ 37 h 112"/>
                <a:gd name="T36" fmla="*/ 8 w 168"/>
                <a:gd name="T37" fmla="*/ 42 h 112"/>
                <a:gd name="T38" fmla="*/ 4 w 168"/>
                <a:gd name="T39" fmla="*/ 51 h 112"/>
                <a:gd name="T40" fmla="*/ 2 w 168"/>
                <a:gd name="T41" fmla="*/ 60 h 112"/>
                <a:gd name="T42" fmla="*/ 2 w 168"/>
                <a:gd name="T43" fmla="*/ 72 h 112"/>
                <a:gd name="T44" fmla="*/ 4 w 168"/>
                <a:gd name="T45" fmla="*/ 84 h 112"/>
                <a:gd name="T46" fmla="*/ 16 w 168"/>
                <a:gd name="T47" fmla="*/ 90 h 112"/>
                <a:gd name="T48" fmla="*/ 4 w 168"/>
                <a:gd name="T49" fmla="*/ 105 h 112"/>
                <a:gd name="T50" fmla="*/ 6 w 168"/>
                <a:gd name="T51" fmla="*/ 109 h 112"/>
                <a:gd name="T52" fmla="*/ 24 w 168"/>
                <a:gd name="T53" fmla="*/ 110 h 112"/>
                <a:gd name="T54" fmla="*/ 71 w 168"/>
                <a:gd name="T55" fmla="*/ 105 h 112"/>
                <a:gd name="T56" fmla="*/ 70 w 168"/>
                <a:gd name="T57" fmla="*/ 94 h 112"/>
                <a:gd name="T58" fmla="*/ 79 w 168"/>
                <a:gd name="T59" fmla="*/ 89 h 112"/>
                <a:gd name="T60" fmla="*/ 87 w 168"/>
                <a:gd name="T61" fmla="*/ 87 h 112"/>
                <a:gd name="T62" fmla="*/ 100 w 168"/>
                <a:gd name="T63" fmla="*/ 83 h 112"/>
                <a:gd name="T64" fmla="*/ 105 w 168"/>
                <a:gd name="T65" fmla="*/ 78 h 112"/>
                <a:gd name="T66" fmla="*/ 109 w 168"/>
                <a:gd name="T67" fmla="*/ 67 h 112"/>
                <a:gd name="T68" fmla="*/ 117 w 168"/>
                <a:gd name="T69" fmla="*/ 62 h 112"/>
                <a:gd name="T70" fmla="*/ 113 w 168"/>
                <a:gd name="T71" fmla="*/ 55 h 112"/>
                <a:gd name="T72" fmla="*/ 126 w 168"/>
                <a:gd name="T73" fmla="*/ 56 h 112"/>
                <a:gd name="T74" fmla="*/ 127 w 168"/>
                <a:gd name="T75" fmla="*/ 47 h 112"/>
                <a:gd name="T76" fmla="*/ 133 w 168"/>
                <a:gd name="T77" fmla="*/ 39 h 112"/>
                <a:gd name="T78" fmla="*/ 131 w 168"/>
                <a:gd name="T79" fmla="*/ 33 h 112"/>
                <a:gd name="T80" fmla="*/ 132 w 168"/>
                <a:gd name="T81" fmla="*/ 28 h 112"/>
                <a:gd name="T82" fmla="*/ 134 w 168"/>
                <a:gd name="T83" fmla="*/ 27 h 112"/>
                <a:gd name="T84" fmla="*/ 140 w 168"/>
                <a:gd name="T85" fmla="*/ 25 h 112"/>
                <a:gd name="T86" fmla="*/ 156 w 168"/>
                <a:gd name="T87" fmla="*/ 21 h 112"/>
                <a:gd name="T88" fmla="*/ 168 w 168"/>
                <a:gd name="T89" fmla="*/ 17 h 112"/>
                <a:gd name="T90" fmla="*/ 162 w 168"/>
                <a:gd name="T91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112">
                  <a:moveTo>
                    <a:pt x="162" y="16"/>
                  </a:moveTo>
                  <a:cubicBezTo>
                    <a:pt x="159" y="17"/>
                    <a:pt x="160" y="15"/>
                    <a:pt x="157" y="13"/>
                  </a:cubicBezTo>
                  <a:cubicBezTo>
                    <a:pt x="155" y="12"/>
                    <a:pt x="149" y="17"/>
                    <a:pt x="144" y="21"/>
                  </a:cubicBezTo>
                  <a:cubicBezTo>
                    <a:pt x="142" y="22"/>
                    <a:pt x="140" y="22"/>
                    <a:pt x="138" y="23"/>
                  </a:cubicBezTo>
                  <a:cubicBezTo>
                    <a:pt x="136" y="24"/>
                    <a:pt x="134" y="24"/>
                    <a:pt x="133" y="23"/>
                  </a:cubicBezTo>
                  <a:cubicBezTo>
                    <a:pt x="130" y="20"/>
                    <a:pt x="137" y="12"/>
                    <a:pt x="132" y="10"/>
                  </a:cubicBezTo>
                  <a:cubicBezTo>
                    <a:pt x="127" y="8"/>
                    <a:pt x="132" y="1"/>
                    <a:pt x="128" y="1"/>
                  </a:cubicBezTo>
                  <a:cubicBezTo>
                    <a:pt x="123" y="0"/>
                    <a:pt x="117" y="7"/>
                    <a:pt x="117" y="10"/>
                  </a:cubicBezTo>
                  <a:cubicBezTo>
                    <a:pt x="117" y="13"/>
                    <a:pt x="106" y="12"/>
                    <a:pt x="106" y="15"/>
                  </a:cubicBezTo>
                  <a:cubicBezTo>
                    <a:pt x="106" y="18"/>
                    <a:pt x="96" y="15"/>
                    <a:pt x="94" y="18"/>
                  </a:cubicBezTo>
                  <a:cubicBezTo>
                    <a:pt x="92" y="22"/>
                    <a:pt x="87" y="16"/>
                    <a:pt x="84" y="16"/>
                  </a:cubicBezTo>
                  <a:cubicBezTo>
                    <a:pt x="81" y="16"/>
                    <a:pt x="78" y="12"/>
                    <a:pt x="74" y="13"/>
                  </a:cubicBezTo>
                  <a:cubicBezTo>
                    <a:pt x="70" y="14"/>
                    <a:pt x="68" y="12"/>
                    <a:pt x="65" y="11"/>
                  </a:cubicBezTo>
                  <a:cubicBezTo>
                    <a:pt x="61" y="11"/>
                    <a:pt x="59" y="18"/>
                    <a:pt x="55" y="16"/>
                  </a:cubicBezTo>
                  <a:cubicBezTo>
                    <a:pt x="52" y="15"/>
                    <a:pt x="50" y="23"/>
                    <a:pt x="48" y="27"/>
                  </a:cubicBezTo>
                  <a:cubicBezTo>
                    <a:pt x="47" y="31"/>
                    <a:pt x="31" y="31"/>
                    <a:pt x="32" y="36"/>
                  </a:cubicBezTo>
                  <a:cubicBezTo>
                    <a:pt x="32" y="41"/>
                    <a:pt x="23" y="42"/>
                    <a:pt x="22" y="39"/>
                  </a:cubicBezTo>
                  <a:cubicBezTo>
                    <a:pt x="21" y="36"/>
                    <a:pt x="15" y="38"/>
                    <a:pt x="13" y="37"/>
                  </a:cubicBezTo>
                  <a:cubicBezTo>
                    <a:pt x="12" y="36"/>
                    <a:pt x="8" y="38"/>
                    <a:pt x="8" y="42"/>
                  </a:cubicBezTo>
                  <a:cubicBezTo>
                    <a:pt x="9" y="47"/>
                    <a:pt x="4" y="49"/>
                    <a:pt x="4" y="51"/>
                  </a:cubicBezTo>
                  <a:cubicBezTo>
                    <a:pt x="3" y="53"/>
                    <a:pt x="1" y="58"/>
                    <a:pt x="2" y="60"/>
                  </a:cubicBezTo>
                  <a:cubicBezTo>
                    <a:pt x="4" y="63"/>
                    <a:pt x="0" y="67"/>
                    <a:pt x="2" y="72"/>
                  </a:cubicBezTo>
                  <a:cubicBezTo>
                    <a:pt x="5" y="76"/>
                    <a:pt x="3" y="82"/>
                    <a:pt x="4" y="84"/>
                  </a:cubicBezTo>
                  <a:cubicBezTo>
                    <a:pt x="5" y="86"/>
                    <a:pt x="14" y="85"/>
                    <a:pt x="16" y="90"/>
                  </a:cubicBezTo>
                  <a:cubicBezTo>
                    <a:pt x="18" y="94"/>
                    <a:pt x="4" y="102"/>
                    <a:pt x="4" y="105"/>
                  </a:cubicBezTo>
                  <a:cubicBezTo>
                    <a:pt x="4" y="106"/>
                    <a:pt x="5" y="107"/>
                    <a:pt x="6" y="109"/>
                  </a:cubicBezTo>
                  <a:cubicBezTo>
                    <a:pt x="11" y="109"/>
                    <a:pt x="18" y="109"/>
                    <a:pt x="24" y="110"/>
                  </a:cubicBezTo>
                  <a:cubicBezTo>
                    <a:pt x="32" y="112"/>
                    <a:pt x="70" y="106"/>
                    <a:pt x="71" y="105"/>
                  </a:cubicBezTo>
                  <a:cubicBezTo>
                    <a:pt x="72" y="104"/>
                    <a:pt x="70" y="96"/>
                    <a:pt x="70" y="94"/>
                  </a:cubicBezTo>
                  <a:cubicBezTo>
                    <a:pt x="70" y="93"/>
                    <a:pt x="75" y="89"/>
                    <a:pt x="79" y="89"/>
                  </a:cubicBezTo>
                  <a:cubicBezTo>
                    <a:pt x="83" y="89"/>
                    <a:pt x="87" y="90"/>
                    <a:pt x="87" y="87"/>
                  </a:cubicBezTo>
                  <a:cubicBezTo>
                    <a:pt x="87" y="84"/>
                    <a:pt x="99" y="81"/>
                    <a:pt x="100" y="83"/>
                  </a:cubicBezTo>
                  <a:cubicBezTo>
                    <a:pt x="101" y="86"/>
                    <a:pt x="105" y="85"/>
                    <a:pt x="105" y="78"/>
                  </a:cubicBezTo>
                  <a:cubicBezTo>
                    <a:pt x="105" y="72"/>
                    <a:pt x="105" y="67"/>
                    <a:pt x="109" y="67"/>
                  </a:cubicBezTo>
                  <a:cubicBezTo>
                    <a:pt x="113" y="67"/>
                    <a:pt x="117" y="64"/>
                    <a:pt x="117" y="62"/>
                  </a:cubicBezTo>
                  <a:cubicBezTo>
                    <a:pt x="116" y="61"/>
                    <a:pt x="112" y="57"/>
                    <a:pt x="113" y="55"/>
                  </a:cubicBezTo>
                  <a:cubicBezTo>
                    <a:pt x="114" y="54"/>
                    <a:pt x="125" y="59"/>
                    <a:pt x="126" y="56"/>
                  </a:cubicBezTo>
                  <a:cubicBezTo>
                    <a:pt x="127" y="53"/>
                    <a:pt x="125" y="50"/>
                    <a:pt x="127" y="47"/>
                  </a:cubicBezTo>
                  <a:cubicBezTo>
                    <a:pt x="129" y="45"/>
                    <a:pt x="133" y="42"/>
                    <a:pt x="133" y="39"/>
                  </a:cubicBezTo>
                  <a:cubicBezTo>
                    <a:pt x="132" y="37"/>
                    <a:pt x="133" y="35"/>
                    <a:pt x="131" y="33"/>
                  </a:cubicBezTo>
                  <a:cubicBezTo>
                    <a:pt x="128" y="31"/>
                    <a:pt x="129" y="28"/>
                    <a:pt x="132" y="28"/>
                  </a:cubicBezTo>
                  <a:cubicBezTo>
                    <a:pt x="133" y="28"/>
                    <a:pt x="133" y="27"/>
                    <a:pt x="134" y="27"/>
                  </a:cubicBezTo>
                  <a:cubicBezTo>
                    <a:pt x="136" y="27"/>
                    <a:pt x="139" y="26"/>
                    <a:pt x="140" y="25"/>
                  </a:cubicBezTo>
                  <a:cubicBezTo>
                    <a:pt x="144" y="22"/>
                    <a:pt x="153" y="20"/>
                    <a:pt x="156" y="21"/>
                  </a:cubicBezTo>
                  <a:cubicBezTo>
                    <a:pt x="158" y="22"/>
                    <a:pt x="164" y="21"/>
                    <a:pt x="168" y="17"/>
                  </a:cubicBezTo>
                  <a:cubicBezTo>
                    <a:pt x="166" y="16"/>
                    <a:pt x="163" y="16"/>
                    <a:pt x="162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2" name="Freeform 166"/>
            <p:cNvSpPr>
              <a:spLocks/>
            </p:cNvSpPr>
            <p:nvPr userDrawn="1"/>
          </p:nvSpPr>
          <p:spPr bwMode="auto">
            <a:xfrm>
              <a:off x="-895625" y="3480688"/>
              <a:ext cx="412778" cy="377484"/>
            </a:xfrm>
            <a:custGeom>
              <a:avLst/>
              <a:gdLst>
                <a:gd name="T0" fmla="*/ 178 w 193"/>
                <a:gd name="T1" fmla="*/ 9 h 162"/>
                <a:gd name="T2" fmla="*/ 164 w 193"/>
                <a:gd name="T3" fmla="*/ 2 h 162"/>
                <a:gd name="T4" fmla="*/ 150 w 193"/>
                <a:gd name="T5" fmla="*/ 4 h 162"/>
                <a:gd name="T6" fmla="*/ 128 w 193"/>
                <a:gd name="T7" fmla="*/ 10 h 162"/>
                <a:gd name="T8" fmla="*/ 125 w 193"/>
                <a:gd name="T9" fmla="*/ 16 h 162"/>
                <a:gd name="T10" fmla="*/ 121 w 193"/>
                <a:gd name="T11" fmla="*/ 30 h 162"/>
                <a:gd name="T12" fmla="*/ 107 w 193"/>
                <a:gd name="T13" fmla="*/ 38 h 162"/>
                <a:gd name="T14" fmla="*/ 103 w 193"/>
                <a:gd name="T15" fmla="*/ 50 h 162"/>
                <a:gd name="T16" fmla="*/ 94 w 193"/>
                <a:gd name="T17" fmla="*/ 66 h 162"/>
                <a:gd name="T18" fmla="*/ 73 w 193"/>
                <a:gd name="T19" fmla="*/ 72 h 162"/>
                <a:gd name="T20" fmla="*/ 65 w 193"/>
                <a:gd name="T21" fmla="*/ 88 h 162"/>
                <a:gd name="T22" fmla="*/ 0 w 193"/>
                <a:gd name="T23" fmla="*/ 92 h 162"/>
                <a:gd name="T24" fmla="*/ 18 w 193"/>
                <a:gd name="T25" fmla="*/ 107 h 162"/>
                <a:gd name="T26" fmla="*/ 26 w 193"/>
                <a:gd name="T27" fmla="*/ 127 h 162"/>
                <a:gd name="T28" fmla="*/ 8 w 193"/>
                <a:gd name="T29" fmla="*/ 141 h 162"/>
                <a:gd name="T30" fmla="*/ 30 w 193"/>
                <a:gd name="T31" fmla="*/ 142 h 162"/>
                <a:gd name="T32" fmla="*/ 58 w 193"/>
                <a:gd name="T33" fmla="*/ 141 h 162"/>
                <a:gd name="T34" fmla="*/ 72 w 193"/>
                <a:gd name="T35" fmla="*/ 149 h 162"/>
                <a:gd name="T36" fmla="*/ 85 w 193"/>
                <a:gd name="T37" fmla="*/ 161 h 162"/>
                <a:gd name="T38" fmla="*/ 88 w 193"/>
                <a:gd name="T39" fmla="*/ 161 h 162"/>
                <a:gd name="T40" fmla="*/ 109 w 193"/>
                <a:gd name="T41" fmla="*/ 154 h 162"/>
                <a:gd name="T42" fmla="*/ 114 w 193"/>
                <a:gd name="T43" fmla="*/ 142 h 162"/>
                <a:gd name="T44" fmla="*/ 101 w 193"/>
                <a:gd name="T45" fmla="*/ 123 h 162"/>
                <a:gd name="T46" fmla="*/ 119 w 193"/>
                <a:gd name="T47" fmla="*/ 114 h 162"/>
                <a:gd name="T48" fmla="*/ 133 w 193"/>
                <a:gd name="T49" fmla="*/ 105 h 162"/>
                <a:gd name="T50" fmla="*/ 147 w 193"/>
                <a:gd name="T51" fmla="*/ 88 h 162"/>
                <a:gd name="T52" fmla="*/ 160 w 193"/>
                <a:gd name="T53" fmla="*/ 77 h 162"/>
                <a:gd name="T54" fmla="*/ 168 w 193"/>
                <a:gd name="T55" fmla="*/ 61 h 162"/>
                <a:gd name="T56" fmla="*/ 156 w 193"/>
                <a:gd name="T57" fmla="*/ 46 h 162"/>
                <a:gd name="T58" fmla="*/ 160 w 193"/>
                <a:gd name="T59" fmla="*/ 30 h 162"/>
                <a:gd name="T60" fmla="*/ 189 w 193"/>
                <a:gd name="T61" fmla="*/ 28 h 162"/>
                <a:gd name="T62" fmla="*/ 184 w 193"/>
                <a:gd name="T63" fmla="*/ 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62">
                  <a:moveTo>
                    <a:pt x="184" y="17"/>
                  </a:moveTo>
                  <a:cubicBezTo>
                    <a:pt x="178" y="15"/>
                    <a:pt x="178" y="10"/>
                    <a:pt x="178" y="9"/>
                  </a:cubicBezTo>
                  <a:cubicBezTo>
                    <a:pt x="178" y="8"/>
                    <a:pt x="172" y="4"/>
                    <a:pt x="167" y="1"/>
                  </a:cubicBezTo>
                  <a:cubicBezTo>
                    <a:pt x="167" y="1"/>
                    <a:pt x="165" y="1"/>
                    <a:pt x="164" y="2"/>
                  </a:cubicBezTo>
                  <a:cubicBezTo>
                    <a:pt x="163" y="1"/>
                    <a:pt x="162" y="1"/>
                    <a:pt x="162" y="0"/>
                  </a:cubicBezTo>
                  <a:cubicBezTo>
                    <a:pt x="158" y="4"/>
                    <a:pt x="152" y="5"/>
                    <a:pt x="150" y="4"/>
                  </a:cubicBezTo>
                  <a:cubicBezTo>
                    <a:pt x="147" y="3"/>
                    <a:pt x="138" y="5"/>
                    <a:pt x="134" y="8"/>
                  </a:cubicBezTo>
                  <a:cubicBezTo>
                    <a:pt x="133" y="9"/>
                    <a:pt x="130" y="10"/>
                    <a:pt x="128" y="10"/>
                  </a:cubicBezTo>
                  <a:cubicBezTo>
                    <a:pt x="127" y="10"/>
                    <a:pt x="127" y="11"/>
                    <a:pt x="126" y="11"/>
                  </a:cubicBezTo>
                  <a:cubicBezTo>
                    <a:pt x="123" y="11"/>
                    <a:pt x="122" y="14"/>
                    <a:pt x="125" y="16"/>
                  </a:cubicBezTo>
                  <a:cubicBezTo>
                    <a:pt x="127" y="18"/>
                    <a:pt x="126" y="20"/>
                    <a:pt x="127" y="22"/>
                  </a:cubicBezTo>
                  <a:cubicBezTo>
                    <a:pt x="127" y="25"/>
                    <a:pt x="123" y="28"/>
                    <a:pt x="121" y="30"/>
                  </a:cubicBezTo>
                  <a:cubicBezTo>
                    <a:pt x="119" y="33"/>
                    <a:pt x="121" y="36"/>
                    <a:pt x="120" y="39"/>
                  </a:cubicBezTo>
                  <a:cubicBezTo>
                    <a:pt x="119" y="42"/>
                    <a:pt x="108" y="37"/>
                    <a:pt x="107" y="38"/>
                  </a:cubicBezTo>
                  <a:cubicBezTo>
                    <a:pt x="106" y="40"/>
                    <a:pt x="110" y="44"/>
                    <a:pt x="111" y="45"/>
                  </a:cubicBezTo>
                  <a:cubicBezTo>
                    <a:pt x="111" y="47"/>
                    <a:pt x="107" y="50"/>
                    <a:pt x="103" y="50"/>
                  </a:cubicBezTo>
                  <a:cubicBezTo>
                    <a:pt x="99" y="50"/>
                    <a:pt x="99" y="55"/>
                    <a:pt x="99" y="61"/>
                  </a:cubicBezTo>
                  <a:cubicBezTo>
                    <a:pt x="99" y="68"/>
                    <a:pt x="95" y="69"/>
                    <a:pt x="94" y="66"/>
                  </a:cubicBezTo>
                  <a:cubicBezTo>
                    <a:pt x="93" y="64"/>
                    <a:pt x="81" y="67"/>
                    <a:pt x="81" y="70"/>
                  </a:cubicBezTo>
                  <a:cubicBezTo>
                    <a:pt x="81" y="73"/>
                    <a:pt x="77" y="72"/>
                    <a:pt x="73" y="72"/>
                  </a:cubicBezTo>
                  <a:cubicBezTo>
                    <a:pt x="69" y="72"/>
                    <a:pt x="64" y="76"/>
                    <a:pt x="64" y="77"/>
                  </a:cubicBezTo>
                  <a:cubicBezTo>
                    <a:pt x="64" y="79"/>
                    <a:pt x="66" y="87"/>
                    <a:pt x="65" y="88"/>
                  </a:cubicBezTo>
                  <a:cubicBezTo>
                    <a:pt x="64" y="89"/>
                    <a:pt x="26" y="95"/>
                    <a:pt x="18" y="93"/>
                  </a:cubicBezTo>
                  <a:cubicBezTo>
                    <a:pt x="12" y="92"/>
                    <a:pt x="5" y="92"/>
                    <a:pt x="0" y="92"/>
                  </a:cubicBezTo>
                  <a:cubicBezTo>
                    <a:pt x="2" y="93"/>
                    <a:pt x="5" y="95"/>
                    <a:pt x="6" y="97"/>
                  </a:cubicBezTo>
                  <a:cubicBezTo>
                    <a:pt x="7" y="101"/>
                    <a:pt x="12" y="105"/>
                    <a:pt x="18" y="107"/>
                  </a:cubicBezTo>
                  <a:cubicBezTo>
                    <a:pt x="23" y="109"/>
                    <a:pt x="20" y="118"/>
                    <a:pt x="23" y="119"/>
                  </a:cubicBezTo>
                  <a:cubicBezTo>
                    <a:pt x="26" y="120"/>
                    <a:pt x="30" y="126"/>
                    <a:pt x="26" y="127"/>
                  </a:cubicBezTo>
                  <a:cubicBezTo>
                    <a:pt x="22" y="127"/>
                    <a:pt x="19" y="128"/>
                    <a:pt x="15" y="130"/>
                  </a:cubicBezTo>
                  <a:cubicBezTo>
                    <a:pt x="12" y="132"/>
                    <a:pt x="7" y="136"/>
                    <a:pt x="8" y="141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18" y="144"/>
                    <a:pt x="29" y="143"/>
                    <a:pt x="30" y="142"/>
                  </a:cubicBezTo>
                  <a:cubicBezTo>
                    <a:pt x="32" y="140"/>
                    <a:pt x="36" y="139"/>
                    <a:pt x="39" y="141"/>
                  </a:cubicBezTo>
                  <a:cubicBezTo>
                    <a:pt x="42" y="142"/>
                    <a:pt x="53" y="143"/>
                    <a:pt x="58" y="141"/>
                  </a:cubicBezTo>
                  <a:cubicBezTo>
                    <a:pt x="63" y="138"/>
                    <a:pt x="67" y="141"/>
                    <a:pt x="67" y="143"/>
                  </a:cubicBezTo>
                  <a:cubicBezTo>
                    <a:pt x="67" y="146"/>
                    <a:pt x="70" y="147"/>
                    <a:pt x="72" y="149"/>
                  </a:cubicBezTo>
                  <a:cubicBezTo>
                    <a:pt x="75" y="151"/>
                    <a:pt x="73" y="154"/>
                    <a:pt x="75" y="157"/>
                  </a:cubicBezTo>
                  <a:cubicBezTo>
                    <a:pt x="76" y="159"/>
                    <a:pt x="80" y="159"/>
                    <a:pt x="85" y="161"/>
                  </a:cubicBezTo>
                  <a:cubicBezTo>
                    <a:pt x="86" y="161"/>
                    <a:pt x="86" y="161"/>
                    <a:pt x="87" y="162"/>
                  </a:cubicBezTo>
                  <a:cubicBezTo>
                    <a:pt x="87" y="161"/>
                    <a:pt x="87" y="161"/>
                    <a:pt x="88" y="161"/>
                  </a:cubicBezTo>
                  <a:cubicBezTo>
                    <a:pt x="90" y="158"/>
                    <a:pt x="91" y="153"/>
                    <a:pt x="98" y="154"/>
                  </a:cubicBezTo>
                  <a:cubicBezTo>
                    <a:pt x="105" y="155"/>
                    <a:pt x="105" y="153"/>
                    <a:pt x="109" y="154"/>
                  </a:cubicBezTo>
                  <a:cubicBezTo>
                    <a:pt x="113" y="155"/>
                    <a:pt x="116" y="154"/>
                    <a:pt x="118" y="152"/>
                  </a:cubicBezTo>
                  <a:cubicBezTo>
                    <a:pt x="120" y="149"/>
                    <a:pt x="116" y="144"/>
                    <a:pt x="114" y="142"/>
                  </a:cubicBezTo>
                  <a:cubicBezTo>
                    <a:pt x="111" y="140"/>
                    <a:pt x="108" y="135"/>
                    <a:pt x="109" y="131"/>
                  </a:cubicBezTo>
                  <a:cubicBezTo>
                    <a:pt x="109" y="126"/>
                    <a:pt x="101" y="126"/>
                    <a:pt x="101" y="123"/>
                  </a:cubicBezTo>
                  <a:cubicBezTo>
                    <a:pt x="101" y="120"/>
                    <a:pt x="109" y="114"/>
                    <a:pt x="110" y="113"/>
                  </a:cubicBezTo>
                  <a:cubicBezTo>
                    <a:pt x="111" y="111"/>
                    <a:pt x="117" y="116"/>
                    <a:pt x="119" y="114"/>
                  </a:cubicBezTo>
                  <a:cubicBezTo>
                    <a:pt x="120" y="111"/>
                    <a:pt x="124" y="113"/>
                    <a:pt x="127" y="113"/>
                  </a:cubicBezTo>
                  <a:cubicBezTo>
                    <a:pt x="129" y="114"/>
                    <a:pt x="133" y="109"/>
                    <a:pt x="133" y="105"/>
                  </a:cubicBezTo>
                  <a:cubicBezTo>
                    <a:pt x="134" y="101"/>
                    <a:pt x="141" y="101"/>
                    <a:pt x="143" y="100"/>
                  </a:cubicBezTo>
                  <a:cubicBezTo>
                    <a:pt x="144" y="98"/>
                    <a:pt x="146" y="90"/>
                    <a:pt x="147" y="88"/>
                  </a:cubicBezTo>
                  <a:cubicBezTo>
                    <a:pt x="148" y="86"/>
                    <a:pt x="154" y="88"/>
                    <a:pt x="154" y="83"/>
                  </a:cubicBezTo>
                  <a:cubicBezTo>
                    <a:pt x="154" y="78"/>
                    <a:pt x="157" y="77"/>
                    <a:pt x="160" y="77"/>
                  </a:cubicBezTo>
                  <a:cubicBezTo>
                    <a:pt x="163" y="76"/>
                    <a:pt x="162" y="72"/>
                    <a:pt x="162" y="69"/>
                  </a:cubicBezTo>
                  <a:cubicBezTo>
                    <a:pt x="163" y="65"/>
                    <a:pt x="164" y="62"/>
                    <a:pt x="168" y="61"/>
                  </a:cubicBezTo>
                  <a:cubicBezTo>
                    <a:pt x="172" y="60"/>
                    <a:pt x="167" y="55"/>
                    <a:pt x="163" y="56"/>
                  </a:cubicBezTo>
                  <a:cubicBezTo>
                    <a:pt x="158" y="57"/>
                    <a:pt x="156" y="46"/>
                    <a:pt x="156" y="46"/>
                  </a:cubicBezTo>
                  <a:cubicBezTo>
                    <a:pt x="156" y="46"/>
                    <a:pt x="156" y="37"/>
                    <a:pt x="154" y="36"/>
                  </a:cubicBezTo>
                  <a:cubicBezTo>
                    <a:pt x="152" y="34"/>
                    <a:pt x="155" y="30"/>
                    <a:pt x="160" y="30"/>
                  </a:cubicBezTo>
                  <a:cubicBezTo>
                    <a:pt x="165" y="30"/>
                    <a:pt x="174" y="35"/>
                    <a:pt x="177" y="33"/>
                  </a:cubicBezTo>
                  <a:cubicBezTo>
                    <a:pt x="181" y="30"/>
                    <a:pt x="187" y="29"/>
                    <a:pt x="189" y="28"/>
                  </a:cubicBezTo>
                  <a:cubicBezTo>
                    <a:pt x="190" y="28"/>
                    <a:pt x="192" y="24"/>
                    <a:pt x="193" y="22"/>
                  </a:cubicBezTo>
                  <a:cubicBezTo>
                    <a:pt x="191" y="20"/>
                    <a:pt x="187" y="19"/>
                    <a:pt x="184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3" name="Freeform 167"/>
            <p:cNvSpPr>
              <a:spLocks noEditPoints="1"/>
            </p:cNvSpPr>
            <p:nvPr userDrawn="1"/>
          </p:nvSpPr>
          <p:spPr bwMode="auto">
            <a:xfrm>
              <a:off x="-68393" y="4319539"/>
              <a:ext cx="1151079" cy="423073"/>
            </a:xfrm>
            <a:custGeom>
              <a:avLst/>
              <a:gdLst>
                <a:gd name="T0" fmla="*/ 40 w 537"/>
                <a:gd name="T1" fmla="*/ 77 h 181"/>
                <a:gd name="T2" fmla="*/ 152 w 537"/>
                <a:gd name="T3" fmla="*/ 96 h 181"/>
                <a:gd name="T4" fmla="*/ 23 w 537"/>
                <a:gd name="T5" fmla="*/ 49 h 181"/>
                <a:gd name="T6" fmla="*/ 288 w 537"/>
                <a:gd name="T7" fmla="*/ 128 h 181"/>
                <a:gd name="T8" fmla="*/ 300 w 537"/>
                <a:gd name="T9" fmla="*/ 102 h 181"/>
                <a:gd name="T10" fmla="*/ 317 w 537"/>
                <a:gd name="T11" fmla="*/ 106 h 181"/>
                <a:gd name="T12" fmla="*/ 328 w 537"/>
                <a:gd name="T13" fmla="*/ 73 h 181"/>
                <a:gd name="T14" fmla="*/ 329 w 537"/>
                <a:gd name="T15" fmla="*/ 61 h 181"/>
                <a:gd name="T16" fmla="*/ 307 w 537"/>
                <a:gd name="T17" fmla="*/ 51 h 181"/>
                <a:gd name="T18" fmla="*/ 276 w 537"/>
                <a:gd name="T19" fmla="*/ 93 h 181"/>
                <a:gd name="T20" fmla="*/ 127 w 537"/>
                <a:gd name="T21" fmla="*/ 101 h 181"/>
                <a:gd name="T22" fmla="*/ 123 w 537"/>
                <a:gd name="T23" fmla="*/ 83 h 181"/>
                <a:gd name="T24" fmla="*/ 118 w 537"/>
                <a:gd name="T25" fmla="*/ 91 h 181"/>
                <a:gd name="T26" fmla="*/ 99 w 537"/>
                <a:gd name="T27" fmla="*/ 68 h 181"/>
                <a:gd name="T28" fmla="*/ 81 w 537"/>
                <a:gd name="T29" fmla="*/ 48 h 181"/>
                <a:gd name="T30" fmla="*/ 54 w 537"/>
                <a:gd name="T31" fmla="*/ 32 h 181"/>
                <a:gd name="T32" fmla="*/ 3 w 537"/>
                <a:gd name="T33" fmla="*/ 4 h 181"/>
                <a:gd name="T34" fmla="*/ 47 w 537"/>
                <a:gd name="T35" fmla="*/ 62 h 181"/>
                <a:gd name="T36" fmla="*/ 103 w 537"/>
                <a:gd name="T37" fmla="*/ 123 h 181"/>
                <a:gd name="T38" fmla="*/ 125 w 537"/>
                <a:gd name="T39" fmla="*/ 112 h 181"/>
                <a:gd name="T40" fmla="*/ 386 w 537"/>
                <a:gd name="T41" fmla="*/ 50 h 181"/>
                <a:gd name="T42" fmla="*/ 389 w 537"/>
                <a:gd name="T43" fmla="*/ 61 h 181"/>
                <a:gd name="T44" fmla="*/ 361 w 537"/>
                <a:gd name="T45" fmla="*/ 101 h 181"/>
                <a:gd name="T46" fmla="*/ 287 w 537"/>
                <a:gd name="T47" fmla="*/ 160 h 181"/>
                <a:gd name="T48" fmla="*/ 333 w 537"/>
                <a:gd name="T49" fmla="*/ 155 h 181"/>
                <a:gd name="T50" fmla="*/ 400 w 537"/>
                <a:gd name="T51" fmla="*/ 103 h 181"/>
                <a:gd name="T52" fmla="*/ 225 w 537"/>
                <a:gd name="T53" fmla="*/ 152 h 181"/>
                <a:gd name="T54" fmla="*/ 203 w 537"/>
                <a:gd name="T55" fmla="*/ 141 h 181"/>
                <a:gd name="T56" fmla="*/ 127 w 537"/>
                <a:gd name="T57" fmla="*/ 132 h 181"/>
                <a:gd name="T58" fmla="*/ 136 w 537"/>
                <a:gd name="T59" fmla="*/ 146 h 181"/>
                <a:gd name="T60" fmla="*/ 208 w 537"/>
                <a:gd name="T61" fmla="*/ 158 h 181"/>
                <a:gd name="T62" fmla="*/ 225 w 537"/>
                <a:gd name="T63" fmla="*/ 152 h 181"/>
                <a:gd name="T64" fmla="*/ 467 w 537"/>
                <a:gd name="T65" fmla="*/ 102 h 181"/>
                <a:gd name="T66" fmla="*/ 418 w 537"/>
                <a:gd name="T67" fmla="*/ 79 h 181"/>
                <a:gd name="T68" fmla="*/ 450 w 537"/>
                <a:gd name="T69" fmla="*/ 90 h 181"/>
                <a:gd name="T70" fmla="*/ 432 w 537"/>
                <a:gd name="T71" fmla="*/ 96 h 181"/>
                <a:gd name="T72" fmla="*/ 459 w 537"/>
                <a:gd name="T73" fmla="*/ 109 h 181"/>
                <a:gd name="T74" fmla="*/ 509 w 537"/>
                <a:gd name="T75" fmla="*/ 137 h 181"/>
                <a:gd name="T76" fmla="*/ 524 w 537"/>
                <a:gd name="T77" fmla="*/ 154 h 181"/>
                <a:gd name="T78" fmla="*/ 497 w 537"/>
                <a:gd name="T79" fmla="*/ 82 h 181"/>
                <a:gd name="T80" fmla="*/ 342 w 537"/>
                <a:gd name="T81" fmla="*/ 168 h 181"/>
                <a:gd name="T82" fmla="*/ 347 w 537"/>
                <a:gd name="T83" fmla="*/ 170 h 181"/>
                <a:gd name="T84" fmla="*/ 351 w 537"/>
                <a:gd name="T85" fmla="*/ 167 h 181"/>
                <a:gd name="T86" fmla="*/ 258 w 537"/>
                <a:gd name="T87" fmla="*/ 64 h 181"/>
                <a:gd name="T88" fmla="*/ 264 w 537"/>
                <a:gd name="T89" fmla="*/ 38 h 181"/>
                <a:gd name="T90" fmla="*/ 263 w 537"/>
                <a:gd name="T91" fmla="*/ 19 h 181"/>
                <a:gd name="T92" fmla="*/ 233 w 537"/>
                <a:gd name="T93" fmla="*/ 34 h 181"/>
                <a:gd name="T94" fmla="*/ 208 w 537"/>
                <a:gd name="T95" fmla="*/ 49 h 181"/>
                <a:gd name="T96" fmla="*/ 171 w 537"/>
                <a:gd name="T97" fmla="*/ 50 h 181"/>
                <a:gd name="T98" fmla="*/ 159 w 537"/>
                <a:gd name="T99" fmla="*/ 58 h 181"/>
                <a:gd name="T100" fmla="*/ 186 w 537"/>
                <a:gd name="T101" fmla="*/ 98 h 181"/>
                <a:gd name="T102" fmla="*/ 226 w 537"/>
                <a:gd name="T103" fmla="*/ 107 h 181"/>
                <a:gd name="T104" fmla="*/ 277 w 537"/>
                <a:gd name="T105" fmla="*/ 170 h 181"/>
                <a:gd name="T106" fmla="*/ 277 w 537"/>
                <a:gd name="T107" fmla="*/ 170 h 181"/>
                <a:gd name="T108" fmla="*/ 244 w 537"/>
                <a:gd name="T109" fmla="*/ 162 h 181"/>
                <a:gd name="T110" fmla="*/ 260 w 537"/>
                <a:gd name="T111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7" h="181">
                  <a:moveTo>
                    <a:pt x="40" y="77"/>
                  </a:moveTo>
                  <a:cubicBezTo>
                    <a:pt x="39" y="79"/>
                    <a:pt x="43" y="85"/>
                    <a:pt x="45" y="83"/>
                  </a:cubicBezTo>
                  <a:cubicBezTo>
                    <a:pt x="47" y="81"/>
                    <a:pt x="42" y="72"/>
                    <a:pt x="40" y="77"/>
                  </a:cubicBezTo>
                  <a:close/>
                  <a:moveTo>
                    <a:pt x="152" y="96"/>
                  </a:moveTo>
                  <a:cubicBezTo>
                    <a:pt x="152" y="94"/>
                    <a:pt x="143" y="95"/>
                    <a:pt x="146" y="99"/>
                  </a:cubicBezTo>
                  <a:cubicBezTo>
                    <a:pt x="149" y="103"/>
                    <a:pt x="152" y="99"/>
                    <a:pt x="152" y="96"/>
                  </a:cubicBezTo>
                  <a:close/>
                  <a:moveTo>
                    <a:pt x="23" y="49"/>
                  </a:moveTo>
                  <a:cubicBezTo>
                    <a:pt x="22" y="53"/>
                    <a:pt x="26" y="62"/>
                    <a:pt x="30" y="58"/>
                  </a:cubicBezTo>
                  <a:cubicBezTo>
                    <a:pt x="34" y="54"/>
                    <a:pt x="23" y="46"/>
                    <a:pt x="23" y="49"/>
                  </a:cubicBezTo>
                  <a:close/>
                  <a:moveTo>
                    <a:pt x="283" y="104"/>
                  </a:moveTo>
                  <a:cubicBezTo>
                    <a:pt x="288" y="104"/>
                    <a:pt x="287" y="111"/>
                    <a:pt x="286" y="116"/>
                  </a:cubicBezTo>
                  <a:cubicBezTo>
                    <a:pt x="285" y="120"/>
                    <a:pt x="283" y="130"/>
                    <a:pt x="288" y="128"/>
                  </a:cubicBezTo>
                  <a:cubicBezTo>
                    <a:pt x="293" y="126"/>
                    <a:pt x="297" y="120"/>
                    <a:pt x="294" y="118"/>
                  </a:cubicBezTo>
                  <a:cubicBezTo>
                    <a:pt x="291" y="115"/>
                    <a:pt x="291" y="101"/>
                    <a:pt x="292" y="98"/>
                  </a:cubicBezTo>
                  <a:cubicBezTo>
                    <a:pt x="294" y="94"/>
                    <a:pt x="303" y="97"/>
                    <a:pt x="300" y="102"/>
                  </a:cubicBezTo>
                  <a:cubicBezTo>
                    <a:pt x="297" y="108"/>
                    <a:pt x="306" y="107"/>
                    <a:pt x="306" y="113"/>
                  </a:cubicBezTo>
                  <a:cubicBezTo>
                    <a:pt x="306" y="119"/>
                    <a:pt x="311" y="116"/>
                    <a:pt x="316" y="114"/>
                  </a:cubicBezTo>
                  <a:cubicBezTo>
                    <a:pt x="322" y="113"/>
                    <a:pt x="321" y="110"/>
                    <a:pt x="317" y="106"/>
                  </a:cubicBezTo>
                  <a:cubicBezTo>
                    <a:pt x="313" y="102"/>
                    <a:pt x="320" y="97"/>
                    <a:pt x="315" y="94"/>
                  </a:cubicBezTo>
                  <a:cubicBezTo>
                    <a:pt x="309" y="90"/>
                    <a:pt x="306" y="86"/>
                    <a:pt x="311" y="85"/>
                  </a:cubicBezTo>
                  <a:cubicBezTo>
                    <a:pt x="316" y="84"/>
                    <a:pt x="330" y="76"/>
                    <a:pt x="328" y="73"/>
                  </a:cubicBezTo>
                  <a:cubicBezTo>
                    <a:pt x="327" y="70"/>
                    <a:pt x="306" y="73"/>
                    <a:pt x="305" y="79"/>
                  </a:cubicBezTo>
                  <a:cubicBezTo>
                    <a:pt x="303" y="85"/>
                    <a:pt x="288" y="79"/>
                    <a:pt x="290" y="69"/>
                  </a:cubicBezTo>
                  <a:cubicBezTo>
                    <a:pt x="292" y="59"/>
                    <a:pt x="321" y="57"/>
                    <a:pt x="329" y="61"/>
                  </a:cubicBezTo>
                  <a:cubicBezTo>
                    <a:pt x="337" y="64"/>
                    <a:pt x="346" y="55"/>
                    <a:pt x="349" y="49"/>
                  </a:cubicBezTo>
                  <a:cubicBezTo>
                    <a:pt x="352" y="44"/>
                    <a:pt x="343" y="50"/>
                    <a:pt x="337" y="54"/>
                  </a:cubicBezTo>
                  <a:cubicBezTo>
                    <a:pt x="331" y="57"/>
                    <a:pt x="315" y="54"/>
                    <a:pt x="307" y="51"/>
                  </a:cubicBezTo>
                  <a:cubicBezTo>
                    <a:pt x="299" y="49"/>
                    <a:pt x="300" y="56"/>
                    <a:pt x="293" y="57"/>
                  </a:cubicBezTo>
                  <a:cubicBezTo>
                    <a:pt x="287" y="57"/>
                    <a:pt x="288" y="71"/>
                    <a:pt x="285" y="72"/>
                  </a:cubicBezTo>
                  <a:cubicBezTo>
                    <a:pt x="282" y="74"/>
                    <a:pt x="282" y="84"/>
                    <a:pt x="276" y="93"/>
                  </a:cubicBezTo>
                  <a:cubicBezTo>
                    <a:pt x="269" y="103"/>
                    <a:pt x="278" y="104"/>
                    <a:pt x="283" y="104"/>
                  </a:cubicBezTo>
                  <a:close/>
                  <a:moveTo>
                    <a:pt x="125" y="112"/>
                  </a:moveTo>
                  <a:cubicBezTo>
                    <a:pt x="125" y="108"/>
                    <a:pt x="127" y="103"/>
                    <a:pt x="127" y="101"/>
                  </a:cubicBezTo>
                  <a:cubicBezTo>
                    <a:pt x="127" y="99"/>
                    <a:pt x="129" y="98"/>
                    <a:pt x="132" y="99"/>
                  </a:cubicBezTo>
                  <a:cubicBezTo>
                    <a:pt x="135" y="99"/>
                    <a:pt x="135" y="93"/>
                    <a:pt x="132" y="92"/>
                  </a:cubicBezTo>
                  <a:cubicBezTo>
                    <a:pt x="130" y="91"/>
                    <a:pt x="128" y="83"/>
                    <a:pt x="123" y="83"/>
                  </a:cubicBezTo>
                  <a:cubicBezTo>
                    <a:pt x="117" y="83"/>
                    <a:pt x="118" y="88"/>
                    <a:pt x="121" y="88"/>
                  </a:cubicBezTo>
                  <a:cubicBezTo>
                    <a:pt x="125" y="88"/>
                    <a:pt x="127" y="91"/>
                    <a:pt x="126" y="93"/>
                  </a:cubicBezTo>
                  <a:cubicBezTo>
                    <a:pt x="125" y="96"/>
                    <a:pt x="123" y="91"/>
                    <a:pt x="118" y="91"/>
                  </a:cubicBezTo>
                  <a:cubicBezTo>
                    <a:pt x="114" y="92"/>
                    <a:pt x="117" y="86"/>
                    <a:pt x="111" y="86"/>
                  </a:cubicBezTo>
                  <a:cubicBezTo>
                    <a:pt x="106" y="85"/>
                    <a:pt x="107" y="76"/>
                    <a:pt x="101" y="76"/>
                  </a:cubicBezTo>
                  <a:cubicBezTo>
                    <a:pt x="95" y="76"/>
                    <a:pt x="95" y="72"/>
                    <a:pt x="99" y="68"/>
                  </a:cubicBezTo>
                  <a:cubicBezTo>
                    <a:pt x="102" y="65"/>
                    <a:pt x="93" y="62"/>
                    <a:pt x="93" y="58"/>
                  </a:cubicBezTo>
                  <a:cubicBezTo>
                    <a:pt x="93" y="55"/>
                    <a:pt x="86" y="57"/>
                    <a:pt x="86" y="54"/>
                  </a:cubicBezTo>
                  <a:cubicBezTo>
                    <a:pt x="86" y="50"/>
                    <a:pt x="84" y="52"/>
                    <a:pt x="81" y="48"/>
                  </a:cubicBezTo>
                  <a:cubicBezTo>
                    <a:pt x="77" y="44"/>
                    <a:pt x="76" y="48"/>
                    <a:pt x="73" y="45"/>
                  </a:cubicBezTo>
                  <a:cubicBezTo>
                    <a:pt x="71" y="42"/>
                    <a:pt x="67" y="41"/>
                    <a:pt x="64" y="41"/>
                  </a:cubicBezTo>
                  <a:cubicBezTo>
                    <a:pt x="62" y="42"/>
                    <a:pt x="56" y="37"/>
                    <a:pt x="54" y="32"/>
                  </a:cubicBezTo>
                  <a:cubicBezTo>
                    <a:pt x="53" y="28"/>
                    <a:pt x="37" y="21"/>
                    <a:pt x="35" y="16"/>
                  </a:cubicBezTo>
                  <a:cubicBezTo>
                    <a:pt x="33" y="10"/>
                    <a:pt x="27" y="8"/>
                    <a:pt x="18" y="9"/>
                  </a:cubicBez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13" y="22"/>
                    <a:pt x="19" y="25"/>
                  </a:cubicBezTo>
                  <a:cubicBezTo>
                    <a:pt x="24" y="28"/>
                    <a:pt x="27" y="40"/>
                    <a:pt x="34" y="41"/>
                  </a:cubicBezTo>
                  <a:cubicBezTo>
                    <a:pt x="41" y="41"/>
                    <a:pt x="42" y="61"/>
                    <a:pt x="47" y="62"/>
                  </a:cubicBezTo>
                  <a:cubicBezTo>
                    <a:pt x="52" y="63"/>
                    <a:pt x="63" y="79"/>
                    <a:pt x="65" y="87"/>
                  </a:cubicBezTo>
                  <a:cubicBezTo>
                    <a:pt x="67" y="96"/>
                    <a:pt x="78" y="100"/>
                    <a:pt x="82" y="106"/>
                  </a:cubicBezTo>
                  <a:cubicBezTo>
                    <a:pt x="86" y="112"/>
                    <a:pt x="101" y="120"/>
                    <a:pt x="103" y="123"/>
                  </a:cubicBezTo>
                  <a:cubicBezTo>
                    <a:pt x="105" y="125"/>
                    <a:pt x="107" y="131"/>
                    <a:pt x="109" y="128"/>
                  </a:cubicBezTo>
                  <a:cubicBezTo>
                    <a:pt x="111" y="125"/>
                    <a:pt x="118" y="128"/>
                    <a:pt x="121" y="128"/>
                  </a:cubicBezTo>
                  <a:cubicBezTo>
                    <a:pt x="125" y="129"/>
                    <a:pt x="126" y="117"/>
                    <a:pt x="125" y="112"/>
                  </a:cubicBezTo>
                  <a:close/>
                  <a:moveTo>
                    <a:pt x="389" y="61"/>
                  </a:moveTo>
                  <a:cubicBezTo>
                    <a:pt x="396" y="62"/>
                    <a:pt x="393" y="58"/>
                    <a:pt x="393" y="53"/>
                  </a:cubicBezTo>
                  <a:cubicBezTo>
                    <a:pt x="393" y="49"/>
                    <a:pt x="386" y="53"/>
                    <a:pt x="386" y="50"/>
                  </a:cubicBezTo>
                  <a:cubicBezTo>
                    <a:pt x="386" y="48"/>
                    <a:pt x="384" y="39"/>
                    <a:pt x="378" y="46"/>
                  </a:cubicBezTo>
                  <a:cubicBezTo>
                    <a:pt x="373" y="53"/>
                    <a:pt x="380" y="71"/>
                    <a:pt x="384" y="70"/>
                  </a:cubicBezTo>
                  <a:cubicBezTo>
                    <a:pt x="388" y="69"/>
                    <a:pt x="381" y="61"/>
                    <a:pt x="389" y="61"/>
                  </a:cubicBezTo>
                  <a:close/>
                  <a:moveTo>
                    <a:pt x="361" y="101"/>
                  </a:moveTo>
                  <a:cubicBezTo>
                    <a:pt x="362" y="106"/>
                    <a:pt x="372" y="109"/>
                    <a:pt x="375" y="105"/>
                  </a:cubicBezTo>
                  <a:cubicBezTo>
                    <a:pt x="377" y="100"/>
                    <a:pt x="359" y="95"/>
                    <a:pt x="361" y="101"/>
                  </a:cubicBezTo>
                  <a:close/>
                  <a:moveTo>
                    <a:pt x="333" y="155"/>
                  </a:moveTo>
                  <a:cubicBezTo>
                    <a:pt x="324" y="154"/>
                    <a:pt x="318" y="160"/>
                    <a:pt x="308" y="157"/>
                  </a:cubicBezTo>
                  <a:cubicBezTo>
                    <a:pt x="299" y="154"/>
                    <a:pt x="285" y="157"/>
                    <a:pt x="287" y="160"/>
                  </a:cubicBezTo>
                  <a:cubicBezTo>
                    <a:pt x="288" y="163"/>
                    <a:pt x="296" y="163"/>
                    <a:pt x="306" y="163"/>
                  </a:cubicBezTo>
                  <a:cubicBezTo>
                    <a:pt x="315" y="164"/>
                    <a:pt x="323" y="159"/>
                    <a:pt x="329" y="158"/>
                  </a:cubicBezTo>
                  <a:cubicBezTo>
                    <a:pt x="336" y="158"/>
                    <a:pt x="343" y="157"/>
                    <a:pt x="333" y="155"/>
                  </a:cubicBezTo>
                  <a:close/>
                  <a:moveTo>
                    <a:pt x="407" y="97"/>
                  </a:moveTo>
                  <a:cubicBezTo>
                    <a:pt x="398" y="94"/>
                    <a:pt x="383" y="96"/>
                    <a:pt x="384" y="101"/>
                  </a:cubicBezTo>
                  <a:cubicBezTo>
                    <a:pt x="386" y="104"/>
                    <a:pt x="393" y="103"/>
                    <a:pt x="400" y="103"/>
                  </a:cubicBezTo>
                  <a:cubicBezTo>
                    <a:pt x="407" y="103"/>
                    <a:pt x="411" y="108"/>
                    <a:pt x="415" y="108"/>
                  </a:cubicBezTo>
                  <a:cubicBezTo>
                    <a:pt x="419" y="108"/>
                    <a:pt x="416" y="99"/>
                    <a:pt x="407" y="97"/>
                  </a:cubicBezTo>
                  <a:close/>
                  <a:moveTo>
                    <a:pt x="225" y="152"/>
                  </a:moveTo>
                  <a:cubicBezTo>
                    <a:pt x="225" y="148"/>
                    <a:pt x="212" y="151"/>
                    <a:pt x="205" y="149"/>
                  </a:cubicBezTo>
                  <a:cubicBezTo>
                    <a:pt x="198" y="146"/>
                    <a:pt x="212" y="144"/>
                    <a:pt x="217" y="142"/>
                  </a:cubicBezTo>
                  <a:cubicBezTo>
                    <a:pt x="221" y="139"/>
                    <a:pt x="214" y="138"/>
                    <a:pt x="203" y="141"/>
                  </a:cubicBezTo>
                  <a:cubicBezTo>
                    <a:pt x="192" y="144"/>
                    <a:pt x="179" y="134"/>
                    <a:pt x="179" y="139"/>
                  </a:cubicBezTo>
                  <a:cubicBezTo>
                    <a:pt x="178" y="143"/>
                    <a:pt x="159" y="137"/>
                    <a:pt x="154" y="134"/>
                  </a:cubicBezTo>
                  <a:cubicBezTo>
                    <a:pt x="149" y="130"/>
                    <a:pt x="131" y="126"/>
                    <a:pt x="127" y="132"/>
                  </a:cubicBezTo>
                  <a:cubicBezTo>
                    <a:pt x="123" y="138"/>
                    <a:pt x="120" y="133"/>
                    <a:pt x="121" y="139"/>
                  </a:cubicBezTo>
                  <a:cubicBezTo>
                    <a:pt x="122" y="142"/>
                    <a:pt x="127" y="140"/>
                    <a:pt x="130" y="140"/>
                  </a:cubicBezTo>
                  <a:cubicBezTo>
                    <a:pt x="133" y="140"/>
                    <a:pt x="132" y="146"/>
                    <a:pt x="136" y="146"/>
                  </a:cubicBezTo>
                  <a:cubicBezTo>
                    <a:pt x="141" y="147"/>
                    <a:pt x="155" y="151"/>
                    <a:pt x="157" y="148"/>
                  </a:cubicBezTo>
                  <a:cubicBezTo>
                    <a:pt x="158" y="145"/>
                    <a:pt x="172" y="148"/>
                    <a:pt x="179" y="153"/>
                  </a:cubicBezTo>
                  <a:cubicBezTo>
                    <a:pt x="186" y="158"/>
                    <a:pt x="202" y="158"/>
                    <a:pt x="208" y="158"/>
                  </a:cubicBezTo>
                  <a:cubicBezTo>
                    <a:pt x="214" y="157"/>
                    <a:pt x="221" y="161"/>
                    <a:pt x="223" y="158"/>
                  </a:cubicBezTo>
                  <a:cubicBezTo>
                    <a:pt x="226" y="155"/>
                    <a:pt x="230" y="163"/>
                    <a:pt x="237" y="158"/>
                  </a:cubicBezTo>
                  <a:cubicBezTo>
                    <a:pt x="244" y="154"/>
                    <a:pt x="226" y="156"/>
                    <a:pt x="225" y="152"/>
                  </a:cubicBezTo>
                  <a:close/>
                  <a:moveTo>
                    <a:pt x="497" y="82"/>
                  </a:moveTo>
                  <a:cubicBezTo>
                    <a:pt x="492" y="82"/>
                    <a:pt x="491" y="91"/>
                    <a:pt x="486" y="91"/>
                  </a:cubicBezTo>
                  <a:cubicBezTo>
                    <a:pt x="482" y="91"/>
                    <a:pt x="476" y="99"/>
                    <a:pt x="467" y="102"/>
                  </a:cubicBezTo>
                  <a:cubicBezTo>
                    <a:pt x="459" y="104"/>
                    <a:pt x="459" y="80"/>
                    <a:pt x="455" y="75"/>
                  </a:cubicBezTo>
                  <a:cubicBezTo>
                    <a:pt x="451" y="70"/>
                    <a:pt x="430" y="66"/>
                    <a:pt x="428" y="72"/>
                  </a:cubicBezTo>
                  <a:cubicBezTo>
                    <a:pt x="426" y="77"/>
                    <a:pt x="419" y="74"/>
                    <a:pt x="418" y="79"/>
                  </a:cubicBezTo>
                  <a:cubicBezTo>
                    <a:pt x="418" y="83"/>
                    <a:pt x="420" y="82"/>
                    <a:pt x="425" y="82"/>
                  </a:cubicBezTo>
                  <a:cubicBezTo>
                    <a:pt x="429" y="82"/>
                    <a:pt x="429" y="85"/>
                    <a:pt x="431" y="89"/>
                  </a:cubicBezTo>
                  <a:cubicBezTo>
                    <a:pt x="433" y="93"/>
                    <a:pt x="446" y="90"/>
                    <a:pt x="450" y="90"/>
                  </a:cubicBezTo>
                  <a:cubicBezTo>
                    <a:pt x="454" y="90"/>
                    <a:pt x="455" y="95"/>
                    <a:pt x="449" y="93"/>
                  </a:cubicBezTo>
                  <a:cubicBezTo>
                    <a:pt x="443" y="91"/>
                    <a:pt x="443" y="96"/>
                    <a:pt x="439" y="95"/>
                  </a:cubicBezTo>
                  <a:cubicBezTo>
                    <a:pt x="435" y="94"/>
                    <a:pt x="429" y="94"/>
                    <a:pt x="432" y="96"/>
                  </a:cubicBezTo>
                  <a:cubicBezTo>
                    <a:pt x="435" y="99"/>
                    <a:pt x="439" y="101"/>
                    <a:pt x="439" y="106"/>
                  </a:cubicBezTo>
                  <a:cubicBezTo>
                    <a:pt x="439" y="111"/>
                    <a:pt x="447" y="110"/>
                    <a:pt x="447" y="106"/>
                  </a:cubicBezTo>
                  <a:cubicBezTo>
                    <a:pt x="447" y="102"/>
                    <a:pt x="451" y="107"/>
                    <a:pt x="459" y="109"/>
                  </a:cubicBezTo>
                  <a:cubicBezTo>
                    <a:pt x="467" y="111"/>
                    <a:pt x="462" y="114"/>
                    <a:pt x="469" y="114"/>
                  </a:cubicBezTo>
                  <a:cubicBezTo>
                    <a:pt x="477" y="115"/>
                    <a:pt x="495" y="120"/>
                    <a:pt x="502" y="125"/>
                  </a:cubicBezTo>
                  <a:cubicBezTo>
                    <a:pt x="509" y="130"/>
                    <a:pt x="504" y="133"/>
                    <a:pt x="509" y="137"/>
                  </a:cubicBezTo>
                  <a:cubicBezTo>
                    <a:pt x="513" y="142"/>
                    <a:pt x="515" y="147"/>
                    <a:pt x="508" y="147"/>
                  </a:cubicBezTo>
                  <a:cubicBezTo>
                    <a:pt x="502" y="147"/>
                    <a:pt x="496" y="153"/>
                    <a:pt x="497" y="156"/>
                  </a:cubicBezTo>
                  <a:cubicBezTo>
                    <a:pt x="499" y="158"/>
                    <a:pt x="519" y="154"/>
                    <a:pt x="524" y="154"/>
                  </a:cubicBezTo>
                  <a:cubicBezTo>
                    <a:pt x="527" y="154"/>
                    <a:pt x="531" y="160"/>
                    <a:pt x="537" y="163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22" y="90"/>
                    <a:pt x="501" y="82"/>
                    <a:pt x="497" y="82"/>
                  </a:cubicBezTo>
                  <a:close/>
                  <a:moveTo>
                    <a:pt x="347" y="163"/>
                  </a:moveTo>
                  <a:cubicBezTo>
                    <a:pt x="346" y="164"/>
                    <a:pt x="345" y="164"/>
                    <a:pt x="344" y="165"/>
                  </a:cubicBezTo>
                  <a:cubicBezTo>
                    <a:pt x="343" y="166"/>
                    <a:pt x="343" y="167"/>
                    <a:pt x="342" y="168"/>
                  </a:cubicBezTo>
                  <a:cubicBezTo>
                    <a:pt x="341" y="168"/>
                    <a:pt x="339" y="167"/>
                    <a:pt x="338" y="166"/>
                  </a:cubicBezTo>
                  <a:cubicBezTo>
                    <a:pt x="331" y="168"/>
                    <a:pt x="328" y="176"/>
                    <a:pt x="333" y="178"/>
                  </a:cubicBezTo>
                  <a:cubicBezTo>
                    <a:pt x="337" y="180"/>
                    <a:pt x="344" y="174"/>
                    <a:pt x="347" y="170"/>
                  </a:cubicBezTo>
                  <a:cubicBezTo>
                    <a:pt x="348" y="170"/>
                    <a:pt x="348" y="169"/>
                    <a:pt x="349" y="168"/>
                  </a:cubicBezTo>
                  <a:cubicBezTo>
                    <a:pt x="349" y="168"/>
                    <a:pt x="349" y="168"/>
                    <a:pt x="350" y="167"/>
                  </a:cubicBezTo>
                  <a:cubicBezTo>
                    <a:pt x="350" y="167"/>
                    <a:pt x="351" y="167"/>
                    <a:pt x="351" y="167"/>
                  </a:cubicBezTo>
                  <a:cubicBezTo>
                    <a:pt x="350" y="165"/>
                    <a:pt x="349" y="164"/>
                    <a:pt x="347" y="163"/>
                  </a:cubicBezTo>
                  <a:close/>
                  <a:moveTo>
                    <a:pt x="252" y="81"/>
                  </a:moveTo>
                  <a:cubicBezTo>
                    <a:pt x="258" y="77"/>
                    <a:pt x="259" y="71"/>
                    <a:pt x="258" y="64"/>
                  </a:cubicBezTo>
                  <a:cubicBezTo>
                    <a:pt x="258" y="58"/>
                    <a:pt x="274" y="57"/>
                    <a:pt x="276" y="55"/>
                  </a:cubicBezTo>
                  <a:cubicBezTo>
                    <a:pt x="278" y="52"/>
                    <a:pt x="273" y="48"/>
                    <a:pt x="268" y="46"/>
                  </a:cubicBezTo>
                  <a:cubicBezTo>
                    <a:pt x="264" y="44"/>
                    <a:pt x="267" y="40"/>
                    <a:pt x="264" y="38"/>
                  </a:cubicBezTo>
                  <a:cubicBezTo>
                    <a:pt x="261" y="35"/>
                    <a:pt x="256" y="28"/>
                    <a:pt x="261" y="28"/>
                  </a:cubicBezTo>
                  <a:cubicBezTo>
                    <a:pt x="265" y="28"/>
                    <a:pt x="257" y="22"/>
                    <a:pt x="261" y="20"/>
                  </a:cubicBezTo>
                  <a:cubicBezTo>
                    <a:pt x="262" y="20"/>
                    <a:pt x="262" y="20"/>
                    <a:pt x="263" y="19"/>
                  </a:cubicBezTo>
                  <a:cubicBezTo>
                    <a:pt x="261" y="18"/>
                    <a:pt x="259" y="18"/>
                    <a:pt x="257" y="18"/>
                  </a:cubicBezTo>
                  <a:cubicBezTo>
                    <a:pt x="252" y="18"/>
                    <a:pt x="239" y="16"/>
                    <a:pt x="240" y="25"/>
                  </a:cubicBezTo>
                  <a:cubicBezTo>
                    <a:pt x="240" y="33"/>
                    <a:pt x="232" y="30"/>
                    <a:pt x="233" y="34"/>
                  </a:cubicBezTo>
                  <a:cubicBezTo>
                    <a:pt x="233" y="39"/>
                    <a:pt x="228" y="39"/>
                    <a:pt x="229" y="44"/>
                  </a:cubicBezTo>
                  <a:cubicBezTo>
                    <a:pt x="230" y="50"/>
                    <a:pt x="226" y="48"/>
                    <a:pt x="219" y="51"/>
                  </a:cubicBezTo>
                  <a:cubicBezTo>
                    <a:pt x="212" y="54"/>
                    <a:pt x="215" y="49"/>
                    <a:pt x="208" y="49"/>
                  </a:cubicBezTo>
                  <a:cubicBezTo>
                    <a:pt x="201" y="49"/>
                    <a:pt x="200" y="52"/>
                    <a:pt x="196" y="53"/>
                  </a:cubicBezTo>
                  <a:cubicBezTo>
                    <a:pt x="192" y="55"/>
                    <a:pt x="184" y="53"/>
                    <a:pt x="181" y="55"/>
                  </a:cubicBezTo>
                  <a:cubicBezTo>
                    <a:pt x="178" y="57"/>
                    <a:pt x="174" y="50"/>
                    <a:pt x="171" y="50"/>
                  </a:cubicBezTo>
                  <a:cubicBezTo>
                    <a:pt x="170" y="50"/>
                    <a:pt x="169" y="47"/>
                    <a:pt x="168" y="43"/>
                  </a:cubicBezTo>
                  <a:cubicBezTo>
                    <a:pt x="167" y="43"/>
                    <a:pt x="167" y="43"/>
                    <a:pt x="166" y="43"/>
                  </a:cubicBezTo>
                  <a:cubicBezTo>
                    <a:pt x="162" y="43"/>
                    <a:pt x="155" y="54"/>
                    <a:pt x="159" y="58"/>
                  </a:cubicBezTo>
                  <a:cubicBezTo>
                    <a:pt x="164" y="63"/>
                    <a:pt x="163" y="70"/>
                    <a:pt x="165" y="73"/>
                  </a:cubicBezTo>
                  <a:cubicBezTo>
                    <a:pt x="167" y="77"/>
                    <a:pt x="175" y="77"/>
                    <a:pt x="175" y="84"/>
                  </a:cubicBezTo>
                  <a:cubicBezTo>
                    <a:pt x="175" y="91"/>
                    <a:pt x="182" y="101"/>
                    <a:pt x="186" y="98"/>
                  </a:cubicBezTo>
                  <a:cubicBezTo>
                    <a:pt x="191" y="96"/>
                    <a:pt x="194" y="100"/>
                    <a:pt x="195" y="103"/>
                  </a:cubicBezTo>
                  <a:cubicBezTo>
                    <a:pt x="197" y="105"/>
                    <a:pt x="207" y="100"/>
                    <a:pt x="211" y="101"/>
                  </a:cubicBezTo>
                  <a:cubicBezTo>
                    <a:pt x="214" y="102"/>
                    <a:pt x="225" y="103"/>
                    <a:pt x="226" y="107"/>
                  </a:cubicBezTo>
                  <a:cubicBezTo>
                    <a:pt x="226" y="111"/>
                    <a:pt x="236" y="107"/>
                    <a:pt x="243" y="105"/>
                  </a:cubicBezTo>
                  <a:cubicBezTo>
                    <a:pt x="249" y="103"/>
                    <a:pt x="245" y="84"/>
                    <a:pt x="252" y="81"/>
                  </a:cubicBezTo>
                  <a:close/>
                  <a:moveTo>
                    <a:pt x="277" y="170"/>
                  </a:moveTo>
                  <a:cubicBezTo>
                    <a:pt x="279" y="173"/>
                    <a:pt x="285" y="173"/>
                    <a:pt x="288" y="175"/>
                  </a:cubicBezTo>
                  <a:cubicBezTo>
                    <a:pt x="290" y="177"/>
                    <a:pt x="299" y="181"/>
                    <a:pt x="299" y="176"/>
                  </a:cubicBezTo>
                  <a:cubicBezTo>
                    <a:pt x="299" y="170"/>
                    <a:pt x="275" y="167"/>
                    <a:pt x="277" y="170"/>
                  </a:cubicBezTo>
                  <a:close/>
                  <a:moveTo>
                    <a:pt x="260" y="155"/>
                  </a:moveTo>
                  <a:cubicBezTo>
                    <a:pt x="259" y="158"/>
                    <a:pt x="253" y="158"/>
                    <a:pt x="250" y="156"/>
                  </a:cubicBezTo>
                  <a:cubicBezTo>
                    <a:pt x="246" y="154"/>
                    <a:pt x="242" y="159"/>
                    <a:pt x="244" y="162"/>
                  </a:cubicBezTo>
                  <a:cubicBezTo>
                    <a:pt x="245" y="163"/>
                    <a:pt x="252" y="168"/>
                    <a:pt x="261" y="164"/>
                  </a:cubicBezTo>
                  <a:cubicBezTo>
                    <a:pt x="270" y="160"/>
                    <a:pt x="275" y="164"/>
                    <a:pt x="277" y="160"/>
                  </a:cubicBezTo>
                  <a:cubicBezTo>
                    <a:pt x="279" y="156"/>
                    <a:pt x="262" y="152"/>
                    <a:pt x="260" y="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4" name="Freeform 168"/>
            <p:cNvSpPr>
              <a:spLocks noEditPoints="1"/>
            </p:cNvSpPr>
            <p:nvPr userDrawn="1"/>
          </p:nvSpPr>
          <p:spPr bwMode="auto">
            <a:xfrm>
              <a:off x="656485" y="4678787"/>
              <a:ext cx="82220" cy="32825"/>
            </a:xfrm>
            <a:custGeom>
              <a:avLst/>
              <a:gdLst>
                <a:gd name="T0" fmla="*/ 4 w 39"/>
                <a:gd name="T1" fmla="*/ 11 h 14"/>
                <a:gd name="T2" fmla="*/ 0 w 39"/>
                <a:gd name="T3" fmla="*/ 12 h 14"/>
                <a:gd name="T4" fmla="*/ 4 w 39"/>
                <a:gd name="T5" fmla="*/ 14 h 14"/>
                <a:gd name="T6" fmla="*/ 6 w 39"/>
                <a:gd name="T7" fmla="*/ 11 h 14"/>
                <a:gd name="T8" fmla="*/ 4 w 39"/>
                <a:gd name="T9" fmla="*/ 11 h 14"/>
                <a:gd name="T10" fmla="*/ 4 w 39"/>
                <a:gd name="T11" fmla="*/ 11 h 14"/>
                <a:gd name="T12" fmla="*/ 20 w 39"/>
                <a:gd name="T13" fmla="*/ 3 h 14"/>
                <a:gd name="T14" fmla="*/ 10 w 39"/>
                <a:gd name="T15" fmla="*/ 8 h 14"/>
                <a:gd name="T16" fmla="*/ 9 w 39"/>
                <a:gd name="T17" fmla="*/ 9 h 14"/>
                <a:gd name="T18" fmla="*/ 13 w 39"/>
                <a:gd name="T19" fmla="*/ 13 h 14"/>
                <a:gd name="T20" fmla="*/ 38 w 39"/>
                <a:gd name="T21" fmla="*/ 2 h 14"/>
                <a:gd name="T22" fmla="*/ 20 w 39"/>
                <a:gd name="T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4">
                  <a:moveTo>
                    <a:pt x="4" y="11"/>
                  </a:moveTo>
                  <a:cubicBezTo>
                    <a:pt x="3" y="11"/>
                    <a:pt x="1" y="11"/>
                    <a:pt x="0" y="12"/>
                  </a:cubicBezTo>
                  <a:cubicBezTo>
                    <a:pt x="1" y="13"/>
                    <a:pt x="3" y="14"/>
                    <a:pt x="4" y="14"/>
                  </a:cubicBezTo>
                  <a:cubicBezTo>
                    <a:pt x="5" y="13"/>
                    <a:pt x="5" y="12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0" y="3"/>
                  </a:moveTo>
                  <a:cubicBezTo>
                    <a:pt x="16" y="2"/>
                    <a:pt x="14" y="6"/>
                    <a:pt x="10" y="8"/>
                  </a:cubicBezTo>
                  <a:cubicBezTo>
                    <a:pt x="10" y="9"/>
                    <a:pt x="10" y="9"/>
                    <a:pt x="9" y="9"/>
                  </a:cubicBezTo>
                  <a:cubicBezTo>
                    <a:pt x="11" y="10"/>
                    <a:pt x="12" y="11"/>
                    <a:pt x="13" y="13"/>
                  </a:cubicBezTo>
                  <a:cubicBezTo>
                    <a:pt x="20" y="9"/>
                    <a:pt x="37" y="4"/>
                    <a:pt x="38" y="2"/>
                  </a:cubicBezTo>
                  <a:cubicBezTo>
                    <a:pt x="39" y="0"/>
                    <a:pt x="27" y="3"/>
                    <a:pt x="20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5" name="Freeform 169"/>
            <p:cNvSpPr>
              <a:spLocks noEditPoints="1"/>
            </p:cNvSpPr>
            <p:nvPr userDrawn="1"/>
          </p:nvSpPr>
          <p:spPr bwMode="auto">
            <a:xfrm>
              <a:off x="-2248059" y="3172502"/>
              <a:ext cx="286931" cy="317305"/>
            </a:xfrm>
            <a:custGeom>
              <a:avLst/>
              <a:gdLst>
                <a:gd name="T0" fmla="*/ 93 w 134"/>
                <a:gd name="T1" fmla="*/ 118 h 136"/>
                <a:gd name="T2" fmla="*/ 79 w 134"/>
                <a:gd name="T3" fmla="*/ 118 h 136"/>
                <a:gd name="T4" fmla="*/ 69 w 134"/>
                <a:gd name="T5" fmla="*/ 122 h 136"/>
                <a:gd name="T6" fmla="*/ 81 w 134"/>
                <a:gd name="T7" fmla="*/ 128 h 136"/>
                <a:gd name="T8" fmla="*/ 94 w 134"/>
                <a:gd name="T9" fmla="*/ 136 h 136"/>
                <a:gd name="T10" fmla="*/ 97 w 134"/>
                <a:gd name="T11" fmla="*/ 128 h 136"/>
                <a:gd name="T12" fmla="*/ 102 w 134"/>
                <a:gd name="T13" fmla="*/ 118 h 136"/>
                <a:gd name="T14" fmla="*/ 93 w 134"/>
                <a:gd name="T15" fmla="*/ 118 h 136"/>
                <a:gd name="T16" fmla="*/ 26 w 134"/>
                <a:gd name="T17" fmla="*/ 81 h 136"/>
                <a:gd name="T18" fmla="*/ 18 w 134"/>
                <a:gd name="T19" fmla="*/ 83 h 136"/>
                <a:gd name="T20" fmla="*/ 22 w 134"/>
                <a:gd name="T21" fmla="*/ 97 h 136"/>
                <a:gd name="T22" fmla="*/ 27 w 134"/>
                <a:gd name="T23" fmla="*/ 108 h 136"/>
                <a:gd name="T24" fmla="*/ 35 w 134"/>
                <a:gd name="T25" fmla="*/ 103 h 136"/>
                <a:gd name="T26" fmla="*/ 37 w 134"/>
                <a:gd name="T27" fmla="*/ 85 h 136"/>
                <a:gd name="T28" fmla="*/ 26 w 134"/>
                <a:gd name="T29" fmla="*/ 81 h 136"/>
                <a:gd name="T30" fmla="*/ 111 w 134"/>
                <a:gd name="T31" fmla="*/ 76 h 136"/>
                <a:gd name="T32" fmla="*/ 102 w 134"/>
                <a:gd name="T33" fmla="*/ 70 h 136"/>
                <a:gd name="T34" fmla="*/ 84 w 134"/>
                <a:gd name="T35" fmla="*/ 53 h 136"/>
                <a:gd name="T36" fmla="*/ 68 w 134"/>
                <a:gd name="T37" fmla="*/ 37 h 136"/>
                <a:gd name="T38" fmla="*/ 68 w 134"/>
                <a:gd name="T39" fmla="*/ 26 h 136"/>
                <a:gd name="T40" fmla="*/ 73 w 134"/>
                <a:gd name="T41" fmla="*/ 20 h 136"/>
                <a:gd name="T42" fmla="*/ 74 w 134"/>
                <a:gd name="T43" fmla="*/ 6 h 136"/>
                <a:gd name="T44" fmla="*/ 68 w 134"/>
                <a:gd name="T45" fmla="*/ 5 h 136"/>
                <a:gd name="T46" fmla="*/ 65 w 134"/>
                <a:gd name="T47" fmla="*/ 0 h 136"/>
                <a:gd name="T48" fmla="*/ 56 w 134"/>
                <a:gd name="T49" fmla="*/ 1 h 136"/>
                <a:gd name="T50" fmla="*/ 49 w 134"/>
                <a:gd name="T51" fmla="*/ 3 h 136"/>
                <a:gd name="T52" fmla="*/ 47 w 134"/>
                <a:gd name="T53" fmla="*/ 3 h 136"/>
                <a:gd name="T54" fmla="*/ 45 w 134"/>
                <a:gd name="T55" fmla="*/ 5 h 136"/>
                <a:gd name="T56" fmla="*/ 43 w 134"/>
                <a:gd name="T57" fmla="*/ 7 h 136"/>
                <a:gd name="T58" fmla="*/ 40 w 134"/>
                <a:gd name="T59" fmla="*/ 8 h 136"/>
                <a:gd name="T60" fmla="*/ 34 w 134"/>
                <a:gd name="T61" fmla="*/ 10 h 136"/>
                <a:gd name="T62" fmla="*/ 30 w 134"/>
                <a:gd name="T63" fmla="*/ 12 h 136"/>
                <a:gd name="T64" fmla="*/ 27 w 134"/>
                <a:gd name="T65" fmla="*/ 16 h 136"/>
                <a:gd name="T66" fmla="*/ 21 w 134"/>
                <a:gd name="T67" fmla="*/ 8 h 136"/>
                <a:gd name="T68" fmla="*/ 15 w 134"/>
                <a:gd name="T69" fmla="*/ 16 h 136"/>
                <a:gd name="T70" fmla="*/ 5 w 134"/>
                <a:gd name="T71" fmla="*/ 17 h 136"/>
                <a:gd name="T72" fmla="*/ 6 w 134"/>
                <a:gd name="T73" fmla="*/ 22 h 136"/>
                <a:gd name="T74" fmla="*/ 4 w 134"/>
                <a:gd name="T75" fmla="*/ 26 h 136"/>
                <a:gd name="T76" fmla="*/ 1 w 134"/>
                <a:gd name="T77" fmla="*/ 29 h 136"/>
                <a:gd name="T78" fmla="*/ 5 w 134"/>
                <a:gd name="T79" fmla="*/ 34 h 136"/>
                <a:gd name="T80" fmla="*/ 7 w 134"/>
                <a:gd name="T81" fmla="*/ 40 h 136"/>
                <a:gd name="T82" fmla="*/ 13 w 134"/>
                <a:gd name="T83" fmla="*/ 41 h 136"/>
                <a:gd name="T84" fmla="*/ 12 w 134"/>
                <a:gd name="T85" fmla="*/ 45 h 136"/>
                <a:gd name="T86" fmla="*/ 17 w 134"/>
                <a:gd name="T87" fmla="*/ 43 h 136"/>
                <a:gd name="T88" fmla="*/ 25 w 134"/>
                <a:gd name="T89" fmla="*/ 37 h 136"/>
                <a:gd name="T90" fmla="*/ 42 w 134"/>
                <a:gd name="T91" fmla="*/ 43 h 136"/>
                <a:gd name="T92" fmla="*/ 45 w 134"/>
                <a:gd name="T93" fmla="*/ 50 h 136"/>
                <a:gd name="T94" fmla="*/ 56 w 134"/>
                <a:gd name="T95" fmla="*/ 63 h 136"/>
                <a:gd name="T96" fmla="*/ 72 w 134"/>
                <a:gd name="T97" fmla="*/ 76 h 136"/>
                <a:gd name="T98" fmla="*/ 83 w 134"/>
                <a:gd name="T99" fmla="*/ 80 h 136"/>
                <a:gd name="T100" fmla="*/ 93 w 134"/>
                <a:gd name="T101" fmla="*/ 86 h 136"/>
                <a:gd name="T102" fmla="*/ 102 w 134"/>
                <a:gd name="T103" fmla="*/ 93 h 136"/>
                <a:gd name="T104" fmla="*/ 106 w 134"/>
                <a:gd name="T105" fmla="*/ 99 h 136"/>
                <a:gd name="T106" fmla="*/ 106 w 134"/>
                <a:gd name="T107" fmla="*/ 111 h 136"/>
                <a:gd name="T108" fmla="*/ 107 w 134"/>
                <a:gd name="T109" fmla="*/ 119 h 136"/>
                <a:gd name="T110" fmla="*/ 112 w 134"/>
                <a:gd name="T111" fmla="*/ 110 h 136"/>
                <a:gd name="T112" fmla="*/ 119 w 134"/>
                <a:gd name="T113" fmla="*/ 104 h 136"/>
                <a:gd name="T114" fmla="*/ 114 w 134"/>
                <a:gd name="T115" fmla="*/ 96 h 136"/>
                <a:gd name="T116" fmla="*/ 125 w 134"/>
                <a:gd name="T117" fmla="*/ 91 h 136"/>
                <a:gd name="T118" fmla="*/ 134 w 134"/>
                <a:gd name="T119" fmla="*/ 91 h 136"/>
                <a:gd name="T120" fmla="*/ 111 w 134"/>
                <a:gd name="T121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6">
                  <a:moveTo>
                    <a:pt x="93" y="118"/>
                  </a:moveTo>
                  <a:cubicBezTo>
                    <a:pt x="86" y="119"/>
                    <a:pt x="83" y="119"/>
                    <a:pt x="79" y="118"/>
                  </a:cubicBezTo>
                  <a:cubicBezTo>
                    <a:pt x="75" y="116"/>
                    <a:pt x="68" y="119"/>
                    <a:pt x="69" y="122"/>
                  </a:cubicBezTo>
                  <a:cubicBezTo>
                    <a:pt x="70" y="124"/>
                    <a:pt x="72" y="126"/>
                    <a:pt x="81" y="128"/>
                  </a:cubicBezTo>
                  <a:cubicBezTo>
                    <a:pt x="90" y="130"/>
                    <a:pt x="91" y="135"/>
                    <a:pt x="94" y="136"/>
                  </a:cubicBezTo>
                  <a:cubicBezTo>
                    <a:pt x="98" y="136"/>
                    <a:pt x="98" y="133"/>
                    <a:pt x="97" y="128"/>
                  </a:cubicBezTo>
                  <a:cubicBezTo>
                    <a:pt x="97" y="124"/>
                    <a:pt x="102" y="119"/>
                    <a:pt x="102" y="118"/>
                  </a:cubicBezTo>
                  <a:cubicBezTo>
                    <a:pt x="103" y="117"/>
                    <a:pt x="100" y="116"/>
                    <a:pt x="93" y="118"/>
                  </a:cubicBezTo>
                  <a:close/>
                  <a:moveTo>
                    <a:pt x="26" y="81"/>
                  </a:moveTo>
                  <a:cubicBezTo>
                    <a:pt x="22" y="84"/>
                    <a:pt x="19" y="81"/>
                    <a:pt x="18" y="83"/>
                  </a:cubicBezTo>
                  <a:cubicBezTo>
                    <a:pt x="16" y="86"/>
                    <a:pt x="24" y="91"/>
                    <a:pt x="22" y="97"/>
                  </a:cubicBezTo>
                  <a:cubicBezTo>
                    <a:pt x="21" y="103"/>
                    <a:pt x="23" y="111"/>
                    <a:pt x="27" y="108"/>
                  </a:cubicBezTo>
                  <a:cubicBezTo>
                    <a:pt x="31" y="104"/>
                    <a:pt x="33" y="106"/>
                    <a:pt x="35" y="103"/>
                  </a:cubicBezTo>
                  <a:cubicBezTo>
                    <a:pt x="37" y="100"/>
                    <a:pt x="35" y="90"/>
                    <a:pt x="37" y="85"/>
                  </a:cubicBezTo>
                  <a:cubicBezTo>
                    <a:pt x="39" y="81"/>
                    <a:pt x="30" y="78"/>
                    <a:pt x="26" y="81"/>
                  </a:cubicBezTo>
                  <a:close/>
                  <a:moveTo>
                    <a:pt x="111" y="76"/>
                  </a:moveTo>
                  <a:cubicBezTo>
                    <a:pt x="106" y="74"/>
                    <a:pt x="109" y="69"/>
                    <a:pt x="102" y="70"/>
                  </a:cubicBezTo>
                  <a:cubicBezTo>
                    <a:pt x="95" y="70"/>
                    <a:pt x="87" y="62"/>
                    <a:pt x="84" y="53"/>
                  </a:cubicBezTo>
                  <a:cubicBezTo>
                    <a:pt x="81" y="43"/>
                    <a:pt x="70" y="43"/>
                    <a:pt x="68" y="37"/>
                  </a:cubicBezTo>
                  <a:cubicBezTo>
                    <a:pt x="65" y="31"/>
                    <a:pt x="70" y="31"/>
                    <a:pt x="68" y="26"/>
                  </a:cubicBezTo>
                  <a:cubicBezTo>
                    <a:pt x="66" y="24"/>
                    <a:pt x="69" y="21"/>
                    <a:pt x="73" y="20"/>
                  </a:cubicBezTo>
                  <a:cubicBezTo>
                    <a:pt x="73" y="15"/>
                    <a:pt x="73" y="9"/>
                    <a:pt x="74" y="6"/>
                  </a:cubicBezTo>
                  <a:cubicBezTo>
                    <a:pt x="71" y="5"/>
                    <a:pt x="68" y="5"/>
                    <a:pt x="68" y="5"/>
                  </a:cubicBezTo>
                  <a:cubicBezTo>
                    <a:pt x="66" y="4"/>
                    <a:pt x="66" y="0"/>
                    <a:pt x="65" y="0"/>
                  </a:cubicBezTo>
                  <a:cubicBezTo>
                    <a:pt x="65" y="0"/>
                    <a:pt x="57" y="0"/>
                    <a:pt x="56" y="1"/>
                  </a:cubicBezTo>
                  <a:cubicBezTo>
                    <a:pt x="55" y="2"/>
                    <a:pt x="51" y="5"/>
                    <a:pt x="49" y="3"/>
                  </a:cubicBezTo>
                  <a:cubicBezTo>
                    <a:pt x="48" y="3"/>
                    <a:pt x="48" y="3"/>
                    <a:pt x="47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7"/>
                    <a:pt x="43" y="7"/>
                  </a:cubicBezTo>
                  <a:cubicBezTo>
                    <a:pt x="42" y="7"/>
                    <a:pt x="40" y="6"/>
                    <a:pt x="40" y="8"/>
                  </a:cubicBezTo>
                  <a:cubicBezTo>
                    <a:pt x="40" y="11"/>
                    <a:pt x="36" y="10"/>
                    <a:pt x="34" y="10"/>
                  </a:cubicBezTo>
                  <a:cubicBezTo>
                    <a:pt x="33" y="9"/>
                    <a:pt x="30" y="10"/>
                    <a:pt x="30" y="12"/>
                  </a:cubicBezTo>
                  <a:cubicBezTo>
                    <a:pt x="30" y="14"/>
                    <a:pt x="30" y="18"/>
                    <a:pt x="27" y="16"/>
                  </a:cubicBezTo>
                  <a:cubicBezTo>
                    <a:pt x="24" y="14"/>
                    <a:pt x="22" y="8"/>
                    <a:pt x="21" y="8"/>
                  </a:cubicBezTo>
                  <a:cubicBezTo>
                    <a:pt x="20" y="9"/>
                    <a:pt x="17" y="16"/>
                    <a:pt x="15" y="16"/>
                  </a:cubicBezTo>
                  <a:cubicBezTo>
                    <a:pt x="13" y="16"/>
                    <a:pt x="8" y="16"/>
                    <a:pt x="5" y="17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7" y="23"/>
                    <a:pt x="5" y="25"/>
                    <a:pt x="4" y="26"/>
                  </a:cubicBezTo>
                  <a:cubicBezTo>
                    <a:pt x="2" y="27"/>
                    <a:pt x="0" y="26"/>
                    <a:pt x="1" y="29"/>
                  </a:cubicBezTo>
                  <a:cubicBezTo>
                    <a:pt x="3" y="31"/>
                    <a:pt x="7" y="32"/>
                    <a:pt x="5" y="34"/>
                  </a:cubicBezTo>
                  <a:cubicBezTo>
                    <a:pt x="3" y="37"/>
                    <a:pt x="5" y="39"/>
                    <a:pt x="7" y="40"/>
                  </a:cubicBezTo>
                  <a:cubicBezTo>
                    <a:pt x="10" y="40"/>
                    <a:pt x="14" y="39"/>
                    <a:pt x="13" y="41"/>
                  </a:cubicBezTo>
                  <a:cubicBezTo>
                    <a:pt x="12" y="42"/>
                    <a:pt x="12" y="44"/>
                    <a:pt x="12" y="45"/>
                  </a:cubicBezTo>
                  <a:cubicBezTo>
                    <a:pt x="14" y="44"/>
                    <a:pt x="15" y="44"/>
                    <a:pt x="17" y="43"/>
                  </a:cubicBezTo>
                  <a:cubicBezTo>
                    <a:pt x="21" y="42"/>
                    <a:pt x="19" y="39"/>
                    <a:pt x="25" y="37"/>
                  </a:cubicBezTo>
                  <a:cubicBezTo>
                    <a:pt x="31" y="35"/>
                    <a:pt x="39" y="40"/>
                    <a:pt x="42" y="43"/>
                  </a:cubicBezTo>
                  <a:cubicBezTo>
                    <a:pt x="44" y="47"/>
                    <a:pt x="45" y="47"/>
                    <a:pt x="45" y="50"/>
                  </a:cubicBezTo>
                  <a:cubicBezTo>
                    <a:pt x="46" y="53"/>
                    <a:pt x="48" y="58"/>
                    <a:pt x="56" y="63"/>
                  </a:cubicBezTo>
                  <a:cubicBezTo>
                    <a:pt x="65" y="68"/>
                    <a:pt x="68" y="73"/>
                    <a:pt x="72" y="76"/>
                  </a:cubicBezTo>
                  <a:cubicBezTo>
                    <a:pt x="76" y="78"/>
                    <a:pt x="81" y="77"/>
                    <a:pt x="83" y="80"/>
                  </a:cubicBezTo>
                  <a:cubicBezTo>
                    <a:pt x="86" y="83"/>
                    <a:pt x="89" y="84"/>
                    <a:pt x="93" y="86"/>
                  </a:cubicBezTo>
                  <a:cubicBezTo>
                    <a:pt x="98" y="88"/>
                    <a:pt x="98" y="92"/>
                    <a:pt x="102" y="93"/>
                  </a:cubicBezTo>
                  <a:cubicBezTo>
                    <a:pt x="106" y="93"/>
                    <a:pt x="103" y="96"/>
                    <a:pt x="106" y="99"/>
                  </a:cubicBezTo>
                  <a:cubicBezTo>
                    <a:pt x="108" y="102"/>
                    <a:pt x="109" y="108"/>
                    <a:pt x="106" y="111"/>
                  </a:cubicBezTo>
                  <a:cubicBezTo>
                    <a:pt x="104" y="114"/>
                    <a:pt x="105" y="119"/>
                    <a:pt x="107" y="119"/>
                  </a:cubicBezTo>
                  <a:cubicBezTo>
                    <a:pt x="108" y="119"/>
                    <a:pt x="112" y="114"/>
                    <a:pt x="112" y="110"/>
                  </a:cubicBezTo>
                  <a:cubicBezTo>
                    <a:pt x="113" y="107"/>
                    <a:pt x="116" y="107"/>
                    <a:pt x="119" y="104"/>
                  </a:cubicBezTo>
                  <a:cubicBezTo>
                    <a:pt x="122" y="101"/>
                    <a:pt x="115" y="100"/>
                    <a:pt x="114" y="96"/>
                  </a:cubicBezTo>
                  <a:cubicBezTo>
                    <a:pt x="113" y="91"/>
                    <a:pt x="119" y="87"/>
                    <a:pt x="125" y="91"/>
                  </a:cubicBezTo>
                  <a:cubicBezTo>
                    <a:pt x="131" y="94"/>
                    <a:pt x="133" y="97"/>
                    <a:pt x="134" y="91"/>
                  </a:cubicBezTo>
                  <a:cubicBezTo>
                    <a:pt x="134" y="86"/>
                    <a:pt x="115" y="79"/>
                    <a:pt x="111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6" name="Freeform 170"/>
            <p:cNvSpPr>
              <a:spLocks/>
            </p:cNvSpPr>
            <p:nvPr userDrawn="1"/>
          </p:nvSpPr>
          <p:spPr bwMode="auto">
            <a:xfrm>
              <a:off x="-1961129" y="3289211"/>
              <a:ext cx="30203" cy="40119"/>
            </a:xfrm>
            <a:custGeom>
              <a:avLst/>
              <a:gdLst>
                <a:gd name="T0" fmla="*/ 5 w 14"/>
                <a:gd name="T1" fmla="*/ 0 h 17"/>
                <a:gd name="T2" fmla="*/ 1 w 14"/>
                <a:gd name="T3" fmla="*/ 8 h 17"/>
                <a:gd name="T4" fmla="*/ 0 w 14"/>
                <a:gd name="T5" fmla="*/ 11 h 17"/>
                <a:gd name="T6" fmla="*/ 8 w 14"/>
                <a:gd name="T7" fmla="*/ 17 h 17"/>
                <a:gd name="T8" fmla="*/ 9 w 14"/>
                <a:gd name="T9" fmla="*/ 17 h 17"/>
                <a:gd name="T10" fmla="*/ 14 w 14"/>
                <a:gd name="T11" fmla="*/ 10 h 17"/>
                <a:gd name="T12" fmla="*/ 5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5" y="0"/>
                  </a:moveTo>
                  <a:cubicBezTo>
                    <a:pt x="3" y="3"/>
                    <a:pt x="0" y="7"/>
                    <a:pt x="1" y="8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3" y="14"/>
                    <a:pt x="6" y="16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4"/>
                    <a:pt x="12" y="10"/>
                    <a:pt x="14" y="10"/>
                  </a:cubicBezTo>
                  <a:cubicBezTo>
                    <a:pt x="11" y="7"/>
                    <a:pt x="8" y="2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7" name="Freeform 171"/>
            <p:cNvSpPr>
              <a:spLocks/>
            </p:cNvSpPr>
            <p:nvPr userDrawn="1"/>
          </p:nvSpPr>
          <p:spPr bwMode="auto">
            <a:xfrm>
              <a:off x="-1952739" y="3198032"/>
              <a:ext cx="104033" cy="127651"/>
            </a:xfrm>
            <a:custGeom>
              <a:avLst/>
              <a:gdLst>
                <a:gd name="T0" fmla="*/ 42 w 48"/>
                <a:gd name="T1" fmla="*/ 36 h 54"/>
                <a:gd name="T2" fmla="*/ 42 w 48"/>
                <a:gd name="T3" fmla="*/ 29 h 54"/>
                <a:gd name="T4" fmla="*/ 42 w 48"/>
                <a:gd name="T5" fmla="*/ 23 h 54"/>
                <a:gd name="T6" fmla="*/ 29 w 48"/>
                <a:gd name="T7" fmla="*/ 19 h 54"/>
                <a:gd name="T8" fmla="*/ 28 w 48"/>
                <a:gd name="T9" fmla="*/ 13 h 54"/>
                <a:gd name="T10" fmla="*/ 24 w 48"/>
                <a:gd name="T11" fmla="*/ 9 h 54"/>
                <a:gd name="T12" fmla="*/ 20 w 48"/>
                <a:gd name="T13" fmla="*/ 3 h 54"/>
                <a:gd name="T14" fmla="*/ 20 w 48"/>
                <a:gd name="T15" fmla="*/ 2 h 54"/>
                <a:gd name="T16" fmla="*/ 17 w 48"/>
                <a:gd name="T17" fmla="*/ 2 h 54"/>
                <a:gd name="T18" fmla="*/ 12 w 48"/>
                <a:gd name="T19" fmla="*/ 0 h 54"/>
                <a:gd name="T20" fmla="*/ 0 w 48"/>
                <a:gd name="T21" fmla="*/ 4 h 54"/>
                <a:gd name="T22" fmla="*/ 3 w 48"/>
                <a:gd name="T23" fmla="*/ 10 h 54"/>
                <a:gd name="T24" fmla="*/ 6 w 48"/>
                <a:gd name="T25" fmla="*/ 18 h 54"/>
                <a:gd name="T26" fmla="*/ 5 w 48"/>
                <a:gd name="T27" fmla="*/ 35 h 54"/>
                <a:gd name="T28" fmla="*/ 1 w 48"/>
                <a:gd name="T29" fmla="*/ 39 h 54"/>
                <a:gd name="T30" fmla="*/ 10 w 48"/>
                <a:gd name="T31" fmla="*/ 49 h 54"/>
                <a:gd name="T32" fmla="*/ 11 w 48"/>
                <a:gd name="T33" fmla="*/ 48 h 54"/>
                <a:gd name="T34" fmla="*/ 21 w 48"/>
                <a:gd name="T35" fmla="*/ 54 h 54"/>
                <a:gd name="T36" fmla="*/ 41 w 48"/>
                <a:gd name="T37" fmla="*/ 51 h 54"/>
                <a:gd name="T38" fmla="*/ 42 w 48"/>
                <a:gd name="T39" fmla="*/ 48 h 54"/>
                <a:gd name="T40" fmla="*/ 45 w 48"/>
                <a:gd name="T41" fmla="*/ 43 h 54"/>
                <a:gd name="T42" fmla="*/ 42 w 48"/>
                <a:gd name="T4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4">
                  <a:moveTo>
                    <a:pt x="42" y="36"/>
                  </a:moveTo>
                  <a:cubicBezTo>
                    <a:pt x="39" y="34"/>
                    <a:pt x="40" y="30"/>
                    <a:pt x="42" y="29"/>
                  </a:cubicBezTo>
                  <a:cubicBezTo>
                    <a:pt x="44" y="27"/>
                    <a:pt x="42" y="25"/>
                    <a:pt x="42" y="23"/>
                  </a:cubicBezTo>
                  <a:cubicBezTo>
                    <a:pt x="42" y="21"/>
                    <a:pt x="31" y="20"/>
                    <a:pt x="29" y="19"/>
                  </a:cubicBezTo>
                  <a:cubicBezTo>
                    <a:pt x="27" y="19"/>
                    <a:pt x="30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19" y="4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8" y="2"/>
                    <a:pt x="17" y="2"/>
                    <a:pt x="17" y="2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4" y="2"/>
                    <a:pt x="0" y="4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6" y="12"/>
                    <a:pt x="5" y="15"/>
                    <a:pt x="6" y="18"/>
                  </a:cubicBezTo>
                  <a:cubicBezTo>
                    <a:pt x="8" y="21"/>
                    <a:pt x="7" y="35"/>
                    <a:pt x="5" y="35"/>
                  </a:cubicBezTo>
                  <a:cubicBezTo>
                    <a:pt x="5" y="35"/>
                    <a:pt x="3" y="37"/>
                    <a:pt x="1" y="39"/>
                  </a:cubicBezTo>
                  <a:cubicBezTo>
                    <a:pt x="4" y="41"/>
                    <a:pt x="7" y="46"/>
                    <a:pt x="10" y="49"/>
                  </a:cubicBezTo>
                  <a:cubicBezTo>
                    <a:pt x="10" y="49"/>
                    <a:pt x="10" y="48"/>
                    <a:pt x="11" y="48"/>
                  </a:cubicBezTo>
                  <a:cubicBezTo>
                    <a:pt x="13" y="48"/>
                    <a:pt x="21" y="54"/>
                    <a:pt x="21" y="54"/>
                  </a:cubicBezTo>
                  <a:cubicBezTo>
                    <a:pt x="21" y="54"/>
                    <a:pt x="33" y="52"/>
                    <a:pt x="41" y="51"/>
                  </a:cubicBezTo>
                  <a:cubicBezTo>
                    <a:pt x="41" y="50"/>
                    <a:pt x="42" y="48"/>
                    <a:pt x="42" y="48"/>
                  </a:cubicBezTo>
                  <a:cubicBezTo>
                    <a:pt x="41" y="46"/>
                    <a:pt x="43" y="43"/>
                    <a:pt x="45" y="43"/>
                  </a:cubicBezTo>
                  <a:cubicBezTo>
                    <a:pt x="48" y="43"/>
                    <a:pt x="44" y="38"/>
                    <a:pt x="42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8" name="Freeform 172"/>
            <p:cNvSpPr>
              <a:spLocks/>
            </p:cNvSpPr>
            <p:nvPr userDrawn="1"/>
          </p:nvSpPr>
          <p:spPr bwMode="auto">
            <a:xfrm>
              <a:off x="7507588" y="4903087"/>
              <a:ext cx="317135" cy="319129"/>
            </a:xfrm>
            <a:custGeom>
              <a:avLst/>
              <a:gdLst>
                <a:gd name="T0" fmla="*/ 55 w 148"/>
                <a:gd name="T1" fmla="*/ 131 h 137"/>
                <a:gd name="T2" fmla="*/ 62 w 148"/>
                <a:gd name="T3" fmla="*/ 128 h 137"/>
                <a:gd name="T4" fmla="*/ 68 w 148"/>
                <a:gd name="T5" fmla="*/ 136 h 137"/>
                <a:gd name="T6" fmla="*/ 83 w 148"/>
                <a:gd name="T7" fmla="*/ 135 h 137"/>
                <a:gd name="T8" fmla="*/ 90 w 148"/>
                <a:gd name="T9" fmla="*/ 128 h 137"/>
                <a:gd name="T10" fmla="*/ 90 w 148"/>
                <a:gd name="T11" fmla="*/ 57 h 137"/>
                <a:gd name="T12" fmla="*/ 102 w 148"/>
                <a:gd name="T13" fmla="*/ 53 h 137"/>
                <a:gd name="T14" fmla="*/ 102 w 148"/>
                <a:gd name="T15" fmla="*/ 16 h 137"/>
                <a:gd name="T16" fmla="*/ 113 w 148"/>
                <a:gd name="T17" fmla="*/ 15 h 137"/>
                <a:gd name="T18" fmla="*/ 126 w 148"/>
                <a:gd name="T19" fmla="*/ 11 h 137"/>
                <a:gd name="T20" fmla="*/ 132 w 148"/>
                <a:gd name="T21" fmla="*/ 15 h 137"/>
                <a:gd name="T22" fmla="*/ 140 w 148"/>
                <a:gd name="T23" fmla="*/ 10 h 137"/>
                <a:gd name="T24" fmla="*/ 148 w 148"/>
                <a:gd name="T25" fmla="*/ 9 h 137"/>
                <a:gd name="T26" fmla="*/ 147 w 148"/>
                <a:gd name="T27" fmla="*/ 7 h 137"/>
                <a:gd name="T28" fmla="*/ 123 w 148"/>
                <a:gd name="T29" fmla="*/ 8 h 137"/>
                <a:gd name="T30" fmla="*/ 105 w 148"/>
                <a:gd name="T31" fmla="*/ 9 h 137"/>
                <a:gd name="T32" fmla="*/ 79 w 148"/>
                <a:gd name="T33" fmla="*/ 9 h 137"/>
                <a:gd name="T34" fmla="*/ 75 w 148"/>
                <a:gd name="T35" fmla="*/ 5 h 137"/>
                <a:gd name="T36" fmla="*/ 35 w 148"/>
                <a:gd name="T37" fmla="*/ 5 h 137"/>
                <a:gd name="T38" fmla="*/ 24 w 148"/>
                <a:gd name="T39" fmla="*/ 3 h 137"/>
                <a:gd name="T40" fmla="*/ 13 w 148"/>
                <a:gd name="T41" fmla="*/ 2 h 137"/>
                <a:gd name="T42" fmla="*/ 8 w 148"/>
                <a:gd name="T43" fmla="*/ 0 h 137"/>
                <a:gd name="T44" fmla="*/ 4 w 148"/>
                <a:gd name="T45" fmla="*/ 3 h 137"/>
                <a:gd name="T46" fmla="*/ 0 w 148"/>
                <a:gd name="T47" fmla="*/ 4 h 137"/>
                <a:gd name="T48" fmla="*/ 7 w 148"/>
                <a:gd name="T49" fmla="*/ 18 h 137"/>
                <a:gd name="T50" fmla="*/ 18 w 148"/>
                <a:gd name="T51" fmla="*/ 40 h 137"/>
                <a:gd name="T52" fmla="*/ 30 w 148"/>
                <a:gd name="T53" fmla="*/ 62 h 137"/>
                <a:gd name="T54" fmla="*/ 31 w 148"/>
                <a:gd name="T55" fmla="*/ 81 h 137"/>
                <a:gd name="T56" fmla="*/ 35 w 148"/>
                <a:gd name="T57" fmla="*/ 97 h 137"/>
                <a:gd name="T58" fmla="*/ 43 w 148"/>
                <a:gd name="T59" fmla="*/ 124 h 137"/>
                <a:gd name="T60" fmla="*/ 50 w 148"/>
                <a:gd name="T61" fmla="*/ 132 h 137"/>
                <a:gd name="T62" fmla="*/ 55 w 148"/>
                <a:gd name="T63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37">
                  <a:moveTo>
                    <a:pt x="55" y="131"/>
                  </a:moveTo>
                  <a:cubicBezTo>
                    <a:pt x="55" y="129"/>
                    <a:pt x="59" y="125"/>
                    <a:pt x="62" y="128"/>
                  </a:cubicBezTo>
                  <a:cubicBezTo>
                    <a:pt x="64" y="131"/>
                    <a:pt x="63" y="136"/>
                    <a:pt x="68" y="136"/>
                  </a:cubicBezTo>
                  <a:cubicBezTo>
                    <a:pt x="73" y="136"/>
                    <a:pt x="81" y="137"/>
                    <a:pt x="83" y="135"/>
                  </a:cubicBezTo>
                  <a:cubicBezTo>
                    <a:pt x="84" y="133"/>
                    <a:pt x="90" y="132"/>
                    <a:pt x="90" y="128"/>
                  </a:cubicBezTo>
                  <a:cubicBezTo>
                    <a:pt x="90" y="125"/>
                    <a:pt x="90" y="60"/>
                    <a:pt x="90" y="57"/>
                  </a:cubicBezTo>
                  <a:cubicBezTo>
                    <a:pt x="90" y="55"/>
                    <a:pt x="102" y="57"/>
                    <a:pt x="102" y="53"/>
                  </a:cubicBezTo>
                  <a:cubicBezTo>
                    <a:pt x="102" y="49"/>
                    <a:pt x="102" y="16"/>
                    <a:pt x="102" y="16"/>
                  </a:cubicBezTo>
                  <a:cubicBezTo>
                    <a:pt x="102" y="16"/>
                    <a:pt x="110" y="15"/>
                    <a:pt x="113" y="15"/>
                  </a:cubicBezTo>
                  <a:cubicBezTo>
                    <a:pt x="115" y="14"/>
                    <a:pt x="124" y="10"/>
                    <a:pt x="126" y="11"/>
                  </a:cubicBezTo>
                  <a:cubicBezTo>
                    <a:pt x="128" y="12"/>
                    <a:pt x="131" y="17"/>
                    <a:pt x="132" y="15"/>
                  </a:cubicBezTo>
                  <a:cubicBezTo>
                    <a:pt x="134" y="14"/>
                    <a:pt x="137" y="10"/>
                    <a:pt x="140" y="10"/>
                  </a:cubicBezTo>
                  <a:cubicBezTo>
                    <a:pt x="142" y="10"/>
                    <a:pt x="145" y="10"/>
                    <a:pt x="148" y="9"/>
                  </a:cubicBezTo>
                  <a:cubicBezTo>
                    <a:pt x="148" y="8"/>
                    <a:pt x="147" y="7"/>
                    <a:pt x="147" y="7"/>
                  </a:cubicBezTo>
                  <a:cubicBezTo>
                    <a:pt x="147" y="4"/>
                    <a:pt x="126" y="7"/>
                    <a:pt x="123" y="8"/>
                  </a:cubicBezTo>
                  <a:cubicBezTo>
                    <a:pt x="119" y="9"/>
                    <a:pt x="108" y="11"/>
                    <a:pt x="105" y="9"/>
                  </a:cubicBezTo>
                  <a:cubicBezTo>
                    <a:pt x="101" y="8"/>
                    <a:pt x="79" y="9"/>
                    <a:pt x="79" y="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39" y="5"/>
                    <a:pt x="35" y="5"/>
                  </a:cubicBezTo>
                  <a:cubicBezTo>
                    <a:pt x="31" y="5"/>
                    <a:pt x="28" y="5"/>
                    <a:pt x="24" y="3"/>
                  </a:cubicBezTo>
                  <a:cubicBezTo>
                    <a:pt x="21" y="1"/>
                    <a:pt x="17" y="1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6" y="32"/>
                    <a:pt x="18" y="40"/>
                  </a:cubicBezTo>
                  <a:cubicBezTo>
                    <a:pt x="21" y="48"/>
                    <a:pt x="28" y="56"/>
                    <a:pt x="30" y="62"/>
                  </a:cubicBezTo>
                  <a:cubicBezTo>
                    <a:pt x="32" y="68"/>
                    <a:pt x="29" y="77"/>
                    <a:pt x="31" y="81"/>
                  </a:cubicBezTo>
                  <a:cubicBezTo>
                    <a:pt x="33" y="84"/>
                    <a:pt x="34" y="91"/>
                    <a:pt x="35" y="97"/>
                  </a:cubicBezTo>
                  <a:cubicBezTo>
                    <a:pt x="36" y="104"/>
                    <a:pt x="36" y="118"/>
                    <a:pt x="43" y="124"/>
                  </a:cubicBezTo>
                  <a:cubicBezTo>
                    <a:pt x="45" y="126"/>
                    <a:pt x="48" y="129"/>
                    <a:pt x="50" y="132"/>
                  </a:cubicBezTo>
                  <a:cubicBezTo>
                    <a:pt x="53" y="133"/>
                    <a:pt x="55" y="133"/>
                    <a:pt x="55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9" name="Freeform 173"/>
            <p:cNvSpPr>
              <a:spLocks/>
            </p:cNvSpPr>
            <p:nvPr userDrawn="1"/>
          </p:nvSpPr>
          <p:spPr bwMode="auto">
            <a:xfrm>
              <a:off x="7824722" y="4868440"/>
              <a:ext cx="201355" cy="175065"/>
            </a:xfrm>
            <a:custGeom>
              <a:avLst/>
              <a:gdLst>
                <a:gd name="T0" fmla="*/ 62 w 94"/>
                <a:gd name="T1" fmla="*/ 3 h 75"/>
                <a:gd name="T2" fmla="*/ 60 w 94"/>
                <a:gd name="T3" fmla="*/ 0 h 75"/>
                <a:gd name="T4" fmla="*/ 50 w 94"/>
                <a:gd name="T5" fmla="*/ 0 h 75"/>
                <a:gd name="T6" fmla="*/ 44 w 94"/>
                <a:gd name="T7" fmla="*/ 6 h 75"/>
                <a:gd name="T8" fmla="*/ 33 w 94"/>
                <a:gd name="T9" fmla="*/ 13 h 75"/>
                <a:gd name="T10" fmla="*/ 21 w 94"/>
                <a:gd name="T11" fmla="*/ 25 h 75"/>
                <a:gd name="T12" fmla="*/ 6 w 94"/>
                <a:gd name="T13" fmla="*/ 23 h 75"/>
                <a:gd name="T14" fmla="*/ 0 w 94"/>
                <a:gd name="T15" fmla="*/ 24 h 75"/>
                <a:gd name="T16" fmla="*/ 7 w 94"/>
                <a:gd name="T17" fmla="*/ 30 h 75"/>
                <a:gd name="T18" fmla="*/ 13 w 94"/>
                <a:gd name="T19" fmla="*/ 43 h 75"/>
                <a:gd name="T20" fmla="*/ 25 w 94"/>
                <a:gd name="T21" fmla="*/ 51 h 75"/>
                <a:gd name="T22" fmla="*/ 30 w 94"/>
                <a:gd name="T23" fmla="*/ 59 h 75"/>
                <a:gd name="T24" fmla="*/ 38 w 94"/>
                <a:gd name="T25" fmla="*/ 66 h 75"/>
                <a:gd name="T26" fmla="*/ 46 w 94"/>
                <a:gd name="T27" fmla="*/ 71 h 75"/>
                <a:gd name="T28" fmla="*/ 57 w 94"/>
                <a:gd name="T29" fmla="*/ 73 h 75"/>
                <a:gd name="T30" fmla="*/ 70 w 94"/>
                <a:gd name="T31" fmla="*/ 75 h 75"/>
                <a:gd name="T32" fmla="*/ 82 w 94"/>
                <a:gd name="T33" fmla="*/ 64 h 75"/>
                <a:gd name="T34" fmla="*/ 85 w 94"/>
                <a:gd name="T35" fmla="*/ 54 h 75"/>
                <a:gd name="T36" fmla="*/ 92 w 94"/>
                <a:gd name="T37" fmla="*/ 46 h 75"/>
                <a:gd name="T38" fmla="*/ 88 w 94"/>
                <a:gd name="T39" fmla="*/ 37 h 75"/>
                <a:gd name="T40" fmla="*/ 91 w 94"/>
                <a:gd name="T41" fmla="*/ 28 h 75"/>
                <a:gd name="T42" fmla="*/ 91 w 94"/>
                <a:gd name="T43" fmla="*/ 11 h 75"/>
                <a:gd name="T44" fmla="*/ 77 w 94"/>
                <a:gd name="T45" fmla="*/ 7 h 75"/>
                <a:gd name="T46" fmla="*/ 62 w 94"/>
                <a:gd name="T4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75">
                  <a:moveTo>
                    <a:pt x="62" y="3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44" y="8"/>
                    <a:pt x="38" y="12"/>
                    <a:pt x="33" y="13"/>
                  </a:cubicBezTo>
                  <a:cubicBezTo>
                    <a:pt x="29" y="15"/>
                    <a:pt x="24" y="24"/>
                    <a:pt x="21" y="25"/>
                  </a:cubicBezTo>
                  <a:cubicBezTo>
                    <a:pt x="18" y="27"/>
                    <a:pt x="9" y="23"/>
                    <a:pt x="6" y="23"/>
                  </a:cubicBezTo>
                  <a:cubicBezTo>
                    <a:pt x="5" y="23"/>
                    <a:pt x="3" y="23"/>
                    <a:pt x="0" y="24"/>
                  </a:cubicBezTo>
                  <a:cubicBezTo>
                    <a:pt x="2" y="27"/>
                    <a:pt x="6" y="30"/>
                    <a:pt x="7" y="30"/>
                  </a:cubicBezTo>
                  <a:cubicBezTo>
                    <a:pt x="9" y="30"/>
                    <a:pt x="9" y="42"/>
                    <a:pt x="13" y="43"/>
                  </a:cubicBezTo>
                  <a:cubicBezTo>
                    <a:pt x="17" y="45"/>
                    <a:pt x="25" y="49"/>
                    <a:pt x="25" y="51"/>
                  </a:cubicBezTo>
                  <a:cubicBezTo>
                    <a:pt x="25" y="53"/>
                    <a:pt x="30" y="56"/>
                    <a:pt x="30" y="59"/>
                  </a:cubicBezTo>
                  <a:cubicBezTo>
                    <a:pt x="30" y="62"/>
                    <a:pt x="34" y="66"/>
                    <a:pt x="38" y="66"/>
                  </a:cubicBezTo>
                  <a:cubicBezTo>
                    <a:pt x="45" y="66"/>
                    <a:pt x="46" y="69"/>
                    <a:pt x="46" y="71"/>
                  </a:cubicBezTo>
                  <a:cubicBezTo>
                    <a:pt x="46" y="73"/>
                    <a:pt x="56" y="71"/>
                    <a:pt x="57" y="73"/>
                  </a:cubicBezTo>
                  <a:cubicBezTo>
                    <a:pt x="58" y="75"/>
                    <a:pt x="68" y="74"/>
                    <a:pt x="70" y="75"/>
                  </a:cubicBezTo>
                  <a:cubicBezTo>
                    <a:pt x="74" y="71"/>
                    <a:pt x="80" y="67"/>
                    <a:pt x="82" y="64"/>
                  </a:cubicBezTo>
                  <a:cubicBezTo>
                    <a:pt x="85" y="60"/>
                    <a:pt x="83" y="55"/>
                    <a:pt x="85" y="54"/>
                  </a:cubicBezTo>
                  <a:cubicBezTo>
                    <a:pt x="88" y="52"/>
                    <a:pt x="94" y="46"/>
                    <a:pt x="92" y="46"/>
                  </a:cubicBezTo>
                  <a:cubicBezTo>
                    <a:pt x="89" y="45"/>
                    <a:pt x="91" y="40"/>
                    <a:pt x="88" y="37"/>
                  </a:cubicBezTo>
                  <a:cubicBezTo>
                    <a:pt x="85" y="35"/>
                    <a:pt x="92" y="33"/>
                    <a:pt x="91" y="28"/>
                  </a:cubicBezTo>
                  <a:cubicBezTo>
                    <a:pt x="91" y="23"/>
                    <a:pt x="92" y="12"/>
                    <a:pt x="91" y="11"/>
                  </a:cubicBezTo>
                  <a:cubicBezTo>
                    <a:pt x="89" y="10"/>
                    <a:pt x="82" y="10"/>
                    <a:pt x="77" y="7"/>
                  </a:cubicBezTo>
                  <a:cubicBezTo>
                    <a:pt x="72" y="4"/>
                    <a:pt x="62" y="3"/>
                    <a:pt x="6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0" name="Freeform 174"/>
            <p:cNvSpPr>
              <a:spLocks/>
            </p:cNvSpPr>
            <p:nvPr userDrawn="1"/>
          </p:nvSpPr>
          <p:spPr bwMode="auto">
            <a:xfrm>
              <a:off x="7700553" y="4923148"/>
              <a:ext cx="223169" cy="246185"/>
            </a:xfrm>
            <a:custGeom>
              <a:avLst/>
              <a:gdLst>
                <a:gd name="T0" fmla="*/ 96 w 104"/>
                <a:gd name="T1" fmla="*/ 42 h 105"/>
                <a:gd name="T2" fmla="*/ 88 w 104"/>
                <a:gd name="T3" fmla="*/ 35 h 105"/>
                <a:gd name="T4" fmla="*/ 83 w 104"/>
                <a:gd name="T5" fmla="*/ 27 h 105"/>
                <a:gd name="T6" fmla="*/ 71 w 104"/>
                <a:gd name="T7" fmla="*/ 19 h 105"/>
                <a:gd name="T8" fmla="*/ 65 w 104"/>
                <a:gd name="T9" fmla="*/ 6 h 105"/>
                <a:gd name="T10" fmla="*/ 58 w 104"/>
                <a:gd name="T11" fmla="*/ 0 h 105"/>
                <a:gd name="T12" fmla="*/ 50 w 104"/>
                <a:gd name="T13" fmla="*/ 1 h 105"/>
                <a:gd name="T14" fmla="*/ 42 w 104"/>
                <a:gd name="T15" fmla="*/ 6 h 105"/>
                <a:gd name="T16" fmla="*/ 36 w 104"/>
                <a:gd name="T17" fmla="*/ 2 h 105"/>
                <a:gd name="T18" fmla="*/ 23 w 104"/>
                <a:gd name="T19" fmla="*/ 6 h 105"/>
                <a:gd name="T20" fmla="*/ 12 w 104"/>
                <a:gd name="T21" fmla="*/ 7 h 105"/>
                <a:gd name="T22" fmla="*/ 12 w 104"/>
                <a:gd name="T23" fmla="*/ 44 h 105"/>
                <a:gd name="T24" fmla="*/ 0 w 104"/>
                <a:gd name="T25" fmla="*/ 48 h 105"/>
                <a:gd name="T26" fmla="*/ 0 w 104"/>
                <a:gd name="T27" fmla="*/ 80 h 105"/>
                <a:gd name="T28" fmla="*/ 6 w 104"/>
                <a:gd name="T29" fmla="*/ 83 h 105"/>
                <a:gd name="T30" fmla="*/ 9 w 104"/>
                <a:gd name="T31" fmla="*/ 95 h 105"/>
                <a:gd name="T32" fmla="*/ 7 w 104"/>
                <a:gd name="T33" fmla="*/ 98 h 105"/>
                <a:gd name="T34" fmla="*/ 9 w 104"/>
                <a:gd name="T35" fmla="*/ 103 h 105"/>
                <a:gd name="T36" fmla="*/ 21 w 104"/>
                <a:gd name="T37" fmla="*/ 102 h 105"/>
                <a:gd name="T38" fmla="*/ 31 w 104"/>
                <a:gd name="T39" fmla="*/ 91 h 105"/>
                <a:gd name="T40" fmla="*/ 39 w 104"/>
                <a:gd name="T41" fmla="*/ 85 h 105"/>
                <a:gd name="T42" fmla="*/ 53 w 104"/>
                <a:gd name="T43" fmla="*/ 89 h 105"/>
                <a:gd name="T44" fmla="*/ 64 w 104"/>
                <a:gd name="T45" fmla="*/ 84 h 105"/>
                <a:gd name="T46" fmla="*/ 69 w 104"/>
                <a:gd name="T47" fmla="*/ 77 h 105"/>
                <a:gd name="T48" fmla="*/ 79 w 104"/>
                <a:gd name="T49" fmla="*/ 70 h 105"/>
                <a:gd name="T50" fmla="*/ 84 w 104"/>
                <a:gd name="T51" fmla="*/ 62 h 105"/>
                <a:gd name="T52" fmla="*/ 93 w 104"/>
                <a:gd name="T53" fmla="*/ 56 h 105"/>
                <a:gd name="T54" fmla="*/ 100 w 104"/>
                <a:gd name="T55" fmla="*/ 52 h 105"/>
                <a:gd name="T56" fmla="*/ 104 w 104"/>
                <a:gd name="T57" fmla="*/ 47 h 105"/>
                <a:gd name="T58" fmla="*/ 104 w 104"/>
                <a:gd name="T59" fmla="*/ 47 h 105"/>
                <a:gd name="T60" fmla="*/ 96 w 104"/>
                <a:gd name="T61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5">
                  <a:moveTo>
                    <a:pt x="96" y="42"/>
                  </a:moveTo>
                  <a:cubicBezTo>
                    <a:pt x="92" y="42"/>
                    <a:pt x="88" y="38"/>
                    <a:pt x="88" y="35"/>
                  </a:cubicBezTo>
                  <a:cubicBezTo>
                    <a:pt x="88" y="32"/>
                    <a:pt x="83" y="29"/>
                    <a:pt x="83" y="27"/>
                  </a:cubicBezTo>
                  <a:cubicBezTo>
                    <a:pt x="83" y="25"/>
                    <a:pt x="75" y="21"/>
                    <a:pt x="71" y="19"/>
                  </a:cubicBezTo>
                  <a:cubicBezTo>
                    <a:pt x="67" y="18"/>
                    <a:pt x="67" y="6"/>
                    <a:pt x="65" y="6"/>
                  </a:cubicBezTo>
                  <a:cubicBezTo>
                    <a:pt x="64" y="6"/>
                    <a:pt x="60" y="3"/>
                    <a:pt x="58" y="0"/>
                  </a:cubicBezTo>
                  <a:cubicBezTo>
                    <a:pt x="55" y="1"/>
                    <a:pt x="52" y="1"/>
                    <a:pt x="50" y="1"/>
                  </a:cubicBezTo>
                  <a:cubicBezTo>
                    <a:pt x="47" y="1"/>
                    <a:pt x="44" y="5"/>
                    <a:pt x="42" y="6"/>
                  </a:cubicBezTo>
                  <a:cubicBezTo>
                    <a:pt x="41" y="8"/>
                    <a:pt x="38" y="3"/>
                    <a:pt x="36" y="2"/>
                  </a:cubicBezTo>
                  <a:cubicBezTo>
                    <a:pt x="34" y="1"/>
                    <a:pt x="25" y="5"/>
                    <a:pt x="23" y="6"/>
                  </a:cubicBezTo>
                  <a:cubicBezTo>
                    <a:pt x="20" y="6"/>
                    <a:pt x="12" y="7"/>
                    <a:pt x="12" y="7"/>
                  </a:cubicBezTo>
                  <a:cubicBezTo>
                    <a:pt x="12" y="7"/>
                    <a:pt x="12" y="40"/>
                    <a:pt x="12" y="44"/>
                  </a:cubicBezTo>
                  <a:cubicBezTo>
                    <a:pt x="12" y="48"/>
                    <a:pt x="0" y="46"/>
                    <a:pt x="0" y="48"/>
                  </a:cubicBezTo>
                  <a:cubicBezTo>
                    <a:pt x="0" y="49"/>
                    <a:pt x="0" y="64"/>
                    <a:pt x="0" y="80"/>
                  </a:cubicBezTo>
                  <a:cubicBezTo>
                    <a:pt x="3" y="81"/>
                    <a:pt x="5" y="82"/>
                    <a:pt x="6" y="83"/>
                  </a:cubicBezTo>
                  <a:cubicBezTo>
                    <a:pt x="7" y="86"/>
                    <a:pt x="10" y="93"/>
                    <a:pt x="9" y="95"/>
                  </a:cubicBezTo>
                  <a:cubicBezTo>
                    <a:pt x="9" y="97"/>
                    <a:pt x="7" y="96"/>
                    <a:pt x="7" y="98"/>
                  </a:cubicBezTo>
                  <a:cubicBezTo>
                    <a:pt x="7" y="100"/>
                    <a:pt x="6" y="103"/>
                    <a:pt x="9" y="103"/>
                  </a:cubicBezTo>
                  <a:cubicBezTo>
                    <a:pt x="13" y="103"/>
                    <a:pt x="18" y="105"/>
                    <a:pt x="21" y="102"/>
                  </a:cubicBezTo>
                  <a:cubicBezTo>
                    <a:pt x="23" y="100"/>
                    <a:pt x="31" y="94"/>
                    <a:pt x="31" y="91"/>
                  </a:cubicBezTo>
                  <a:cubicBezTo>
                    <a:pt x="32" y="88"/>
                    <a:pt x="34" y="82"/>
                    <a:pt x="39" y="85"/>
                  </a:cubicBezTo>
                  <a:cubicBezTo>
                    <a:pt x="45" y="89"/>
                    <a:pt x="46" y="89"/>
                    <a:pt x="53" y="89"/>
                  </a:cubicBezTo>
                  <a:cubicBezTo>
                    <a:pt x="61" y="89"/>
                    <a:pt x="63" y="89"/>
                    <a:pt x="64" y="84"/>
                  </a:cubicBezTo>
                  <a:cubicBezTo>
                    <a:pt x="66" y="80"/>
                    <a:pt x="64" y="77"/>
                    <a:pt x="69" y="77"/>
                  </a:cubicBezTo>
                  <a:cubicBezTo>
                    <a:pt x="73" y="77"/>
                    <a:pt x="79" y="73"/>
                    <a:pt x="79" y="70"/>
                  </a:cubicBezTo>
                  <a:cubicBezTo>
                    <a:pt x="79" y="67"/>
                    <a:pt x="81" y="62"/>
                    <a:pt x="84" y="62"/>
                  </a:cubicBezTo>
                  <a:cubicBezTo>
                    <a:pt x="86" y="62"/>
                    <a:pt x="92" y="59"/>
                    <a:pt x="93" y="56"/>
                  </a:cubicBezTo>
                  <a:cubicBezTo>
                    <a:pt x="94" y="53"/>
                    <a:pt x="98" y="54"/>
                    <a:pt x="100" y="52"/>
                  </a:cubicBezTo>
                  <a:cubicBezTo>
                    <a:pt x="101" y="51"/>
                    <a:pt x="103" y="49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5"/>
                    <a:pt x="103" y="42"/>
                    <a:pt x="96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1" name="Freeform 175"/>
            <p:cNvSpPr>
              <a:spLocks/>
            </p:cNvSpPr>
            <p:nvPr userDrawn="1"/>
          </p:nvSpPr>
          <p:spPr bwMode="auto">
            <a:xfrm>
              <a:off x="7963993" y="5132860"/>
              <a:ext cx="31882" cy="41943"/>
            </a:xfrm>
            <a:custGeom>
              <a:avLst/>
              <a:gdLst>
                <a:gd name="T0" fmla="*/ 8 w 15"/>
                <a:gd name="T1" fmla="*/ 0 h 18"/>
                <a:gd name="T2" fmla="*/ 0 w 15"/>
                <a:gd name="T3" fmla="*/ 8 h 18"/>
                <a:gd name="T4" fmla="*/ 7 w 15"/>
                <a:gd name="T5" fmla="*/ 18 h 18"/>
                <a:gd name="T6" fmla="*/ 13 w 15"/>
                <a:gd name="T7" fmla="*/ 15 h 18"/>
                <a:gd name="T8" fmla="*/ 15 w 15"/>
                <a:gd name="T9" fmla="*/ 13 h 18"/>
                <a:gd name="T10" fmla="*/ 14 w 15"/>
                <a:gd name="T11" fmla="*/ 3 h 18"/>
                <a:gd name="T12" fmla="*/ 8 w 15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8">
                  <a:moveTo>
                    <a:pt x="8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3" y="18"/>
                    <a:pt x="7" y="18"/>
                  </a:cubicBezTo>
                  <a:cubicBezTo>
                    <a:pt x="10" y="18"/>
                    <a:pt x="13" y="18"/>
                    <a:pt x="13" y="15"/>
                  </a:cubicBezTo>
                  <a:cubicBezTo>
                    <a:pt x="13" y="14"/>
                    <a:pt x="14" y="13"/>
                    <a:pt x="15" y="13"/>
                  </a:cubicBezTo>
                  <a:cubicBezTo>
                    <a:pt x="15" y="11"/>
                    <a:pt x="14" y="6"/>
                    <a:pt x="14" y="3"/>
                  </a:cubicBezTo>
                  <a:cubicBezTo>
                    <a:pt x="12" y="2"/>
                    <a:pt x="9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2" name="Freeform 176"/>
            <p:cNvSpPr>
              <a:spLocks/>
            </p:cNvSpPr>
            <p:nvPr userDrawn="1"/>
          </p:nvSpPr>
          <p:spPr bwMode="auto">
            <a:xfrm>
              <a:off x="7871705" y="5205803"/>
              <a:ext cx="58729" cy="60179"/>
            </a:xfrm>
            <a:custGeom>
              <a:avLst/>
              <a:gdLst>
                <a:gd name="T0" fmla="*/ 19 w 27"/>
                <a:gd name="T1" fmla="*/ 2 h 26"/>
                <a:gd name="T2" fmla="*/ 7 w 27"/>
                <a:gd name="T3" fmla="*/ 7 h 26"/>
                <a:gd name="T4" fmla="*/ 0 w 27"/>
                <a:gd name="T5" fmla="*/ 17 h 26"/>
                <a:gd name="T6" fmla="*/ 7 w 27"/>
                <a:gd name="T7" fmla="*/ 25 h 26"/>
                <a:gd name="T8" fmla="*/ 12 w 27"/>
                <a:gd name="T9" fmla="*/ 26 h 26"/>
                <a:gd name="T10" fmla="*/ 15 w 27"/>
                <a:gd name="T11" fmla="*/ 20 h 26"/>
                <a:gd name="T12" fmla="*/ 23 w 27"/>
                <a:gd name="T13" fmla="*/ 18 h 26"/>
                <a:gd name="T14" fmla="*/ 27 w 27"/>
                <a:gd name="T15" fmla="*/ 11 h 26"/>
                <a:gd name="T16" fmla="*/ 19 w 27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6">
                  <a:moveTo>
                    <a:pt x="19" y="2"/>
                  </a:moveTo>
                  <a:cubicBezTo>
                    <a:pt x="18" y="0"/>
                    <a:pt x="9" y="4"/>
                    <a:pt x="7" y="7"/>
                  </a:cubicBezTo>
                  <a:cubicBezTo>
                    <a:pt x="6" y="10"/>
                    <a:pt x="0" y="17"/>
                    <a:pt x="0" y="1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4" y="23"/>
                    <a:pt x="15" y="20"/>
                  </a:cubicBezTo>
                  <a:cubicBezTo>
                    <a:pt x="16" y="18"/>
                    <a:pt x="23" y="21"/>
                    <a:pt x="23" y="18"/>
                  </a:cubicBezTo>
                  <a:cubicBezTo>
                    <a:pt x="23" y="16"/>
                    <a:pt x="27" y="13"/>
                    <a:pt x="27" y="11"/>
                  </a:cubicBezTo>
                  <a:cubicBezTo>
                    <a:pt x="27" y="8"/>
                    <a:pt x="20" y="5"/>
                    <a:pt x="19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3" name="Freeform 177"/>
            <p:cNvSpPr>
              <a:spLocks noEditPoints="1"/>
            </p:cNvSpPr>
            <p:nvPr userDrawn="1"/>
          </p:nvSpPr>
          <p:spPr bwMode="auto">
            <a:xfrm>
              <a:off x="7614978" y="5034386"/>
              <a:ext cx="401032" cy="355601"/>
            </a:xfrm>
            <a:custGeom>
              <a:avLst/>
              <a:gdLst>
                <a:gd name="T0" fmla="*/ 178 w 187"/>
                <a:gd name="T1" fmla="*/ 57 h 153"/>
                <a:gd name="T2" fmla="*/ 178 w 187"/>
                <a:gd name="T3" fmla="*/ 56 h 153"/>
                <a:gd name="T4" fmla="*/ 176 w 187"/>
                <a:gd name="T5" fmla="*/ 58 h 153"/>
                <a:gd name="T6" fmla="*/ 170 w 187"/>
                <a:gd name="T7" fmla="*/ 61 h 153"/>
                <a:gd name="T8" fmla="*/ 163 w 187"/>
                <a:gd name="T9" fmla="*/ 51 h 153"/>
                <a:gd name="T10" fmla="*/ 171 w 187"/>
                <a:gd name="T11" fmla="*/ 43 h 153"/>
                <a:gd name="T12" fmla="*/ 177 w 187"/>
                <a:gd name="T13" fmla="*/ 46 h 153"/>
                <a:gd name="T14" fmla="*/ 177 w 187"/>
                <a:gd name="T15" fmla="*/ 44 h 153"/>
                <a:gd name="T16" fmla="*/ 176 w 187"/>
                <a:gd name="T17" fmla="*/ 25 h 153"/>
                <a:gd name="T18" fmla="*/ 169 w 187"/>
                <a:gd name="T19" fmla="*/ 4 h 153"/>
                <a:gd name="T20" fmla="*/ 155 w 187"/>
                <a:gd name="T21" fmla="*/ 2 h 153"/>
                <a:gd name="T22" fmla="*/ 144 w 187"/>
                <a:gd name="T23" fmla="*/ 0 h 153"/>
                <a:gd name="T24" fmla="*/ 140 w 187"/>
                <a:gd name="T25" fmla="*/ 5 h 153"/>
                <a:gd name="T26" fmla="*/ 133 w 187"/>
                <a:gd name="T27" fmla="*/ 9 h 153"/>
                <a:gd name="T28" fmla="*/ 124 w 187"/>
                <a:gd name="T29" fmla="*/ 15 h 153"/>
                <a:gd name="T30" fmla="*/ 119 w 187"/>
                <a:gd name="T31" fmla="*/ 23 h 153"/>
                <a:gd name="T32" fmla="*/ 109 w 187"/>
                <a:gd name="T33" fmla="*/ 30 h 153"/>
                <a:gd name="T34" fmla="*/ 104 w 187"/>
                <a:gd name="T35" fmla="*/ 37 h 153"/>
                <a:gd name="T36" fmla="*/ 93 w 187"/>
                <a:gd name="T37" fmla="*/ 42 h 153"/>
                <a:gd name="T38" fmla="*/ 79 w 187"/>
                <a:gd name="T39" fmla="*/ 38 h 153"/>
                <a:gd name="T40" fmla="*/ 71 w 187"/>
                <a:gd name="T41" fmla="*/ 44 h 153"/>
                <a:gd name="T42" fmla="*/ 61 w 187"/>
                <a:gd name="T43" fmla="*/ 55 h 153"/>
                <a:gd name="T44" fmla="*/ 49 w 187"/>
                <a:gd name="T45" fmla="*/ 56 h 153"/>
                <a:gd name="T46" fmla="*/ 47 w 187"/>
                <a:gd name="T47" fmla="*/ 51 h 153"/>
                <a:gd name="T48" fmla="*/ 49 w 187"/>
                <a:gd name="T49" fmla="*/ 48 h 153"/>
                <a:gd name="T50" fmla="*/ 46 w 187"/>
                <a:gd name="T51" fmla="*/ 36 h 153"/>
                <a:gd name="T52" fmla="*/ 40 w 187"/>
                <a:gd name="T53" fmla="*/ 33 h 153"/>
                <a:gd name="T54" fmla="*/ 40 w 187"/>
                <a:gd name="T55" fmla="*/ 72 h 153"/>
                <a:gd name="T56" fmla="*/ 33 w 187"/>
                <a:gd name="T57" fmla="*/ 79 h 153"/>
                <a:gd name="T58" fmla="*/ 18 w 187"/>
                <a:gd name="T59" fmla="*/ 80 h 153"/>
                <a:gd name="T60" fmla="*/ 12 w 187"/>
                <a:gd name="T61" fmla="*/ 72 h 153"/>
                <a:gd name="T62" fmla="*/ 5 w 187"/>
                <a:gd name="T63" fmla="*/ 75 h 153"/>
                <a:gd name="T64" fmla="*/ 0 w 187"/>
                <a:gd name="T65" fmla="*/ 76 h 153"/>
                <a:gd name="T66" fmla="*/ 9 w 187"/>
                <a:gd name="T67" fmla="*/ 94 h 153"/>
                <a:gd name="T68" fmla="*/ 20 w 187"/>
                <a:gd name="T69" fmla="*/ 115 h 153"/>
                <a:gd name="T70" fmla="*/ 20 w 187"/>
                <a:gd name="T71" fmla="*/ 125 h 153"/>
                <a:gd name="T72" fmla="*/ 20 w 187"/>
                <a:gd name="T73" fmla="*/ 134 h 153"/>
                <a:gd name="T74" fmla="*/ 24 w 187"/>
                <a:gd name="T75" fmla="*/ 143 h 153"/>
                <a:gd name="T76" fmla="*/ 29 w 187"/>
                <a:gd name="T77" fmla="*/ 146 h 153"/>
                <a:gd name="T78" fmla="*/ 35 w 187"/>
                <a:gd name="T79" fmla="*/ 150 h 153"/>
                <a:gd name="T80" fmla="*/ 43 w 187"/>
                <a:gd name="T81" fmla="*/ 150 h 153"/>
                <a:gd name="T82" fmla="*/ 56 w 187"/>
                <a:gd name="T83" fmla="*/ 147 h 153"/>
                <a:gd name="T84" fmla="*/ 67 w 187"/>
                <a:gd name="T85" fmla="*/ 143 h 153"/>
                <a:gd name="T86" fmla="*/ 85 w 187"/>
                <a:gd name="T87" fmla="*/ 142 h 153"/>
                <a:gd name="T88" fmla="*/ 96 w 187"/>
                <a:gd name="T89" fmla="*/ 141 h 153"/>
                <a:gd name="T90" fmla="*/ 104 w 187"/>
                <a:gd name="T91" fmla="*/ 140 h 153"/>
                <a:gd name="T92" fmla="*/ 113 w 187"/>
                <a:gd name="T93" fmla="*/ 137 h 153"/>
                <a:gd name="T94" fmla="*/ 137 w 187"/>
                <a:gd name="T95" fmla="*/ 123 h 153"/>
                <a:gd name="T96" fmla="*/ 165 w 187"/>
                <a:gd name="T97" fmla="*/ 91 h 153"/>
                <a:gd name="T98" fmla="*/ 182 w 187"/>
                <a:gd name="T99" fmla="*/ 74 h 153"/>
                <a:gd name="T100" fmla="*/ 187 w 187"/>
                <a:gd name="T101" fmla="*/ 56 h 153"/>
                <a:gd name="T102" fmla="*/ 178 w 187"/>
                <a:gd name="T103" fmla="*/ 57 h 153"/>
                <a:gd name="T104" fmla="*/ 143 w 187"/>
                <a:gd name="T105" fmla="*/ 92 h 153"/>
                <a:gd name="T106" fmla="*/ 135 w 187"/>
                <a:gd name="T107" fmla="*/ 94 h 153"/>
                <a:gd name="T108" fmla="*/ 132 w 187"/>
                <a:gd name="T109" fmla="*/ 100 h 153"/>
                <a:gd name="T110" fmla="*/ 127 w 187"/>
                <a:gd name="T111" fmla="*/ 99 h 153"/>
                <a:gd name="T112" fmla="*/ 120 w 187"/>
                <a:gd name="T113" fmla="*/ 91 h 153"/>
                <a:gd name="T114" fmla="*/ 127 w 187"/>
                <a:gd name="T115" fmla="*/ 81 h 153"/>
                <a:gd name="T116" fmla="*/ 139 w 187"/>
                <a:gd name="T117" fmla="*/ 76 h 153"/>
                <a:gd name="T118" fmla="*/ 147 w 187"/>
                <a:gd name="T119" fmla="*/ 85 h 153"/>
                <a:gd name="T120" fmla="*/ 143 w 187"/>
                <a:gd name="T121" fmla="*/ 9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3">
                  <a:moveTo>
                    <a:pt x="178" y="57"/>
                  </a:moveTo>
                  <a:cubicBezTo>
                    <a:pt x="178" y="57"/>
                    <a:pt x="178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6" y="61"/>
                    <a:pt x="173" y="61"/>
                    <a:pt x="170" y="61"/>
                  </a:cubicBezTo>
                  <a:cubicBezTo>
                    <a:pt x="166" y="61"/>
                    <a:pt x="163" y="52"/>
                    <a:pt x="163" y="51"/>
                  </a:cubicBezTo>
                  <a:cubicBezTo>
                    <a:pt x="163" y="50"/>
                    <a:pt x="168" y="43"/>
                    <a:pt x="171" y="43"/>
                  </a:cubicBezTo>
                  <a:cubicBezTo>
                    <a:pt x="172" y="43"/>
                    <a:pt x="175" y="45"/>
                    <a:pt x="177" y="46"/>
                  </a:cubicBezTo>
                  <a:cubicBezTo>
                    <a:pt x="177" y="45"/>
                    <a:pt x="177" y="45"/>
                    <a:pt x="177" y="44"/>
                  </a:cubicBezTo>
                  <a:cubicBezTo>
                    <a:pt x="177" y="43"/>
                    <a:pt x="179" y="26"/>
                    <a:pt x="176" y="25"/>
                  </a:cubicBezTo>
                  <a:cubicBezTo>
                    <a:pt x="173" y="23"/>
                    <a:pt x="170" y="6"/>
                    <a:pt x="169" y="4"/>
                  </a:cubicBezTo>
                  <a:cubicBezTo>
                    <a:pt x="168" y="3"/>
                    <a:pt x="156" y="4"/>
                    <a:pt x="155" y="2"/>
                  </a:cubicBezTo>
                  <a:cubicBezTo>
                    <a:pt x="154" y="0"/>
                    <a:pt x="144" y="2"/>
                    <a:pt x="144" y="0"/>
                  </a:cubicBezTo>
                  <a:cubicBezTo>
                    <a:pt x="143" y="2"/>
                    <a:pt x="141" y="4"/>
                    <a:pt x="140" y="5"/>
                  </a:cubicBezTo>
                  <a:cubicBezTo>
                    <a:pt x="138" y="7"/>
                    <a:pt x="134" y="6"/>
                    <a:pt x="133" y="9"/>
                  </a:cubicBezTo>
                  <a:cubicBezTo>
                    <a:pt x="132" y="12"/>
                    <a:pt x="126" y="15"/>
                    <a:pt x="124" y="15"/>
                  </a:cubicBezTo>
                  <a:cubicBezTo>
                    <a:pt x="121" y="15"/>
                    <a:pt x="119" y="20"/>
                    <a:pt x="119" y="23"/>
                  </a:cubicBezTo>
                  <a:cubicBezTo>
                    <a:pt x="119" y="26"/>
                    <a:pt x="113" y="30"/>
                    <a:pt x="109" y="30"/>
                  </a:cubicBezTo>
                  <a:cubicBezTo>
                    <a:pt x="104" y="30"/>
                    <a:pt x="106" y="33"/>
                    <a:pt x="104" y="37"/>
                  </a:cubicBezTo>
                  <a:cubicBezTo>
                    <a:pt x="103" y="42"/>
                    <a:pt x="101" y="42"/>
                    <a:pt x="93" y="42"/>
                  </a:cubicBezTo>
                  <a:cubicBezTo>
                    <a:pt x="86" y="42"/>
                    <a:pt x="85" y="42"/>
                    <a:pt x="79" y="38"/>
                  </a:cubicBezTo>
                  <a:cubicBezTo>
                    <a:pt x="74" y="35"/>
                    <a:pt x="72" y="41"/>
                    <a:pt x="71" y="44"/>
                  </a:cubicBezTo>
                  <a:cubicBezTo>
                    <a:pt x="71" y="47"/>
                    <a:pt x="63" y="53"/>
                    <a:pt x="61" y="55"/>
                  </a:cubicBezTo>
                  <a:cubicBezTo>
                    <a:pt x="58" y="58"/>
                    <a:pt x="53" y="56"/>
                    <a:pt x="49" y="56"/>
                  </a:cubicBezTo>
                  <a:cubicBezTo>
                    <a:pt x="46" y="56"/>
                    <a:pt x="47" y="53"/>
                    <a:pt x="47" y="51"/>
                  </a:cubicBezTo>
                  <a:cubicBezTo>
                    <a:pt x="47" y="49"/>
                    <a:pt x="49" y="50"/>
                    <a:pt x="49" y="48"/>
                  </a:cubicBezTo>
                  <a:cubicBezTo>
                    <a:pt x="50" y="46"/>
                    <a:pt x="47" y="39"/>
                    <a:pt x="46" y="36"/>
                  </a:cubicBezTo>
                  <a:cubicBezTo>
                    <a:pt x="45" y="35"/>
                    <a:pt x="43" y="34"/>
                    <a:pt x="40" y="33"/>
                  </a:cubicBezTo>
                  <a:cubicBezTo>
                    <a:pt x="40" y="51"/>
                    <a:pt x="40" y="70"/>
                    <a:pt x="40" y="72"/>
                  </a:cubicBezTo>
                  <a:cubicBezTo>
                    <a:pt x="40" y="76"/>
                    <a:pt x="34" y="77"/>
                    <a:pt x="33" y="79"/>
                  </a:cubicBezTo>
                  <a:cubicBezTo>
                    <a:pt x="31" y="81"/>
                    <a:pt x="23" y="80"/>
                    <a:pt x="18" y="80"/>
                  </a:cubicBezTo>
                  <a:cubicBezTo>
                    <a:pt x="13" y="80"/>
                    <a:pt x="14" y="75"/>
                    <a:pt x="12" y="72"/>
                  </a:cubicBezTo>
                  <a:cubicBezTo>
                    <a:pt x="9" y="69"/>
                    <a:pt x="5" y="73"/>
                    <a:pt x="5" y="75"/>
                  </a:cubicBezTo>
                  <a:cubicBezTo>
                    <a:pt x="5" y="77"/>
                    <a:pt x="3" y="77"/>
                    <a:pt x="0" y="76"/>
                  </a:cubicBezTo>
                  <a:cubicBezTo>
                    <a:pt x="4" y="82"/>
                    <a:pt x="7" y="88"/>
                    <a:pt x="9" y="94"/>
                  </a:cubicBezTo>
                  <a:cubicBezTo>
                    <a:pt x="12" y="102"/>
                    <a:pt x="18" y="110"/>
                    <a:pt x="20" y="115"/>
                  </a:cubicBezTo>
                  <a:cubicBezTo>
                    <a:pt x="22" y="120"/>
                    <a:pt x="24" y="125"/>
                    <a:pt x="20" y="125"/>
                  </a:cubicBezTo>
                  <a:cubicBezTo>
                    <a:pt x="16" y="126"/>
                    <a:pt x="16" y="128"/>
                    <a:pt x="20" y="134"/>
                  </a:cubicBezTo>
                  <a:cubicBezTo>
                    <a:pt x="24" y="139"/>
                    <a:pt x="21" y="142"/>
                    <a:pt x="24" y="143"/>
                  </a:cubicBezTo>
                  <a:cubicBezTo>
                    <a:pt x="27" y="144"/>
                    <a:pt x="26" y="146"/>
                    <a:pt x="29" y="146"/>
                  </a:cubicBezTo>
                  <a:cubicBezTo>
                    <a:pt x="31" y="146"/>
                    <a:pt x="33" y="148"/>
                    <a:pt x="35" y="150"/>
                  </a:cubicBezTo>
                  <a:cubicBezTo>
                    <a:pt x="37" y="153"/>
                    <a:pt x="41" y="153"/>
                    <a:pt x="43" y="150"/>
                  </a:cubicBezTo>
                  <a:cubicBezTo>
                    <a:pt x="44" y="147"/>
                    <a:pt x="50" y="147"/>
                    <a:pt x="56" y="147"/>
                  </a:cubicBezTo>
                  <a:cubicBezTo>
                    <a:pt x="62" y="147"/>
                    <a:pt x="61" y="144"/>
                    <a:pt x="67" y="143"/>
                  </a:cubicBezTo>
                  <a:cubicBezTo>
                    <a:pt x="73" y="141"/>
                    <a:pt x="80" y="141"/>
                    <a:pt x="85" y="142"/>
                  </a:cubicBezTo>
                  <a:cubicBezTo>
                    <a:pt x="90" y="144"/>
                    <a:pt x="94" y="143"/>
                    <a:pt x="96" y="141"/>
                  </a:cubicBezTo>
                  <a:cubicBezTo>
                    <a:pt x="99" y="140"/>
                    <a:pt x="103" y="143"/>
                    <a:pt x="104" y="140"/>
                  </a:cubicBezTo>
                  <a:cubicBezTo>
                    <a:pt x="104" y="136"/>
                    <a:pt x="109" y="137"/>
                    <a:pt x="113" y="137"/>
                  </a:cubicBezTo>
                  <a:cubicBezTo>
                    <a:pt x="118" y="137"/>
                    <a:pt x="129" y="130"/>
                    <a:pt x="137" y="123"/>
                  </a:cubicBezTo>
                  <a:cubicBezTo>
                    <a:pt x="146" y="115"/>
                    <a:pt x="160" y="99"/>
                    <a:pt x="165" y="91"/>
                  </a:cubicBezTo>
                  <a:cubicBezTo>
                    <a:pt x="170" y="84"/>
                    <a:pt x="178" y="77"/>
                    <a:pt x="182" y="74"/>
                  </a:cubicBezTo>
                  <a:cubicBezTo>
                    <a:pt x="185" y="71"/>
                    <a:pt x="186" y="63"/>
                    <a:pt x="187" y="56"/>
                  </a:cubicBezTo>
                  <a:cubicBezTo>
                    <a:pt x="183" y="56"/>
                    <a:pt x="178" y="57"/>
                    <a:pt x="178" y="57"/>
                  </a:cubicBezTo>
                  <a:close/>
                  <a:moveTo>
                    <a:pt x="143" y="92"/>
                  </a:moveTo>
                  <a:cubicBezTo>
                    <a:pt x="143" y="95"/>
                    <a:pt x="136" y="92"/>
                    <a:pt x="135" y="94"/>
                  </a:cubicBezTo>
                  <a:cubicBezTo>
                    <a:pt x="134" y="97"/>
                    <a:pt x="132" y="100"/>
                    <a:pt x="132" y="100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6" y="84"/>
                    <a:pt x="127" y="81"/>
                  </a:cubicBezTo>
                  <a:cubicBezTo>
                    <a:pt x="129" y="78"/>
                    <a:pt x="138" y="74"/>
                    <a:pt x="139" y="76"/>
                  </a:cubicBezTo>
                  <a:cubicBezTo>
                    <a:pt x="140" y="79"/>
                    <a:pt x="147" y="82"/>
                    <a:pt x="147" y="85"/>
                  </a:cubicBezTo>
                  <a:cubicBezTo>
                    <a:pt x="147" y="87"/>
                    <a:pt x="143" y="90"/>
                    <a:pt x="143" y="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4" name="Freeform 178"/>
            <p:cNvSpPr>
              <a:spLocks/>
            </p:cNvSpPr>
            <p:nvPr userDrawn="1"/>
          </p:nvSpPr>
          <p:spPr bwMode="auto">
            <a:xfrm>
              <a:off x="7507588" y="4616784"/>
              <a:ext cx="293643" cy="311834"/>
            </a:xfrm>
            <a:custGeom>
              <a:avLst/>
              <a:gdLst>
                <a:gd name="T0" fmla="*/ 8 w 137"/>
                <a:gd name="T1" fmla="*/ 123 h 134"/>
                <a:gd name="T2" fmla="*/ 13 w 137"/>
                <a:gd name="T3" fmla="*/ 125 h 134"/>
                <a:gd name="T4" fmla="*/ 24 w 137"/>
                <a:gd name="T5" fmla="*/ 126 h 134"/>
                <a:gd name="T6" fmla="*/ 35 w 137"/>
                <a:gd name="T7" fmla="*/ 128 h 134"/>
                <a:gd name="T8" fmla="*/ 75 w 137"/>
                <a:gd name="T9" fmla="*/ 128 h 134"/>
                <a:gd name="T10" fmla="*/ 79 w 137"/>
                <a:gd name="T11" fmla="*/ 132 h 134"/>
                <a:gd name="T12" fmla="*/ 105 w 137"/>
                <a:gd name="T13" fmla="*/ 132 h 134"/>
                <a:gd name="T14" fmla="*/ 123 w 137"/>
                <a:gd name="T15" fmla="*/ 131 h 134"/>
                <a:gd name="T16" fmla="*/ 126 w 137"/>
                <a:gd name="T17" fmla="*/ 130 h 134"/>
                <a:gd name="T18" fmla="*/ 113 w 137"/>
                <a:gd name="T19" fmla="*/ 114 h 134"/>
                <a:gd name="T20" fmla="*/ 114 w 137"/>
                <a:gd name="T21" fmla="*/ 78 h 134"/>
                <a:gd name="T22" fmla="*/ 131 w 137"/>
                <a:gd name="T23" fmla="*/ 78 h 134"/>
                <a:gd name="T24" fmla="*/ 134 w 137"/>
                <a:gd name="T25" fmla="*/ 75 h 134"/>
                <a:gd name="T26" fmla="*/ 137 w 137"/>
                <a:gd name="T27" fmla="*/ 54 h 134"/>
                <a:gd name="T28" fmla="*/ 134 w 137"/>
                <a:gd name="T29" fmla="*/ 54 h 134"/>
                <a:gd name="T30" fmla="*/ 123 w 137"/>
                <a:gd name="T31" fmla="*/ 55 h 134"/>
                <a:gd name="T32" fmla="*/ 117 w 137"/>
                <a:gd name="T33" fmla="*/ 58 h 134"/>
                <a:gd name="T34" fmla="*/ 117 w 137"/>
                <a:gd name="T35" fmla="*/ 49 h 134"/>
                <a:gd name="T36" fmla="*/ 111 w 137"/>
                <a:gd name="T37" fmla="*/ 40 h 134"/>
                <a:gd name="T38" fmla="*/ 113 w 137"/>
                <a:gd name="T39" fmla="*/ 25 h 134"/>
                <a:gd name="T40" fmla="*/ 111 w 137"/>
                <a:gd name="T41" fmla="*/ 16 h 134"/>
                <a:gd name="T42" fmla="*/ 103 w 137"/>
                <a:gd name="T43" fmla="*/ 15 h 134"/>
                <a:gd name="T44" fmla="*/ 97 w 137"/>
                <a:gd name="T45" fmla="*/ 13 h 134"/>
                <a:gd name="T46" fmla="*/ 88 w 137"/>
                <a:gd name="T47" fmla="*/ 13 h 134"/>
                <a:gd name="T48" fmla="*/ 83 w 137"/>
                <a:gd name="T49" fmla="*/ 22 h 134"/>
                <a:gd name="T50" fmla="*/ 70 w 137"/>
                <a:gd name="T51" fmla="*/ 24 h 134"/>
                <a:gd name="T52" fmla="*/ 60 w 137"/>
                <a:gd name="T53" fmla="*/ 17 h 134"/>
                <a:gd name="T54" fmla="*/ 55 w 137"/>
                <a:gd name="T55" fmla="*/ 9 h 134"/>
                <a:gd name="T56" fmla="*/ 53 w 137"/>
                <a:gd name="T57" fmla="*/ 0 h 134"/>
                <a:gd name="T58" fmla="*/ 16 w 137"/>
                <a:gd name="T59" fmla="*/ 0 h 134"/>
                <a:gd name="T60" fmla="*/ 9 w 137"/>
                <a:gd name="T61" fmla="*/ 3 h 134"/>
                <a:gd name="T62" fmla="*/ 19 w 137"/>
                <a:gd name="T63" fmla="*/ 26 h 134"/>
                <a:gd name="T64" fmla="*/ 17 w 137"/>
                <a:gd name="T65" fmla="*/ 37 h 134"/>
                <a:gd name="T66" fmla="*/ 25 w 137"/>
                <a:gd name="T67" fmla="*/ 60 h 134"/>
                <a:gd name="T68" fmla="*/ 16 w 137"/>
                <a:gd name="T69" fmla="*/ 76 h 134"/>
                <a:gd name="T70" fmla="*/ 8 w 137"/>
                <a:gd name="T71" fmla="*/ 96 h 134"/>
                <a:gd name="T72" fmla="*/ 2 w 137"/>
                <a:gd name="T73" fmla="*/ 112 h 134"/>
                <a:gd name="T74" fmla="*/ 0 w 137"/>
                <a:gd name="T75" fmla="*/ 126 h 134"/>
                <a:gd name="T76" fmla="*/ 0 w 137"/>
                <a:gd name="T77" fmla="*/ 127 h 134"/>
                <a:gd name="T78" fmla="*/ 4 w 137"/>
                <a:gd name="T79" fmla="*/ 126 h 134"/>
                <a:gd name="T80" fmla="*/ 8 w 137"/>
                <a:gd name="T8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7" h="134">
                  <a:moveTo>
                    <a:pt x="8" y="123"/>
                  </a:moveTo>
                  <a:cubicBezTo>
                    <a:pt x="11" y="123"/>
                    <a:pt x="9" y="127"/>
                    <a:pt x="13" y="125"/>
                  </a:cubicBezTo>
                  <a:cubicBezTo>
                    <a:pt x="17" y="124"/>
                    <a:pt x="21" y="124"/>
                    <a:pt x="24" y="126"/>
                  </a:cubicBezTo>
                  <a:cubicBezTo>
                    <a:pt x="28" y="128"/>
                    <a:pt x="31" y="128"/>
                    <a:pt x="35" y="128"/>
                  </a:cubicBezTo>
                  <a:cubicBezTo>
                    <a:pt x="39" y="128"/>
                    <a:pt x="75" y="128"/>
                    <a:pt x="75" y="128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101" y="131"/>
                    <a:pt x="105" y="132"/>
                  </a:cubicBezTo>
                  <a:cubicBezTo>
                    <a:pt x="108" y="134"/>
                    <a:pt x="119" y="132"/>
                    <a:pt x="123" y="131"/>
                  </a:cubicBezTo>
                  <a:cubicBezTo>
                    <a:pt x="123" y="131"/>
                    <a:pt x="125" y="131"/>
                    <a:pt x="126" y="130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7" y="54"/>
                    <a:pt x="137" y="54"/>
                    <a:pt x="137" y="54"/>
                  </a:cubicBezTo>
                  <a:cubicBezTo>
                    <a:pt x="136" y="54"/>
                    <a:pt x="135" y="53"/>
                    <a:pt x="134" y="54"/>
                  </a:cubicBezTo>
                  <a:cubicBezTo>
                    <a:pt x="130" y="55"/>
                    <a:pt x="127" y="55"/>
                    <a:pt x="123" y="55"/>
                  </a:cubicBezTo>
                  <a:cubicBezTo>
                    <a:pt x="120" y="55"/>
                    <a:pt x="119" y="58"/>
                    <a:pt x="117" y="58"/>
                  </a:cubicBezTo>
                  <a:cubicBezTo>
                    <a:pt x="115" y="57"/>
                    <a:pt x="116" y="51"/>
                    <a:pt x="117" y="49"/>
                  </a:cubicBezTo>
                  <a:cubicBezTo>
                    <a:pt x="118" y="47"/>
                    <a:pt x="114" y="42"/>
                    <a:pt x="111" y="40"/>
                  </a:cubicBezTo>
                  <a:cubicBezTo>
                    <a:pt x="109" y="38"/>
                    <a:pt x="114" y="27"/>
                    <a:pt x="113" y="25"/>
                  </a:cubicBezTo>
                  <a:cubicBezTo>
                    <a:pt x="111" y="24"/>
                    <a:pt x="111" y="20"/>
                    <a:pt x="111" y="16"/>
                  </a:cubicBezTo>
                  <a:cubicBezTo>
                    <a:pt x="111" y="13"/>
                    <a:pt x="108" y="15"/>
                    <a:pt x="103" y="15"/>
                  </a:cubicBezTo>
                  <a:cubicBezTo>
                    <a:pt x="98" y="15"/>
                    <a:pt x="97" y="13"/>
                    <a:pt x="97" y="13"/>
                  </a:cubicBezTo>
                  <a:cubicBezTo>
                    <a:pt x="97" y="13"/>
                    <a:pt x="91" y="11"/>
                    <a:pt x="88" y="13"/>
                  </a:cubicBezTo>
                  <a:cubicBezTo>
                    <a:pt x="85" y="14"/>
                    <a:pt x="85" y="23"/>
                    <a:pt x="83" y="22"/>
                  </a:cubicBezTo>
                  <a:cubicBezTo>
                    <a:pt x="81" y="22"/>
                    <a:pt x="75" y="23"/>
                    <a:pt x="70" y="24"/>
                  </a:cubicBezTo>
                  <a:cubicBezTo>
                    <a:pt x="65" y="26"/>
                    <a:pt x="63" y="23"/>
                    <a:pt x="60" y="17"/>
                  </a:cubicBezTo>
                  <a:cubicBezTo>
                    <a:pt x="58" y="12"/>
                    <a:pt x="54" y="14"/>
                    <a:pt x="55" y="9"/>
                  </a:cubicBezTo>
                  <a:cubicBezTo>
                    <a:pt x="57" y="5"/>
                    <a:pt x="53" y="0"/>
                    <a:pt x="53" y="0"/>
                  </a:cubicBezTo>
                  <a:cubicBezTo>
                    <a:pt x="53" y="0"/>
                    <a:pt x="19" y="0"/>
                    <a:pt x="16" y="0"/>
                  </a:cubicBezTo>
                  <a:cubicBezTo>
                    <a:pt x="14" y="0"/>
                    <a:pt x="12" y="2"/>
                    <a:pt x="9" y="3"/>
                  </a:cubicBezTo>
                  <a:cubicBezTo>
                    <a:pt x="11" y="11"/>
                    <a:pt x="18" y="23"/>
                    <a:pt x="19" y="26"/>
                  </a:cubicBezTo>
                  <a:cubicBezTo>
                    <a:pt x="21" y="29"/>
                    <a:pt x="17" y="32"/>
                    <a:pt x="17" y="37"/>
                  </a:cubicBezTo>
                  <a:cubicBezTo>
                    <a:pt x="17" y="43"/>
                    <a:pt x="24" y="53"/>
                    <a:pt x="25" y="60"/>
                  </a:cubicBezTo>
                  <a:cubicBezTo>
                    <a:pt x="25" y="67"/>
                    <a:pt x="20" y="71"/>
                    <a:pt x="16" y="76"/>
                  </a:cubicBezTo>
                  <a:cubicBezTo>
                    <a:pt x="12" y="80"/>
                    <a:pt x="8" y="90"/>
                    <a:pt x="8" y="96"/>
                  </a:cubicBezTo>
                  <a:cubicBezTo>
                    <a:pt x="8" y="103"/>
                    <a:pt x="2" y="109"/>
                    <a:pt x="2" y="112"/>
                  </a:cubicBezTo>
                  <a:cubicBezTo>
                    <a:pt x="2" y="115"/>
                    <a:pt x="1" y="123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3"/>
                    <a:pt x="8" y="1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5" name="Freeform 179"/>
            <p:cNvSpPr>
              <a:spLocks/>
            </p:cNvSpPr>
            <p:nvPr userDrawn="1"/>
          </p:nvSpPr>
          <p:spPr bwMode="auto">
            <a:xfrm>
              <a:off x="7749214" y="4675139"/>
              <a:ext cx="288609" cy="255303"/>
            </a:xfrm>
            <a:custGeom>
              <a:avLst/>
              <a:gdLst>
                <a:gd name="T0" fmla="*/ 103 w 134"/>
                <a:gd name="T1" fmla="*/ 4 h 110"/>
                <a:gd name="T2" fmla="*/ 95 w 134"/>
                <a:gd name="T3" fmla="*/ 0 h 110"/>
                <a:gd name="T4" fmla="*/ 81 w 134"/>
                <a:gd name="T5" fmla="*/ 2 h 110"/>
                <a:gd name="T6" fmla="*/ 77 w 134"/>
                <a:gd name="T7" fmla="*/ 9 h 110"/>
                <a:gd name="T8" fmla="*/ 76 w 134"/>
                <a:gd name="T9" fmla="*/ 15 h 110"/>
                <a:gd name="T10" fmla="*/ 75 w 134"/>
                <a:gd name="T11" fmla="*/ 27 h 110"/>
                <a:gd name="T12" fmla="*/ 73 w 134"/>
                <a:gd name="T13" fmla="*/ 37 h 110"/>
                <a:gd name="T14" fmla="*/ 81 w 134"/>
                <a:gd name="T15" fmla="*/ 46 h 110"/>
                <a:gd name="T16" fmla="*/ 88 w 134"/>
                <a:gd name="T17" fmla="*/ 43 h 110"/>
                <a:gd name="T18" fmla="*/ 90 w 134"/>
                <a:gd name="T19" fmla="*/ 51 h 110"/>
                <a:gd name="T20" fmla="*/ 88 w 134"/>
                <a:gd name="T21" fmla="*/ 56 h 110"/>
                <a:gd name="T22" fmla="*/ 80 w 134"/>
                <a:gd name="T23" fmla="*/ 56 h 110"/>
                <a:gd name="T24" fmla="*/ 75 w 134"/>
                <a:gd name="T25" fmla="*/ 47 h 110"/>
                <a:gd name="T26" fmla="*/ 66 w 134"/>
                <a:gd name="T27" fmla="*/ 45 h 110"/>
                <a:gd name="T28" fmla="*/ 60 w 134"/>
                <a:gd name="T29" fmla="*/ 38 h 110"/>
                <a:gd name="T30" fmla="*/ 56 w 134"/>
                <a:gd name="T31" fmla="*/ 40 h 110"/>
                <a:gd name="T32" fmla="*/ 51 w 134"/>
                <a:gd name="T33" fmla="*/ 42 h 110"/>
                <a:gd name="T34" fmla="*/ 41 w 134"/>
                <a:gd name="T35" fmla="*/ 39 h 110"/>
                <a:gd name="T36" fmla="*/ 37 w 134"/>
                <a:gd name="T37" fmla="*/ 34 h 110"/>
                <a:gd name="T38" fmla="*/ 30 w 134"/>
                <a:gd name="T39" fmla="*/ 34 h 110"/>
                <a:gd name="T40" fmla="*/ 27 w 134"/>
                <a:gd name="T41" fmla="*/ 32 h 110"/>
                <a:gd name="T42" fmla="*/ 24 w 134"/>
                <a:gd name="T43" fmla="*/ 29 h 110"/>
                <a:gd name="T44" fmla="*/ 21 w 134"/>
                <a:gd name="T45" fmla="*/ 50 h 110"/>
                <a:gd name="T46" fmla="*/ 18 w 134"/>
                <a:gd name="T47" fmla="*/ 53 h 110"/>
                <a:gd name="T48" fmla="*/ 1 w 134"/>
                <a:gd name="T49" fmla="*/ 53 h 110"/>
                <a:gd name="T50" fmla="*/ 0 w 134"/>
                <a:gd name="T51" fmla="*/ 89 h 110"/>
                <a:gd name="T52" fmla="*/ 13 w 134"/>
                <a:gd name="T53" fmla="*/ 105 h 110"/>
                <a:gd name="T54" fmla="*/ 34 w 134"/>
                <a:gd name="T55" fmla="*/ 105 h 110"/>
                <a:gd name="T56" fmla="*/ 35 w 134"/>
                <a:gd name="T57" fmla="*/ 107 h 110"/>
                <a:gd name="T58" fmla="*/ 41 w 134"/>
                <a:gd name="T59" fmla="*/ 106 h 110"/>
                <a:gd name="T60" fmla="*/ 56 w 134"/>
                <a:gd name="T61" fmla="*/ 108 h 110"/>
                <a:gd name="T62" fmla="*/ 68 w 134"/>
                <a:gd name="T63" fmla="*/ 96 h 110"/>
                <a:gd name="T64" fmla="*/ 79 w 134"/>
                <a:gd name="T65" fmla="*/ 89 h 110"/>
                <a:gd name="T66" fmla="*/ 85 w 134"/>
                <a:gd name="T67" fmla="*/ 83 h 110"/>
                <a:gd name="T68" fmla="*/ 95 w 134"/>
                <a:gd name="T69" fmla="*/ 83 h 110"/>
                <a:gd name="T70" fmla="*/ 96 w 134"/>
                <a:gd name="T71" fmla="*/ 83 h 110"/>
                <a:gd name="T72" fmla="*/ 94 w 134"/>
                <a:gd name="T73" fmla="*/ 75 h 110"/>
                <a:gd name="T74" fmla="*/ 126 w 134"/>
                <a:gd name="T75" fmla="*/ 64 h 110"/>
                <a:gd name="T76" fmla="*/ 124 w 134"/>
                <a:gd name="T77" fmla="*/ 59 h 110"/>
                <a:gd name="T78" fmla="*/ 126 w 134"/>
                <a:gd name="T79" fmla="*/ 49 h 110"/>
                <a:gd name="T80" fmla="*/ 130 w 134"/>
                <a:gd name="T81" fmla="*/ 46 h 110"/>
                <a:gd name="T82" fmla="*/ 130 w 134"/>
                <a:gd name="T83" fmla="*/ 28 h 110"/>
                <a:gd name="T84" fmla="*/ 134 w 134"/>
                <a:gd name="T85" fmla="*/ 26 h 110"/>
                <a:gd name="T86" fmla="*/ 129 w 134"/>
                <a:gd name="T87" fmla="*/ 14 h 110"/>
                <a:gd name="T88" fmla="*/ 114 w 134"/>
                <a:gd name="T89" fmla="*/ 8 h 110"/>
                <a:gd name="T90" fmla="*/ 103 w 134"/>
                <a:gd name="T91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4" h="110">
                  <a:moveTo>
                    <a:pt x="103" y="4"/>
                  </a:moveTo>
                  <a:cubicBezTo>
                    <a:pt x="101" y="4"/>
                    <a:pt x="98" y="2"/>
                    <a:pt x="95" y="0"/>
                  </a:cubicBezTo>
                  <a:cubicBezTo>
                    <a:pt x="92" y="2"/>
                    <a:pt x="84" y="2"/>
                    <a:pt x="81" y="2"/>
                  </a:cubicBezTo>
                  <a:cubicBezTo>
                    <a:pt x="76" y="2"/>
                    <a:pt x="80" y="7"/>
                    <a:pt x="77" y="9"/>
                  </a:cubicBezTo>
                  <a:cubicBezTo>
                    <a:pt x="75" y="11"/>
                    <a:pt x="74" y="14"/>
                    <a:pt x="76" y="15"/>
                  </a:cubicBezTo>
                  <a:cubicBezTo>
                    <a:pt x="78" y="16"/>
                    <a:pt x="75" y="24"/>
                    <a:pt x="75" y="27"/>
                  </a:cubicBezTo>
                  <a:cubicBezTo>
                    <a:pt x="75" y="30"/>
                    <a:pt x="71" y="36"/>
                    <a:pt x="73" y="37"/>
                  </a:cubicBezTo>
                  <a:cubicBezTo>
                    <a:pt x="74" y="38"/>
                    <a:pt x="77" y="45"/>
                    <a:pt x="81" y="46"/>
                  </a:cubicBezTo>
                  <a:cubicBezTo>
                    <a:pt x="84" y="47"/>
                    <a:pt x="87" y="43"/>
                    <a:pt x="88" y="43"/>
                  </a:cubicBezTo>
                  <a:cubicBezTo>
                    <a:pt x="90" y="43"/>
                    <a:pt x="90" y="48"/>
                    <a:pt x="90" y="51"/>
                  </a:cubicBezTo>
                  <a:cubicBezTo>
                    <a:pt x="90" y="54"/>
                    <a:pt x="88" y="56"/>
                    <a:pt x="88" y="56"/>
                  </a:cubicBezTo>
                  <a:cubicBezTo>
                    <a:pt x="88" y="56"/>
                    <a:pt x="82" y="58"/>
                    <a:pt x="80" y="56"/>
                  </a:cubicBezTo>
                  <a:cubicBezTo>
                    <a:pt x="77" y="54"/>
                    <a:pt x="75" y="48"/>
                    <a:pt x="75" y="47"/>
                  </a:cubicBezTo>
                  <a:cubicBezTo>
                    <a:pt x="75" y="45"/>
                    <a:pt x="69" y="45"/>
                    <a:pt x="66" y="45"/>
                  </a:cubicBezTo>
                  <a:cubicBezTo>
                    <a:pt x="63" y="45"/>
                    <a:pt x="61" y="40"/>
                    <a:pt x="60" y="38"/>
                  </a:cubicBezTo>
                  <a:cubicBezTo>
                    <a:pt x="59" y="36"/>
                    <a:pt x="56" y="39"/>
                    <a:pt x="56" y="40"/>
                  </a:cubicBezTo>
                  <a:cubicBezTo>
                    <a:pt x="56" y="42"/>
                    <a:pt x="53" y="42"/>
                    <a:pt x="51" y="42"/>
                  </a:cubicBezTo>
                  <a:cubicBezTo>
                    <a:pt x="48" y="42"/>
                    <a:pt x="43" y="38"/>
                    <a:pt x="41" y="39"/>
                  </a:cubicBezTo>
                  <a:cubicBezTo>
                    <a:pt x="39" y="40"/>
                    <a:pt x="37" y="36"/>
                    <a:pt x="37" y="34"/>
                  </a:cubicBezTo>
                  <a:cubicBezTo>
                    <a:pt x="38" y="32"/>
                    <a:pt x="32" y="33"/>
                    <a:pt x="30" y="34"/>
                  </a:cubicBezTo>
                  <a:cubicBezTo>
                    <a:pt x="28" y="35"/>
                    <a:pt x="27" y="32"/>
                    <a:pt x="27" y="32"/>
                  </a:cubicBezTo>
                  <a:cubicBezTo>
                    <a:pt x="27" y="32"/>
                    <a:pt x="26" y="30"/>
                    <a:pt x="24" y="29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3" y="105"/>
                    <a:pt x="13" y="105"/>
                    <a:pt x="13" y="105"/>
                  </a:cubicBezTo>
                  <a:cubicBezTo>
                    <a:pt x="20" y="104"/>
                    <a:pt x="34" y="102"/>
                    <a:pt x="34" y="105"/>
                  </a:cubicBezTo>
                  <a:cubicBezTo>
                    <a:pt x="34" y="105"/>
                    <a:pt x="35" y="106"/>
                    <a:pt x="35" y="107"/>
                  </a:cubicBezTo>
                  <a:cubicBezTo>
                    <a:pt x="38" y="106"/>
                    <a:pt x="40" y="106"/>
                    <a:pt x="41" y="106"/>
                  </a:cubicBezTo>
                  <a:cubicBezTo>
                    <a:pt x="44" y="106"/>
                    <a:pt x="53" y="110"/>
                    <a:pt x="56" y="108"/>
                  </a:cubicBezTo>
                  <a:cubicBezTo>
                    <a:pt x="59" y="107"/>
                    <a:pt x="64" y="98"/>
                    <a:pt x="68" y="96"/>
                  </a:cubicBezTo>
                  <a:cubicBezTo>
                    <a:pt x="73" y="95"/>
                    <a:pt x="79" y="91"/>
                    <a:pt x="79" y="89"/>
                  </a:cubicBezTo>
                  <a:cubicBezTo>
                    <a:pt x="79" y="87"/>
                    <a:pt x="79" y="85"/>
                    <a:pt x="85" y="83"/>
                  </a:cubicBezTo>
                  <a:cubicBezTo>
                    <a:pt x="95" y="83"/>
                    <a:pt x="95" y="83"/>
                    <a:pt x="95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124" y="64"/>
                    <a:pt x="126" y="64"/>
                  </a:cubicBezTo>
                  <a:cubicBezTo>
                    <a:pt x="125" y="61"/>
                    <a:pt x="123" y="60"/>
                    <a:pt x="124" y="59"/>
                  </a:cubicBezTo>
                  <a:cubicBezTo>
                    <a:pt x="125" y="59"/>
                    <a:pt x="126" y="51"/>
                    <a:pt x="126" y="49"/>
                  </a:cubicBezTo>
                  <a:cubicBezTo>
                    <a:pt x="126" y="47"/>
                    <a:pt x="133" y="48"/>
                    <a:pt x="130" y="46"/>
                  </a:cubicBezTo>
                  <a:cubicBezTo>
                    <a:pt x="128" y="44"/>
                    <a:pt x="129" y="31"/>
                    <a:pt x="130" y="28"/>
                  </a:cubicBezTo>
                  <a:cubicBezTo>
                    <a:pt x="131" y="26"/>
                    <a:pt x="134" y="28"/>
                    <a:pt x="134" y="26"/>
                  </a:cubicBezTo>
                  <a:cubicBezTo>
                    <a:pt x="134" y="24"/>
                    <a:pt x="130" y="17"/>
                    <a:pt x="129" y="14"/>
                  </a:cubicBezTo>
                  <a:cubicBezTo>
                    <a:pt x="127" y="13"/>
                    <a:pt x="117" y="9"/>
                    <a:pt x="114" y="8"/>
                  </a:cubicBezTo>
                  <a:cubicBezTo>
                    <a:pt x="111" y="8"/>
                    <a:pt x="106" y="4"/>
                    <a:pt x="103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6" name="Freeform 180"/>
            <p:cNvSpPr>
              <a:spLocks/>
            </p:cNvSpPr>
            <p:nvPr userDrawn="1"/>
          </p:nvSpPr>
          <p:spPr bwMode="auto">
            <a:xfrm>
              <a:off x="7922043" y="4492780"/>
              <a:ext cx="46983" cy="43766"/>
            </a:xfrm>
            <a:custGeom>
              <a:avLst/>
              <a:gdLst>
                <a:gd name="T0" fmla="*/ 18 w 22"/>
                <a:gd name="T1" fmla="*/ 0 h 19"/>
                <a:gd name="T2" fmla="*/ 12 w 22"/>
                <a:gd name="T3" fmla="*/ 2 h 19"/>
                <a:gd name="T4" fmla="*/ 6 w 22"/>
                <a:gd name="T5" fmla="*/ 3 h 19"/>
                <a:gd name="T6" fmla="*/ 4 w 22"/>
                <a:gd name="T7" fmla="*/ 4 h 19"/>
                <a:gd name="T8" fmla="*/ 2 w 22"/>
                <a:gd name="T9" fmla="*/ 11 h 19"/>
                <a:gd name="T10" fmla="*/ 0 w 22"/>
                <a:gd name="T11" fmla="*/ 14 h 19"/>
                <a:gd name="T12" fmla="*/ 2 w 22"/>
                <a:gd name="T13" fmla="*/ 17 h 19"/>
                <a:gd name="T14" fmla="*/ 6 w 22"/>
                <a:gd name="T15" fmla="*/ 18 h 19"/>
                <a:gd name="T16" fmla="*/ 12 w 22"/>
                <a:gd name="T17" fmla="*/ 14 h 19"/>
                <a:gd name="T18" fmla="*/ 22 w 22"/>
                <a:gd name="T19" fmla="*/ 12 h 19"/>
                <a:gd name="T20" fmla="*/ 20 w 22"/>
                <a:gd name="T21" fmla="*/ 5 h 19"/>
                <a:gd name="T22" fmla="*/ 18 w 22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19">
                  <a:moveTo>
                    <a:pt x="18" y="0"/>
                  </a:moveTo>
                  <a:cubicBezTo>
                    <a:pt x="16" y="1"/>
                    <a:pt x="13" y="2"/>
                    <a:pt x="12" y="2"/>
                  </a:cubicBezTo>
                  <a:cubicBezTo>
                    <a:pt x="10" y="3"/>
                    <a:pt x="9" y="4"/>
                    <a:pt x="6" y="3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2" y="5"/>
                    <a:pt x="2" y="11"/>
                    <a:pt x="2" y="11"/>
                  </a:cubicBezTo>
                  <a:cubicBezTo>
                    <a:pt x="2" y="11"/>
                    <a:pt x="0" y="11"/>
                    <a:pt x="0" y="14"/>
                  </a:cubicBezTo>
                  <a:cubicBezTo>
                    <a:pt x="0" y="16"/>
                    <a:pt x="1" y="17"/>
                    <a:pt x="2" y="17"/>
                  </a:cubicBezTo>
                  <a:cubicBezTo>
                    <a:pt x="3" y="17"/>
                    <a:pt x="5" y="18"/>
                    <a:pt x="6" y="18"/>
                  </a:cubicBezTo>
                  <a:cubicBezTo>
                    <a:pt x="12" y="19"/>
                    <a:pt x="12" y="14"/>
                    <a:pt x="12" y="14"/>
                  </a:cubicBezTo>
                  <a:cubicBezTo>
                    <a:pt x="12" y="14"/>
                    <a:pt x="21" y="15"/>
                    <a:pt x="22" y="12"/>
                  </a:cubicBezTo>
                  <a:cubicBezTo>
                    <a:pt x="22" y="9"/>
                    <a:pt x="20" y="5"/>
                    <a:pt x="20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7" name="Freeform 181"/>
            <p:cNvSpPr>
              <a:spLocks/>
            </p:cNvSpPr>
            <p:nvPr userDrawn="1"/>
          </p:nvSpPr>
          <p:spPr bwMode="auto">
            <a:xfrm>
              <a:off x="8220720" y="4155416"/>
              <a:ext cx="260084" cy="351953"/>
            </a:xfrm>
            <a:custGeom>
              <a:avLst/>
              <a:gdLst>
                <a:gd name="T0" fmla="*/ 28 w 121"/>
                <a:gd name="T1" fmla="*/ 29 h 151"/>
                <a:gd name="T2" fmla="*/ 36 w 121"/>
                <a:gd name="T3" fmla="*/ 35 h 151"/>
                <a:gd name="T4" fmla="*/ 59 w 121"/>
                <a:gd name="T5" fmla="*/ 43 h 151"/>
                <a:gd name="T6" fmla="*/ 75 w 121"/>
                <a:gd name="T7" fmla="*/ 46 h 151"/>
                <a:gd name="T8" fmla="*/ 80 w 121"/>
                <a:gd name="T9" fmla="*/ 49 h 151"/>
                <a:gd name="T10" fmla="*/ 49 w 121"/>
                <a:gd name="T11" fmla="*/ 77 h 151"/>
                <a:gd name="T12" fmla="*/ 36 w 121"/>
                <a:gd name="T13" fmla="*/ 79 h 151"/>
                <a:gd name="T14" fmla="*/ 20 w 121"/>
                <a:gd name="T15" fmla="*/ 87 h 151"/>
                <a:gd name="T16" fmla="*/ 11 w 121"/>
                <a:gd name="T17" fmla="*/ 88 h 151"/>
                <a:gd name="T18" fmla="*/ 5 w 121"/>
                <a:gd name="T19" fmla="*/ 96 h 151"/>
                <a:gd name="T20" fmla="*/ 0 w 121"/>
                <a:gd name="T21" fmla="*/ 104 h 151"/>
                <a:gd name="T22" fmla="*/ 1 w 121"/>
                <a:gd name="T23" fmla="*/ 142 h 151"/>
                <a:gd name="T24" fmla="*/ 6 w 121"/>
                <a:gd name="T25" fmla="*/ 151 h 151"/>
                <a:gd name="T26" fmla="*/ 32 w 121"/>
                <a:gd name="T27" fmla="*/ 125 h 151"/>
                <a:gd name="T28" fmla="*/ 53 w 121"/>
                <a:gd name="T29" fmla="*/ 111 h 151"/>
                <a:gd name="T30" fmla="*/ 82 w 121"/>
                <a:gd name="T31" fmla="*/ 85 h 151"/>
                <a:gd name="T32" fmla="*/ 95 w 121"/>
                <a:gd name="T33" fmla="*/ 65 h 151"/>
                <a:gd name="T34" fmla="*/ 105 w 121"/>
                <a:gd name="T35" fmla="*/ 48 h 151"/>
                <a:gd name="T36" fmla="*/ 116 w 121"/>
                <a:gd name="T37" fmla="*/ 27 h 151"/>
                <a:gd name="T38" fmla="*/ 120 w 121"/>
                <a:gd name="T39" fmla="*/ 8 h 151"/>
                <a:gd name="T40" fmla="*/ 113 w 121"/>
                <a:gd name="T41" fmla="*/ 4 h 151"/>
                <a:gd name="T42" fmla="*/ 87 w 121"/>
                <a:gd name="T43" fmla="*/ 11 h 151"/>
                <a:gd name="T44" fmla="*/ 68 w 121"/>
                <a:gd name="T45" fmla="*/ 15 h 151"/>
                <a:gd name="T46" fmla="*/ 53 w 121"/>
                <a:gd name="T47" fmla="*/ 17 h 151"/>
                <a:gd name="T48" fmla="*/ 33 w 121"/>
                <a:gd name="T49" fmla="*/ 16 h 151"/>
                <a:gd name="T50" fmla="*/ 27 w 121"/>
                <a:gd name="T51" fmla="*/ 10 h 151"/>
                <a:gd name="T52" fmla="*/ 21 w 121"/>
                <a:gd name="T53" fmla="*/ 19 h 151"/>
                <a:gd name="T54" fmla="*/ 28 w 121"/>
                <a:gd name="T55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51">
                  <a:moveTo>
                    <a:pt x="28" y="29"/>
                  </a:moveTo>
                  <a:cubicBezTo>
                    <a:pt x="30" y="30"/>
                    <a:pt x="34" y="35"/>
                    <a:pt x="36" y="35"/>
                  </a:cubicBezTo>
                  <a:cubicBezTo>
                    <a:pt x="38" y="36"/>
                    <a:pt x="51" y="40"/>
                    <a:pt x="59" y="43"/>
                  </a:cubicBezTo>
                  <a:cubicBezTo>
                    <a:pt x="68" y="46"/>
                    <a:pt x="73" y="46"/>
                    <a:pt x="75" y="46"/>
                  </a:cubicBezTo>
                  <a:cubicBezTo>
                    <a:pt x="78" y="46"/>
                    <a:pt x="82" y="47"/>
                    <a:pt x="80" y="49"/>
                  </a:cubicBezTo>
                  <a:cubicBezTo>
                    <a:pt x="77" y="50"/>
                    <a:pt x="52" y="74"/>
                    <a:pt x="49" y="77"/>
                  </a:cubicBezTo>
                  <a:cubicBezTo>
                    <a:pt x="45" y="81"/>
                    <a:pt x="43" y="79"/>
                    <a:pt x="36" y="79"/>
                  </a:cubicBezTo>
                  <a:cubicBezTo>
                    <a:pt x="28" y="79"/>
                    <a:pt x="22" y="87"/>
                    <a:pt x="20" y="87"/>
                  </a:cubicBezTo>
                  <a:cubicBezTo>
                    <a:pt x="19" y="87"/>
                    <a:pt x="15" y="87"/>
                    <a:pt x="11" y="88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" y="142"/>
                    <a:pt x="1" y="142"/>
                    <a:pt x="1" y="142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11" y="145"/>
                    <a:pt x="23" y="134"/>
                    <a:pt x="32" y="125"/>
                  </a:cubicBezTo>
                  <a:cubicBezTo>
                    <a:pt x="42" y="116"/>
                    <a:pt x="47" y="114"/>
                    <a:pt x="53" y="111"/>
                  </a:cubicBezTo>
                  <a:cubicBezTo>
                    <a:pt x="58" y="109"/>
                    <a:pt x="72" y="96"/>
                    <a:pt x="82" y="85"/>
                  </a:cubicBezTo>
                  <a:cubicBezTo>
                    <a:pt x="88" y="78"/>
                    <a:pt x="94" y="70"/>
                    <a:pt x="95" y="65"/>
                  </a:cubicBezTo>
                  <a:cubicBezTo>
                    <a:pt x="96" y="60"/>
                    <a:pt x="101" y="53"/>
                    <a:pt x="105" y="48"/>
                  </a:cubicBezTo>
                  <a:cubicBezTo>
                    <a:pt x="110" y="43"/>
                    <a:pt x="117" y="30"/>
                    <a:pt x="116" y="27"/>
                  </a:cubicBezTo>
                  <a:cubicBezTo>
                    <a:pt x="116" y="23"/>
                    <a:pt x="120" y="15"/>
                    <a:pt x="120" y="8"/>
                  </a:cubicBezTo>
                  <a:cubicBezTo>
                    <a:pt x="121" y="1"/>
                    <a:pt x="115" y="0"/>
                    <a:pt x="113" y="4"/>
                  </a:cubicBezTo>
                  <a:cubicBezTo>
                    <a:pt x="111" y="8"/>
                    <a:pt x="96" y="10"/>
                    <a:pt x="87" y="11"/>
                  </a:cubicBezTo>
                  <a:cubicBezTo>
                    <a:pt x="77" y="11"/>
                    <a:pt x="71" y="12"/>
                    <a:pt x="68" y="15"/>
                  </a:cubicBezTo>
                  <a:cubicBezTo>
                    <a:pt x="64" y="18"/>
                    <a:pt x="56" y="14"/>
                    <a:pt x="53" y="17"/>
                  </a:cubicBezTo>
                  <a:cubicBezTo>
                    <a:pt x="50" y="20"/>
                    <a:pt x="37" y="23"/>
                    <a:pt x="33" y="16"/>
                  </a:cubicBezTo>
                  <a:cubicBezTo>
                    <a:pt x="32" y="12"/>
                    <a:pt x="30" y="11"/>
                    <a:pt x="27" y="10"/>
                  </a:cubicBezTo>
                  <a:cubicBezTo>
                    <a:pt x="24" y="13"/>
                    <a:pt x="20" y="17"/>
                    <a:pt x="21" y="19"/>
                  </a:cubicBezTo>
                  <a:cubicBezTo>
                    <a:pt x="22" y="21"/>
                    <a:pt x="26" y="28"/>
                    <a:pt x="2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8" name="Freeform 182"/>
            <p:cNvSpPr>
              <a:spLocks/>
            </p:cNvSpPr>
            <p:nvPr userDrawn="1"/>
          </p:nvSpPr>
          <p:spPr bwMode="auto">
            <a:xfrm>
              <a:off x="6886744" y="3513512"/>
              <a:ext cx="300355" cy="242538"/>
            </a:xfrm>
            <a:custGeom>
              <a:avLst/>
              <a:gdLst>
                <a:gd name="T0" fmla="*/ 52 w 140"/>
                <a:gd name="T1" fmla="*/ 104 h 104"/>
                <a:gd name="T2" fmla="*/ 51 w 140"/>
                <a:gd name="T3" fmla="*/ 89 h 104"/>
                <a:gd name="T4" fmla="*/ 70 w 140"/>
                <a:gd name="T5" fmla="*/ 78 h 104"/>
                <a:gd name="T6" fmla="*/ 78 w 140"/>
                <a:gd name="T7" fmla="*/ 76 h 104"/>
                <a:gd name="T8" fmla="*/ 88 w 140"/>
                <a:gd name="T9" fmla="*/ 73 h 104"/>
                <a:gd name="T10" fmla="*/ 94 w 140"/>
                <a:gd name="T11" fmla="*/ 67 h 104"/>
                <a:gd name="T12" fmla="*/ 103 w 140"/>
                <a:gd name="T13" fmla="*/ 64 h 104"/>
                <a:gd name="T14" fmla="*/ 108 w 140"/>
                <a:gd name="T15" fmla="*/ 61 h 104"/>
                <a:gd name="T16" fmla="*/ 110 w 140"/>
                <a:gd name="T17" fmla="*/ 54 h 104"/>
                <a:gd name="T18" fmla="*/ 113 w 140"/>
                <a:gd name="T19" fmla="*/ 52 h 104"/>
                <a:gd name="T20" fmla="*/ 120 w 140"/>
                <a:gd name="T21" fmla="*/ 48 h 104"/>
                <a:gd name="T22" fmla="*/ 137 w 140"/>
                <a:gd name="T23" fmla="*/ 47 h 104"/>
                <a:gd name="T24" fmla="*/ 140 w 140"/>
                <a:gd name="T25" fmla="*/ 43 h 104"/>
                <a:gd name="T26" fmla="*/ 135 w 140"/>
                <a:gd name="T27" fmla="*/ 35 h 104"/>
                <a:gd name="T28" fmla="*/ 135 w 140"/>
                <a:gd name="T29" fmla="*/ 26 h 104"/>
                <a:gd name="T30" fmla="*/ 131 w 140"/>
                <a:gd name="T31" fmla="*/ 14 h 104"/>
                <a:gd name="T32" fmla="*/ 129 w 140"/>
                <a:gd name="T33" fmla="*/ 11 h 104"/>
                <a:gd name="T34" fmla="*/ 116 w 140"/>
                <a:gd name="T35" fmla="*/ 8 h 104"/>
                <a:gd name="T36" fmla="*/ 96 w 140"/>
                <a:gd name="T37" fmla="*/ 6 h 104"/>
                <a:gd name="T38" fmla="*/ 85 w 140"/>
                <a:gd name="T39" fmla="*/ 1 h 104"/>
                <a:gd name="T40" fmla="*/ 72 w 140"/>
                <a:gd name="T41" fmla="*/ 23 h 104"/>
                <a:gd name="T42" fmla="*/ 55 w 140"/>
                <a:gd name="T43" fmla="*/ 31 h 104"/>
                <a:gd name="T44" fmla="*/ 46 w 140"/>
                <a:gd name="T45" fmla="*/ 41 h 104"/>
                <a:gd name="T46" fmla="*/ 39 w 140"/>
                <a:gd name="T47" fmla="*/ 51 h 104"/>
                <a:gd name="T48" fmla="*/ 39 w 140"/>
                <a:gd name="T49" fmla="*/ 67 h 104"/>
                <a:gd name="T50" fmla="*/ 26 w 140"/>
                <a:gd name="T51" fmla="*/ 85 h 104"/>
                <a:gd name="T52" fmla="*/ 8 w 140"/>
                <a:gd name="T53" fmla="*/ 96 h 104"/>
                <a:gd name="T54" fmla="*/ 0 w 140"/>
                <a:gd name="T55" fmla="*/ 100 h 104"/>
                <a:gd name="T56" fmla="*/ 43 w 140"/>
                <a:gd name="T57" fmla="*/ 100 h 104"/>
                <a:gd name="T58" fmla="*/ 52 w 140"/>
                <a:gd name="T5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04">
                  <a:moveTo>
                    <a:pt x="52" y="104"/>
                  </a:moveTo>
                  <a:cubicBezTo>
                    <a:pt x="52" y="97"/>
                    <a:pt x="51" y="90"/>
                    <a:pt x="51" y="89"/>
                  </a:cubicBezTo>
                  <a:cubicBezTo>
                    <a:pt x="52" y="88"/>
                    <a:pt x="67" y="79"/>
                    <a:pt x="70" y="78"/>
                  </a:cubicBezTo>
                  <a:cubicBezTo>
                    <a:pt x="73" y="76"/>
                    <a:pt x="78" y="78"/>
                    <a:pt x="78" y="76"/>
                  </a:cubicBezTo>
                  <a:cubicBezTo>
                    <a:pt x="78" y="73"/>
                    <a:pt x="84" y="74"/>
                    <a:pt x="88" y="73"/>
                  </a:cubicBezTo>
                  <a:cubicBezTo>
                    <a:pt x="92" y="73"/>
                    <a:pt x="94" y="70"/>
                    <a:pt x="94" y="67"/>
                  </a:cubicBezTo>
                  <a:cubicBezTo>
                    <a:pt x="94" y="64"/>
                    <a:pt x="99" y="65"/>
                    <a:pt x="103" y="64"/>
                  </a:cubicBezTo>
                  <a:cubicBezTo>
                    <a:pt x="106" y="64"/>
                    <a:pt x="106" y="61"/>
                    <a:pt x="108" y="61"/>
                  </a:cubicBezTo>
                  <a:cubicBezTo>
                    <a:pt x="110" y="61"/>
                    <a:pt x="109" y="58"/>
                    <a:pt x="110" y="54"/>
                  </a:cubicBezTo>
                  <a:cubicBezTo>
                    <a:pt x="110" y="51"/>
                    <a:pt x="110" y="52"/>
                    <a:pt x="113" y="52"/>
                  </a:cubicBezTo>
                  <a:cubicBezTo>
                    <a:pt x="117" y="52"/>
                    <a:pt x="120" y="50"/>
                    <a:pt x="120" y="48"/>
                  </a:cubicBezTo>
                  <a:cubicBezTo>
                    <a:pt x="120" y="46"/>
                    <a:pt x="135" y="47"/>
                    <a:pt x="137" y="47"/>
                  </a:cubicBezTo>
                  <a:cubicBezTo>
                    <a:pt x="140" y="47"/>
                    <a:pt x="140" y="45"/>
                    <a:pt x="140" y="43"/>
                  </a:cubicBezTo>
                  <a:cubicBezTo>
                    <a:pt x="140" y="41"/>
                    <a:pt x="138" y="36"/>
                    <a:pt x="135" y="35"/>
                  </a:cubicBezTo>
                  <a:cubicBezTo>
                    <a:pt x="133" y="35"/>
                    <a:pt x="135" y="30"/>
                    <a:pt x="135" y="26"/>
                  </a:cubicBezTo>
                  <a:cubicBezTo>
                    <a:pt x="135" y="21"/>
                    <a:pt x="134" y="17"/>
                    <a:pt x="131" y="14"/>
                  </a:cubicBezTo>
                  <a:cubicBezTo>
                    <a:pt x="131" y="14"/>
                    <a:pt x="130" y="12"/>
                    <a:pt x="129" y="11"/>
                  </a:cubicBezTo>
                  <a:cubicBezTo>
                    <a:pt x="125" y="11"/>
                    <a:pt x="120" y="8"/>
                    <a:pt x="116" y="8"/>
                  </a:cubicBezTo>
                  <a:cubicBezTo>
                    <a:pt x="110" y="8"/>
                    <a:pt x="101" y="11"/>
                    <a:pt x="96" y="6"/>
                  </a:cubicBezTo>
                  <a:cubicBezTo>
                    <a:pt x="92" y="1"/>
                    <a:pt x="88" y="0"/>
                    <a:pt x="85" y="1"/>
                  </a:cubicBezTo>
                  <a:cubicBezTo>
                    <a:pt x="82" y="3"/>
                    <a:pt x="76" y="19"/>
                    <a:pt x="72" y="23"/>
                  </a:cubicBezTo>
                  <a:cubicBezTo>
                    <a:pt x="69" y="28"/>
                    <a:pt x="59" y="31"/>
                    <a:pt x="55" y="31"/>
                  </a:cubicBezTo>
                  <a:cubicBezTo>
                    <a:pt x="50" y="31"/>
                    <a:pt x="50" y="38"/>
                    <a:pt x="46" y="41"/>
                  </a:cubicBezTo>
                  <a:cubicBezTo>
                    <a:pt x="42" y="43"/>
                    <a:pt x="44" y="48"/>
                    <a:pt x="39" y="51"/>
                  </a:cubicBezTo>
                  <a:cubicBezTo>
                    <a:pt x="35" y="54"/>
                    <a:pt x="37" y="64"/>
                    <a:pt x="39" y="67"/>
                  </a:cubicBezTo>
                  <a:cubicBezTo>
                    <a:pt x="42" y="71"/>
                    <a:pt x="31" y="82"/>
                    <a:pt x="26" y="85"/>
                  </a:cubicBezTo>
                  <a:cubicBezTo>
                    <a:pt x="20" y="88"/>
                    <a:pt x="18" y="94"/>
                    <a:pt x="8" y="96"/>
                  </a:cubicBezTo>
                  <a:cubicBezTo>
                    <a:pt x="5" y="96"/>
                    <a:pt x="2" y="98"/>
                    <a:pt x="0" y="100"/>
                  </a:cubicBezTo>
                  <a:cubicBezTo>
                    <a:pt x="15" y="100"/>
                    <a:pt x="36" y="100"/>
                    <a:pt x="43" y="100"/>
                  </a:cubicBezTo>
                  <a:cubicBezTo>
                    <a:pt x="52" y="100"/>
                    <a:pt x="50" y="101"/>
                    <a:pt x="52" y="10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9" name="Freeform 183"/>
            <p:cNvSpPr>
              <a:spLocks/>
            </p:cNvSpPr>
            <p:nvPr userDrawn="1"/>
          </p:nvSpPr>
          <p:spPr bwMode="auto">
            <a:xfrm>
              <a:off x="7398520" y="3469746"/>
              <a:ext cx="107389" cy="204242"/>
            </a:xfrm>
            <a:custGeom>
              <a:avLst/>
              <a:gdLst>
                <a:gd name="T0" fmla="*/ 14 w 50"/>
                <a:gd name="T1" fmla="*/ 23 h 88"/>
                <a:gd name="T2" fmla="*/ 10 w 50"/>
                <a:gd name="T3" fmla="*/ 34 h 88"/>
                <a:gd name="T4" fmla="*/ 3 w 50"/>
                <a:gd name="T5" fmla="*/ 41 h 88"/>
                <a:gd name="T6" fmla="*/ 8 w 50"/>
                <a:gd name="T7" fmla="*/ 53 h 88"/>
                <a:gd name="T8" fmla="*/ 13 w 50"/>
                <a:gd name="T9" fmla="*/ 60 h 88"/>
                <a:gd name="T10" fmla="*/ 21 w 50"/>
                <a:gd name="T11" fmla="*/ 66 h 88"/>
                <a:gd name="T12" fmla="*/ 27 w 50"/>
                <a:gd name="T13" fmla="*/ 85 h 88"/>
                <a:gd name="T14" fmla="*/ 28 w 50"/>
                <a:gd name="T15" fmla="*/ 88 h 88"/>
                <a:gd name="T16" fmla="*/ 33 w 50"/>
                <a:gd name="T17" fmla="*/ 84 h 88"/>
                <a:gd name="T18" fmla="*/ 35 w 50"/>
                <a:gd name="T19" fmla="*/ 76 h 88"/>
                <a:gd name="T20" fmla="*/ 36 w 50"/>
                <a:gd name="T21" fmla="*/ 71 h 88"/>
                <a:gd name="T22" fmla="*/ 45 w 50"/>
                <a:gd name="T23" fmla="*/ 63 h 88"/>
                <a:gd name="T24" fmla="*/ 50 w 50"/>
                <a:gd name="T25" fmla="*/ 60 h 88"/>
                <a:gd name="T26" fmla="*/ 50 w 50"/>
                <a:gd name="T27" fmla="*/ 54 h 88"/>
                <a:gd name="T28" fmla="*/ 46 w 50"/>
                <a:gd name="T29" fmla="*/ 49 h 88"/>
                <a:gd name="T30" fmla="*/ 41 w 50"/>
                <a:gd name="T31" fmla="*/ 46 h 88"/>
                <a:gd name="T32" fmla="*/ 32 w 50"/>
                <a:gd name="T33" fmla="*/ 42 h 88"/>
                <a:gd name="T34" fmla="*/ 41 w 50"/>
                <a:gd name="T35" fmla="*/ 35 h 88"/>
                <a:gd name="T36" fmla="*/ 41 w 50"/>
                <a:gd name="T37" fmla="*/ 20 h 88"/>
                <a:gd name="T38" fmla="*/ 43 w 50"/>
                <a:gd name="T39" fmla="*/ 11 h 88"/>
                <a:gd name="T40" fmla="*/ 42 w 50"/>
                <a:gd name="T41" fmla="*/ 7 h 88"/>
                <a:gd name="T42" fmla="*/ 36 w 50"/>
                <a:gd name="T43" fmla="*/ 5 h 88"/>
                <a:gd name="T44" fmla="*/ 20 w 50"/>
                <a:gd name="T45" fmla="*/ 4 h 88"/>
                <a:gd name="T46" fmla="*/ 14 w 50"/>
                <a:gd name="T47" fmla="*/ 6 h 88"/>
                <a:gd name="T48" fmla="*/ 14 w 50"/>
                <a:gd name="T4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88">
                  <a:moveTo>
                    <a:pt x="14" y="23"/>
                  </a:moveTo>
                  <a:cubicBezTo>
                    <a:pt x="17" y="27"/>
                    <a:pt x="13" y="33"/>
                    <a:pt x="10" y="34"/>
                  </a:cubicBezTo>
                  <a:cubicBezTo>
                    <a:pt x="8" y="35"/>
                    <a:pt x="6" y="41"/>
                    <a:pt x="3" y="41"/>
                  </a:cubicBezTo>
                  <a:cubicBezTo>
                    <a:pt x="0" y="41"/>
                    <a:pt x="3" y="51"/>
                    <a:pt x="8" y="53"/>
                  </a:cubicBezTo>
                  <a:cubicBezTo>
                    <a:pt x="13" y="55"/>
                    <a:pt x="13" y="58"/>
                    <a:pt x="13" y="60"/>
                  </a:cubicBezTo>
                  <a:cubicBezTo>
                    <a:pt x="13" y="62"/>
                    <a:pt x="19" y="64"/>
                    <a:pt x="21" y="66"/>
                  </a:cubicBezTo>
                  <a:cubicBezTo>
                    <a:pt x="24" y="69"/>
                    <a:pt x="27" y="81"/>
                    <a:pt x="27" y="85"/>
                  </a:cubicBezTo>
                  <a:cubicBezTo>
                    <a:pt x="27" y="86"/>
                    <a:pt x="27" y="87"/>
                    <a:pt x="28" y="88"/>
                  </a:cubicBezTo>
                  <a:cubicBezTo>
                    <a:pt x="30" y="87"/>
                    <a:pt x="32" y="86"/>
                    <a:pt x="33" y="84"/>
                  </a:cubicBezTo>
                  <a:cubicBezTo>
                    <a:pt x="34" y="81"/>
                    <a:pt x="36" y="77"/>
                    <a:pt x="35" y="76"/>
                  </a:cubicBezTo>
                  <a:cubicBezTo>
                    <a:pt x="34" y="74"/>
                    <a:pt x="34" y="72"/>
                    <a:pt x="36" y="71"/>
                  </a:cubicBezTo>
                  <a:cubicBezTo>
                    <a:pt x="38" y="70"/>
                    <a:pt x="44" y="63"/>
                    <a:pt x="45" y="63"/>
                  </a:cubicBezTo>
                  <a:cubicBezTo>
                    <a:pt x="46" y="62"/>
                    <a:pt x="50" y="63"/>
                    <a:pt x="50" y="60"/>
                  </a:cubicBezTo>
                  <a:cubicBezTo>
                    <a:pt x="50" y="58"/>
                    <a:pt x="50" y="56"/>
                    <a:pt x="50" y="54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47"/>
                    <a:pt x="43" y="44"/>
                    <a:pt x="41" y="46"/>
                  </a:cubicBezTo>
                  <a:cubicBezTo>
                    <a:pt x="39" y="48"/>
                    <a:pt x="33" y="46"/>
                    <a:pt x="32" y="42"/>
                  </a:cubicBezTo>
                  <a:cubicBezTo>
                    <a:pt x="31" y="38"/>
                    <a:pt x="36" y="38"/>
                    <a:pt x="41" y="35"/>
                  </a:cubicBezTo>
                  <a:cubicBezTo>
                    <a:pt x="46" y="31"/>
                    <a:pt x="46" y="24"/>
                    <a:pt x="41" y="20"/>
                  </a:cubicBezTo>
                  <a:cubicBezTo>
                    <a:pt x="36" y="16"/>
                    <a:pt x="40" y="14"/>
                    <a:pt x="43" y="11"/>
                  </a:cubicBezTo>
                  <a:cubicBezTo>
                    <a:pt x="47" y="7"/>
                    <a:pt x="44" y="5"/>
                    <a:pt x="42" y="7"/>
                  </a:cubicBezTo>
                  <a:cubicBezTo>
                    <a:pt x="40" y="8"/>
                    <a:pt x="37" y="9"/>
                    <a:pt x="36" y="5"/>
                  </a:cubicBezTo>
                  <a:cubicBezTo>
                    <a:pt x="36" y="1"/>
                    <a:pt x="25" y="0"/>
                    <a:pt x="20" y="4"/>
                  </a:cubicBezTo>
                  <a:cubicBezTo>
                    <a:pt x="19" y="5"/>
                    <a:pt x="16" y="6"/>
                    <a:pt x="14" y="6"/>
                  </a:cubicBezTo>
                  <a:cubicBezTo>
                    <a:pt x="13" y="12"/>
                    <a:pt x="12" y="20"/>
                    <a:pt x="14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0" name="Freeform 184"/>
            <p:cNvSpPr>
              <a:spLocks/>
            </p:cNvSpPr>
            <p:nvPr userDrawn="1"/>
          </p:nvSpPr>
          <p:spPr bwMode="auto">
            <a:xfrm>
              <a:off x="6995811" y="3477040"/>
              <a:ext cx="520167" cy="505135"/>
            </a:xfrm>
            <a:custGeom>
              <a:avLst/>
              <a:gdLst>
                <a:gd name="T0" fmla="*/ 84 w 243"/>
                <a:gd name="T1" fmla="*/ 42 h 217"/>
                <a:gd name="T2" fmla="*/ 84 w 243"/>
                <a:gd name="T3" fmla="*/ 51 h 217"/>
                <a:gd name="T4" fmla="*/ 89 w 243"/>
                <a:gd name="T5" fmla="*/ 59 h 217"/>
                <a:gd name="T6" fmla="*/ 86 w 243"/>
                <a:gd name="T7" fmla="*/ 63 h 217"/>
                <a:gd name="T8" fmla="*/ 69 w 243"/>
                <a:gd name="T9" fmla="*/ 64 h 217"/>
                <a:gd name="T10" fmla="*/ 62 w 243"/>
                <a:gd name="T11" fmla="*/ 68 h 217"/>
                <a:gd name="T12" fmla="*/ 59 w 243"/>
                <a:gd name="T13" fmla="*/ 70 h 217"/>
                <a:gd name="T14" fmla="*/ 57 w 243"/>
                <a:gd name="T15" fmla="*/ 77 h 217"/>
                <a:gd name="T16" fmla="*/ 52 w 243"/>
                <a:gd name="T17" fmla="*/ 80 h 217"/>
                <a:gd name="T18" fmla="*/ 43 w 243"/>
                <a:gd name="T19" fmla="*/ 83 h 217"/>
                <a:gd name="T20" fmla="*/ 37 w 243"/>
                <a:gd name="T21" fmla="*/ 89 h 217"/>
                <a:gd name="T22" fmla="*/ 27 w 243"/>
                <a:gd name="T23" fmla="*/ 92 h 217"/>
                <a:gd name="T24" fmla="*/ 19 w 243"/>
                <a:gd name="T25" fmla="*/ 94 h 217"/>
                <a:gd name="T26" fmla="*/ 0 w 243"/>
                <a:gd name="T27" fmla="*/ 105 h 217"/>
                <a:gd name="T28" fmla="*/ 1 w 243"/>
                <a:gd name="T29" fmla="*/ 120 h 217"/>
                <a:gd name="T30" fmla="*/ 3 w 243"/>
                <a:gd name="T31" fmla="*/ 122 h 217"/>
                <a:gd name="T32" fmla="*/ 116 w 243"/>
                <a:gd name="T33" fmla="*/ 192 h 217"/>
                <a:gd name="T34" fmla="*/ 124 w 243"/>
                <a:gd name="T35" fmla="*/ 201 h 217"/>
                <a:gd name="T36" fmla="*/ 137 w 243"/>
                <a:gd name="T37" fmla="*/ 205 h 217"/>
                <a:gd name="T38" fmla="*/ 142 w 243"/>
                <a:gd name="T39" fmla="*/ 217 h 217"/>
                <a:gd name="T40" fmla="*/ 154 w 243"/>
                <a:gd name="T41" fmla="*/ 214 h 217"/>
                <a:gd name="T42" fmla="*/ 172 w 243"/>
                <a:gd name="T43" fmla="*/ 209 h 217"/>
                <a:gd name="T44" fmla="*/ 193 w 243"/>
                <a:gd name="T45" fmla="*/ 193 h 217"/>
                <a:gd name="T46" fmla="*/ 243 w 243"/>
                <a:gd name="T47" fmla="*/ 164 h 217"/>
                <a:gd name="T48" fmla="*/ 243 w 243"/>
                <a:gd name="T49" fmla="*/ 164 h 217"/>
                <a:gd name="T50" fmla="*/ 237 w 243"/>
                <a:gd name="T51" fmla="*/ 155 h 217"/>
                <a:gd name="T52" fmla="*/ 229 w 243"/>
                <a:gd name="T53" fmla="*/ 153 h 217"/>
                <a:gd name="T54" fmla="*/ 221 w 243"/>
                <a:gd name="T55" fmla="*/ 148 h 217"/>
                <a:gd name="T56" fmla="*/ 219 w 243"/>
                <a:gd name="T57" fmla="*/ 140 h 217"/>
                <a:gd name="T58" fmla="*/ 214 w 243"/>
                <a:gd name="T59" fmla="*/ 133 h 217"/>
                <a:gd name="T60" fmla="*/ 219 w 243"/>
                <a:gd name="T61" fmla="*/ 128 h 217"/>
                <a:gd name="T62" fmla="*/ 218 w 243"/>
                <a:gd name="T63" fmla="*/ 123 h 217"/>
                <a:gd name="T64" fmla="*/ 218 w 243"/>
                <a:gd name="T65" fmla="*/ 116 h 217"/>
                <a:gd name="T66" fmla="*/ 218 w 243"/>
                <a:gd name="T67" fmla="*/ 109 h 217"/>
                <a:gd name="T68" fmla="*/ 219 w 243"/>
                <a:gd name="T69" fmla="*/ 97 h 217"/>
                <a:gd name="T70" fmla="*/ 213 w 243"/>
                <a:gd name="T71" fmla="*/ 87 h 217"/>
                <a:gd name="T72" fmla="*/ 216 w 243"/>
                <a:gd name="T73" fmla="*/ 85 h 217"/>
                <a:gd name="T74" fmla="*/ 215 w 243"/>
                <a:gd name="T75" fmla="*/ 82 h 217"/>
                <a:gd name="T76" fmla="*/ 209 w 243"/>
                <a:gd name="T77" fmla="*/ 63 h 217"/>
                <a:gd name="T78" fmla="*/ 201 w 243"/>
                <a:gd name="T79" fmla="*/ 57 h 217"/>
                <a:gd name="T80" fmla="*/ 196 w 243"/>
                <a:gd name="T81" fmla="*/ 50 h 217"/>
                <a:gd name="T82" fmla="*/ 191 w 243"/>
                <a:gd name="T83" fmla="*/ 38 h 217"/>
                <a:gd name="T84" fmla="*/ 198 w 243"/>
                <a:gd name="T85" fmla="*/ 31 h 217"/>
                <a:gd name="T86" fmla="*/ 202 w 243"/>
                <a:gd name="T87" fmla="*/ 20 h 217"/>
                <a:gd name="T88" fmla="*/ 202 w 243"/>
                <a:gd name="T89" fmla="*/ 3 h 217"/>
                <a:gd name="T90" fmla="*/ 191 w 243"/>
                <a:gd name="T91" fmla="*/ 1 h 217"/>
                <a:gd name="T92" fmla="*/ 179 w 243"/>
                <a:gd name="T93" fmla="*/ 2 h 217"/>
                <a:gd name="T94" fmla="*/ 163 w 243"/>
                <a:gd name="T95" fmla="*/ 5 h 217"/>
                <a:gd name="T96" fmla="*/ 119 w 243"/>
                <a:gd name="T97" fmla="*/ 7 h 217"/>
                <a:gd name="T98" fmla="*/ 101 w 243"/>
                <a:gd name="T99" fmla="*/ 16 h 217"/>
                <a:gd name="T100" fmla="*/ 83 w 243"/>
                <a:gd name="T101" fmla="*/ 25 h 217"/>
                <a:gd name="T102" fmla="*/ 78 w 243"/>
                <a:gd name="T103" fmla="*/ 27 h 217"/>
                <a:gd name="T104" fmla="*/ 80 w 243"/>
                <a:gd name="T105" fmla="*/ 30 h 217"/>
                <a:gd name="T106" fmla="*/ 84 w 243"/>
                <a:gd name="T107" fmla="*/ 4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7">
                  <a:moveTo>
                    <a:pt x="84" y="42"/>
                  </a:moveTo>
                  <a:cubicBezTo>
                    <a:pt x="84" y="46"/>
                    <a:pt x="82" y="51"/>
                    <a:pt x="84" y="51"/>
                  </a:cubicBezTo>
                  <a:cubicBezTo>
                    <a:pt x="87" y="52"/>
                    <a:pt x="89" y="57"/>
                    <a:pt x="89" y="59"/>
                  </a:cubicBezTo>
                  <a:cubicBezTo>
                    <a:pt x="89" y="61"/>
                    <a:pt x="89" y="63"/>
                    <a:pt x="86" y="63"/>
                  </a:cubicBezTo>
                  <a:cubicBezTo>
                    <a:pt x="84" y="63"/>
                    <a:pt x="69" y="62"/>
                    <a:pt x="69" y="64"/>
                  </a:cubicBezTo>
                  <a:cubicBezTo>
                    <a:pt x="69" y="66"/>
                    <a:pt x="66" y="68"/>
                    <a:pt x="62" y="68"/>
                  </a:cubicBezTo>
                  <a:cubicBezTo>
                    <a:pt x="59" y="68"/>
                    <a:pt x="59" y="67"/>
                    <a:pt x="59" y="70"/>
                  </a:cubicBezTo>
                  <a:cubicBezTo>
                    <a:pt x="58" y="74"/>
                    <a:pt x="59" y="77"/>
                    <a:pt x="57" y="77"/>
                  </a:cubicBezTo>
                  <a:cubicBezTo>
                    <a:pt x="55" y="77"/>
                    <a:pt x="55" y="80"/>
                    <a:pt x="52" y="80"/>
                  </a:cubicBezTo>
                  <a:cubicBezTo>
                    <a:pt x="48" y="81"/>
                    <a:pt x="43" y="80"/>
                    <a:pt x="43" y="83"/>
                  </a:cubicBezTo>
                  <a:cubicBezTo>
                    <a:pt x="43" y="86"/>
                    <a:pt x="41" y="89"/>
                    <a:pt x="37" y="89"/>
                  </a:cubicBezTo>
                  <a:cubicBezTo>
                    <a:pt x="33" y="90"/>
                    <a:pt x="27" y="89"/>
                    <a:pt x="27" y="92"/>
                  </a:cubicBezTo>
                  <a:cubicBezTo>
                    <a:pt x="27" y="94"/>
                    <a:pt x="22" y="92"/>
                    <a:pt x="19" y="94"/>
                  </a:cubicBezTo>
                  <a:cubicBezTo>
                    <a:pt x="16" y="95"/>
                    <a:pt x="1" y="104"/>
                    <a:pt x="0" y="105"/>
                  </a:cubicBezTo>
                  <a:cubicBezTo>
                    <a:pt x="0" y="106"/>
                    <a:pt x="1" y="113"/>
                    <a:pt x="1" y="120"/>
                  </a:cubicBezTo>
                  <a:cubicBezTo>
                    <a:pt x="1" y="120"/>
                    <a:pt x="2" y="121"/>
                    <a:pt x="3" y="122"/>
                  </a:cubicBezTo>
                  <a:cubicBezTo>
                    <a:pt x="9" y="125"/>
                    <a:pt x="113" y="189"/>
                    <a:pt x="116" y="192"/>
                  </a:cubicBezTo>
                  <a:cubicBezTo>
                    <a:pt x="119" y="195"/>
                    <a:pt x="124" y="201"/>
                    <a:pt x="124" y="201"/>
                  </a:cubicBezTo>
                  <a:cubicBezTo>
                    <a:pt x="124" y="201"/>
                    <a:pt x="131" y="202"/>
                    <a:pt x="137" y="205"/>
                  </a:cubicBezTo>
                  <a:cubicBezTo>
                    <a:pt x="142" y="208"/>
                    <a:pt x="142" y="217"/>
                    <a:pt x="142" y="217"/>
                  </a:cubicBezTo>
                  <a:cubicBezTo>
                    <a:pt x="142" y="217"/>
                    <a:pt x="150" y="215"/>
                    <a:pt x="154" y="214"/>
                  </a:cubicBezTo>
                  <a:cubicBezTo>
                    <a:pt x="158" y="214"/>
                    <a:pt x="172" y="209"/>
                    <a:pt x="172" y="209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2" y="159"/>
                    <a:pt x="240" y="155"/>
                    <a:pt x="237" y="155"/>
                  </a:cubicBezTo>
                  <a:cubicBezTo>
                    <a:pt x="234" y="155"/>
                    <a:pt x="232" y="153"/>
                    <a:pt x="229" y="153"/>
                  </a:cubicBezTo>
                  <a:cubicBezTo>
                    <a:pt x="225" y="153"/>
                    <a:pt x="221" y="151"/>
                    <a:pt x="221" y="148"/>
                  </a:cubicBezTo>
                  <a:cubicBezTo>
                    <a:pt x="220" y="145"/>
                    <a:pt x="222" y="143"/>
                    <a:pt x="219" y="140"/>
                  </a:cubicBezTo>
                  <a:cubicBezTo>
                    <a:pt x="217" y="136"/>
                    <a:pt x="214" y="135"/>
                    <a:pt x="214" y="133"/>
                  </a:cubicBezTo>
                  <a:cubicBezTo>
                    <a:pt x="214" y="131"/>
                    <a:pt x="219" y="128"/>
                    <a:pt x="219" y="128"/>
                  </a:cubicBezTo>
                  <a:cubicBezTo>
                    <a:pt x="220" y="127"/>
                    <a:pt x="218" y="125"/>
                    <a:pt x="218" y="123"/>
                  </a:cubicBezTo>
                  <a:cubicBezTo>
                    <a:pt x="218" y="121"/>
                    <a:pt x="216" y="118"/>
                    <a:pt x="218" y="116"/>
                  </a:cubicBezTo>
                  <a:cubicBezTo>
                    <a:pt x="219" y="114"/>
                    <a:pt x="220" y="112"/>
                    <a:pt x="218" y="109"/>
                  </a:cubicBezTo>
                  <a:cubicBezTo>
                    <a:pt x="217" y="105"/>
                    <a:pt x="221" y="102"/>
                    <a:pt x="219" y="97"/>
                  </a:cubicBezTo>
                  <a:cubicBezTo>
                    <a:pt x="217" y="93"/>
                    <a:pt x="213" y="89"/>
                    <a:pt x="213" y="87"/>
                  </a:cubicBezTo>
                  <a:cubicBezTo>
                    <a:pt x="214" y="87"/>
                    <a:pt x="215" y="86"/>
                    <a:pt x="216" y="85"/>
                  </a:cubicBezTo>
                  <a:cubicBezTo>
                    <a:pt x="215" y="84"/>
                    <a:pt x="215" y="83"/>
                    <a:pt x="215" y="82"/>
                  </a:cubicBezTo>
                  <a:cubicBezTo>
                    <a:pt x="215" y="78"/>
                    <a:pt x="212" y="66"/>
                    <a:pt x="209" y="63"/>
                  </a:cubicBezTo>
                  <a:cubicBezTo>
                    <a:pt x="207" y="61"/>
                    <a:pt x="201" y="59"/>
                    <a:pt x="201" y="57"/>
                  </a:cubicBezTo>
                  <a:cubicBezTo>
                    <a:pt x="201" y="55"/>
                    <a:pt x="201" y="52"/>
                    <a:pt x="196" y="50"/>
                  </a:cubicBezTo>
                  <a:cubicBezTo>
                    <a:pt x="191" y="48"/>
                    <a:pt x="188" y="38"/>
                    <a:pt x="191" y="38"/>
                  </a:cubicBezTo>
                  <a:cubicBezTo>
                    <a:pt x="194" y="38"/>
                    <a:pt x="196" y="32"/>
                    <a:pt x="198" y="31"/>
                  </a:cubicBezTo>
                  <a:cubicBezTo>
                    <a:pt x="201" y="30"/>
                    <a:pt x="205" y="24"/>
                    <a:pt x="202" y="20"/>
                  </a:cubicBezTo>
                  <a:cubicBezTo>
                    <a:pt x="200" y="17"/>
                    <a:pt x="201" y="9"/>
                    <a:pt x="202" y="3"/>
                  </a:cubicBezTo>
                  <a:cubicBezTo>
                    <a:pt x="197" y="3"/>
                    <a:pt x="192" y="1"/>
                    <a:pt x="191" y="1"/>
                  </a:cubicBezTo>
                  <a:cubicBezTo>
                    <a:pt x="189" y="0"/>
                    <a:pt x="183" y="2"/>
                    <a:pt x="179" y="2"/>
                  </a:cubicBezTo>
                  <a:cubicBezTo>
                    <a:pt x="175" y="2"/>
                    <a:pt x="166" y="8"/>
                    <a:pt x="163" y="5"/>
                  </a:cubicBezTo>
                  <a:cubicBezTo>
                    <a:pt x="160" y="2"/>
                    <a:pt x="128" y="7"/>
                    <a:pt x="119" y="7"/>
                  </a:cubicBezTo>
                  <a:cubicBezTo>
                    <a:pt x="110" y="8"/>
                    <a:pt x="106" y="16"/>
                    <a:pt x="101" y="16"/>
                  </a:cubicBezTo>
                  <a:cubicBezTo>
                    <a:pt x="96" y="16"/>
                    <a:pt x="87" y="20"/>
                    <a:pt x="83" y="25"/>
                  </a:cubicBezTo>
                  <a:cubicBezTo>
                    <a:pt x="82" y="26"/>
                    <a:pt x="80" y="27"/>
                    <a:pt x="78" y="27"/>
                  </a:cubicBezTo>
                  <a:cubicBezTo>
                    <a:pt x="79" y="28"/>
                    <a:pt x="80" y="30"/>
                    <a:pt x="80" y="30"/>
                  </a:cubicBezTo>
                  <a:cubicBezTo>
                    <a:pt x="83" y="33"/>
                    <a:pt x="84" y="37"/>
                    <a:pt x="84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1" name="Freeform 185"/>
            <p:cNvSpPr>
              <a:spLocks/>
            </p:cNvSpPr>
            <p:nvPr userDrawn="1"/>
          </p:nvSpPr>
          <p:spPr bwMode="auto">
            <a:xfrm>
              <a:off x="7452215" y="3595574"/>
              <a:ext cx="380897" cy="368365"/>
            </a:xfrm>
            <a:custGeom>
              <a:avLst/>
              <a:gdLst>
                <a:gd name="T0" fmla="*/ 20 w 178"/>
                <a:gd name="T1" fmla="*/ 9 h 158"/>
                <a:gd name="T2" fmla="*/ 11 w 178"/>
                <a:gd name="T3" fmla="*/ 17 h 158"/>
                <a:gd name="T4" fmla="*/ 10 w 178"/>
                <a:gd name="T5" fmla="*/ 22 h 158"/>
                <a:gd name="T6" fmla="*/ 8 w 178"/>
                <a:gd name="T7" fmla="*/ 30 h 158"/>
                <a:gd name="T8" fmla="*/ 0 w 178"/>
                <a:gd name="T9" fmla="*/ 36 h 158"/>
                <a:gd name="T10" fmla="*/ 6 w 178"/>
                <a:gd name="T11" fmla="*/ 46 h 158"/>
                <a:gd name="T12" fmla="*/ 5 w 178"/>
                <a:gd name="T13" fmla="*/ 58 h 158"/>
                <a:gd name="T14" fmla="*/ 5 w 178"/>
                <a:gd name="T15" fmla="*/ 65 h 158"/>
                <a:gd name="T16" fmla="*/ 5 w 178"/>
                <a:gd name="T17" fmla="*/ 72 h 158"/>
                <a:gd name="T18" fmla="*/ 6 w 178"/>
                <a:gd name="T19" fmla="*/ 77 h 158"/>
                <a:gd name="T20" fmla="*/ 1 w 178"/>
                <a:gd name="T21" fmla="*/ 82 h 158"/>
                <a:gd name="T22" fmla="*/ 6 w 178"/>
                <a:gd name="T23" fmla="*/ 89 h 158"/>
                <a:gd name="T24" fmla="*/ 8 w 178"/>
                <a:gd name="T25" fmla="*/ 97 h 158"/>
                <a:gd name="T26" fmla="*/ 16 w 178"/>
                <a:gd name="T27" fmla="*/ 102 h 158"/>
                <a:gd name="T28" fmla="*/ 24 w 178"/>
                <a:gd name="T29" fmla="*/ 104 h 158"/>
                <a:gd name="T30" fmla="*/ 30 w 178"/>
                <a:gd name="T31" fmla="*/ 113 h 158"/>
                <a:gd name="T32" fmla="*/ 47 w 178"/>
                <a:gd name="T33" fmla="*/ 116 h 158"/>
                <a:gd name="T34" fmla="*/ 55 w 178"/>
                <a:gd name="T35" fmla="*/ 123 h 158"/>
                <a:gd name="T36" fmla="*/ 74 w 178"/>
                <a:gd name="T37" fmla="*/ 113 h 158"/>
                <a:gd name="T38" fmla="*/ 163 w 178"/>
                <a:gd name="T39" fmla="*/ 158 h 158"/>
                <a:gd name="T40" fmla="*/ 163 w 178"/>
                <a:gd name="T41" fmla="*/ 152 h 158"/>
                <a:gd name="T42" fmla="*/ 174 w 178"/>
                <a:gd name="T43" fmla="*/ 152 h 158"/>
                <a:gd name="T44" fmla="*/ 174 w 178"/>
                <a:gd name="T45" fmla="*/ 46 h 158"/>
                <a:gd name="T46" fmla="*/ 174 w 178"/>
                <a:gd name="T47" fmla="*/ 30 h 158"/>
                <a:gd name="T48" fmla="*/ 176 w 178"/>
                <a:gd name="T49" fmla="*/ 17 h 158"/>
                <a:gd name="T50" fmla="*/ 177 w 178"/>
                <a:gd name="T51" fmla="*/ 14 h 158"/>
                <a:gd name="T52" fmla="*/ 176 w 178"/>
                <a:gd name="T53" fmla="*/ 13 h 158"/>
                <a:gd name="T54" fmla="*/ 161 w 178"/>
                <a:gd name="T55" fmla="*/ 10 h 158"/>
                <a:gd name="T56" fmla="*/ 143 w 178"/>
                <a:gd name="T57" fmla="*/ 1 h 158"/>
                <a:gd name="T58" fmla="*/ 117 w 178"/>
                <a:gd name="T59" fmla="*/ 13 h 158"/>
                <a:gd name="T60" fmla="*/ 119 w 178"/>
                <a:gd name="T61" fmla="*/ 27 h 158"/>
                <a:gd name="T62" fmla="*/ 101 w 178"/>
                <a:gd name="T63" fmla="*/ 28 h 158"/>
                <a:gd name="T64" fmla="*/ 79 w 178"/>
                <a:gd name="T65" fmla="*/ 20 h 158"/>
                <a:gd name="T66" fmla="*/ 68 w 178"/>
                <a:gd name="T67" fmla="*/ 13 h 158"/>
                <a:gd name="T68" fmla="*/ 60 w 178"/>
                <a:gd name="T69" fmla="*/ 7 h 158"/>
                <a:gd name="T70" fmla="*/ 39 w 178"/>
                <a:gd name="T71" fmla="*/ 3 h 158"/>
                <a:gd name="T72" fmla="*/ 25 w 178"/>
                <a:gd name="T73" fmla="*/ 0 h 158"/>
                <a:gd name="T74" fmla="*/ 25 w 178"/>
                <a:gd name="T75" fmla="*/ 6 h 158"/>
                <a:gd name="T76" fmla="*/ 20 w 178"/>
                <a:gd name="T7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" h="158">
                  <a:moveTo>
                    <a:pt x="20" y="9"/>
                  </a:moveTo>
                  <a:cubicBezTo>
                    <a:pt x="19" y="9"/>
                    <a:pt x="13" y="16"/>
                    <a:pt x="11" y="17"/>
                  </a:cubicBezTo>
                  <a:cubicBezTo>
                    <a:pt x="9" y="18"/>
                    <a:pt x="9" y="20"/>
                    <a:pt x="10" y="22"/>
                  </a:cubicBezTo>
                  <a:cubicBezTo>
                    <a:pt x="11" y="23"/>
                    <a:pt x="9" y="27"/>
                    <a:pt x="8" y="30"/>
                  </a:cubicBezTo>
                  <a:cubicBezTo>
                    <a:pt x="6" y="33"/>
                    <a:pt x="1" y="35"/>
                    <a:pt x="0" y="36"/>
                  </a:cubicBezTo>
                  <a:cubicBezTo>
                    <a:pt x="0" y="38"/>
                    <a:pt x="4" y="42"/>
                    <a:pt x="6" y="46"/>
                  </a:cubicBezTo>
                  <a:cubicBezTo>
                    <a:pt x="8" y="51"/>
                    <a:pt x="4" y="54"/>
                    <a:pt x="5" y="58"/>
                  </a:cubicBezTo>
                  <a:cubicBezTo>
                    <a:pt x="7" y="61"/>
                    <a:pt x="6" y="63"/>
                    <a:pt x="5" y="65"/>
                  </a:cubicBezTo>
                  <a:cubicBezTo>
                    <a:pt x="3" y="67"/>
                    <a:pt x="5" y="70"/>
                    <a:pt x="5" y="72"/>
                  </a:cubicBezTo>
                  <a:cubicBezTo>
                    <a:pt x="5" y="74"/>
                    <a:pt x="7" y="76"/>
                    <a:pt x="6" y="77"/>
                  </a:cubicBezTo>
                  <a:cubicBezTo>
                    <a:pt x="6" y="77"/>
                    <a:pt x="1" y="80"/>
                    <a:pt x="1" y="82"/>
                  </a:cubicBezTo>
                  <a:cubicBezTo>
                    <a:pt x="1" y="84"/>
                    <a:pt x="4" y="85"/>
                    <a:pt x="6" y="89"/>
                  </a:cubicBezTo>
                  <a:cubicBezTo>
                    <a:pt x="9" y="92"/>
                    <a:pt x="7" y="94"/>
                    <a:pt x="8" y="97"/>
                  </a:cubicBezTo>
                  <a:cubicBezTo>
                    <a:pt x="8" y="100"/>
                    <a:pt x="12" y="102"/>
                    <a:pt x="16" y="102"/>
                  </a:cubicBezTo>
                  <a:cubicBezTo>
                    <a:pt x="19" y="102"/>
                    <a:pt x="21" y="104"/>
                    <a:pt x="24" y="104"/>
                  </a:cubicBezTo>
                  <a:cubicBezTo>
                    <a:pt x="27" y="104"/>
                    <a:pt x="29" y="108"/>
                    <a:pt x="30" y="113"/>
                  </a:cubicBezTo>
                  <a:cubicBezTo>
                    <a:pt x="32" y="113"/>
                    <a:pt x="43" y="113"/>
                    <a:pt x="47" y="116"/>
                  </a:cubicBezTo>
                  <a:cubicBezTo>
                    <a:pt x="52" y="119"/>
                    <a:pt x="55" y="123"/>
                    <a:pt x="55" y="12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53"/>
                    <a:pt x="174" y="46"/>
                  </a:cubicBezTo>
                  <a:cubicBezTo>
                    <a:pt x="174" y="39"/>
                    <a:pt x="171" y="34"/>
                    <a:pt x="174" y="30"/>
                  </a:cubicBezTo>
                  <a:cubicBezTo>
                    <a:pt x="178" y="26"/>
                    <a:pt x="173" y="24"/>
                    <a:pt x="176" y="17"/>
                  </a:cubicBezTo>
                  <a:cubicBezTo>
                    <a:pt x="176" y="16"/>
                    <a:pt x="176" y="15"/>
                    <a:pt x="177" y="14"/>
                  </a:cubicBezTo>
                  <a:cubicBezTo>
                    <a:pt x="177" y="14"/>
                    <a:pt x="177" y="14"/>
                    <a:pt x="176" y="13"/>
                  </a:cubicBezTo>
                  <a:cubicBezTo>
                    <a:pt x="176" y="11"/>
                    <a:pt x="171" y="11"/>
                    <a:pt x="161" y="10"/>
                  </a:cubicBezTo>
                  <a:cubicBezTo>
                    <a:pt x="151" y="8"/>
                    <a:pt x="154" y="2"/>
                    <a:pt x="143" y="1"/>
                  </a:cubicBezTo>
                  <a:cubicBezTo>
                    <a:pt x="132" y="0"/>
                    <a:pt x="117" y="9"/>
                    <a:pt x="117" y="13"/>
                  </a:cubicBezTo>
                  <a:cubicBezTo>
                    <a:pt x="117" y="18"/>
                    <a:pt x="122" y="23"/>
                    <a:pt x="119" y="27"/>
                  </a:cubicBezTo>
                  <a:cubicBezTo>
                    <a:pt x="115" y="32"/>
                    <a:pt x="106" y="33"/>
                    <a:pt x="101" y="28"/>
                  </a:cubicBezTo>
                  <a:cubicBezTo>
                    <a:pt x="95" y="23"/>
                    <a:pt x="86" y="20"/>
                    <a:pt x="79" y="20"/>
                  </a:cubicBezTo>
                  <a:cubicBezTo>
                    <a:pt x="72" y="20"/>
                    <a:pt x="67" y="16"/>
                    <a:pt x="68" y="13"/>
                  </a:cubicBezTo>
                  <a:cubicBezTo>
                    <a:pt x="68" y="9"/>
                    <a:pt x="66" y="8"/>
                    <a:pt x="60" y="7"/>
                  </a:cubicBezTo>
                  <a:cubicBezTo>
                    <a:pt x="54" y="5"/>
                    <a:pt x="49" y="1"/>
                    <a:pt x="39" y="3"/>
                  </a:cubicBezTo>
                  <a:cubicBezTo>
                    <a:pt x="33" y="3"/>
                    <a:pt x="28" y="2"/>
                    <a:pt x="25" y="0"/>
                  </a:cubicBezTo>
                  <a:cubicBezTo>
                    <a:pt x="25" y="2"/>
                    <a:pt x="25" y="4"/>
                    <a:pt x="25" y="6"/>
                  </a:cubicBezTo>
                  <a:cubicBezTo>
                    <a:pt x="25" y="9"/>
                    <a:pt x="21" y="8"/>
                    <a:pt x="20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2" name="Freeform 186"/>
            <p:cNvSpPr>
              <a:spLocks/>
            </p:cNvSpPr>
            <p:nvPr userDrawn="1"/>
          </p:nvSpPr>
          <p:spPr bwMode="auto">
            <a:xfrm>
              <a:off x="6796134" y="4108002"/>
              <a:ext cx="73830" cy="25530"/>
            </a:xfrm>
            <a:custGeom>
              <a:avLst/>
              <a:gdLst>
                <a:gd name="T0" fmla="*/ 17 w 34"/>
                <a:gd name="T1" fmla="*/ 7 h 11"/>
                <a:gd name="T2" fmla="*/ 27 w 34"/>
                <a:gd name="T3" fmla="*/ 9 h 11"/>
                <a:gd name="T4" fmla="*/ 34 w 34"/>
                <a:gd name="T5" fmla="*/ 7 h 11"/>
                <a:gd name="T6" fmla="*/ 28 w 34"/>
                <a:gd name="T7" fmla="*/ 7 h 11"/>
                <a:gd name="T8" fmla="*/ 17 w 34"/>
                <a:gd name="T9" fmla="*/ 2 h 11"/>
                <a:gd name="T10" fmla="*/ 2 w 34"/>
                <a:gd name="T11" fmla="*/ 4 h 11"/>
                <a:gd name="T12" fmla="*/ 0 w 34"/>
                <a:gd name="T13" fmla="*/ 11 h 11"/>
                <a:gd name="T14" fmla="*/ 4 w 34"/>
                <a:gd name="T15" fmla="*/ 10 h 11"/>
                <a:gd name="T16" fmla="*/ 17 w 34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17" y="7"/>
                  </a:moveTo>
                  <a:cubicBezTo>
                    <a:pt x="19" y="5"/>
                    <a:pt x="23" y="9"/>
                    <a:pt x="27" y="9"/>
                  </a:cubicBezTo>
                  <a:cubicBezTo>
                    <a:pt x="30" y="10"/>
                    <a:pt x="34" y="7"/>
                    <a:pt x="34" y="7"/>
                  </a:cubicBezTo>
                  <a:cubicBezTo>
                    <a:pt x="34" y="7"/>
                    <a:pt x="33" y="7"/>
                    <a:pt x="28" y="7"/>
                  </a:cubicBezTo>
                  <a:cubicBezTo>
                    <a:pt x="22" y="6"/>
                    <a:pt x="22" y="0"/>
                    <a:pt x="17" y="2"/>
                  </a:cubicBezTo>
                  <a:cubicBezTo>
                    <a:pt x="12" y="4"/>
                    <a:pt x="8" y="5"/>
                    <a:pt x="2" y="4"/>
                  </a:cubicBezTo>
                  <a:cubicBezTo>
                    <a:pt x="2" y="6"/>
                    <a:pt x="1" y="9"/>
                    <a:pt x="0" y="11"/>
                  </a:cubicBezTo>
                  <a:cubicBezTo>
                    <a:pt x="2" y="11"/>
                    <a:pt x="3" y="10"/>
                    <a:pt x="4" y="10"/>
                  </a:cubicBezTo>
                  <a:cubicBezTo>
                    <a:pt x="7" y="10"/>
                    <a:pt x="15" y="9"/>
                    <a:pt x="17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3" name="Freeform 187"/>
            <p:cNvSpPr>
              <a:spLocks/>
            </p:cNvSpPr>
            <p:nvPr userDrawn="1"/>
          </p:nvSpPr>
          <p:spPr bwMode="auto">
            <a:xfrm>
              <a:off x="6781032" y="4040530"/>
              <a:ext cx="147660" cy="116710"/>
            </a:xfrm>
            <a:custGeom>
              <a:avLst/>
              <a:gdLst>
                <a:gd name="T0" fmla="*/ 16 w 69"/>
                <a:gd name="T1" fmla="*/ 48 h 50"/>
                <a:gd name="T2" fmla="*/ 22 w 69"/>
                <a:gd name="T3" fmla="*/ 45 h 50"/>
                <a:gd name="T4" fmla="*/ 39 w 69"/>
                <a:gd name="T5" fmla="*/ 44 h 50"/>
                <a:gd name="T6" fmla="*/ 42 w 69"/>
                <a:gd name="T7" fmla="*/ 45 h 50"/>
                <a:gd name="T8" fmla="*/ 42 w 69"/>
                <a:gd name="T9" fmla="*/ 44 h 50"/>
                <a:gd name="T10" fmla="*/ 51 w 69"/>
                <a:gd name="T11" fmla="*/ 47 h 50"/>
                <a:gd name="T12" fmla="*/ 68 w 69"/>
                <a:gd name="T13" fmla="*/ 48 h 50"/>
                <a:gd name="T14" fmla="*/ 69 w 69"/>
                <a:gd name="T15" fmla="*/ 48 h 50"/>
                <a:gd name="T16" fmla="*/ 69 w 69"/>
                <a:gd name="T17" fmla="*/ 41 h 50"/>
                <a:gd name="T18" fmla="*/ 63 w 69"/>
                <a:gd name="T19" fmla="*/ 34 h 50"/>
                <a:gd name="T20" fmla="*/ 61 w 69"/>
                <a:gd name="T21" fmla="*/ 27 h 50"/>
                <a:gd name="T22" fmla="*/ 59 w 69"/>
                <a:gd name="T23" fmla="*/ 24 h 50"/>
                <a:gd name="T24" fmla="*/ 52 w 69"/>
                <a:gd name="T25" fmla="*/ 16 h 50"/>
                <a:gd name="T26" fmla="*/ 44 w 69"/>
                <a:gd name="T27" fmla="*/ 7 h 50"/>
                <a:gd name="T28" fmla="*/ 40 w 69"/>
                <a:gd name="T29" fmla="*/ 7 h 50"/>
                <a:gd name="T30" fmla="*/ 33 w 69"/>
                <a:gd name="T31" fmla="*/ 1 h 50"/>
                <a:gd name="T32" fmla="*/ 24 w 69"/>
                <a:gd name="T33" fmla="*/ 2 h 50"/>
                <a:gd name="T34" fmla="*/ 14 w 69"/>
                <a:gd name="T35" fmla="*/ 2 h 50"/>
                <a:gd name="T36" fmla="*/ 7 w 69"/>
                <a:gd name="T37" fmla="*/ 7 h 50"/>
                <a:gd name="T38" fmla="*/ 7 w 69"/>
                <a:gd name="T39" fmla="*/ 7 h 50"/>
                <a:gd name="T40" fmla="*/ 4 w 69"/>
                <a:gd name="T41" fmla="*/ 16 h 50"/>
                <a:gd name="T42" fmla="*/ 8 w 69"/>
                <a:gd name="T43" fmla="*/ 31 h 50"/>
                <a:gd name="T44" fmla="*/ 9 w 69"/>
                <a:gd name="T45" fmla="*/ 33 h 50"/>
                <a:gd name="T46" fmla="*/ 24 w 69"/>
                <a:gd name="T47" fmla="*/ 31 h 50"/>
                <a:gd name="T48" fmla="*/ 35 w 69"/>
                <a:gd name="T49" fmla="*/ 36 h 50"/>
                <a:gd name="T50" fmla="*/ 41 w 69"/>
                <a:gd name="T51" fmla="*/ 36 h 50"/>
                <a:gd name="T52" fmla="*/ 34 w 69"/>
                <a:gd name="T53" fmla="*/ 38 h 50"/>
                <a:gd name="T54" fmla="*/ 24 w 69"/>
                <a:gd name="T55" fmla="*/ 36 h 50"/>
                <a:gd name="T56" fmla="*/ 11 w 69"/>
                <a:gd name="T57" fmla="*/ 39 h 50"/>
                <a:gd name="T58" fmla="*/ 7 w 69"/>
                <a:gd name="T59" fmla="*/ 40 h 50"/>
                <a:gd name="T60" fmla="*/ 9 w 69"/>
                <a:gd name="T61" fmla="*/ 45 h 50"/>
                <a:gd name="T62" fmla="*/ 10 w 69"/>
                <a:gd name="T63" fmla="*/ 46 h 50"/>
                <a:gd name="T64" fmla="*/ 16 w 69"/>
                <a:gd name="T6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0">
                  <a:moveTo>
                    <a:pt x="16" y="48"/>
                  </a:moveTo>
                  <a:cubicBezTo>
                    <a:pt x="18" y="48"/>
                    <a:pt x="22" y="45"/>
                    <a:pt x="22" y="45"/>
                  </a:cubicBezTo>
                  <a:cubicBezTo>
                    <a:pt x="22" y="45"/>
                    <a:pt x="37" y="44"/>
                    <a:pt x="39" y="44"/>
                  </a:cubicBezTo>
                  <a:cubicBezTo>
                    <a:pt x="40" y="44"/>
                    <a:pt x="41" y="44"/>
                    <a:pt x="42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0" y="45"/>
                    <a:pt x="51" y="47"/>
                  </a:cubicBezTo>
                  <a:cubicBezTo>
                    <a:pt x="51" y="49"/>
                    <a:pt x="62" y="50"/>
                    <a:pt x="68" y="48"/>
                  </a:cubicBezTo>
                  <a:cubicBezTo>
                    <a:pt x="68" y="48"/>
                    <a:pt x="69" y="48"/>
                    <a:pt x="69" y="48"/>
                  </a:cubicBezTo>
                  <a:cubicBezTo>
                    <a:pt x="69" y="45"/>
                    <a:pt x="69" y="42"/>
                    <a:pt x="69" y="41"/>
                  </a:cubicBezTo>
                  <a:cubicBezTo>
                    <a:pt x="69" y="39"/>
                    <a:pt x="65" y="36"/>
                    <a:pt x="63" y="34"/>
                  </a:cubicBezTo>
                  <a:cubicBezTo>
                    <a:pt x="61" y="32"/>
                    <a:pt x="61" y="27"/>
                    <a:pt x="61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7" y="18"/>
                    <a:pt x="52" y="16"/>
                  </a:cubicBezTo>
                  <a:cubicBezTo>
                    <a:pt x="47" y="15"/>
                    <a:pt x="44" y="7"/>
                    <a:pt x="4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7" y="3"/>
                    <a:pt x="33" y="1"/>
                  </a:cubicBezTo>
                  <a:cubicBezTo>
                    <a:pt x="30" y="0"/>
                    <a:pt x="24" y="2"/>
                    <a:pt x="24" y="2"/>
                  </a:cubicBezTo>
                  <a:cubicBezTo>
                    <a:pt x="24" y="2"/>
                    <a:pt x="18" y="3"/>
                    <a:pt x="14" y="2"/>
                  </a:cubicBezTo>
                  <a:cubicBezTo>
                    <a:pt x="10" y="1"/>
                    <a:pt x="10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11"/>
                    <a:pt x="6" y="14"/>
                    <a:pt x="4" y="16"/>
                  </a:cubicBezTo>
                  <a:cubicBezTo>
                    <a:pt x="0" y="21"/>
                    <a:pt x="5" y="29"/>
                    <a:pt x="8" y="31"/>
                  </a:cubicBezTo>
                  <a:cubicBezTo>
                    <a:pt x="9" y="32"/>
                    <a:pt x="9" y="33"/>
                    <a:pt x="9" y="33"/>
                  </a:cubicBezTo>
                  <a:cubicBezTo>
                    <a:pt x="15" y="34"/>
                    <a:pt x="19" y="33"/>
                    <a:pt x="24" y="31"/>
                  </a:cubicBezTo>
                  <a:cubicBezTo>
                    <a:pt x="29" y="29"/>
                    <a:pt x="29" y="35"/>
                    <a:pt x="35" y="36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6"/>
                    <a:pt x="37" y="39"/>
                    <a:pt x="34" y="38"/>
                  </a:cubicBezTo>
                  <a:cubicBezTo>
                    <a:pt x="30" y="38"/>
                    <a:pt x="26" y="34"/>
                    <a:pt x="24" y="36"/>
                  </a:cubicBezTo>
                  <a:cubicBezTo>
                    <a:pt x="22" y="38"/>
                    <a:pt x="14" y="39"/>
                    <a:pt x="11" y="39"/>
                  </a:cubicBezTo>
                  <a:cubicBezTo>
                    <a:pt x="10" y="39"/>
                    <a:pt x="9" y="40"/>
                    <a:pt x="7" y="40"/>
                  </a:cubicBezTo>
                  <a:cubicBezTo>
                    <a:pt x="7" y="42"/>
                    <a:pt x="7" y="44"/>
                    <a:pt x="9" y="45"/>
                  </a:cubicBezTo>
                  <a:cubicBezTo>
                    <a:pt x="9" y="45"/>
                    <a:pt x="10" y="46"/>
                    <a:pt x="10" y="46"/>
                  </a:cubicBezTo>
                  <a:cubicBezTo>
                    <a:pt x="16" y="45"/>
                    <a:pt x="14" y="48"/>
                    <a:pt x="16" y="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4" name="Freeform 188"/>
            <p:cNvSpPr>
              <a:spLocks/>
            </p:cNvSpPr>
            <p:nvPr userDrawn="1"/>
          </p:nvSpPr>
          <p:spPr bwMode="auto">
            <a:xfrm>
              <a:off x="6802846" y="4142651"/>
              <a:ext cx="68797" cy="41943"/>
            </a:xfrm>
            <a:custGeom>
              <a:avLst/>
              <a:gdLst>
                <a:gd name="T0" fmla="*/ 17 w 32"/>
                <a:gd name="T1" fmla="*/ 17 h 18"/>
                <a:gd name="T2" fmla="*/ 26 w 32"/>
                <a:gd name="T3" fmla="*/ 12 h 18"/>
                <a:gd name="T4" fmla="*/ 31 w 32"/>
                <a:gd name="T5" fmla="*/ 10 h 18"/>
                <a:gd name="T6" fmla="*/ 30 w 32"/>
                <a:gd name="T7" fmla="*/ 5 h 18"/>
                <a:gd name="T8" fmla="*/ 32 w 32"/>
                <a:gd name="T9" fmla="*/ 1 h 18"/>
                <a:gd name="T10" fmla="*/ 29 w 32"/>
                <a:gd name="T11" fmla="*/ 0 h 18"/>
                <a:gd name="T12" fmla="*/ 12 w 32"/>
                <a:gd name="T13" fmla="*/ 1 h 18"/>
                <a:gd name="T14" fmla="*/ 6 w 32"/>
                <a:gd name="T15" fmla="*/ 4 h 18"/>
                <a:gd name="T16" fmla="*/ 0 w 32"/>
                <a:gd name="T17" fmla="*/ 2 h 18"/>
                <a:gd name="T18" fmla="*/ 9 w 32"/>
                <a:gd name="T19" fmla="*/ 9 h 18"/>
                <a:gd name="T20" fmla="*/ 14 w 32"/>
                <a:gd name="T21" fmla="*/ 17 h 18"/>
                <a:gd name="T22" fmla="*/ 16 w 32"/>
                <a:gd name="T23" fmla="*/ 18 h 18"/>
                <a:gd name="T24" fmla="*/ 17 w 3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8">
                  <a:moveTo>
                    <a:pt x="17" y="17"/>
                  </a:moveTo>
                  <a:cubicBezTo>
                    <a:pt x="19" y="15"/>
                    <a:pt x="25" y="11"/>
                    <a:pt x="26" y="12"/>
                  </a:cubicBezTo>
                  <a:cubicBezTo>
                    <a:pt x="28" y="12"/>
                    <a:pt x="31" y="11"/>
                    <a:pt x="31" y="10"/>
                  </a:cubicBezTo>
                  <a:cubicBezTo>
                    <a:pt x="31" y="9"/>
                    <a:pt x="27" y="6"/>
                    <a:pt x="30" y="5"/>
                  </a:cubicBezTo>
                  <a:cubicBezTo>
                    <a:pt x="32" y="4"/>
                    <a:pt x="32" y="2"/>
                    <a:pt x="32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7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4"/>
                    <a:pt x="6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9" y="14"/>
                    <a:pt x="14" y="17"/>
                  </a:cubicBezTo>
                  <a:cubicBezTo>
                    <a:pt x="15" y="17"/>
                    <a:pt x="15" y="18"/>
                    <a:pt x="16" y="18"/>
                  </a:cubicBezTo>
                  <a:cubicBezTo>
                    <a:pt x="16" y="18"/>
                    <a:pt x="17" y="17"/>
                    <a:pt x="1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5" name="Freeform 189"/>
            <p:cNvSpPr>
              <a:spLocks/>
            </p:cNvSpPr>
            <p:nvPr userDrawn="1"/>
          </p:nvSpPr>
          <p:spPr bwMode="auto">
            <a:xfrm>
              <a:off x="7576384" y="4180946"/>
              <a:ext cx="307067" cy="218831"/>
            </a:xfrm>
            <a:custGeom>
              <a:avLst/>
              <a:gdLst>
                <a:gd name="T0" fmla="*/ 132 w 143"/>
                <a:gd name="T1" fmla="*/ 53 h 94"/>
                <a:gd name="T2" fmla="*/ 128 w 143"/>
                <a:gd name="T3" fmla="*/ 46 h 94"/>
                <a:gd name="T4" fmla="*/ 121 w 143"/>
                <a:gd name="T5" fmla="*/ 40 h 94"/>
                <a:gd name="T6" fmla="*/ 116 w 143"/>
                <a:gd name="T7" fmla="*/ 33 h 94"/>
                <a:gd name="T8" fmla="*/ 106 w 143"/>
                <a:gd name="T9" fmla="*/ 29 h 94"/>
                <a:gd name="T10" fmla="*/ 105 w 143"/>
                <a:gd name="T11" fmla="*/ 26 h 94"/>
                <a:gd name="T12" fmla="*/ 100 w 143"/>
                <a:gd name="T13" fmla="*/ 25 h 94"/>
                <a:gd name="T14" fmla="*/ 101 w 143"/>
                <a:gd name="T15" fmla="*/ 21 h 94"/>
                <a:gd name="T16" fmla="*/ 100 w 143"/>
                <a:gd name="T17" fmla="*/ 12 h 94"/>
                <a:gd name="T18" fmla="*/ 92 w 143"/>
                <a:gd name="T19" fmla="*/ 2 h 94"/>
                <a:gd name="T20" fmla="*/ 90 w 143"/>
                <a:gd name="T21" fmla="*/ 1 h 94"/>
                <a:gd name="T22" fmla="*/ 81 w 143"/>
                <a:gd name="T23" fmla="*/ 5 h 94"/>
                <a:gd name="T24" fmla="*/ 78 w 143"/>
                <a:gd name="T25" fmla="*/ 10 h 94"/>
                <a:gd name="T26" fmla="*/ 67 w 143"/>
                <a:gd name="T27" fmla="*/ 21 h 94"/>
                <a:gd name="T28" fmla="*/ 50 w 143"/>
                <a:gd name="T29" fmla="*/ 24 h 94"/>
                <a:gd name="T30" fmla="*/ 50 w 143"/>
                <a:gd name="T31" fmla="*/ 30 h 94"/>
                <a:gd name="T32" fmla="*/ 39 w 143"/>
                <a:gd name="T33" fmla="*/ 35 h 94"/>
                <a:gd name="T34" fmla="*/ 26 w 143"/>
                <a:gd name="T35" fmla="*/ 39 h 94"/>
                <a:gd name="T36" fmla="*/ 19 w 143"/>
                <a:gd name="T37" fmla="*/ 39 h 94"/>
                <a:gd name="T38" fmla="*/ 12 w 143"/>
                <a:gd name="T39" fmla="*/ 41 h 94"/>
                <a:gd name="T40" fmla="*/ 11 w 143"/>
                <a:gd name="T41" fmla="*/ 40 h 94"/>
                <a:gd name="T42" fmla="*/ 5 w 143"/>
                <a:gd name="T43" fmla="*/ 47 h 94"/>
                <a:gd name="T44" fmla="*/ 0 w 143"/>
                <a:gd name="T45" fmla="*/ 57 h 94"/>
                <a:gd name="T46" fmla="*/ 1 w 143"/>
                <a:gd name="T47" fmla="*/ 66 h 94"/>
                <a:gd name="T48" fmla="*/ 5 w 143"/>
                <a:gd name="T49" fmla="*/ 75 h 94"/>
                <a:gd name="T50" fmla="*/ 6 w 143"/>
                <a:gd name="T51" fmla="*/ 81 h 94"/>
                <a:gd name="T52" fmla="*/ 9 w 143"/>
                <a:gd name="T53" fmla="*/ 85 h 94"/>
                <a:gd name="T54" fmla="*/ 16 w 143"/>
                <a:gd name="T55" fmla="*/ 92 h 94"/>
                <a:gd name="T56" fmla="*/ 19 w 143"/>
                <a:gd name="T57" fmla="*/ 94 h 94"/>
                <a:gd name="T58" fmla="*/ 19 w 143"/>
                <a:gd name="T59" fmla="*/ 93 h 94"/>
                <a:gd name="T60" fmla="*/ 21 w 143"/>
                <a:gd name="T61" fmla="*/ 85 h 94"/>
                <a:gd name="T62" fmla="*/ 28 w 143"/>
                <a:gd name="T63" fmla="*/ 83 h 94"/>
                <a:gd name="T64" fmla="*/ 33 w 143"/>
                <a:gd name="T65" fmla="*/ 82 h 94"/>
                <a:gd name="T66" fmla="*/ 43 w 143"/>
                <a:gd name="T67" fmla="*/ 83 h 94"/>
                <a:gd name="T68" fmla="*/ 43 w 143"/>
                <a:gd name="T69" fmla="*/ 76 h 94"/>
                <a:gd name="T70" fmla="*/ 55 w 143"/>
                <a:gd name="T71" fmla="*/ 67 h 94"/>
                <a:gd name="T72" fmla="*/ 65 w 143"/>
                <a:gd name="T73" fmla="*/ 73 h 94"/>
                <a:gd name="T74" fmla="*/ 87 w 143"/>
                <a:gd name="T75" fmla="*/ 77 h 94"/>
                <a:gd name="T76" fmla="*/ 90 w 143"/>
                <a:gd name="T77" fmla="*/ 70 h 94"/>
                <a:gd name="T78" fmla="*/ 100 w 143"/>
                <a:gd name="T79" fmla="*/ 70 h 94"/>
                <a:gd name="T80" fmla="*/ 112 w 143"/>
                <a:gd name="T81" fmla="*/ 67 h 94"/>
                <a:gd name="T82" fmla="*/ 121 w 143"/>
                <a:gd name="T83" fmla="*/ 65 h 94"/>
                <a:gd name="T84" fmla="*/ 134 w 143"/>
                <a:gd name="T85" fmla="*/ 67 h 94"/>
                <a:gd name="T86" fmla="*/ 143 w 143"/>
                <a:gd name="T87" fmla="*/ 65 h 94"/>
                <a:gd name="T88" fmla="*/ 140 w 143"/>
                <a:gd name="T89" fmla="*/ 59 h 94"/>
                <a:gd name="T90" fmla="*/ 132 w 143"/>
                <a:gd name="T91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3" h="94">
                  <a:moveTo>
                    <a:pt x="132" y="53"/>
                  </a:moveTo>
                  <a:cubicBezTo>
                    <a:pt x="132" y="51"/>
                    <a:pt x="132" y="49"/>
                    <a:pt x="128" y="46"/>
                  </a:cubicBezTo>
                  <a:cubicBezTo>
                    <a:pt x="123" y="43"/>
                    <a:pt x="121" y="42"/>
                    <a:pt x="121" y="40"/>
                  </a:cubicBezTo>
                  <a:cubicBezTo>
                    <a:pt x="121" y="38"/>
                    <a:pt x="119" y="37"/>
                    <a:pt x="116" y="33"/>
                  </a:cubicBezTo>
                  <a:cubicBezTo>
                    <a:pt x="112" y="29"/>
                    <a:pt x="106" y="29"/>
                    <a:pt x="106" y="29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7" y="23"/>
                    <a:pt x="101" y="21"/>
                  </a:cubicBezTo>
                  <a:cubicBezTo>
                    <a:pt x="105" y="19"/>
                    <a:pt x="101" y="14"/>
                    <a:pt x="100" y="12"/>
                  </a:cubicBezTo>
                  <a:cubicBezTo>
                    <a:pt x="100" y="10"/>
                    <a:pt x="94" y="4"/>
                    <a:pt x="92" y="2"/>
                  </a:cubicBezTo>
                  <a:cubicBezTo>
                    <a:pt x="91" y="2"/>
                    <a:pt x="91" y="2"/>
                    <a:pt x="90" y="1"/>
                  </a:cubicBezTo>
                  <a:cubicBezTo>
                    <a:pt x="88" y="0"/>
                    <a:pt x="83" y="3"/>
                    <a:pt x="81" y="5"/>
                  </a:cubicBezTo>
                  <a:cubicBezTo>
                    <a:pt x="78" y="7"/>
                    <a:pt x="80" y="9"/>
                    <a:pt x="78" y="10"/>
                  </a:cubicBezTo>
                  <a:cubicBezTo>
                    <a:pt x="76" y="12"/>
                    <a:pt x="71" y="16"/>
                    <a:pt x="67" y="21"/>
                  </a:cubicBezTo>
                  <a:cubicBezTo>
                    <a:pt x="63" y="25"/>
                    <a:pt x="53" y="23"/>
                    <a:pt x="50" y="24"/>
                  </a:cubicBezTo>
                  <a:cubicBezTo>
                    <a:pt x="47" y="26"/>
                    <a:pt x="52" y="28"/>
                    <a:pt x="50" y="30"/>
                  </a:cubicBezTo>
                  <a:cubicBezTo>
                    <a:pt x="47" y="32"/>
                    <a:pt x="41" y="34"/>
                    <a:pt x="39" y="35"/>
                  </a:cubicBezTo>
                  <a:cubicBezTo>
                    <a:pt x="37" y="36"/>
                    <a:pt x="29" y="36"/>
                    <a:pt x="26" y="39"/>
                  </a:cubicBezTo>
                  <a:cubicBezTo>
                    <a:pt x="24" y="41"/>
                    <a:pt x="21" y="35"/>
                    <a:pt x="19" y="39"/>
                  </a:cubicBezTo>
                  <a:cubicBezTo>
                    <a:pt x="16" y="42"/>
                    <a:pt x="14" y="42"/>
                    <a:pt x="12" y="41"/>
                  </a:cubicBezTo>
                  <a:cubicBezTo>
                    <a:pt x="12" y="41"/>
                    <a:pt x="12" y="40"/>
                    <a:pt x="11" y="40"/>
                  </a:cubicBezTo>
                  <a:cubicBezTo>
                    <a:pt x="9" y="42"/>
                    <a:pt x="6" y="44"/>
                    <a:pt x="5" y="47"/>
                  </a:cubicBezTo>
                  <a:cubicBezTo>
                    <a:pt x="4" y="51"/>
                    <a:pt x="0" y="55"/>
                    <a:pt x="0" y="57"/>
                  </a:cubicBezTo>
                  <a:cubicBezTo>
                    <a:pt x="0" y="60"/>
                    <a:pt x="1" y="63"/>
                    <a:pt x="1" y="66"/>
                  </a:cubicBezTo>
                  <a:cubicBezTo>
                    <a:pt x="1" y="70"/>
                    <a:pt x="2" y="72"/>
                    <a:pt x="5" y="75"/>
                  </a:cubicBezTo>
                  <a:cubicBezTo>
                    <a:pt x="7" y="78"/>
                    <a:pt x="6" y="81"/>
                    <a:pt x="6" y="81"/>
                  </a:cubicBezTo>
                  <a:cubicBezTo>
                    <a:pt x="6" y="81"/>
                    <a:pt x="7" y="83"/>
                    <a:pt x="9" y="85"/>
                  </a:cubicBezTo>
                  <a:cubicBezTo>
                    <a:pt x="11" y="87"/>
                    <a:pt x="16" y="90"/>
                    <a:pt x="16" y="92"/>
                  </a:cubicBezTo>
                  <a:cubicBezTo>
                    <a:pt x="17" y="93"/>
                    <a:pt x="18" y="93"/>
                    <a:pt x="19" y="94"/>
                  </a:cubicBezTo>
                  <a:cubicBezTo>
                    <a:pt x="19" y="93"/>
                    <a:pt x="19" y="93"/>
                    <a:pt x="19" y="93"/>
                  </a:cubicBezTo>
                  <a:cubicBezTo>
                    <a:pt x="22" y="89"/>
                    <a:pt x="21" y="85"/>
                    <a:pt x="21" y="85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43" y="76"/>
                    <a:pt x="50" y="67"/>
                    <a:pt x="55" y="67"/>
                  </a:cubicBezTo>
                  <a:cubicBezTo>
                    <a:pt x="60" y="67"/>
                    <a:pt x="65" y="73"/>
                    <a:pt x="65" y="73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87" y="77"/>
                    <a:pt x="88" y="71"/>
                    <a:pt x="90" y="70"/>
                  </a:cubicBezTo>
                  <a:cubicBezTo>
                    <a:pt x="93" y="69"/>
                    <a:pt x="97" y="71"/>
                    <a:pt x="100" y="70"/>
                  </a:cubicBezTo>
                  <a:cubicBezTo>
                    <a:pt x="103" y="69"/>
                    <a:pt x="107" y="67"/>
                    <a:pt x="112" y="67"/>
                  </a:cubicBezTo>
                  <a:cubicBezTo>
                    <a:pt x="117" y="67"/>
                    <a:pt x="119" y="69"/>
                    <a:pt x="121" y="65"/>
                  </a:cubicBezTo>
                  <a:cubicBezTo>
                    <a:pt x="123" y="61"/>
                    <a:pt x="134" y="67"/>
                    <a:pt x="134" y="67"/>
                  </a:cubicBezTo>
                  <a:cubicBezTo>
                    <a:pt x="143" y="65"/>
                    <a:pt x="143" y="65"/>
                    <a:pt x="143" y="65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40" y="59"/>
                    <a:pt x="132" y="55"/>
                    <a:pt x="132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6" name="Freeform 190"/>
            <p:cNvSpPr>
              <a:spLocks/>
            </p:cNvSpPr>
            <p:nvPr userDrawn="1"/>
          </p:nvSpPr>
          <p:spPr bwMode="auto">
            <a:xfrm>
              <a:off x="7282742" y="4109827"/>
              <a:ext cx="298677" cy="248008"/>
            </a:xfrm>
            <a:custGeom>
              <a:avLst/>
              <a:gdLst>
                <a:gd name="T0" fmla="*/ 86 w 139"/>
                <a:gd name="T1" fmla="*/ 77 h 106"/>
                <a:gd name="T2" fmla="*/ 93 w 139"/>
                <a:gd name="T3" fmla="*/ 77 h 106"/>
                <a:gd name="T4" fmla="*/ 101 w 139"/>
                <a:gd name="T5" fmla="*/ 82 h 106"/>
                <a:gd name="T6" fmla="*/ 106 w 139"/>
                <a:gd name="T7" fmla="*/ 77 h 106"/>
                <a:gd name="T8" fmla="*/ 114 w 139"/>
                <a:gd name="T9" fmla="*/ 61 h 106"/>
                <a:gd name="T10" fmla="*/ 120 w 139"/>
                <a:gd name="T11" fmla="*/ 54 h 106"/>
                <a:gd name="T12" fmla="*/ 121 w 139"/>
                <a:gd name="T13" fmla="*/ 48 h 106"/>
                <a:gd name="T14" fmla="*/ 124 w 139"/>
                <a:gd name="T15" fmla="*/ 41 h 106"/>
                <a:gd name="T16" fmla="*/ 131 w 139"/>
                <a:gd name="T17" fmla="*/ 30 h 106"/>
                <a:gd name="T18" fmla="*/ 138 w 139"/>
                <a:gd name="T19" fmla="*/ 26 h 106"/>
                <a:gd name="T20" fmla="*/ 137 w 139"/>
                <a:gd name="T21" fmla="*/ 19 h 106"/>
                <a:gd name="T22" fmla="*/ 132 w 139"/>
                <a:gd name="T23" fmla="*/ 15 h 106"/>
                <a:gd name="T24" fmla="*/ 133 w 139"/>
                <a:gd name="T25" fmla="*/ 9 h 106"/>
                <a:gd name="T26" fmla="*/ 129 w 139"/>
                <a:gd name="T27" fmla="*/ 5 h 106"/>
                <a:gd name="T28" fmla="*/ 124 w 139"/>
                <a:gd name="T29" fmla="*/ 2 h 106"/>
                <a:gd name="T30" fmla="*/ 116 w 139"/>
                <a:gd name="T31" fmla="*/ 9 h 106"/>
                <a:gd name="T32" fmla="*/ 107 w 139"/>
                <a:gd name="T33" fmla="*/ 7 h 106"/>
                <a:gd name="T34" fmla="*/ 92 w 139"/>
                <a:gd name="T35" fmla="*/ 7 h 106"/>
                <a:gd name="T36" fmla="*/ 83 w 139"/>
                <a:gd name="T37" fmla="*/ 12 h 106"/>
                <a:gd name="T38" fmla="*/ 72 w 139"/>
                <a:gd name="T39" fmla="*/ 12 h 106"/>
                <a:gd name="T40" fmla="*/ 63 w 139"/>
                <a:gd name="T41" fmla="*/ 8 h 106"/>
                <a:gd name="T42" fmla="*/ 53 w 139"/>
                <a:gd name="T43" fmla="*/ 10 h 106"/>
                <a:gd name="T44" fmla="*/ 47 w 139"/>
                <a:gd name="T45" fmla="*/ 4 h 106"/>
                <a:gd name="T46" fmla="*/ 37 w 139"/>
                <a:gd name="T47" fmla="*/ 2 h 106"/>
                <a:gd name="T48" fmla="*/ 30 w 139"/>
                <a:gd name="T49" fmla="*/ 4 h 106"/>
                <a:gd name="T50" fmla="*/ 20 w 139"/>
                <a:gd name="T51" fmla="*/ 4 h 106"/>
                <a:gd name="T52" fmla="*/ 17 w 139"/>
                <a:gd name="T53" fmla="*/ 13 h 106"/>
                <a:gd name="T54" fmla="*/ 12 w 139"/>
                <a:gd name="T55" fmla="*/ 20 h 106"/>
                <a:gd name="T56" fmla="*/ 11 w 139"/>
                <a:gd name="T57" fmla="*/ 22 h 106"/>
                <a:gd name="T58" fmla="*/ 12 w 139"/>
                <a:gd name="T59" fmla="*/ 30 h 106"/>
                <a:gd name="T60" fmla="*/ 11 w 139"/>
                <a:gd name="T61" fmla="*/ 45 h 106"/>
                <a:gd name="T62" fmla="*/ 6 w 139"/>
                <a:gd name="T63" fmla="*/ 51 h 106"/>
                <a:gd name="T64" fmla="*/ 1 w 139"/>
                <a:gd name="T65" fmla="*/ 59 h 106"/>
                <a:gd name="T66" fmla="*/ 1 w 139"/>
                <a:gd name="T67" fmla="*/ 72 h 106"/>
                <a:gd name="T68" fmla="*/ 5 w 139"/>
                <a:gd name="T69" fmla="*/ 80 h 106"/>
                <a:gd name="T70" fmla="*/ 5 w 139"/>
                <a:gd name="T71" fmla="*/ 81 h 106"/>
                <a:gd name="T72" fmla="*/ 23 w 139"/>
                <a:gd name="T73" fmla="*/ 85 h 106"/>
                <a:gd name="T74" fmla="*/ 34 w 139"/>
                <a:gd name="T75" fmla="*/ 96 h 106"/>
                <a:gd name="T76" fmla="*/ 40 w 139"/>
                <a:gd name="T77" fmla="*/ 105 h 106"/>
                <a:gd name="T78" fmla="*/ 52 w 139"/>
                <a:gd name="T79" fmla="*/ 103 h 106"/>
                <a:gd name="T80" fmla="*/ 67 w 139"/>
                <a:gd name="T81" fmla="*/ 101 h 106"/>
                <a:gd name="T82" fmla="*/ 69 w 139"/>
                <a:gd name="T83" fmla="*/ 101 h 106"/>
                <a:gd name="T84" fmla="*/ 72 w 139"/>
                <a:gd name="T85" fmla="*/ 89 h 106"/>
                <a:gd name="T86" fmla="*/ 86 w 139"/>
                <a:gd name="T8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06">
                  <a:moveTo>
                    <a:pt x="86" y="77"/>
                  </a:moveTo>
                  <a:cubicBezTo>
                    <a:pt x="87" y="77"/>
                    <a:pt x="90" y="78"/>
                    <a:pt x="93" y="77"/>
                  </a:cubicBezTo>
                  <a:cubicBezTo>
                    <a:pt x="95" y="75"/>
                    <a:pt x="100" y="79"/>
                    <a:pt x="101" y="82"/>
                  </a:cubicBezTo>
                  <a:cubicBezTo>
                    <a:pt x="102" y="85"/>
                    <a:pt x="104" y="81"/>
                    <a:pt x="106" y="77"/>
                  </a:cubicBezTo>
                  <a:cubicBezTo>
                    <a:pt x="108" y="74"/>
                    <a:pt x="114" y="63"/>
                    <a:pt x="114" y="61"/>
                  </a:cubicBezTo>
                  <a:cubicBezTo>
                    <a:pt x="114" y="58"/>
                    <a:pt x="120" y="56"/>
                    <a:pt x="120" y="54"/>
                  </a:cubicBezTo>
                  <a:cubicBezTo>
                    <a:pt x="120" y="53"/>
                    <a:pt x="120" y="49"/>
                    <a:pt x="121" y="48"/>
                  </a:cubicBezTo>
                  <a:cubicBezTo>
                    <a:pt x="123" y="48"/>
                    <a:pt x="124" y="43"/>
                    <a:pt x="124" y="41"/>
                  </a:cubicBezTo>
                  <a:cubicBezTo>
                    <a:pt x="124" y="40"/>
                    <a:pt x="130" y="31"/>
                    <a:pt x="131" y="30"/>
                  </a:cubicBezTo>
                  <a:cubicBezTo>
                    <a:pt x="132" y="28"/>
                    <a:pt x="138" y="29"/>
                    <a:pt x="138" y="26"/>
                  </a:cubicBezTo>
                  <a:cubicBezTo>
                    <a:pt x="138" y="23"/>
                    <a:pt x="139" y="20"/>
                    <a:pt x="137" y="19"/>
                  </a:cubicBezTo>
                  <a:cubicBezTo>
                    <a:pt x="135" y="19"/>
                    <a:pt x="132" y="16"/>
                    <a:pt x="132" y="15"/>
                  </a:cubicBezTo>
                  <a:cubicBezTo>
                    <a:pt x="132" y="14"/>
                    <a:pt x="133" y="11"/>
                    <a:pt x="133" y="9"/>
                  </a:cubicBezTo>
                  <a:cubicBezTo>
                    <a:pt x="130" y="9"/>
                    <a:pt x="130" y="6"/>
                    <a:pt x="129" y="5"/>
                  </a:cubicBezTo>
                  <a:cubicBezTo>
                    <a:pt x="127" y="3"/>
                    <a:pt x="127" y="2"/>
                    <a:pt x="124" y="2"/>
                  </a:cubicBezTo>
                  <a:cubicBezTo>
                    <a:pt x="122" y="3"/>
                    <a:pt x="119" y="8"/>
                    <a:pt x="116" y="9"/>
                  </a:cubicBezTo>
                  <a:cubicBezTo>
                    <a:pt x="113" y="10"/>
                    <a:pt x="109" y="8"/>
                    <a:pt x="107" y="7"/>
                  </a:cubicBezTo>
                  <a:cubicBezTo>
                    <a:pt x="104" y="6"/>
                    <a:pt x="95" y="7"/>
                    <a:pt x="92" y="7"/>
                  </a:cubicBezTo>
                  <a:cubicBezTo>
                    <a:pt x="89" y="7"/>
                    <a:pt x="85" y="11"/>
                    <a:pt x="83" y="12"/>
                  </a:cubicBezTo>
                  <a:cubicBezTo>
                    <a:pt x="81" y="13"/>
                    <a:pt x="74" y="13"/>
                    <a:pt x="72" y="12"/>
                  </a:cubicBezTo>
                  <a:cubicBezTo>
                    <a:pt x="70" y="11"/>
                    <a:pt x="65" y="8"/>
                    <a:pt x="63" y="8"/>
                  </a:cubicBezTo>
                  <a:cubicBezTo>
                    <a:pt x="61" y="8"/>
                    <a:pt x="57" y="8"/>
                    <a:pt x="53" y="10"/>
                  </a:cubicBezTo>
                  <a:cubicBezTo>
                    <a:pt x="50" y="12"/>
                    <a:pt x="49" y="7"/>
                    <a:pt x="47" y="4"/>
                  </a:cubicBezTo>
                  <a:cubicBezTo>
                    <a:pt x="44" y="2"/>
                    <a:pt x="40" y="4"/>
                    <a:pt x="37" y="2"/>
                  </a:cubicBezTo>
                  <a:cubicBezTo>
                    <a:pt x="34" y="0"/>
                    <a:pt x="33" y="4"/>
                    <a:pt x="30" y="4"/>
                  </a:cubicBezTo>
                  <a:cubicBezTo>
                    <a:pt x="28" y="4"/>
                    <a:pt x="22" y="2"/>
                    <a:pt x="20" y="4"/>
                  </a:cubicBezTo>
                  <a:cubicBezTo>
                    <a:pt x="18" y="6"/>
                    <a:pt x="18" y="12"/>
                    <a:pt x="17" y="13"/>
                  </a:cubicBezTo>
                  <a:cubicBezTo>
                    <a:pt x="16" y="14"/>
                    <a:pt x="12" y="18"/>
                    <a:pt x="12" y="20"/>
                  </a:cubicBezTo>
                  <a:cubicBezTo>
                    <a:pt x="12" y="21"/>
                    <a:pt x="11" y="22"/>
                    <a:pt x="11" y="22"/>
                  </a:cubicBezTo>
                  <a:cubicBezTo>
                    <a:pt x="11" y="25"/>
                    <a:pt x="12" y="28"/>
                    <a:pt x="12" y="30"/>
                  </a:cubicBezTo>
                  <a:cubicBezTo>
                    <a:pt x="12" y="32"/>
                    <a:pt x="13" y="43"/>
                    <a:pt x="11" y="45"/>
                  </a:cubicBezTo>
                  <a:cubicBezTo>
                    <a:pt x="8" y="47"/>
                    <a:pt x="6" y="51"/>
                    <a:pt x="6" y="51"/>
                  </a:cubicBezTo>
                  <a:cubicBezTo>
                    <a:pt x="6" y="51"/>
                    <a:pt x="2" y="54"/>
                    <a:pt x="1" y="59"/>
                  </a:cubicBezTo>
                  <a:cubicBezTo>
                    <a:pt x="0" y="64"/>
                    <a:pt x="1" y="68"/>
                    <a:pt x="1" y="72"/>
                  </a:cubicBezTo>
                  <a:cubicBezTo>
                    <a:pt x="1" y="75"/>
                    <a:pt x="4" y="77"/>
                    <a:pt x="5" y="80"/>
                  </a:cubicBezTo>
                  <a:cubicBezTo>
                    <a:pt x="5" y="80"/>
                    <a:pt x="5" y="80"/>
                    <a:pt x="5" y="81"/>
                  </a:cubicBezTo>
                  <a:cubicBezTo>
                    <a:pt x="7" y="83"/>
                    <a:pt x="17" y="84"/>
                    <a:pt x="23" y="85"/>
                  </a:cubicBezTo>
                  <a:cubicBezTo>
                    <a:pt x="28" y="86"/>
                    <a:pt x="34" y="93"/>
                    <a:pt x="34" y="96"/>
                  </a:cubicBezTo>
                  <a:cubicBezTo>
                    <a:pt x="33" y="98"/>
                    <a:pt x="37" y="104"/>
                    <a:pt x="40" y="105"/>
                  </a:cubicBezTo>
                  <a:cubicBezTo>
                    <a:pt x="42" y="106"/>
                    <a:pt x="49" y="103"/>
                    <a:pt x="52" y="103"/>
                  </a:cubicBezTo>
                  <a:cubicBezTo>
                    <a:pt x="55" y="103"/>
                    <a:pt x="65" y="103"/>
                    <a:pt x="67" y="101"/>
                  </a:cubicBezTo>
                  <a:cubicBezTo>
                    <a:pt x="68" y="100"/>
                    <a:pt x="68" y="101"/>
                    <a:pt x="69" y="101"/>
                  </a:cubicBezTo>
                  <a:cubicBezTo>
                    <a:pt x="72" y="95"/>
                    <a:pt x="72" y="89"/>
                    <a:pt x="72" y="89"/>
                  </a:cubicBezTo>
                  <a:cubicBezTo>
                    <a:pt x="72" y="89"/>
                    <a:pt x="84" y="78"/>
                    <a:pt x="8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7" name="Freeform 191"/>
            <p:cNvSpPr>
              <a:spLocks/>
            </p:cNvSpPr>
            <p:nvPr userDrawn="1"/>
          </p:nvSpPr>
          <p:spPr bwMode="auto">
            <a:xfrm>
              <a:off x="7235759" y="4148121"/>
              <a:ext cx="75509" cy="155006"/>
            </a:xfrm>
            <a:custGeom>
              <a:avLst/>
              <a:gdLst>
                <a:gd name="T0" fmla="*/ 23 w 35"/>
                <a:gd name="T1" fmla="*/ 43 h 67"/>
                <a:gd name="T2" fmla="*/ 28 w 35"/>
                <a:gd name="T3" fmla="*/ 35 h 67"/>
                <a:gd name="T4" fmla="*/ 33 w 35"/>
                <a:gd name="T5" fmla="*/ 29 h 67"/>
                <a:gd name="T6" fmla="*/ 34 w 35"/>
                <a:gd name="T7" fmla="*/ 14 h 67"/>
                <a:gd name="T8" fmla="*/ 33 w 35"/>
                <a:gd name="T9" fmla="*/ 6 h 67"/>
                <a:gd name="T10" fmla="*/ 29 w 35"/>
                <a:gd name="T11" fmla="*/ 6 h 67"/>
                <a:gd name="T12" fmla="*/ 25 w 35"/>
                <a:gd name="T13" fmla="*/ 1 h 67"/>
                <a:gd name="T14" fmla="*/ 21 w 35"/>
                <a:gd name="T15" fmla="*/ 6 h 67"/>
                <a:gd name="T16" fmla="*/ 18 w 35"/>
                <a:gd name="T17" fmla="*/ 10 h 67"/>
                <a:gd name="T18" fmla="*/ 8 w 35"/>
                <a:gd name="T19" fmla="*/ 12 h 67"/>
                <a:gd name="T20" fmla="*/ 2 w 35"/>
                <a:gd name="T21" fmla="*/ 16 h 67"/>
                <a:gd name="T22" fmla="*/ 0 w 35"/>
                <a:gd name="T23" fmla="*/ 17 h 67"/>
                <a:gd name="T24" fmla="*/ 6 w 35"/>
                <a:gd name="T25" fmla="*/ 27 h 67"/>
                <a:gd name="T26" fmla="*/ 8 w 35"/>
                <a:gd name="T27" fmla="*/ 35 h 67"/>
                <a:gd name="T28" fmla="*/ 10 w 35"/>
                <a:gd name="T29" fmla="*/ 48 h 67"/>
                <a:gd name="T30" fmla="*/ 11 w 35"/>
                <a:gd name="T31" fmla="*/ 67 h 67"/>
                <a:gd name="T32" fmla="*/ 19 w 35"/>
                <a:gd name="T33" fmla="*/ 67 h 67"/>
                <a:gd name="T34" fmla="*/ 27 w 35"/>
                <a:gd name="T35" fmla="*/ 64 h 67"/>
                <a:gd name="T36" fmla="*/ 23 w 35"/>
                <a:gd name="T37" fmla="*/ 56 h 67"/>
                <a:gd name="T38" fmla="*/ 23 w 35"/>
                <a:gd name="T3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67">
                  <a:moveTo>
                    <a:pt x="23" y="43"/>
                  </a:moveTo>
                  <a:cubicBezTo>
                    <a:pt x="24" y="38"/>
                    <a:pt x="28" y="35"/>
                    <a:pt x="28" y="35"/>
                  </a:cubicBezTo>
                  <a:cubicBezTo>
                    <a:pt x="28" y="35"/>
                    <a:pt x="30" y="31"/>
                    <a:pt x="33" y="29"/>
                  </a:cubicBezTo>
                  <a:cubicBezTo>
                    <a:pt x="35" y="27"/>
                    <a:pt x="34" y="16"/>
                    <a:pt x="34" y="14"/>
                  </a:cubicBezTo>
                  <a:cubicBezTo>
                    <a:pt x="34" y="12"/>
                    <a:pt x="33" y="9"/>
                    <a:pt x="33" y="6"/>
                  </a:cubicBezTo>
                  <a:cubicBezTo>
                    <a:pt x="32" y="7"/>
                    <a:pt x="31" y="7"/>
                    <a:pt x="29" y="6"/>
                  </a:cubicBezTo>
                  <a:cubicBezTo>
                    <a:pt x="26" y="5"/>
                    <a:pt x="29" y="2"/>
                    <a:pt x="25" y="1"/>
                  </a:cubicBezTo>
                  <a:cubicBezTo>
                    <a:pt x="22" y="0"/>
                    <a:pt x="20" y="4"/>
                    <a:pt x="21" y="6"/>
                  </a:cubicBezTo>
                  <a:cubicBezTo>
                    <a:pt x="22" y="9"/>
                    <a:pt x="19" y="9"/>
                    <a:pt x="18" y="10"/>
                  </a:cubicBezTo>
                  <a:cubicBezTo>
                    <a:pt x="16" y="12"/>
                    <a:pt x="10" y="12"/>
                    <a:pt x="8" y="12"/>
                  </a:cubicBezTo>
                  <a:cubicBezTo>
                    <a:pt x="6" y="12"/>
                    <a:pt x="4" y="16"/>
                    <a:pt x="2" y="16"/>
                  </a:cubicBezTo>
                  <a:cubicBezTo>
                    <a:pt x="1" y="17"/>
                    <a:pt x="1" y="17"/>
                    <a:pt x="0" y="17"/>
                  </a:cubicBezTo>
                  <a:cubicBezTo>
                    <a:pt x="0" y="25"/>
                    <a:pt x="2" y="24"/>
                    <a:pt x="6" y="27"/>
                  </a:cubicBezTo>
                  <a:cubicBezTo>
                    <a:pt x="11" y="29"/>
                    <a:pt x="6" y="33"/>
                    <a:pt x="8" y="35"/>
                  </a:cubicBezTo>
                  <a:cubicBezTo>
                    <a:pt x="11" y="37"/>
                    <a:pt x="10" y="42"/>
                    <a:pt x="10" y="48"/>
                  </a:cubicBezTo>
                  <a:cubicBezTo>
                    <a:pt x="11" y="51"/>
                    <a:pt x="11" y="61"/>
                    <a:pt x="11" y="67"/>
                  </a:cubicBezTo>
                  <a:cubicBezTo>
                    <a:pt x="14" y="67"/>
                    <a:pt x="17" y="67"/>
                    <a:pt x="19" y="67"/>
                  </a:cubicBezTo>
                  <a:cubicBezTo>
                    <a:pt x="23" y="67"/>
                    <a:pt x="25" y="62"/>
                    <a:pt x="27" y="64"/>
                  </a:cubicBezTo>
                  <a:cubicBezTo>
                    <a:pt x="26" y="61"/>
                    <a:pt x="23" y="59"/>
                    <a:pt x="23" y="56"/>
                  </a:cubicBezTo>
                  <a:cubicBezTo>
                    <a:pt x="23" y="52"/>
                    <a:pt x="22" y="48"/>
                    <a:pt x="23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8" name="Freeform 192"/>
            <p:cNvSpPr>
              <a:spLocks/>
            </p:cNvSpPr>
            <p:nvPr userDrawn="1"/>
          </p:nvSpPr>
          <p:spPr bwMode="auto">
            <a:xfrm>
              <a:off x="7213945" y="4182770"/>
              <a:ext cx="45305" cy="131298"/>
            </a:xfrm>
            <a:custGeom>
              <a:avLst/>
              <a:gdLst>
                <a:gd name="T0" fmla="*/ 18 w 21"/>
                <a:gd name="T1" fmla="*/ 20 h 56"/>
                <a:gd name="T2" fmla="*/ 16 w 21"/>
                <a:gd name="T3" fmla="*/ 12 h 56"/>
                <a:gd name="T4" fmla="*/ 10 w 21"/>
                <a:gd name="T5" fmla="*/ 2 h 56"/>
                <a:gd name="T6" fmla="*/ 1 w 21"/>
                <a:gd name="T7" fmla="*/ 0 h 56"/>
                <a:gd name="T8" fmla="*/ 0 w 21"/>
                <a:gd name="T9" fmla="*/ 0 h 56"/>
                <a:gd name="T10" fmla="*/ 2 w 21"/>
                <a:gd name="T11" fmla="*/ 7 h 56"/>
                <a:gd name="T12" fmla="*/ 5 w 21"/>
                <a:gd name="T13" fmla="*/ 14 h 56"/>
                <a:gd name="T14" fmla="*/ 5 w 21"/>
                <a:gd name="T15" fmla="*/ 29 h 56"/>
                <a:gd name="T16" fmla="*/ 8 w 21"/>
                <a:gd name="T17" fmla="*/ 44 h 56"/>
                <a:gd name="T18" fmla="*/ 12 w 21"/>
                <a:gd name="T19" fmla="*/ 56 h 56"/>
                <a:gd name="T20" fmla="*/ 15 w 21"/>
                <a:gd name="T21" fmla="*/ 55 h 56"/>
                <a:gd name="T22" fmla="*/ 21 w 21"/>
                <a:gd name="T23" fmla="*/ 52 h 56"/>
                <a:gd name="T24" fmla="*/ 20 w 21"/>
                <a:gd name="T25" fmla="*/ 33 h 56"/>
                <a:gd name="T26" fmla="*/ 18 w 21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56">
                  <a:moveTo>
                    <a:pt x="18" y="20"/>
                  </a:moveTo>
                  <a:cubicBezTo>
                    <a:pt x="16" y="18"/>
                    <a:pt x="21" y="14"/>
                    <a:pt x="16" y="12"/>
                  </a:cubicBezTo>
                  <a:cubicBezTo>
                    <a:pt x="12" y="9"/>
                    <a:pt x="10" y="10"/>
                    <a:pt x="10" y="2"/>
                  </a:cubicBezTo>
                  <a:cubicBezTo>
                    <a:pt x="7" y="1"/>
                    <a:pt x="4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1" y="7"/>
                    <a:pt x="2" y="7"/>
                  </a:cubicBezTo>
                  <a:cubicBezTo>
                    <a:pt x="4" y="8"/>
                    <a:pt x="5" y="10"/>
                    <a:pt x="5" y="14"/>
                  </a:cubicBezTo>
                  <a:cubicBezTo>
                    <a:pt x="4" y="17"/>
                    <a:pt x="3" y="25"/>
                    <a:pt x="5" y="29"/>
                  </a:cubicBezTo>
                  <a:cubicBezTo>
                    <a:pt x="7" y="33"/>
                    <a:pt x="8" y="38"/>
                    <a:pt x="8" y="44"/>
                  </a:cubicBezTo>
                  <a:cubicBezTo>
                    <a:pt x="8" y="47"/>
                    <a:pt x="10" y="52"/>
                    <a:pt x="12" y="56"/>
                  </a:cubicBezTo>
                  <a:cubicBezTo>
                    <a:pt x="13" y="56"/>
                    <a:pt x="14" y="55"/>
                    <a:pt x="15" y="55"/>
                  </a:cubicBezTo>
                  <a:cubicBezTo>
                    <a:pt x="16" y="54"/>
                    <a:pt x="19" y="53"/>
                    <a:pt x="21" y="52"/>
                  </a:cubicBezTo>
                  <a:cubicBezTo>
                    <a:pt x="21" y="46"/>
                    <a:pt x="21" y="36"/>
                    <a:pt x="20" y="33"/>
                  </a:cubicBezTo>
                  <a:cubicBezTo>
                    <a:pt x="20" y="27"/>
                    <a:pt x="21" y="22"/>
                    <a:pt x="18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9" name="Freeform 193"/>
            <p:cNvSpPr>
              <a:spLocks/>
            </p:cNvSpPr>
            <p:nvPr userDrawn="1"/>
          </p:nvSpPr>
          <p:spPr bwMode="auto">
            <a:xfrm>
              <a:off x="7430402" y="4131710"/>
              <a:ext cx="186254" cy="288127"/>
            </a:xfrm>
            <a:custGeom>
              <a:avLst/>
              <a:gdLst>
                <a:gd name="T0" fmla="*/ 36 w 87"/>
                <a:gd name="T1" fmla="*/ 118 h 124"/>
                <a:gd name="T2" fmla="*/ 67 w 87"/>
                <a:gd name="T3" fmla="*/ 119 h 124"/>
                <a:gd name="T4" fmla="*/ 84 w 87"/>
                <a:gd name="T5" fmla="*/ 124 h 124"/>
                <a:gd name="T6" fmla="*/ 87 w 87"/>
                <a:gd name="T7" fmla="*/ 115 h 124"/>
                <a:gd name="T8" fmla="*/ 84 w 87"/>
                <a:gd name="T9" fmla="*/ 113 h 124"/>
                <a:gd name="T10" fmla="*/ 77 w 87"/>
                <a:gd name="T11" fmla="*/ 106 h 124"/>
                <a:gd name="T12" fmla="*/ 74 w 87"/>
                <a:gd name="T13" fmla="*/ 102 h 124"/>
                <a:gd name="T14" fmla="*/ 73 w 87"/>
                <a:gd name="T15" fmla="*/ 96 h 124"/>
                <a:gd name="T16" fmla="*/ 69 w 87"/>
                <a:gd name="T17" fmla="*/ 87 h 124"/>
                <a:gd name="T18" fmla="*/ 68 w 87"/>
                <a:gd name="T19" fmla="*/ 78 h 124"/>
                <a:gd name="T20" fmla="*/ 73 w 87"/>
                <a:gd name="T21" fmla="*/ 68 h 124"/>
                <a:gd name="T22" fmla="*/ 79 w 87"/>
                <a:gd name="T23" fmla="*/ 61 h 124"/>
                <a:gd name="T24" fmla="*/ 76 w 87"/>
                <a:gd name="T25" fmla="*/ 53 h 124"/>
                <a:gd name="T26" fmla="*/ 66 w 87"/>
                <a:gd name="T27" fmla="*/ 44 h 124"/>
                <a:gd name="T28" fmla="*/ 63 w 87"/>
                <a:gd name="T29" fmla="*/ 36 h 124"/>
                <a:gd name="T30" fmla="*/ 73 w 87"/>
                <a:gd name="T31" fmla="*/ 35 h 124"/>
                <a:gd name="T32" fmla="*/ 78 w 87"/>
                <a:gd name="T33" fmla="*/ 33 h 124"/>
                <a:gd name="T34" fmla="*/ 73 w 87"/>
                <a:gd name="T35" fmla="*/ 20 h 124"/>
                <a:gd name="T36" fmla="*/ 72 w 87"/>
                <a:gd name="T37" fmla="*/ 10 h 124"/>
                <a:gd name="T38" fmla="*/ 65 w 87"/>
                <a:gd name="T39" fmla="*/ 0 h 124"/>
                <a:gd name="T40" fmla="*/ 64 w 87"/>
                <a:gd name="T41" fmla="*/ 0 h 124"/>
                <a:gd name="T42" fmla="*/ 63 w 87"/>
                <a:gd name="T43" fmla="*/ 6 h 124"/>
                <a:gd name="T44" fmla="*/ 68 w 87"/>
                <a:gd name="T45" fmla="*/ 10 h 124"/>
                <a:gd name="T46" fmla="*/ 69 w 87"/>
                <a:gd name="T47" fmla="*/ 17 h 124"/>
                <a:gd name="T48" fmla="*/ 62 w 87"/>
                <a:gd name="T49" fmla="*/ 21 h 124"/>
                <a:gd name="T50" fmla="*/ 55 w 87"/>
                <a:gd name="T51" fmla="*/ 32 h 124"/>
                <a:gd name="T52" fmla="*/ 52 w 87"/>
                <a:gd name="T53" fmla="*/ 39 h 124"/>
                <a:gd name="T54" fmla="*/ 51 w 87"/>
                <a:gd name="T55" fmla="*/ 45 h 124"/>
                <a:gd name="T56" fmla="*/ 45 w 87"/>
                <a:gd name="T57" fmla="*/ 52 h 124"/>
                <a:gd name="T58" fmla="*/ 37 w 87"/>
                <a:gd name="T59" fmla="*/ 68 h 124"/>
                <a:gd name="T60" fmla="*/ 32 w 87"/>
                <a:gd name="T61" fmla="*/ 73 h 124"/>
                <a:gd name="T62" fmla="*/ 24 w 87"/>
                <a:gd name="T63" fmla="*/ 68 h 124"/>
                <a:gd name="T64" fmla="*/ 17 w 87"/>
                <a:gd name="T65" fmla="*/ 68 h 124"/>
                <a:gd name="T66" fmla="*/ 3 w 87"/>
                <a:gd name="T67" fmla="*/ 80 h 124"/>
                <a:gd name="T68" fmla="*/ 0 w 87"/>
                <a:gd name="T69" fmla="*/ 92 h 124"/>
                <a:gd name="T70" fmla="*/ 5 w 87"/>
                <a:gd name="T71" fmla="*/ 98 h 124"/>
                <a:gd name="T72" fmla="*/ 14 w 87"/>
                <a:gd name="T73" fmla="*/ 100 h 124"/>
                <a:gd name="T74" fmla="*/ 17 w 87"/>
                <a:gd name="T75" fmla="*/ 110 h 124"/>
                <a:gd name="T76" fmla="*/ 15 w 87"/>
                <a:gd name="T77" fmla="*/ 120 h 124"/>
                <a:gd name="T78" fmla="*/ 31 w 87"/>
                <a:gd name="T79" fmla="*/ 120 h 124"/>
                <a:gd name="T80" fmla="*/ 36 w 87"/>
                <a:gd name="T81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" h="124">
                  <a:moveTo>
                    <a:pt x="36" y="118"/>
                  </a:moveTo>
                  <a:cubicBezTo>
                    <a:pt x="36" y="118"/>
                    <a:pt x="63" y="120"/>
                    <a:pt x="67" y="119"/>
                  </a:cubicBezTo>
                  <a:cubicBezTo>
                    <a:pt x="71" y="118"/>
                    <a:pt x="84" y="124"/>
                    <a:pt x="84" y="124"/>
                  </a:cubicBezTo>
                  <a:cubicBezTo>
                    <a:pt x="84" y="124"/>
                    <a:pt x="84" y="118"/>
                    <a:pt x="87" y="115"/>
                  </a:cubicBezTo>
                  <a:cubicBezTo>
                    <a:pt x="86" y="114"/>
                    <a:pt x="85" y="114"/>
                    <a:pt x="84" y="113"/>
                  </a:cubicBezTo>
                  <a:cubicBezTo>
                    <a:pt x="84" y="111"/>
                    <a:pt x="79" y="108"/>
                    <a:pt x="77" y="106"/>
                  </a:cubicBezTo>
                  <a:cubicBezTo>
                    <a:pt x="75" y="104"/>
                    <a:pt x="74" y="102"/>
                    <a:pt x="74" y="102"/>
                  </a:cubicBezTo>
                  <a:cubicBezTo>
                    <a:pt x="74" y="102"/>
                    <a:pt x="75" y="99"/>
                    <a:pt x="73" y="96"/>
                  </a:cubicBezTo>
                  <a:cubicBezTo>
                    <a:pt x="70" y="93"/>
                    <a:pt x="69" y="91"/>
                    <a:pt x="69" y="87"/>
                  </a:cubicBezTo>
                  <a:cubicBezTo>
                    <a:pt x="69" y="84"/>
                    <a:pt x="68" y="81"/>
                    <a:pt x="68" y="78"/>
                  </a:cubicBezTo>
                  <a:cubicBezTo>
                    <a:pt x="68" y="76"/>
                    <a:pt x="72" y="72"/>
                    <a:pt x="73" y="68"/>
                  </a:cubicBezTo>
                  <a:cubicBezTo>
                    <a:pt x="74" y="65"/>
                    <a:pt x="77" y="63"/>
                    <a:pt x="79" y="61"/>
                  </a:cubicBezTo>
                  <a:cubicBezTo>
                    <a:pt x="78" y="59"/>
                    <a:pt x="77" y="56"/>
                    <a:pt x="76" y="53"/>
                  </a:cubicBezTo>
                  <a:cubicBezTo>
                    <a:pt x="74" y="49"/>
                    <a:pt x="71" y="48"/>
                    <a:pt x="66" y="44"/>
                  </a:cubicBezTo>
                  <a:cubicBezTo>
                    <a:pt x="62" y="40"/>
                    <a:pt x="63" y="38"/>
                    <a:pt x="63" y="36"/>
                  </a:cubicBezTo>
                  <a:cubicBezTo>
                    <a:pt x="63" y="35"/>
                    <a:pt x="69" y="35"/>
                    <a:pt x="73" y="35"/>
                  </a:cubicBezTo>
                  <a:cubicBezTo>
                    <a:pt x="78" y="35"/>
                    <a:pt x="80" y="34"/>
                    <a:pt x="78" y="33"/>
                  </a:cubicBezTo>
                  <a:cubicBezTo>
                    <a:pt x="76" y="32"/>
                    <a:pt x="73" y="25"/>
                    <a:pt x="73" y="20"/>
                  </a:cubicBezTo>
                  <a:cubicBezTo>
                    <a:pt x="74" y="15"/>
                    <a:pt x="72" y="13"/>
                    <a:pt x="72" y="10"/>
                  </a:cubicBezTo>
                  <a:cubicBezTo>
                    <a:pt x="72" y="7"/>
                    <a:pt x="68" y="0"/>
                    <a:pt x="65" y="0"/>
                  </a:cubicBezTo>
                  <a:cubicBezTo>
                    <a:pt x="65" y="0"/>
                    <a:pt x="64" y="0"/>
                    <a:pt x="64" y="0"/>
                  </a:cubicBezTo>
                  <a:cubicBezTo>
                    <a:pt x="64" y="2"/>
                    <a:pt x="63" y="5"/>
                    <a:pt x="63" y="6"/>
                  </a:cubicBezTo>
                  <a:cubicBezTo>
                    <a:pt x="63" y="7"/>
                    <a:pt x="66" y="10"/>
                    <a:pt x="68" y="10"/>
                  </a:cubicBezTo>
                  <a:cubicBezTo>
                    <a:pt x="70" y="11"/>
                    <a:pt x="69" y="14"/>
                    <a:pt x="69" y="17"/>
                  </a:cubicBezTo>
                  <a:cubicBezTo>
                    <a:pt x="69" y="20"/>
                    <a:pt x="63" y="19"/>
                    <a:pt x="62" y="21"/>
                  </a:cubicBezTo>
                  <a:cubicBezTo>
                    <a:pt x="61" y="22"/>
                    <a:pt x="55" y="31"/>
                    <a:pt x="55" y="32"/>
                  </a:cubicBezTo>
                  <a:cubicBezTo>
                    <a:pt x="55" y="34"/>
                    <a:pt x="54" y="39"/>
                    <a:pt x="52" y="39"/>
                  </a:cubicBezTo>
                  <a:cubicBezTo>
                    <a:pt x="51" y="40"/>
                    <a:pt x="51" y="44"/>
                    <a:pt x="51" y="45"/>
                  </a:cubicBezTo>
                  <a:cubicBezTo>
                    <a:pt x="51" y="47"/>
                    <a:pt x="45" y="49"/>
                    <a:pt x="45" y="52"/>
                  </a:cubicBezTo>
                  <a:cubicBezTo>
                    <a:pt x="45" y="54"/>
                    <a:pt x="39" y="65"/>
                    <a:pt x="37" y="68"/>
                  </a:cubicBezTo>
                  <a:cubicBezTo>
                    <a:pt x="35" y="72"/>
                    <a:pt x="33" y="76"/>
                    <a:pt x="32" y="73"/>
                  </a:cubicBezTo>
                  <a:cubicBezTo>
                    <a:pt x="31" y="70"/>
                    <a:pt x="26" y="66"/>
                    <a:pt x="24" y="68"/>
                  </a:cubicBezTo>
                  <a:cubicBezTo>
                    <a:pt x="21" y="69"/>
                    <a:pt x="18" y="68"/>
                    <a:pt x="17" y="68"/>
                  </a:cubicBezTo>
                  <a:cubicBezTo>
                    <a:pt x="15" y="69"/>
                    <a:pt x="3" y="80"/>
                    <a:pt x="3" y="80"/>
                  </a:cubicBezTo>
                  <a:cubicBezTo>
                    <a:pt x="3" y="80"/>
                    <a:pt x="3" y="86"/>
                    <a:pt x="0" y="92"/>
                  </a:cubicBezTo>
                  <a:cubicBezTo>
                    <a:pt x="2" y="93"/>
                    <a:pt x="3" y="96"/>
                    <a:pt x="5" y="98"/>
                  </a:cubicBezTo>
                  <a:cubicBezTo>
                    <a:pt x="7" y="101"/>
                    <a:pt x="12" y="99"/>
                    <a:pt x="14" y="100"/>
                  </a:cubicBezTo>
                  <a:cubicBezTo>
                    <a:pt x="16" y="101"/>
                    <a:pt x="18" y="108"/>
                    <a:pt x="17" y="110"/>
                  </a:cubicBezTo>
                  <a:cubicBezTo>
                    <a:pt x="17" y="112"/>
                    <a:pt x="14" y="117"/>
                    <a:pt x="15" y="120"/>
                  </a:cubicBezTo>
                  <a:cubicBezTo>
                    <a:pt x="31" y="120"/>
                    <a:pt x="31" y="120"/>
                    <a:pt x="31" y="120"/>
                  </a:cubicBezTo>
                  <a:lnTo>
                    <a:pt x="36" y="1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0" name="Freeform 194"/>
            <p:cNvSpPr>
              <a:spLocks/>
            </p:cNvSpPr>
            <p:nvPr userDrawn="1"/>
          </p:nvSpPr>
          <p:spPr bwMode="auto">
            <a:xfrm>
              <a:off x="7000845" y="4191888"/>
              <a:ext cx="152695" cy="160476"/>
            </a:xfrm>
            <a:custGeom>
              <a:avLst/>
              <a:gdLst>
                <a:gd name="T0" fmla="*/ 68 w 72"/>
                <a:gd name="T1" fmla="*/ 58 h 69"/>
                <a:gd name="T2" fmla="*/ 63 w 72"/>
                <a:gd name="T3" fmla="*/ 46 h 69"/>
                <a:gd name="T4" fmla="*/ 67 w 72"/>
                <a:gd name="T5" fmla="*/ 35 h 69"/>
                <a:gd name="T6" fmla="*/ 72 w 72"/>
                <a:gd name="T7" fmla="*/ 28 h 69"/>
                <a:gd name="T8" fmla="*/ 68 w 72"/>
                <a:gd name="T9" fmla="*/ 11 h 69"/>
                <a:gd name="T10" fmla="*/ 65 w 72"/>
                <a:gd name="T11" fmla="*/ 10 h 69"/>
                <a:gd name="T12" fmla="*/ 52 w 72"/>
                <a:gd name="T13" fmla="*/ 12 h 69"/>
                <a:gd name="T14" fmla="*/ 41 w 72"/>
                <a:gd name="T15" fmla="*/ 7 h 69"/>
                <a:gd name="T16" fmla="*/ 32 w 72"/>
                <a:gd name="T17" fmla="*/ 4 h 69"/>
                <a:gd name="T18" fmla="*/ 28 w 72"/>
                <a:gd name="T19" fmla="*/ 3 h 69"/>
                <a:gd name="T20" fmla="*/ 22 w 72"/>
                <a:gd name="T21" fmla="*/ 4 h 69"/>
                <a:gd name="T22" fmla="*/ 16 w 72"/>
                <a:gd name="T23" fmla="*/ 7 h 69"/>
                <a:gd name="T24" fmla="*/ 10 w 72"/>
                <a:gd name="T25" fmla="*/ 5 h 69"/>
                <a:gd name="T26" fmla="*/ 6 w 72"/>
                <a:gd name="T27" fmla="*/ 6 h 69"/>
                <a:gd name="T28" fmla="*/ 6 w 72"/>
                <a:gd name="T29" fmla="*/ 15 h 69"/>
                <a:gd name="T30" fmla="*/ 8 w 72"/>
                <a:gd name="T31" fmla="*/ 20 h 69"/>
                <a:gd name="T32" fmla="*/ 10 w 72"/>
                <a:gd name="T33" fmla="*/ 26 h 69"/>
                <a:gd name="T34" fmla="*/ 5 w 72"/>
                <a:gd name="T35" fmla="*/ 27 h 69"/>
                <a:gd name="T36" fmla="*/ 6 w 72"/>
                <a:gd name="T37" fmla="*/ 34 h 69"/>
                <a:gd name="T38" fmla="*/ 2 w 72"/>
                <a:gd name="T39" fmla="*/ 40 h 69"/>
                <a:gd name="T40" fmla="*/ 1 w 72"/>
                <a:gd name="T41" fmla="*/ 47 h 69"/>
                <a:gd name="T42" fmla="*/ 5 w 72"/>
                <a:gd name="T43" fmla="*/ 51 h 69"/>
                <a:gd name="T44" fmla="*/ 14 w 72"/>
                <a:gd name="T45" fmla="*/ 59 h 69"/>
                <a:gd name="T46" fmla="*/ 11 w 72"/>
                <a:gd name="T47" fmla="*/ 69 h 69"/>
                <a:gd name="T48" fmla="*/ 45 w 72"/>
                <a:gd name="T49" fmla="*/ 62 h 69"/>
                <a:gd name="T50" fmla="*/ 68 w 72"/>
                <a:gd name="T51" fmla="*/ 63 h 69"/>
                <a:gd name="T52" fmla="*/ 68 w 72"/>
                <a:gd name="T5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9">
                  <a:moveTo>
                    <a:pt x="68" y="58"/>
                  </a:moveTo>
                  <a:cubicBezTo>
                    <a:pt x="66" y="56"/>
                    <a:pt x="63" y="48"/>
                    <a:pt x="63" y="46"/>
                  </a:cubicBezTo>
                  <a:cubicBezTo>
                    <a:pt x="63" y="44"/>
                    <a:pt x="68" y="38"/>
                    <a:pt x="67" y="35"/>
                  </a:cubicBezTo>
                  <a:cubicBezTo>
                    <a:pt x="67" y="32"/>
                    <a:pt x="72" y="30"/>
                    <a:pt x="72" y="28"/>
                  </a:cubicBezTo>
                  <a:cubicBezTo>
                    <a:pt x="72" y="26"/>
                    <a:pt x="70" y="17"/>
                    <a:pt x="68" y="11"/>
                  </a:cubicBezTo>
                  <a:cubicBezTo>
                    <a:pt x="67" y="11"/>
                    <a:pt x="66" y="11"/>
                    <a:pt x="65" y="10"/>
                  </a:cubicBezTo>
                  <a:cubicBezTo>
                    <a:pt x="63" y="8"/>
                    <a:pt x="55" y="9"/>
                    <a:pt x="52" y="12"/>
                  </a:cubicBezTo>
                  <a:cubicBezTo>
                    <a:pt x="49" y="15"/>
                    <a:pt x="42" y="9"/>
                    <a:pt x="41" y="7"/>
                  </a:cubicBezTo>
                  <a:cubicBezTo>
                    <a:pt x="40" y="6"/>
                    <a:pt x="36" y="2"/>
                    <a:pt x="32" y="4"/>
                  </a:cubicBezTo>
                  <a:cubicBezTo>
                    <a:pt x="29" y="7"/>
                    <a:pt x="28" y="6"/>
                    <a:pt x="28" y="3"/>
                  </a:cubicBezTo>
                  <a:cubicBezTo>
                    <a:pt x="29" y="0"/>
                    <a:pt x="23" y="1"/>
                    <a:pt x="22" y="4"/>
                  </a:cubicBezTo>
                  <a:cubicBezTo>
                    <a:pt x="22" y="6"/>
                    <a:pt x="17" y="9"/>
                    <a:pt x="16" y="7"/>
                  </a:cubicBezTo>
                  <a:cubicBezTo>
                    <a:pt x="14" y="5"/>
                    <a:pt x="11" y="2"/>
                    <a:pt x="10" y="5"/>
                  </a:cubicBezTo>
                  <a:cubicBezTo>
                    <a:pt x="9" y="7"/>
                    <a:pt x="7" y="7"/>
                    <a:pt x="6" y="6"/>
                  </a:cubicBezTo>
                  <a:cubicBezTo>
                    <a:pt x="5" y="10"/>
                    <a:pt x="4" y="14"/>
                    <a:pt x="6" y="15"/>
                  </a:cubicBezTo>
                  <a:cubicBezTo>
                    <a:pt x="8" y="16"/>
                    <a:pt x="9" y="18"/>
                    <a:pt x="8" y="20"/>
                  </a:cubicBezTo>
                  <a:cubicBezTo>
                    <a:pt x="8" y="21"/>
                    <a:pt x="12" y="25"/>
                    <a:pt x="10" y="26"/>
                  </a:cubicBezTo>
                  <a:cubicBezTo>
                    <a:pt x="8" y="28"/>
                    <a:pt x="6" y="25"/>
                    <a:pt x="5" y="27"/>
                  </a:cubicBezTo>
                  <a:cubicBezTo>
                    <a:pt x="3" y="29"/>
                    <a:pt x="7" y="32"/>
                    <a:pt x="6" y="34"/>
                  </a:cubicBezTo>
                  <a:cubicBezTo>
                    <a:pt x="4" y="35"/>
                    <a:pt x="2" y="36"/>
                    <a:pt x="2" y="40"/>
                  </a:cubicBezTo>
                  <a:cubicBezTo>
                    <a:pt x="3" y="43"/>
                    <a:pt x="3" y="46"/>
                    <a:pt x="1" y="47"/>
                  </a:cubicBezTo>
                  <a:cubicBezTo>
                    <a:pt x="0" y="48"/>
                    <a:pt x="1" y="48"/>
                    <a:pt x="5" y="51"/>
                  </a:cubicBezTo>
                  <a:cubicBezTo>
                    <a:pt x="9" y="53"/>
                    <a:pt x="15" y="55"/>
                    <a:pt x="14" y="59"/>
                  </a:cubicBezTo>
                  <a:cubicBezTo>
                    <a:pt x="14" y="62"/>
                    <a:pt x="12" y="63"/>
                    <a:pt x="11" y="69"/>
                  </a:cubicBezTo>
                  <a:cubicBezTo>
                    <a:pt x="18" y="69"/>
                    <a:pt x="30" y="64"/>
                    <a:pt x="45" y="62"/>
                  </a:cubicBezTo>
                  <a:cubicBezTo>
                    <a:pt x="54" y="60"/>
                    <a:pt x="62" y="62"/>
                    <a:pt x="68" y="63"/>
                  </a:cubicBezTo>
                  <a:cubicBezTo>
                    <a:pt x="68" y="61"/>
                    <a:pt x="69" y="59"/>
                    <a:pt x="68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1" name="Freeform 195"/>
            <p:cNvSpPr>
              <a:spLocks/>
            </p:cNvSpPr>
            <p:nvPr userDrawn="1"/>
          </p:nvSpPr>
          <p:spPr bwMode="auto">
            <a:xfrm>
              <a:off x="7135082" y="4182770"/>
              <a:ext cx="105712" cy="162300"/>
            </a:xfrm>
            <a:custGeom>
              <a:avLst/>
              <a:gdLst>
                <a:gd name="T0" fmla="*/ 42 w 49"/>
                <a:gd name="T1" fmla="*/ 29 h 70"/>
                <a:gd name="T2" fmla="*/ 42 w 49"/>
                <a:gd name="T3" fmla="*/ 14 h 70"/>
                <a:gd name="T4" fmla="*/ 39 w 49"/>
                <a:gd name="T5" fmla="*/ 7 h 70"/>
                <a:gd name="T6" fmla="*/ 37 w 49"/>
                <a:gd name="T7" fmla="*/ 0 h 70"/>
                <a:gd name="T8" fmla="*/ 33 w 49"/>
                <a:gd name="T9" fmla="*/ 3 h 70"/>
                <a:gd name="T10" fmla="*/ 4 w 49"/>
                <a:gd name="T11" fmla="*/ 2 h 70"/>
                <a:gd name="T12" fmla="*/ 6 w 49"/>
                <a:gd name="T13" fmla="*/ 13 h 70"/>
                <a:gd name="T14" fmla="*/ 5 w 49"/>
                <a:gd name="T15" fmla="*/ 15 h 70"/>
                <a:gd name="T16" fmla="*/ 9 w 49"/>
                <a:gd name="T17" fmla="*/ 32 h 70"/>
                <a:gd name="T18" fmla="*/ 4 w 49"/>
                <a:gd name="T19" fmla="*/ 39 h 70"/>
                <a:gd name="T20" fmla="*/ 0 w 49"/>
                <a:gd name="T21" fmla="*/ 50 h 70"/>
                <a:gd name="T22" fmla="*/ 5 w 49"/>
                <a:gd name="T23" fmla="*/ 62 h 70"/>
                <a:gd name="T24" fmla="*/ 5 w 49"/>
                <a:gd name="T25" fmla="*/ 67 h 70"/>
                <a:gd name="T26" fmla="*/ 13 w 49"/>
                <a:gd name="T27" fmla="*/ 70 h 70"/>
                <a:gd name="T28" fmla="*/ 36 w 49"/>
                <a:gd name="T29" fmla="*/ 62 h 70"/>
                <a:gd name="T30" fmla="*/ 49 w 49"/>
                <a:gd name="T31" fmla="*/ 56 h 70"/>
                <a:gd name="T32" fmla="*/ 45 w 49"/>
                <a:gd name="T33" fmla="*/ 44 h 70"/>
                <a:gd name="T34" fmla="*/ 42 w 49"/>
                <a:gd name="T3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70">
                  <a:moveTo>
                    <a:pt x="42" y="29"/>
                  </a:moveTo>
                  <a:cubicBezTo>
                    <a:pt x="40" y="25"/>
                    <a:pt x="41" y="17"/>
                    <a:pt x="42" y="14"/>
                  </a:cubicBezTo>
                  <a:cubicBezTo>
                    <a:pt x="42" y="10"/>
                    <a:pt x="41" y="8"/>
                    <a:pt x="39" y="7"/>
                  </a:cubicBezTo>
                  <a:cubicBezTo>
                    <a:pt x="38" y="7"/>
                    <a:pt x="37" y="3"/>
                    <a:pt x="37" y="0"/>
                  </a:cubicBezTo>
                  <a:cubicBezTo>
                    <a:pt x="35" y="1"/>
                    <a:pt x="34" y="4"/>
                    <a:pt x="33" y="3"/>
                  </a:cubicBezTo>
                  <a:cubicBezTo>
                    <a:pt x="32" y="1"/>
                    <a:pt x="6" y="0"/>
                    <a:pt x="4" y="2"/>
                  </a:cubicBezTo>
                  <a:cubicBezTo>
                    <a:pt x="3" y="4"/>
                    <a:pt x="7" y="11"/>
                    <a:pt x="6" y="13"/>
                  </a:cubicBezTo>
                  <a:cubicBezTo>
                    <a:pt x="6" y="14"/>
                    <a:pt x="5" y="15"/>
                    <a:pt x="5" y="15"/>
                  </a:cubicBezTo>
                  <a:cubicBezTo>
                    <a:pt x="7" y="21"/>
                    <a:pt x="9" y="30"/>
                    <a:pt x="9" y="32"/>
                  </a:cubicBezTo>
                  <a:cubicBezTo>
                    <a:pt x="9" y="34"/>
                    <a:pt x="4" y="36"/>
                    <a:pt x="4" y="39"/>
                  </a:cubicBezTo>
                  <a:cubicBezTo>
                    <a:pt x="5" y="42"/>
                    <a:pt x="0" y="48"/>
                    <a:pt x="0" y="50"/>
                  </a:cubicBezTo>
                  <a:cubicBezTo>
                    <a:pt x="0" y="52"/>
                    <a:pt x="3" y="60"/>
                    <a:pt x="5" y="62"/>
                  </a:cubicBezTo>
                  <a:cubicBezTo>
                    <a:pt x="6" y="63"/>
                    <a:pt x="5" y="65"/>
                    <a:pt x="5" y="67"/>
                  </a:cubicBezTo>
                  <a:cubicBezTo>
                    <a:pt x="9" y="68"/>
                    <a:pt x="12" y="70"/>
                    <a:pt x="13" y="70"/>
                  </a:cubicBezTo>
                  <a:cubicBezTo>
                    <a:pt x="15" y="70"/>
                    <a:pt x="30" y="64"/>
                    <a:pt x="36" y="62"/>
                  </a:cubicBezTo>
                  <a:cubicBezTo>
                    <a:pt x="41" y="59"/>
                    <a:pt x="46" y="58"/>
                    <a:pt x="49" y="56"/>
                  </a:cubicBezTo>
                  <a:cubicBezTo>
                    <a:pt x="47" y="52"/>
                    <a:pt x="45" y="47"/>
                    <a:pt x="45" y="44"/>
                  </a:cubicBezTo>
                  <a:cubicBezTo>
                    <a:pt x="45" y="38"/>
                    <a:pt x="44" y="33"/>
                    <a:pt x="42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2" name="Freeform 196"/>
            <p:cNvSpPr>
              <a:spLocks/>
            </p:cNvSpPr>
            <p:nvPr userDrawn="1"/>
          </p:nvSpPr>
          <p:spPr bwMode="auto">
            <a:xfrm>
              <a:off x="6836405" y="4142651"/>
              <a:ext cx="189610" cy="144064"/>
            </a:xfrm>
            <a:custGeom>
              <a:avLst/>
              <a:gdLst>
                <a:gd name="T0" fmla="*/ 29 w 88"/>
                <a:gd name="T1" fmla="*/ 33 h 62"/>
                <a:gd name="T2" fmla="*/ 34 w 88"/>
                <a:gd name="T3" fmla="*/ 32 h 62"/>
                <a:gd name="T4" fmla="*/ 43 w 88"/>
                <a:gd name="T5" fmla="*/ 30 h 62"/>
                <a:gd name="T6" fmla="*/ 53 w 88"/>
                <a:gd name="T7" fmla="*/ 41 h 62"/>
                <a:gd name="T8" fmla="*/ 54 w 88"/>
                <a:gd name="T9" fmla="*/ 47 h 62"/>
                <a:gd name="T10" fmla="*/ 54 w 88"/>
                <a:gd name="T11" fmla="*/ 48 h 62"/>
                <a:gd name="T12" fmla="*/ 63 w 88"/>
                <a:gd name="T13" fmla="*/ 46 h 62"/>
                <a:gd name="T14" fmla="*/ 66 w 88"/>
                <a:gd name="T15" fmla="*/ 56 h 62"/>
                <a:gd name="T16" fmla="*/ 72 w 88"/>
                <a:gd name="T17" fmla="*/ 59 h 62"/>
                <a:gd name="T18" fmla="*/ 76 w 88"/>
                <a:gd name="T19" fmla="*/ 56 h 62"/>
                <a:gd name="T20" fmla="*/ 79 w 88"/>
                <a:gd name="T21" fmla="*/ 58 h 62"/>
                <a:gd name="T22" fmla="*/ 82 w 88"/>
                <a:gd name="T23" fmla="*/ 55 h 62"/>
                <a:gd name="T24" fmla="*/ 81 w 88"/>
                <a:gd name="T25" fmla="*/ 48 h 62"/>
                <a:gd name="T26" fmla="*/ 86 w 88"/>
                <a:gd name="T27" fmla="*/ 47 h 62"/>
                <a:gd name="T28" fmla="*/ 84 w 88"/>
                <a:gd name="T29" fmla="*/ 41 h 62"/>
                <a:gd name="T30" fmla="*/ 82 w 88"/>
                <a:gd name="T31" fmla="*/ 36 h 62"/>
                <a:gd name="T32" fmla="*/ 82 w 88"/>
                <a:gd name="T33" fmla="*/ 27 h 62"/>
                <a:gd name="T34" fmla="*/ 80 w 88"/>
                <a:gd name="T35" fmla="*/ 25 h 62"/>
                <a:gd name="T36" fmla="*/ 78 w 88"/>
                <a:gd name="T37" fmla="*/ 19 h 62"/>
                <a:gd name="T38" fmla="*/ 78 w 88"/>
                <a:gd name="T39" fmla="*/ 16 h 62"/>
                <a:gd name="T40" fmla="*/ 74 w 88"/>
                <a:gd name="T41" fmla="*/ 10 h 62"/>
                <a:gd name="T42" fmla="*/ 69 w 88"/>
                <a:gd name="T43" fmla="*/ 2 h 62"/>
                <a:gd name="T44" fmla="*/ 61 w 88"/>
                <a:gd name="T45" fmla="*/ 8 h 62"/>
                <a:gd name="T46" fmla="*/ 53 w 88"/>
                <a:gd name="T47" fmla="*/ 7 h 62"/>
                <a:gd name="T48" fmla="*/ 46 w 88"/>
                <a:gd name="T49" fmla="*/ 8 h 62"/>
                <a:gd name="T50" fmla="*/ 43 w 88"/>
                <a:gd name="T51" fmla="*/ 5 h 62"/>
                <a:gd name="T52" fmla="*/ 43 w 88"/>
                <a:gd name="T53" fmla="*/ 4 h 62"/>
                <a:gd name="T54" fmla="*/ 42 w 88"/>
                <a:gd name="T55" fmla="*/ 4 h 62"/>
                <a:gd name="T56" fmla="*/ 25 w 88"/>
                <a:gd name="T57" fmla="*/ 3 h 62"/>
                <a:gd name="T58" fmla="*/ 16 w 88"/>
                <a:gd name="T59" fmla="*/ 0 h 62"/>
                <a:gd name="T60" fmla="*/ 14 w 88"/>
                <a:gd name="T61" fmla="*/ 5 h 62"/>
                <a:gd name="T62" fmla="*/ 15 w 88"/>
                <a:gd name="T63" fmla="*/ 10 h 62"/>
                <a:gd name="T64" fmla="*/ 10 w 88"/>
                <a:gd name="T65" fmla="*/ 12 h 62"/>
                <a:gd name="T66" fmla="*/ 1 w 88"/>
                <a:gd name="T67" fmla="*/ 17 h 62"/>
                <a:gd name="T68" fmla="*/ 0 w 88"/>
                <a:gd name="T69" fmla="*/ 18 h 62"/>
                <a:gd name="T70" fmla="*/ 8 w 88"/>
                <a:gd name="T71" fmla="*/ 28 h 62"/>
                <a:gd name="T72" fmla="*/ 21 w 88"/>
                <a:gd name="T73" fmla="*/ 41 h 62"/>
                <a:gd name="T74" fmla="*/ 29 w 88"/>
                <a:gd name="T7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62">
                  <a:moveTo>
                    <a:pt x="29" y="33"/>
                  </a:moveTo>
                  <a:cubicBezTo>
                    <a:pt x="29" y="30"/>
                    <a:pt x="32" y="31"/>
                    <a:pt x="34" y="32"/>
                  </a:cubicBezTo>
                  <a:cubicBezTo>
                    <a:pt x="37" y="32"/>
                    <a:pt x="41" y="30"/>
                    <a:pt x="43" y="30"/>
                  </a:cubicBezTo>
                  <a:cubicBezTo>
                    <a:pt x="46" y="30"/>
                    <a:pt x="53" y="38"/>
                    <a:pt x="53" y="41"/>
                  </a:cubicBezTo>
                  <a:cubicBezTo>
                    <a:pt x="53" y="43"/>
                    <a:pt x="53" y="45"/>
                    <a:pt x="54" y="47"/>
                  </a:cubicBezTo>
                  <a:cubicBezTo>
                    <a:pt x="54" y="47"/>
                    <a:pt x="54" y="48"/>
                    <a:pt x="54" y="48"/>
                  </a:cubicBezTo>
                  <a:cubicBezTo>
                    <a:pt x="59" y="47"/>
                    <a:pt x="62" y="46"/>
                    <a:pt x="63" y="46"/>
                  </a:cubicBezTo>
                  <a:cubicBezTo>
                    <a:pt x="64" y="46"/>
                    <a:pt x="67" y="52"/>
                    <a:pt x="66" y="56"/>
                  </a:cubicBezTo>
                  <a:cubicBezTo>
                    <a:pt x="66" y="59"/>
                    <a:pt x="70" y="62"/>
                    <a:pt x="72" y="59"/>
                  </a:cubicBezTo>
                  <a:cubicBezTo>
                    <a:pt x="74" y="57"/>
                    <a:pt x="76" y="54"/>
                    <a:pt x="76" y="56"/>
                  </a:cubicBezTo>
                  <a:cubicBezTo>
                    <a:pt x="76" y="57"/>
                    <a:pt x="77" y="57"/>
                    <a:pt x="79" y="58"/>
                  </a:cubicBezTo>
                  <a:cubicBezTo>
                    <a:pt x="79" y="56"/>
                    <a:pt x="81" y="56"/>
                    <a:pt x="82" y="55"/>
                  </a:cubicBezTo>
                  <a:cubicBezTo>
                    <a:pt x="83" y="53"/>
                    <a:pt x="79" y="50"/>
                    <a:pt x="81" y="48"/>
                  </a:cubicBezTo>
                  <a:cubicBezTo>
                    <a:pt x="82" y="46"/>
                    <a:pt x="84" y="49"/>
                    <a:pt x="86" y="47"/>
                  </a:cubicBezTo>
                  <a:cubicBezTo>
                    <a:pt x="88" y="46"/>
                    <a:pt x="84" y="42"/>
                    <a:pt x="84" y="41"/>
                  </a:cubicBezTo>
                  <a:cubicBezTo>
                    <a:pt x="85" y="39"/>
                    <a:pt x="84" y="37"/>
                    <a:pt x="82" y="36"/>
                  </a:cubicBezTo>
                  <a:cubicBezTo>
                    <a:pt x="80" y="35"/>
                    <a:pt x="81" y="31"/>
                    <a:pt x="82" y="27"/>
                  </a:cubicBezTo>
                  <a:cubicBezTo>
                    <a:pt x="81" y="27"/>
                    <a:pt x="81" y="26"/>
                    <a:pt x="80" y="25"/>
                  </a:cubicBezTo>
                  <a:cubicBezTo>
                    <a:pt x="79" y="24"/>
                    <a:pt x="80" y="19"/>
                    <a:pt x="78" y="19"/>
                  </a:cubicBezTo>
                  <a:cubicBezTo>
                    <a:pt x="75" y="19"/>
                    <a:pt x="76" y="16"/>
                    <a:pt x="78" y="16"/>
                  </a:cubicBezTo>
                  <a:cubicBezTo>
                    <a:pt x="80" y="15"/>
                    <a:pt x="74" y="13"/>
                    <a:pt x="74" y="10"/>
                  </a:cubicBezTo>
                  <a:cubicBezTo>
                    <a:pt x="74" y="8"/>
                    <a:pt x="70" y="3"/>
                    <a:pt x="69" y="2"/>
                  </a:cubicBezTo>
                  <a:cubicBezTo>
                    <a:pt x="68" y="2"/>
                    <a:pt x="63" y="8"/>
                    <a:pt x="61" y="8"/>
                  </a:cubicBezTo>
                  <a:cubicBezTo>
                    <a:pt x="59" y="8"/>
                    <a:pt x="54" y="4"/>
                    <a:pt x="53" y="7"/>
                  </a:cubicBezTo>
                  <a:cubicBezTo>
                    <a:pt x="51" y="10"/>
                    <a:pt x="48" y="6"/>
                    <a:pt x="46" y="8"/>
                  </a:cubicBezTo>
                  <a:cubicBezTo>
                    <a:pt x="44" y="11"/>
                    <a:pt x="43" y="5"/>
                    <a:pt x="43" y="5"/>
                  </a:cubicBezTo>
                  <a:cubicBezTo>
                    <a:pt x="43" y="5"/>
                    <a:pt x="43" y="5"/>
                    <a:pt x="43" y="4"/>
                  </a:cubicBezTo>
                  <a:cubicBezTo>
                    <a:pt x="43" y="4"/>
                    <a:pt x="42" y="4"/>
                    <a:pt x="42" y="4"/>
                  </a:cubicBezTo>
                  <a:cubicBezTo>
                    <a:pt x="36" y="6"/>
                    <a:pt x="25" y="5"/>
                    <a:pt x="25" y="3"/>
                  </a:cubicBezTo>
                  <a:cubicBezTo>
                    <a:pt x="24" y="1"/>
                    <a:pt x="16" y="0"/>
                    <a:pt x="16" y="0"/>
                  </a:cubicBezTo>
                  <a:cubicBezTo>
                    <a:pt x="16" y="0"/>
                    <a:pt x="17" y="4"/>
                    <a:pt x="14" y="5"/>
                  </a:cubicBezTo>
                  <a:cubicBezTo>
                    <a:pt x="11" y="6"/>
                    <a:pt x="15" y="9"/>
                    <a:pt x="15" y="10"/>
                  </a:cubicBezTo>
                  <a:cubicBezTo>
                    <a:pt x="15" y="11"/>
                    <a:pt x="12" y="12"/>
                    <a:pt x="10" y="12"/>
                  </a:cubicBezTo>
                  <a:cubicBezTo>
                    <a:pt x="9" y="11"/>
                    <a:pt x="3" y="15"/>
                    <a:pt x="1" y="17"/>
                  </a:cubicBezTo>
                  <a:cubicBezTo>
                    <a:pt x="1" y="17"/>
                    <a:pt x="0" y="18"/>
                    <a:pt x="0" y="18"/>
                  </a:cubicBezTo>
                  <a:cubicBezTo>
                    <a:pt x="4" y="21"/>
                    <a:pt x="3" y="24"/>
                    <a:pt x="8" y="28"/>
                  </a:cubicBezTo>
                  <a:cubicBezTo>
                    <a:pt x="12" y="30"/>
                    <a:pt x="18" y="34"/>
                    <a:pt x="21" y="41"/>
                  </a:cubicBezTo>
                  <a:cubicBezTo>
                    <a:pt x="24" y="38"/>
                    <a:pt x="29" y="35"/>
                    <a:pt x="29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3" name="Freeform 197"/>
            <p:cNvSpPr>
              <a:spLocks/>
            </p:cNvSpPr>
            <p:nvPr userDrawn="1"/>
          </p:nvSpPr>
          <p:spPr bwMode="auto">
            <a:xfrm>
              <a:off x="6925336" y="4250242"/>
              <a:ext cx="107389" cy="102121"/>
            </a:xfrm>
            <a:custGeom>
              <a:avLst/>
              <a:gdLst>
                <a:gd name="T0" fmla="*/ 40 w 50"/>
                <a:gd name="T1" fmla="*/ 26 h 44"/>
                <a:gd name="T2" fmla="*/ 36 w 50"/>
                <a:gd name="T3" fmla="*/ 22 h 44"/>
                <a:gd name="T4" fmla="*/ 37 w 50"/>
                <a:gd name="T5" fmla="*/ 15 h 44"/>
                <a:gd name="T6" fmla="*/ 38 w 50"/>
                <a:gd name="T7" fmla="*/ 12 h 44"/>
                <a:gd name="T8" fmla="*/ 35 w 50"/>
                <a:gd name="T9" fmla="*/ 10 h 44"/>
                <a:gd name="T10" fmla="*/ 31 w 50"/>
                <a:gd name="T11" fmla="*/ 13 h 44"/>
                <a:gd name="T12" fmla="*/ 25 w 50"/>
                <a:gd name="T13" fmla="*/ 10 h 44"/>
                <a:gd name="T14" fmla="*/ 22 w 50"/>
                <a:gd name="T15" fmla="*/ 0 h 44"/>
                <a:gd name="T16" fmla="*/ 13 w 50"/>
                <a:gd name="T17" fmla="*/ 2 h 44"/>
                <a:gd name="T18" fmla="*/ 12 w 50"/>
                <a:gd name="T19" fmla="*/ 7 h 44"/>
                <a:gd name="T20" fmla="*/ 3 w 50"/>
                <a:gd name="T21" fmla="*/ 15 h 44"/>
                <a:gd name="T22" fmla="*/ 0 w 50"/>
                <a:gd name="T23" fmla="*/ 18 h 44"/>
                <a:gd name="T24" fmla="*/ 15 w 50"/>
                <a:gd name="T25" fmla="*/ 28 h 44"/>
                <a:gd name="T26" fmla="*/ 43 w 50"/>
                <a:gd name="T27" fmla="*/ 43 h 44"/>
                <a:gd name="T28" fmla="*/ 46 w 50"/>
                <a:gd name="T29" fmla="*/ 44 h 44"/>
                <a:gd name="T30" fmla="*/ 49 w 50"/>
                <a:gd name="T31" fmla="*/ 34 h 44"/>
                <a:gd name="T32" fmla="*/ 40 w 50"/>
                <a:gd name="T3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4">
                  <a:moveTo>
                    <a:pt x="40" y="26"/>
                  </a:moveTo>
                  <a:cubicBezTo>
                    <a:pt x="36" y="23"/>
                    <a:pt x="35" y="23"/>
                    <a:pt x="36" y="22"/>
                  </a:cubicBezTo>
                  <a:cubicBezTo>
                    <a:pt x="38" y="21"/>
                    <a:pt x="38" y="18"/>
                    <a:pt x="37" y="15"/>
                  </a:cubicBezTo>
                  <a:cubicBezTo>
                    <a:pt x="37" y="13"/>
                    <a:pt x="37" y="12"/>
                    <a:pt x="38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8"/>
                    <a:pt x="33" y="11"/>
                    <a:pt x="31" y="13"/>
                  </a:cubicBezTo>
                  <a:cubicBezTo>
                    <a:pt x="29" y="16"/>
                    <a:pt x="25" y="13"/>
                    <a:pt x="25" y="10"/>
                  </a:cubicBezTo>
                  <a:cubicBezTo>
                    <a:pt x="26" y="6"/>
                    <a:pt x="23" y="0"/>
                    <a:pt x="22" y="0"/>
                  </a:cubicBezTo>
                  <a:cubicBezTo>
                    <a:pt x="21" y="0"/>
                    <a:pt x="18" y="1"/>
                    <a:pt x="13" y="2"/>
                  </a:cubicBezTo>
                  <a:cubicBezTo>
                    <a:pt x="14" y="4"/>
                    <a:pt x="13" y="5"/>
                    <a:pt x="12" y="7"/>
                  </a:cubicBezTo>
                  <a:cubicBezTo>
                    <a:pt x="12" y="9"/>
                    <a:pt x="6" y="13"/>
                    <a:pt x="3" y="15"/>
                  </a:cubicBezTo>
                  <a:cubicBezTo>
                    <a:pt x="2" y="15"/>
                    <a:pt x="1" y="16"/>
                    <a:pt x="0" y="18"/>
                  </a:cubicBezTo>
                  <a:cubicBezTo>
                    <a:pt x="5" y="21"/>
                    <a:pt x="11" y="24"/>
                    <a:pt x="15" y="28"/>
                  </a:cubicBezTo>
                  <a:cubicBezTo>
                    <a:pt x="24" y="33"/>
                    <a:pt x="37" y="41"/>
                    <a:pt x="43" y="43"/>
                  </a:cubicBezTo>
                  <a:cubicBezTo>
                    <a:pt x="44" y="44"/>
                    <a:pt x="44" y="44"/>
                    <a:pt x="46" y="44"/>
                  </a:cubicBezTo>
                  <a:cubicBezTo>
                    <a:pt x="47" y="38"/>
                    <a:pt x="49" y="37"/>
                    <a:pt x="49" y="34"/>
                  </a:cubicBezTo>
                  <a:cubicBezTo>
                    <a:pt x="50" y="30"/>
                    <a:pt x="44" y="28"/>
                    <a:pt x="4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4" name="Freeform 198"/>
            <p:cNvSpPr>
              <a:spLocks/>
            </p:cNvSpPr>
            <p:nvPr userDrawn="1"/>
          </p:nvSpPr>
          <p:spPr bwMode="auto">
            <a:xfrm>
              <a:off x="6881709" y="4213771"/>
              <a:ext cx="73830" cy="78415"/>
            </a:xfrm>
            <a:custGeom>
              <a:avLst/>
              <a:gdLst>
                <a:gd name="T0" fmla="*/ 32 w 34"/>
                <a:gd name="T1" fmla="*/ 23 h 34"/>
                <a:gd name="T2" fmla="*/ 33 w 34"/>
                <a:gd name="T3" fmla="*/ 17 h 34"/>
                <a:gd name="T4" fmla="*/ 32 w 34"/>
                <a:gd name="T5" fmla="*/ 11 h 34"/>
                <a:gd name="T6" fmla="*/ 22 w 34"/>
                <a:gd name="T7" fmla="*/ 0 h 34"/>
                <a:gd name="T8" fmla="*/ 13 w 34"/>
                <a:gd name="T9" fmla="*/ 2 h 34"/>
                <a:gd name="T10" fmla="*/ 8 w 34"/>
                <a:gd name="T11" fmla="*/ 3 h 34"/>
                <a:gd name="T12" fmla="*/ 0 w 34"/>
                <a:gd name="T13" fmla="*/ 11 h 34"/>
                <a:gd name="T14" fmla="*/ 2 w 34"/>
                <a:gd name="T15" fmla="*/ 15 h 34"/>
                <a:gd name="T16" fmla="*/ 11 w 34"/>
                <a:gd name="T17" fmla="*/ 28 h 34"/>
                <a:gd name="T18" fmla="*/ 20 w 34"/>
                <a:gd name="T19" fmla="*/ 34 h 34"/>
                <a:gd name="T20" fmla="*/ 23 w 34"/>
                <a:gd name="T21" fmla="*/ 31 h 34"/>
                <a:gd name="T22" fmla="*/ 32 w 34"/>
                <a:gd name="T2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4">
                  <a:moveTo>
                    <a:pt x="32" y="23"/>
                  </a:moveTo>
                  <a:cubicBezTo>
                    <a:pt x="33" y="21"/>
                    <a:pt x="34" y="19"/>
                    <a:pt x="33" y="17"/>
                  </a:cubicBezTo>
                  <a:cubicBezTo>
                    <a:pt x="32" y="15"/>
                    <a:pt x="32" y="13"/>
                    <a:pt x="32" y="11"/>
                  </a:cubicBezTo>
                  <a:cubicBezTo>
                    <a:pt x="32" y="8"/>
                    <a:pt x="25" y="0"/>
                    <a:pt x="22" y="0"/>
                  </a:cubicBezTo>
                  <a:cubicBezTo>
                    <a:pt x="20" y="0"/>
                    <a:pt x="16" y="2"/>
                    <a:pt x="13" y="2"/>
                  </a:cubicBezTo>
                  <a:cubicBezTo>
                    <a:pt x="11" y="1"/>
                    <a:pt x="8" y="0"/>
                    <a:pt x="8" y="3"/>
                  </a:cubicBezTo>
                  <a:cubicBezTo>
                    <a:pt x="8" y="5"/>
                    <a:pt x="3" y="8"/>
                    <a:pt x="0" y="11"/>
                  </a:cubicBezTo>
                  <a:cubicBezTo>
                    <a:pt x="1" y="12"/>
                    <a:pt x="1" y="13"/>
                    <a:pt x="2" y="15"/>
                  </a:cubicBezTo>
                  <a:cubicBezTo>
                    <a:pt x="4" y="24"/>
                    <a:pt x="7" y="25"/>
                    <a:pt x="11" y="28"/>
                  </a:cubicBezTo>
                  <a:cubicBezTo>
                    <a:pt x="13" y="30"/>
                    <a:pt x="16" y="32"/>
                    <a:pt x="20" y="34"/>
                  </a:cubicBezTo>
                  <a:cubicBezTo>
                    <a:pt x="21" y="32"/>
                    <a:pt x="22" y="31"/>
                    <a:pt x="23" y="31"/>
                  </a:cubicBezTo>
                  <a:cubicBezTo>
                    <a:pt x="26" y="29"/>
                    <a:pt x="32" y="25"/>
                    <a:pt x="32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5" name="Freeform 199"/>
            <p:cNvSpPr>
              <a:spLocks/>
            </p:cNvSpPr>
            <p:nvPr userDrawn="1"/>
          </p:nvSpPr>
          <p:spPr bwMode="auto">
            <a:xfrm>
              <a:off x="6787744" y="3746932"/>
              <a:ext cx="209745" cy="169594"/>
            </a:xfrm>
            <a:custGeom>
              <a:avLst/>
              <a:gdLst>
                <a:gd name="T0" fmla="*/ 46 w 98"/>
                <a:gd name="T1" fmla="*/ 56 h 73"/>
                <a:gd name="T2" fmla="*/ 58 w 98"/>
                <a:gd name="T3" fmla="*/ 48 h 73"/>
                <a:gd name="T4" fmla="*/ 58 w 98"/>
                <a:gd name="T5" fmla="*/ 19 h 73"/>
                <a:gd name="T6" fmla="*/ 97 w 98"/>
                <a:gd name="T7" fmla="*/ 19 h 73"/>
                <a:gd name="T8" fmla="*/ 98 w 98"/>
                <a:gd name="T9" fmla="*/ 4 h 73"/>
                <a:gd name="T10" fmla="*/ 89 w 98"/>
                <a:gd name="T11" fmla="*/ 0 h 73"/>
                <a:gd name="T12" fmla="*/ 46 w 98"/>
                <a:gd name="T13" fmla="*/ 0 h 73"/>
                <a:gd name="T14" fmla="*/ 40 w 98"/>
                <a:gd name="T15" fmla="*/ 9 h 73"/>
                <a:gd name="T16" fmla="*/ 24 w 98"/>
                <a:gd name="T17" fmla="*/ 29 h 73"/>
                <a:gd name="T18" fmla="*/ 4 w 98"/>
                <a:gd name="T19" fmla="*/ 63 h 73"/>
                <a:gd name="T20" fmla="*/ 0 w 98"/>
                <a:gd name="T21" fmla="*/ 73 h 73"/>
                <a:gd name="T22" fmla="*/ 46 w 98"/>
                <a:gd name="T23" fmla="*/ 73 h 73"/>
                <a:gd name="T24" fmla="*/ 46 w 98"/>
                <a:gd name="T2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3">
                  <a:moveTo>
                    <a:pt x="46" y="56"/>
                  </a:moveTo>
                  <a:cubicBezTo>
                    <a:pt x="46" y="54"/>
                    <a:pt x="58" y="51"/>
                    <a:pt x="58" y="48"/>
                  </a:cubicBezTo>
                  <a:cubicBezTo>
                    <a:pt x="58" y="46"/>
                    <a:pt x="58" y="19"/>
                    <a:pt x="58" y="19"/>
                  </a:cubicBezTo>
                  <a:cubicBezTo>
                    <a:pt x="58" y="19"/>
                    <a:pt x="96" y="20"/>
                    <a:pt x="97" y="19"/>
                  </a:cubicBezTo>
                  <a:cubicBezTo>
                    <a:pt x="98" y="19"/>
                    <a:pt x="98" y="11"/>
                    <a:pt x="98" y="4"/>
                  </a:cubicBezTo>
                  <a:cubicBezTo>
                    <a:pt x="96" y="1"/>
                    <a:pt x="98" y="0"/>
                    <a:pt x="89" y="0"/>
                  </a:cubicBezTo>
                  <a:cubicBezTo>
                    <a:pt x="82" y="0"/>
                    <a:pt x="61" y="0"/>
                    <a:pt x="46" y="0"/>
                  </a:cubicBezTo>
                  <a:cubicBezTo>
                    <a:pt x="43" y="2"/>
                    <a:pt x="41" y="6"/>
                    <a:pt x="40" y="9"/>
                  </a:cubicBezTo>
                  <a:cubicBezTo>
                    <a:pt x="38" y="15"/>
                    <a:pt x="25" y="22"/>
                    <a:pt x="24" y="29"/>
                  </a:cubicBezTo>
                  <a:cubicBezTo>
                    <a:pt x="24" y="36"/>
                    <a:pt x="12" y="48"/>
                    <a:pt x="4" y="63"/>
                  </a:cubicBezTo>
                  <a:cubicBezTo>
                    <a:pt x="1" y="67"/>
                    <a:pt x="0" y="71"/>
                    <a:pt x="0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59"/>
                    <a:pt x="46" y="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6" name="Freeform 200"/>
            <p:cNvSpPr>
              <a:spLocks/>
            </p:cNvSpPr>
            <p:nvPr userDrawn="1"/>
          </p:nvSpPr>
          <p:spPr bwMode="auto">
            <a:xfrm>
              <a:off x="6787744" y="3756050"/>
              <a:ext cx="302032" cy="335540"/>
            </a:xfrm>
            <a:custGeom>
              <a:avLst/>
              <a:gdLst>
                <a:gd name="T0" fmla="*/ 11 w 141"/>
                <a:gd name="T1" fmla="*/ 124 h 144"/>
                <a:gd name="T2" fmla="*/ 21 w 141"/>
                <a:gd name="T3" fmla="*/ 124 h 144"/>
                <a:gd name="T4" fmla="*/ 30 w 141"/>
                <a:gd name="T5" fmla="*/ 123 h 144"/>
                <a:gd name="T6" fmla="*/ 37 w 141"/>
                <a:gd name="T7" fmla="*/ 129 h 144"/>
                <a:gd name="T8" fmla="*/ 41 w 141"/>
                <a:gd name="T9" fmla="*/ 129 h 144"/>
                <a:gd name="T10" fmla="*/ 49 w 141"/>
                <a:gd name="T11" fmla="*/ 138 h 144"/>
                <a:gd name="T12" fmla="*/ 55 w 141"/>
                <a:gd name="T13" fmla="*/ 144 h 144"/>
                <a:gd name="T14" fmla="*/ 61 w 141"/>
                <a:gd name="T15" fmla="*/ 140 h 144"/>
                <a:gd name="T16" fmla="*/ 68 w 141"/>
                <a:gd name="T17" fmla="*/ 138 h 144"/>
                <a:gd name="T18" fmla="*/ 74 w 141"/>
                <a:gd name="T19" fmla="*/ 137 h 144"/>
                <a:gd name="T20" fmla="*/ 82 w 141"/>
                <a:gd name="T21" fmla="*/ 137 h 144"/>
                <a:gd name="T22" fmla="*/ 89 w 141"/>
                <a:gd name="T23" fmla="*/ 135 h 144"/>
                <a:gd name="T24" fmla="*/ 135 w 141"/>
                <a:gd name="T25" fmla="*/ 135 h 144"/>
                <a:gd name="T26" fmla="*/ 136 w 141"/>
                <a:gd name="T27" fmla="*/ 125 h 144"/>
                <a:gd name="T28" fmla="*/ 133 w 141"/>
                <a:gd name="T29" fmla="*/ 122 h 144"/>
                <a:gd name="T30" fmla="*/ 122 w 141"/>
                <a:gd name="T31" fmla="*/ 27 h 144"/>
                <a:gd name="T32" fmla="*/ 141 w 141"/>
                <a:gd name="T33" fmla="*/ 27 h 144"/>
                <a:gd name="T34" fmla="*/ 100 w 141"/>
                <a:gd name="T35" fmla="*/ 2 h 144"/>
                <a:gd name="T36" fmla="*/ 98 w 141"/>
                <a:gd name="T37" fmla="*/ 0 h 144"/>
                <a:gd name="T38" fmla="*/ 97 w 141"/>
                <a:gd name="T39" fmla="*/ 15 h 144"/>
                <a:gd name="T40" fmla="*/ 58 w 141"/>
                <a:gd name="T41" fmla="*/ 15 h 144"/>
                <a:gd name="T42" fmla="*/ 58 w 141"/>
                <a:gd name="T43" fmla="*/ 44 h 144"/>
                <a:gd name="T44" fmla="*/ 46 w 141"/>
                <a:gd name="T45" fmla="*/ 52 h 144"/>
                <a:gd name="T46" fmla="*/ 46 w 141"/>
                <a:gd name="T47" fmla="*/ 69 h 144"/>
                <a:gd name="T48" fmla="*/ 0 w 141"/>
                <a:gd name="T49" fmla="*/ 69 h 144"/>
                <a:gd name="T50" fmla="*/ 7 w 141"/>
                <a:gd name="T51" fmla="*/ 81 h 144"/>
                <a:gd name="T52" fmla="*/ 9 w 141"/>
                <a:gd name="T53" fmla="*/ 99 h 144"/>
                <a:gd name="T54" fmla="*/ 6 w 141"/>
                <a:gd name="T55" fmla="*/ 120 h 144"/>
                <a:gd name="T56" fmla="*/ 4 w 141"/>
                <a:gd name="T57" fmla="*/ 129 h 144"/>
                <a:gd name="T58" fmla="*/ 4 w 141"/>
                <a:gd name="T59" fmla="*/ 129 h 144"/>
                <a:gd name="T60" fmla="*/ 11 w 141"/>
                <a:gd name="T61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1" h="144">
                  <a:moveTo>
                    <a:pt x="11" y="124"/>
                  </a:moveTo>
                  <a:cubicBezTo>
                    <a:pt x="15" y="125"/>
                    <a:pt x="21" y="124"/>
                    <a:pt x="21" y="124"/>
                  </a:cubicBezTo>
                  <a:cubicBezTo>
                    <a:pt x="21" y="124"/>
                    <a:pt x="27" y="122"/>
                    <a:pt x="30" y="123"/>
                  </a:cubicBezTo>
                  <a:cubicBezTo>
                    <a:pt x="34" y="125"/>
                    <a:pt x="37" y="129"/>
                    <a:pt x="37" y="129"/>
                  </a:cubicBezTo>
                  <a:cubicBezTo>
                    <a:pt x="41" y="129"/>
                    <a:pt x="41" y="129"/>
                    <a:pt x="41" y="129"/>
                  </a:cubicBezTo>
                  <a:cubicBezTo>
                    <a:pt x="41" y="129"/>
                    <a:pt x="44" y="137"/>
                    <a:pt x="49" y="138"/>
                  </a:cubicBezTo>
                  <a:cubicBezTo>
                    <a:pt x="52" y="139"/>
                    <a:pt x="54" y="142"/>
                    <a:pt x="55" y="144"/>
                  </a:cubicBezTo>
                  <a:cubicBezTo>
                    <a:pt x="58" y="143"/>
                    <a:pt x="61" y="142"/>
                    <a:pt x="61" y="140"/>
                  </a:cubicBezTo>
                  <a:cubicBezTo>
                    <a:pt x="61" y="137"/>
                    <a:pt x="63" y="133"/>
                    <a:pt x="68" y="138"/>
                  </a:cubicBezTo>
                  <a:cubicBezTo>
                    <a:pt x="73" y="142"/>
                    <a:pt x="73" y="138"/>
                    <a:pt x="74" y="137"/>
                  </a:cubicBezTo>
                  <a:cubicBezTo>
                    <a:pt x="75" y="135"/>
                    <a:pt x="79" y="137"/>
                    <a:pt x="82" y="137"/>
                  </a:cubicBezTo>
                  <a:cubicBezTo>
                    <a:pt x="85" y="137"/>
                    <a:pt x="89" y="135"/>
                    <a:pt x="89" y="135"/>
                  </a:cubicBezTo>
                  <a:cubicBezTo>
                    <a:pt x="89" y="135"/>
                    <a:pt x="133" y="136"/>
                    <a:pt x="135" y="135"/>
                  </a:cubicBezTo>
                  <a:cubicBezTo>
                    <a:pt x="137" y="134"/>
                    <a:pt x="136" y="125"/>
                    <a:pt x="136" y="12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41" y="27"/>
                    <a:pt x="141" y="27"/>
                    <a:pt x="141" y="27"/>
                  </a:cubicBezTo>
                  <a:cubicBezTo>
                    <a:pt x="120" y="14"/>
                    <a:pt x="102" y="3"/>
                    <a:pt x="100" y="2"/>
                  </a:cubicBezTo>
                  <a:cubicBezTo>
                    <a:pt x="99" y="1"/>
                    <a:pt x="98" y="0"/>
                    <a:pt x="98" y="0"/>
                  </a:cubicBezTo>
                  <a:cubicBezTo>
                    <a:pt x="98" y="7"/>
                    <a:pt x="98" y="15"/>
                    <a:pt x="97" y="15"/>
                  </a:cubicBezTo>
                  <a:cubicBezTo>
                    <a:pt x="96" y="16"/>
                    <a:pt x="58" y="15"/>
                    <a:pt x="58" y="15"/>
                  </a:cubicBezTo>
                  <a:cubicBezTo>
                    <a:pt x="58" y="15"/>
                    <a:pt x="58" y="42"/>
                    <a:pt x="58" y="44"/>
                  </a:cubicBezTo>
                  <a:cubicBezTo>
                    <a:pt x="58" y="47"/>
                    <a:pt x="46" y="50"/>
                    <a:pt x="46" y="52"/>
                  </a:cubicBezTo>
                  <a:cubicBezTo>
                    <a:pt x="46" y="55"/>
                    <a:pt x="46" y="69"/>
                    <a:pt x="46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6"/>
                    <a:pt x="4" y="79"/>
                    <a:pt x="7" y="81"/>
                  </a:cubicBezTo>
                  <a:cubicBezTo>
                    <a:pt x="10" y="85"/>
                    <a:pt x="4" y="92"/>
                    <a:pt x="9" y="99"/>
                  </a:cubicBezTo>
                  <a:cubicBezTo>
                    <a:pt x="15" y="106"/>
                    <a:pt x="8" y="116"/>
                    <a:pt x="6" y="120"/>
                  </a:cubicBezTo>
                  <a:cubicBezTo>
                    <a:pt x="4" y="122"/>
                    <a:pt x="4" y="126"/>
                    <a:pt x="4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7" y="129"/>
                    <a:pt x="7" y="123"/>
                    <a:pt x="11" y="1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7" name="Freeform 201"/>
            <p:cNvSpPr>
              <a:spLocks/>
            </p:cNvSpPr>
            <p:nvPr userDrawn="1"/>
          </p:nvSpPr>
          <p:spPr bwMode="auto">
            <a:xfrm>
              <a:off x="6905201" y="3819875"/>
              <a:ext cx="417812" cy="393895"/>
            </a:xfrm>
            <a:custGeom>
              <a:avLst/>
              <a:gdLst>
                <a:gd name="T0" fmla="*/ 184 w 195"/>
                <a:gd name="T1" fmla="*/ 70 h 169"/>
                <a:gd name="T2" fmla="*/ 179 w 195"/>
                <a:gd name="T3" fmla="*/ 58 h 169"/>
                <a:gd name="T4" fmla="*/ 166 w 195"/>
                <a:gd name="T5" fmla="*/ 54 h 169"/>
                <a:gd name="T6" fmla="*/ 158 w 195"/>
                <a:gd name="T7" fmla="*/ 45 h 169"/>
                <a:gd name="T8" fmla="*/ 86 w 195"/>
                <a:gd name="T9" fmla="*/ 0 h 169"/>
                <a:gd name="T10" fmla="*/ 67 w 195"/>
                <a:gd name="T11" fmla="*/ 0 h 169"/>
                <a:gd name="T12" fmla="*/ 78 w 195"/>
                <a:gd name="T13" fmla="*/ 95 h 169"/>
                <a:gd name="T14" fmla="*/ 81 w 195"/>
                <a:gd name="T15" fmla="*/ 98 h 169"/>
                <a:gd name="T16" fmla="*/ 80 w 195"/>
                <a:gd name="T17" fmla="*/ 108 h 169"/>
                <a:gd name="T18" fmla="*/ 34 w 195"/>
                <a:gd name="T19" fmla="*/ 108 h 169"/>
                <a:gd name="T20" fmla="*/ 27 w 195"/>
                <a:gd name="T21" fmla="*/ 110 h 169"/>
                <a:gd name="T22" fmla="*/ 19 w 195"/>
                <a:gd name="T23" fmla="*/ 110 h 169"/>
                <a:gd name="T24" fmla="*/ 13 w 195"/>
                <a:gd name="T25" fmla="*/ 111 h 169"/>
                <a:gd name="T26" fmla="*/ 6 w 195"/>
                <a:gd name="T27" fmla="*/ 113 h 169"/>
                <a:gd name="T28" fmla="*/ 0 w 195"/>
                <a:gd name="T29" fmla="*/ 117 h 169"/>
                <a:gd name="T30" fmla="*/ 1 w 195"/>
                <a:gd name="T31" fmla="*/ 119 h 169"/>
                <a:gd name="T32" fmla="*/ 3 w 195"/>
                <a:gd name="T33" fmla="*/ 122 h 169"/>
                <a:gd name="T34" fmla="*/ 5 w 195"/>
                <a:gd name="T35" fmla="*/ 129 h 169"/>
                <a:gd name="T36" fmla="*/ 11 w 195"/>
                <a:gd name="T37" fmla="*/ 136 h 169"/>
                <a:gd name="T38" fmla="*/ 11 w 195"/>
                <a:gd name="T39" fmla="*/ 144 h 169"/>
                <a:gd name="T40" fmla="*/ 14 w 195"/>
                <a:gd name="T41" fmla="*/ 147 h 169"/>
                <a:gd name="T42" fmla="*/ 21 w 195"/>
                <a:gd name="T43" fmla="*/ 146 h 169"/>
                <a:gd name="T44" fmla="*/ 29 w 195"/>
                <a:gd name="T45" fmla="*/ 147 h 169"/>
                <a:gd name="T46" fmla="*/ 37 w 195"/>
                <a:gd name="T47" fmla="*/ 141 h 169"/>
                <a:gd name="T48" fmla="*/ 42 w 195"/>
                <a:gd name="T49" fmla="*/ 149 h 169"/>
                <a:gd name="T50" fmla="*/ 46 w 195"/>
                <a:gd name="T51" fmla="*/ 155 h 169"/>
                <a:gd name="T52" fmla="*/ 46 w 195"/>
                <a:gd name="T53" fmla="*/ 158 h 169"/>
                <a:gd name="T54" fmla="*/ 48 w 195"/>
                <a:gd name="T55" fmla="*/ 164 h 169"/>
                <a:gd name="T56" fmla="*/ 54 w 195"/>
                <a:gd name="T57" fmla="*/ 165 h 169"/>
                <a:gd name="T58" fmla="*/ 60 w 195"/>
                <a:gd name="T59" fmla="*/ 167 h 169"/>
                <a:gd name="T60" fmla="*/ 66 w 195"/>
                <a:gd name="T61" fmla="*/ 164 h 169"/>
                <a:gd name="T62" fmla="*/ 72 w 195"/>
                <a:gd name="T63" fmla="*/ 163 h 169"/>
                <a:gd name="T64" fmla="*/ 76 w 195"/>
                <a:gd name="T65" fmla="*/ 164 h 169"/>
                <a:gd name="T66" fmla="*/ 80 w 195"/>
                <a:gd name="T67" fmla="*/ 164 h 169"/>
                <a:gd name="T68" fmla="*/ 83 w 195"/>
                <a:gd name="T69" fmla="*/ 156 h 169"/>
                <a:gd name="T70" fmla="*/ 82 w 195"/>
                <a:gd name="T71" fmla="*/ 148 h 169"/>
                <a:gd name="T72" fmla="*/ 92 w 195"/>
                <a:gd name="T73" fmla="*/ 145 h 169"/>
                <a:gd name="T74" fmla="*/ 95 w 195"/>
                <a:gd name="T75" fmla="*/ 138 h 169"/>
                <a:gd name="T76" fmla="*/ 99 w 195"/>
                <a:gd name="T77" fmla="*/ 130 h 169"/>
                <a:gd name="T78" fmla="*/ 106 w 195"/>
                <a:gd name="T79" fmla="*/ 130 h 169"/>
                <a:gd name="T80" fmla="*/ 112 w 195"/>
                <a:gd name="T81" fmla="*/ 125 h 169"/>
                <a:gd name="T82" fmla="*/ 117 w 195"/>
                <a:gd name="T83" fmla="*/ 123 h 169"/>
                <a:gd name="T84" fmla="*/ 122 w 195"/>
                <a:gd name="T85" fmla="*/ 120 h 169"/>
                <a:gd name="T86" fmla="*/ 132 w 195"/>
                <a:gd name="T87" fmla="*/ 117 h 169"/>
                <a:gd name="T88" fmla="*/ 140 w 195"/>
                <a:gd name="T89" fmla="*/ 113 h 169"/>
                <a:gd name="T90" fmla="*/ 155 w 195"/>
                <a:gd name="T91" fmla="*/ 114 h 169"/>
                <a:gd name="T92" fmla="*/ 164 w 195"/>
                <a:gd name="T93" fmla="*/ 111 h 169"/>
                <a:gd name="T94" fmla="*/ 183 w 195"/>
                <a:gd name="T95" fmla="*/ 109 h 169"/>
                <a:gd name="T96" fmla="*/ 190 w 195"/>
                <a:gd name="T97" fmla="*/ 104 h 169"/>
                <a:gd name="T98" fmla="*/ 194 w 195"/>
                <a:gd name="T99" fmla="*/ 96 h 169"/>
                <a:gd name="T100" fmla="*/ 194 w 195"/>
                <a:gd name="T101" fmla="*/ 68 h 169"/>
                <a:gd name="T102" fmla="*/ 184 w 195"/>
                <a:gd name="T103" fmla="*/ 7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69">
                  <a:moveTo>
                    <a:pt x="184" y="70"/>
                  </a:moveTo>
                  <a:cubicBezTo>
                    <a:pt x="184" y="70"/>
                    <a:pt x="184" y="61"/>
                    <a:pt x="179" y="58"/>
                  </a:cubicBezTo>
                  <a:cubicBezTo>
                    <a:pt x="173" y="55"/>
                    <a:pt x="166" y="54"/>
                    <a:pt x="166" y="54"/>
                  </a:cubicBezTo>
                  <a:cubicBezTo>
                    <a:pt x="166" y="54"/>
                    <a:pt x="161" y="48"/>
                    <a:pt x="158" y="45"/>
                  </a:cubicBezTo>
                  <a:cubicBezTo>
                    <a:pt x="156" y="43"/>
                    <a:pt x="118" y="19"/>
                    <a:pt x="8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81" y="98"/>
                    <a:pt x="82" y="107"/>
                    <a:pt x="80" y="108"/>
                  </a:cubicBezTo>
                  <a:cubicBezTo>
                    <a:pt x="78" y="109"/>
                    <a:pt x="34" y="108"/>
                    <a:pt x="34" y="108"/>
                  </a:cubicBezTo>
                  <a:cubicBezTo>
                    <a:pt x="34" y="108"/>
                    <a:pt x="30" y="110"/>
                    <a:pt x="27" y="110"/>
                  </a:cubicBezTo>
                  <a:cubicBezTo>
                    <a:pt x="24" y="110"/>
                    <a:pt x="20" y="108"/>
                    <a:pt x="19" y="110"/>
                  </a:cubicBezTo>
                  <a:cubicBezTo>
                    <a:pt x="18" y="111"/>
                    <a:pt x="18" y="115"/>
                    <a:pt x="13" y="111"/>
                  </a:cubicBezTo>
                  <a:cubicBezTo>
                    <a:pt x="8" y="106"/>
                    <a:pt x="6" y="110"/>
                    <a:pt x="6" y="113"/>
                  </a:cubicBezTo>
                  <a:cubicBezTo>
                    <a:pt x="6" y="115"/>
                    <a:pt x="3" y="116"/>
                    <a:pt x="0" y="117"/>
                  </a:cubicBezTo>
                  <a:cubicBezTo>
                    <a:pt x="0" y="118"/>
                    <a:pt x="1" y="119"/>
                    <a:pt x="1" y="119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122"/>
                    <a:pt x="3" y="127"/>
                    <a:pt x="5" y="129"/>
                  </a:cubicBezTo>
                  <a:cubicBezTo>
                    <a:pt x="7" y="131"/>
                    <a:pt x="11" y="134"/>
                    <a:pt x="11" y="136"/>
                  </a:cubicBezTo>
                  <a:cubicBezTo>
                    <a:pt x="11" y="137"/>
                    <a:pt x="11" y="144"/>
                    <a:pt x="11" y="144"/>
                  </a:cubicBezTo>
                  <a:cubicBezTo>
                    <a:pt x="11" y="144"/>
                    <a:pt x="12" y="150"/>
                    <a:pt x="14" y="147"/>
                  </a:cubicBezTo>
                  <a:cubicBezTo>
                    <a:pt x="16" y="145"/>
                    <a:pt x="19" y="149"/>
                    <a:pt x="21" y="146"/>
                  </a:cubicBezTo>
                  <a:cubicBezTo>
                    <a:pt x="22" y="143"/>
                    <a:pt x="27" y="147"/>
                    <a:pt x="29" y="147"/>
                  </a:cubicBezTo>
                  <a:cubicBezTo>
                    <a:pt x="31" y="147"/>
                    <a:pt x="36" y="141"/>
                    <a:pt x="37" y="141"/>
                  </a:cubicBezTo>
                  <a:cubicBezTo>
                    <a:pt x="38" y="142"/>
                    <a:pt x="42" y="147"/>
                    <a:pt x="42" y="149"/>
                  </a:cubicBezTo>
                  <a:cubicBezTo>
                    <a:pt x="42" y="152"/>
                    <a:pt x="48" y="154"/>
                    <a:pt x="46" y="155"/>
                  </a:cubicBezTo>
                  <a:cubicBezTo>
                    <a:pt x="44" y="155"/>
                    <a:pt x="43" y="158"/>
                    <a:pt x="46" y="158"/>
                  </a:cubicBezTo>
                  <a:cubicBezTo>
                    <a:pt x="48" y="158"/>
                    <a:pt x="47" y="163"/>
                    <a:pt x="48" y="164"/>
                  </a:cubicBezTo>
                  <a:cubicBezTo>
                    <a:pt x="50" y="166"/>
                    <a:pt x="53" y="168"/>
                    <a:pt x="54" y="165"/>
                  </a:cubicBezTo>
                  <a:cubicBezTo>
                    <a:pt x="55" y="162"/>
                    <a:pt x="58" y="165"/>
                    <a:pt x="60" y="167"/>
                  </a:cubicBezTo>
                  <a:cubicBezTo>
                    <a:pt x="61" y="169"/>
                    <a:pt x="66" y="166"/>
                    <a:pt x="66" y="164"/>
                  </a:cubicBezTo>
                  <a:cubicBezTo>
                    <a:pt x="67" y="161"/>
                    <a:pt x="73" y="160"/>
                    <a:pt x="72" y="163"/>
                  </a:cubicBezTo>
                  <a:cubicBezTo>
                    <a:pt x="72" y="166"/>
                    <a:pt x="73" y="167"/>
                    <a:pt x="76" y="164"/>
                  </a:cubicBezTo>
                  <a:cubicBezTo>
                    <a:pt x="77" y="164"/>
                    <a:pt x="79" y="164"/>
                    <a:pt x="80" y="164"/>
                  </a:cubicBezTo>
                  <a:cubicBezTo>
                    <a:pt x="81" y="160"/>
                    <a:pt x="82" y="157"/>
                    <a:pt x="83" y="156"/>
                  </a:cubicBezTo>
                  <a:cubicBezTo>
                    <a:pt x="84" y="154"/>
                    <a:pt x="80" y="149"/>
                    <a:pt x="82" y="148"/>
                  </a:cubicBezTo>
                  <a:cubicBezTo>
                    <a:pt x="84" y="148"/>
                    <a:pt x="90" y="149"/>
                    <a:pt x="92" y="145"/>
                  </a:cubicBezTo>
                  <a:cubicBezTo>
                    <a:pt x="93" y="140"/>
                    <a:pt x="95" y="138"/>
                    <a:pt x="95" y="138"/>
                  </a:cubicBezTo>
                  <a:cubicBezTo>
                    <a:pt x="95" y="138"/>
                    <a:pt x="96" y="128"/>
                    <a:pt x="99" y="130"/>
                  </a:cubicBezTo>
                  <a:cubicBezTo>
                    <a:pt x="102" y="132"/>
                    <a:pt x="106" y="134"/>
                    <a:pt x="106" y="130"/>
                  </a:cubicBezTo>
                  <a:cubicBezTo>
                    <a:pt x="107" y="126"/>
                    <a:pt x="110" y="129"/>
                    <a:pt x="112" y="125"/>
                  </a:cubicBezTo>
                  <a:cubicBezTo>
                    <a:pt x="113" y="122"/>
                    <a:pt x="115" y="122"/>
                    <a:pt x="117" y="123"/>
                  </a:cubicBezTo>
                  <a:cubicBezTo>
                    <a:pt x="119" y="123"/>
                    <a:pt x="122" y="122"/>
                    <a:pt x="122" y="120"/>
                  </a:cubicBezTo>
                  <a:cubicBezTo>
                    <a:pt x="122" y="118"/>
                    <a:pt x="127" y="119"/>
                    <a:pt x="132" y="117"/>
                  </a:cubicBezTo>
                  <a:cubicBezTo>
                    <a:pt x="136" y="114"/>
                    <a:pt x="138" y="111"/>
                    <a:pt x="140" y="113"/>
                  </a:cubicBezTo>
                  <a:cubicBezTo>
                    <a:pt x="142" y="115"/>
                    <a:pt x="153" y="114"/>
                    <a:pt x="155" y="114"/>
                  </a:cubicBezTo>
                  <a:cubicBezTo>
                    <a:pt x="157" y="113"/>
                    <a:pt x="160" y="110"/>
                    <a:pt x="164" y="111"/>
                  </a:cubicBezTo>
                  <a:cubicBezTo>
                    <a:pt x="168" y="111"/>
                    <a:pt x="178" y="109"/>
                    <a:pt x="183" y="109"/>
                  </a:cubicBezTo>
                  <a:cubicBezTo>
                    <a:pt x="187" y="109"/>
                    <a:pt x="188" y="106"/>
                    <a:pt x="190" y="104"/>
                  </a:cubicBezTo>
                  <a:cubicBezTo>
                    <a:pt x="191" y="103"/>
                    <a:pt x="192" y="97"/>
                    <a:pt x="194" y="96"/>
                  </a:cubicBezTo>
                  <a:cubicBezTo>
                    <a:pt x="195" y="96"/>
                    <a:pt x="194" y="76"/>
                    <a:pt x="194" y="68"/>
                  </a:cubicBezTo>
                  <a:cubicBezTo>
                    <a:pt x="190" y="68"/>
                    <a:pt x="184" y="70"/>
                    <a:pt x="184" y="7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8" name="Freeform 202"/>
            <p:cNvSpPr>
              <a:spLocks/>
            </p:cNvSpPr>
            <p:nvPr userDrawn="1"/>
          </p:nvSpPr>
          <p:spPr bwMode="auto">
            <a:xfrm>
              <a:off x="7076353" y="4077002"/>
              <a:ext cx="206389" cy="149534"/>
            </a:xfrm>
            <a:custGeom>
              <a:avLst/>
              <a:gdLst>
                <a:gd name="T0" fmla="*/ 95 w 96"/>
                <a:gd name="T1" fmla="*/ 36 h 64"/>
                <a:gd name="T2" fmla="*/ 90 w 96"/>
                <a:gd name="T3" fmla="*/ 34 h 64"/>
                <a:gd name="T4" fmla="*/ 89 w 96"/>
                <a:gd name="T5" fmla="*/ 28 h 64"/>
                <a:gd name="T6" fmla="*/ 83 w 96"/>
                <a:gd name="T7" fmla="*/ 29 h 64"/>
                <a:gd name="T8" fmla="*/ 79 w 96"/>
                <a:gd name="T9" fmla="*/ 25 h 64"/>
                <a:gd name="T10" fmla="*/ 77 w 96"/>
                <a:gd name="T11" fmla="*/ 21 h 64"/>
                <a:gd name="T12" fmla="*/ 71 w 96"/>
                <a:gd name="T13" fmla="*/ 15 h 64"/>
                <a:gd name="T14" fmla="*/ 67 w 96"/>
                <a:gd name="T15" fmla="*/ 9 h 64"/>
                <a:gd name="T16" fmla="*/ 67 w 96"/>
                <a:gd name="T17" fmla="*/ 3 h 64"/>
                <a:gd name="T18" fmla="*/ 60 w 96"/>
                <a:gd name="T19" fmla="*/ 2 h 64"/>
                <a:gd name="T20" fmla="*/ 52 w 96"/>
                <a:gd name="T21" fmla="*/ 6 h 64"/>
                <a:gd name="T22" fmla="*/ 42 w 96"/>
                <a:gd name="T23" fmla="*/ 9 h 64"/>
                <a:gd name="T24" fmla="*/ 37 w 96"/>
                <a:gd name="T25" fmla="*/ 12 h 64"/>
                <a:gd name="T26" fmla="*/ 32 w 96"/>
                <a:gd name="T27" fmla="*/ 14 h 64"/>
                <a:gd name="T28" fmla="*/ 26 w 96"/>
                <a:gd name="T29" fmla="*/ 19 h 64"/>
                <a:gd name="T30" fmla="*/ 19 w 96"/>
                <a:gd name="T31" fmla="*/ 19 h 64"/>
                <a:gd name="T32" fmla="*/ 15 w 96"/>
                <a:gd name="T33" fmla="*/ 27 h 64"/>
                <a:gd name="T34" fmla="*/ 12 w 96"/>
                <a:gd name="T35" fmla="*/ 34 h 64"/>
                <a:gd name="T36" fmla="*/ 2 w 96"/>
                <a:gd name="T37" fmla="*/ 37 h 64"/>
                <a:gd name="T38" fmla="*/ 3 w 96"/>
                <a:gd name="T39" fmla="*/ 45 h 64"/>
                <a:gd name="T40" fmla="*/ 0 w 96"/>
                <a:gd name="T41" fmla="*/ 53 h 64"/>
                <a:gd name="T42" fmla="*/ 5 w 96"/>
                <a:gd name="T43" fmla="*/ 56 h 64"/>
                <a:gd name="T44" fmla="*/ 16 w 96"/>
                <a:gd name="T45" fmla="*/ 61 h 64"/>
                <a:gd name="T46" fmla="*/ 29 w 96"/>
                <a:gd name="T47" fmla="*/ 59 h 64"/>
                <a:gd name="T48" fmla="*/ 33 w 96"/>
                <a:gd name="T49" fmla="*/ 58 h 64"/>
                <a:gd name="T50" fmla="*/ 31 w 96"/>
                <a:gd name="T51" fmla="*/ 47 h 64"/>
                <a:gd name="T52" fmla="*/ 60 w 96"/>
                <a:gd name="T53" fmla="*/ 48 h 64"/>
                <a:gd name="T54" fmla="*/ 65 w 96"/>
                <a:gd name="T55" fmla="*/ 45 h 64"/>
                <a:gd name="T56" fmla="*/ 76 w 96"/>
                <a:gd name="T57" fmla="*/ 46 h 64"/>
                <a:gd name="T58" fmla="*/ 82 w 96"/>
                <a:gd name="T59" fmla="*/ 42 h 64"/>
                <a:gd name="T60" fmla="*/ 92 w 96"/>
                <a:gd name="T61" fmla="*/ 40 h 64"/>
                <a:gd name="T62" fmla="*/ 95 w 96"/>
                <a:gd name="T63" fmla="*/ 36 h 64"/>
                <a:gd name="T64" fmla="*/ 95 w 96"/>
                <a:gd name="T6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64">
                  <a:moveTo>
                    <a:pt x="95" y="36"/>
                  </a:moveTo>
                  <a:cubicBezTo>
                    <a:pt x="93" y="35"/>
                    <a:pt x="91" y="34"/>
                    <a:pt x="90" y="34"/>
                  </a:cubicBezTo>
                  <a:cubicBezTo>
                    <a:pt x="89" y="34"/>
                    <a:pt x="90" y="29"/>
                    <a:pt x="89" y="28"/>
                  </a:cubicBezTo>
                  <a:cubicBezTo>
                    <a:pt x="89" y="27"/>
                    <a:pt x="86" y="30"/>
                    <a:pt x="83" y="29"/>
                  </a:cubicBezTo>
                  <a:cubicBezTo>
                    <a:pt x="81" y="28"/>
                    <a:pt x="81" y="25"/>
                    <a:pt x="79" y="25"/>
                  </a:cubicBezTo>
                  <a:cubicBezTo>
                    <a:pt x="77" y="25"/>
                    <a:pt x="77" y="23"/>
                    <a:pt x="77" y="21"/>
                  </a:cubicBezTo>
                  <a:cubicBezTo>
                    <a:pt x="77" y="19"/>
                    <a:pt x="73" y="17"/>
                    <a:pt x="71" y="15"/>
                  </a:cubicBezTo>
                  <a:cubicBezTo>
                    <a:pt x="69" y="14"/>
                    <a:pt x="69" y="10"/>
                    <a:pt x="67" y="9"/>
                  </a:cubicBezTo>
                  <a:cubicBezTo>
                    <a:pt x="67" y="9"/>
                    <a:pt x="67" y="6"/>
                    <a:pt x="67" y="3"/>
                  </a:cubicBezTo>
                  <a:cubicBezTo>
                    <a:pt x="64" y="3"/>
                    <a:pt x="61" y="3"/>
                    <a:pt x="60" y="2"/>
                  </a:cubicBezTo>
                  <a:cubicBezTo>
                    <a:pt x="58" y="0"/>
                    <a:pt x="56" y="3"/>
                    <a:pt x="52" y="6"/>
                  </a:cubicBezTo>
                  <a:cubicBezTo>
                    <a:pt x="47" y="8"/>
                    <a:pt x="42" y="7"/>
                    <a:pt x="42" y="9"/>
                  </a:cubicBezTo>
                  <a:cubicBezTo>
                    <a:pt x="42" y="11"/>
                    <a:pt x="39" y="12"/>
                    <a:pt x="37" y="12"/>
                  </a:cubicBezTo>
                  <a:cubicBezTo>
                    <a:pt x="35" y="11"/>
                    <a:pt x="33" y="11"/>
                    <a:pt x="32" y="14"/>
                  </a:cubicBezTo>
                  <a:cubicBezTo>
                    <a:pt x="30" y="18"/>
                    <a:pt x="27" y="15"/>
                    <a:pt x="26" y="19"/>
                  </a:cubicBezTo>
                  <a:cubicBezTo>
                    <a:pt x="26" y="23"/>
                    <a:pt x="22" y="21"/>
                    <a:pt x="19" y="19"/>
                  </a:cubicBezTo>
                  <a:cubicBezTo>
                    <a:pt x="16" y="17"/>
                    <a:pt x="15" y="27"/>
                    <a:pt x="15" y="27"/>
                  </a:cubicBezTo>
                  <a:cubicBezTo>
                    <a:pt x="15" y="27"/>
                    <a:pt x="13" y="29"/>
                    <a:pt x="12" y="34"/>
                  </a:cubicBezTo>
                  <a:cubicBezTo>
                    <a:pt x="10" y="38"/>
                    <a:pt x="4" y="37"/>
                    <a:pt x="2" y="37"/>
                  </a:cubicBezTo>
                  <a:cubicBezTo>
                    <a:pt x="0" y="38"/>
                    <a:pt x="4" y="43"/>
                    <a:pt x="3" y="45"/>
                  </a:cubicBezTo>
                  <a:cubicBezTo>
                    <a:pt x="2" y="46"/>
                    <a:pt x="1" y="49"/>
                    <a:pt x="0" y="53"/>
                  </a:cubicBezTo>
                  <a:cubicBezTo>
                    <a:pt x="2" y="53"/>
                    <a:pt x="5" y="55"/>
                    <a:pt x="5" y="56"/>
                  </a:cubicBezTo>
                  <a:cubicBezTo>
                    <a:pt x="6" y="58"/>
                    <a:pt x="13" y="64"/>
                    <a:pt x="16" y="61"/>
                  </a:cubicBezTo>
                  <a:cubicBezTo>
                    <a:pt x="19" y="58"/>
                    <a:pt x="27" y="57"/>
                    <a:pt x="29" y="59"/>
                  </a:cubicBezTo>
                  <a:cubicBezTo>
                    <a:pt x="32" y="61"/>
                    <a:pt x="33" y="60"/>
                    <a:pt x="33" y="58"/>
                  </a:cubicBezTo>
                  <a:cubicBezTo>
                    <a:pt x="34" y="56"/>
                    <a:pt x="30" y="49"/>
                    <a:pt x="31" y="47"/>
                  </a:cubicBezTo>
                  <a:cubicBezTo>
                    <a:pt x="33" y="45"/>
                    <a:pt x="59" y="46"/>
                    <a:pt x="60" y="48"/>
                  </a:cubicBezTo>
                  <a:cubicBezTo>
                    <a:pt x="62" y="50"/>
                    <a:pt x="62" y="45"/>
                    <a:pt x="65" y="45"/>
                  </a:cubicBezTo>
                  <a:cubicBezTo>
                    <a:pt x="68" y="45"/>
                    <a:pt x="74" y="47"/>
                    <a:pt x="76" y="46"/>
                  </a:cubicBezTo>
                  <a:cubicBezTo>
                    <a:pt x="78" y="46"/>
                    <a:pt x="80" y="42"/>
                    <a:pt x="82" y="42"/>
                  </a:cubicBezTo>
                  <a:cubicBezTo>
                    <a:pt x="84" y="42"/>
                    <a:pt x="90" y="42"/>
                    <a:pt x="92" y="40"/>
                  </a:cubicBezTo>
                  <a:cubicBezTo>
                    <a:pt x="93" y="39"/>
                    <a:pt x="96" y="39"/>
                    <a:pt x="95" y="36"/>
                  </a:cubicBezTo>
                  <a:cubicBezTo>
                    <a:pt x="95" y="36"/>
                    <a:pt x="95" y="36"/>
                    <a:pt x="95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9" name="Freeform 203"/>
            <p:cNvSpPr>
              <a:spLocks/>
            </p:cNvSpPr>
            <p:nvPr userDrawn="1"/>
          </p:nvSpPr>
          <p:spPr bwMode="auto">
            <a:xfrm>
              <a:off x="7220657" y="3858171"/>
              <a:ext cx="387609" cy="306363"/>
            </a:xfrm>
            <a:custGeom>
              <a:avLst/>
              <a:gdLst>
                <a:gd name="T0" fmla="*/ 173 w 181"/>
                <a:gd name="T1" fmla="*/ 19 h 131"/>
                <a:gd name="T2" fmla="*/ 172 w 181"/>
                <a:gd name="T3" fmla="*/ 5 h 131"/>
                <a:gd name="T4" fmla="*/ 163 w 181"/>
                <a:gd name="T5" fmla="*/ 10 h 131"/>
                <a:gd name="T6" fmla="*/ 155 w 181"/>
                <a:gd name="T7" fmla="*/ 3 h 131"/>
                <a:gd name="T8" fmla="*/ 138 w 181"/>
                <a:gd name="T9" fmla="*/ 0 h 131"/>
                <a:gd name="T10" fmla="*/ 88 w 181"/>
                <a:gd name="T11" fmla="*/ 29 h 131"/>
                <a:gd name="T12" fmla="*/ 67 w 181"/>
                <a:gd name="T13" fmla="*/ 45 h 131"/>
                <a:gd name="T14" fmla="*/ 49 w 181"/>
                <a:gd name="T15" fmla="*/ 50 h 131"/>
                <a:gd name="T16" fmla="*/ 47 w 181"/>
                <a:gd name="T17" fmla="*/ 51 h 131"/>
                <a:gd name="T18" fmla="*/ 47 w 181"/>
                <a:gd name="T19" fmla="*/ 79 h 131"/>
                <a:gd name="T20" fmla="*/ 43 w 181"/>
                <a:gd name="T21" fmla="*/ 87 h 131"/>
                <a:gd name="T22" fmla="*/ 36 w 181"/>
                <a:gd name="T23" fmla="*/ 92 h 131"/>
                <a:gd name="T24" fmla="*/ 17 w 181"/>
                <a:gd name="T25" fmla="*/ 94 h 131"/>
                <a:gd name="T26" fmla="*/ 8 w 181"/>
                <a:gd name="T27" fmla="*/ 97 h 131"/>
                <a:gd name="T28" fmla="*/ 0 w 181"/>
                <a:gd name="T29" fmla="*/ 97 h 131"/>
                <a:gd name="T30" fmla="*/ 0 w 181"/>
                <a:gd name="T31" fmla="*/ 103 h 131"/>
                <a:gd name="T32" fmla="*/ 4 w 181"/>
                <a:gd name="T33" fmla="*/ 109 h 131"/>
                <a:gd name="T34" fmla="*/ 10 w 181"/>
                <a:gd name="T35" fmla="*/ 115 h 131"/>
                <a:gd name="T36" fmla="*/ 12 w 181"/>
                <a:gd name="T37" fmla="*/ 119 h 131"/>
                <a:gd name="T38" fmla="*/ 16 w 181"/>
                <a:gd name="T39" fmla="*/ 123 h 131"/>
                <a:gd name="T40" fmla="*/ 22 w 181"/>
                <a:gd name="T41" fmla="*/ 122 h 131"/>
                <a:gd name="T42" fmla="*/ 23 w 181"/>
                <a:gd name="T43" fmla="*/ 128 h 131"/>
                <a:gd name="T44" fmla="*/ 28 w 181"/>
                <a:gd name="T45" fmla="*/ 130 h 131"/>
                <a:gd name="T46" fmla="*/ 32 w 181"/>
                <a:gd name="T47" fmla="*/ 125 h 131"/>
                <a:gd name="T48" fmla="*/ 36 w 181"/>
                <a:gd name="T49" fmla="*/ 130 h 131"/>
                <a:gd name="T50" fmla="*/ 41 w 181"/>
                <a:gd name="T51" fmla="*/ 128 h 131"/>
                <a:gd name="T52" fmla="*/ 46 w 181"/>
                <a:gd name="T53" fmla="*/ 121 h 131"/>
                <a:gd name="T54" fmla="*/ 49 w 181"/>
                <a:gd name="T55" fmla="*/ 112 h 131"/>
                <a:gd name="T56" fmla="*/ 59 w 181"/>
                <a:gd name="T57" fmla="*/ 112 h 131"/>
                <a:gd name="T58" fmla="*/ 66 w 181"/>
                <a:gd name="T59" fmla="*/ 110 h 131"/>
                <a:gd name="T60" fmla="*/ 76 w 181"/>
                <a:gd name="T61" fmla="*/ 112 h 131"/>
                <a:gd name="T62" fmla="*/ 82 w 181"/>
                <a:gd name="T63" fmla="*/ 118 h 131"/>
                <a:gd name="T64" fmla="*/ 92 w 181"/>
                <a:gd name="T65" fmla="*/ 116 h 131"/>
                <a:gd name="T66" fmla="*/ 101 w 181"/>
                <a:gd name="T67" fmla="*/ 120 h 131"/>
                <a:gd name="T68" fmla="*/ 112 w 181"/>
                <a:gd name="T69" fmla="*/ 120 h 131"/>
                <a:gd name="T70" fmla="*/ 121 w 181"/>
                <a:gd name="T71" fmla="*/ 115 h 131"/>
                <a:gd name="T72" fmla="*/ 136 w 181"/>
                <a:gd name="T73" fmla="*/ 115 h 131"/>
                <a:gd name="T74" fmla="*/ 145 w 181"/>
                <a:gd name="T75" fmla="*/ 117 h 131"/>
                <a:gd name="T76" fmla="*/ 153 w 181"/>
                <a:gd name="T77" fmla="*/ 110 h 131"/>
                <a:gd name="T78" fmla="*/ 155 w 181"/>
                <a:gd name="T79" fmla="*/ 110 h 131"/>
                <a:gd name="T80" fmla="*/ 155 w 181"/>
                <a:gd name="T81" fmla="*/ 107 h 131"/>
                <a:gd name="T82" fmla="*/ 158 w 181"/>
                <a:gd name="T83" fmla="*/ 98 h 131"/>
                <a:gd name="T84" fmla="*/ 176 w 181"/>
                <a:gd name="T85" fmla="*/ 76 h 131"/>
                <a:gd name="T86" fmla="*/ 178 w 181"/>
                <a:gd name="T87" fmla="*/ 49 h 131"/>
                <a:gd name="T88" fmla="*/ 180 w 181"/>
                <a:gd name="T89" fmla="*/ 38 h 131"/>
                <a:gd name="T90" fmla="*/ 178 w 181"/>
                <a:gd name="T91" fmla="*/ 29 h 131"/>
                <a:gd name="T92" fmla="*/ 173 w 181"/>
                <a:gd name="T93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1" h="131">
                  <a:moveTo>
                    <a:pt x="173" y="19"/>
                  </a:moveTo>
                  <a:cubicBezTo>
                    <a:pt x="173" y="18"/>
                    <a:pt x="172" y="11"/>
                    <a:pt x="172" y="5"/>
                  </a:cubicBezTo>
                  <a:cubicBezTo>
                    <a:pt x="163" y="10"/>
                    <a:pt x="163" y="10"/>
                    <a:pt x="163" y="10"/>
                  </a:cubicBezTo>
                  <a:cubicBezTo>
                    <a:pt x="163" y="10"/>
                    <a:pt x="160" y="6"/>
                    <a:pt x="155" y="3"/>
                  </a:cubicBezTo>
                  <a:cubicBezTo>
                    <a:pt x="151" y="0"/>
                    <a:pt x="138" y="0"/>
                    <a:pt x="138" y="0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67" y="45"/>
                    <a:pt x="53" y="50"/>
                    <a:pt x="49" y="50"/>
                  </a:cubicBezTo>
                  <a:cubicBezTo>
                    <a:pt x="48" y="50"/>
                    <a:pt x="48" y="51"/>
                    <a:pt x="47" y="51"/>
                  </a:cubicBezTo>
                  <a:cubicBezTo>
                    <a:pt x="47" y="59"/>
                    <a:pt x="48" y="79"/>
                    <a:pt x="47" y="79"/>
                  </a:cubicBezTo>
                  <a:cubicBezTo>
                    <a:pt x="45" y="80"/>
                    <a:pt x="44" y="86"/>
                    <a:pt x="43" y="87"/>
                  </a:cubicBezTo>
                  <a:cubicBezTo>
                    <a:pt x="41" y="89"/>
                    <a:pt x="40" y="92"/>
                    <a:pt x="36" y="92"/>
                  </a:cubicBezTo>
                  <a:cubicBezTo>
                    <a:pt x="31" y="92"/>
                    <a:pt x="21" y="94"/>
                    <a:pt x="17" y="94"/>
                  </a:cubicBezTo>
                  <a:cubicBezTo>
                    <a:pt x="13" y="93"/>
                    <a:pt x="10" y="96"/>
                    <a:pt x="8" y="97"/>
                  </a:cubicBezTo>
                  <a:cubicBezTo>
                    <a:pt x="7" y="97"/>
                    <a:pt x="4" y="97"/>
                    <a:pt x="0" y="97"/>
                  </a:cubicBezTo>
                  <a:cubicBezTo>
                    <a:pt x="0" y="100"/>
                    <a:pt x="0" y="103"/>
                    <a:pt x="0" y="103"/>
                  </a:cubicBezTo>
                  <a:cubicBezTo>
                    <a:pt x="2" y="104"/>
                    <a:pt x="2" y="108"/>
                    <a:pt x="4" y="109"/>
                  </a:cubicBezTo>
                  <a:cubicBezTo>
                    <a:pt x="6" y="111"/>
                    <a:pt x="10" y="113"/>
                    <a:pt x="10" y="115"/>
                  </a:cubicBezTo>
                  <a:cubicBezTo>
                    <a:pt x="10" y="117"/>
                    <a:pt x="10" y="119"/>
                    <a:pt x="12" y="119"/>
                  </a:cubicBezTo>
                  <a:cubicBezTo>
                    <a:pt x="14" y="119"/>
                    <a:pt x="14" y="122"/>
                    <a:pt x="16" y="123"/>
                  </a:cubicBezTo>
                  <a:cubicBezTo>
                    <a:pt x="19" y="124"/>
                    <a:pt x="22" y="121"/>
                    <a:pt x="22" y="122"/>
                  </a:cubicBezTo>
                  <a:cubicBezTo>
                    <a:pt x="23" y="123"/>
                    <a:pt x="22" y="128"/>
                    <a:pt x="23" y="128"/>
                  </a:cubicBezTo>
                  <a:cubicBezTo>
                    <a:pt x="24" y="128"/>
                    <a:pt x="26" y="129"/>
                    <a:pt x="28" y="130"/>
                  </a:cubicBezTo>
                  <a:cubicBezTo>
                    <a:pt x="27" y="128"/>
                    <a:pt x="29" y="124"/>
                    <a:pt x="32" y="125"/>
                  </a:cubicBezTo>
                  <a:cubicBezTo>
                    <a:pt x="36" y="126"/>
                    <a:pt x="33" y="129"/>
                    <a:pt x="36" y="130"/>
                  </a:cubicBezTo>
                  <a:cubicBezTo>
                    <a:pt x="39" y="131"/>
                    <a:pt x="41" y="131"/>
                    <a:pt x="41" y="128"/>
                  </a:cubicBezTo>
                  <a:cubicBezTo>
                    <a:pt x="41" y="126"/>
                    <a:pt x="45" y="122"/>
                    <a:pt x="46" y="121"/>
                  </a:cubicBezTo>
                  <a:cubicBezTo>
                    <a:pt x="47" y="120"/>
                    <a:pt x="47" y="114"/>
                    <a:pt x="49" y="112"/>
                  </a:cubicBezTo>
                  <a:cubicBezTo>
                    <a:pt x="51" y="110"/>
                    <a:pt x="57" y="112"/>
                    <a:pt x="59" y="112"/>
                  </a:cubicBezTo>
                  <a:cubicBezTo>
                    <a:pt x="62" y="112"/>
                    <a:pt x="63" y="108"/>
                    <a:pt x="66" y="110"/>
                  </a:cubicBezTo>
                  <a:cubicBezTo>
                    <a:pt x="69" y="112"/>
                    <a:pt x="73" y="110"/>
                    <a:pt x="76" y="112"/>
                  </a:cubicBezTo>
                  <a:cubicBezTo>
                    <a:pt x="78" y="115"/>
                    <a:pt x="79" y="120"/>
                    <a:pt x="82" y="118"/>
                  </a:cubicBezTo>
                  <a:cubicBezTo>
                    <a:pt x="86" y="116"/>
                    <a:pt x="90" y="116"/>
                    <a:pt x="92" y="116"/>
                  </a:cubicBezTo>
                  <a:cubicBezTo>
                    <a:pt x="94" y="116"/>
                    <a:pt x="99" y="119"/>
                    <a:pt x="101" y="120"/>
                  </a:cubicBezTo>
                  <a:cubicBezTo>
                    <a:pt x="103" y="121"/>
                    <a:pt x="110" y="121"/>
                    <a:pt x="112" y="120"/>
                  </a:cubicBezTo>
                  <a:cubicBezTo>
                    <a:pt x="114" y="119"/>
                    <a:pt x="118" y="115"/>
                    <a:pt x="121" y="115"/>
                  </a:cubicBezTo>
                  <a:cubicBezTo>
                    <a:pt x="124" y="115"/>
                    <a:pt x="133" y="114"/>
                    <a:pt x="136" y="115"/>
                  </a:cubicBezTo>
                  <a:cubicBezTo>
                    <a:pt x="138" y="116"/>
                    <a:pt x="142" y="118"/>
                    <a:pt x="145" y="117"/>
                  </a:cubicBezTo>
                  <a:cubicBezTo>
                    <a:pt x="148" y="116"/>
                    <a:pt x="151" y="111"/>
                    <a:pt x="153" y="110"/>
                  </a:cubicBezTo>
                  <a:cubicBezTo>
                    <a:pt x="154" y="110"/>
                    <a:pt x="155" y="110"/>
                    <a:pt x="155" y="110"/>
                  </a:cubicBezTo>
                  <a:cubicBezTo>
                    <a:pt x="155" y="109"/>
                    <a:pt x="155" y="108"/>
                    <a:pt x="155" y="107"/>
                  </a:cubicBezTo>
                  <a:cubicBezTo>
                    <a:pt x="155" y="101"/>
                    <a:pt x="157" y="103"/>
                    <a:pt x="158" y="98"/>
                  </a:cubicBezTo>
                  <a:cubicBezTo>
                    <a:pt x="159" y="92"/>
                    <a:pt x="175" y="77"/>
                    <a:pt x="176" y="76"/>
                  </a:cubicBezTo>
                  <a:cubicBezTo>
                    <a:pt x="178" y="75"/>
                    <a:pt x="178" y="52"/>
                    <a:pt x="178" y="49"/>
                  </a:cubicBezTo>
                  <a:cubicBezTo>
                    <a:pt x="178" y="46"/>
                    <a:pt x="178" y="42"/>
                    <a:pt x="180" y="38"/>
                  </a:cubicBezTo>
                  <a:cubicBezTo>
                    <a:pt x="181" y="33"/>
                    <a:pt x="177" y="33"/>
                    <a:pt x="178" y="29"/>
                  </a:cubicBezTo>
                  <a:cubicBezTo>
                    <a:pt x="178" y="25"/>
                    <a:pt x="173" y="22"/>
                    <a:pt x="17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0" name="Freeform 204"/>
            <p:cNvSpPr>
              <a:spLocks/>
            </p:cNvSpPr>
            <p:nvPr userDrawn="1"/>
          </p:nvSpPr>
          <p:spPr bwMode="auto">
            <a:xfrm>
              <a:off x="7552893" y="3858171"/>
              <a:ext cx="250016" cy="419426"/>
            </a:xfrm>
            <a:custGeom>
              <a:avLst/>
              <a:gdLst>
                <a:gd name="T0" fmla="*/ 116 w 117"/>
                <a:gd name="T1" fmla="*/ 45 h 180"/>
                <a:gd name="T2" fmla="*/ 27 w 117"/>
                <a:gd name="T3" fmla="*/ 0 h 180"/>
                <a:gd name="T4" fmla="*/ 17 w 117"/>
                <a:gd name="T5" fmla="*/ 5 h 180"/>
                <a:gd name="T6" fmla="*/ 18 w 117"/>
                <a:gd name="T7" fmla="*/ 19 h 180"/>
                <a:gd name="T8" fmla="*/ 23 w 117"/>
                <a:gd name="T9" fmla="*/ 29 h 180"/>
                <a:gd name="T10" fmla="*/ 25 w 117"/>
                <a:gd name="T11" fmla="*/ 38 h 180"/>
                <a:gd name="T12" fmla="*/ 23 w 117"/>
                <a:gd name="T13" fmla="*/ 49 h 180"/>
                <a:gd name="T14" fmla="*/ 21 w 117"/>
                <a:gd name="T15" fmla="*/ 76 h 180"/>
                <a:gd name="T16" fmla="*/ 3 w 117"/>
                <a:gd name="T17" fmla="*/ 98 h 180"/>
                <a:gd name="T18" fmla="*/ 0 w 117"/>
                <a:gd name="T19" fmla="*/ 107 h 180"/>
                <a:gd name="T20" fmla="*/ 0 w 117"/>
                <a:gd name="T21" fmla="*/ 110 h 180"/>
                <a:gd name="T22" fmla="*/ 3 w 117"/>
                <a:gd name="T23" fmla="*/ 113 h 180"/>
                <a:gd name="T24" fmla="*/ 8 w 117"/>
                <a:gd name="T25" fmla="*/ 117 h 180"/>
                <a:gd name="T26" fmla="*/ 15 w 117"/>
                <a:gd name="T27" fmla="*/ 127 h 180"/>
                <a:gd name="T28" fmla="*/ 16 w 117"/>
                <a:gd name="T29" fmla="*/ 137 h 180"/>
                <a:gd name="T30" fmla="*/ 21 w 117"/>
                <a:gd name="T31" fmla="*/ 150 h 180"/>
                <a:gd name="T32" fmla="*/ 16 w 117"/>
                <a:gd name="T33" fmla="*/ 152 h 180"/>
                <a:gd name="T34" fmla="*/ 6 w 117"/>
                <a:gd name="T35" fmla="*/ 153 h 180"/>
                <a:gd name="T36" fmla="*/ 9 w 117"/>
                <a:gd name="T37" fmla="*/ 161 h 180"/>
                <a:gd name="T38" fmla="*/ 19 w 117"/>
                <a:gd name="T39" fmla="*/ 170 h 180"/>
                <a:gd name="T40" fmla="*/ 23 w 117"/>
                <a:gd name="T41" fmla="*/ 179 h 180"/>
                <a:gd name="T42" fmla="*/ 30 w 117"/>
                <a:gd name="T43" fmla="*/ 177 h 180"/>
                <a:gd name="T44" fmla="*/ 37 w 117"/>
                <a:gd name="T45" fmla="*/ 177 h 180"/>
                <a:gd name="T46" fmla="*/ 50 w 117"/>
                <a:gd name="T47" fmla="*/ 173 h 180"/>
                <a:gd name="T48" fmla="*/ 61 w 117"/>
                <a:gd name="T49" fmla="*/ 168 h 180"/>
                <a:gd name="T50" fmla="*/ 61 w 117"/>
                <a:gd name="T51" fmla="*/ 162 h 180"/>
                <a:gd name="T52" fmla="*/ 78 w 117"/>
                <a:gd name="T53" fmla="*/ 159 h 180"/>
                <a:gd name="T54" fmla="*/ 89 w 117"/>
                <a:gd name="T55" fmla="*/ 148 h 180"/>
                <a:gd name="T56" fmla="*/ 92 w 117"/>
                <a:gd name="T57" fmla="*/ 143 h 180"/>
                <a:gd name="T58" fmla="*/ 101 w 117"/>
                <a:gd name="T59" fmla="*/ 139 h 180"/>
                <a:gd name="T60" fmla="*/ 103 w 117"/>
                <a:gd name="T61" fmla="*/ 140 h 180"/>
                <a:gd name="T62" fmla="*/ 103 w 117"/>
                <a:gd name="T63" fmla="*/ 139 h 180"/>
                <a:gd name="T64" fmla="*/ 104 w 117"/>
                <a:gd name="T65" fmla="*/ 135 h 180"/>
                <a:gd name="T66" fmla="*/ 99 w 117"/>
                <a:gd name="T67" fmla="*/ 128 h 180"/>
                <a:gd name="T68" fmla="*/ 96 w 117"/>
                <a:gd name="T69" fmla="*/ 120 h 180"/>
                <a:gd name="T70" fmla="*/ 95 w 117"/>
                <a:gd name="T71" fmla="*/ 114 h 180"/>
                <a:gd name="T72" fmla="*/ 96 w 117"/>
                <a:gd name="T73" fmla="*/ 106 h 180"/>
                <a:gd name="T74" fmla="*/ 101 w 117"/>
                <a:gd name="T75" fmla="*/ 98 h 180"/>
                <a:gd name="T76" fmla="*/ 105 w 117"/>
                <a:gd name="T77" fmla="*/ 91 h 180"/>
                <a:gd name="T78" fmla="*/ 115 w 117"/>
                <a:gd name="T79" fmla="*/ 85 h 180"/>
                <a:gd name="T80" fmla="*/ 116 w 117"/>
                <a:gd name="T81" fmla="*/ 74 h 180"/>
                <a:gd name="T82" fmla="*/ 116 w 117"/>
                <a:gd name="T83" fmla="*/ 4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80">
                  <a:moveTo>
                    <a:pt x="116" y="4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1"/>
                    <a:pt x="18" y="18"/>
                    <a:pt x="18" y="19"/>
                  </a:cubicBezTo>
                  <a:cubicBezTo>
                    <a:pt x="18" y="22"/>
                    <a:pt x="23" y="25"/>
                    <a:pt x="23" y="29"/>
                  </a:cubicBezTo>
                  <a:cubicBezTo>
                    <a:pt x="22" y="33"/>
                    <a:pt x="26" y="33"/>
                    <a:pt x="25" y="38"/>
                  </a:cubicBezTo>
                  <a:cubicBezTo>
                    <a:pt x="23" y="42"/>
                    <a:pt x="23" y="46"/>
                    <a:pt x="23" y="49"/>
                  </a:cubicBezTo>
                  <a:cubicBezTo>
                    <a:pt x="23" y="52"/>
                    <a:pt x="23" y="75"/>
                    <a:pt x="21" y="76"/>
                  </a:cubicBezTo>
                  <a:cubicBezTo>
                    <a:pt x="20" y="77"/>
                    <a:pt x="4" y="92"/>
                    <a:pt x="3" y="98"/>
                  </a:cubicBezTo>
                  <a:cubicBezTo>
                    <a:pt x="2" y="103"/>
                    <a:pt x="0" y="101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1" y="111"/>
                    <a:pt x="1" y="112"/>
                    <a:pt x="3" y="113"/>
                  </a:cubicBezTo>
                  <a:cubicBezTo>
                    <a:pt x="4" y="114"/>
                    <a:pt x="4" y="117"/>
                    <a:pt x="8" y="117"/>
                  </a:cubicBezTo>
                  <a:cubicBezTo>
                    <a:pt x="11" y="117"/>
                    <a:pt x="15" y="124"/>
                    <a:pt x="15" y="127"/>
                  </a:cubicBezTo>
                  <a:cubicBezTo>
                    <a:pt x="15" y="130"/>
                    <a:pt x="17" y="132"/>
                    <a:pt x="16" y="137"/>
                  </a:cubicBezTo>
                  <a:cubicBezTo>
                    <a:pt x="16" y="142"/>
                    <a:pt x="19" y="149"/>
                    <a:pt x="21" y="150"/>
                  </a:cubicBezTo>
                  <a:cubicBezTo>
                    <a:pt x="23" y="151"/>
                    <a:pt x="21" y="152"/>
                    <a:pt x="16" y="152"/>
                  </a:cubicBezTo>
                  <a:cubicBezTo>
                    <a:pt x="12" y="152"/>
                    <a:pt x="6" y="152"/>
                    <a:pt x="6" y="153"/>
                  </a:cubicBezTo>
                  <a:cubicBezTo>
                    <a:pt x="6" y="155"/>
                    <a:pt x="5" y="157"/>
                    <a:pt x="9" y="161"/>
                  </a:cubicBezTo>
                  <a:cubicBezTo>
                    <a:pt x="14" y="165"/>
                    <a:pt x="17" y="166"/>
                    <a:pt x="19" y="170"/>
                  </a:cubicBezTo>
                  <a:cubicBezTo>
                    <a:pt x="20" y="174"/>
                    <a:pt x="22" y="178"/>
                    <a:pt x="23" y="179"/>
                  </a:cubicBezTo>
                  <a:cubicBezTo>
                    <a:pt x="25" y="180"/>
                    <a:pt x="27" y="180"/>
                    <a:pt x="30" y="177"/>
                  </a:cubicBezTo>
                  <a:cubicBezTo>
                    <a:pt x="32" y="173"/>
                    <a:pt x="35" y="179"/>
                    <a:pt x="37" y="177"/>
                  </a:cubicBezTo>
                  <a:cubicBezTo>
                    <a:pt x="40" y="174"/>
                    <a:pt x="48" y="174"/>
                    <a:pt x="50" y="173"/>
                  </a:cubicBezTo>
                  <a:cubicBezTo>
                    <a:pt x="52" y="172"/>
                    <a:pt x="58" y="170"/>
                    <a:pt x="61" y="168"/>
                  </a:cubicBezTo>
                  <a:cubicBezTo>
                    <a:pt x="63" y="166"/>
                    <a:pt x="58" y="164"/>
                    <a:pt x="61" y="162"/>
                  </a:cubicBezTo>
                  <a:cubicBezTo>
                    <a:pt x="64" y="161"/>
                    <a:pt x="74" y="163"/>
                    <a:pt x="78" y="159"/>
                  </a:cubicBezTo>
                  <a:cubicBezTo>
                    <a:pt x="82" y="154"/>
                    <a:pt x="87" y="150"/>
                    <a:pt x="89" y="148"/>
                  </a:cubicBezTo>
                  <a:cubicBezTo>
                    <a:pt x="91" y="147"/>
                    <a:pt x="89" y="145"/>
                    <a:pt x="92" y="143"/>
                  </a:cubicBezTo>
                  <a:cubicBezTo>
                    <a:pt x="94" y="141"/>
                    <a:pt x="99" y="138"/>
                    <a:pt x="101" y="139"/>
                  </a:cubicBezTo>
                  <a:cubicBezTo>
                    <a:pt x="102" y="140"/>
                    <a:pt x="102" y="140"/>
                    <a:pt x="103" y="140"/>
                  </a:cubicBezTo>
                  <a:cubicBezTo>
                    <a:pt x="103" y="140"/>
                    <a:pt x="103" y="139"/>
                    <a:pt x="103" y="139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99" y="132"/>
                    <a:pt x="99" y="128"/>
                  </a:cubicBezTo>
                  <a:cubicBezTo>
                    <a:pt x="99" y="124"/>
                    <a:pt x="100" y="120"/>
                    <a:pt x="96" y="120"/>
                  </a:cubicBezTo>
                  <a:cubicBezTo>
                    <a:pt x="93" y="120"/>
                    <a:pt x="92" y="117"/>
                    <a:pt x="95" y="114"/>
                  </a:cubicBezTo>
                  <a:cubicBezTo>
                    <a:pt x="98" y="111"/>
                    <a:pt x="91" y="106"/>
                    <a:pt x="96" y="106"/>
                  </a:cubicBezTo>
                  <a:cubicBezTo>
                    <a:pt x="101" y="106"/>
                    <a:pt x="97" y="99"/>
                    <a:pt x="101" y="98"/>
                  </a:cubicBezTo>
                  <a:cubicBezTo>
                    <a:pt x="104" y="97"/>
                    <a:pt x="105" y="95"/>
                    <a:pt x="105" y="91"/>
                  </a:cubicBezTo>
                  <a:cubicBezTo>
                    <a:pt x="105" y="88"/>
                    <a:pt x="113" y="86"/>
                    <a:pt x="115" y="85"/>
                  </a:cubicBezTo>
                  <a:cubicBezTo>
                    <a:pt x="117" y="85"/>
                    <a:pt x="116" y="74"/>
                    <a:pt x="116" y="74"/>
                  </a:cubicBezTo>
                  <a:lnTo>
                    <a:pt x="116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" name="Freeform 206"/>
            <p:cNvSpPr>
              <a:spLocks/>
            </p:cNvSpPr>
            <p:nvPr userDrawn="1"/>
          </p:nvSpPr>
          <p:spPr bwMode="auto">
            <a:xfrm>
              <a:off x="7818011" y="3628398"/>
              <a:ext cx="271829" cy="275363"/>
            </a:xfrm>
            <a:custGeom>
              <a:avLst/>
              <a:gdLst>
                <a:gd name="T0" fmla="*/ 119 w 127"/>
                <a:gd name="T1" fmla="*/ 25 h 118"/>
                <a:gd name="T2" fmla="*/ 111 w 127"/>
                <a:gd name="T3" fmla="*/ 6 h 118"/>
                <a:gd name="T4" fmla="*/ 109 w 127"/>
                <a:gd name="T5" fmla="*/ 8 h 118"/>
                <a:gd name="T6" fmla="*/ 97 w 127"/>
                <a:gd name="T7" fmla="*/ 7 h 118"/>
                <a:gd name="T8" fmla="*/ 82 w 127"/>
                <a:gd name="T9" fmla="*/ 5 h 118"/>
                <a:gd name="T10" fmla="*/ 58 w 127"/>
                <a:gd name="T11" fmla="*/ 8 h 118"/>
                <a:gd name="T12" fmla="*/ 45 w 127"/>
                <a:gd name="T13" fmla="*/ 9 h 118"/>
                <a:gd name="T14" fmla="*/ 23 w 127"/>
                <a:gd name="T15" fmla="*/ 4 h 118"/>
                <a:gd name="T16" fmla="*/ 6 w 127"/>
                <a:gd name="T17" fmla="*/ 0 h 118"/>
                <a:gd name="T18" fmla="*/ 5 w 127"/>
                <a:gd name="T19" fmla="*/ 3 h 118"/>
                <a:gd name="T20" fmla="*/ 3 w 127"/>
                <a:gd name="T21" fmla="*/ 16 h 118"/>
                <a:gd name="T22" fmla="*/ 3 w 127"/>
                <a:gd name="T23" fmla="*/ 32 h 118"/>
                <a:gd name="T24" fmla="*/ 3 w 127"/>
                <a:gd name="T25" fmla="*/ 115 h 118"/>
                <a:gd name="T26" fmla="*/ 74 w 127"/>
                <a:gd name="T27" fmla="*/ 115 h 118"/>
                <a:gd name="T28" fmla="*/ 79 w 127"/>
                <a:gd name="T29" fmla="*/ 113 h 118"/>
                <a:gd name="T30" fmla="*/ 84 w 127"/>
                <a:gd name="T31" fmla="*/ 114 h 118"/>
                <a:gd name="T32" fmla="*/ 99 w 127"/>
                <a:gd name="T33" fmla="*/ 114 h 118"/>
                <a:gd name="T34" fmla="*/ 105 w 127"/>
                <a:gd name="T35" fmla="*/ 118 h 118"/>
                <a:gd name="T36" fmla="*/ 112 w 127"/>
                <a:gd name="T37" fmla="*/ 113 h 118"/>
                <a:gd name="T38" fmla="*/ 120 w 127"/>
                <a:gd name="T39" fmla="*/ 105 h 118"/>
                <a:gd name="T40" fmla="*/ 126 w 127"/>
                <a:gd name="T41" fmla="*/ 101 h 118"/>
                <a:gd name="T42" fmla="*/ 126 w 127"/>
                <a:gd name="T43" fmla="*/ 101 h 118"/>
                <a:gd name="T44" fmla="*/ 126 w 127"/>
                <a:gd name="T45" fmla="*/ 96 h 118"/>
                <a:gd name="T46" fmla="*/ 121 w 127"/>
                <a:gd name="T47" fmla="*/ 84 h 118"/>
                <a:gd name="T48" fmla="*/ 109 w 127"/>
                <a:gd name="T49" fmla="*/ 62 h 118"/>
                <a:gd name="T50" fmla="*/ 103 w 127"/>
                <a:gd name="T51" fmla="*/ 51 h 118"/>
                <a:gd name="T52" fmla="*/ 95 w 127"/>
                <a:gd name="T53" fmla="*/ 39 h 118"/>
                <a:gd name="T54" fmla="*/ 90 w 127"/>
                <a:gd name="T55" fmla="*/ 19 h 118"/>
                <a:gd name="T56" fmla="*/ 98 w 127"/>
                <a:gd name="T57" fmla="*/ 33 h 118"/>
                <a:gd name="T58" fmla="*/ 109 w 127"/>
                <a:gd name="T59" fmla="*/ 48 h 118"/>
                <a:gd name="T60" fmla="*/ 116 w 127"/>
                <a:gd name="T61" fmla="*/ 32 h 118"/>
                <a:gd name="T62" fmla="*/ 117 w 127"/>
                <a:gd name="T63" fmla="*/ 33 h 118"/>
                <a:gd name="T64" fmla="*/ 117 w 127"/>
                <a:gd name="T65" fmla="*/ 30 h 118"/>
                <a:gd name="T66" fmla="*/ 119 w 127"/>
                <a:gd name="T67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7" h="118">
                  <a:moveTo>
                    <a:pt x="119" y="25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0" y="7"/>
                    <a:pt x="109" y="8"/>
                    <a:pt x="109" y="8"/>
                  </a:cubicBezTo>
                  <a:cubicBezTo>
                    <a:pt x="108" y="9"/>
                    <a:pt x="102" y="6"/>
                    <a:pt x="97" y="7"/>
                  </a:cubicBezTo>
                  <a:cubicBezTo>
                    <a:pt x="91" y="9"/>
                    <a:pt x="87" y="7"/>
                    <a:pt x="82" y="5"/>
                  </a:cubicBezTo>
                  <a:cubicBezTo>
                    <a:pt x="77" y="2"/>
                    <a:pt x="60" y="5"/>
                    <a:pt x="58" y="8"/>
                  </a:cubicBezTo>
                  <a:cubicBezTo>
                    <a:pt x="56" y="11"/>
                    <a:pt x="50" y="11"/>
                    <a:pt x="45" y="9"/>
                  </a:cubicBezTo>
                  <a:cubicBezTo>
                    <a:pt x="40" y="7"/>
                    <a:pt x="33" y="5"/>
                    <a:pt x="23" y="4"/>
                  </a:cubicBezTo>
                  <a:cubicBezTo>
                    <a:pt x="15" y="3"/>
                    <a:pt x="7" y="2"/>
                    <a:pt x="6" y="0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2" y="10"/>
                    <a:pt x="7" y="12"/>
                    <a:pt x="3" y="16"/>
                  </a:cubicBezTo>
                  <a:cubicBezTo>
                    <a:pt x="0" y="20"/>
                    <a:pt x="3" y="25"/>
                    <a:pt x="3" y="32"/>
                  </a:cubicBezTo>
                  <a:cubicBezTo>
                    <a:pt x="3" y="37"/>
                    <a:pt x="3" y="86"/>
                    <a:pt x="3" y="115"/>
                  </a:cubicBezTo>
                  <a:cubicBezTo>
                    <a:pt x="74" y="115"/>
                    <a:pt x="74" y="115"/>
                    <a:pt x="74" y="115"/>
                  </a:cubicBezTo>
                  <a:cubicBezTo>
                    <a:pt x="74" y="115"/>
                    <a:pt x="76" y="114"/>
                    <a:pt x="79" y="113"/>
                  </a:cubicBezTo>
                  <a:cubicBezTo>
                    <a:pt x="81" y="111"/>
                    <a:pt x="84" y="114"/>
                    <a:pt x="84" y="114"/>
                  </a:cubicBezTo>
                  <a:cubicBezTo>
                    <a:pt x="99" y="114"/>
                    <a:pt x="99" y="114"/>
                    <a:pt x="99" y="114"/>
                  </a:cubicBezTo>
                  <a:cubicBezTo>
                    <a:pt x="99" y="114"/>
                    <a:pt x="102" y="118"/>
                    <a:pt x="105" y="118"/>
                  </a:cubicBezTo>
                  <a:cubicBezTo>
                    <a:pt x="109" y="118"/>
                    <a:pt x="107" y="113"/>
                    <a:pt x="112" y="113"/>
                  </a:cubicBezTo>
                  <a:cubicBezTo>
                    <a:pt x="118" y="113"/>
                    <a:pt x="116" y="105"/>
                    <a:pt x="120" y="105"/>
                  </a:cubicBezTo>
                  <a:cubicBezTo>
                    <a:pt x="123" y="105"/>
                    <a:pt x="123" y="106"/>
                    <a:pt x="126" y="101"/>
                  </a:cubicBezTo>
                  <a:cubicBezTo>
                    <a:pt x="126" y="101"/>
                    <a:pt x="126" y="101"/>
                    <a:pt x="126" y="101"/>
                  </a:cubicBezTo>
                  <a:cubicBezTo>
                    <a:pt x="126" y="99"/>
                    <a:pt x="126" y="98"/>
                    <a:pt x="126" y="96"/>
                  </a:cubicBezTo>
                  <a:cubicBezTo>
                    <a:pt x="127" y="91"/>
                    <a:pt x="124" y="91"/>
                    <a:pt x="121" y="84"/>
                  </a:cubicBezTo>
                  <a:cubicBezTo>
                    <a:pt x="119" y="77"/>
                    <a:pt x="109" y="66"/>
                    <a:pt x="109" y="62"/>
                  </a:cubicBezTo>
                  <a:cubicBezTo>
                    <a:pt x="108" y="58"/>
                    <a:pt x="103" y="56"/>
                    <a:pt x="103" y="51"/>
                  </a:cubicBezTo>
                  <a:cubicBezTo>
                    <a:pt x="103" y="47"/>
                    <a:pt x="101" y="46"/>
                    <a:pt x="95" y="39"/>
                  </a:cubicBezTo>
                  <a:cubicBezTo>
                    <a:pt x="90" y="32"/>
                    <a:pt x="88" y="20"/>
                    <a:pt x="90" y="19"/>
                  </a:cubicBezTo>
                  <a:cubicBezTo>
                    <a:pt x="91" y="19"/>
                    <a:pt x="96" y="30"/>
                    <a:pt x="98" y="33"/>
                  </a:cubicBezTo>
                  <a:cubicBezTo>
                    <a:pt x="99" y="37"/>
                    <a:pt x="105" y="48"/>
                    <a:pt x="109" y="48"/>
                  </a:cubicBezTo>
                  <a:cubicBezTo>
                    <a:pt x="114" y="48"/>
                    <a:pt x="115" y="31"/>
                    <a:pt x="116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7" y="30"/>
                    <a:pt x="117" y="30"/>
                    <a:pt x="117" y="30"/>
                  </a:cubicBezTo>
                  <a:lnTo>
                    <a:pt x="119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" name="Freeform 207"/>
            <p:cNvSpPr>
              <a:spLocks/>
            </p:cNvSpPr>
            <p:nvPr userDrawn="1"/>
          </p:nvSpPr>
          <p:spPr bwMode="auto">
            <a:xfrm>
              <a:off x="7435437" y="4407071"/>
              <a:ext cx="140948" cy="158653"/>
            </a:xfrm>
            <a:custGeom>
              <a:avLst/>
              <a:gdLst>
                <a:gd name="T0" fmla="*/ 33 w 66"/>
                <a:gd name="T1" fmla="*/ 65 h 68"/>
                <a:gd name="T2" fmla="*/ 34 w 66"/>
                <a:gd name="T3" fmla="*/ 56 h 68"/>
                <a:gd name="T4" fmla="*/ 42 w 66"/>
                <a:gd name="T5" fmla="*/ 52 h 68"/>
                <a:gd name="T6" fmla="*/ 47 w 66"/>
                <a:gd name="T7" fmla="*/ 46 h 68"/>
                <a:gd name="T8" fmla="*/ 53 w 66"/>
                <a:gd name="T9" fmla="*/ 52 h 68"/>
                <a:gd name="T10" fmla="*/ 62 w 66"/>
                <a:gd name="T11" fmla="*/ 54 h 68"/>
                <a:gd name="T12" fmla="*/ 65 w 66"/>
                <a:gd name="T13" fmla="*/ 41 h 68"/>
                <a:gd name="T14" fmla="*/ 63 w 66"/>
                <a:gd name="T15" fmla="*/ 30 h 68"/>
                <a:gd name="T16" fmla="*/ 60 w 66"/>
                <a:gd name="T17" fmla="*/ 21 h 68"/>
                <a:gd name="T18" fmla="*/ 62 w 66"/>
                <a:gd name="T19" fmla="*/ 12 h 68"/>
                <a:gd name="T20" fmla="*/ 50 w 66"/>
                <a:gd name="T21" fmla="*/ 12 h 68"/>
                <a:gd name="T22" fmla="*/ 51 w 66"/>
                <a:gd name="T23" fmla="*/ 1 h 68"/>
                <a:gd name="T24" fmla="*/ 34 w 66"/>
                <a:gd name="T25" fmla="*/ 0 h 68"/>
                <a:gd name="T26" fmla="*/ 32 w 66"/>
                <a:gd name="T27" fmla="*/ 1 h 68"/>
                <a:gd name="T28" fmla="*/ 32 w 66"/>
                <a:gd name="T29" fmla="*/ 15 h 68"/>
                <a:gd name="T30" fmla="*/ 16 w 66"/>
                <a:gd name="T31" fmla="*/ 16 h 68"/>
                <a:gd name="T32" fmla="*/ 10 w 66"/>
                <a:gd name="T33" fmla="*/ 16 h 68"/>
                <a:gd name="T34" fmla="*/ 8 w 66"/>
                <a:gd name="T35" fmla="*/ 19 h 68"/>
                <a:gd name="T36" fmla="*/ 13 w 66"/>
                <a:gd name="T37" fmla="*/ 24 h 68"/>
                <a:gd name="T38" fmla="*/ 6 w 66"/>
                <a:gd name="T39" fmla="*/ 28 h 68"/>
                <a:gd name="T40" fmla="*/ 2 w 66"/>
                <a:gd name="T41" fmla="*/ 35 h 68"/>
                <a:gd name="T42" fmla="*/ 7 w 66"/>
                <a:gd name="T43" fmla="*/ 45 h 68"/>
                <a:gd name="T44" fmla="*/ 16 w 66"/>
                <a:gd name="T45" fmla="*/ 55 h 68"/>
                <a:gd name="T46" fmla="*/ 27 w 66"/>
                <a:gd name="T47" fmla="*/ 68 h 68"/>
                <a:gd name="T48" fmla="*/ 33 w 66"/>
                <a:gd name="T4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" h="68">
                  <a:moveTo>
                    <a:pt x="33" y="65"/>
                  </a:moveTo>
                  <a:cubicBezTo>
                    <a:pt x="39" y="65"/>
                    <a:pt x="37" y="62"/>
                    <a:pt x="34" y="56"/>
                  </a:cubicBezTo>
                  <a:cubicBezTo>
                    <a:pt x="32" y="51"/>
                    <a:pt x="38" y="52"/>
                    <a:pt x="42" y="52"/>
                  </a:cubicBezTo>
                  <a:cubicBezTo>
                    <a:pt x="45" y="52"/>
                    <a:pt x="44" y="46"/>
                    <a:pt x="47" y="46"/>
                  </a:cubicBezTo>
                  <a:cubicBezTo>
                    <a:pt x="50" y="46"/>
                    <a:pt x="50" y="53"/>
                    <a:pt x="53" y="52"/>
                  </a:cubicBezTo>
                  <a:cubicBezTo>
                    <a:pt x="56" y="52"/>
                    <a:pt x="58" y="54"/>
                    <a:pt x="62" y="54"/>
                  </a:cubicBezTo>
                  <a:cubicBezTo>
                    <a:pt x="65" y="53"/>
                    <a:pt x="65" y="46"/>
                    <a:pt x="65" y="41"/>
                  </a:cubicBezTo>
                  <a:cubicBezTo>
                    <a:pt x="65" y="36"/>
                    <a:pt x="66" y="32"/>
                    <a:pt x="63" y="30"/>
                  </a:cubicBezTo>
                  <a:cubicBezTo>
                    <a:pt x="59" y="28"/>
                    <a:pt x="56" y="23"/>
                    <a:pt x="60" y="21"/>
                  </a:cubicBezTo>
                  <a:cubicBezTo>
                    <a:pt x="65" y="19"/>
                    <a:pt x="65" y="15"/>
                    <a:pt x="62" y="12"/>
                  </a:cubicBezTo>
                  <a:cubicBezTo>
                    <a:pt x="58" y="10"/>
                    <a:pt x="50" y="15"/>
                    <a:pt x="50" y="12"/>
                  </a:cubicBezTo>
                  <a:cubicBezTo>
                    <a:pt x="50" y="11"/>
                    <a:pt x="51" y="6"/>
                    <a:pt x="51" y="1"/>
                  </a:cubicBezTo>
                  <a:cubicBezTo>
                    <a:pt x="43" y="1"/>
                    <a:pt x="34" y="0"/>
                    <a:pt x="34" y="0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9"/>
                    <a:pt x="32" y="15"/>
                    <a:pt x="32" y="15"/>
                  </a:cubicBezTo>
                  <a:cubicBezTo>
                    <a:pt x="32" y="15"/>
                    <a:pt x="19" y="16"/>
                    <a:pt x="16" y="16"/>
                  </a:cubicBezTo>
                  <a:cubicBezTo>
                    <a:pt x="15" y="16"/>
                    <a:pt x="13" y="16"/>
                    <a:pt x="10" y="16"/>
                  </a:cubicBezTo>
                  <a:cubicBezTo>
                    <a:pt x="10" y="17"/>
                    <a:pt x="9" y="18"/>
                    <a:pt x="8" y="19"/>
                  </a:cubicBezTo>
                  <a:cubicBezTo>
                    <a:pt x="7" y="20"/>
                    <a:pt x="12" y="22"/>
                    <a:pt x="13" y="24"/>
                  </a:cubicBezTo>
                  <a:cubicBezTo>
                    <a:pt x="14" y="26"/>
                    <a:pt x="6" y="25"/>
                    <a:pt x="6" y="28"/>
                  </a:cubicBezTo>
                  <a:cubicBezTo>
                    <a:pt x="7" y="31"/>
                    <a:pt x="4" y="34"/>
                    <a:pt x="2" y="35"/>
                  </a:cubicBezTo>
                  <a:cubicBezTo>
                    <a:pt x="0" y="37"/>
                    <a:pt x="7" y="43"/>
                    <a:pt x="7" y="45"/>
                  </a:cubicBezTo>
                  <a:cubicBezTo>
                    <a:pt x="8" y="47"/>
                    <a:pt x="9" y="49"/>
                    <a:pt x="16" y="55"/>
                  </a:cubicBezTo>
                  <a:cubicBezTo>
                    <a:pt x="22" y="60"/>
                    <a:pt x="19" y="62"/>
                    <a:pt x="27" y="68"/>
                  </a:cubicBezTo>
                  <a:cubicBezTo>
                    <a:pt x="29" y="67"/>
                    <a:pt x="30" y="65"/>
                    <a:pt x="33" y="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" name="Freeform 208"/>
            <p:cNvSpPr>
              <a:spLocks/>
            </p:cNvSpPr>
            <p:nvPr userDrawn="1"/>
          </p:nvSpPr>
          <p:spPr bwMode="auto">
            <a:xfrm>
              <a:off x="7450538" y="4408894"/>
              <a:ext cx="55373" cy="34649"/>
            </a:xfrm>
            <a:custGeom>
              <a:avLst/>
              <a:gdLst>
                <a:gd name="T0" fmla="*/ 25 w 26"/>
                <a:gd name="T1" fmla="*/ 14 h 15"/>
                <a:gd name="T2" fmla="*/ 25 w 26"/>
                <a:gd name="T3" fmla="*/ 0 h 15"/>
                <a:gd name="T4" fmla="*/ 22 w 26"/>
                <a:gd name="T5" fmla="*/ 1 h 15"/>
                <a:gd name="T6" fmla="*/ 6 w 26"/>
                <a:gd name="T7" fmla="*/ 1 h 15"/>
                <a:gd name="T8" fmla="*/ 6 w 26"/>
                <a:gd name="T9" fmla="*/ 1 h 15"/>
                <a:gd name="T10" fmla="*/ 3 w 26"/>
                <a:gd name="T11" fmla="*/ 8 h 15"/>
                <a:gd name="T12" fmla="*/ 3 w 26"/>
                <a:gd name="T13" fmla="*/ 12 h 15"/>
                <a:gd name="T14" fmla="*/ 3 w 26"/>
                <a:gd name="T15" fmla="*/ 15 h 15"/>
                <a:gd name="T16" fmla="*/ 9 w 26"/>
                <a:gd name="T17" fmla="*/ 15 h 15"/>
                <a:gd name="T18" fmla="*/ 25 w 2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25" y="14"/>
                  </a:moveTo>
                  <a:cubicBezTo>
                    <a:pt x="25" y="14"/>
                    <a:pt x="26" y="8"/>
                    <a:pt x="25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3"/>
                    <a:pt x="7" y="7"/>
                    <a:pt x="3" y="8"/>
                  </a:cubicBezTo>
                  <a:cubicBezTo>
                    <a:pt x="0" y="9"/>
                    <a:pt x="0" y="12"/>
                    <a:pt x="3" y="12"/>
                  </a:cubicBezTo>
                  <a:cubicBezTo>
                    <a:pt x="5" y="13"/>
                    <a:pt x="4" y="14"/>
                    <a:pt x="3" y="15"/>
                  </a:cubicBezTo>
                  <a:cubicBezTo>
                    <a:pt x="6" y="15"/>
                    <a:pt x="8" y="15"/>
                    <a:pt x="9" y="15"/>
                  </a:cubicBezTo>
                  <a:cubicBezTo>
                    <a:pt x="12" y="15"/>
                    <a:pt x="25" y="14"/>
                    <a:pt x="25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" name="Freeform 209"/>
            <p:cNvSpPr>
              <a:spLocks/>
            </p:cNvSpPr>
            <p:nvPr userDrawn="1"/>
          </p:nvSpPr>
          <p:spPr bwMode="auto">
            <a:xfrm>
              <a:off x="7492487" y="4370599"/>
              <a:ext cx="177864" cy="222478"/>
            </a:xfrm>
            <a:custGeom>
              <a:avLst/>
              <a:gdLst>
                <a:gd name="T0" fmla="*/ 23 w 83"/>
                <a:gd name="T1" fmla="*/ 90 h 95"/>
                <a:gd name="T2" fmla="*/ 30 w 83"/>
                <a:gd name="T3" fmla="*/ 91 h 95"/>
                <a:gd name="T4" fmla="*/ 40 w 83"/>
                <a:gd name="T5" fmla="*/ 91 h 95"/>
                <a:gd name="T6" fmla="*/ 45 w 83"/>
                <a:gd name="T7" fmla="*/ 91 h 95"/>
                <a:gd name="T8" fmla="*/ 52 w 83"/>
                <a:gd name="T9" fmla="*/ 85 h 95"/>
                <a:gd name="T10" fmla="*/ 56 w 83"/>
                <a:gd name="T11" fmla="*/ 77 h 95"/>
                <a:gd name="T12" fmla="*/ 57 w 83"/>
                <a:gd name="T13" fmla="*/ 59 h 95"/>
                <a:gd name="T14" fmla="*/ 67 w 83"/>
                <a:gd name="T15" fmla="*/ 47 h 95"/>
                <a:gd name="T16" fmla="*/ 76 w 83"/>
                <a:gd name="T17" fmla="*/ 24 h 95"/>
                <a:gd name="T18" fmla="*/ 80 w 83"/>
                <a:gd name="T19" fmla="*/ 13 h 95"/>
                <a:gd name="T20" fmla="*/ 82 w 83"/>
                <a:gd name="T21" fmla="*/ 1 h 95"/>
                <a:gd name="T22" fmla="*/ 82 w 83"/>
                <a:gd name="T23" fmla="*/ 1 h 95"/>
                <a:gd name="T24" fmla="*/ 72 w 83"/>
                <a:gd name="T25" fmla="*/ 0 h 95"/>
                <a:gd name="T26" fmla="*/ 67 w 83"/>
                <a:gd name="T27" fmla="*/ 1 h 95"/>
                <a:gd name="T28" fmla="*/ 60 w 83"/>
                <a:gd name="T29" fmla="*/ 3 h 95"/>
                <a:gd name="T30" fmla="*/ 58 w 83"/>
                <a:gd name="T31" fmla="*/ 11 h 95"/>
                <a:gd name="T32" fmla="*/ 55 w 83"/>
                <a:gd name="T33" fmla="*/ 21 h 95"/>
                <a:gd name="T34" fmla="*/ 38 w 83"/>
                <a:gd name="T35" fmla="*/ 16 h 95"/>
                <a:gd name="T36" fmla="*/ 24 w 83"/>
                <a:gd name="T37" fmla="*/ 16 h 95"/>
                <a:gd name="T38" fmla="*/ 23 w 83"/>
                <a:gd name="T39" fmla="*/ 27 h 95"/>
                <a:gd name="T40" fmla="*/ 35 w 83"/>
                <a:gd name="T41" fmla="*/ 27 h 95"/>
                <a:gd name="T42" fmla="*/ 33 w 83"/>
                <a:gd name="T43" fmla="*/ 36 h 95"/>
                <a:gd name="T44" fmla="*/ 36 w 83"/>
                <a:gd name="T45" fmla="*/ 45 h 95"/>
                <a:gd name="T46" fmla="*/ 38 w 83"/>
                <a:gd name="T47" fmla="*/ 56 h 95"/>
                <a:gd name="T48" fmla="*/ 35 w 83"/>
                <a:gd name="T49" fmla="*/ 69 h 95"/>
                <a:gd name="T50" fmla="*/ 26 w 83"/>
                <a:gd name="T51" fmla="*/ 67 h 95"/>
                <a:gd name="T52" fmla="*/ 20 w 83"/>
                <a:gd name="T53" fmla="*/ 61 h 95"/>
                <a:gd name="T54" fmla="*/ 15 w 83"/>
                <a:gd name="T55" fmla="*/ 67 h 95"/>
                <a:gd name="T56" fmla="*/ 7 w 83"/>
                <a:gd name="T57" fmla="*/ 71 h 95"/>
                <a:gd name="T58" fmla="*/ 6 w 83"/>
                <a:gd name="T59" fmla="*/ 80 h 95"/>
                <a:gd name="T60" fmla="*/ 0 w 83"/>
                <a:gd name="T61" fmla="*/ 83 h 95"/>
                <a:gd name="T62" fmla="*/ 2 w 83"/>
                <a:gd name="T63" fmla="*/ 84 h 95"/>
                <a:gd name="T64" fmla="*/ 12 w 83"/>
                <a:gd name="T65" fmla="*/ 95 h 95"/>
                <a:gd name="T66" fmla="*/ 23 w 83"/>
                <a:gd name="T67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23" y="90"/>
                  </a:moveTo>
                  <a:cubicBezTo>
                    <a:pt x="25" y="91"/>
                    <a:pt x="26" y="94"/>
                    <a:pt x="30" y="91"/>
                  </a:cubicBezTo>
                  <a:cubicBezTo>
                    <a:pt x="35" y="87"/>
                    <a:pt x="40" y="88"/>
                    <a:pt x="40" y="91"/>
                  </a:cubicBezTo>
                  <a:cubicBezTo>
                    <a:pt x="40" y="95"/>
                    <a:pt x="41" y="94"/>
                    <a:pt x="45" y="91"/>
                  </a:cubicBezTo>
                  <a:cubicBezTo>
                    <a:pt x="48" y="87"/>
                    <a:pt x="52" y="91"/>
                    <a:pt x="52" y="85"/>
                  </a:cubicBezTo>
                  <a:cubicBezTo>
                    <a:pt x="52" y="78"/>
                    <a:pt x="56" y="84"/>
                    <a:pt x="56" y="77"/>
                  </a:cubicBezTo>
                  <a:cubicBezTo>
                    <a:pt x="56" y="69"/>
                    <a:pt x="57" y="62"/>
                    <a:pt x="57" y="59"/>
                  </a:cubicBezTo>
                  <a:cubicBezTo>
                    <a:pt x="57" y="55"/>
                    <a:pt x="67" y="52"/>
                    <a:pt x="67" y="47"/>
                  </a:cubicBezTo>
                  <a:cubicBezTo>
                    <a:pt x="67" y="41"/>
                    <a:pt x="76" y="31"/>
                    <a:pt x="76" y="24"/>
                  </a:cubicBezTo>
                  <a:cubicBezTo>
                    <a:pt x="76" y="17"/>
                    <a:pt x="78" y="16"/>
                    <a:pt x="80" y="13"/>
                  </a:cubicBezTo>
                  <a:cubicBezTo>
                    <a:pt x="82" y="10"/>
                    <a:pt x="83" y="6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7"/>
                    <a:pt x="58" y="11"/>
                  </a:cubicBezTo>
                  <a:cubicBezTo>
                    <a:pt x="55" y="14"/>
                    <a:pt x="55" y="21"/>
                    <a:pt x="55" y="21"/>
                  </a:cubicBezTo>
                  <a:cubicBezTo>
                    <a:pt x="55" y="21"/>
                    <a:pt x="42" y="15"/>
                    <a:pt x="38" y="16"/>
                  </a:cubicBezTo>
                  <a:cubicBezTo>
                    <a:pt x="37" y="16"/>
                    <a:pt x="31" y="16"/>
                    <a:pt x="24" y="16"/>
                  </a:cubicBezTo>
                  <a:cubicBezTo>
                    <a:pt x="24" y="21"/>
                    <a:pt x="23" y="26"/>
                    <a:pt x="23" y="27"/>
                  </a:cubicBezTo>
                  <a:cubicBezTo>
                    <a:pt x="23" y="30"/>
                    <a:pt x="31" y="25"/>
                    <a:pt x="35" y="27"/>
                  </a:cubicBezTo>
                  <a:cubicBezTo>
                    <a:pt x="38" y="30"/>
                    <a:pt x="38" y="34"/>
                    <a:pt x="33" y="36"/>
                  </a:cubicBezTo>
                  <a:cubicBezTo>
                    <a:pt x="29" y="38"/>
                    <a:pt x="32" y="43"/>
                    <a:pt x="36" y="45"/>
                  </a:cubicBezTo>
                  <a:cubicBezTo>
                    <a:pt x="39" y="47"/>
                    <a:pt x="38" y="51"/>
                    <a:pt x="38" y="56"/>
                  </a:cubicBezTo>
                  <a:cubicBezTo>
                    <a:pt x="38" y="61"/>
                    <a:pt x="38" y="68"/>
                    <a:pt x="35" y="69"/>
                  </a:cubicBezTo>
                  <a:cubicBezTo>
                    <a:pt x="31" y="69"/>
                    <a:pt x="29" y="67"/>
                    <a:pt x="26" y="67"/>
                  </a:cubicBezTo>
                  <a:cubicBezTo>
                    <a:pt x="23" y="68"/>
                    <a:pt x="23" y="61"/>
                    <a:pt x="20" y="61"/>
                  </a:cubicBezTo>
                  <a:cubicBezTo>
                    <a:pt x="17" y="61"/>
                    <a:pt x="18" y="67"/>
                    <a:pt x="15" y="67"/>
                  </a:cubicBezTo>
                  <a:cubicBezTo>
                    <a:pt x="11" y="67"/>
                    <a:pt x="5" y="66"/>
                    <a:pt x="7" y="71"/>
                  </a:cubicBezTo>
                  <a:cubicBezTo>
                    <a:pt x="10" y="77"/>
                    <a:pt x="12" y="80"/>
                    <a:pt x="6" y="80"/>
                  </a:cubicBezTo>
                  <a:cubicBezTo>
                    <a:pt x="3" y="80"/>
                    <a:pt x="2" y="82"/>
                    <a:pt x="0" y="83"/>
                  </a:cubicBezTo>
                  <a:cubicBezTo>
                    <a:pt x="1" y="83"/>
                    <a:pt x="1" y="84"/>
                    <a:pt x="2" y="84"/>
                  </a:cubicBezTo>
                  <a:cubicBezTo>
                    <a:pt x="6" y="88"/>
                    <a:pt x="10" y="91"/>
                    <a:pt x="12" y="95"/>
                  </a:cubicBezTo>
                  <a:cubicBezTo>
                    <a:pt x="16" y="92"/>
                    <a:pt x="21" y="90"/>
                    <a:pt x="23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0" name="Freeform 210"/>
            <p:cNvSpPr>
              <a:spLocks/>
            </p:cNvSpPr>
            <p:nvPr userDrawn="1"/>
          </p:nvSpPr>
          <p:spPr bwMode="auto">
            <a:xfrm>
              <a:off x="7747537" y="3863641"/>
              <a:ext cx="414456" cy="514252"/>
            </a:xfrm>
            <a:custGeom>
              <a:avLst/>
              <a:gdLst>
                <a:gd name="T0" fmla="*/ 145 w 193"/>
                <a:gd name="T1" fmla="*/ 12 h 221"/>
                <a:gd name="T2" fmla="*/ 132 w 193"/>
                <a:gd name="T3" fmla="*/ 13 h 221"/>
                <a:gd name="T4" fmla="*/ 112 w 193"/>
                <a:gd name="T5" fmla="*/ 12 h 221"/>
                <a:gd name="T6" fmla="*/ 36 w 193"/>
                <a:gd name="T7" fmla="*/ 14 h 221"/>
                <a:gd name="T8" fmla="*/ 25 w 193"/>
                <a:gd name="T9" fmla="*/ 37 h 221"/>
                <a:gd name="T10" fmla="*/ 24 w 193"/>
                <a:gd name="T11" fmla="*/ 83 h 221"/>
                <a:gd name="T12" fmla="*/ 10 w 193"/>
                <a:gd name="T13" fmla="*/ 96 h 221"/>
                <a:gd name="T14" fmla="*/ 4 w 193"/>
                <a:gd name="T15" fmla="*/ 112 h 221"/>
                <a:gd name="T16" fmla="*/ 8 w 193"/>
                <a:gd name="T17" fmla="*/ 126 h 221"/>
                <a:gd name="T18" fmla="*/ 12 w 193"/>
                <a:gd name="T19" fmla="*/ 137 h 221"/>
                <a:gd name="T20" fmla="*/ 21 w 193"/>
                <a:gd name="T21" fmla="*/ 157 h 221"/>
                <a:gd name="T22" fmla="*/ 25 w 193"/>
                <a:gd name="T23" fmla="*/ 162 h 221"/>
                <a:gd name="T24" fmla="*/ 36 w 193"/>
                <a:gd name="T25" fmla="*/ 169 h 221"/>
                <a:gd name="T26" fmla="*/ 48 w 193"/>
                <a:gd name="T27" fmla="*/ 182 h 221"/>
                <a:gd name="T28" fmla="*/ 60 w 193"/>
                <a:gd name="T29" fmla="*/ 195 h 221"/>
                <a:gd name="T30" fmla="*/ 66 w 193"/>
                <a:gd name="T31" fmla="*/ 204 h 221"/>
                <a:gd name="T32" fmla="*/ 78 w 193"/>
                <a:gd name="T33" fmla="*/ 209 h 221"/>
                <a:gd name="T34" fmla="*/ 90 w 193"/>
                <a:gd name="T35" fmla="*/ 209 h 221"/>
                <a:gd name="T36" fmla="*/ 112 w 193"/>
                <a:gd name="T37" fmla="*/ 217 h 221"/>
                <a:gd name="T38" fmla="*/ 128 w 193"/>
                <a:gd name="T39" fmla="*/ 216 h 221"/>
                <a:gd name="T40" fmla="*/ 139 w 193"/>
                <a:gd name="T41" fmla="*/ 212 h 221"/>
                <a:gd name="T42" fmla="*/ 150 w 193"/>
                <a:gd name="T43" fmla="*/ 205 h 221"/>
                <a:gd name="T44" fmla="*/ 160 w 193"/>
                <a:gd name="T45" fmla="*/ 207 h 221"/>
                <a:gd name="T46" fmla="*/ 149 w 193"/>
                <a:gd name="T47" fmla="*/ 190 h 221"/>
                <a:gd name="T48" fmla="*/ 128 w 193"/>
                <a:gd name="T49" fmla="*/ 172 h 221"/>
                <a:gd name="T50" fmla="*/ 140 w 193"/>
                <a:gd name="T51" fmla="*/ 164 h 221"/>
                <a:gd name="T52" fmla="*/ 145 w 193"/>
                <a:gd name="T53" fmla="*/ 142 h 221"/>
                <a:gd name="T54" fmla="*/ 154 w 193"/>
                <a:gd name="T55" fmla="*/ 127 h 221"/>
                <a:gd name="T56" fmla="*/ 166 w 193"/>
                <a:gd name="T57" fmla="*/ 114 h 221"/>
                <a:gd name="T58" fmla="*/ 171 w 193"/>
                <a:gd name="T59" fmla="*/ 86 h 221"/>
                <a:gd name="T60" fmla="*/ 182 w 193"/>
                <a:gd name="T61" fmla="*/ 70 h 221"/>
                <a:gd name="T62" fmla="*/ 186 w 193"/>
                <a:gd name="T63" fmla="*/ 54 h 221"/>
                <a:gd name="T64" fmla="*/ 176 w 193"/>
                <a:gd name="T65" fmla="*/ 19 h 221"/>
                <a:gd name="T66" fmla="*/ 159 w 193"/>
                <a:gd name="T67" fmla="*/ 0 h 221"/>
                <a:gd name="T68" fmla="*/ 153 w 193"/>
                <a:gd name="T69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3" h="221">
                  <a:moveTo>
                    <a:pt x="153" y="4"/>
                  </a:moveTo>
                  <a:cubicBezTo>
                    <a:pt x="149" y="4"/>
                    <a:pt x="151" y="12"/>
                    <a:pt x="145" y="12"/>
                  </a:cubicBezTo>
                  <a:cubicBezTo>
                    <a:pt x="140" y="12"/>
                    <a:pt x="142" y="17"/>
                    <a:pt x="138" y="17"/>
                  </a:cubicBezTo>
                  <a:cubicBezTo>
                    <a:pt x="135" y="17"/>
                    <a:pt x="132" y="13"/>
                    <a:pt x="132" y="13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17" y="13"/>
                    <a:pt x="114" y="10"/>
                    <a:pt x="112" y="12"/>
                  </a:cubicBezTo>
                  <a:cubicBezTo>
                    <a:pt x="109" y="13"/>
                    <a:pt x="107" y="14"/>
                    <a:pt x="107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27"/>
                    <a:pt x="36" y="37"/>
                    <a:pt x="36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5" y="72"/>
                    <a:pt x="26" y="83"/>
                    <a:pt x="24" y="83"/>
                  </a:cubicBezTo>
                  <a:cubicBezTo>
                    <a:pt x="22" y="84"/>
                    <a:pt x="14" y="86"/>
                    <a:pt x="14" y="89"/>
                  </a:cubicBezTo>
                  <a:cubicBezTo>
                    <a:pt x="14" y="93"/>
                    <a:pt x="13" y="95"/>
                    <a:pt x="10" y="96"/>
                  </a:cubicBezTo>
                  <a:cubicBezTo>
                    <a:pt x="6" y="97"/>
                    <a:pt x="10" y="104"/>
                    <a:pt x="5" y="104"/>
                  </a:cubicBezTo>
                  <a:cubicBezTo>
                    <a:pt x="0" y="104"/>
                    <a:pt x="7" y="109"/>
                    <a:pt x="4" y="112"/>
                  </a:cubicBezTo>
                  <a:cubicBezTo>
                    <a:pt x="1" y="115"/>
                    <a:pt x="2" y="118"/>
                    <a:pt x="5" y="118"/>
                  </a:cubicBezTo>
                  <a:cubicBezTo>
                    <a:pt x="9" y="118"/>
                    <a:pt x="8" y="122"/>
                    <a:pt x="8" y="126"/>
                  </a:cubicBezTo>
                  <a:cubicBezTo>
                    <a:pt x="8" y="130"/>
                    <a:pt x="13" y="133"/>
                    <a:pt x="13" y="133"/>
                  </a:cubicBezTo>
                  <a:cubicBezTo>
                    <a:pt x="12" y="137"/>
                    <a:pt x="12" y="137"/>
                    <a:pt x="12" y="137"/>
                  </a:cubicBezTo>
                  <a:cubicBezTo>
                    <a:pt x="12" y="137"/>
                    <a:pt x="20" y="146"/>
                    <a:pt x="20" y="148"/>
                  </a:cubicBezTo>
                  <a:cubicBezTo>
                    <a:pt x="21" y="150"/>
                    <a:pt x="25" y="155"/>
                    <a:pt x="21" y="157"/>
                  </a:cubicBezTo>
                  <a:cubicBezTo>
                    <a:pt x="17" y="159"/>
                    <a:pt x="20" y="161"/>
                    <a:pt x="20" y="161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6" y="165"/>
                    <a:pt x="26" y="165"/>
                    <a:pt x="26" y="165"/>
                  </a:cubicBezTo>
                  <a:cubicBezTo>
                    <a:pt x="26" y="165"/>
                    <a:pt x="32" y="165"/>
                    <a:pt x="36" y="169"/>
                  </a:cubicBezTo>
                  <a:cubicBezTo>
                    <a:pt x="39" y="173"/>
                    <a:pt x="41" y="174"/>
                    <a:pt x="41" y="176"/>
                  </a:cubicBezTo>
                  <a:cubicBezTo>
                    <a:pt x="41" y="178"/>
                    <a:pt x="43" y="179"/>
                    <a:pt x="48" y="182"/>
                  </a:cubicBezTo>
                  <a:cubicBezTo>
                    <a:pt x="52" y="185"/>
                    <a:pt x="52" y="187"/>
                    <a:pt x="52" y="189"/>
                  </a:cubicBezTo>
                  <a:cubicBezTo>
                    <a:pt x="52" y="191"/>
                    <a:pt x="60" y="195"/>
                    <a:pt x="60" y="195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4" y="202"/>
                    <a:pt x="65" y="202"/>
                    <a:pt x="66" y="204"/>
                  </a:cubicBezTo>
                  <a:cubicBezTo>
                    <a:pt x="67" y="207"/>
                    <a:pt x="71" y="209"/>
                    <a:pt x="71" y="209"/>
                  </a:cubicBezTo>
                  <a:cubicBezTo>
                    <a:pt x="71" y="209"/>
                    <a:pt x="75" y="212"/>
                    <a:pt x="78" y="209"/>
                  </a:cubicBezTo>
                  <a:cubicBezTo>
                    <a:pt x="81" y="207"/>
                    <a:pt x="84" y="210"/>
                    <a:pt x="84" y="210"/>
                  </a:cubicBezTo>
                  <a:cubicBezTo>
                    <a:pt x="84" y="210"/>
                    <a:pt x="88" y="207"/>
                    <a:pt x="90" y="209"/>
                  </a:cubicBezTo>
                  <a:cubicBezTo>
                    <a:pt x="92" y="209"/>
                    <a:pt x="98" y="214"/>
                    <a:pt x="104" y="219"/>
                  </a:cubicBezTo>
                  <a:cubicBezTo>
                    <a:pt x="105" y="219"/>
                    <a:pt x="110" y="217"/>
                    <a:pt x="112" y="217"/>
                  </a:cubicBezTo>
                  <a:cubicBezTo>
                    <a:pt x="115" y="216"/>
                    <a:pt x="119" y="221"/>
                    <a:pt x="120" y="219"/>
                  </a:cubicBezTo>
                  <a:cubicBezTo>
                    <a:pt x="121" y="218"/>
                    <a:pt x="126" y="216"/>
                    <a:pt x="128" y="216"/>
                  </a:cubicBezTo>
                  <a:cubicBezTo>
                    <a:pt x="130" y="217"/>
                    <a:pt x="135" y="218"/>
                    <a:pt x="135" y="216"/>
                  </a:cubicBezTo>
                  <a:cubicBezTo>
                    <a:pt x="135" y="215"/>
                    <a:pt x="138" y="214"/>
                    <a:pt x="139" y="212"/>
                  </a:cubicBezTo>
                  <a:cubicBezTo>
                    <a:pt x="140" y="212"/>
                    <a:pt x="141" y="211"/>
                    <a:pt x="141" y="211"/>
                  </a:cubicBezTo>
                  <a:cubicBezTo>
                    <a:pt x="141" y="209"/>
                    <a:pt x="147" y="205"/>
                    <a:pt x="150" y="205"/>
                  </a:cubicBezTo>
                  <a:cubicBezTo>
                    <a:pt x="153" y="204"/>
                    <a:pt x="156" y="204"/>
                    <a:pt x="157" y="206"/>
                  </a:cubicBezTo>
                  <a:cubicBezTo>
                    <a:pt x="158" y="206"/>
                    <a:pt x="159" y="207"/>
                    <a:pt x="160" y="207"/>
                  </a:cubicBezTo>
                  <a:cubicBezTo>
                    <a:pt x="161" y="201"/>
                    <a:pt x="162" y="198"/>
                    <a:pt x="160" y="198"/>
                  </a:cubicBezTo>
                  <a:cubicBezTo>
                    <a:pt x="157" y="198"/>
                    <a:pt x="151" y="195"/>
                    <a:pt x="149" y="190"/>
                  </a:cubicBezTo>
                  <a:cubicBezTo>
                    <a:pt x="147" y="184"/>
                    <a:pt x="141" y="181"/>
                    <a:pt x="139" y="178"/>
                  </a:cubicBezTo>
                  <a:cubicBezTo>
                    <a:pt x="138" y="174"/>
                    <a:pt x="130" y="175"/>
                    <a:pt x="128" y="172"/>
                  </a:cubicBezTo>
                  <a:cubicBezTo>
                    <a:pt x="127" y="170"/>
                    <a:pt x="131" y="170"/>
                    <a:pt x="131" y="166"/>
                  </a:cubicBezTo>
                  <a:cubicBezTo>
                    <a:pt x="131" y="163"/>
                    <a:pt x="139" y="165"/>
                    <a:pt x="140" y="164"/>
                  </a:cubicBezTo>
                  <a:cubicBezTo>
                    <a:pt x="141" y="164"/>
                    <a:pt x="141" y="156"/>
                    <a:pt x="141" y="152"/>
                  </a:cubicBezTo>
                  <a:cubicBezTo>
                    <a:pt x="141" y="148"/>
                    <a:pt x="147" y="144"/>
                    <a:pt x="145" y="142"/>
                  </a:cubicBezTo>
                  <a:cubicBezTo>
                    <a:pt x="143" y="140"/>
                    <a:pt x="147" y="140"/>
                    <a:pt x="150" y="138"/>
                  </a:cubicBezTo>
                  <a:cubicBezTo>
                    <a:pt x="153" y="136"/>
                    <a:pt x="151" y="130"/>
                    <a:pt x="154" y="127"/>
                  </a:cubicBezTo>
                  <a:cubicBezTo>
                    <a:pt x="157" y="124"/>
                    <a:pt x="159" y="119"/>
                    <a:pt x="161" y="119"/>
                  </a:cubicBezTo>
                  <a:cubicBezTo>
                    <a:pt x="163" y="119"/>
                    <a:pt x="166" y="116"/>
                    <a:pt x="166" y="114"/>
                  </a:cubicBezTo>
                  <a:cubicBezTo>
                    <a:pt x="166" y="111"/>
                    <a:pt x="171" y="106"/>
                    <a:pt x="170" y="101"/>
                  </a:cubicBezTo>
                  <a:cubicBezTo>
                    <a:pt x="170" y="96"/>
                    <a:pt x="167" y="90"/>
                    <a:pt x="171" y="86"/>
                  </a:cubicBezTo>
                  <a:cubicBezTo>
                    <a:pt x="175" y="82"/>
                    <a:pt x="176" y="79"/>
                    <a:pt x="175" y="76"/>
                  </a:cubicBezTo>
                  <a:cubicBezTo>
                    <a:pt x="175" y="72"/>
                    <a:pt x="180" y="72"/>
                    <a:pt x="182" y="70"/>
                  </a:cubicBezTo>
                  <a:cubicBezTo>
                    <a:pt x="183" y="68"/>
                    <a:pt x="189" y="66"/>
                    <a:pt x="193" y="60"/>
                  </a:cubicBezTo>
                  <a:cubicBezTo>
                    <a:pt x="190" y="57"/>
                    <a:pt x="187" y="55"/>
                    <a:pt x="186" y="54"/>
                  </a:cubicBezTo>
                  <a:cubicBezTo>
                    <a:pt x="182" y="52"/>
                    <a:pt x="179" y="45"/>
                    <a:pt x="179" y="37"/>
                  </a:cubicBezTo>
                  <a:cubicBezTo>
                    <a:pt x="179" y="28"/>
                    <a:pt x="177" y="22"/>
                    <a:pt x="176" y="19"/>
                  </a:cubicBezTo>
                  <a:cubicBezTo>
                    <a:pt x="176" y="16"/>
                    <a:pt x="171" y="10"/>
                    <a:pt x="166" y="8"/>
                  </a:cubicBezTo>
                  <a:cubicBezTo>
                    <a:pt x="162" y="6"/>
                    <a:pt x="160" y="3"/>
                    <a:pt x="159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6" y="5"/>
                    <a:pt x="156" y="4"/>
                    <a:pt x="153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" name="Freeform 211"/>
            <p:cNvSpPr>
              <a:spLocks/>
            </p:cNvSpPr>
            <p:nvPr userDrawn="1"/>
          </p:nvSpPr>
          <p:spPr bwMode="auto">
            <a:xfrm>
              <a:off x="8239178" y="4140827"/>
              <a:ext cx="48661" cy="49237"/>
            </a:xfrm>
            <a:custGeom>
              <a:avLst/>
              <a:gdLst>
                <a:gd name="T0" fmla="*/ 9 w 23"/>
                <a:gd name="T1" fmla="*/ 3 h 21"/>
                <a:gd name="T2" fmla="*/ 3 w 23"/>
                <a:gd name="T3" fmla="*/ 10 h 21"/>
                <a:gd name="T4" fmla="*/ 3 w 23"/>
                <a:gd name="T5" fmla="*/ 19 h 21"/>
                <a:gd name="T6" fmla="*/ 9 w 23"/>
                <a:gd name="T7" fmla="*/ 19 h 21"/>
                <a:gd name="T8" fmla="*/ 15 w 23"/>
                <a:gd name="T9" fmla="*/ 21 h 21"/>
                <a:gd name="T10" fmla="*/ 19 w 23"/>
                <a:gd name="T11" fmla="*/ 15 h 21"/>
                <a:gd name="T12" fmla="*/ 13 w 23"/>
                <a:gd name="T13" fmla="*/ 13 h 21"/>
                <a:gd name="T14" fmla="*/ 20 w 23"/>
                <a:gd name="T15" fmla="*/ 8 h 21"/>
                <a:gd name="T16" fmla="*/ 19 w 23"/>
                <a:gd name="T17" fmla="*/ 2 h 21"/>
                <a:gd name="T18" fmla="*/ 17 w 23"/>
                <a:gd name="T19" fmla="*/ 0 h 21"/>
                <a:gd name="T20" fmla="*/ 14 w 23"/>
                <a:gd name="T21" fmla="*/ 2 h 21"/>
                <a:gd name="T22" fmla="*/ 9 w 23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9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3" y="19"/>
                  </a:cubicBezTo>
                  <a:cubicBezTo>
                    <a:pt x="3" y="21"/>
                    <a:pt x="7" y="20"/>
                    <a:pt x="9" y="19"/>
                  </a:cubicBezTo>
                  <a:cubicBezTo>
                    <a:pt x="11" y="18"/>
                    <a:pt x="12" y="19"/>
                    <a:pt x="15" y="21"/>
                  </a:cubicBezTo>
                  <a:cubicBezTo>
                    <a:pt x="16" y="19"/>
                    <a:pt x="18" y="17"/>
                    <a:pt x="19" y="15"/>
                  </a:cubicBezTo>
                  <a:cubicBezTo>
                    <a:pt x="17" y="14"/>
                    <a:pt x="14" y="14"/>
                    <a:pt x="13" y="13"/>
                  </a:cubicBezTo>
                  <a:cubicBezTo>
                    <a:pt x="12" y="12"/>
                    <a:pt x="17" y="9"/>
                    <a:pt x="20" y="8"/>
                  </a:cubicBezTo>
                  <a:cubicBezTo>
                    <a:pt x="23" y="7"/>
                    <a:pt x="22" y="4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6" y="1"/>
                    <a:pt x="15" y="2"/>
                    <a:pt x="14" y="2"/>
                  </a:cubicBezTo>
                  <a:cubicBezTo>
                    <a:pt x="13" y="3"/>
                    <a:pt x="11" y="3"/>
                    <a:pt x="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" name="Freeform 212"/>
            <p:cNvSpPr>
              <a:spLocks/>
            </p:cNvSpPr>
            <p:nvPr userDrawn="1"/>
          </p:nvSpPr>
          <p:spPr bwMode="auto">
            <a:xfrm>
              <a:off x="8104941" y="4002234"/>
              <a:ext cx="169474" cy="145887"/>
            </a:xfrm>
            <a:custGeom>
              <a:avLst/>
              <a:gdLst>
                <a:gd name="T0" fmla="*/ 15 w 79"/>
                <a:gd name="T1" fmla="*/ 10 h 62"/>
                <a:gd name="T2" fmla="*/ 8 w 79"/>
                <a:gd name="T3" fmla="*/ 16 h 62"/>
                <a:gd name="T4" fmla="*/ 4 w 79"/>
                <a:gd name="T5" fmla="*/ 26 h 62"/>
                <a:gd name="T6" fmla="*/ 3 w 79"/>
                <a:gd name="T7" fmla="*/ 41 h 62"/>
                <a:gd name="T8" fmla="*/ 13 w 79"/>
                <a:gd name="T9" fmla="*/ 41 h 62"/>
                <a:gd name="T10" fmla="*/ 17 w 79"/>
                <a:gd name="T11" fmla="*/ 38 h 62"/>
                <a:gd name="T12" fmla="*/ 22 w 79"/>
                <a:gd name="T13" fmla="*/ 37 h 62"/>
                <a:gd name="T14" fmla="*/ 29 w 79"/>
                <a:gd name="T15" fmla="*/ 39 h 62"/>
                <a:gd name="T16" fmla="*/ 34 w 79"/>
                <a:gd name="T17" fmla="*/ 39 h 62"/>
                <a:gd name="T18" fmla="*/ 46 w 79"/>
                <a:gd name="T19" fmla="*/ 39 h 62"/>
                <a:gd name="T20" fmla="*/ 71 w 79"/>
                <a:gd name="T21" fmla="*/ 62 h 62"/>
                <a:gd name="T22" fmla="*/ 71 w 79"/>
                <a:gd name="T23" fmla="*/ 62 h 62"/>
                <a:gd name="T24" fmla="*/ 76 w 79"/>
                <a:gd name="T25" fmla="*/ 61 h 62"/>
                <a:gd name="T26" fmla="*/ 79 w 79"/>
                <a:gd name="T27" fmla="*/ 59 h 62"/>
                <a:gd name="T28" fmla="*/ 67 w 79"/>
                <a:gd name="T29" fmla="*/ 46 h 62"/>
                <a:gd name="T30" fmla="*/ 48 w 79"/>
                <a:gd name="T31" fmla="*/ 35 h 62"/>
                <a:gd name="T32" fmla="*/ 41 w 79"/>
                <a:gd name="T33" fmla="*/ 28 h 62"/>
                <a:gd name="T34" fmla="*/ 32 w 79"/>
                <a:gd name="T35" fmla="*/ 12 h 62"/>
                <a:gd name="T36" fmla="*/ 26 w 79"/>
                <a:gd name="T37" fmla="*/ 0 h 62"/>
                <a:gd name="T38" fmla="*/ 15 w 79"/>
                <a:gd name="T39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2">
                  <a:moveTo>
                    <a:pt x="15" y="10"/>
                  </a:moveTo>
                  <a:cubicBezTo>
                    <a:pt x="13" y="12"/>
                    <a:pt x="8" y="12"/>
                    <a:pt x="8" y="16"/>
                  </a:cubicBezTo>
                  <a:cubicBezTo>
                    <a:pt x="9" y="19"/>
                    <a:pt x="8" y="22"/>
                    <a:pt x="4" y="26"/>
                  </a:cubicBezTo>
                  <a:cubicBezTo>
                    <a:pt x="0" y="30"/>
                    <a:pt x="2" y="36"/>
                    <a:pt x="3" y="41"/>
                  </a:cubicBezTo>
                  <a:cubicBezTo>
                    <a:pt x="8" y="41"/>
                    <a:pt x="12" y="41"/>
                    <a:pt x="13" y="41"/>
                  </a:cubicBezTo>
                  <a:cubicBezTo>
                    <a:pt x="15" y="43"/>
                    <a:pt x="16" y="41"/>
                    <a:pt x="17" y="38"/>
                  </a:cubicBezTo>
                  <a:cubicBezTo>
                    <a:pt x="18" y="35"/>
                    <a:pt x="20" y="35"/>
                    <a:pt x="22" y="37"/>
                  </a:cubicBezTo>
                  <a:cubicBezTo>
                    <a:pt x="24" y="38"/>
                    <a:pt x="26" y="41"/>
                    <a:pt x="29" y="39"/>
                  </a:cubicBezTo>
                  <a:cubicBezTo>
                    <a:pt x="33" y="38"/>
                    <a:pt x="33" y="39"/>
                    <a:pt x="34" y="39"/>
                  </a:cubicBezTo>
                  <a:cubicBezTo>
                    <a:pt x="36" y="40"/>
                    <a:pt x="43" y="39"/>
                    <a:pt x="46" y="39"/>
                  </a:cubicBezTo>
                  <a:cubicBezTo>
                    <a:pt x="49" y="40"/>
                    <a:pt x="71" y="62"/>
                    <a:pt x="71" y="62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7" y="61"/>
                    <a:pt x="78" y="60"/>
                    <a:pt x="79" y="59"/>
                  </a:cubicBezTo>
                  <a:cubicBezTo>
                    <a:pt x="77" y="57"/>
                    <a:pt x="72" y="53"/>
                    <a:pt x="67" y="46"/>
                  </a:cubicBezTo>
                  <a:cubicBezTo>
                    <a:pt x="60" y="39"/>
                    <a:pt x="53" y="35"/>
                    <a:pt x="48" y="35"/>
                  </a:cubicBezTo>
                  <a:cubicBezTo>
                    <a:pt x="44" y="35"/>
                    <a:pt x="44" y="28"/>
                    <a:pt x="41" y="28"/>
                  </a:cubicBezTo>
                  <a:cubicBezTo>
                    <a:pt x="38" y="27"/>
                    <a:pt x="33" y="18"/>
                    <a:pt x="32" y="12"/>
                  </a:cubicBezTo>
                  <a:cubicBezTo>
                    <a:pt x="32" y="9"/>
                    <a:pt x="29" y="4"/>
                    <a:pt x="26" y="0"/>
                  </a:cubicBezTo>
                  <a:cubicBezTo>
                    <a:pt x="22" y="6"/>
                    <a:pt x="16" y="8"/>
                    <a:pt x="15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3" name="Freeform 213"/>
            <p:cNvSpPr>
              <a:spLocks/>
            </p:cNvSpPr>
            <p:nvPr userDrawn="1"/>
          </p:nvSpPr>
          <p:spPr bwMode="auto">
            <a:xfrm>
              <a:off x="8019366" y="4084295"/>
              <a:ext cx="377541" cy="293598"/>
            </a:xfrm>
            <a:custGeom>
              <a:avLst/>
              <a:gdLst>
                <a:gd name="T0" fmla="*/ 12 w 176"/>
                <a:gd name="T1" fmla="*/ 83 h 126"/>
                <a:gd name="T2" fmla="*/ 22 w 176"/>
                <a:gd name="T3" fmla="*/ 95 h 126"/>
                <a:gd name="T4" fmla="*/ 33 w 176"/>
                <a:gd name="T5" fmla="*/ 103 h 126"/>
                <a:gd name="T6" fmla="*/ 33 w 176"/>
                <a:gd name="T7" fmla="*/ 112 h 126"/>
                <a:gd name="T8" fmla="*/ 37 w 176"/>
                <a:gd name="T9" fmla="*/ 114 h 126"/>
                <a:gd name="T10" fmla="*/ 49 w 176"/>
                <a:gd name="T11" fmla="*/ 116 h 126"/>
                <a:gd name="T12" fmla="*/ 62 w 176"/>
                <a:gd name="T13" fmla="*/ 123 h 126"/>
                <a:gd name="T14" fmla="*/ 76 w 176"/>
                <a:gd name="T15" fmla="*/ 125 h 126"/>
                <a:gd name="T16" fmla="*/ 83 w 176"/>
                <a:gd name="T17" fmla="*/ 120 h 126"/>
                <a:gd name="T18" fmla="*/ 93 w 176"/>
                <a:gd name="T19" fmla="*/ 118 h 126"/>
                <a:gd name="T20" fmla="*/ 99 w 176"/>
                <a:gd name="T21" fmla="*/ 120 h 126"/>
                <a:gd name="T22" fmla="*/ 105 w 176"/>
                <a:gd name="T23" fmla="*/ 118 h 126"/>
                <a:gd name="T24" fmla="*/ 114 w 176"/>
                <a:gd name="T25" fmla="*/ 117 h 126"/>
                <a:gd name="T26" fmla="*/ 130 w 176"/>
                <a:gd name="T27" fmla="*/ 109 h 126"/>
                <a:gd name="T28" fmla="*/ 143 w 176"/>
                <a:gd name="T29" fmla="*/ 107 h 126"/>
                <a:gd name="T30" fmla="*/ 174 w 176"/>
                <a:gd name="T31" fmla="*/ 79 h 126"/>
                <a:gd name="T32" fmla="*/ 169 w 176"/>
                <a:gd name="T33" fmla="*/ 76 h 126"/>
                <a:gd name="T34" fmla="*/ 153 w 176"/>
                <a:gd name="T35" fmla="*/ 73 h 126"/>
                <a:gd name="T36" fmla="*/ 130 w 176"/>
                <a:gd name="T37" fmla="*/ 65 h 126"/>
                <a:gd name="T38" fmla="*/ 122 w 176"/>
                <a:gd name="T39" fmla="*/ 59 h 126"/>
                <a:gd name="T40" fmla="*/ 115 w 176"/>
                <a:gd name="T41" fmla="*/ 49 h 126"/>
                <a:gd name="T42" fmla="*/ 117 w 176"/>
                <a:gd name="T43" fmla="*/ 45 h 126"/>
                <a:gd name="T44" fmla="*/ 111 w 176"/>
                <a:gd name="T45" fmla="*/ 43 h 126"/>
                <a:gd name="T46" fmla="*/ 105 w 176"/>
                <a:gd name="T47" fmla="*/ 43 h 126"/>
                <a:gd name="T48" fmla="*/ 105 w 176"/>
                <a:gd name="T49" fmla="*/ 34 h 126"/>
                <a:gd name="T50" fmla="*/ 111 w 176"/>
                <a:gd name="T51" fmla="*/ 27 h 126"/>
                <a:gd name="T52" fmla="*/ 86 w 176"/>
                <a:gd name="T53" fmla="*/ 4 h 126"/>
                <a:gd name="T54" fmla="*/ 74 w 176"/>
                <a:gd name="T55" fmla="*/ 4 h 126"/>
                <a:gd name="T56" fmla="*/ 69 w 176"/>
                <a:gd name="T57" fmla="*/ 4 h 126"/>
                <a:gd name="T58" fmla="*/ 62 w 176"/>
                <a:gd name="T59" fmla="*/ 2 h 126"/>
                <a:gd name="T60" fmla="*/ 57 w 176"/>
                <a:gd name="T61" fmla="*/ 3 h 126"/>
                <a:gd name="T62" fmla="*/ 53 w 176"/>
                <a:gd name="T63" fmla="*/ 6 h 126"/>
                <a:gd name="T64" fmla="*/ 43 w 176"/>
                <a:gd name="T65" fmla="*/ 6 h 126"/>
                <a:gd name="T66" fmla="*/ 43 w 176"/>
                <a:gd name="T67" fmla="*/ 6 h 126"/>
                <a:gd name="T68" fmla="*/ 39 w 176"/>
                <a:gd name="T69" fmla="*/ 19 h 126"/>
                <a:gd name="T70" fmla="*/ 34 w 176"/>
                <a:gd name="T71" fmla="*/ 24 h 126"/>
                <a:gd name="T72" fmla="*/ 27 w 176"/>
                <a:gd name="T73" fmla="*/ 32 h 126"/>
                <a:gd name="T74" fmla="*/ 23 w 176"/>
                <a:gd name="T75" fmla="*/ 43 h 126"/>
                <a:gd name="T76" fmla="*/ 18 w 176"/>
                <a:gd name="T77" fmla="*/ 47 h 126"/>
                <a:gd name="T78" fmla="*/ 14 w 176"/>
                <a:gd name="T79" fmla="*/ 57 h 126"/>
                <a:gd name="T80" fmla="*/ 13 w 176"/>
                <a:gd name="T81" fmla="*/ 69 h 126"/>
                <a:gd name="T82" fmla="*/ 4 w 176"/>
                <a:gd name="T83" fmla="*/ 71 h 126"/>
                <a:gd name="T84" fmla="*/ 1 w 176"/>
                <a:gd name="T85" fmla="*/ 77 h 126"/>
                <a:gd name="T86" fmla="*/ 12 w 176"/>
                <a:gd name="T87" fmla="*/ 8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26">
                  <a:moveTo>
                    <a:pt x="12" y="83"/>
                  </a:moveTo>
                  <a:cubicBezTo>
                    <a:pt x="14" y="86"/>
                    <a:pt x="20" y="89"/>
                    <a:pt x="22" y="95"/>
                  </a:cubicBezTo>
                  <a:cubicBezTo>
                    <a:pt x="24" y="100"/>
                    <a:pt x="30" y="103"/>
                    <a:pt x="33" y="103"/>
                  </a:cubicBezTo>
                  <a:cubicBezTo>
                    <a:pt x="35" y="103"/>
                    <a:pt x="34" y="106"/>
                    <a:pt x="33" y="112"/>
                  </a:cubicBezTo>
                  <a:cubicBezTo>
                    <a:pt x="34" y="113"/>
                    <a:pt x="36" y="113"/>
                    <a:pt x="37" y="114"/>
                  </a:cubicBezTo>
                  <a:cubicBezTo>
                    <a:pt x="39" y="115"/>
                    <a:pt x="46" y="114"/>
                    <a:pt x="49" y="116"/>
                  </a:cubicBezTo>
                  <a:cubicBezTo>
                    <a:pt x="51" y="118"/>
                    <a:pt x="60" y="123"/>
                    <a:pt x="62" y="123"/>
                  </a:cubicBezTo>
                  <a:cubicBezTo>
                    <a:pt x="65" y="123"/>
                    <a:pt x="74" y="124"/>
                    <a:pt x="76" y="125"/>
                  </a:cubicBezTo>
                  <a:cubicBezTo>
                    <a:pt x="77" y="126"/>
                    <a:pt x="79" y="122"/>
                    <a:pt x="83" y="120"/>
                  </a:cubicBezTo>
                  <a:cubicBezTo>
                    <a:pt x="87" y="117"/>
                    <a:pt x="93" y="116"/>
                    <a:pt x="93" y="118"/>
                  </a:cubicBezTo>
                  <a:cubicBezTo>
                    <a:pt x="94" y="119"/>
                    <a:pt x="97" y="121"/>
                    <a:pt x="99" y="120"/>
                  </a:cubicBezTo>
                  <a:cubicBezTo>
                    <a:pt x="100" y="119"/>
                    <a:pt x="102" y="119"/>
                    <a:pt x="105" y="118"/>
                  </a:cubicBezTo>
                  <a:cubicBezTo>
                    <a:pt x="109" y="117"/>
                    <a:pt x="113" y="117"/>
                    <a:pt x="114" y="117"/>
                  </a:cubicBezTo>
                  <a:cubicBezTo>
                    <a:pt x="116" y="117"/>
                    <a:pt x="122" y="109"/>
                    <a:pt x="130" y="109"/>
                  </a:cubicBezTo>
                  <a:cubicBezTo>
                    <a:pt x="137" y="109"/>
                    <a:pt x="139" y="111"/>
                    <a:pt x="143" y="107"/>
                  </a:cubicBezTo>
                  <a:cubicBezTo>
                    <a:pt x="146" y="104"/>
                    <a:pt x="171" y="80"/>
                    <a:pt x="174" y="79"/>
                  </a:cubicBezTo>
                  <a:cubicBezTo>
                    <a:pt x="176" y="77"/>
                    <a:pt x="172" y="76"/>
                    <a:pt x="169" y="76"/>
                  </a:cubicBezTo>
                  <a:cubicBezTo>
                    <a:pt x="167" y="76"/>
                    <a:pt x="162" y="76"/>
                    <a:pt x="153" y="73"/>
                  </a:cubicBezTo>
                  <a:cubicBezTo>
                    <a:pt x="145" y="70"/>
                    <a:pt x="132" y="66"/>
                    <a:pt x="130" y="65"/>
                  </a:cubicBezTo>
                  <a:cubicBezTo>
                    <a:pt x="128" y="65"/>
                    <a:pt x="124" y="60"/>
                    <a:pt x="122" y="59"/>
                  </a:cubicBezTo>
                  <a:cubicBezTo>
                    <a:pt x="120" y="58"/>
                    <a:pt x="116" y="51"/>
                    <a:pt x="115" y="49"/>
                  </a:cubicBezTo>
                  <a:cubicBezTo>
                    <a:pt x="114" y="48"/>
                    <a:pt x="115" y="47"/>
                    <a:pt x="117" y="45"/>
                  </a:cubicBezTo>
                  <a:cubicBezTo>
                    <a:pt x="114" y="43"/>
                    <a:pt x="113" y="42"/>
                    <a:pt x="111" y="43"/>
                  </a:cubicBezTo>
                  <a:cubicBezTo>
                    <a:pt x="109" y="44"/>
                    <a:pt x="105" y="45"/>
                    <a:pt x="105" y="43"/>
                  </a:cubicBezTo>
                  <a:cubicBezTo>
                    <a:pt x="104" y="42"/>
                    <a:pt x="102" y="37"/>
                    <a:pt x="105" y="34"/>
                  </a:cubicBezTo>
                  <a:cubicBezTo>
                    <a:pt x="107" y="32"/>
                    <a:pt x="111" y="27"/>
                    <a:pt x="111" y="27"/>
                  </a:cubicBezTo>
                  <a:cubicBezTo>
                    <a:pt x="111" y="27"/>
                    <a:pt x="89" y="5"/>
                    <a:pt x="86" y="4"/>
                  </a:cubicBezTo>
                  <a:cubicBezTo>
                    <a:pt x="83" y="4"/>
                    <a:pt x="76" y="5"/>
                    <a:pt x="74" y="4"/>
                  </a:cubicBezTo>
                  <a:cubicBezTo>
                    <a:pt x="73" y="4"/>
                    <a:pt x="73" y="3"/>
                    <a:pt x="69" y="4"/>
                  </a:cubicBezTo>
                  <a:cubicBezTo>
                    <a:pt x="66" y="6"/>
                    <a:pt x="64" y="3"/>
                    <a:pt x="62" y="2"/>
                  </a:cubicBezTo>
                  <a:cubicBezTo>
                    <a:pt x="60" y="0"/>
                    <a:pt x="58" y="0"/>
                    <a:pt x="57" y="3"/>
                  </a:cubicBezTo>
                  <a:cubicBezTo>
                    <a:pt x="56" y="6"/>
                    <a:pt x="55" y="8"/>
                    <a:pt x="53" y="6"/>
                  </a:cubicBezTo>
                  <a:cubicBezTo>
                    <a:pt x="52" y="6"/>
                    <a:pt x="48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11"/>
                    <a:pt x="39" y="16"/>
                    <a:pt x="39" y="19"/>
                  </a:cubicBezTo>
                  <a:cubicBezTo>
                    <a:pt x="39" y="21"/>
                    <a:pt x="36" y="24"/>
                    <a:pt x="34" y="24"/>
                  </a:cubicBezTo>
                  <a:cubicBezTo>
                    <a:pt x="32" y="24"/>
                    <a:pt x="30" y="29"/>
                    <a:pt x="27" y="32"/>
                  </a:cubicBezTo>
                  <a:cubicBezTo>
                    <a:pt x="24" y="35"/>
                    <a:pt x="26" y="41"/>
                    <a:pt x="23" y="43"/>
                  </a:cubicBezTo>
                  <a:cubicBezTo>
                    <a:pt x="20" y="45"/>
                    <a:pt x="16" y="45"/>
                    <a:pt x="18" y="47"/>
                  </a:cubicBezTo>
                  <a:cubicBezTo>
                    <a:pt x="20" y="49"/>
                    <a:pt x="14" y="53"/>
                    <a:pt x="14" y="57"/>
                  </a:cubicBezTo>
                  <a:cubicBezTo>
                    <a:pt x="14" y="61"/>
                    <a:pt x="14" y="69"/>
                    <a:pt x="13" y="69"/>
                  </a:cubicBezTo>
                  <a:cubicBezTo>
                    <a:pt x="12" y="70"/>
                    <a:pt x="4" y="68"/>
                    <a:pt x="4" y="71"/>
                  </a:cubicBezTo>
                  <a:cubicBezTo>
                    <a:pt x="4" y="75"/>
                    <a:pt x="0" y="75"/>
                    <a:pt x="1" y="77"/>
                  </a:cubicBezTo>
                  <a:cubicBezTo>
                    <a:pt x="3" y="80"/>
                    <a:pt x="11" y="79"/>
                    <a:pt x="12" y="8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" name="Freeform 214"/>
            <p:cNvSpPr>
              <a:spLocks/>
            </p:cNvSpPr>
            <p:nvPr userDrawn="1"/>
          </p:nvSpPr>
          <p:spPr bwMode="auto">
            <a:xfrm>
              <a:off x="8079772" y="3544513"/>
              <a:ext cx="38594" cy="45590"/>
            </a:xfrm>
            <a:custGeom>
              <a:avLst/>
              <a:gdLst>
                <a:gd name="T0" fmla="*/ 14 w 18"/>
                <a:gd name="T1" fmla="*/ 9 h 20"/>
                <a:gd name="T2" fmla="*/ 8 w 18"/>
                <a:gd name="T3" fmla="*/ 0 h 20"/>
                <a:gd name="T4" fmla="*/ 8 w 18"/>
                <a:gd name="T5" fmla="*/ 2 h 20"/>
                <a:gd name="T6" fmla="*/ 0 w 18"/>
                <a:gd name="T7" fmla="*/ 18 h 20"/>
                <a:gd name="T8" fmla="*/ 5 w 18"/>
                <a:gd name="T9" fmla="*/ 20 h 20"/>
                <a:gd name="T10" fmla="*/ 14 w 18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4" y="9"/>
                  </a:moveTo>
                  <a:cubicBezTo>
                    <a:pt x="16" y="7"/>
                    <a:pt x="18" y="0"/>
                    <a:pt x="8" y="0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8" y="5"/>
                    <a:pt x="3" y="12"/>
                    <a:pt x="0" y="18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8" y="16"/>
                    <a:pt x="12" y="10"/>
                    <a:pt x="14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" name="Freeform 215"/>
            <p:cNvSpPr>
              <a:spLocks/>
            </p:cNvSpPr>
            <p:nvPr userDrawn="1"/>
          </p:nvSpPr>
          <p:spPr bwMode="auto">
            <a:xfrm>
              <a:off x="8089840" y="3473393"/>
              <a:ext cx="172830" cy="138593"/>
            </a:xfrm>
            <a:custGeom>
              <a:avLst/>
              <a:gdLst>
                <a:gd name="T0" fmla="*/ 9 w 80"/>
                <a:gd name="T1" fmla="*/ 39 h 59"/>
                <a:gd name="T2" fmla="*/ 0 w 80"/>
                <a:gd name="T3" fmla="*/ 50 h 59"/>
                <a:gd name="T4" fmla="*/ 1 w 80"/>
                <a:gd name="T5" fmla="*/ 50 h 59"/>
                <a:gd name="T6" fmla="*/ 2 w 80"/>
                <a:gd name="T7" fmla="*/ 54 h 59"/>
                <a:gd name="T8" fmla="*/ 12 w 80"/>
                <a:gd name="T9" fmla="*/ 59 h 59"/>
                <a:gd name="T10" fmla="*/ 23 w 80"/>
                <a:gd name="T11" fmla="*/ 54 h 59"/>
                <a:gd name="T12" fmla="*/ 63 w 80"/>
                <a:gd name="T13" fmla="*/ 35 h 59"/>
                <a:gd name="T14" fmla="*/ 66 w 80"/>
                <a:gd name="T15" fmla="*/ 29 h 59"/>
                <a:gd name="T16" fmla="*/ 67 w 80"/>
                <a:gd name="T17" fmla="*/ 20 h 59"/>
                <a:gd name="T18" fmla="*/ 66 w 80"/>
                <a:gd name="T19" fmla="*/ 11 h 59"/>
                <a:gd name="T20" fmla="*/ 73 w 80"/>
                <a:gd name="T21" fmla="*/ 6 h 59"/>
                <a:gd name="T22" fmla="*/ 80 w 80"/>
                <a:gd name="T23" fmla="*/ 1 h 59"/>
                <a:gd name="T24" fmla="*/ 76 w 80"/>
                <a:gd name="T25" fmla="*/ 0 h 59"/>
                <a:gd name="T26" fmla="*/ 63 w 80"/>
                <a:gd name="T27" fmla="*/ 2 h 59"/>
                <a:gd name="T28" fmla="*/ 47 w 80"/>
                <a:gd name="T29" fmla="*/ 6 h 59"/>
                <a:gd name="T30" fmla="*/ 34 w 80"/>
                <a:gd name="T31" fmla="*/ 6 h 59"/>
                <a:gd name="T32" fmla="*/ 26 w 80"/>
                <a:gd name="T33" fmla="*/ 7 h 59"/>
                <a:gd name="T34" fmla="*/ 16 w 80"/>
                <a:gd name="T35" fmla="*/ 7 h 59"/>
                <a:gd name="T36" fmla="*/ 11 w 80"/>
                <a:gd name="T37" fmla="*/ 10 h 59"/>
                <a:gd name="T38" fmla="*/ 4 w 80"/>
                <a:gd name="T39" fmla="*/ 17 h 59"/>
                <a:gd name="T40" fmla="*/ 4 w 80"/>
                <a:gd name="T41" fmla="*/ 22 h 59"/>
                <a:gd name="T42" fmla="*/ 3 w 80"/>
                <a:gd name="T43" fmla="*/ 30 h 59"/>
                <a:gd name="T44" fmla="*/ 9 w 80"/>
                <a:gd name="T4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59">
                  <a:moveTo>
                    <a:pt x="9" y="39"/>
                  </a:moveTo>
                  <a:cubicBezTo>
                    <a:pt x="7" y="40"/>
                    <a:pt x="3" y="46"/>
                    <a:pt x="0" y="50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20" y="54"/>
                    <a:pt x="23" y="54"/>
                  </a:cubicBezTo>
                  <a:cubicBezTo>
                    <a:pt x="26" y="53"/>
                    <a:pt x="63" y="35"/>
                    <a:pt x="63" y="35"/>
                  </a:cubicBezTo>
                  <a:cubicBezTo>
                    <a:pt x="63" y="35"/>
                    <a:pt x="67" y="30"/>
                    <a:pt x="66" y="29"/>
                  </a:cubicBezTo>
                  <a:cubicBezTo>
                    <a:pt x="66" y="27"/>
                    <a:pt x="65" y="22"/>
                    <a:pt x="67" y="20"/>
                  </a:cubicBezTo>
                  <a:cubicBezTo>
                    <a:pt x="69" y="18"/>
                    <a:pt x="65" y="15"/>
                    <a:pt x="66" y="11"/>
                  </a:cubicBezTo>
                  <a:cubicBezTo>
                    <a:pt x="67" y="8"/>
                    <a:pt x="73" y="6"/>
                    <a:pt x="73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70" y="2"/>
                    <a:pt x="63" y="2"/>
                  </a:cubicBezTo>
                  <a:cubicBezTo>
                    <a:pt x="56" y="1"/>
                    <a:pt x="55" y="6"/>
                    <a:pt x="47" y="6"/>
                  </a:cubicBezTo>
                  <a:cubicBezTo>
                    <a:pt x="40" y="6"/>
                    <a:pt x="36" y="8"/>
                    <a:pt x="34" y="6"/>
                  </a:cubicBezTo>
                  <a:cubicBezTo>
                    <a:pt x="32" y="4"/>
                    <a:pt x="32" y="5"/>
                    <a:pt x="26" y="7"/>
                  </a:cubicBezTo>
                  <a:cubicBezTo>
                    <a:pt x="21" y="9"/>
                    <a:pt x="18" y="9"/>
                    <a:pt x="16" y="7"/>
                  </a:cubicBezTo>
                  <a:cubicBezTo>
                    <a:pt x="14" y="5"/>
                    <a:pt x="12" y="7"/>
                    <a:pt x="11" y="10"/>
                  </a:cubicBezTo>
                  <a:cubicBezTo>
                    <a:pt x="11" y="12"/>
                    <a:pt x="12" y="16"/>
                    <a:pt x="4" y="17"/>
                  </a:cubicBezTo>
                  <a:cubicBezTo>
                    <a:pt x="4" y="19"/>
                    <a:pt x="3" y="21"/>
                    <a:pt x="4" y="22"/>
                  </a:cubicBezTo>
                  <a:cubicBezTo>
                    <a:pt x="6" y="25"/>
                    <a:pt x="4" y="27"/>
                    <a:pt x="3" y="30"/>
                  </a:cubicBezTo>
                  <a:cubicBezTo>
                    <a:pt x="13" y="30"/>
                    <a:pt x="11" y="37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" name="Freeform 216"/>
            <p:cNvSpPr>
              <a:spLocks/>
            </p:cNvSpPr>
            <p:nvPr userDrawn="1"/>
          </p:nvSpPr>
          <p:spPr bwMode="auto">
            <a:xfrm>
              <a:off x="10338304" y="3444216"/>
              <a:ext cx="95644" cy="118534"/>
            </a:xfrm>
            <a:custGeom>
              <a:avLst/>
              <a:gdLst>
                <a:gd name="T0" fmla="*/ 11 w 45"/>
                <a:gd name="T1" fmla="*/ 4 h 51"/>
                <a:gd name="T2" fmla="*/ 5 w 45"/>
                <a:gd name="T3" fmla="*/ 9 h 51"/>
                <a:gd name="T4" fmla="*/ 8 w 45"/>
                <a:gd name="T5" fmla="*/ 15 h 51"/>
                <a:gd name="T6" fmla="*/ 7 w 45"/>
                <a:gd name="T7" fmla="*/ 19 h 51"/>
                <a:gd name="T8" fmla="*/ 7 w 45"/>
                <a:gd name="T9" fmla="*/ 29 h 51"/>
                <a:gd name="T10" fmla="*/ 3 w 45"/>
                <a:gd name="T11" fmla="*/ 42 h 51"/>
                <a:gd name="T12" fmla="*/ 5 w 45"/>
                <a:gd name="T13" fmla="*/ 50 h 51"/>
                <a:gd name="T14" fmla="*/ 27 w 45"/>
                <a:gd name="T15" fmla="*/ 43 h 51"/>
                <a:gd name="T16" fmla="*/ 38 w 45"/>
                <a:gd name="T17" fmla="*/ 38 h 51"/>
                <a:gd name="T18" fmla="*/ 43 w 45"/>
                <a:gd name="T19" fmla="*/ 34 h 51"/>
                <a:gd name="T20" fmla="*/ 40 w 45"/>
                <a:gd name="T21" fmla="*/ 18 h 51"/>
                <a:gd name="T22" fmla="*/ 28 w 45"/>
                <a:gd name="T23" fmla="*/ 0 h 51"/>
                <a:gd name="T24" fmla="*/ 22 w 45"/>
                <a:gd name="T25" fmla="*/ 2 h 51"/>
                <a:gd name="T26" fmla="*/ 11 w 45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1">
                  <a:moveTo>
                    <a:pt x="11" y="4"/>
                  </a:moveTo>
                  <a:cubicBezTo>
                    <a:pt x="10" y="5"/>
                    <a:pt x="7" y="7"/>
                    <a:pt x="5" y="9"/>
                  </a:cubicBezTo>
                  <a:cubicBezTo>
                    <a:pt x="6" y="11"/>
                    <a:pt x="6" y="14"/>
                    <a:pt x="8" y="15"/>
                  </a:cubicBezTo>
                  <a:cubicBezTo>
                    <a:pt x="12" y="15"/>
                    <a:pt x="11" y="20"/>
                    <a:pt x="7" y="19"/>
                  </a:cubicBezTo>
                  <a:cubicBezTo>
                    <a:pt x="3" y="19"/>
                    <a:pt x="3" y="24"/>
                    <a:pt x="7" y="29"/>
                  </a:cubicBezTo>
                  <a:cubicBezTo>
                    <a:pt x="10" y="34"/>
                    <a:pt x="0" y="40"/>
                    <a:pt x="3" y="42"/>
                  </a:cubicBezTo>
                  <a:cubicBezTo>
                    <a:pt x="6" y="45"/>
                    <a:pt x="4" y="48"/>
                    <a:pt x="5" y="50"/>
                  </a:cubicBezTo>
                  <a:cubicBezTo>
                    <a:pt x="6" y="51"/>
                    <a:pt x="21" y="49"/>
                    <a:pt x="27" y="43"/>
                  </a:cubicBezTo>
                  <a:cubicBezTo>
                    <a:pt x="33" y="37"/>
                    <a:pt x="35" y="38"/>
                    <a:pt x="38" y="38"/>
                  </a:cubicBezTo>
                  <a:cubicBezTo>
                    <a:pt x="42" y="39"/>
                    <a:pt x="45" y="36"/>
                    <a:pt x="43" y="34"/>
                  </a:cubicBezTo>
                  <a:cubicBezTo>
                    <a:pt x="42" y="31"/>
                    <a:pt x="40" y="25"/>
                    <a:pt x="40" y="18"/>
                  </a:cubicBezTo>
                  <a:cubicBezTo>
                    <a:pt x="41" y="14"/>
                    <a:pt x="34" y="6"/>
                    <a:pt x="28" y="0"/>
                  </a:cubicBezTo>
                  <a:cubicBezTo>
                    <a:pt x="26" y="1"/>
                    <a:pt x="25" y="2"/>
                    <a:pt x="22" y="2"/>
                  </a:cubicBezTo>
                  <a:cubicBezTo>
                    <a:pt x="18" y="2"/>
                    <a:pt x="13" y="2"/>
                    <a:pt x="11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7" name="Freeform 217"/>
            <p:cNvSpPr>
              <a:spLocks/>
            </p:cNvSpPr>
            <p:nvPr userDrawn="1"/>
          </p:nvSpPr>
          <p:spPr bwMode="auto">
            <a:xfrm>
              <a:off x="9400325" y="3779756"/>
              <a:ext cx="110745" cy="149534"/>
            </a:xfrm>
            <a:custGeom>
              <a:avLst/>
              <a:gdLst>
                <a:gd name="T0" fmla="*/ 52 w 52"/>
                <a:gd name="T1" fmla="*/ 54 h 64"/>
                <a:gd name="T2" fmla="*/ 47 w 52"/>
                <a:gd name="T3" fmla="*/ 33 h 64"/>
                <a:gd name="T4" fmla="*/ 39 w 52"/>
                <a:gd name="T5" fmla="*/ 41 h 64"/>
                <a:gd name="T6" fmla="*/ 39 w 52"/>
                <a:gd name="T7" fmla="*/ 30 h 64"/>
                <a:gd name="T8" fmla="*/ 48 w 52"/>
                <a:gd name="T9" fmla="*/ 19 h 64"/>
                <a:gd name="T10" fmla="*/ 40 w 52"/>
                <a:gd name="T11" fmla="*/ 16 h 64"/>
                <a:gd name="T12" fmla="*/ 27 w 52"/>
                <a:gd name="T13" fmla="*/ 17 h 64"/>
                <a:gd name="T14" fmla="*/ 21 w 52"/>
                <a:gd name="T15" fmla="*/ 11 h 64"/>
                <a:gd name="T16" fmla="*/ 14 w 52"/>
                <a:gd name="T17" fmla="*/ 6 h 64"/>
                <a:gd name="T18" fmla="*/ 4 w 52"/>
                <a:gd name="T19" fmla="*/ 6 h 64"/>
                <a:gd name="T20" fmla="*/ 11 w 52"/>
                <a:gd name="T21" fmla="*/ 15 h 64"/>
                <a:gd name="T22" fmla="*/ 5 w 52"/>
                <a:gd name="T23" fmla="*/ 19 h 64"/>
                <a:gd name="T24" fmla="*/ 8 w 52"/>
                <a:gd name="T25" fmla="*/ 35 h 64"/>
                <a:gd name="T26" fmla="*/ 12 w 52"/>
                <a:gd name="T27" fmla="*/ 55 h 64"/>
                <a:gd name="T28" fmla="*/ 20 w 52"/>
                <a:gd name="T29" fmla="*/ 53 h 64"/>
                <a:gd name="T30" fmla="*/ 29 w 52"/>
                <a:gd name="T31" fmla="*/ 49 h 64"/>
                <a:gd name="T32" fmla="*/ 36 w 52"/>
                <a:gd name="T33" fmla="*/ 44 h 64"/>
                <a:gd name="T34" fmla="*/ 42 w 52"/>
                <a:gd name="T35" fmla="*/ 58 h 64"/>
                <a:gd name="T36" fmla="*/ 44 w 52"/>
                <a:gd name="T37" fmla="*/ 64 h 64"/>
                <a:gd name="T38" fmla="*/ 48 w 52"/>
                <a:gd name="T39" fmla="*/ 61 h 64"/>
                <a:gd name="T40" fmla="*/ 52 w 52"/>
                <a:gd name="T41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4">
                  <a:moveTo>
                    <a:pt x="52" y="54"/>
                  </a:moveTo>
                  <a:cubicBezTo>
                    <a:pt x="50" y="43"/>
                    <a:pt x="49" y="33"/>
                    <a:pt x="47" y="33"/>
                  </a:cubicBezTo>
                  <a:cubicBezTo>
                    <a:pt x="45" y="33"/>
                    <a:pt x="42" y="42"/>
                    <a:pt x="39" y="41"/>
                  </a:cubicBezTo>
                  <a:cubicBezTo>
                    <a:pt x="35" y="41"/>
                    <a:pt x="35" y="30"/>
                    <a:pt x="39" y="30"/>
                  </a:cubicBezTo>
                  <a:cubicBezTo>
                    <a:pt x="44" y="30"/>
                    <a:pt x="48" y="21"/>
                    <a:pt x="48" y="19"/>
                  </a:cubicBezTo>
                  <a:cubicBezTo>
                    <a:pt x="48" y="16"/>
                    <a:pt x="44" y="16"/>
                    <a:pt x="40" y="16"/>
                  </a:cubicBezTo>
                  <a:cubicBezTo>
                    <a:pt x="36" y="16"/>
                    <a:pt x="27" y="17"/>
                    <a:pt x="27" y="17"/>
                  </a:cubicBezTo>
                  <a:cubicBezTo>
                    <a:pt x="27" y="17"/>
                    <a:pt x="21" y="15"/>
                    <a:pt x="21" y="11"/>
                  </a:cubicBezTo>
                  <a:cubicBezTo>
                    <a:pt x="21" y="8"/>
                    <a:pt x="19" y="6"/>
                    <a:pt x="14" y="6"/>
                  </a:cubicBezTo>
                  <a:cubicBezTo>
                    <a:pt x="8" y="6"/>
                    <a:pt x="8" y="0"/>
                    <a:pt x="4" y="6"/>
                  </a:cubicBezTo>
                  <a:cubicBezTo>
                    <a:pt x="0" y="11"/>
                    <a:pt x="13" y="11"/>
                    <a:pt x="11" y="15"/>
                  </a:cubicBezTo>
                  <a:cubicBezTo>
                    <a:pt x="10" y="19"/>
                    <a:pt x="6" y="16"/>
                    <a:pt x="5" y="19"/>
                  </a:cubicBezTo>
                  <a:cubicBezTo>
                    <a:pt x="4" y="22"/>
                    <a:pt x="6" y="31"/>
                    <a:pt x="8" y="35"/>
                  </a:cubicBezTo>
                  <a:cubicBezTo>
                    <a:pt x="10" y="39"/>
                    <a:pt x="12" y="48"/>
                    <a:pt x="12" y="55"/>
                  </a:cubicBezTo>
                  <a:cubicBezTo>
                    <a:pt x="15" y="55"/>
                    <a:pt x="17" y="53"/>
                    <a:pt x="20" y="53"/>
                  </a:cubicBezTo>
                  <a:cubicBezTo>
                    <a:pt x="24" y="53"/>
                    <a:pt x="29" y="53"/>
                    <a:pt x="29" y="49"/>
                  </a:cubicBezTo>
                  <a:cubicBezTo>
                    <a:pt x="30" y="45"/>
                    <a:pt x="34" y="43"/>
                    <a:pt x="36" y="44"/>
                  </a:cubicBezTo>
                  <a:cubicBezTo>
                    <a:pt x="39" y="45"/>
                    <a:pt x="42" y="54"/>
                    <a:pt x="42" y="58"/>
                  </a:cubicBezTo>
                  <a:cubicBezTo>
                    <a:pt x="42" y="60"/>
                    <a:pt x="43" y="62"/>
                    <a:pt x="44" y="64"/>
                  </a:cubicBezTo>
                  <a:cubicBezTo>
                    <a:pt x="46" y="62"/>
                    <a:pt x="48" y="61"/>
                    <a:pt x="48" y="61"/>
                  </a:cubicBezTo>
                  <a:cubicBezTo>
                    <a:pt x="48" y="61"/>
                    <a:pt x="50" y="56"/>
                    <a:pt x="52" y="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" name="Freeform 218"/>
            <p:cNvSpPr>
              <a:spLocks/>
            </p:cNvSpPr>
            <p:nvPr userDrawn="1"/>
          </p:nvSpPr>
          <p:spPr bwMode="auto">
            <a:xfrm>
              <a:off x="8920429" y="3528101"/>
              <a:ext cx="696353" cy="740377"/>
            </a:xfrm>
            <a:custGeom>
              <a:avLst/>
              <a:gdLst>
                <a:gd name="T0" fmla="*/ 229 w 325"/>
                <a:gd name="T1" fmla="*/ 127 h 318"/>
                <a:gd name="T2" fmla="*/ 228 w 325"/>
                <a:gd name="T3" fmla="*/ 114 h 318"/>
                <a:gd name="T4" fmla="*/ 245 w 325"/>
                <a:gd name="T5" fmla="*/ 119 h 318"/>
                <a:gd name="T6" fmla="*/ 264 w 325"/>
                <a:gd name="T7" fmla="*/ 124 h 318"/>
                <a:gd name="T8" fmla="*/ 263 w 325"/>
                <a:gd name="T9" fmla="*/ 138 h 318"/>
                <a:gd name="T10" fmla="*/ 271 w 325"/>
                <a:gd name="T11" fmla="*/ 141 h 318"/>
                <a:gd name="T12" fmla="*/ 277 w 325"/>
                <a:gd name="T13" fmla="*/ 161 h 318"/>
                <a:gd name="T14" fmla="*/ 283 w 325"/>
                <a:gd name="T15" fmla="*/ 138 h 318"/>
                <a:gd name="T16" fmla="*/ 296 w 325"/>
                <a:gd name="T17" fmla="*/ 126 h 318"/>
                <a:gd name="T18" fmla="*/ 307 w 325"/>
                <a:gd name="T19" fmla="*/ 104 h 318"/>
                <a:gd name="T20" fmla="*/ 322 w 325"/>
                <a:gd name="T21" fmla="*/ 100 h 318"/>
                <a:gd name="T22" fmla="*/ 324 w 325"/>
                <a:gd name="T23" fmla="*/ 88 h 318"/>
                <a:gd name="T24" fmla="*/ 312 w 325"/>
                <a:gd name="T25" fmla="*/ 77 h 318"/>
                <a:gd name="T26" fmla="*/ 293 w 325"/>
                <a:gd name="T27" fmla="*/ 78 h 318"/>
                <a:gd name="T28" fmla="*/ 278 w 325"/>
                <a:gd name="T29" fmla="*/ 88 h 318"/>
                <a:gd name="T30" fmla="*/ 266 w 325"/>
                <a:gd name="T31" fmla="*/ 95 h 318"/>
                <a:gd name="T32" fmla="*/ 256 w 325"/>
                <a:gd name="T33" fmla="*/ 106 h 318"/>
                <a:gd name="T34" fmla="*/ 237 w 325"/>
                <a:gd name="T35" fmla="*/ 103 h 318"/>
                <a:gd name="T36" fmla="*/ 230 w 325"/>
                <a:gd name="T37" fmla="*/ 91 h 318"/>
                <a:gd name="T38" fmla="*/ 225 w 325"/>
                <a:gd name="T39" fmla="*/ 107 h 318"/>
                <a:gd name="T40" fmla="*/ 190 w 325"/>
                <a:gd name="T41" fmla="*/ 103 h 318"/>
                <a:gd name="T42" fmla="*/ 172 w 325"/>
                <a:gd name="T43" fmla="*/ 99 h 318"/>
                <a:gd name="T44" fmla="*/ 154 w 325"/>
                <a:gd name="T45" fmla="*/ 89 h 318"/>
                <a:gd name="T46" fmla="*/ 138 w 325"/>
                <a:gd name="T47" fmla="*/ 81 h 318"/>
                <a:gd name="T48" fmla="*/ 146 w 325"/>
                <a:gd name="T49" fmla="*/ 66 h 318"/>
                <a:gd name="T50" fmla="*/ 134 w 325"/>
                <a:gd name="T51" fmla="*/ 56 h 318"/>
                <a:gd name="T52" fmla="*/ 120 w 325"/>
                <a:gd name="T53" fmla="*/ 41 h 318"/>
                <a:gd name="T54" fmla="*/ 130 w 325"/>
                <a:gd name="T55" fmla="*/ 32 h 318"/>
                <a:gd name="T56" fmla="*/ 123 w 325"/>
                <a:gd name="T57" fmla="*/ 13 h 318"/>
                <a:gd name="T58" fmla="*/ 111 w 325"/>
                <a:gd name="T59" fmla="*/ 0 h 318"/>
                <a:gd name="T60" fmla="*/ 102 w 325"/>
                <a:gd name="T61" fmla="*/ 8 h 318"/>
                <a:gd name="T62" fmla="*/ 73 w 325"/>
                <a:gd name="T63" fmla="*/ 10 h 318"/>
                <a:gd name="T64" fmla="*/ 69 w 325"/>
                <a:gd name="T65" fmla="*/ 26 h 318"/>
                <a:gd name="T66" fmla="*/ 81 w 325"/>
                <a:gd name="T67" fmla="*/ 41 h 318"/>
                <a:gd name="T68" fmla="*/ 73 w 325"/>
                <a:gd name="T69" fmla="*/ 57 h 318"/>
                <a:gd name="T70" fmla="*/ 61 w 325"/>
                <a:gd name="T71" fmla="*/ 68 h 318"/>
                <a:gd name="T72" fmla="*/ 46 w 325"/>
                <a:gd name="T73" fmla="*/ 85 h 318"/>
                <a:gd name="T74" fmla="*/ 32 w 325"/>
                <a:gd name="T75" fmla="*/ 94 h 318"/>
                <a:gd name="T76" fmla="*/ 15 w 325"/>
                <a:gd name="T77" fmla="*/ 103 h 318"/>
                <a:gd name="T78" fmla="*/ 27 w 325"/>
                <a:gd name="T79" fmla="*/ 122 h 318"/>
                <a:gd name="T80" fmla="*/ 22 w 325"/>
                <a:gd name="T81" fmla="*/ 134 h 318"/>
                <a:gd name="T82" fmla="*/ 1 w 325"/>
                <a:gd name="T83" fmla="*/ 141 h 318"/>
                <a:gd name="T84" fmla="*/ 11 w 325"/>
                <a:gd name="T85" fmla="*/ 151 h 318"/>
                <a:gd name="T86" fmla="*/ 7 w 325"/>
                <a:gd name="T87" fmla="*/ 157 h 318"/>
                <a:gd name="T88" fmla="*/ 44 w 325"/>
                <a:gd name="T89" fmla="*/ 164 h 318"/>
                <a:gd name="T90" fmla="*/ 51 w 325"/>
                <a:gd name="T91" fmla="*/ 170 h 318"/>
                <a:gd name="T92" fmla="*/ 53 w 325"/>
                <a:gd name="T93" fmla="*/ 198 h 318"/>
                <a:gd name="T94" fmla="*/ 69 w 325"/>
                <a:gd name="T95" fmla="*/ 246 h 318"/>
                <a:gd name="T96" fmla="*/ 92 w 325"/>
                <a:gd name="T97" fmla="*/ 297 h 318"/>
                <a:gd name="T98" fmla="*/ 114 w 325"/>
                <a:gd name="T99" fmla="*/ 309 h 318"/>
                <a:gd name="T100" fmla="*/ 129 w 325"/>
                <a:gd name="T101" fmla="*/ 292 h 318"/>
                <a:gd name="T102" fmla="*/ 136 w 325"/>
                <a:gd name="T103" fmla="*/ 271 h 318"/>
                <a:gd name="T104" fmla="*/ 139 w 325"/>
                <a:gd name="T105" fmla="*/ 239 h 318"/>
                <a:gd name="T106" fmla="*/ 154 w 325"/>
                <a:gd name="T107" fmla="*/ 223 h 318"/>
                <a:gd name="T108" fmla="*/ 191 w 325"/>
                <a:gd name="T109" fmla="*/ 192 h 318"/>
                <a:gd name="T110" fmla="*/ 212 w 325"/>
                <a:gd name="T111" fmla="*/ 170 h 318"/>
                <a:gd name="T112" fmla="*/ 236 w 325"/>
                <a:gd name="T113" fmla="*/ 1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18">
                  <a:moveTo>
                    <a:pt x="232" y="143"/>
                  </a:moveTo>
                  <a:cubicBezTo>
                    <a:pt x="230" y="139"/>
                    <a:pt x="228" y="130"/>
                    <a:pt x="229" y="127"/>
                  </a:cubicBezTo>
                  <a:cubicBezTo>
                    <a:pt x="230" y="124"/>
                    <a:pt x="234" y="127"/>
                    <a:pt x="235" y="123"/>
                  </a:cubicBezTo>
                  <a:cubicBezTo>
                    <a:pt x="237" y="119"/>
                    <a:pt x="224" y="119"/>
                    <a:pt x="228" y="114"/>
                  </a:cubicBezTo>
                  <a:cubicBezTo>
                    <a:pt x="232" y="108"/>
                    <a:pt x="232" y="114"/>
                    <a:pt x="238" y="114"/>
                  </a:cubicBezTo>
                  <a:cubicBezTo>
                    <a:pt x="243" y="114"/>
                    <a:pt x="245" y="116"/>
                    <a:pt x="245" y="119"/>
                  </a:cubicBezTo>
                  <a:cubicBezTo>
                    <a:pt x="245" y="123"/>
                    <a:pt x="251" y="125"/>
                    <a:pt x="251" y="125"/>
                  </a:cubicBezTo>
                  <a:cubicBezTo>
                    <a:pt x="251" y="125"/>
                    <a:pt x="260" y="124"/>
                    <a:pt x="264" y="124"/>
                  </a:cubicBezTo>
                  <a:cubicBezTo>
                    <a:pt x="268" y="124"/>
                    <a:pt x="272" y="124"/>
                    <a:pt x="272" y="127"/>
                  </a:cubicBezTo>
                  <a:cubicBezTo>
                    <a:pt x="272" y="129"/>
                    <a:pt x="268" y="138"/>
                    <a:pt x="263" y="138"/>
                  </a:cubicBezTo>
                  <a:cubicBezTo>
                    <a:pt x="259" y="138"/>
                    <a:pt x="259" y="149"/>
                    <a:pt x="263" y="149"/>
                  </a:cubicBezTo>
                  <a:cubicBezTo>
                    <a:pt x="266" y="150"/>
                    <a:pt x="269" y="141"/>
                    <a:pt x="271" y="141"/>
                  </a:cubicBezTo>
                  <a:cubicBezTo>
                    <a:pt x="273" y="141"/>
                    <a:pt x="274" y="151"/>
                    <a:pt x="276" y="162"/>
                  </a:cubicBezTo>
                  <a:cubicBezTo>
                    <a:pt x="276" y="161"/>
                    <a:pt x="277" y="161"/>
                    <a:pt x="277" y="161"/>
                  </a:cubicBezTo>
                  <a:cubicBezTo>
                    <a:pt x="280" y="161"/>
                    <a:pt x="279" y="152"/>
                    <a:pt x="281" y="149"/>
                  </a:cubicBezTo>
                  <a:cubicBezTo>
                    <a:pt x="283" y="147"/>
                    <a:pt x="282" y="138"/>
                    <a:pt x="283" y="138"/>
                  </a:cubicBezTo>
                  <a:cubicBezTo>
                    <a:pt x="284" y="138"/>
                    <a:pt x="293" y="141"/>
                    <a:pt x="292" y="139"/>
                  </a:cubicBezTo>
                  <a:cubicBezTo>
                    <a:pt x="292" y="137"/>
                    <a:pt x="297" y="129"/>
                    <a:pt x="296" y="126"/>
                  </a:cubicBezTo>
                  <a:cubicBezTo>
                    <a:pt x="295" y="122"/>
                    <a:pt x="300" y="117"/>
                    <a:pt x="300" y="112"/>
                  </a:cubicBezTo>
                  <a:cubicBezTo>
                    <a:pt x="300" y="108"/>
                    <a:pt x="304" y="106"/>
                    <a:pt x="307" y="104"/>
                  </a:cubicBezTo>
                  <a:cubicBezTo>
                    <a:pt x="311" y="101"/>
                    <a:pt x="316" y="98"/>
                    <a:pt x="317" y="100"/>
                  </a:cubicBezTo>
                  <a:cubicBezTo>
                    <a:pt x="318" y="102"/>
                    <a:pt x="325" y="104"/>
                    <a:pt x="322" y="100"/>
                  </a:cubicBezTo>
                  <a:cubicBezTo>
                    <a:pt x="319" y="96"/>
                    <a:pt x="319" y="94"/>
                    <a:pt x="321" y="93"/>
                  </a:cubicBezTo>
                  <a:cubicBezTo>
                    <a:pt x="323" y="92"/>
                    <a:pt x="324" y="88"/>
                    <a:pt x="324" y="88"/>
                  </a:cubicBezTo>
                  <a:cubicBezTo>
                    <a:pt x="324" y="88"/>
                    <a:pt x="318" y="87"/>
                    <a:pt x="317" y="84"/>
                  </a:cubicBezTo>
                  <a:cubicBezTo>
                    <a:pt x="316" y="82"/>
                    <a:pt x="312" y="79"/>
                    <a:pt x="312" y="77"/>
                  </a:cubicBezTo>
                  <a:cubicBezTo>
                    <a:pt x="312" y="75"/>
                    <a:pt x="309" y="76"/>
                    <a:pt x="306" y="78"/>
                  </a:cubicBezTo>
                  <a:cubicBezTo>
                    <a:pt x="304" y="80"/>
                    <a:pt x="299" y="75"/>
                    <a:pt x="293" y="78"/>
                  </a:cubicBezTo>
                  <a:cubicBezTo>
                    <a:pt x="287" y="81"/>
                    <a:pt x="285" y="85"/>
                    <a:pt x="283" y="84"/>
                  </a:cubicBezTo>
                  <a:cubicBezTo>
                    <a:pt x="280" y="84"/>
                    <a:pt x="280" y="86"/>
                    <a:pt x="278" y="88"/>
                  </a:cubicBezTo>
                  <a:cubicBezTo>
                    <a:pt x="276" y="91"/>
                    <a:pt x="274" y="93"/>
                    <a:pt x="272" y="93"/>
                  </a:cubicBezTo>
                  <a:cubicBezTo>
                    <a:pt x="271" y="93"/>
                    <a:pt x="266" y="95"/>
                    <a:pt x="266" y="95"/>
                  </a:cubicBezTo>
                  <a:cubicBezTo>
                    <a:pt x="266" y="95"/>
                    <a:pt x="270" y="102"/>
                    <a:pt x="268" y="105"/>
                  </a:cubicBezTo>
                  <a:cubicBezTo>
                    <a:pt x="266" y="108"/>
                    <a:pt x="261" y="105"/>
                    <a:pt x="256" y="106"/>
                  </a:cubicBezTo>
                  <a:cubicBezTo>
                    <a:pt x="251" y="107"/>
                    <a:pt x="249" y="104"/>
                    <a:pt x="245" y="105"/>
                  </a:cubicBezTo>
                  <a:cubicBezTo>
                    <a:pt x="242" y="106"/>
                    <a:pt x="239" y="103"/>
                    <a:pt x="237" y="103"/>
                  </a:cubicBezTo>
                  <a:cubicBezTo>
                    <a:pt x="236" y="104"/>
                    <a:pt x="233" y="100"/>
                    <a:pt x="234" y="96"/>
                  </a:cubicBezTo>
                  <a:cubicBezTo>
                    <a:pt x="235" y="93"/>
                    <a:pt x="232" y="88"/>
                    <a:pt x="230" y="91"/>
                  </a:cubicBezTo>
                  <a:cubicBezTo>
                    <a:pt x="228" y="93"/>
                    <a:pt x="225" y="92"/>
                    <a:pt x="225" y="96"/>
                  </a:cubicBezTo>
                  <a:cubicBezTo>
                    <a:pt x="225" y="100"/>
                    <a:pt x="228" y="104"/>
                    <a:pt x="225" y="107"/>
                  </a:cubicBezTo>
                  <a:cubicBezTo>
                    <a:pt x="222" y="109"/>
                    <a:pt x="208" y="111"/>
                    <a:pt x="205" y="109"/>
                  </a:cubicBezTo>
                  <a:cubicBezTo>
                    <a:pt x="202" y="106"/>
                    <a:pt x="190" y="105"/>
                    <a:pt x="190" y="103"/>
                  </a:cubicBezTo>
                  <a:cubicBezTo>
                    <a:pt x="189" y="101"/>
                    <a:pt x="185" y="97"/>
                    <a:pt x="183" y="97"/>
                  </a:cubicBezTo>
                  <a:cubicBezTo>
                    <a:pt x="181" y="97"/>
                    <a:pt x="174" y="100"/>
                    <a:pt x="172" y="99"/>
                  </a:cubicBezTo>
                  <a:cubicBezTo>
                    <a:pt x="170" y="97"/>
                    <a:pt x="166" y="94"/>
                    <a:pt x="162" y="94"/>
                  </a:cubicBezTo>
                  <a:cubicBezTo>
                    <a:pt x="159" y="93"/>
                    <a:pt x="154" y="91"/>
                    <a:pt x="154" y="89"/>
                  </a:cubicBezTo>
                  <a:cubicBezTo>
                    <a:pt x="153" y="88"/>
                    <a:pt x="146" y="87"/>
                    <a:pt x="144" y="85"/>
                  </a:cubicBezTo>
                  <a:cubicBezTo>
                    <a:pt x="143" y="83"/>
                    <a:pt x="138" y="83"/>
                    <a:pt x="138" y="81"/>
                  </a:cubicBezTo>
                  <a:cubicBezTo>
                    <a:pt x="138" y="79"/>
                    <a:pt x="140" y="75"/>
                    <a:pt x="140" y="73"/>
                  </a:cubicBezTo>
                  <a:cubicBezTo>
                    <a:pt x="140" y="70"/>
                    <a:pt x="146" y="68"/>
                    <a:pt x="146" y="66"/>
                  </a:cubicBezTo>
                  <a:cubicBezTo>
                    <a:pt x="146" y="64"/>
                    <a:pt x="141" y="61"/>
                    <a:pt x="141" y="61"/>
                  </a:cubicBezTo>
                  <a:cubicBezTo>
                    <a:pt x="141" y="61"/>
                    <a:pt x="138" y="56"/>
                    <a:pt x="134" y="56"/>
                  </a:cubicBezTo>
                  <a:cubicBezTo>
                    <a:pt x="130" y="56"/>
                    <a:pt x="127" y="50"/>
                    <a:pt x="124" y="49"/>
                  </a:cubicBezTo>
                  <a:cubicBezTo>
                    <a:pt x="121" y="49"/>
                    <a:pt x="122" y="43"/>
                    <a:pt x="120" y="41"/>
                  </a:cubicBezTo>
                  <a:cubicBezTo>
                    <a:pt x="118" y="39"/>
                    <a:pt x="120" y="33"/>
                    <a:pt x="123" y="36"/>
                  </a:cubicBezTo>
                  <a:cubicBezTo>
                    <a:pt x="126" y="39"/>
                    <a:pt x="132" y="36"/>
                    <a:pt x="130" y="32"/>
                  </a:cubicBezTo>
                  <a:cubicBezTo>
                    <a:pt x="127" y="28"/>
                    <a:pt x="123" y="25"/>
                    <a:pt x="123" y="23"/>
                  </a:cubicBezTo>
                  <a:cubicBezTo>
                    <a:pt x="123" y="21"/>
                    <a:pt x="126" y="14"/>
                    <a:pt x="123" y="13"/>
                  </a:cubicBezTo>
                  <a:cubicBezTo>
                    <a:pt x="120" y="11"/>
                    <a:pt x="117" y="8"/>
                    <a:pt x="116" y="5"/>
                  </a:cubicBezTo>
                  <a:cubicBezTo>
                    <a:pt x="115" y="2"/>
                    <a:pt x="111" y="0"/>
                    <a:pt x="111" y="0"/>
                  </a:cubicBezTo>
                  <a:cubicBezTo>
                    <a:pt x="107" y="1"/>
                    <a:pt x="107" y="1"/>
                    <a:pt x="107" y="1"/>
                  </a:cubicBezTo>
                  <a:cubicBezTo>
                    <a:pt x="107" y="1"/>
                    <a:pt x="104" y="7"/>
                    <a:pt x="102" y="8"/>
                  </a:cubicBezTo>
                  <a:cubicBezTo>
                    <a:pt x="100" y="9"/>
                    <a:pt x="94" y="10"/>
                    <a:pt x="91" y="13"/>
                  </a:cubicBezTo>
                  <a:cubicBezTo>
                    <a:pt x="87" y="15"/>
                    <a:pt x="78" y="10"/>
                    <a:pt x="73" y="10"/>
                  </a:cubicBezTo>
                  <a:cubicBezTo>
                    <a:pt x="68" y="10"/>
                    <a:pt x="65" y="14"/>
                    <a:pt x="67" y="16"/>
                  </a:cubicBezTo>
                  <a:cubicBezTo>
                    <a:pt x="69" y="17"/>
                    <a:pt x="69" y="26"/>
                    <a:pt x="69" y="26"/>
                  </a:cubicBezTo>
                  <a:cubicBezTo>
                    <a:pt x="69" y="26"/>
                    <a:pt x="72" y="37"/>
                    <a:pt x="76" y="36"/>
                  </a:cubicBezTo>
                  <a:cubicBezTo>
                    <a:pt x="80" y="35"/>
                    <a:pt x="85" y="40"/>
                    <a:pt x="81" y="41"/>
                  </a:cubicBezTo>
                  <a:cubicBezTo>
                    <a:pt x="78" y="42"/>
                    <a:pt x="76" y="45"/>
                    <a:pt x="75" y="49"/>
                  </a:cubicBezTo>
                  <a:cubicBezTo>
                    <a:pt x="75" y="52"/>
                    <a:pt x="76" y="56"/>
                    <a:pt x="73" y="57"/>
                  </a:cubicBezTo>
                  <a:cubicBezTo>
                    <a:pt x="70" y="57"/>
                    <a:pt x="68" y="58"/>
                    <a:pt x="68" y="63"/>
                  </a:cubicBezTo>
                  <a:cubicBezTo>
                    <a:pt x="68" y="68"/>
                    <a:pt x="62" y="66"/>
                    <a:pt x="61" y="68"/>
                  </a:cubicBezTo>
                  <a:cubicBezTo>
                    <a:pt x="60" y="70"/>
                    <a:pt x="57" y="78"/>
                    <a:pt x="56" y="80"/>
                  </a:cubicBezTo>
                  <a:cubicBezTo>
                    <a:pt x="55" y="81"/>
                    <a:pt x="47" y="81"/>
                    <a:pt x="46" y="85"/>
                  </a:cubicBezTo>
                  <a:cubicBezTo>
                    <a:pt x="46" y="89"/>
                    <a:pt x="42" y="94"/>
                    <a:pt x="40" y="93"/>
                  </a:cubicBezTo>
                  <a:cubicBezTo>
                    <a:pt x="38" y="93"/>
                    <a:pt x="34" y="91"/>
                    <a:pt x="32" y="94"/>
                  </a:cubicBezTo>
                  <a:cubicBezTo>
                    <a:pt x="31" y="96"/>
                    <a:pt x="25" y="91"/>
                    <a:pt x="23" y="93"/>
                  </a:cubicBezTo>
                  <a:cubicBezTo>
                    <a:pt x="22" y="94"/>
                    <a:pt x="15" y="100"/>
                    <a:pt x="15" y="103"/>
                  </a:cubicBezTo>
                  <a:cubicBezTo>
                    <a:pt x="15" y="106"/>
                    <a:pt x="22" y="106"/>
                    <a:pt x="22" y="111"/>
                  </a:cubicBezTo>
                  <a:cubicBezTo>
                    <a:pt x="22" y="115"/>
                    <a:pt x="25" y="120"/>
                    <a:pt x="27" y="122"/>
                  </a:cubicBezTo>
                  <a:cubicBezTo>
                    <a:pt x="29" y="124"/>
                    <a:pt x="33" y="129"/>
                    <a:pt x="31" y="132"/>
                  </a:cubicBezTo>
                  <a:cubicBezTo>
                    <a:pt x="29" y="134"/>
                    <a:pt x="27" y="135"/>
                    <a:pt x="22" y="134"/>
                  </a:cubicBezTo>
                  <a:cubicBezTo>
                    <a:pt x="18" y="133"/>
                    <a:pt x="19" y="135"/>
                    <a:pt x="11" y="134"/>
                  </a:cubicBezTo>
                  <a:cubicBezTo>
                    <a:pt x="4" y="133"/>
                    <a:pt x="4" y="138"/>
                    <a:pt x="1" y="141"/>
                  </a:cubicBezTo>
                  <a:cubicBezTo>
                    <a:pt x="1" y="141"/>
                    <a:pt x="0" y="141"/>
                    <a:pt x="0" y="142"/>
                  </a:cubicBezTo>
                  <a:cubicBezTo>
                    <a:pt x="4" y="144"/>
                    <a:pt x="5" y="149"/>
                    <a:pt x="11" y="151"/>
                  </a:cubicBezTo>
                  <a:cubicBezTo>
                    <a:pt x="18" y="153"/>
                    <a:pt x="24" y="147"/>
                    <a:pt x="24" y="152"/>
                  </a:cubicBezTo>
                  <a:cubicBezTo>
                    <a:pt x="24" y="156"/>
                    <a:pt x="8" y="155"/>
                    <a:pt x="7" y="157"/>
                  </a:cubicBezTo>
                  <a:cubicBezTo>
                    <a:pt x="7" y="158"/>
                    <a:pt x="24" y="177"/>
                    <a:pt x="32" y="175"/>
                  </a:cubicBezTo>
                  <a:cubicBezTo>
                    <a:pt x="41" y="174"/>
                    <a:pt x="47" y="165"/>
                    <a:pt x="44" y="164"/>
                  </a:cubicBezTo>
                  <a:cubicBezTo>
                    <a:pt x="42" y="163"/>
                    <a:pt x="46" y="158"/>
                    <a:pt x="48" y="159"/>
                  </a:cubicBezTo>
                  <a:cubicBezTo>
                    <a:pt x="50" y="160"/>
                    <a:pt x="48" y="168"/>
                    <a:pt x="51" y="170"/>
                  </a:cubicBezTo>
                  <a:cubicBezTo>
                    <a:pt x="54" y="172"/>
                    <a:pt x="53" y="175"/>
                    <a:pt x="51" y="180"/>
                  </a:cubicBezTo>
                  <a:cubicBezTo>
                    <a:pt x="49" y="184"/>
                    <a:pt x="53" y="193"/>
                    <a:pt x="53" y="198"/>
                  </a:cubicBezTo>
                  <a:cubicBezTo>
                    <a:pt x="54" y="203"/>
                    <a:pt x="57" y="210"/>
                    <a:pt x="59" y="217"/>
                  </a:cubicBezTo>
                  <a:cubicBezTo>
                    <a:pt x="60" y="225"/>
                    <a:pt x="65" y="238"/>
                    <a:pt x="69" y="246"/>
                  </a:cubicBezTo>
                  <a:cubicBezTo>
                    <a:pt x="74" y="254"/>
                    <a:pt x="78" y="270"/>
                    <a:pt x="81" y="274"/>
                  </a:cubicBezTo>
                  <a:cubicBezTo>
                    <a:pt x="84" y="278"/>
                    <a:pt x="92" y="290"/>
                    <a:pt x="92" y="297"/>
                  </a:cubicBezTo>
                  <a:cubicBezTo>
                    <a:pt x="92" y="304"/>
                    <a:pt x="100" y="314"/>
                    <a:pt x="103" y="316"/>
                  </a:cubicBezTo>
                  <a:cubicBezTo>
                    <a:pt x="106" y="318"/>
                    <a:pt x="113" y="314"/>
                    <a:pt x="114" y="309"/>
                  </a:cubicBezTo>
                  <a:cubicBezTo>
                    <a:pt x="116" y="305"/>
                    <a:pt x="124" y="303"/>
                    <a:pt x="125" y="299"/>
                  </a:cubicBezTo>
                  <a:cubicBezTo>
                    <a:pt x="125" y="296"/>
                    <a:pt x="126" y="292"/>
                    <a:pt x="129" y="292"/>
                  </a:cubicBezTo>
                  <a:cubicBezTo>
                    <a:pt x="133" y="292"/>
                    <a:pt x="133" y="289"/>
                    <a:pt x="133" y="284"/>
                  </a:cubicBezTo>
                  <a:cubicBezTo>
                    <a:pt x="133" y="280"/>
                    <a:pt x="133" y="274"/>
                    <a:pt x="136" y="271"/>
                  </a:cubicBezTo>
                  <a:cubicBezTo>
                    <a:pt x="139" y="267"/>
                    <a:pt x="140" y="257"/>
                    <a:pt x="138" y="253"/>
                  </a:cubicBezTo>
                  <a:cubicBezTo>
                    <a:pt x="136" y="249"/>
                    <a:pt x="137" y="243"/>
                    <a:pt x="139" y="239"/>
                  </a:cubicBezTo>
                  <a:cubicBezTo>
                    <a:pt x="140" y="235"/>
                    <a:pt x="140" y="231"/>
                    <a:pt x="143" y="230"/>
                  </a:cubicBezTo>
                  <a:cubicBezTo>
                    <a:pt x="146" y="230"/>
                    <a:pt x="151" y="227"/>
                    <a:pt x="154" y="223"/>
                  </a:cubicBezTo>
                  <a:cubicBezTo>
                    <a:pt x="158" y="219"/>
                    <a:pt x="168" y="213"/>
                    <a:pt x="172" y="210"/>
                  </a:cubicBezTo>
                  <a:cubicBezTo>
                    <a:pt x="176" y="207"/>
                    <a:pt x="187" y="198"/>
                    <a:pt x="191" y="192"/>
                  </a:cubicBezTo>
                  <a:cubicBezTo>
                    <a:pt x="194" y="187"/>
                    <a:pt x="204" y="185"/>
                    <a:pt x="209" y="181"/>
                  </a:cubicBezTo>
                  <a:cubicBezTo>
                    <a:pt x="213" y="177"/>
                    <a:pt x="211" y="175"/>
                    <a:pt x="212" y="170"/>
                  </a:cubicBezTo>
                  <a:cubicBezTo>
                    <a:pt x="213" y="165"/>
                    <a:pt x="228" y="163"/>
                    <a:pt x="233" y="163"/>
                  </a:cubicBezTo>
                  <a:cubicBezTo>
                    <a:pt x="234" y="163"/>
                    <a:pt x="235" y="163"/>
                    <a:pt x="236" y="163"/>
                  </a:cubicBezTo>
                  <a:cubicBezTo>
                    <a:pt x="236" y="156"/>
                    <a:pt x="234" y="147"/>
                    <a:pt x="232" y="1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" name="Freeform 219"/>
            <p:cNvSpPr>
              <a:spLocks/>
            </p:cNvSpPr>
            <p:nvPr userDrawn="1"/>
          </p:nvSpPr>
          <p:spPr bwMode="auto">
            <a:xfrm>
              <a:off x="9400325" y="3010202"/>
              <a:ext cx="785284" cy="342835"/>
            </a:xfrm>
            <a:custGeom>
              <a:avLst/>
              <a:gdLst>
                <a:gd name="T0" fmla="*/ 340 w 367"/>
                <a:gd name="T1" fmla="*/ 63 h 147"/>
                <a:gd name="T2" fmla="*/ 317 w 367"/>
                <a:gd name="T3" fmla="*/ 61 h 147"/>
                <a:gd name="T4" fmla="*/ 319 w 367"/>
                <a:gd name="T5" fmla="*/ 50 h 147"/>
                <a:gd name="T6" fmla="*/ 320 w 367"/>
                <a:gd name="T7" fmla="*/ 32 h 147"/>
                <a:gd name="T8" fmla="*/ 295 w 367"/>
                <a:gd name="T9" fmla="*/ 29 h 147"/>
                <a:gd name="T10" fmla="*/ 277 w 367"/>
                <a:gd name="T11" fmla="*/ 38 h 147"/>
                <a:gd name="T12" fmla="*/ 246 w 367"/>
                <a:gd name="T13" fmla="*/ 42 h 147"/>
                <a:gd name="T14" fmla="*/ 225 w 367"/>
                <a:gd name="T15" fmla="*/ 33 h 147"/>
                <a:gd name="T16" fmla="*/ 207 w 367"/>
                <a:gd name="T17" fmla="*/ 27 h 147"/>
                <a:gd name="T18" fmla="*/ 185 w 367"/>
                <a:gd name="T19" fmla="*/ 26 h 147"/>
                <a:gd name="T20" fmla="*/ 167 w 367"/>
                <a:gd name="T21" fmla="*/ 27 h 147"/>
                <a:gd name="T22" fmla="*/ 158 w 367"/>
                <a:gd name="T23" fmla="*/ 12 h 147"/>
                <a:gd name="T24" fmla="*/ 138 w 367"/>
                <a:gd name="T25" fmla="*/ 6 h 147"/>
                <a:gd name="T26" fmla="*/ 122 w 367"/>
                <a:gd name="T27" fmla="*/ 1 h 147"/>
                <a:gd name="T28" fmla="*/ 112 w 367"/>
                <a:gd name="T29" fmla="*/ 8 h 147"/>
                <a:gd name="T30" fmla="*/ 111 w 367"/>
                <a:gd name="T31" fmla="*/ 23 h 147"/>
                <a:gd name="T32" fmla="*/ 101 w 367"/>
                <a:gd name="T33" fmla="*/ 34 h 147"/>
                <a:gd name="T34" fmla="*/ 83 w 367"/>
                <a:gd name="T35" fmla="*/ 32 h 147"/>
                <a:gd name="T36" fmla="*/ 70 w 367"/>
                <a:gd name="T37" fmla="*/ 23 h 147"/>
                <a:gd name="T38" fmla="*/ 46 w 367"/>
                <a:gd name="T39" fmla="*/ 21 h 147"/>
                <a:gd name="T40" fmla="*/ 30 w 367"/>
                <a:gd name="T41" fmla="*/ 29 h 147"/>
                <a:gd name="T42" fmla="*/ 10 w 367"/>
                <a:gd name="T43" fmla="*/ 38 h 147"/>
                <a:gd name="T44" fmla="*/ 0 w 367"/>
                <a:gd name="T45" fmla="*/ 42 h 147"/>
                <a:gd name="T46" fmla="*/ 9 w 367"/>
                <a:gd name="T47" fmla="*/ 53 h 147"/>
                <a:gd name="T48" fmla="*/ 30 w 367"/>
                <a:gd name="T49" fmla="*/ 66 h 147"/>
                <a:gd name="T50" fmla="*/ 35 w 367"/>
                <a:gd name="T51" fmla="*/ 85 h 147"/>
                <a:gd name="T52" fmla="*/ 59 w 367"/>
                <a:gd name="T53" fmla="*/ 100 h 147"/>
                <a:gd name="T54" fmla="*/ 75 w 367"/>
                <a:gd name="T55" fmla="*/ 110 h 147"/>
                <a:gd name="T56" fmla="*/ 91 w 367"/>
                <a:gd name="T57" fmla="*/ 130 h 147"/>
                <a:gd name="T58" fmla="*/ 134 w 367"/>
                <a:gd name="T59" fmla="*/ 132 h 147"/>
                <a:gd name="T60" fmla="*/ 167 w 367"/>
                <a:gd name="T61" fmla="*/ 139 h 147"/>
                <a:gd name="T62" fmla="*/ 188 w 367"/>
                <a:gd name="T63" fmla="*/ 146 h 147"/>
                <a:gd name="T64" fmla="*/ 235 w 367"/>
                <a:gd name="T65" fmla="*/ 135 h 147"/>
                <a:gd name="T66" fmla="*/ 270 w 367"/>
                <a:gd name="T67" fmla="*/ 117 h 147"/>
                <a:gd name="T68" fmla="*/ 279 w 367"/>
                <a:gd name="T69" fmla="*/ 101 h 147"/>
                <a:gd name="T70" fmla="*/ 315 w 367"/>
                <a:gd name="T71" fmla="*/ 95 h 147"/>
                <a:gd name="T72" fmla="*/ 339 w 367"/>
                <a:gd name="T73" fmla="*/ 80 h 147"/>
                <a:gd name="T74" fmla="*/ 366 w 367"/>
                <a:gd name="T75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47">
                  <a:moveTo>
                    <a:pt x="351" y="62"/>
                  </a:moveTo>
                  <a:cubicBezTo>
                    <a:pt x="348" y="57"/>
                    <a:pt x="342" y="60"/>
                    <a:pt x="340" y="63"/>
                  </a:cubicBezTo>
                  <a:cubicBezTo>
                    <a:pt x="339" y="67"/>
                    <a:pt x="336" y="62"/>
                    <a:pt x="329" y="62"/>
                  </a:cubicBezTo>
                  <a:cubicBezTo>
                    <a:pt x="322" y="62"/>
                    <a:pt x="321" y="65"/>
                    <a:pt x="317" y="61"/>
                  </a:cubicBezTo>
                  <a:cubicBezTo>
                    <a:pt x="312" y="57"/>
                    <a:pt x="318" y="55"/>
                    <a:pt x="318" y="55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8" y="33"/>
                    <a:pt x="328" y="33"/>
                    <a:pt x="328" y="33"/>
                  </a:cubicBezTo>
                  <a:cubicBezTo>
                    <a:pt x="326" y="32"/>
                    <a:pt x="322" y="31"/>
                    <a:pt x="320" y="32"/>
                  </a:cubicBezTo>
                  <a:cubicBezTo>
                    <a:pt x="317" y="33"/>
                    <a:pt x="311" y="32"/>
                    <a:pt x="310" y="30"/>
                  </a:cubicBezTo>
                  <a:cubicBezTo>
                    <a:pt x="309" y="28"/>
                    <a:pt x="298" y="27"/>
                    <a:pt x="295" y="29"/>
                  </a:cubicBezTo>
                  <a:cubicBezTo>
                    <a:pt x="293" y="31"/>
                    <a:pt x="287" y="33"/>
                    <a:pt x="286" y="35"/>
                  </a:cubicBezTo>
                  <a:cubicBezTo>
                    <a:pt x="286" y="37"/>
                    <a:pt x="279" y="37"/>
                    <a:pt x="277" y="38"/>
                  </a:cubicBezTo>
                  <a:cubicBezTo>
                    <a:pt x="274" y="40"/>
                    <a:pt x="262" y="40"/>
                    <a:pt x="262" y="42"/>
                  </a:cubicBezTo>
                  <a:cubicBezTo>
                    <a:pt x="261" y="43"/>
                    <a:pt x="248" y="43"/>
                    <a:pt x="246" y="42"/>
                  </a:cubicBezTo>
                  <a:cubicBezTo>
                    <a:pt x="244" y="40"/>
                    <a:pt x="233" y="42"/>
                    <a:pt x="231" y="39"/>
                  </a:cubicBezTo>
                  <a:cubicBezTo>
                    <a:pt x="230" y="37"/>
                    <a:pt x="225" y="35"/>
                    <a:pt x="225" y="33"/>
                  </a:cubicBezTo>
                  <a:cubicBezTo>
                    <a:pt x="225" y="31"/>
                    <a:pt x="217" y="31"/>
                    <a:pt x="216" y="29"/>
                  </a:cubicBezTo>
                  <a:cubicBezTo>
                    <a:pt x="214" y="27"/>
                    <a:pt x="208" y="26"/>
                    <a:pt x="207" y="27"/>
                  </a:cubicBezTo>
                  <a:cubicBezTo>
                    <a:pt x="206" y="27"/>
                    <a:pt x="198" y="25"/>
                    <a:pt x="196" y="24"/>
                  </a:cubicBezTo>
                  <a:cubicBezTo>
                    <a:pt x="194" y="24"/>
                    <a:pt x="187" y="26"/>
                    <a:pt x="185" y="26"/>
                  </a:cubicBezTo>
                  <a:cubicBezTo>
                    <a:pt x="183" y="26"/>
                    <a:pt x="179" y="29"/>
                    <a:pt x="177" y="30"/>
                  </a:cubicBezTo>
                  <a:cubicBezTo>
                    <a:pt x="174" y="30"/>
                    <a:pt x="168" y="26"/>
                    <a:pt x="167" y="27"/>
                  </a:cubicBezTo>
                  <a:cubicBezTo>
                    <a:pt x="165" y="28"/>
                    <a:pt x="161" y="23"/>
                    <a:pt x="159" y="22"/>
                  </a:cubicBezTo>
                  <a:cubicBezTo>
                    <a:pt x="158" y="20"/>
                    <a:pt x="159" y="14"/>
                    <a:pt x="158" y="12"/>
                  </a:cubicBezTo>
                  <a:cubicBezTo>
                    <a:pt x="157" y="10"/>
                    <a:pt x="149" y="10"/>
                    <a:pt x="147" y="9"/>
                  </a:cubicBezTo>
                  <a:cubicBezTo>
                    <a:pt x="144" y="8"/>
                    <a:pt x="140" y="6"/>
                    <a:pt x="138" y="6"/>
                  </a:cubicBezTo>
                  <a:cubicBezTo>
                    <a:pt x="136" y="6"/>
                    <a:pt x="132" y="5"/>
                    <a:pt x="131" y="4"/>
                  </a:cubicBezTo>
                  <a:cubicBezTo>
                    <a:pt x="130" y="3"/>
                    <a:pt x="124" y="2"/>
                    <a:pt x="122" y="1"/>
                  </a:cubicBezTo>
                  <a:cubicBezTo>
                    <a:pt x="120" y="0"/>
                    <a:pt x="119" y="3"/>
                    <a:pt x="118" y="5"/>
                  </a:cubicBezTo>
                  <a:cubicBezTo>
                    <a:pt x="117" y="6"/>
                    <a:pt x="112" y="6"/>
                    <a:pt x="112" y="8"/>
                  </a:cubicBezTo>
                  <a:cubicBezTo>
                    <a:pt x="111" y="11"/>
                    <a:pt x="106" y="11"/>
                    <a:pt x="107" y="14"/>
                  </a:cubicBezTo>
                  <a:cubicBezTo>
                    <a:pt x="108" y="16"/>
                    <a:pt x="109" y="22"/>
                    <a:pt x="111" y="23"/>
                  </a:cubicBezTo>
                  <a:cubicBezTo>
                    <a:pt x="113" y="24"/>
                    <a:pt x="112" y="28"/>
                    <a:pt x="111" y="29"/>
                  </a:cubicBezTo>
                  <a:cubicBezTo>
                    <a:pt x="110" y="30"/>
                    <a:pt x="102" y="31"/>
                    <a:pt x="101" y="34"/>
                  </a:cubicBezTo>
                  <a:cubicBezTo>
                    <a:pt x="100" y="36"/>
                    <a:pt x="96" y="33"/>
                    <a:pt x="93" y="31"/>
                  </a:cubicBezTo>
                  <a:cubicBezTo>
                    <a:pt x="89" y="30"/>
                    <a:pt x="85" y="31"/>
                    <a:pt x="83" y="32"/>
                  </a:cubicBezTo>
                  <a:cubicBezTo>
                    <a:pt x="82" y="33"/>
                    <a:pt x="76" y="29"/>
                    <a:pt x="74" y="29"/>
                  </a:cubicBezTo>
                  <a:cubicBezTo>
                    <a:pt x="72" y="28"/>
                    <a:pt x="72" y="22"/>
                    <a:pt x="70" y="23"/>
                  </a:cubicBezTo>
                  <a:cubicBezTo>
                    <a:pt x="68" y="23"/>
                    <a:pt x="56" y="21"/>
                    <a:pt x="54" y="20"/>
                  </a:cubicBezTo>
                  <a:cubicBezTo>
                    <a:pt x="51" y="19"/>
                    <a:pt x="46" y="20"/>
                    <a:pt x="46" y="21"/>
                  </a:cubicBezTo>
                  <a:cubicBezTo>
                    <a:pt x="45" y="23"/>
                    <a:pt x="39" y="23"/>
                    <a:pt x="38" y="24"/>
                  </a:cubicBezTo>
                  <a:cubicBezTo>
                    <a:pt x="37" y="26"/>
                    <a:pt x="32" y="27"/>
                    <a:pt x="30" y="29"/>
                  </a:cubicBezTo>
                  <a:cubicBezTo>
                    <a:pt x="28" y="31"/>
                    <a:pt x="22" y="31"/>
                    <a:pt x="21" y="34"/>
                  </a:cubicBezTo>
                  <a:cubicBezTo>
                    <a:pt x="20" y="37"/>
                    <a:pt x="12" y="38"/>
                    <a:pt x="10" y="38"/>
                  </a:cubicBezTo>
                  <a:cubicBezTo>
                    <a:pt x="8" y="39"/>
                    <a:pt x="3" y="40"/>
                    <a:pt x="2" y="41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42"/>
                    <a:pt x="1" y="43"/>
                    <a:pt x="1" y="43"/>
                  </a:cubicBezTo>
                  <a:cubicBezTo>
                    <a:pt x="2" y="51"/>
                    <a:pt x="6" y="50"/>
                    <a:pt x="9" y="53"/>
                  </a:cubicBezTo>
                  <a:cubicBezTo>
                    <a:pt x="13" y="56"/>
                    <a:pt x="16" y="58"/>
                    <a:pt x="20" y="59"/>
                  </a:cubicBezTo>
                  <a:cubicBezTo>
                    <a:pt x="23" y="59"/>
                    <a:pt x="29" y="63"/>
                    <a:pt x="30" y="66"/>
                  </a:cubicBezTo>
                  <a:cubicBezTo>
                    <a:pt x="30" y="69"/>
                    <a:pt x="34" y="73"/>
                    <a:pt x="36" y="74"/>
                  </a:cubicBezTo>
                  <a:cubicBezTo>
                    <a:pt x="38" y="76"/>
                    <a:pt x="35" y="81"/>
                    <a:pt x="35" y="85"/>
                  </a:cubicBezTo>
                  <a:cubicBezTo>
                    <a:pt x="35" y="89"/>
                    <a:pt x="30" y="90"/>
                    <a:pt x="32" y="94"/>
                  </a:cubicBezTo>
                  <a:cubicBezTo>
                    <a:pt x="35" y="98"/>
                    <a:pt x="53" y="100"/>
                    <a:pt x="59" y="100"/>
                  </a:cubicBezTo>
                  <a:cubicBezTo>
                    <a:pt x="64" y="100"/>
                    <a:pt x="66" y="105"/>
                    <a:pt x="67" y="105"/>
                  </a:cubicBezTo>
                  <a:cubicBezTo>
                    <a:pt x="71" y="105"/>
                    <a:pt x="71" y="109"/>
                    <a:pt x="75" y="110"/>
                  </a:cubicBezTo>
                  <a:cubicBezTo>
                    <a:pt x="79" y="110"/>
                    <a:pt x="82" y="112"/>
                    <a:pt x="84" y="119"/>
                  </a:cubicBezTo>
                  <a:cubicBezTo>
                    <a:pt x="85" y="125"/>
                    <a:pt x="90" y="127"/>
                    <a:pt x="91" y="130"/>
                  </a:cubicBezTo>
                  <a:cubicBezTo>
                    <a:pt x="91" y="133"/>
                    <a:pt x="100" y="131"/>
                    <a:pt x="106" y="131"/>
                  </a:cubicBezTo>
                  <a:cubicBezTo>
                    <a:pt x="112" y="132"/>
                    <a:pt x="129" y="131"/>
                    <a:pt x="134" y="132"/>
                  </a:cubicBezTo>
                  <a:cubicBezTo>
                    <a:pt x="138" y="133"/>
                    <a:pt x="149" y="132"/>
                    <a:pt x="155" y="136"/>
                  </a:cubicBezTo>
                  <a:cubicBezTo>
                    <a:pt x="161" y="140"/>
                    <a:pt x="164" y="137"/>
                    <a:pt x="167" y="139"/>
                  </a:cubicBezTo>
                  <a:cubicBezTo>
                    <a:pt x="171" y="141"/>
                    <a:pt x="174" y="142"/>
                    <a:pt x="179" y="142"/>
                  </a:cubicBezTo>
                  <a:cubicBezTo>
                    <a:pt x="185" y="141"/>
                    <a:pt x="185" y="145"/>
                    <a:pt x="188" y="146"/>
                  </a:cubicBezTo>
                  <a:cubicBezTo>
                    <a:pt x="192" y="147"/>
                    <a:pt x="199" y="140"/>
                    <a:pt x="209" y="136"/>
                  </a:cubicBezTo>
                  <a:cubicBezTo>
                    <a:pt x="218" y="132"/>
                    <a:pt x="230" y="135"/>
                    <a:pt x="235" y="135"/>
                  </a:cubicBezTo>
                  <a:cubicBezTo>
                    <a:pt x="240" y="136"/>
                    <a:pt x="250" y="133"/>
                    <a:pt x="256" y="127"/>
                  </a:cubicBezTo>
                  <a:cubicBezTo>
                    <a:pt x="262" y="121"/>
                    <a:pt x="269" y="122"/>
                    <a:pt x="270" y="117"/>
                  </a:cubicBezTo>
                  <a:cubicBezTo>
                    <a:pt x="271" y="111"/>
                    <a:pt x="264" y="109"/>
                    <a:pt x="267" y="104"/>
                  </a:cubicBezTo>
                  <a:cubicBezTo>
                    <a:pt x="270" y="99"/>
                    <a:pt x="276" y="100"/>
                    <a:pt x="279" y="101"/>
                  </a:cubicBezTo>
                  <a:cubicBezTo>
                    <a:pt x="282" y="103"/>
                    <a:pt x="290" y="105"/>
                    <a:pt x="297" y="100"/>
                  </a:cubicBezTo>
                  <a:cubicBezTo>
                    <a:pt x="305" y="95"/>
                    <a:pt x="308" y="96"/>
                    <a:pt x="315" y="95"/>
                  </a:cubicBezTo>
                  <a:cubicBezTo>
                    <a:pt x="321" y="94"/>
                    <a:pt x="321" y="90"/>
                    <a:pt x="325" y="86"/>
                  </a:cubicBezTo>
                  <a:cubicBezTo>
                    <a:pt x="330" y="82"/>
                    <a:pt x="335" y="80"/>
                    <a:pt x="339" y="80"/>
                  </a:cubicBezTo>
                  <a:cubicBezTo>
                    <a:pt x="344" y="80"/>
                    <a:pt x="350" y="76"/>
                    <a:pt x="354" y="78"/>
                  </a:cubicBezTo>
                  <a:cubicBezTo>
                    <a:pt x="359" y="79"/>
                    <a:pt x="366" y="80"/>
                    <a:pt x="366" y="76"/>
                  </a:cubicBezTo>
                  <a:cubicBezTo>
                    <a:pt x="367" y="73"/>
                    <a:pt x="355" y="66"/>
                    <a:pt x="351" y="6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" name="Freeform 220"/>
            <p:cNvSpPr>
              <a:spLocks/>
            </p:cNvSpPr>
            <p:nvPr userDrawn="1"/>
          </p:nvSpPr>
          <p:spPr bwMode="auto">
            <a:xfrm>
              <a:off x="8078094" y="3606515"/>
              <a:ext cx="11746" cy="34649"/>
            </a:xfrm>
            <a:custGeom>
              <a:avLst/>
              <a:gdLst>
                <a:gd name="T0" fmla="*/ 2 w 6"/>
                <a:gd name="T1" fmla="*/ 1 h 15"/>
                <a:gd name="T2" fmla="*/ 0 w 6"/>
                <a:gd name="T3" fmla="*/ 8 h 15"/>
                <a:gd name="T4" fmla="*/ 4 w 6"/>
                <a:gd name="T5" fmla="*/ 15 h 15"/>
                <a:gd name="T6" fmla="*/ 5 w 6"/>
                <a:gd name="T7" fmla="*/ 3 h 15"/>
                <a:gd name="T8" fmla="*/ 6 w 6"/>
                <a:gd name="T9" fmla="*/ 1 h 15"/>
                <a:gd name="T10" fmla="*/ 2 w 6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2" y="1"/>
                  </a:moveTo>
                  <a:cubicBezTo>
                    <a:pt x="0" y="1"/>
                    <a:pt x="0" y="7"/>
                    <a:pt x="0" y="8"/>
                  </a:cubicBezTo>
                  <a:cubicBezTo>
                    <a:pt x="0" y="9"/>
                    <a:pt x="1" y="12"/>
                    <a:pt x="4" y="15"/>
                  </a:cubicBezTo>
                  <a:cubicBezTo>
                    <a:pt x="4" y="11"/>
                    <a:pt x="5" y="4"/>
                    <a:pt x="5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4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" name="Freeform 221"/>
            <p:cNvSpPr>
              <a:spLocks/>
            </p:cNvSpPr>
            <p:nvPr userDrawn="1"/>
          </p:nvSpPr>
          <p:spPr bwMode="auto">
            <a:xfrm>
              <a:off x="8056281" y="3586456"/>
              <a:ext cx="33559" cy="103945"/>
            </a:xfrm>
            <a:custGeom>
              <a:avLst/>
              <a:gdLst>
                <a:gd name="T0" fmla="*/ 7 w 16"/>
                <a:gd name="T1" fmla="*/ 45 h 45"/>
                <a:gd name="T2" fmla="*/ 9 w 16"/>
                <a:gd name="T3" fmla="*/ 45 h 45"/>
                <a:gd name="T4" fmla="*/ 12 w 16"/>
                <a:gd name="T5" fmla="*/ 30 h 45"/>
                <a:gd name="T6" fmla="*/ 14 w 16"/>
                <a:gd name="T7" fmla="*/ 24 h 45"/>
                <a:gd name="T8" fmla="*/ 10 w 16"/>
                <a:gd name="T9" fmla="*/ 17 h 45"/>
                <a:gd name="T10" fmla="*/ 12 w 16"/>
                <a:gd name="T11" fmla="*/ 10 h 45"/>
                <a:gd name="T12" fmla="*/ 16 w 16"/>
                <a:gd name="T13" fmla="*/ 10 h 45"/>
                <a:gd name="T14" fmla="*/ 16 w 16"/>
                <a:gd name="T15" fmla="*/ 2 h 45"/>
                <a:gd name="T16" fmla="*/ 11 w 16"/>
                <a:gd name="T17" fmla="*/ 0 h 45"/>
                <a:gd name="T18" fmla="*/ 9 w 16"/>
                <a:gd name="T19" fmla="*/ 5 h 45"/>
                <a:gd name="T20" fmla="*/ 0 w 16"/>
                <a:gd name="T21" fmla="*/ 24 h 45"/>
                <a:gd name="T22" fmla="*/ 8 w 16"/>
                <a:gd name="T23" fmla="*/ 43 h 45"/>
                <a:gd name="T24" fmla="*/ 7 w 16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45">
                  <a:moveTo>
                    <a:pt x="7" y="45"/>
                  </a:moveTo>
                  <a:cubicBezTo>
                    <a:pt x="8" y="45"/>
                    <a:pt x="8" y="45"/>
                    <a:pt x="9" y="45"/>
                  </a:cubicBezTo>
                  <a:cubicBezTo>
                    <a:pt x="10" y="39"/>
                    <a:pt x="11" y="31"/>
                    <a:pt x="12" y="30"/>
                  </a:cubicBezTo>
                  <a:cubicBezTo>
                    <a:pt x="13" y="29"/>
                    <a:pt x="14" y="27"/>
                    <a:pt x="14" y="24"/>
                  </a:cubicBezTo>
                  <a:cubicBezTo>
                    <a:pt x="11" y="21"/>
                    <a:pt x="10" y="18"/>
                    <a:pt x="10" y="17"/>
                  </a:cubicBezTo>
                  <a:cubicBezTo>
                    <a:pt x="10" y="16"/>
                    <a:pt x="10" y="10"/>
                    <a:pt x="12" y="10"/>
                  </a:cubicBezTo>
                  <a:cubicBezTo>
                    <a:pt x="12" y="9"/>
                    <a:pt x="14" y="9"/>
                    <a:pt x="16" y="10"/>
                  </a:cubicBezTo>
                  <a:cubicBezTo>
                    <a:pt x="16" y="8"/>
                    <a:pt x="16" y="5"/>
                    <a:pt x="16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9" y="4"/>
                    <a:pt x="9" y="5"/>
                  </a:cubicBezTo>
                  <a:cubicBezTo>
                    <a:pt x="8" y="11"/>
                    <a:pt x="2" y="20"/>
                    <a:pt x="0" y="24"/>
                  </a:cubicBezTo>
                  <a:cubicBezTo>
                    <a:pt x="8" y="43"/>
                    <a:pt x="8" y="43"/>
                    <a:pt x="8" y="43"/>
                  </a:cubicBezTo>
                  <a:lnTo>
                    <a:pt x="7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" name="Freeform 222"/>
            <p:cNvSpPr>
              <a:spLocks/>
            </p:cNvSpPr>
            <p:nvPr userDrawn="1"/>
          </p:nvSpPr>
          <p:spPr bwMode="auto">
            <a:xfrm>
              <a:off x="8076417" y="3582809"/>
              <a:ext cx="104033" cy="120357"/>
            </a:xfrm>
            <a:custGeom>
              <a:avLst/>
              <a:gdLst>
                <a:gd name="T0" fmla="*/ 45 w 49"/>
                <a:gd name="T1" fmla="*/ 0 h 51"/>
                <a:gd name="T2" fmla="*/ 30 w 49"/>
                <a:gd name="T3" fmla="*/ 7 h 51"/>
                <a:gd name="T4" fmla="*/ 19 w 49"/>
                <a:gd name="T5" fmla="*/ 12 h 51"/>
                <a:gd name="T6" fmla="*/ 9 w 49"/>
                <a:gd name="T7" fmla="*/ 7 h 51"/>
                <a:gd name="T8" fmla="*/ 8 w 49"/>
                <a:gd name="T9" fmla="*/ 3 h 51"/>
                <a:gd name="T10" fmla="*/ 7 w 49"/>
                <a:gd name="T11" fmla="*/ 3 h 51"/>
                <a:gd name="T12" fmla="*/ 6 w 49"/>
                <a:gd name="T13" fmla="*/ 13 h 51"/>
                <a:gd name="T14" fmla="*/ 3 w 49"/>
                <a:gd name="T15" fmla="*/ 31 h 51"/>
                <a:gd name="T16" fmla="*/ 0 w 49"/>
                <a:gd name="T17" fmla="*/ 46 h 51"/>
                <a:gd name="T18" fmla="*/ 10 w 49"/>
                <a:gd name="T19" fmla="*/ 50 h 51"/>
                <a:gd name="T20" fmla="*/ 19 w 49"/>
                <a:gd name="T21" fmla="*/ 44 h 51"/>
                <a:gd name="T22" fmla="*/ 27 w 49"/>
                <a:gd name="T23" fmla="*/ 41 h 51"/>
                <a:gd name="T24" fmla="*/ 33 w 49"/>
                <a:gd name="T25" fmla="*/ 36 h 51"/>
                <a:gd name="T26" fmla="*/ 25 w 49"/>
                <a:gd name="T27" fmla="*/ 27 h 51"/>
                <a:gd name="T28" fmla="*/ 36 w 49"/>
                <a:gd name="T29" fmla="*/ 20 h 51"/>
                <a:gd name="T30" fmla="*/ 48 w 49"/>
                <a:gd name="T31" fmla="*/ 16 h 51"/>
                <a:gd name="T32" fmla="*/ 49 w 49"/>
                <a:gd name="T33" fmla="*/ 16 h 51"/>
                <a:gd name="T34" fmla="*/ 46 w 49"/>
                <a:gd name="T35" fmla="*/ 6 h 51"/>
                <a:gd name="T36" fmla="*/ 45 w 49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" h="51">
                  <a:moveTo>
                    <a:pt x="45" y="0"/>
                  </a:moveTo>
                  <a:cubicBezTo>
                    <a:pt x="38" y="4"/>
                    <a:pt x="32" y="7"/>
                    <a:pt x="30" y="7"/>
                  </a:cubicBezTo>
                  <a:cubicBezTo>
                    <a:pt x="27" y="7"/>
                    <a:pt x="19" y="12"/>
                    <a:pt x="19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7"/>
                    <a:pt x="6" y="11"/>
                    <a:pt x="6" y="13"/>
                  </a:cubicBezTo>
                  <a:cubicBezTo>
                    <a:pt x="5" y="15"/>
                    <a:pt x="5" y="28"/>
                    <a:pt x="3" y="31"/>
                  </a:cubicBezTo>
                  <a:cubicBezTo>
                    <a:pt x="2" y="32"/>
                    <a:pt x="1" y="40"/>
                    <a:pt x="0" y="46"/>
                  </a:cubicBezTo>
                  <a:cubicBezTo>
                    <a:pt x="3" y="48"/>
                    <a:pt x="8" y="50"/>
                    <a:pt x="10" y="50"/>
                  </a:cubicBezTo>
                  <a:cubicBezTo>
                    <a:pt x="14" y="51"/>
                    <a:pt x="19" y="47"/>
                    <a:pt x="19" y="44"/>
                  </a:cubicBezTo>
                  <a:cubicBezTo>
                    <a:pt x="19" y="41"/>
                    <a:pt x="23" y="41"/>
                    <a:pt x="27" y="41"/>
                  </a:cubicBezTo>
                  <a:cubicBezTo>
                    <a:pt x="30" y="41"/>
                    <a:pt x="31" y="37"/>
                    <a:pt x="33" y="36"/>
                  </a:cubicBezTo>
                  <a:cubicBezTo>
                    <a:pt x="36" y="35"/>
                    <a:pt x="27" y="27"/>
                    <a:pt x="25" y="27"/>
                  </a:cubicBezTo>
                  <a:cubicBezTo>
                    <a:pt x="22" y="26"/>
                    <a:pt x="27" y="20"/>
                    <a:pt x="36" y="20"/>
                  </a:cubicBezTo>
                  <a:cubicBezTo>
                    <a:pt x="45" y="19"/>
                    <a:pt x="43" y="16"/>
                    <a:pt x="48" y="16"/>
                  </a:cubicBezTo>
                  <a:cubicBezTo>
                    <a:pt x="48" y="16"/>
                    <a:pt x="49" y="16"/>
                    <a:pt x="49" y="16"/>
                  </a:cubicBezTo>
                  <a:cubicBezTo>
                    <a:pt x="48" y="13"/>
                    <a:pt x="47" y="8"/>
                    <a:pt x="46" y="6"/>
                  </a:cubicBezTo>
                  <a:cubicBezTo>
                    <a:pt x="46" y="4"/>
                    <a:pt x="45" y="2"/>
                    <a:pt x="4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" name="Freeform 223"/>
            <p:cNvSpPr>
              <a:spLocks/>
            </p:cNvSpPr>
            <p:nvPr userDrawn="1"/>
          </p:nvSpPr>
          <p:spPr bwMode="auto">
            <a:xfrm>
              <a:off x="8947276" y="3296505"/>
              <a:ext cx="271829" cy="118534"/>
            </a:xfrm>
            <a:custGeom>
              <a:avLst/>
              <a:gdLst>
                <a:gd name="T0" fmla="*/ 118 w 127"/>
                <a:gd name="T1" fmla="*/ 10 h 51"/>
                <a:gd name="T2" fmla="*/ 107 w 127"/>
                <a:gd name="T3" fmla="*/ 7 h 51"/>
                <a:gd name="T4" fmla="*/ 77 w 127"/>
                <a:gd name="T5" fmla="*/ 5 h 51"/>
                <a:gd name="T6" fmla="*/ 61 w 127"/>
                <a:gd name="T7" fmla="*/ 1 h 51"/>
                <a:gd name="T8" fmla="*/ 49 w 127"/>
                <a:gd name="T9" fmla="*/ 6 h 51"/>
                <a:gd name="T10" fmla="*/ 39 w 127"/>
                <a:gd name="T11" fmla="*/ 7 h 51"/>
                <a:gd name="T12" fmla="*/ 23 w 127"/>
                <a:gd name="T13" fmla="*/ 8 h 51"/>
                <a:gd name="T14" fmla="*/ 16 w 127"/>
                <a:gd name="T15" fmla="*/ 15 h 51"/>
                <a:gd name="T16" fmla="*/ 12 w 127"/>
                <a:gd name="T17" fmla="*/ 21 h 51"/>
                <a:gd name="T18" fmla="*/ 16 w 127"/>
                <a:gd name="T19" fmla="*/ 24 h 51"/>
                <a:gd name="T20" fmla="*/ 26 w 127"/>
                <a:gd name="T21" fmla="*/ 24 h 51"/>
                <a:gd name="T22" fmla="*/ 42 w 127"/>
                <a:gd name="T23" fmla="*/ 31 h 51"/>
                <a:gd name="T24" fmla="*/ 37 w 127"/>
                <a:gd name="T25" fmla="*/ 36 h 51"/>
                <a:gd name="T26" fmla="*/ 26 w 127"/>
                <a:gd name="T27" fmla="*/ 38 h 51"/>
                <a:gd name="T28" fmla="*/ 9 w 127"/>
                <a:gd name="T29" fmla="*/ 40 h 51"/>
                <a:gd name="T30" fmla="*/ 0 w 127"/>
                <a:gd name="T31" fmla="*/ 47 h 51"/>
                <a:gd name="T32" fmla="*/ 17 w 127"/>
                <a:gd name="T33" fmla="*/ 48 h 51"/>
                <a:gd name="T34" fmla="*/ 27 w 127"/>
                <a:gd name="T35" fmla="*/ 48 h 51"/>
                <a:gd name="T36" fmla="*/ 37 w 127"/>
                <a:gd name="T37" fmla="*/ 50 h 51"/>
                <a:gd name="T38" fmla="*/ 52 w 127"/>
                <a:gd name="T39" fmla="*/ 49 h 51"/>
                <a:gd name="T40" fmla="*/ 54 w 127"/>
                <a:gd name="T41" fmla="*/ 44 h 51"/>
                <a:gd name="T42" fmla="*/ 59 w 127"/>
                <a:gd name="T43" fmla="*/ 41 h 51"/>
                <a:gd name="T44" fmla="*/ 66 w 127"/>
                <a:gd name="T45" fmla="*/ 37 h 51"/>
                <a:gd name="T46" fmla="*/ 73 w 127"/>
                <a:gd name="T47" fmla="*/ 35 h 51"/>
                <a:gd name="T48" fmla="*/ 80 w 127"/>
                <a:gd name="T49" fmla="*/ 37 h 51"/>
                <a:gd name="T50" fmla="*/ 87 w 127"/>
                <a:gd name="T51" fmla="*/ 33 h 51"/>
                <a:gd name="T52" fmla="*/ 98 w 127"/>
                <a:gd name="T53" fmla="*/ 30 h 51"/>
                <a:gd name="T54" fmla="*/ 107 w 127"/>
                <a:gd name="T55" fmla="*/ 25 h 51"/>
                <a:gd name="T56" fmla="*/ 116 w 127"/>
                <a:gd name="T57" fmla="*/ 20 h 51"/>
                <a:gd name="T58" fmla="*/ 126 w 127"/>
                <a:gd name="T59" fmla="*/ 16 h 51"/>
                <a:gd name="T60" fmla="*/ 127 w 127"/>
                <a:gd name="T61" fmla="*/ 13 h 51"/>
                <a:gd name="T62" fmla="*/ 118 w 127"/>
                <a:gd name="T6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1">
                  <a:moveTo>
                    <a:pt x="118" y="10"/>
                  </a:moveTo>
                  <a:cubicBezTo>
                    <a:pt x="113" y="5"/>
                    <a:pt x="112" y="8"/>
                    <a:pt x="107" y="7"/>
                  </a:cubicBezTo>
                  <a:cubicBezTo>
                    <a:pt x="101" y="6"/>
                    <a:pt x="81" y="4"/>
                    <a:pt x="77" y="5"/>
                  </a:cubicBezTo>
                  <a:cubicBezTo>
                    <a:pt x="72" y="7"/>
                    <a:pt x="64" y="2"/>
                    <a:pt x="61" y="1"/>
                  </a:cubicBezTo>
                  <a:cubicBezTo>
                    <a:pt x="58" y="0"/>
                    <a:pt x="49" y="1"/>
                    <a:pt x="49" y="6"/>
                  </a:cubicBezTo>
                  <a:cubicBezTo>
                    <a:pt x="49" y="10"/>
                    <a:pt x="45" y="10"/>
                    <a:pt x="39" y="7"/>
                  </a:cubicBezTo>
                  <a:cubicBezTo>
                    <a:pt x="32" y="4"/>
                    <a:pt x="23" y="4"/>
                    <a:pt x="23" y="8"/>
                  </a:cubicBezTo>
                  <a:cubicBezTo>
                    <a:pt x="22" y="11"/>
                    <a:pt x="18" y="14"/>
                    <a:pt x="16" y="15"/>
                  </a:cubicBezTo>
                  <a:cubicBezTo>
                    <a:pt x="15" y="15"/>
                    <a:pt x="13" y="18"/>
                    <a:pt x="12" y="21"/>
                  </a:cubicBezTo>
                  <a:cubicBezTo>
                    <a:pt x="14" y="22"/>
                    <a:pt x="15" y="23"/>
                    <a:pt x="16" y="24"/>
                  </a:cubicBezTo>
                  <a:cubicBezTo>
                    <a:pt x="19" y="27"/>
                    <a:pt x="25" y="27"/>
                    <a:pt x="26" y="24"/>
                  </a:cubicBezTo>
                  <a:cubicBezTo>
                    <a:pt x="27" y="21"/>
                    <a:pt x="36" y="27"/>
                    <a:pt x="42" y="31"/>
                  </a:cubicBezTo>
                  <a:cubicBezTo>
                    <a:pt x="47" y="35"/>
                    <a:pt x="39" y="32"/>
                    <a:pt x="37" y="36"/>
                  </a:cubicBezTo>
                  <a:cubicBezTo>
                    <a:pt x="34" y="41"/>
                    <a:pt x="27" y="36"/>
                    <a:pt x="26" y="38"/>
                  </a:cubicBezTo>
                  <a:cubicBezTo>
                    <a:pt x="24" y="40"/>
                    <a:pt x="12" y="41"/>
                    <a:pt x="9" y="40"/>
                  </a:cubicBezTo>
                  <a:cubicBezTo>
                    <a:pt x="5" y="40"/>
                    <a:pt x="0" y="45"/>
                    <a:pt x="0" y="47"/>
                  </a:cubicBezTo>
                  <a:cubicBezTo>
                    <a:pt x="1" y="49"/>
                    <a:pt x="13" y="45"/>
                    <a:pt x="17" y="48"/>
                  </a:cubicBezTo>
                  <a:cubicBezTo>
                    <a:pt x="21" y="51"/>
                    <a:pt x="25" y="45"/>
                    <a:pt x="27" y="48"/>
                  </a:cubicBezTo>
                  <a:cubicBezTo>
                    <a:pt x="30" y="51"/>
                    <a:pt x="35" y="49"/>
                    <a:pt x="37" y="50"/>
                  </a:cubicBezTo>
                  <a:cubicBezTo>
                    <a:pt x="39" y="51"/>
                    <a:pt x="52" y="49"/>
                    <a:pt x="52" y="49"/>
                  </a:cubicBezTo>
                  <a:cubicBezTo>
                    <a:pt x="54" y="48"/>
                    <a:pt x="54" y="46"/>
                    <a:pt x="54" y="44"/>
                  </a:cubicBezTo>
                  <a:cubicBezTo>
                    <a:pt x="54" y="41"/>
                    <a:pt x="57" y="42"/>
                    <a:pt x="59" y="41"/>
                  </a:cubicBezTo>
                  <a:cubicBezTo>
                    <a:pt x="62" y="40"/>
                    <a:pt x="64" y="37"/>
                    <a:pt x="66" y="37"/>
                  </a:cubicBezTo>
                  <a:cubicBezTo>
                    <a:pt x="68" y="37"/>
                    <a:pt x="71" y="34"/>
                    <a:pt x="73" y="35"/>
                  </a:cubicBezTo>
                  <a:cubicBezTo>
                    <a:pt x="75" y="36"/>
                    <a:pt x="77" y="39"/>
                    <a:pt x="80" y="37"/>
                  </a:cubicBezTo>
                  <a:cubicBezTo>
                    <a:pt x="83" y="35"/>
                    <a:pt x="83" y="37"/>
                    <a:pt x="87" y="33"/>
                  </a:cubicBezTo>
                  <a:cubicBezTo>
                    <a:pt x="91" y="29"/>
                    <a:pt x="93" y="29"/>
                    <a:pt x="98" y="30"/>
                  </a:cubicBezTo>
                  <a:cubicBezTo>
                    <a:pt x="103" y="31"/>
                    <a:pt x="105" y="28"/>
                    <a:pt x="107" y="25"/>
                  </a:cubicBezTo>
                  <a:cubicBezTo>
                    <a:pt x="108" y="22"/>
                    <a:pt x="113" y="22"/>
                    <a:pt x="116" y="20"/>
                  </a:cubicBezTo>
                  <a:cubicBezTo>
                    <a:pt x="119" y="18"/>
                    <a:pt x="125" y="16"/>
                    <a:pt x="126" y="16"/>
                  </a:cubicBezTo>
                  <a:cubicBezTo>
                    <a:pt x="127" y="15"/>
                    <a:pt x="127" y="14"/>
                    <a:pt x="127" y="13"/>
                  </a:cubicBezTo>
                  <a:cubicBezTo>
                    <a:pt x="123" y="10"/>
                    <a:pt x="121" y="14"/>
                    <a:pt x="118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4" name="Freeform 224"/>
            <p:cNvSpPr>
              <a:spLocks/>
            </p:cNvSpPr>
            <p:nvPr userDrawn="1"/>
          </p:nvSpPr>
          <p:spPr bwMode="auto">
            <a:xfrm>
              <a:off x="8200585" y="3281916"/>
              <a:ext cx="171152" cy="80238"/>
            </a:xfrm>
            <a:custGeom>
              <a:avLst/>
              <a:gdLst>
                <a:gd name="T0" fmla="*/ 32 w 80"/>
                <a:gd name="T1" fmla="*/ 26 h 34"/>
                <a:gd name="T2" fmla="*/ 40 w 80"/>
                <a:gd name="T3" fmla="*/ 32 h 34"/>
                <a:gd name="T4" fmla="*/ 40 w 80"/>
                <a:gd name="T5" fmla="*/ 33 h 34"/>
                <a:gd name="T6" fmla="*/ 52 w 80"/>
                <a:gd name="T7" fmla="*/ 31 h 34"/>
                <a:gd name="T8" fmla="*/ 62 w 80"/>
                <a:gd name="T9" fmla="*/ 32 h 34"/>
                <a:gd name="T10" fmla="*/ 62 w 80"/>
                <a:gd name="T11" fmla="*/ 29 h 34"/>
                <a:gd name="T12" fmla="*/ 70 w 80"/>
                <a:gd name="T13" fmla="*/ 31 h 34"/>
                <a:gd name="T14" fmla="*/ 79 w 80"/>
                <a:gd name="T15" fmla="*/ 32 h 34"/>
                <a:gd name="T16" fmla="*/ 75 w 80"/>
                <a:gd name="T17" fmla="*/ 27 h 34"/>
                <a:gd name="T18" fmla="*/ 77 w 80"/>
                <a:gd name="T19" fmla="*/ 23 h 34"/>
                <a:gd name="T20" fmla="*/ 70 w 80"/>
                <a:gd name="T21" fmla="*/ 20 h 34"/>
                <a:gd name="T22" fmla="*/ 67 w 80"/>
                <a:gd name="T23" fmla="*/ 13 h 34"/>
                <a:gd name="T24" fmla="*/ 62 w 80"/>
                <a:gd name="T25" fmla="*/ 12 h 34"/>
                <a:gd name="T26" fmla="*/ 50 w 80"/>
                <a:gd name="T27" fmla="*/ 13 h 34"/>
                <a:gd name="T28" fmla="*/ 43 w 80"/>
                <a:gd name="T29" fmla="*/ 10 h 34"/>
                <a:gd name="T30" fmla="*/ 36 w 80"/>
                <a:gd name="T31" fmla="*/ 6 h 34"/>
                <a:gd name="T32" fmla="*/ 18 w 80"/>
                <a:gd name="T33" fmla="*/ 4 h 34"/>
                <a:gd name="T34" fmla="*/ 4 w 80"/>
                <a:gd name="T35" fmla="*/ 0 h 34"/>
                <a:gd name="T36" fmla="*/ 0 w 80"/>
                <a:gd name="T37" fmla="*/ 2 h 34"/>
                <a:gd name="T38" fmla="*/ 18 w 80"/>
                <a:gd name="T39" fmla="*/ 11 h 34"/>
                <a:gd name="T40" fmla="*/ 22 w 80"/>
                <a:gd name="T41" fmla="*/ 23 h 34"/>
                <a:gd name="T42" fmla="*/ 19 w 80"/>
                <a:gd name="T43" fmla="*/ 26 h 34"/>
                <a:gd name="T44" fmla="*/ 32 w 80"/>
                <a:gd name="T4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34">
                  <a:moveTo>
                    <a:pt x="32" y="26"/>
                  </a:moveTo>
                  <a:cubicBezTo>
                    <a:pt x="35" y="24"/>
                    <a:pt x="37" y="28"/>
                    <a:pt x="40" y="32"/>
                  </a:cubicBezTo>
                  <a:cubicBezTo>
                    <a:pt x="40" y="32"/>
                    <a:pt x="40" y="33"/>
                    <a:pt x="40" y="33"/>
                  </a:cubicBezTo>
                  <a:cubicBezTo>
                    <a:pt x="45" y="32"/>
                    <a:pt x="48" y="31"/>
                    <a:pt x="52" y="31"/>
                  </a:cubicBezTo>
                  <a:cubicBezTo>
                    <a:pt x="55" y="30"/>
                    <a:pt x="59" y="31"/>
                    <a:pt x="62" y="32"/>
                  </a:cubicBezTo>
                  <a:cubicBezTo>
                    <a:pt x="62" y="31"/>
                    <a:pt x="62" y="30"/>
                    <a:pt x="62" y="29"/>
                  </a:cubicBezTo>
                  <a:cubicBezTo>
                    <a:pt x="63" y="27"/>
                    <a:pt x="68" y="30"/>
                    <a:pt x="70" y="31"/>
                  </a:cubicBezTo>
                  <a:cubicBezTo>
                    <a:pt x="72" y="33"/>
                    <a:pt x="77" y="34"/>
                    <a:pt x="79" y="32"/>
                  </a:cubicBezTo>
                  <a:cubicBezTo>
                    <a:pt x="80" y="30"/>
                    <a:pt x="76" y="29"/>
                    <a:pt x="75" y="27"/>
                  </a:cubicBezTo>
                  <a:cubicBezTo>
                    <a:pt x="74" y="26"/>
                    <a:pt x="76" y="25"/>
                    <a:pt x="77" y="23"/>
                  </a:cubicBezTo>
                  <a:cubicBezTo>
                    <a:pt x="74" y="22"/>
                    <a:pt x="71" y="20"/>
                    <a:pt x="70" y="20"/>
                  </a:cubicBezTo>
                  <a:cubicBezTo>
                    <a:pt x="69" y="20"/>
                    <a:pt x="69" y="13"/>
                    <a:pt x="67" y="13"/>
                  </a:cubicBezTo>
                  <a:cubicBezTo>
                    <a:pt x="64" y="13"/>
                    <a:pt x="64" y="12"/>
                    <a:pt x="62" y="12"/>
                  </a:cubicBezTo>
                  <a:cubicBezTo>
                    <a:pt x="60" y="12"/>
                    <a:pt x="53" y="12"/>
                    <a:pt x="50" y="13"/>
                  </a:cubicBezTo>
                  <a:cubicBezTo>
                    <a:pt x="48" y="15"/>
                    <a:pt x="46" y="10"/>
                    <a:pt x="43" y="10"/>
                  </a:cubicBezTo>
                  <a:cubicBezTo>
                    <a:pt x="41" y="10"/>
                    <a:pt x="38" y="7"/>
                    <a:pt x="36" y="6"/>
                  </a:cubicBezTo>
                  <a:cubicBezTo>
                    <a:pt x="34" y="4"/>
                    <a:pt x="22" y="6"/>
                    <a:pt x="18" y="4"/>
                  </a:cubicBezTo>
                  <a:cubicBezTo>
                    <a:pt x="14" y="2"/>
                    <a:pt x="8" y="0"/>
                    <a:pt x="4" y="0"/>
                  </a:cubicBezTo>
                  <a:cubicBezTo>
                    <a:pt x="3" y="0"/>
                    <a:pt x="1" y="1"/>
                    <a:pt x="0" y="2"/>
                  </a:cubicBezTo>
                  <a:cubicBezTo>
                    <a:pt x="6" y="6"/>
                    <a:pt x="16" y="5"/>
                    <a:pt x="18" y="11"/>
                  </a:cubicBezTo>
                  <a:cubicBezTo>
                    <a:pt x="19" y="19"/>
                    <a:pt x="24" y="16"/>
                    <a:pt x="22" y="23"/>
                  </a:cubicBezTo>
                  <a:cubicBezTo>
                    <a:pt x="22" y="24"/>
                    <a:pt x="21" y="25"/>
                    <a:pt x="19" y="26"/>
                  </a:cubicBezTo>
                  <a:cubicBezTo>
                    <a:pt x="25" y="27"/>
                    <a:pt x="30" y="27"/>
                    <a:pt x="32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" name="Freeform 225"/>
            <p:cNvSpPr>
              <a:spLocks noEditPoints="1"/>
            </p:cNvSpPr>
            <p:nvPr userDrawn="1"/>
          </p:nvSpPr>
          <p:spPr bwMode="auto">
            <a:xfrm>
              <a:off x="7853248" y="3327506"/>
              <a:ext cx="468151" cy="186006"/>
            </a:xfrm>
            <a:custGeom>
              <a:avLst/>
              <a:gdLst>
                <a:gd name="T0" fmla="*/ 213 w 219"/>
                <a:gd name="T1" fmla="*/ 56 h 80"/>
                <a:gd name="T2" fmla="*/ 213 w 219"/>
                <a:gd name="T3" fmla="*/ 44 h 80"/>
                <a:gd name="T4" fmla="*/ 213 w 219"/>
                <a:gd name="T5" fmla="*/ 35 h 80"/>
                <a:gd name="T6" fmla="*/ 216 w 219"/>
                <a:gd name="T7" fmla="*/ 30 h 80"/>
                <a:gd name="T8" fmla="*/ 214 w 219"/>
                <a:gd name="T9" fmla="*/ 26 h 80"/>
                <a:gd name="T10" fmla="*/ 205 w 219"/>
                <a:gd name="T11" fmla="*/ 22 h 80"/>
                <a:gd name="T12" fmla="*/ 202 w 219"/>
                <a:gd name="T13" fmla="*/ 13 h 80"/>
                <a:gd name="T14" fmla="*/ 194 w 219"/>
                <a:gd name="T15" fmla="*/ 7 h 80"/>
                <a:gd name="T16" fmla="*/ 181 w 219"/>
                <a:gd name="T17" fmla="*/ 7 h 80"/>
                <a:gd name="T18" fmla="*/ 160 w 219"/>
                <a:gd name="T19" fmla="*/ 14 h 80"/>
                <a:gd name="T20" fmla="*/ 139 w 219"/>
                <a:gd name="T21" fmla="*/ 15 h 80"/>
                <a:gd name="T22" fmla="*/ 126 w 219"/>
                <a:gd name="T23" fmla="*/ 10 h 80"/>
                <a:gd name="T24" fmla="*/ 115 w 219"/>
                <a:gd name="T25" fmla="*/ 6 h 80"/>
                <a:gd name="T26" fmla="*/ 98 w 219"/>
                <a:gd name="T27" fmla="*/ 2 h 80"/>
                <a:gd name="T28" fmla="*/ 63 w 219"/>
                <a:gd name="T29" fmla="*/ 12 h 80"/>
                <a:gd name="T30" fmla="*/ 37 w 219"/>
                <a:gd name="T31" fmla="*/ 13 h 80"/>
                <a:gd name="T32" fmla="*/ 31 w 219"/>
                <a:gd name="T33" fmla="*/ 21 h 80"/>
                <a:gd name="T34" fmla="*/ 7 w 219"/>
                <a:gd name="T35" fmla="*/ 23 h 80"/>
                <a:gd name="T36" fmla="*/ 4 w 219"/>
                <a:gd name="T37" fmla="*/ 31 h 80"/>
                <a:gd name="T38" fmla="*/ 9 w 219"/>
                <a:gd name="T39" fmla="*/ 34 h 80"/>
                <a:gd name="T40" fmla="*/ 10 w 219"/>
                <a:gd name="T41" fmla="*/ 42 h 80"/>
                <a:gd name="T42" fmla="*/ 10 w 219"/>
                <a:gd name="T43" fmla="*/ 50 h 80"/>
                <a:gd name="T44" fmla="*/ 10 w 219"/>
                <a:gd name="T45" fmla="*/ 56 h 80"/>
                <a:gd name="T46" fmla="*/ 16 w 219"/>
                <a:gd name="T47" fmla="*/ 61 h 80"/>
                <a:gd name="T48" fmla="*/ 24 w 219"/>
                <a:gd name="T49" fmla="*/ 66 h 80"/>
                <a:gd name="T50" fmla="*/ 30 w 219"/>
                <a:gd name="T51" fmla="*/ 67 h 80"/>
                <a:gd name="T52" fmla="*/ 37 w 219"/>
                <a:gd name="T53" fmla="*/ 74 h 80"/>
                <a:gd name="T54" fmla="*/ 52 w 219"/>
                <a:gd name="T55" fmla="*/ 72 h 80"/>
                <a:gd name="T56" fmla="*/ 61 w 219"/>
                <a:gd name="T57" fmla="*/ 68 h 80"/>
                <a:gd name="T58" fmla="*/ 77 w 219"/>
                <a:gd name="T59" fmla="*/ 76 h 80"/>
                <a:gd name="T60" fmla="*/ 89 w 219"/>
                <a:gd name="T61" fmla="*/ 74 h 80"/>
                <a:gd name="T62" fmla="*/ 100 w 219"/>
                <a:gd name="T63" fmla="*/ 68 h 80"/>
                <a:gd name="T64" fmla="*/ 109 w 219"/>
                <a:gd name="T65" fmla="*/ 70 h 80"/>
                <a:gd name="T66" fmla="*/ 118 w 219"/>
                <a:gd name="T67" fmla="*/ 68 h 80"/>
                <a:gd name="T68" fmla="*/ 115 w 219"/>
                <a:gd name="T69" fmla="*/ 76 h 80"/>
                <a:gd name="T70" fmla="*/ 115 w 219"/>
                <a:gd name="T71" fmla="*/ 80 h 80"/>
                <a:gd name="T72" fmla="*/ 122 w 219"/>
                <a:gd name="T73" fmla="*/ 73 h 80"/>
                <a:gd name="T74" fmla="*/ 127 w 219"/>
                <a:gd name="T75" fmla="*/ 70 h 80"/>
                <a:gd name="T76" fmla="*/ 137 w 219"/>
                <a:gd name="T77" fmla="*/ 70 h 80"/>
                <a:gd name="T78" fmla="*/ 145 w 219"/>
                <a:gd name="T79" fmla="*/ 69 h 80"/>
                <a:gd name="T80" fmla="*/ 158 w 219"/>
                <a:gd name="T81" fmla="*/ 69 h 80"/>
                <a:gd name="T82" fmla="*/ 174 w 219"/>
                <a:gd name="T83" fmla="*/ 65 h 80"/>
                <a:gd name="T84" fmla="*/ 187 w 219"/>
                <a:gd name="T85" fmla="*/ 63 h 80"/>
                <a:gd name="T86" fmla="*/ 191 w 219"/>
                <a:gd name="T87" fmla="*/ 64 h 80"/>
                <a:gd name="T88" fmla="*/ 196 w 219"/>
                <a:gd name="T89" fmla="*/ 61 h 80"/>
                <a:gd name="T90" fmla="*/ 207 w 219"/>
                <a:gd name="T91" fmla="*/ 63 h 80"/>
                <a:gd name="T92" fmla="*/ 219 w 219"/>
                <a:gd name="T93" fmla="*/ 64 h 80"/>
                <a:gd name="T94" fmla="*/ 213 w 219"/>
                <a:gd name="T95" fmla="*/ 56 h 80"/>
                <a:gd name="T96" fmla="*/ 19 w 219"/>
                <a:gd name="T97" fmla="*/ 15 h 80"/>
                <a:gd name="T98" fmla="*/ 35 w 219"/>
                <a:gd name="T99" fmla="*/ 13 h 80"/>
                <a:gd name="T100" fmla="*/ 26 w 219"/>
                <a:gd name="T101" fmla="*/ 7 h 80"/>
                <a:gd name="T102" fmla="*/ 23 w 219"/>
                <a:gd name="T103" fmla="*/ 1 h 80"/>
                <a:gd name="T104" fmla="*/ 19 w 219"/>
                <a:gd name="T105" fmla="*/ 2 h 80"/>
                <a:gd name="T106" fmla="*/ 7 w 219"/>
                <a:gd name="T107" fmla="*/ 2 h 80"/>
                <a:gd name="T108" fmla="*/ 8 w 219"/>
                <a:gd name="T109" fmla="*/ 9 h 80"/>
                <a:gd name="T110" fmla="*/ 4 w 219"/>
                <a:gd name="T111" fmla="*/ 14 h 80"/>
                <a:gd name="T112" fmla="*/ 2 w 219"/>
                <a:gd name="T113" fmla="*/ 18 h 80"/>
                <a:gd name="T114" fmla="*/ 8 w 219"/>
                <a:gd name="T115" fmla="*/ 21 h 80"/>
                <a:gd name="T116" fmla="*/ 19 w 219"/>
                <a:gd name="T117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80">
                  <a:moveTo>
                    <a:pt x="213" y="56"/>
                  </a:moveTo>
                  <a:cubicBezTo>
                    <a:pt x="212" y="55"/>
                    <a:pt x="214" y="46"/>
                    <a:pt x="213" y="44"/>
                  </a:cubicBezTo>
                  <a:cubicBezTo>
                    <a:pt x="213" y="43"/>
                    <a:pt x="210" y="35"/>
                    <a:pt x="213" y="35"/>
                  </a:cubicBezTo>
                  <a:cubicBezTo>
                    <a:pt x="215" y="35"/>
                    <a:pt x="213" y="30"/>
                    <a:pt x="216" y="30"/>
                  </a:cubicBezTo>
                  <a:cubicBezTo>
                    <a:pt x="215" y="28"/>
                    <a:pt x="215" y="26"/>
                    <a:pt x="214" y="26"/>
                  </a:cubicBezTo>
                  <a:cubicBezTo>
                    <a:pt x="212" y="25"/>
                    <a:pt x="207" y="27"/>
                    <a:pt x="205" y="22"/>
                  </a:cubicBezTo>
                  <a:cubicBezTo>
                    <a:pt x="203" y="18"/>
                    <a:pt x="205" y="17"/>
                    <a:pt x="202" y="13"/>
                  </a:cubicBezTo>
                  <a:cubicBezTo>
                    <a:pt x="199" y="9"/>
                    <a:pt x="197" y="5"/>
                    <a:pt x="194" y="7"/>
                  </a:cubicBezTo>
                  <a:cubicBezTo>
                    <a:pt x="192" y="8"/>
                    <a:pt x="187" y="8"/>
                    <a:pt x="181" y="7"/>
                  </a:cubicBezTo>
                  <a:cubicBezTo>
                    <a:pt x="176" y="12"/>
                    <a:pt x="163" y="15"/>
                    <a:pt x="160" y="14"/>
                  </a:cubicBezTo>
                  <a:cubicBezTo>
                    <a:pt x="155" y="12"/>
                    <a:pt x="146" y="15"/>
                    <a:pt x="139" y="15"/>
                  </a:cubicBezTo>
                  <a:cubicBezTo>
                    <a:pt x="133" y="15"/>
                    <a:pt x="131" y="10"/>
                    <a:pt x="126" y="10"/>
                  </a:cubicBezTo>
                  <a:cubicBezTo>
                    <a:pt x="120" y="11"/>
                    <a:pt x="120" y="6"/>
                    <a:pt x="115" y="6"/>
                  </a:cubicBezTo>
                  <a:cubicBezTo>
                    <a:pt x="110" y="6"/>
                    <a:pt x="114" y="4"/>
                    <a:pt x="98" y="2"/>
                  </a:cubicBezTo>
                  <a:cubicBezTo>
                    <a:pt x="82" y="0"/>
                    <a:pt x="68" y="8"/>
                    <a:pt x="63" y="12"/>
                  </a:cubicBezTo>
                  <a:cubicBezTo>
                    <a:pt x="57" y="16"/>
                    <a:pt x="39" y="12"/>
                    <a:pt x="37" y="13"/>
                  </a:cubicBezTo>
                  <a:cubicBezTo>
                    <a:pt x="35" y="14"/>
                    <a:pt x="37" y="19"/>
                    <a:pt x="31" y="21"/>
                  </a:cubicBezTo>
                  <a:cubicBezTo>
                    <a:pt x="25" y="24"/>
                    <a:pt x="11" y="21"/>
                    <a:pt x="7" y="23"/>
                  </a:cubicBezTo>
                  <a:cubicBezTo>
                    <a:pt x="2" y="25"/>
                    <a:pt x="0" y="32"/>
                    <a:pt x="4" y="31"/>
                  </a:cubicBezTo>
                  <a:cubicBezTo>
                    <a:pt x="8" y="31"/>
                    <a:pt x="10" y="33"/>
                    <a:pt x="9" y="34"/>
                  </a:cubicBezTo>
                  <a:cubicBezTo>
                    <a:pt x="8" y="36"/>
                    <a:pt x="12" y="40"/>
                    <a:pt x="10" y="42"/>
                  </a:cubicBezTo>
                  <a:cubicBezTo>
                    <a:pt x="8" y="44"/>
                    <a:pt x="8" y="48"/>
                    <a:pt x="10" y="50"/>
                  </a:cubicBezTo>
                  <a:cubicBezTo>
                    <a:pt x="13" y="52"/>
                    <a:pt x="14" y="55"/>
                    <a:pt x="10" y="56"/>
                  </a:cubicBezTo>
                  <a:cubicBezTo>
                    <a:pt x="7" y="56"/>
                    <a:pt x="16" y="60"/>
                    <a:pt x="16" y="61"/>
                  </a:cubicBezTo>
                  <a:cubicBezTo>
                    <a:pt x="17" y="63"/>
                    <a:pt x="24" y="64"/>
                    <a:pt x="24" y="66"/>
                  </a:cubicBezTo>
                  <a:cubicBezTo>
                    <a:pt x="24" y="68"/>
                    <a:pt x="26" y="68"/>
                    <a:pt x="30" y="67"/>
                  </a:cubicBezTo>
                  <a:cubicBezTo>
                    <a:pt x="33" y="66"/>
                    <a:pt x="35" y="71"/>
                    <a:pt x="37" y="74"/>
                  </a:cubicBezTo>
                  <a:cubicBezTo>
                    <a:pt x="39" y="77"/>
                    <a:pt x="52" y="75"/>
                    <a:pt x="52" y="72"/>
                  </a:cubicBezTo>
                  <a:cubicBezTo>
                    <a:pt x="52" y="68"/>
                    <a:pt x="56" y="67"/>
                    <a:pt x="61" y="68"/>
                  </a:cubicBezTo>
                  <a:cubicBezTo>
                    <a:pt x="67" y="68"/>
                    <a:pt x="75" y="75"/>
                    <a:pt x="77" y="76"/>
                  </a:cubicBezTo>
                  <a:cubicBezTo>
                    <a:pt x="80" y="77"/>
                    <a:pt x="86" y="74"/>
                    <a:pt x="89" y="74"/>
                  </a:cubicBezTo>
                  <a:cubicBezTo>
                    <a:pt x="93" y="74"/>
                    <a:pt x="98" y="69"/>
                    <a:pt x="100" y="68"/>
                  </a:cubicBezTo>
                  <a:cubicBezTo>
                    <a:pt x="102" y="67"/>
                    <a:pt x="106" y="72"/>
                    <a:pt x="109" y="70"/>
                  </a:cubicBezTo>
                  <a:cubicBezTo>
                    <a:pt x="113" y="68"/>
                    <a:pt x="116" y="67"/>
                    <a:pt x="118" y="68"/>
                  </a:cubicBezTo>
                  <a:cubicBezTo>
                    <a:pt x="120" y="69"/>
                    <a:pt x="113" y="74"/>
                    <a:pt x="115" y="76"/>
                  </a:cubicBezTo>
                  <a:cubicBezTo>
                    <a:pt x="116" y="77"/>
                    <a:pt x="116" y="79"/>
                    <a:pt x="115" y="80"/>
                  </a:cubicBezTo>
                  <a:cubicBezTo>
                    <a:pt x="123" y="79"/>
                    <a:pt x="122" y="75"/>
                    <a:pt x="122" y="73"/>
                  </a:cubicBezTo>
                  <a:cubicBezTo>
                    <a:pt x="123" y="70"/>
                    <a:pt x="125" y="68"/>
                    <a:pt x="127" y="70"/>
                  </a:cubicBezTo>
                  <a:cubicBezTo>
                    <a:pt x="129" y="72"/>
                    <a:pt x="132" y="72"/>
                    <a:pt x="137" y="70"/>
                  </a:cubicBezTo>
                  <a:cubicBezTo>
                    <a:pt x="143" y="68"/>
                    <a:pt x="143" y="67"/>
                    <a:pt x="145" y="69"/>
                  </a:cubicBezTo>
                  <a:cubicBezTo>
                    <a:pt x="147" y="71"/>
                    <a:pt x="151" y="69"/>
                    <a:pt x="158" y="69"/>
                  </a:cubicBezTo>
                  <a:cubicBezTo>
                    <a:pt x="166" y="69"/>
                    <a:pt x="167" y="64"/>
                    <a:pt x="174" y="65"/>
                  </a:cubicBezTo>
                  <a:cubicBezTo>
                    <a:pt x="181" y="65"/>
                    <a:pt x="187" y="63"/>
                    <a:pt x="187" y="63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3"/>
                    <a:pt x="193" y="61"/>
                    <a:pt x="196" y="61"/>
                  </a:cubicBezTo>
                  <a:cubicBezTo>
                    <a:pt x="202" y="60"/>
                    <a:pt x="204" y="64"/>
                    <a:pt x="207" y="63"/>
                  </a:cubicBezTo>
                  <a:cubicBezTo>
                    <a:pt x="209" y="61"/>
                    <a:pt x="218" y="70"/>
                    <a:pt x="219" y="64"/>
                  </a:cubicBezTo>
                  <a:cubicBezTo>
                    <a:pt x="219" y="63"/>
                    <a:pt x="215" y="56"/>
                    <a:pt x="213" y="56"/>
                  </a:cubicBezTo>
                  <a:close/>
                  <a:moveTo>
                    <a:pt x="19" y="15"/>
                  </a:moveTo>
                  <a:cubicBezTo>
                    <a:pt x="23" y="13"/>
                    <a:pt x="33" y="15"/>
                    <a:pt x="35" y="13"/>
                  </a:cubicBezTo>
                  <a:cubicBezTo>
                    <a:pt x="37" y="11"/>
                    <a:pt x="29" y="9"/>
                    <a:pt x="26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2" y="2"/>
                    <a:pt x="20" y="3"/>
                    <a:pt x="19" y="2"/>
                  </a:cubicBezTo>
                  <a:cubicBezTo>
                    <a:pt x="15" y="0"/>
                    <a:pt x="8" y="1"/>
                    <a:pt x="7" y="2"/>
                  </a:cubicBezTo>
                  <a:cubicBezTo>
                    <a:pt x="5" y="2"/>
                    <a:pt x="8" y="6"/>
                    <a:pt x="8" y="9"/>
                  </a:cubicBezTo>
                  <a:cubicBezTo>
                    <a:pt x="8" y="12"/>
                    <a:pt x="4" y="12"/>
                    <a:pt x="4" y="14"/>
                  </a:cubicBezTo>
                  <a:cubicBezTo>
                    <a:pt x="4" y="15"/>
                    <a:pt x="3" y="16"/>
                    <a:pt x="2" y="18"/>
                  </a:cubicBezTo>
                  <a:cubicBezTo>
                    <a:pt x="4" y="19"/>
                    <a:pt x="6" y="21"/>
                    <a:pt x="8" y="21"/>
                  </a:cubicBezTo>
                  <a:cubicBezTo>
                    <a:pt x="13" y="21"/>
                    <a:pt x="15" y="16"/>
                    <a:pt x="19" y="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" name="Freeform 226"/>
            <p:cNvSpPr>
              <a:spLocks/>
            </p:cNvSpPr>
            <p:nvPr userDrawn="1"/>
          </p:nvSpPr>
          <p:spPr bwMode="auto">
            <a:xfrm>
              <a:off x="9163733" y="3515335"/>
              <a:ext cx="60406" cy="56532"/>
            </a:xfrm>
            <a:custGeom>
              <a:avLst/>
              <a:gdLst>
                <a:gd name="T0" fmla="*/ 13 w 28"/>
                <a:gd name="T1" fmla="*/ 0 h 24"/>
                <a:gd name="T2" fmla="*/ 0 w 28"/>
                <a:gd name="T3" fmla="*/ 7 h 24"/>
                <a:gd name="T4" fmla="*/ 2 w 28"/>
                <a:gd name="T5" fmla="*/ 10 h 24"/>
                <a:gd name="T6" fmla="*/ 9 w 28"/>
                <a:gd name="T7" fmla="*/ 18 h 24"/>
                <a:gd name="T8" fmla="*/ 10 w 28"/>
                <a:gd name="T9" fmla="*/ 24 h 24"/>
                <a:gd name="T10" fmla="*/ 15 w 28"/>
                <a:gd name="T11" fmla="*/ 23 h 24"/>
                <a:gd name="T12" fmla="*/ 27 w 28"/>
                <a:gd name="T13" fmla="*/ 11 h 24"/>
                <a:gd name="T14" fmla="*/ 13 w 28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4">
                  <a:moveTo>
                    <a:pt x="13" y="0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1" y="8"/>
                    <a:pt x="2" y="9"/>
                    <a:pt x="2" y="10"/>
                  </a:cubicBezTo>
                  <a:cubicBezTo>
                    <a:pt x="3" y="13"/>
                    <a:pt x="6" y="16"/>
                    <a:pt x="9" y="18"/>
                  </a:cubicBezTo>
                  <a:cubicBezTo>
                    <a:pt x="11" y="19"/>
                    <a:pt x="11" y="21"/>
                    <a:pt x="10" y="24"/>
                  </a:cubicBezTo>
                  <a:cubicBezTo>
                    <a:pt x="12" y="24"/>
                    <a:pt x="14" y="24"/>
                    <a:pt x="15" y="23"/>
                  </a:cubicBezTo>
                  <a:cubicBezTo>
                    <a:pt x="18" y="23"/>
                    <a:pt x="26" y="13"/>
                    <a:pt x="27" y="11"/>
                  </a:cubicBezTo>
                  <a:cubicBezTo>
                    <a:pt x="28" y="8"/>
                    <a:pt x="18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" name="Freeform 227"/>
            <p:cNvSpPr>
              <a:spLocks/>
            </p:cNvSpPr>
            <p:nvPr userDrawn="1"/>
          </p:nvSpPr>
          <p:spPr bwMode="auto">
            <a:xfrm>
              <a:off x="10291321" y="3305623"/>
              <a:ext cx="172830" cy="165947"/>
            </a:xfrm>
            <a:custGeom>
              <a:avLst/>
              <a:gdLst>
                <a:gd name="T0" fmla="*/ 77 w 81"/>
                <a:gd name="T1" fmla="*/ 4 h 71"/>
                <a:gd name="T2" fmla="*/ 68 w 81"/>
                <a:gd name="T3" fmla="*/ 0 h 71"/>
                <a:gd name="T4" fmla="*/ 61 w 81"/>
                <a:gd name="T5" fmla="*/ 8 h 71"/>
                <a:gd name="T6" fmla="*/ 53 w 81"/>
                <a:gd name="T7" fmla="*/ 14 h 71"/>
                <a:gd name="T8" fmla="*/ 48 w 81"/>
                <a:gd name="T9" fmla="*/ 18 h 71"/>
                <a:gd name="T10" fmla="*/ 41 w 81"/>
                <a:gd name="T11" fmla="*/ 20 h 71"/>
                <a:gd name="T12" fmla="*/ 33 w 81"/>
                <a:gd name="T13" fmla="*/ 18 h 71"/>
                <a:gd name="T14" fmla="*/ 25 w 81"/>
                <a:gd name="T15" fmla="*/ 25 h 71"/>
                <a:gd name="T16" fmla="*/ 4 w 81"/>
                <a:gd name="T17" fmla="*/ 36 h 71"/>
                <a:gd name="T18" fmla="*/ 0 w 81"/>
                <a:gd name="T19" fmla="*/ 41 h 71"/>
                <a:gd name="T20" fmla="*/ 14 w 81"/>
                <a:gd name="T21" fmla="*/ 47 h 71"/>
                <a:gd name="T22" fmla="*/ 7 w 81"/>
                <a:gd name="T23" fmla="*/ 59 h 71"/>
                <a:gd name="T24" fmla="*/ 9 w 81"/>
                <a:gd name="T25" fmla="*/ 65 h 71"/>
                <a:gd name="T26" fmla="*/ 15 w 81"/>
                <a:gd name="T27" fmla="*/ 68 h 71"/>
                <a:gd name="T28" fmla="*/ 24 w 81"/>
                <a:gd name="T29" fmla="*/ 66 h 71"/>
                <a:gd name="T30" fmla="*/ 27 w 81"/>
                <a:gd name="T31" fmla="*/ 68 h 71"/>
                <a:gd name="T32" fmla="*/ 33 w 81"/>
                <a:gd name="T33" fmla="*/ 63 h 71"/>
                <a:gd name="T34" fmla="*/ 44 w 81"/>
                <a:gd name="T35" fmla="*/ 61 h 71"/>
                <a:gd name="T36" fmla="*/ 50 w 81"/>
                <a:gd name="T37" fmla="*/ 59 h 71"/>
                <a:gd name="T38" fmla="*/ 40 w 81"/>
                <a:gd name="T39" fmla="*/ 50 h 71"/>
                <a:gd name="T40" fmla="*/ 43 w 81"/>
                <a:gd name="T41" fmla="*/ 40 h 71"/>
                <a:gd name="T42" fmla="*/ 63 w 81"/>
                <a:gd name="T43" fmla="*/ 29 h 71"/>
                <a:gd name="T44" fmla="*/ 68 w 81"/>
                <a:gd name="T45" fmla="*/ 16 h 71"/>
                <a:gd name="T46" fmla="*/ 81 w 81"/>
                <a:gd name="T47" fmla="*/ 4 h 71"/>
                <a:gd name="T48" fmla="*/ 77 w 81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1" h="71">
                  <a:moveTo>
                    <a:pt x="77" y="4"/>
                  </a:moveTo>
                  <a:cubicBezTo>
                    <a:pt x="73" y="5"/>
                    <a:pt x="71" y="0"/>
                    <a:pt x="68" y="0"/>
                  </a:cubicBezTo>
                  <a:cubicBezTo>
                    <a:pt x="64" y="0"/>
                    <a:pt x="65" y="8"/>
                    <a:pt x="61" y="8"/>
                  </a:cubicBezTo>
                  <a:cubicBezTo>
                    <a:pt x="57" y="8"/>
                    <a:pt x="58" y="13"/>
                    <a:pt x="53" y="14"/>
                  </a:cubicBezTo>
                  <a:cubicBezTo>
                    <a:pt x="47" y="15"/>
                    <a:pt x="46" y="15"/>
                    <a:pt x="48" y="18"/>
                  </a:cubicBezTo>
                  <a:cubicBezTo>
                    <a:pt x="50" y="22"/>
                    <a:pt x="45" y="20"/>
                    <a:pt x="41" y="20"/>
                  </a:cubicBezTo>
                  <a:cubicBezTo>
                    <a:pt x="36" y="20"/>
                    <a:pt x="36" y="18"/>
                    <a:pt x="33" y="18"/>
                  </a:cubicBezTo>
                  <a:cubicBezTo>
                    <a:pt x="30" y="18"/>
                    <a:pt x="28" y="22"/>
                    <a:pt x="25" y="25"/>
                  </a:cubicBezTo>
                  <a:cubicBezTo>
                    <a:pt x="23" y="28"/>
                    <a:pt x="8" y="34"/>
                    <a:pt x="4" y="36"/>
                  </a:cubicBezTo>
                  <a:cubicBezTo>
                    <a:pt x="2" y="37"/>
                    <a:pt x="1" y="39"/>
                    <a:pt x="0" y="41"/>
                  </a:cubicBezTo>
                  <a:cubicBezTo>
                    <a:pt x="6" y="41"/>
                    <a:pt x="11" y="44"/>
                    <a:pt x="14" y="47"/>
                  </a:cubicBezTo>
                  <a:cubicBezTo>
                    <a:pt x="17" y="51"/>
                    <a:pt x="10" y="55"/>
                    <a:pt x="7" y="59"/>
                  </a:cubicBezTo>
                  <a:cubicBezTo>
                    <a:pt x="4" y="62"/>
                    <a:pt x="9" y="62"/>
                    <a:pt x="9" y="65"/>
                  </a:cubicBezTo>
                  <a:cubicBezTo>
                    <a:pt x="9" y="68"/>
                    <a:pt x="13" y="71"/>
                    <a:pt x="15" y="68"/>
                  </a:cubicBezTo>
                  <a:cubicBezTo>
                    <a:pt x="16" y="66"/>
                    <a:pt x="19" y="66"/>
                    <a:pt x="24" y="66"/>
                  </a:cubicBezTo>
                  <a:cubicBezTo>
                    <a:pt x="25" y="66"/>
                    <a:pt x="26" y="67"/>
                    <a:pt x="27" y="68"/>
                  </a:cubicBezTo>
                  <a:cubicBezTo>
                    <a:pt x="29" y="66"/>
                    <a:pt x="32" y="64"/>
                    <a:pt x="33" y="63"/>
                  </a:cubicBezTo>
                  <a:cubicBezTo>
                    <a:pt x="35" y="61"/>
                    <a:pt x="40" y="61"/>
                    <a:pt x="44" y="61"/>
                  </a:cubicBezTo>
                  <a:cubicBezTo>
                    <a:pt x="47" y="61"/>
                    <a:pt x="48" y="60"/>
                    <a:pt x="50" y="59"/>
                  </a:cubicBezTo>
                  <a:cubicBezTo>
                    <a:pt x="46" y="54"/>
                    <a:pt x="41" y="51"/>
                    <a:pt x="40" y="50"/>
                  </a:cubicBezTo>
                  <a:cubicBezTo>
                    <a:pt x="36" y="48"/>
                    <a:pt x="38" y="41"/>
                    <a:pt x="43" y="40"/>
                  </a:cubicBezTo>
                  <a:cubicBezTo>
                    <a:pt x="48" y="39"/>
                    <a:pt x="60" y="31"/>
                    <a:pt x="63" y="29"/>
                  </a:cubicBezTo>
                  <a:cubicBezTo>
                    <a:pt x="67" y="27"/>
                    <a:pt x="65" y="21"/>
                    <a:pt x="68" y="16"/>
                  </a:cubicBezTo>
                  <a:cubicBezTo>
                    <a:pt x="69" y="13"/>
                    <a:pt x="75" y="8"/>
                    <a:pt x="81" y="4"/>
                  </a:cubicBezTo>
                  <a:cubicBezTo>
                    <a:pt x="79" y="4"/>
                    <a:pt x="78" y="3"/>
                    <a:pt x="77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" name="Freeform 228"/>
            <p:cNvSpPr>
              <a:spLocks/>
            </p:cNvSpPr>
            <p:nvPr userDrawn="1"/>
          </p:nvSpPr>
          <p:spPr bwMode="auto">
            <a:xfrm>
              <a:off x="9215749" y="3673988"/>
              <a:ext cx="192966" cy="113063"/>
            </a:xfrm>
            <a:custGeom>
              <a:avLst/>
              <a:gdLst>
                <a:gd name="T0" fmla="*/ 88 w 90"/>
                <a:gd name="T1" fmla="*/ 30 h 48"/>
                <a:gd name="T2" fmla="*/ 86 w 90"/>
                <a:gd name="T3" fmla="*/ 30 h 48"/>
                <a:gd name="T4" fmla="*/ 70 w 90"/>
                <a:gd name="T5" fmla="*/ 28 h 48"/>
                <a:gd name="T6" fmla="*/ 48 w 90"/>
                <a:gd name="T7" fmla="*/ 19 h 48"/>
                <a:gd name="T8" fmla="*/ 24 w 90"/>
                <a:gd name="T9" fmla="*/ 3 h 48"/>
                <a:gd name="T10" fmla="*/ 15 w 90"/>
                <a:gd name="T11" fmla="*/ 1 h 48"/>
                <a:gd name="T12" fmla="*/ 8 w 90"/>
                <a:gd name="T13" fmla="*/ 4 h 48"/>
                <a:gd name="T14" fmla="*/ 2 w 90"/>
                <a:gd name="T15" fmla="*/ 10 h 48"/>
                <a:gd name="T16" fmla="*/ 0 w 90"/>
                <a:gd name="T17" fmla="*/ 18 h 48"/>
                <a:gd name="T18" fmla="*/ 6 w 90"/>
                <a:gd name="T19" fmla="*/ 22 h 48"/>
                <a:gd name="T20" fmla="*/ 16 w 90"/>
                <a:gd name="T21" fmla="*/ 26 h 48"/>
                <a:gd name="T22" fmla="*/ 24 w 90"/>
                <a:gd name="T23" fmla="*/ 31 h 48"/>
                <a:gd name="T24" fmla="*/ 34 w 90"/>
                <a:gd name="T25" fmla="*/ 36 h 48"/>
                <a:gd name="T26" fmla="*/ 45 w 90"/>
                <a:gd name="T27" fmla="*/ 34 h 48"/>
                <a:gd name="T28" fmla="*/ 52 w 90"/>
                <a:gd name="T29" fmla="*/ 40 h 48"/>
                <a:gd name="T30" fmla="*/ 67 w 90"/>
                <a:gd name="T31" fmla="*/ 46 h 48"/>
                <a:gd name="T32" fmla="*/ 87 w 90"/>
                <a:gd name="T33" fmla="*/ 44 h 48"/>
                <a:gd name="T34" fmla="*/ 87 w 90"/>
                <a:gd name="T35" fmla="*/ 33 h 48"/>
                <a:gd name="T36" fmla="*/ 88 w 90"/>
                <a:gd name="T3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48">
                  <a:moveTo>
                    <a:pt x="88" y="30"/>
                  </a:moveTo>
                  <a:cubicBezTo>
                    <a:pt x="87" y="30"/>
                    <a:pt x="87" y="30"/>
                    <a:pt x="86" y="30"/>
                  </a:cubicBezTo>
                  <a:cubicBezTo>
                    <a:pt x="79" y="30"/>
                    <a:pt x="75" y="27"/>
                    <a:pt x="70" y="28"/>
                  </a:cubicBezTo>
                  <a:cubicBezTo>
                    <a:pt x="66" y="28"/>
                    <a:pt x="53" y="23"/>
                    <a:pt x="48" y="19"/>
                  </a:cubicBezTo>
                  <a:cubicBezTo>
                    <a:pt x="42" y="15"/>
                    <a:pt x="28" y="7"/>
                    <a:pt x="24" y="3"/>
                  </a:cubicBezTo>
                  <a:cubicBezTo>
                    <a:pt x="20" y="0"/>
                    <a:pt x="15" y="0"/>
                    <a:pt x="15" y="1"/>
                  </a:cubicBezTo>
                  <a:cubicBezTo>
                    <a:pt x="14" y="3"/>
                    <a:pt x="12" y="3"/>
                    <a:pt x="8" y="4"/>
                  </a:cubicBezTo>
                  <a:cubicBezTo>
                    <a:pt x="7" y="5"/>
                    <a:pt x="2" y="7"/>
                    <a:pt x="2" y="10"/>
                  </a:cubicBezTo>
                  <a:cubicBezTo>
                    <a:pt x="2" y="12"/>
                    <a:pt x="0" y="16"/>
                    <a:pt x="0" y="18"/>
                  </a:cubicBezTo>
                  <a:cubicBezTo>
                    <a:pt x="0" y="20"/>
                    <a:pt x="5" y="20"/>
                    <a:pt x="6" y="22"/>
                  </a:cubicBezTo>
                  <a:cubicBezTo>
                    <a:pt x="8" y="24"/>
                    <a:pt x="15" y="25"/>
                    <a:pt x="16" y="26"/>
                  </a:cubicBezTo>
                  <a:cubicBezTo>
                    <a:pt x="16" y="28"/>
                    <a:pt x="21" y="30"/>
                    <a:pt x="24" y="31"/>
                  </a:cubicBezTo>
                  <a:cubicBezTo>
                    <a:pt x="28" y="31"/>
                    <a:pt x="32" y="34"/>
                    <a:pt x="34" y="36"/>
                  </a:cubicBezTo>
                  <a:cubicBezTo>
                    <a:pt x="36" y="37"/>
                    <a:pt x="43" y="34"/>
                    <a:pt x="45" y="34"/>
                  </a:cubicBezTo>
                  <a:cubicBezTo>
                    <a:pt x="47" y="34"/>
                    <a:pt x="51" y="38"/>
                    <a:pt x="52" y="40"/>
                  </a:cubicBezTo>
                  <a:cubicBezTo>
                    <a:pt x="52" y="42"/>
                    <a:pt x="64" y="43"/>
                    <a:pt x="67" y="46"/>
                  </a:cubicBezTo>
                  <a:cubicBezTo>
                    <a:pt x="70" y="48"/>
                    <a:pt x="84" y="46"/>
                    <a:pt x="87" y="44"/>
                  </a:cubicBezTo>
                  <a:cubicBezTo>
                    <a:pt x="90" y="41"/>
                    <a:pt x="87" y="37"/>
                    <a:pt x="87" y="33"/>
                  </a:cubicBezTo>
                  <a:cubicBezTo>
                    <a:pt x="87" y="31"/>
                    <a:pt x="88" y="31"/>
                    <a:pt x="88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" name="Freeform 229"/>
            <p:cNvSpPr>
              <a:spLocks/>
            </p:cNvSpPr>
            <p:nvPr userDrawn="1"/>
          </p:nvSpPr>
          <p:spPr bwMode="auto">
            <a:xfrm>
              <a:off x="9494291" y="3725049"/>
              <a:ext cx="214779" cy="475957"/>
            </a:xfrm>
            <a:custGeom>
              <a:avLst/>
              <a:gdLst>
                <a:gd name="T0" fmla="*/ 81 w 100"/>
                <a:gd name="T1" fmla="*/ 185 h 204"/>
                <a:gd name="T2" fmla="*/ 77 w 100"/>
                <a:gd name="T3" fmla="*/ 177 h 204"/>
                <a:gd name="T4" fmla="*/ 73 w 100"/>
                <a:gd name="T5" fmla="*/ 164 h 204"/>
                <a:gd name="T6" fmla="*/ 68 w 100"/>
                <a:gd name="T7" fmla="*/ 152 h 204"/>
                <a:gd name="T8" fmla="*/ 70 w 100"/>
                <a:gd name="T9" fmla="*/ 145 h 204"/>
                <a:gd name="T10" fmla="*/ 71 w 100"/>
                <a:gd name="T11" fmla="*/ 140 h 204"/>
                <a:gd name="T12" fmla="*/ 68 w 100"/>
                <a:gd name="T13" fmla="*/ 132 h 204"/>
                <a:gd name="T14" fmla="*/ 60 w 100"/>
                <a:gd name="T15" fmla="*/ 123 h 204"/>
                <a:gd name="T16" fmla="*/ 62 w 100"/>
                <a:gd name="T17" fmla="*/ 105 h 204"/>
                <a:gd name="T18" fmla="*/ 68 w 100"/>
                <a:gd name="T19" fmla="*/ 102 h 204"/>
                <a:gd name="T20" fmla="*/ 77 w 100"/>
                <a:gd name="T21" fmla="*/ 100 h 204"/>
                <a:gd name="T22" fmla="*/ 88 w 100"/>
                <a:gd name="T23" fmla="*/ 94 h 204"/>
                <a:gd name="T24" fmla="*/ 94 w 100"/>
                <a:gd name="T25" fmla="*/ 89 h 204"/>
                <a:gd name="T26" fmla="*/ 100 w 100"/>
                <a:gd name="T27" fmla="*/ 80 h 204"/>
                <a:gd name="T28" fmla="*/ 100 w 100"/>
                <a:gd name="T29" fmla="*/ 80 h 204"/>
                <a:gd name="T30" fmla="*/ 95 w 100"/>
                <a:gd name="T31" fmla="*/ 81 h 204"/>
                <a:gd name="T32" fmla="*/ 87 w 100"/>
                <a:gd name="T33" fmla="*/ 78 h 204"/>
                <a:gd name="T34" fmla="*/ 81 w 100"/>
                <a:gd name="T35" fmla="*/ 75 h 204"/>
                <a:gd name="T36" fmla="*/ 81 w 100"/>
                <a:gd name="T37" fmla="*/ 68 h 204"/>
                <a:gd name="T38" fmla="*/ 77 w 100"/>
                <a:gd name="T39" fmla="*/ 63 h 204"/>
                <a:gd name="T40" fmla="*/ 73 w 100"/>
                <a:gd name="T41" fmla="*/ 54 h 204"/>
                <a:gd name="T42" fmla="*/ 62 w 100"/>
                <a:gd name="T43" fmla="*/ 52 h 204"/>
                <a:gd name="T44" fmla="*/ 60 w 100"/>
                <a:gd name="T45" fmla="*/ 47 h 204"/>
                <a:gd name="T46" fmla="*/ 70 w 100"/>
                <a:gd name="T47" fmla="*/ 32 h 204"/>
                <a:gd name="T48" fmla="*/ 73 w 100"/>
                <a:gd name="T49" fmla="*/ 16 h 204"/>
                <a:gd name="T50" fmla="*/ 68 w 100"/>
                <a:gd name="T51" fmla="*/ 11 h 204"/>
                <a:gd name="T52" fmla="*/ 65 w 100"/>
                <a:gd name="T53" fmla="*/ 5 h 204"/>
                <a:gd name="T54" fmla="*/ 58 w 100"/>
                <a:gd name="T55" fmla="*/ 2 h 204"/>
                <a:gd name="T56" fmla="*/ 56 w 100"/>
                <a:gd name="T57" fmla="*/ 3 h 204"/>
                <a:gd name="T58" fmla="*/ 56 w 100"/>
                <a:gd name="T59" fmla="*/ 3 h 204"/>
                <a:gd name="T60" fmla="*/ 53 w 100"/>
                <a:gd name="T61" fmla="*/ 8 h 204"/>
                <a:gd name="T62" fmla="*/ 54 w 100"/>
                <a:gd name="T63" fmla="*/ 15 h 204"/>
                <a:gd name="T64" fmla="*/ 49 w 100"/>
                <a:gd name="T65" fmla="*/ 15 h 204"/>
                <a:gd name="T66" fmla="*/ 39 w 100"/>
                <a:gd name="T67" fmla="*/ 19 h 204"/>
                <a:gd name="T68" fmla="*/ 32 w 100"/>
                <a:gd name="T69" fmla="*/ 27 h 204"/>
                <a:gd name="T70" fmla="*/ 28 w 100"/>
                <a:gd name="T71" fmla="*/ 41 h 204"/>
                <a:gd name="T72" fmla="*/ 24 w 100"/>
                <a:gd name="T73" fmla="*/ 54 h 204"/>
                <a:gd name="T74" fmla="*/ 15 w 100"/>
                <a:gd name="T75" fmla="*/ 53 h 204"/>
                <a:gd name="T76" fmla="*/ 13 w 100"/>
                <a:gd name="T77" fmla="*/ 64 h 204"/>
                <a:gd name="T78" fmla="*/ 9 w 100"/>
                <a:gd name="T79" fmla="*/ 76 h 204"/>
                <a:gd name="T80" fmla="*/ 4 w 100"/>
                <a:gd name="T81" fmla="*/ 84 h 204"/>
                <a:gd name="T82" fmla="*/ 0 w 100"/>
                <a:gd name="T83" fmla="*/ 87 h 204"/>
                <a:gd name="T84" fmla="*/ 11 w 100"/>
                <a:gd name="T85" fmla="*/ 98 h 204"/>
                <a:gd name="T86" fmla="*/ 24 w 100"/>
                <a:gd name="T87" fmla="*/ 119 h 204"/>
                <a:gd name="T88" fmla="*/ 23 w 100"/>
                <a:gd name="T89" fmla="*/ 137 h 204"/>
                <a:gd name="T90" fmla="*/ 28 w 100"/>
                <a:gd name="T91" fmla="*/ 143 h 204"/>
                <a:gd name="T92" fmla="*/ 39 w 100"/>
                <a:gd name="T93" fmla="*/ 141 h 204"/>
                <a:gd name="T94" fmla="*/ 49 w 100"/>
                <a:gd name="T95" fmla="*/ 131 h 204"/>
                <a:gd name="T96" fmla="*/ 55 w 100"/>
                <a:gd name="T97" fmla="*/ 135 h 204"/>
                <a:gd name="T98" fmla="*/ 59 w 100"/>
                <a:gd name="T99" fmla="*/ 147 h 204"/>
                <a:gd name="T100" fmla="*/ 65 w 100"/>
                <a:gd name="T101" fmla="*/ 170 h 204"/>
                <a:gd name="T102" fmla="*/ 70 w 100"/>
                <a:gd name="T103" fmla="*/ 187 h 204"/>
                <a:gd name="T104" fmla="*/ 72 w 100"/>
                <a:gd name="T105" fmla="*/ 200 h 204"/>
                <a:gd name="T106" fmla="*/ 71 w 100"/>
                <a:gd name="T107" fmla="*/ 203 h 204"/>
                <a:gd name="T108" fmla="*/ 81 w 100"/>
                <a:gd name="T10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04">
                  <a:moveTo>
                    <a:pt x="81" y="185"/>
                  </a:moveTo>
                  <a:cubicBezTo>
                    <a:pt x="81" y="181"/>
                    <a:pt x="77" y="181"/>
                    <a:pt x="77" y="177"/>
                  </a:cubicBezTo>
                  <a:cubicBezTo>
                    <a:pt x="77" y="174"/>
                    <a:pt x="77" y="168"/>
                    <a:pt x="73" y="164"/>
                  </a:cubicBezTo>
                  <a:cubicBezTo>
                    <a:pt x="68" y="160"/>
                    <a:pt x="66" y="155"/>
                    <a:pt x="68" y="152"/>
                  </a:cubicBezTo>
                  <a:cubicBezTo>
                    <a:pt x="71" y="150"/>
                    <a:pt x="69" y="144"/>
                    <a:pt x="70" y="145"/>
                  </a:cubicBezTo>
                  <a:cubicBezTo>
                    <a:pt x="72" y="145"/>
                    <a:pt x="73" y="141"/>
                    <a:pt x="71" y="140"/>
                  </a:cubicBezTo>
                  <a:cubicBezTo>
                    <a:pt x="68" y="138"/>
                    <a:pt x="71" y="133"/>
                    <a:pt x="68" y="132"/>
                  </a:cubicBezTo>
                  <a:cubicBezTo>
                    <a:pt x="66" y="132"/>
                    <a:pt x="60" y="125"/>
                    <a:pt x="60" y="123"/>
                  </a:cubicBezTo>
                  <a:cubicBezTo>
                    <a:pt x="60" y="120"/>
                    <a:pt x="62" y="108"/>
                    <a:pt x="62" y="105"/>
                  </a:cubicBezTo>
                  <a:cubicBezTo>
                    <a:pt x="62" y="102"/>
                    <a:pt x="67" y="102"/>
                    <a:pt x="68" y="102"/>
                  </a:cubicBezTo>
                  <a:cubicBezTo>
                    <a:pt x="70" y="102"/>
                    <a:pt x="75" y="102"/>
                    <a:pt x="77" y="100"/>
                  </a:cubicBezTo>
                  <a:cubicBezTo>
                    <a:pt x="79" y="97"/>
                    <a:pt x="87" y="96"/>
                    <a:pt x="88" y="94"/>
                  </a:cubicBezTo>
                  <a:cubicBezTo>
                    <a:pt x="89" y="92"/>
                    <a:pt x="94" y="92"/>
                    <a:pt x="94" y="89"/>
                  </a:cubicBezTo>
                  <a:cubicBezTo>
                    <a:pt x="94" y="87"/>
                    <a:pt x="100" y="80"/>
                    <a:pt x="100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9" y="79"/>
                    <a:pt x="98" y="80"/>
                    <a:pt x="95" y="81"/>
                  </a:cubicBezTo>
                  <a:cubicBezTo>
                    <a:pt x="90" y="83"/>
                    <a:pt x="87" y="81"/>
                    <a:pt x="87" y="78"/>
                  </a:cubicBezTo>
                  <a:cubicBezTo>
                    <a:pt x="88" y="75"/>
                    <a:pt x="84" y="75"/>
                    <a:pt x="81" y="75"/>
                  </a:cubicBezTo>
                  <a:cubicBezTo>
                    <a:pt x="78" y="75"/>
                    <a:pt x="80" y="71"/>
                    <a:pt x="81" y="68"/>
                  </a:cubicBezTo>
                  <a:cubicBezTo>
                    <a:pt x="82" y="65"/>
                    <a:pt x="80" y="63"/>
                    <a:pt x="77" y="63"/>
                  </a:cubicBezTo>
                  <a:cubicBezTo>
                    <a:pt x="73" y="63"/>
                    <a:pt x="72" y="56"/>
                    <a:pt x="73" y="54"/>
                  </a:cubicBezTo>
                  <a:cubicBezTo>
                    <a:pt x="74" y="52"/>
                    <a:pt x="66" y="50"/>
                    <a:pt x="62" y="52"/>
                  </a:cubicBezTo>
                  <a:cubicBezTo>
                    <a:pt x="59" y="54"/>
                    <a:pt x="61" y="49"/>
                    <a:pt x="60" y="47"/>
                  </a:cubicBezTo>
                  <a:cubicBezTo>
                    <a:pt x="59" y="44"/>
                    <a:pt x="65" y="36"/>
                    <a:pt x="70" y="32"/>
                  </a:cubicBezTo>
                  <a:cubicBezTo>
                    <a:pt x="75" y="27"/>
                    <a:pt x="73" y="21"/>
                    <a:pt x="73" y="16"/>
                  </a:cubicBezTo>
                  <a:cubicBezTo>
                    <a:pt x="73" y="11"/>
                    <a:pt x="70" y="11"/>
                    <a:pt x="68" y="11"/>
                  </a:cubicBezTo>
                  <a:cubicBezTo>
                    <a:pt x="66" y="11"/>
                    <a:pt x="65" y="8"/>
                    <a:pt x="65" y="5"/>
                  </a:cubicBezTo>
                  <a:cubicBezTo>
                    <a:pt x="65" y="2"/>
                    <a:pt x="61" y="0"/>
                    <a:pt x="58" y="2"/>
                  </a:cubicBezTo>
                  <a:cubicBezTo>
                    <a:pt x="57" y="2"/>
                    <a:pt x="57" y="2"/>
                    <a:pt x="56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5" y="7"/>
                    <a:pt x="53" y="8"/>
                  </a:cubicBezTo>
                  <a:cubicBezTo>
                    <a:pt x="51" y="9"/>
                    <a:pt x="51" y="11"/>
                    <a:pt x="54" y="15"/>
                  </a:cubicBezTo>
                  <a:cubicBezTo>
                    <a:pt x="57" y="19"/>
                    <a:pt x="50" y="17"/>
                    <a:pt x="49" y="15"/>
                  </a:cubicBezTo>
                  <a:cubicBezTo>
                    <a:pt x="48" y="13"/>
                    <a:pt x="43" y="16"/>
                    <a:pt x="39" y="19"/>
                  </a:cubicBezTo>
                  <a:cubicBezTo>
                    <a:pt x="36" y="21"/>
                    <a:pt x="32" y="23"/>
                    <a:pt x="32" y="27"/>
                  </a:cubicBezTo>
                  <a:cubicBezTo>
                    <a:pt x="32" y="32"/>
                    <a:pt x="27" y="37"/>
                    <a:pt x="28" y="41"/>
                  </a:cubicBezTo>
                  <a:cubicBezTo>
                    <a:pt x="29" y="44"/>
                    <a:pt x="24" y="52"/>
                    <a:pt x="24" y="54"/>
                  </a:cubicBezTo>
                  <a:cubicBezTo>
                    <a:pt x="25" y="56"/>
                    <a:pt x="16" y="53"/>
                    <a:pt x="15" y="53"/>
                  </a:cubicBezTo>
                  <a:cubicBezTo>
                    <a:pt x="14" y="53"/>
                    <a:pt x="15" y="62"/>
                    <a:pt x="13" y="64"/>
                  </a:cubicBezTo>
                  <a:cubicBezTo>
                    <a:pt x="11" y="67"/>
                    <a:pt x="12" y="76"/>
                    <a:pt x="9" y="76"/>
                  </a:cubicBezTo>
                  <a:cubicBezTo>
                    <a:pt x="7" y="76"/>
                    <a:pt x="4" y="84"/>
                    <a:pt x="4" y="84"/>
                  </a:cubicBezTo>
                  <a:cubicBezTo>
                    <a:pt x="4" y="84"/>
                    <a:pt x="2" y="85"/>
                    <a:pt x="0" y="87"/>
                  </a:cubicBezTo>
                  <a:cubicBezTo>
                    <a:pt x="3" y="91"/>
                    <a:pt x="7" y="96"/>
                    <a:pt x="11" y="98"/>
                  </a:cubicBezTo>
                  <a:cubicBezTo>
                    <a:pt x="18" y="100"/>
                    <a:pt x="22" y="113"/>
                    <a:pt x="24" y="119"/>
                  </a:cubicBezTo>
                  <a:cubicBezTo>
                    <a:pt x="27" y="126"/>
                    <a:pt x="25" y="133"/>
                    <a:pt x="23" y="137"/>
                  </a:cubicBezTo>
                  <a:cubicBezTo>
                    <a:pt x="20" y="141"/>
                    <a:pt x="24" y="141"/>
                    <a:pt x="28" y="143"/>
                  </a:cubicBezTo>
                  <a:cubicBezTo>
                    <a:pt x="32" y="145"/>
                    <a:pt x="36" y="145"/>
                    <a:pt x="39" y="141"/>
                  </a:cubicBezTo>
                  <a:cubicBezTo>
                    <a:pt x="42" y="138"/>
                    <a:pt x="48" y="135"/>
                    <a:pt x="49" y="131"/>
                  </a:cubicBezTo>
                  <a:cubicBezTo>
                    <a:pt x="50" y="126"/>
                    <a:pt x="52" y="133"/>
                    <a:pt x="55" y="135"/>
                  </a:cubicBezTo>
                  <a:cubicBezTo>
                    <a:pt x="57" y="137"/>
                    <a:pt x="59" y="141"/>
                    <a:pt x="59" y="147"/>
                  </a:cubicBezTo>
                  <a:cubicBezTo>
                    <a:pt x="60" y="152"/>
                    <a:pt x="60" y="166"/>
                    <a:pt x="65" y="170"/>
                  </a:cubicBezTo>
                  <a:cubicBezTo>
                    <a:pt x="70" y="175"/>
                    <a:pt x="71" y="184"/>
                    <a:pt x="70" y="187"/>
                  </a:cubicBezTo>
                  <a:cubicBezTo>
                    <a:pt x="69" y="191"/>
                    <a:pt x="73" y="196"/>
                    <a:pt x="72" y="200"/>
                  </a:cubicBezTo>
                  <a:cubicBezTo>
                    <a:pt x="71" y="201"/>
                    <a:pt x="71" y="202"/>
                    <a:pt x="71" y="203"/>
                  </a:cubicBezTo>
                  <a:cubicBezTo>
                    <a:pt x="75" y="204"/>
                    <a:pt x="81" y="185"/>
                    <a:pt x="81" y="1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" name="Freeform 230"/>
            <p:cNvSpPr>
              <a:spLocks/>
            </p:cNvSpPr>
            <p:nvPr userDrawn="1"/>
          </p:nvSpPr>
          <p:spPr bwMode="auto">
            <a:xfrm>
              <a:off x="9420460" y="3732343"/>
              <a:ext cx="77186" cy="47413"/>
            </a:xfrm>
            <a:custGeom>
              <a:avLst/>
              <a:gdLst>
                <a:gd name="T0" fmla="*/ 34 w 36"/>
                <a:gd name="T1" fmla="*/ 6 h 20"/>
                <a:gd name="T2" fmla="*/ 21 w 36"/>
                <a:gd name="T3" fmla="*/ 3 h 20"/>
                <a:gd name="T4" fmla="*/ 11 w 36"/>
                <a:gd name="T5" fmla="*/ 2 h 20"/>
                <a:gd name="T6" fmla="*/ 3 w 36"/>
                <a:gd name="T7" fmla="*/ 8 h 20"/>
                <a:gd name="T8" fmla="*/ 0 w 36"/>
                <a:gd name="T9" fmla="*/ 13 h 20"/>
                <a:gd name="T10" fmla="*/ 3 w 36"/>
                <a:gd name="T11" fmla="*/ 15 h 20"/>
                <a:gd name="T12" fmla="*/ 11 w 36"/>
                <a:gd name="T13" fmla="*/ 17 h 20"/>
                <a:gd name="T14" fmla="*/ 22 w 36"/>
                <a:gd name="T15" fmla="*/ 18 h 20"/>
                <a:gd name="T16" fmla="*/ 34 w 36"/>
                <a:gd name="T17" fmla="*/ 17 h 20"/>
                <a:gd name="T18" fmla="*/ 32 w 36"/>
                <a:gd name="T19" fmla="*/ 7 h 20"/>
                <a:gd name="T20" fmla="*/ 34 w 36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20">
                  <a:moveTo>
                    <a:pt x="34" y="6"/>
                  </a:moveTo>
                  <a:cubicBezTo>
                    <a:pt x="27" y="1"/>
                    <a:pt x="26" y="5"/>
                    <a:pt x="21" y="3"/>
                  </a:cubicBezTo>
                  <a:cubicBezTo>
                    <a:pt x="16" y="1"/>
                    <a:pt x="14" y="0"/>
                    <a:pt x="11" y="2"/>
                  </a:cubicBezTo>
                  <a:cubicBezTo>
                    <a:pt x="9" y="3"/>
                    <a:pt x="5" y="3"/>
                    <a:pt x="3" y="8"/>
                  </a:cubicBezTo>
                  <a:cubicBezTo>
                    <a:pt x="2" y="10"/>
                    <a:pt x="1" y="12"/>
                    <a:pt x="0" y="13"/>
                  </a:cubicBezTo>
                  <a:cubicBezTo>
                    <a:pt x="1" y="15"/>
                    <a:pt x="2" y="16"/>
                    <a:pt x="3" y="15"/>
                  </a:cubicBezTo>
                  <a:cubicBezTo>
                    <a:pt x="5" y="15"/>
                    <a:pt x="8" y="18"/>
                    <a:pt x="11" y="17"/>
                  </a:cubicBezTo>
                  <a:cubicBezTo>
                    <a:pt x="15" y="16"/>
                    <a:pt x="17" y="19"/>
                    <a:pt x="22" y="18"/>
                  </a:cubicBezTo>
                  <a:cubicBezTo>
                    <a:pt x="27" y="17"/>
                    <a:pt x="32" y="20"/>
                    <a:pt x="34" y="17"/>
                  </a:cubicBezTo>
                  <a:cubicBezTo>
                    <a:pt x="36" y="14"/>
                    <a:pt x="32" y="7"/>
                    <a:pt x="32" y="7"/>
                  </a:cubicBezTo>
                  <a:cubicBezTo>
                    <a:pt x="32" y="7"/>
                    <a:pt x="33" y="7"/>
                    <a:pt x="34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" name="Freeform 231"/>
            <p:cNvSpPr>
              <a:spLocks/>
            </p:cNvSpPr>
            <p:nvPr userDrawn="1"/>
          </p:nvSpPr>
          <p:spPr bwMode="auto">
            <a:xfrm>
              <a:off x="9735916" y="3865464"/>
              <a:ext cx="184575" cy="386601"/>
            </a:xfrm>
            <a:custGeom>
              <a:avLst/>
              <a:gdLst>
                <a:gd name="T0" fmla="*/ 63 w 86"/>
                <a:gd name="T1" fmla="*/ 20 h 166"/>
                <a:gd name="T2" fmla="*/ 52 w 86"/>
                <a:gd name="T3" fmla="*/ 12 h 166"/>
                <a:gd name="T4" fmla="*/ 48 w 86"/>
                <a:gd name="T5" fmla="*/ 6 h 166"/>
                <a:gd name="T6" fmla="*/ 39 w 86"/>
                <a:gd name="T7" fmla="*/ 1 h 166"/>
                <a:gd name="T8" fmla="*/ 30 w 86"/>
                <a:gd name="T9" fmla="*/ 7 h 166"/>
                <a:gd name="T10" fmla="*/ 22 w 86"/>
                <a:gd name="T11" fmla="*/ 8 h 166"/>
                <a:gd name="T12" fmla="*/ 12 w 86"/>
                <a:gd name="T13" fmla="*/ 8 h 166"/>
                <a:gd name="T14" fmla="*/ 3 w 86"/>
                <a:gd name="T15" fmla="*/ 9 h 166"/>
                <a:gd name="T16" fmla="*/ 0 w 86"/>
                <a:gd name="T17" fmla="*/ 11 h 166"/>
                <a:gd name="T18" fmla="*/ 4 w 86"/>
                <a:gd name="T19" fmla="*/ 17 h 166"/>
                <a:gd name="T20" fmla="*/ 10 w 86"/>
                <a:gd name="T21" fmla="*/ 25 h 166"/>
                <a:gd name="T22" fmla="*/ 19 w 86"/>
                <a:gd name="T23" fmla="*/ 30 h 166"/>
                <a:gd name="T24" fmla="*/ 27 w 86"/>
                <a:gd name="T25" fmla="*/ 32 h 166"/>
                <a:gd name="T26" fmla="*/ 31 w 86"/>
                <a:gd name="T27" fmla="*/ 40 h 166"/>
                <a:gd name="T28" fmla="*/ 22 w 86"/>
                <a:gd name="T29" fmla="*/ 45 h 166"/>
                <a:gd name="T30" fmla="*/ 35 w 86"/>
                <a:gd name="T31" fmla="*/ 55 h 166"/>
                <a:gd name="T32" fmla="*/ 41 w 86"/>
                <a:gd name="T33" fmla="*/ 65 h 166"/>
                <a:gd name="T34" fmla="*/ 50 w 86"/>
                <a:gd name="T35" fmla="*/ 76 h 166"/>
                <a:gd name="T36" fmla="*/ 60 w 86"/>
                <a:gd name="T37" fmla="*/ 85 h 166"/>
                <a:gd name="T38" fmla="*/ 62 w 86"/>
                <a:gd name="T39" fmla="*/ 95 h 166"/>
                <a:gd name="T40" fmla="*/ 66 w 86"/>
                <a:gd name="T41" fmla="*/ 113 h 166"/>
                <a:gd name="T42" fmla="*/ 58 w 86"/>
                <a:gd name="T43" fmla="*/ 126 h 166"/>
                <a:gd name="T44" fmla="*/ 47 w 86"/>
                <a:gd name="T45" fmla="*/ 132 h 166"/>
                <a:gd name="T46" fmla="*/ 47 w 86"/>
                <a:gd name="T47" fmla="*/ 141 h 166"/>
                <a:gd name="T48" fmla="*/ 34 w 86"/>
                <a:gd name="T49" fmla="*/ 141 h 166"/>
                <a:gd name="T50" fmla="*/ 27 w 86"/>
                <a:gd name="T51" fmla="*/ 147 h 166"/>
                <a:gd name="T52" fmla="*/ 32 w 86"/>
                <a:gd name="T53" fmla="*/ 150 h 166"/>
                <a:gd name="T54" fmla="*/ 29 w 86"/>
                <a:gd name="T55" fmla="*/ 160 h 166"/>
                <a:gd name="T56" fmla="*/ 35 w 86"/>
                <a:gd name="T57" fmla="*/ 164 h 166"/>
                <a:gd name="T58" fmla="*/ 45 w 86"/>
                <a:gd name="T59" fmla="*/ 156 h 166"/>
                <a:gd name="T60" fmla="*/ 48 w 86"/>
                <a:gd name="T61" fmla="*/ 152 h 166"/>
                <a:gd name="T62" fmla="*/ 51 w 86"/>
                <a:gd name="T63" fmla="*/ 147 h 166"/>
                <a:gd name="T64" fmla="*/ 58 w 86"/>
                <a:gd name="T65" fmla="*/ 145 h 166"/>
                <a:gd name="T66" fmla="*/ 74 w 86"/>
                <a:gd name="T67" fmla="*/ 138 h 166"/>
                <a:gd name="T68" fmla="*/ 83 w 86"/>
                <a:gd name="T69" fmla="*/ 124 h 166"/>
                <a:gd name="T70" fmla="*/ 81 w 86"/>
                <a:gd name="T71" fmla="*/ 99 h 166"/>
                <a:gd name="T72" fmla="*/ 70 w 86"/>
                <a:gd name="T73" fmla="*/ 82 h 166"/>
                <a:gd name="T74" fmla="*/ 51 w 86"/>
                <a:gd name="T75" fmla="*/ 67 h 166"/>
                <a:gd name="T76" fmla="*/ 46 w 86"/>
                <a:gd name="T77" fmla="*/ 59 h 166"/>
                <a:gd name="T78" fmla="*/ 43 w 86"/>
                <a:gd name="T79" fmla="*/ 44 h 166"/>
                <a:gd name="T80" fmla="*/ 51 w 86"/>
                <a:gd name="T81" fmla="*/ 35 h 166"/>
                <a:gd name="T82" fmla="*/ 55 w 86"/>
                <a:gd name="T83" fmla="*/ 28 h 166"/>
                <a:gd name="T84" fmla="*/ 65 w 86"/>
                <a:gd name="T85" fmla="*/ 23 h 166"/>
                <a:gd name="T86" fmla="*/ 66 w 86"/>
                <a:gd name="T87" fmla="*/ 22 h 166"/>
                <a:gd name="T88" fmla="*/ 63 w 86"/>
                <a:gd name="T89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66">
                  <a:moveTo>
                    <a:pt x="63" y="20"/>
                  </a:moveTo>
                  <a:cubicBezTo>
                    <a:pt x="60" y="20"/>
                    <a:pt x="52" y="14"/>
                    <a:pt x="52" y="12"/>
                  </a:cubicBezTo>
                  <a:cubicBezTo>
                    <a:pt x="52" y="10"/>
                    <a:pt x="56" y="7"/>
                    <a:pt x="48" y="6"/>
                  </a:cubicBezTo>
                  <a:cubicBezTo>
                    <a:pt x="41" y="5"/>
                    <a:pt x="40" y="2"/>
                    <a:pt x="39" y="1"/>
                  </a:cubicBezTo>
                  <a:cubicBezTo>
                    <a:pt x="37" y="0"/>
                    <a:pt x="31" y="4"/>
                    <a:pt x="30" y="7"/>
                  </a:cubicBezTo>
                  <a:cubicBezTo>
                    <a:pt x="28" y="10"/>
                    <a:pt x="26" y="6"/>
                    <a:pt x="22" y="8"/>
                  </a:cubicBezTo>
                  <a:cubicBezTo>
                    <a:pt x="18" y="10"/>
                    <a:pt x="13" y="5"/>
                    <a:pt x="12" y="8"/>
                  </a:cubicBezTo>
                  <a:cubicBezTo>
                    <a:pt x="10" y="11"/>
                    <a:pt x="5" y="6"/>
                    <a:pt x="3" y="9"/>
                  </a:cubicBezTo>
                  <a:cubicBezTo>
                    <a:pt x="2" y="10"/>
                    <a:pt x="1" y="11"/>
                    <a:pt x="0" y="11"/>
                  </a:cubicBezTo>
                  <a:cubicBezTo>
                    <a:pt x="2" y="13"/>
                    <a:pt x="4" y="15"/>
                    <a:pt x="4" y="17"/>
                  </a:cubicBezTo>
                  <a:cubicBezTo>
                    <a:pt x="4" y="20"/>
                    <a:pt x="10" y="22"/>
                    <a:pt x="10" y="25"/>
                  </a:cubicBezTo>
                  <a:cubicBezTo>
                    <a:pt x="10" y="28"/>
                    <a:pt x="17" y="31"/>
                    <a:pt x="19" y="30"/>
                  </a:cubicBezTo>
                  <a:cubicBezTo>
                    <a:pt x="22" y="28"/>
                    <a:pt x="27" y="27"/>
                    <a:pt x="27" y="32"/>
                  </a:cubicBezTo>
                  <a:cubicBezTo>
                    <a:pt x="28" y="37"/>
                    <a:pt x="31" y="37"/>
                    <a:pt x="31" y="40"/>
                  </a:cubicBezTo>
                  <a:cubicBezTo>
                    <a:pt x="31" y="43"/>
                    <a:pt x="24" y="41"/>
                    <a:pt x="22" y="45"/>
                  </a:cubicBezTo>
                  <a:cubicBezTo>
                    <a:pt x="21" y="48"/>
                    <a:pt x="35" y="52"/>
                    <a:pt x="35" y="55"/>
                  </a:cubicBezTo>
                  <a:cubicBezTo>
                    <a:pt x="35" y="58"/>
                    <a:pt x="39" y="61"/>
                    <a:pt x="41" y="65"/>
                  </a:cubicBezTo>
                  <a:cubicBezTo>
                    <a:pt x="42" y="68"/>
                    <a:pt x="49" y="72"/>
                    <a:pt x="50" y="76"/>
                  </a:cubicBezTo>
                  <a:cubicBezTo>
                    <a:pt x="52" y="80"/>
                    <a:pt x="58" y="82"/>
                    <a:pt x="60" y="85"/>
                  </a:cubicBezTo>
                  <a:cubicBezTo>
                    <a:pt x="62" y="87"/>
                    <a:pt x="63" y="91"/>
                    <a:pt x="62" y="95"/>
                  </a:cubicBezTo>
                  <a:cubicBezTo>
                    <a:pt x="61" y="100"/>
                    <a:pt x="61" y="107"/>
                    <a:pt x="66" y="113"/>
                  </a:cubicBezTo>
                  <a:cubicBezTo>
                    <a:pt x="70" y="119"/>
                    <a:pt x="61" y="122"/>
                    <a:pt x="58" y="126"/>
                  </a:cubicBezTo>
                  <a:cubicBezTo>
                    <a:pt x="55" y="129"/>
                    <a:pt x="56" y="134"/>
                    <a:pt x="47" y="132"/>
                  </a:cubicBezTo>
                  <a:cubicBezTo>
                    <a:pt x="39" y="130"/>
                    <a:pt x="49" y="139"/>
                    <a:pt x="47" y="141"/>
                  </a:cubicBezTo>
                  <a:cubicBezTo>
                    <a:pt x="46" y="144"/>
                    <a:pt x="34" y="139"/>
                    <a:pt x="34" y="141"/>
                  </a:cubicBezTo>
                  <a:cubicBezTo>
                    <a:pt x="34" y="143"/>
                    <a:pt x="30" y="145"/>
                    <a:pt x="27" y="147"/>
                  </a:cubicBezTo>
                  <a:cubicBezTo>
                    <a:pt x="28" y="148"/>
                    <a:pt x="30" y="149"/>
                    <a:pt x="32" y="150"/>
                  </a:cubicBezTo>
                  <a:cubicBezTo>
                    <a:pt x="35" y="152"/>
                    <a:pt x="29" y="155"/>
                    <a:pt x="29" y="160"/>
                  </a:cubicBezTo>
                  <a:cubicBezTo>
                    <a:pt x="29" y="165"/>
                    <a:pt x="33" y="166"/>
                    <a:pt x="35" y="164"/>
                  </a:cubicBezTo>
                  <a:cubicBezTo>
                    <a:pt x="36" y="162"/>
                    <a:pt x="43" y="157"/>
                    <a:pt x="45" y="156"/>
                  </a:cubicBezTo>
                  <a:cubicBezTo>
                    <a:pt x="48" y="156"/>
                    <a:pt x="45" y="152"/>
                    <a:pt x="48" y="152"/>
                  </a:cubicBezTo>
                  <a:cubicBezTo>
                    <a:pt x="51" y="152"/>
                    <a:pt x="50" y="149"/>
                    <a:pt x="51" y="147"/>
                  </a:cubicBezTo>
                  <a:cubicBezTo>
                    <a:pt x="52" y="144"/>
                    <a:pt x="54" y="145"/>
                    <a:pt x="58" y="145"/>
                  </a:cubicBezTo>
                  <a:cubicBezTo>
                    <a:pt x="62" y="146"/>
                    <a:pt x="68" y="142"/>
                    <a:pt x="74" y="138"/>
                  </a:cubicBezTo>
                  <a:cubicBezTo>
                    <a:pt x="80" y="135"/>
                    <a:pt x="81" y="134"/>
                    <a:pt x="83" y="124"/>
                  </a:cubicBezTo>
                  <a:cubicBezTo>
                    <a:pt x="86" y="114"/>
                    <a:pt x="81" y="102"/>
                    <a:pt x="81" y="99"/>
                  </a:cubicBezTo>
                  <a:cubicBezTo>
                    <a:pt x="80" y="96"/>
                    <a:pt x="72" y="82"/>
                    <a:pt x="70" y="82"/>
                  </a:cubicBezTo>
                  <a:cubicBezTo>
                    <a:pt x="67" y="82"/>
                    <a:pt x="53" y="69"/>
                    <a:pt x="51" y="67"/>
                  </a:cubicBezTo>
                  <a:cubicBezTo>
                    <a:pt x="48" y="65"/>
                    <a:pt x="49" y="62"/>
                    <a:pt x="46" y="59"/>
                  </a:cubicBezTo>
                  <a:cubicBezTo>
                    <a:pt x="42" y="56"/>
                    <a:pt x="42" y="49"/>
                    <a:pt x="43" y="44"/>
                  </a:cubicBezTo>
                  <a:cubicBezTo>
                    <a:pt x="44" y="39"/>
                    <a:pt x="51" y="38"/>
                    <a:pt x="51" y="35"/>
                  </a:cubicBezTo>
                  <a:cubicBezTo>
                    <a:pt x="51" y="31"/>
                    <a:pt x="52" y="29"/>
                    <a:pt x="55" y="28"/>
                  </a:cubicBezTo>
                  <a:cubicBezTo>
                    <a:pt x="59" y="28"/>
                    <a:pt x="63" y="25"/>
                    <a:pt x="65" y="23"/>
                  </a:cubicBezTo>
                  <a:cubicBezTo>
                    <a:pt x="65" y="22"/>
                    <a:pt x="65" y="22"/>
                    <a:pt x="66" y="22"/>
                  </a:cubicBezTo>
                  <a:cubicBezTo>
                    <a:pt x="65" y="21"/>
                    <a:pt x="64" y="20"/>
                    <a:pt x="63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2" name="Freeform 232"/>
            <p:cNvSpPr>
              <a:spLocks/>
            </p:cNvSpPr>
            <p:nvPr userDrawn="1"/>
          </p:nvSpPr>
          <p:spPr bwMode="auto">
            <a:xfrm>
              <a:off x="9734239" y="4098884"/>
              <a:ext cx="152695" cy="109415"/>
            </a:xfrm>
            <a:custGeom>
              <a:avLst/>
              <a:gdLst>
                <a:gd name="T0" fmla="*/ 35 w 71"/>
                <a:gd name="T1" fmla="*/ 41 h 47"/>
                <a:gd name="T2" fmla="*/ 48 w 71"/>
                <a:gd name="T3" fmla="*/ 41 h 47"/>
                <a:gd name="T4" fmla="*/ 48 w 71"/>
                <a:gd name="T5" fmla="*/ 32 h 47"/>
                <a:gd name="T6" fmla="*/ 59 w 71"/>
                <a:gd name="T7" fmla="*/ 26 h 47"/>
                <a:gd name="T8" fmla="*/ 67 w 71"/>
                <a:gd name="T9" fmla="*/ 13 h 47"/>
                <a:gd name="T10" fmla="*/ 63 w 71"/>
                <a:gd name="T11" fmla="*/ 0 h 47"/>
                <a:gd name="T12" fmla="*/ 55 w 71"/>
                <a:gd name="T13" fmla="*/ 1 h 47"/>
                <a:gd name="T14" fmla="*/ 47 w 71"/>
                <a:gd name="T15" fmla="*/ 4 h 47"/>
                <a:gd name="T16" fmla="*/ 43 w 71"/>
                <a:gd name="T17" fmla="*/ 6 h 47"/>
                <a:gd name="T18" fmla="*/ 37 w 71"/>
                <a:gd name="T19" fmla="*/ 2 h 47"/>
                <a:gd name="T20" fmla="*/ 21 w 71"/>
                <a:gd name="T21" fmla="*/ 2 h 47"/>
                <a:gd name="T22" fmla="*/ 5 w 71"/>
                <a:gd name="T23" fmla="*/ 9 h 47"/>
                <a:gd name="T24" fmla="*/ 5 w 71"/>
                <a:gd name="T25" fmla="*/ 19 h 47"/>
                <a:gd name="T26" fmla="*/ 7 w 71"/>
                <a:gd name="T27" fmla="*/ 27 h 47"/>
                <a:gd name="T28" fmla="*/ 7 w 71"/>
                <a:gd name="T29" fmla="*/ 28 h 47"/>
                <a:gd name="T30" fmla="*/ 10 w 71"/>
                <a:gd name="T31" fmla="*/ 37 h 47"/>
                <a:gd name="T32" fmla="*/ 17 w 71"/>
                <a:gd name="T33" fmla="*/ 38 h 47"/>
                <a:gd name="T34" fmla="*/ 18 w 71"/>
                <a:gd name="T35" fmla="*/ 44 h 47"/>
                <a:gd name="T36" fmla="*/ 27 w 71"/>
                <a:gd name="T37" fmla="*/ 45 h 47"/>
                <a:gd name="T38" fmla="*/ 28 w 71"/>
                <a:gd name="T39" fmla="*/ 47 h 47"/>
                <a:gd name="T40" fmla="*/ 35 w 71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7">
                  <a:moveTo>
                    <a:pt x="35" y="41"/>
                  </a:moveTo>
                  <a:cubicBezTo>
                    <a:pt x="35" y="39"/>
                    <a:pt x="47" y="44"/>
                    <a:pt x="48" y="41"/>
                  </a:cubicBezTo>
                  <a:cubicBezTo>
                    <a:pt x="50" y="39"/>
                    <a:pt x="40" y="30"/>
                    <a:pt x="48" y="32"/>
                  </a:cubicBezTo>
                  <a:cubicBezTo>
                    <a:pt x="57" y="34"/>
                    <a:pt x="56" y="29"/>
                    <a:pt x="59" y="26"/>
                  </a:cubicBezTo>
                  <a:cubicBezTo>
                    <a:pt x="62" y="22"/>
                    <a:pt x="71" y="19"/>
                    <a:pt x="67" y="13"/>
                  </a:cubicBezTo>
                  <a:cubicBezTo>
                    <a:pt x="64" y="9"/>
                    <a:pt x="63" y="4"/>
                    <a:pt x="63" y="0"/>
                  </a:cubicBezTo>
                  <a:cubicBezTo>
                    <a:pt x="60" y="2"/>
                    <a:pt x="57" y="2"/>
                    <a:pt x="55" y="1"/>
                  </a:cubicBezTo>
                  <a:cubicBezTo>
                    <a:pt x="52" y="0"/>
                    <a:pt x="47" y="0"/>
                    <a:pt x="47" y="4"/>
                  </a:cubicBezTo>
                  <a:cubicBezTo>
                    <a:pt x="47" y="7"/>
                    <a:pt x="43" y="8"/>
                    <a:pt x="43" y="6"/>
                  </a:cubicBezTo>
                  <a:cubicBezTo>
                    <a:pt x="44" y="5"/>
                    <a:pt x="39" y="5"/>
                    <a:pt x="37" y="2"/>
                  </a:cubicBezTo>
                  <a:cubicBezTo>
                    <a:pt x="34" y="0"/>
                    <a:pt x="25" y="3"/>
                    <a:pt x="21" y="2"/>
                  </a:cubicBezTo>
                  <a:cubicBezTo>
                    <a:pt x="16" y="0"/>
                    <a:pt x="9" y="4"/>
                    <a:pt x="5" y="9"/>
                  </a:cubicBezTo>
                  <a:cubicBezTo>
                    <a:pt x="0" y="14"/>
                    <a:pt x="5" y="14"/>
                    <a:pt x="5" y="19"/>
                  </a:cubicBezTo>
                  <a:cubicBezTo>
                    <a:pt x="5" y="24"/>
                    <a:pt x="8" y="24"/>
                    <a:pt x="7" y="27"/>
                  </a:cubicBezTo>
                  <a:cubicBezTo>
                    <a:pt x="7" y="27"/>
                    <a:pt x="7" y="27"/>
                    <a:pt x="7" y="28"/>
                  </a:cubicBezTo>
                  <a:cubicBezTo>
                    <a:pt x="11" y="29"/>
                    <a:pt x="9" y="34"/>
                    <a:pt x="10" y="37"/>
                  </a:cubicBezTo>
                  <a:cubicBezTo>
                    <a:pt x="10" y="40"/>
                    <a:pt x="15" y="39"/>
                    <a:pt x="17" y="38"/>
                  </a:cubicBezTo>
                  <a:cubicBezTo>
                    <a:pt x="20" y="38"/>
                    <a:pt x="16" y="42"/>
                    <a:pt x="18" y="44"/>
                  </a:cubicBezTo>
                  <a:cubicBezTo>
                    <a:pt x="20" y="46"/>
                    <a:pt x="26" y="42"/>
                    <a:pt x="27" y="45"/>
                  </a:cubicBezTo>
                  <a:cubicBezTo>
                    <a:pt x="27" y="46"/>
                    <a:pt x="28" y="46"/>
                    <a:pt x="28" y="47"/>
                  </a:cubicBezTo>
                  <a:cubicBezTo>
                    <a:pt x="31" y="45"/>
                    <a:pt x="35" y="43"/>
                    <a:pt x="3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" name="Freeform 233"/>
            <p:cNvSpPr>
              <a:spLocks/>
            </p:cNvSpPr>
            <p:nvPr userDrawn="1"/>
          </p:nvSpPr>
          <p:spPr bwMode="auto">
            <a:xfrm>
              <a:off x="9687256" y="3889172"/>
              <a:ext cx="184575" cy="227949"/>
            </a:xfrm>
            <a:custGeom>
              <a:avLst/>
              <a:gdLst>
                <a:gd name="T0" fmla="*/ 58 w 86"/>
                <a:gd name="T1" fmla="*/ 45 h 98"/>
                <a:gd name="T2" fmla="*/ 45 w 86"/>
                <a:gd name="T3" fmla="*/ 35 h 98"/>
                <a:gd name="T4" fmla="*/ 54 w 86"/>
                <a:gd name="T5" fmla="*/ 30 h 98"/>
                <a:gd name="T6" fmla="*/ 50 w 86"/>
                <a:gd name="T7" fmla="*/ 22 h 98"/>
                <a:gd name="T8" fmla="*/ 42 w 86"/>
                <a:gd name="T9" fmla="*/ 20 h 98"/>
                <a:gd name="T10" fmla="*/ 33 w 86"/>
                <a:gd name="T11" fmla="*/ 15 h 98"/>
                <a:gd name="T12" fmla="*/ 27 w 86"/>
                <a:gd name="T13" fmla="*/ 7 h 98"/>
                <a:gd name="T14" fmla="*/ 23 w 86"/>
                <a:gd name="T15" fmla="*/ 1 h 98"/>
                <a:gd name="T16" fmla="*/ 18 w 86"/>
                <a:gd name="T17" fmla="*/ 1 h 98"/>
                <a:gd name="T18" fmla="*/ 16 w 86"/>
                <a:gd name="T19" fmla="*/ 7 h 98"/>
                <a:gd name="T20" fmla="*/ 16 w 86"/>
                <a:gd name="T21" fmla="*/ 15 h 98"/>
                <a:gd name="T22" fmla="*/ 10 w 86"/>
                <a:gd name="T23" fmla="*/ 10 h 98"/>
                <a:gd name="T24" fmla="*/ 4 w 86"/>
                <a:gd name="T25" fmla="*/ 19 h 98"/>
                <a:gd name="T26" fmla="*/ 0 w 86"/>
                <a:gd name="T27" fmla="*/ 22 h 98"/>
                <a:gd name="T28" fmla="*/ 2 w 86"/>
                <a:gd name="T29" fmla="*/ 24 h 98"/>
                <a:gd name="T30" fmla="*/ 3 w 86"/>
                <a:gd name="T31" fmla="*/ 33 h 98"/>
                <a:gd name="T32" fmla="*/ 11 w 86"/>
                <a:gd name="T33" fmla="*/ 36 h 98"/>
                <a:gd name="T34" fmla="*/ 10 w 86"/>
                <a:gd name="T35" fmla="*/ 47 h 98"/>
                <a:gd name="T36" fmla="*/ 7 w 86"/>
                <a:gd name="T37" fmla="*/ 55 h 98"/>
                <a:gd name="T38" fmla="*/ 17 w 86"/>
                <a:gd name="T39" fmla="*/ 52 h 98"/>
                <a:gd name="T40" fmla="*/ 26 w 86"/>
                <a:gd name="T41" fmla="*/ 51 h 98"/>
                <a:gd name="T42" fmla="*/ 33 w 86"/>
                <a:gd name="T43" fmla="*/ 49 h 98"/>
                <a:gd name="T44" fmla="*/ 44 w 86"/>
                <a:gd name="T45" fmla="*/ 49 h 98"/>
                <a:gd name="T46" fmla="*/ 53 w 86"/>
                <a:gd name="T47" fmla="*/ 57 h 98"/>
                <a:gd name="T48" fmla="*/ 54 w 86"/>
                <a:gd name="T49" fmla="*/ 70 h 98"/>
                <a:gd name="T50" fmla="*/ 62 w 86"/>
                <a:gd name="T51" fmla="*/ 81 h 98"/>
                <a:gd name="T52" fmla="*/ 60 w 86"/>
                <a:gd name="T53" fmla="*/ 93 h 98"/>
                <a:gd name="T54" fmla="*/ 65 w 86"/>
                <a:gd name="T55" fmla="*/ 96 h 98"/>
                <a:gd name="T56" fmla="*/ 69 w 86"/>
                <a:gd name="T57" fmla="*/ 94 h 98"/>
                <a:gd name="T58" fmla="*/ 77 w 86"/>
                <a:gd name="T59" fmla="*/ 91 h 98"/>
                <a:gd name="T60" fmla="*/ 85 w 86"/>
                <a:gd name="T61" fmla="*/ 90 h 98"/>
                <a:gd name="T62" fmla="*/ 85 w 86"/>
                <a:gd name="T63" fmla="*/ 85 h 98"/>
                <a:gd name="T64" fmla="*/ 83 w 86"/>
                <a:gd name="T65" fmla="*/ 75 h 98"/>
                <a:gd name="T66" fmla="*/ 73 w 86"/>
                <a:gd name="T67" fmla="*/ 66 h 98"/>
                <a:gd name="T68" fmla="*/ 64 w 86"/>
                <a:gd name="T69" fmla="*/ 55 h 98"/>
                <a:gd name="T70" fmla="*/ 58 w 86"/>
                <a:gd name="T71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6" h="98">
                  <a:moveTo>
                    <a:pt x="58" y="45"/>
                  </a:moveTo>
                  <a:cubicBezTo>
                    <a:pt x="58" y="42"/>
                    <a:pt x="44" y="38"/>
                    <a:pt x="45" y="35"/>
                  </a:cubicBezTo>
                  <a:cubicBezTo>
                    <a:pt x="47" y="31"/>
                    <a:pt x="54" y="33"/>
                    <a:pt x="54" y="30"/>
                  </a:cubicBezTo>
                  <a:cubicBezTo>
                    <a:pt x="54" y="27"/>
                    <a:pt x="51" y="27"/>
                    <a:pt x="50" y="22"/>
                  </a:cubicBezTo>
                  <a:cubicBezTo>
                    <a:pt x="50" y="17"/>
                    <a:pt x="45" y="18"/>
                    <a:pt x="42" y="20"/>
                  </a:cubicBezTo>
                  <a:cubicBezTo>
                    <a:pt x="40" y="21"/>
                    <a:pt x="33" y="18"/>
                    <a:pt x="33" y="15"/>
                  </a:cubicBezTo>
                  <a:cubicBezTo>
                    <a:pt x="33" y="12"/>
                    <a:pt x="27" y="10"/>
                    <a:pt x="27" y="7"/>
                  </a:cubicBezTo>
                  <a:cubicBezTo>
                    <a:pt x="27" y="5"/>
                    <a:pt x="25" y="3"/>
                    <a:pt x="23" y="1"/>
                  </a:cubicBezTo>
                  <a:cubicBezTo>
                    <a:pt x="21" y="2"/>
                    <a:pt x="19" y="2"/>
                    <a:pt x="18" y="1"/>
                  </a:cubicBezTo>
                  <a:cubicBezTo>
                    <a:pt x="17" y="0"/>
                    <a:pt x="15" y="6"/>
                    <a:pt x="16" y="7"/>
                  </a:cubicBezTo>
                  <a:cubicBezTo>
                    <a:pt x="18" y="8"/>
                    <a:pt x="19" y="16"/>
                    <a:pt x="16" y="15"/>
                  </a:cubicBezTo>
                  <a:cubicBezTo>
                    <a:pt x="12" y="15"/>
                    <a:pt x="12" y="10"/>
                    <a:pt x="10" y="10"/>
                  </a:cubicBezTo>
                  <a:cubicBezTo>
                    <a:pt x="10" y="10"/>
                    <a:pt x="4" y="17"/>
                    <a:pt x="4" y="19"/>
                  </a:cubicBezTo>
                  <a:cubicBezTo>
                    <a:pt x="4" y="21"/>
                    <a:pt x="1" y="22"/>
                    <a:pt x="0" y="22"/>
                  </a:cubicBezTo>
                  <a:cubicBezTo>
                    <a:pt x="1" y="23"/>
                    <a:pt x="2" y="24"/>
                    <a:pt x="2" y="24"/>
                  </a:cubicBezTo>
                  <a:cubicBezTo>
                    <a:pt x="3" y="26"/>
                    <a:pt x="1" y="30"/>
                    <a:pt x="3" y="33"/>
                  </a:cubicBezTo>
                  <a:cubicBezTo>
                    <a:pt x="4" y="36"/>
                    <a:pt x="9" y="31"/>
                    <a:pt x="11" y="36"/>
                  </a:cubicBezTo>
                  <a:cubicBezTo>
                    <a:pt x="12" y="40"/>
                    <a:pt x="10" y="42"/>
                    <a:pt x="10" y="47"/>
                  </a:cubicBezTo>
                  <a:cubicBezTo>
                    <a:pt x="10" y="52"/>
                    <a:pt x="6" y="51"/>
                    <a:pt x="7" y="55"/>
                  </a:cubicBezTo>
                  <a:cubicBezTo>
                    <a:pt x="8" y="60"/>
                    <a:pt x="13" y="54"/>
                    <a:pt x="17" y="52"/>
                  </a:cubicBezTo>
                  <a:cubicBezTo>
                    <a:pt x="21" y="49"/>
                    <a:pt x="24" y="49"/>
                    <a:pt x="26" y="51"/>
                  </a:cubicBezTo>
                  <a:cubicBezTo>
                    <a:pt x="27" y="53"/>
                    <a:pt x="32" y="52"/>
                    <a:pt x="33" y="49"/>
                  </a:cubicBezTo>
                  <a:cubicBezTo>
                    <a:pt x="34" y="47"/>
                    <a:pt x="42" y="46"/>
                    <a:pt x="44" y="49"/>
                  </a:cubicBezTo>
                  <a:cubicBezTo>
                    <a:pt x="47" y="52"/>
                    <a:pt x="49" y="55"/>
                    <a:pt x="53" y="57"/>
                  </a:cubicBezTo>
                  <a:cubicBezTo>
                    <a:pt x="56" y="59"/>
                    <a:pt x="50" y="69"/>
                    <a:pt x="54" y="70"/>
                  </a:cubicBezTo>
                  <a:cubicBezTo>
                    <a:pt x="57" y="71"/>
                    <a:pt x="62" y="76"/>
                    <a:pt x="62" y="81"/>
                  </a:cubicBezTo>
                  <a:cubicBezTo>
                    <a:pt x="61" y="86"/>
                    <a:pt x="64" y="89"/>
                    <a:pt x="60" y="93"/>
                  </a:cubicBezTo>
                  <a:cubicBezTo>
                    <a:pt x="63" y="95"/>
                    <a:pt x="66" y="95"/>
                    <a:pt x="65" y="96"/>
                  </a:cubicBezTo>
                  <a:cubicBezTo>
                    <a:pt x="65" y="98"/>
                    <a:pt x="69" y="97"/>
                    <a:pt x="69" y="94"/>
                  </a:cubicBezTo>
                  <a:cubicBezTo>
                    <a:pt x="69" y="90"/>
                    <a:pt x="74" y="90"/>
                    <a:pt x="77" y="91"/>
                  </a:cubicBezTo>
                  <a:cubicBezTo>
                    <a:pt x="79" y="92"/>
                    <a:pt x="82" y="92"/>
                    <a:pt x="85" y="90"/>
                  </a:cubicBezTo>
                  <a:cubicBezTo>
                    <a:pt x="85" y="88"/>
                    <a:pt x="85" y="87"/>
                    <a:pt x="85" y="85"/>
                  </a:cubicBezTo>
                  <a:cubicBezTo>
                    <a:pt x="86" y="81"/>
                    <a:pt x="85" y="77"/>
                    <a:pt x="83" y="75"/>
                  </a:cubicBezTo>
                  <a:cubicBezTo>
                    <a:pt x="81" y="72"/>
                    <a:pt x="75" y="70"/>
                    <a:pt x="73" y="66"/>
                  </a:cubicBezTo>
                  <a:cubicBezTo>
                    <a:pt x="72" y="62"/>
                    <a:pt x="65" y="58"/>
                    <a:pt x="64" y="55"/>
                  </a:cubicBezTo>
                  <a:cubicBezTo>
                    <a:pt x="62" y="51"/>
                    <a:pt x="58" y="48"/>
                    <a:pt x="58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4" name="Freeform 234"/>
            <p:cNvSpPr>
              <a:spLocks/>
            </p:cNvSpPr>
            <p:nvPr userDrawn="1"/>
          </p:nvSpPr>
          <p:spPr bwMode="auto">
            <a:xfrm>
              <a:off x="9621815" y="3940232"/>
              <a:ext cx="203033" cy="384778"/>
            </a:xfrm>
            <a:custGeom>
              <a:avLst/>
              <a:gdLst>
                <a:gd name="T0" fmla="*/ 57 w 94"/>
                <a:gd name="T1" fmla="*/ 87 h 165"/>
                <a:gd name="T2" fmla="*/ 57 w 94"/>
                <a:gd name="T3" fmla="*/ 77 h 165"/>
                <a:gd name="T4" fmla="*/ 73 w 94"/>
                <a:gd name="T5" fmla="*/ 70 h 165"/>
                <a:gd name="T6" fmla="*/ 89 w 94"/>
                <a:gd name="T7" fmla="*/ 70 h 165"/>
                <a:gd name="T8" fmla="*/ 90 w 94"/>
                <a:gd name="T9" fmla="*/ 71 h 165"/>
                <a:gd name="T10" fmla="*/ 92 w 94"/>
                <a:gd name="T11" fmla="*/ 59 h 165"/>
                <a:gd name="T12" fmla="*/ 84 w 94"/>
                <a:gd name="T13" fmla="*/ 48 h 165"/>
                <a:gd name="T14" fmla="*/ 83 w 94"/>
                <a:gd name="T15" fmla="*/ 35 h 165"/>
                <a:gd name="T16" fmla="*/ 74 w 94"/>
                <a:gd name="T17" fmla="*/ 27 h 165"/>
                <a:gd name="T18" fmla="*/ 63 w 94"/>
                <a:gd name="T19" fmla="*/ 27 h 165"/>
                <a:gd name="T20" fmla="*/ 56 w 94"/>
                <a:gd name="T21" fmla="*/ 29 h 165"/>
                <a:gd name="T22" fmla="*/ 47 w 94"/>
                <a:gd name="T23" fmla="*/ 30 h 165"/>
                <a:gd name="T24" fmla="*/ 37 w 94"/>
                <a:gd name="T25" fmla="*/ 33 h 165"/>
                <a:gd name="T26" fmla="*/ 40 w 94"/>
                <a:gd name="T27" fmla="*/ 25 h 165"/>
                <a:gd name="T28" fmla="*/ 41 w 94"/>
                <a:gd name="T29" fmla="*/ 14 h 165"/>
                <a:gd name="T30" fmla="*/ 33 w 94"/>
                <a:gd name="T31" fmla="*/ 11 h 165"/>
                <a:gd name="T32" fmla="*/ 32 w 94"/>
                <a:gd name="T33" fmla="*/ 2 h 165"/>
                <a:gd name="T34" fmla="*/ 30 w 94"/>
                <a:gd name="T35" fmla="*/ 0 h 165"/>
                <a:gd name="T36" fmla="*/ 28 w 94"/>
                <a:gd name="T37" fmla="*/ 2 h 165"/>
                <a:gd name="T38" fmla="*/ 17 w 94"/>
                <a:gd name="T39" fmla="*/ 8 h 165"/>
                <a:gd name="T40" fmla="*/ 8 w 94"/>
                <a:gd name="T41" fmla="*/ 10 h 165"/>
                <a:gd name="T42" fmla="*/ 2 w 94"/>
                <a:gd name="T43" fmla="*/ 13 h 165"/>
                <a:gd name="T44" fmla="*/ 0 w 94"/>
                <a:gd name="T45" fmla="*/ 31 h 165"/>
                <a:gd name="T46" fmla="*/ 8 w 94"/>
                <a:gd name="T47" fmla="*/ 40 h 165"/>
                <a:gd name="T48" fmla="*/ 11 w 94"/>
                <a:gd name="T49" fmla="*/ 48 h 165"/>
                <a:gd name="T50" fmla="*/ 10 w 94"/>
                <a:gd name="T51" fmla="*/ 53 h 165"/>
                <a:gd name="T52" fmla="*/ 8 w 94"/>
                <a:gd name="T53" fmla="*/ 60 h 165"/>
                <a:gd name="T54" fmla="*/ 13 w 94"/>
                <a:gd name="T55" fmla="*/ 72 h 165"/>
                <a:gd name="T56" fmla="*/ 17 w 94"/>
                <a:gd name="T57" fmla="*/ 85 h 165"/>
                <a:gd name="T58" fmla="*/ 21 w 94"/>
                <a:gd name="T59" fmla="*/ 93 h 165"/>
                <a:gd name="T60" fmla="*/ 11 w 94"/>
                <a:gd name="T61" fmla="*/ 111 h 165"/>
                <a:gd name="T62" fmla="*/ 8 w 94"/>
                <a:gd name="T63" fmla="*/ 127 h 165"/>
                <a:gd name="T64" fmla="*/ 8 w 94"/>
                <a:gd name="T65" fmla="*/ 137 h 165"/>
                <a:gd name="T66" fmla="*/ 24 w 94"/>
                <a:gd name="T67" fmla="*/ 150 h 165"/>
                <a:gd name="T68" fmla="*/ 27 w 94"/>
                <a:gd name="T69" fmla="*/ 156 h 165"/>
                <a:gd name="T70" fmla="*/ 34 w 94"/>
                <a:gd name="T71" fmla="*/ 156 h 165"/>
                <a:gd name="T72" fmla="*/ 40 w 94"/>
                <a:gd name="T73" fmla="*/ 163 h 165"/>
                <a:gd name="T74" fmla="*/ 49 w 94"/>
                <a:gd name="T75" fmla="*/ 164 h 165"/>
                <a:gd name="T76" fmla="*/ 52 w 94"/>
                <a:gd name="T77" fmla="*/ 159 h 165"/>
                <a:gd name="T78" fmla="*/ 39 w 94"/>
                <a:gd name="T79" fmla="*/ 152 h 165"/>
                <a:gd name="T80" fmla="*/ 31 w 94"/>
                <a:gd name="T81" fmla="*/ 140 h 165"/>
                <a:gd name="T82" fmla="*/ 27 w 94"/>
                <a:gd name="T83" fmla="*/ 130 h 165"/>
                <a:gd name="T84" fmla="*/ 19 w 94"/>
                <a:gd name="T85" fmla="*/ 125 h 165"/>
                <a:gd name="T86" fmla="*/ 20 w 94"/>
                <a:gd name="T87" fmla="*/ 107 h 165"/>
                <a:gd name="T88" fmla="*/ 27 w 94"/>
                <a:gd name="T89" fmla="*/ 85 h 165"/>
                <a:gd name="T90" fmla="*/ 37 w 94"/>
                <a:gd name="T91" fmla="*/ 83 h 165"/>
                <a:gd name="T92" fmla="*/ 45 w 94"/>
                <a:gd name="T93" fmla="*/ 89 h 165"/>
                <a:gd name="T94" fmla="*/ 58 w 94"/>
                <a:gd name="T95" fmla="*/ 95 h 165"/>
                <a:gd name="T96" fmla="*/ 59 w 94"/>
                <a:gd name="T97" fmla="*/ 96 h 165"/>
                <a:gd name="T98" fmla="*/ 59 w 94"/>
                <a:gd name="T99" fmla="*/ 95 h 165"/>
                <a:gd name="T100" fmla="*/ 57 w 94"/>
                <a:gd name="T101" fmla="*/ 8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4" h="165">
                  <a:moveTo>
                    <a:pt x="57" y="87"/>
                  </a:moveTo>
                  <a:cubicBezTo>
                    <a:pt x="57" y="82"/>
                    <a:pt x="52" y="82"/>
                    <a:pt x="57" y="77"/>
                  </a:cubicBezTo>
                  <a:cubicBezTo>
                    <a:pt x="61" y="72"/>
                    <a:pt x="68" y="68"/>
                    <a:pt x="73" y="70"/>
                  </a:cubicBezTo>
                  <a:cubicBezTo>
                    <a:pt x="77" y="71"/>
                    <a:pt x="86" y="68"/>
                    <a:pt x="89" y="70"/>
                  </a:cubicBezTo>
                  <a:cubicBezTo>
                    <a:pt x="89" y="71"/>
                    <a:pt x="90" y="71"/>
                    <a:pt x="90" y="71"/>
                  </a:cubicBezTo>
                  <a:cubicBezTo>
                    <a:pt x="94" y="67"/>
                    <a:pt x="91" y="64"/>
                    <a:pt x="92" y="59"/>
                  </a:cubicBezTo>
                  <a:cubicBezTo>
                    <a:pt x="92" y="54"/>
                    <a:pt x="87" y="49"/>
                    <a:pt x="84" y="48"/>
                  </a:cubicBezTo>
                  <a:cubicBezTo>
                    <a:pt x="80" y="47"/>
                    <a:pt x="86" y="37"/>
                    <a:pt x="83" y="35"/>
                  </a:cubicBezTo>
                  <a:cubicBezTo>
                    <a:pt x="79" y="33"/>
                    <a:pt x="77" y="30"/>
                    <a:pt x="74" y="27"/>
                  </a:cubicBezTo>
                  <a:cubicBezTo>
                    <a:pt x="72" y="24"/>
                    <a:pt x="64" y="25"/>
                    <a:pt x="63" y="27"/>
                  </a:cubicBezTo>
                  <a:cubicBezTo>
                    <a:pt x="62" y="30"/>
                    <a:pt x="57" y="31"/>
                    <a:pt x="56" y="29"/>
                  </a:cubicBezTo>
                  <a:cubicBezTo>
                    <a:pt x="54" y="27"/>
                    <a:pt x="51" y="27"/>
                    <a:pt x="47" y="30"/>
                  </a:cubicBezTo>
                  <a:cubicBezTo>
                    <a:pt x="43" y="32"/>
                    <a:pt x="38" y="38"/>
                    <a:pt x="37" y="33"/>
                  </a:cubicBezTo>
                  <a:cubicBezTo>
                    <a:pt x="36" y="29"/>
                    <a:pt x="40" y="30"/>
                    <a:pt x="40" y="25"/>
                  </a:cubicBezTo>
                  <a:cubicBezTo>
                    <a:pt x="40" y="20"/>
                    <a:pt x="42" y="18"/>
                    <a:pt x="41" y="14"/>
                  </a:cubicBezTo>
                  <a:cubicBezTo>
                    <a:pt x="39" y="9"/>
                    <a:pt x="34" y="14"/>
                    <a:pt x="33" y="11"/>
                  </a:cubicBezTo>
                  <a:cubicBezTo>
                    <a:pt x="31" y="8"/>
                    <a:pt x="33" y="4"/>
                    <a:pt x="32" y="2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29" y="1"/>
                    <a:pt x="28" y="1"/>
                    <a:pt x="28" y="2"/>
                  </a:cubicBezTo>
                  <a:cubicBezTo>
                    <a:pt x="27" y="4"/>
                    <a:pt x="19" y="5"/>
                    <a:pt x="17" y="8"/>
                  </a:cubicBezTo>
                  <a:cubicBezTo>
                    <a:pt x="15" y="10"/>
                    <a:pt x="10" y="10"/>
                    <a:pt x="8" y="10"/>
                  </a:cubicBezTo>
                  <a:cubicBezTo>
                    <a:pt x="7" y="10"/>
                    <a:pt x="2" y="10"/>
                    <a:pt x="2" y="13"/>
                  </a:cubicBezTo>
                  <a:cubicBezTo>
                    <a:pt x="2" y="16"/>
                    <a:pt x="0" y="28"/>
                    <a:pt x="0" y="31"/>
                  </a:cubicBezTo>
                  <a:cubicBezTo>
                    <a:pt x="0" y="33"/>
                    <a:pt x="6" y="40"/>
                    <a:pt x="8" y="40"/>
                  </a:cubicBezTo>
                  <a:cubicBezTo>
                    <a:pt x="11" y="41"/>
                    <a:pt x="8" y="46"/>
                    <a:pt x="11" y="48"/>
                  </a:cubicBezTo>
                  <a:cubicBezTo>
                    <a:pt x="13" y="49"/>
                    <a:pt x="12" y="53"/>
                    <a:pt x="10" y="53"/>
                  </a:cubicBezTo>
                  <a:cubicBezTo>
                    <a:pt x="9" y="52"/>
                    <a:pt x="11" y="58"/>
                    <a:pt x="8" y="60"/>
                  </a:cubicBezTo>
                  <a:cubicBezTo>
                    <a:pt x="6" y="63"/>
                    <a:pt x="8" y="68"/>
                    <a:pt x="13" y="72"/>
                  </a:cubicBezTo>
                  <a:cubicBezTo>
                    <a:pt x="17" y="76"/>
                    <a:pt x="17" y="82"/>
                    <a:pt x="17" y="85"/>
                  </a:cubicBezTo>
                  <a:cubicBezTo>
                    <a:pt x="17" y="89"/>
                    <a:pt x="21" y="89"/>
                    <a:pt x="21" y="93"/>
                  </a:cubicBezTo>
                  <a:cubicBezTo>
                    <a:pt x="21" y="93"/>
                    <a:pt x="15" y="112"/>
                    <a:pt x="11" y="111"/>
                  </a:cubicBezTo>
                  <a:cubicBezTo>
                    <a:pt x="10" y="116"/>
                    <a:pt x="9" y="123"/>
                    <a:pt x="8" y="127"/>
                  </a:cubicBezTo>
                  <a:cubicBezTo>
                    <a:pt x="6" y="132"/>
                    <a:pt x="5" y="136"/>
                    <a:pt x="8" y="137"/>
                  </a:cubicBezTo>
                  <a:cubicBezTo>
                    <a:pt x="11" y="137"/>
                    <a:pt x="18" y="143"/>
                    <a:pt x="24" y="150"/>
                  </a:cubicBezTo>
                  <a:cubicBezTo>
                    <a:pt x="25" y="152"/>
                    <a:pt x="26" y="154"/>
                    <a:pt x="27" y="156"/>
                  </a:cubicBezTo>
                  <a:cubicBezTo>
                    <a:pt x="29" y="156"/>
                    <a:pt x="32" y="156"/>
                    <a:pt x="34" y="156"/>
                  </a:cubicBezTo>
                  <a:cubicBezTo>
                    <a:pt x="38" y="157"/>
                    <a:pt x="40" y="161"/>
                    <a:pt x="40" y="163"/>
                  </a:cubicBezTo>
                  <a:cubicBezTo>
                    <a:pt x="40" y="165"/>
                    <a:pt x="47" y="164"/>
                    <a:pt x="49" y="164"/>
                  </a:cubicBezTo>
                  <a:cubicBezTo>
                    <a:pt x="50" y="163"/>
                    <a:pt x="48" y="160"/>
                    <a:pt x="52" y="159"/>
                  </a:cubicBezTo>
                  <a:cubicBezTo>
                    <a:pt x="50" y="156"/>
                    <a:pt x="44" y="152"/>
                    <a:pt x="39" y="152"/>
                  </a:cubicBezTo>
                  <a:cubicBezTo>
                    <a:pt x="33" y="152"/>
                    <a:pt x="30" y="143"/>
                    <a:pt x="31" y="140"/>
                  </a:cubicBezTo>
                  <a:cubicBezTo>
                    <a:pt x="31" y="136"/>
                    <a:pt x="27" y="133"/>
                    <a:pt x="27" y="130"/>
                  </a:cubicBezTo>
                  <a:cubicBezTo>
                    <a:pt x="27" y="127"/>
                    <a:pt x="23" y="126"/>
                    <a:pt x="19" y="125"/>
                  </a:cubicBezTo>
                  <a:cubicBezTo>
                    <a:pt x="15" y="123"/>
                    <a:pt x="20" y="112"/>
                    <a:pt x="20" y="107"/>
                  </a:cubicBezTo>
                  <a:cubicBezTo>
                    <a:pt x="21" y="103"/>
                    <a:pt x="29" y="89"/>
                    <a:pt x="27" y="85"/>
                  </a:cubicBezTo>
                  <a:cubicBezTo>
                    <a:pt x="24" y="81"/>
                    <a:pt x="35" y="78"/>
                    <a:pt x="37" y="83"/>
                  </a:cubicBezTo>
                  <a:cubicBezTo>
                    <a:pt x="38" y="87"/>
                    <a:pt x="39" y="89"/>
                    <a:pt x="45" y="89"/>
                  </a:cubicBezTo>
                  <a:cubicBezTo>
                    <a:pt x="52" y="89"/>
                    <a:pt x="52" y="94"/>
                    <a:pt x="58" y="95"/>
                  </a:cubicBezTo>
                  <a:cubicBezTo>
                    <a:pt x="58" y="95"/>
                    <a:pt x="58" y="95"/>
                    <a:pt x="59" y="96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0" y="92"/>
                    <a:pt x="57" y="92"/>
                    <a:pt x="57" y="8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5" name="Freeform 235"/>
            <p:cNvSpPr>
              <a:spLocks/>
            </p:cNvSpPr>
            <p:nvPr userDrawn="1"/>
          </p:nvSpPr>
          <p:spPr bwMode="auto">
            <a:xfrm>
              <a:off x="7567995" y="2904433"/>
              <a:ext cx="241626" cy="200595"/>
            </a:xfrm>
            <a:custGeom>
              <a:avLst/>
              <a:gdLst>
                <a:gd name="T0" fmla="*/ 2 w 113"/>
                <a:gd name="T1" fmla="*/ 19 h 86"/>
                <a:gd name="T2" fmla="*/ 2 w 113"/>
                <a:gd name="T3" fmla="*/ 30 h 86"/>
                <a:gd name="T4" fmla="*/ 3 w 113"/>
                <a:gd name="T5" fmla="*/ 34 h 86"/>
                <a:gd name="T6" fmla="*/ 5 w 113"/>
                <a:gd name="T7" fmla="*/ 40 h 86"/>
                <a:gd name="T8" fmla="*/ 7 w 113"/>
                <a:gd name="T9" fmla="*/ 45 h 86"/>
                <a:gd name="T10" fmla="*/ 10 w 113"/>
                <a:gd name="T11" fmla="*/ 54 h 86"/>
                <a:gd name="T12" fmla="*/ 10 w 113"/>
                <a:gd name="T13" fmla="*/ 59 h 86"/>
                <a:gd name="T14" fmla="*/ 17 w 113"/>
                <a:gd name="T15" fmla="*/ 62 h 86"/>
                <a:gd name="T16" fmla="*/ 24 w 113"/>
                <a:gd name="T17" fmla="*/ 67 h 86"/>
                <a:gd name="T18" fmla="*/ 31 w 113"/>
                <a:gd name="T19" fmla="*/ 70 h 86"/>
                <a:gd name="T20" fmla="*/ 37 w 113"/>
                <a:gd name="T21" fmla="*/ 69 h 86"/>
                <a:gd name="T22" fmla="*/ 40 w 113"/>
                <a:gd name="T23" fmla="*/ 73 h 86"/>
                <a:gd name="T24" fmla="*/ 48 w 113"/>
                <a:gd name="T25" fmla="*/ 75 h 86"/>
                <a:gd name="T26" fmla="*/ 53 w 113"/>
                <a:gd name="T27" fmla="*/ 81 h 86"/>
                <a:gd name="T28" fmla="*/ 60 w 113"/>
                <a:gd name="T29" fmla="*/ 80 h 86"/>
                <a:gd name="T30" fmla="*/ 70 w 113"/>
                <a:gd name="T31" fmla="*/ 81 h 86"/>
                <a:gd name="T32" fmla="*/ 79 w 113"/>
                <a:gd name="T33" fmla="*/ 82 h 86"/>
                <a:gd name="T34" fmla="*/ 89 w 113"/>
                <a:gd name="T35" fmla="*/ 84 h 86"/>
                <a:gd name="T36" fmla="*/ 96 w 113"/>
                <a:gd name="T37" fmla="*/ 86 h 86"/>
                <a:gd name="T38" fmla="*/ 95 w 113"/>
                <a:gd name="T39" fmla="*/ 79 h 86"/>
                <a:gd name="T40" fmla="*/ 106 w 113"/>
                <a:gd name="T41" fmla="*/ 68 h 86"/>
                <a:gd name="T42" fmla="*/ 112 w 113"/>
                <a:gd name="T43" fmla="*/ 64 h 86"/>
                <a:gd name="T44" fmla="*/ 107 w 113"/>
                <a:gd name="T45" fmla="*/ 54 h 86"/>
                <a:gd name="T46" fmla="*/ 106 w 113"/>
                <a:gd name="T47" fmla="*/ 44 h 86"/>
                <a:gd name="T48" fmla="*/ 102 w 113"/>
                <a:gd name="T49" fmla="*/ 39 h 86"/>
                <a:gd name="T50" fmla="*/ 109 w 113"/>
                <a:gd name="T51" fmla="*/ 33 h 86"/>
                <a:gd name="T52" fmla="*/ 108 w 113"/>
                <a:gd name="T53" fmla="*/ 24 h 86"/>
                <a:gd name="T54" fmla="*/ 107 w 113"/>
                <a:gd name="T55" fmla="*/ 16 h 86"/>
                <a:gd name="T56" fmla="*/ 98 w 113"/>
                <a:gd name="T57" fmla="*/ 10 h 86"/>
                <a:gd name="T58" fmla="*/ 97 w 113"/>
                <a:gd name="T59" fmla="*/ 9 h 86"/>
                <a:gd name="T60" fmla="*/ 67 w 113"/>
                <a:gd name="T61" fmla="*/ 8 h 86"/>
                <a:gd name="T62" fmla="*/ 61 w 113"/>
                <a:gd name="T63" fmla="*/ 6 h 86"/>
                <a:gd name="T64" fmla="*/ 55 w 113"/>
                <a:gd name="T65" fmla="*/ 9 h 86"/>
                <a:gd name="T66" fmla="*/ 49 w 113"/>
                <a:gd name="T67" fmla="*/ 2 h 86"/>
                <a:gd name="T68" fmla="*/ 24 w 113"/>
                <a:gd name="T69" fmla="*/ 9 h 86"/>
                <a:gd name="T70" fmla="*/ 5 w 113"/>
                <a:gd name="T71" fmla="*/ 15 h 86"/>
                <a:gd name="T72" fmla="*/ 2 w 113"/>
                <a:gd name="T73" fmla="*/ 17 h 86"/>
                <a:gd name="T74" fmla="*/ 2 w 113"/>
                <a:gd name="T75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86">
                  <a:moveTo>
                    <a:pt x="2" y="19"/>
                  </a:moveTo>
                  <a:cubicBezTo>
                    <a:pt x="3" y="21"/>
                    <a:pt x="4" y="27"/>
                    <a:pt x="2" y="30"/>
                  </a:cubicBezTo>
                  <a:cubicBezTo>
                    <a:pt x="0" y="33"/>
                    <a:pt x="1" y="33"/>
                    <a:pt x="3" y="34"/>
                  </a:cubicBezTo>
                  <a:cubicBezTo>
                    <a:pt x="4" y="35"/>
                    <a:pt x="5" y="38"/>
                    <a:pt x="5" y="40"/>
                  </a:cubicBezTo>
                  <a:cubicBezTo>
                    <a:pt x="5" y="41"/>
                    <a:pt x="7" y="41"/>
                    <a:pt x="7" y="45"/>
                  </a:cubicBezTo>
                  <a:cubicBezTo>
                    <a:pt x="7" y="49"/>
                    <a:pt x="8" y="52"/>
                    <a:pt x="10" y="54"/>
                  </a:cubicBezTo>
                  <a:cubicBezTo>
                    <a:pt x="11" y="55"/>
                    <a:pt x="11" y="57"/>
                    <a:pt x="10" y="59"/>
                  </a:cubicBezTo>
                  <a:cubicBezTo>
                    <a:pt x="12" y="60"/>
                    <a:pt x="15" y="62"/>
                    <a:pt x="17" y="62"/>
                  </a:cubicBezTo>
                  <a:cubicBezTo>
                    <a:pt x="22" y="64"/>
                    <a:pt x="24" y="66"/>
                    <a:pt x="24" y="67"/>
                  </a:cubicBezTo>
                  <a:cubicBezTo>
                    <a:pt x="25" y="69"/>
                    <a:pt x="29" y="72"/>
                    <a:pt x="31" y="70"/>
                  </a:cubicBezTo>
                  <a:cubicBezTo>
                    <a:pt x="32" y="67"/>
                    <a:pt x="35" y="69"/>
                    <a:pt x="37" y="69"/>
                  </a:cubicBezTo>
                  <a:cubicBezTo>
                    <a:pt x="39" y="69"/>
                    <a:pt x="40" y="71"/>
                    <a:pt x="40" y="73"/>
                  </a:cubicBezTo>
                  <a:cubicBezTo>
                    <a:pt x="41" y="74"/>
                    <a:pt x="46" y="73"/>
                    <a:pt x="48" y="75"/>
                  </a:cubicBezTo>
                  <a:cubicBezTo>
                    <a:pt x="50" y="76"/>
                    <a:pt x="51" y="80"/>
                    <a:pt x="53" y="81"/>
                  </a:cubicBezTo>
                  <a:cubicBezTo>
                    <a:pt x="56" y="82"/>
                    <a:pt x="58" y="79"/>
                    <a:pt x="60" y="80"/>
                  </a:cubicBezTo>
                  <a:cubicBezTo>
                    <a:pt x="62" y="81"/>
                    <a:pt x="67" y="82"/>
                    <a:pt x="70" y="81"/>
                  </a:cubicBezTo>
                  <a:cubicBezTo>
                    <a:pt x="73" y="80"/>
                    <a:pt x="75" y="82"/>
                    <a:pt x="79" y="82"/>
                  </a:cubicBezTo>
                  <a:cubicBezTo>
                    <a:pt x="83" y="82"/>
                    <a:pt x="88" y="83"/>
                    <a:pt x="89" y="84"/>
                  </a:cubicBezTo>
                  <a:cubicBezTo>
                    <a:pt x="90" y="85"/>
                    <a:pt x="93" y="85"/>
                    <a:pt x="96" y="86"/>
                  </a:cubicBezTo>
                  <a:cubicBezTo>
                    <a:pt x="97" y="84"/>
                    <a:pt x="95" y="80"/>
                    <a:pt x="95" y="79"/>
                  </a:cubicBezTo>
                  <a:cubicBezTo>
                    <a:pt x="96" y="77"/>
                    <a:pt x="105" y="70"/>
                    <a:pt x="106" y="68"/>
                  </a:cubicBezTo>
                  <a:cubicBezTo>
                    <a:pt x="108" y="67"/>
                    <a:pt x="110" y="67"/>
                    <a:pt x="112" y="64"/>
                  </a:cubicBezTo>
                  <a:cubicBezTo>
                    <a:pt x="113" y="62"/>
                    <a:pt x="108" y="55"/>
                    <a:pt x="107" y="54"/>
                  </a:cubicBezTo>
                  <a:cubicBezTo>
                    <a:pt x="106" y="52"/>
                    <a:pt x="105" y="47"/>
                    <a:pt x="106" y="44"/>
                  </a:cubicBezTo>
                  <a:cubicBezTo>
                    <a:pt x="107" y="42"/>
                    <a:pt x="102" y="41"/>
                    <a:pt x="102" y="39"/>
                  </a:cubicBezTo>
                  <a:cubicBezTo>
                    <a:pt x="102" y="37"/>
                    <a:pt x="107" y="34"/>
                    <a:pt x="109" y="33"/>
                  </a:cubicBezTo>
                  <a:cubicBezTo>
                    <a:pt x="111" y="32"/>
                    <a:pt x="110" y="26"/>
                    <a:pt x="108" y="24"/>
                  </a:cubicBezTo>
                  <a:cubicBezTo>
                    <a:pt x="106" y="22"/>
                    <a:pt x="105" y="19"/>
                    <a:pt x="107" y="16"/>
                  </a:cubicBezTo>
                  <a:cubicBezTo>
                    <a:pt x="108" y="12"/>
                    <a:pt x="99" y="10"/>
                    <a:pt x="98" y="10"/>
                  </a:cubicBezTo>
                  <a:cubicBezTo>
                    <a:pt x="97" y="10"/>
                    <a:pt x="97" y="10"/>
                    <a:pt x="97" y="9"/>
                  </a:cubicBezTo>
                  <a:cubicBezTo>
                    <a:pt x="89" y="11"/>
                    <a:pt x="68" y="9"/>
                    <a:pt x="67" y="8"/>
                  </a:cubicBezTo>
                  <a:cubicBezTo>
                    <a:pt x="66" y="8"/>
                    <a:pt x="63" y="7"/>
                    <a:pt x="61" y="6"/>
                  </a:cubicBezTo>
                  <a:cubicBezTo>
                    <a:pt x="60" y="8"/>
                    <a:pt x="58" y="9"/>
                    <a:pt x="55" y="9"/>
                  </a:cubicBezTo>
                  <a:cubicBezTo>
                    <a:pt x="50" y="9"/>
                    <a:pt x="49" y="5"/>
                    <a:pt x="49" y="2"/>
                  </a:cubicBezTo>
                  <a:cubicBezTo>
                    <a:pt x="49" y="0"/>
                    <a:pt x="29" y="4"/>
                    <a:pt x="24" y="9"/>
                  </a:cubicBezTo>
                  <a:cubicBezTo>
                    <a:pt x="18" y="14"/>
                    <a:pt x="6" y="12"/>
                    <a:pt x="5" y="15"/>
                  </a:cubicBezTo>
                  <a:cubicBezTo>
                    <a:pt x="5" y="17"/>
                    <a:pt x="3" y="18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6" name="Freeform 236"/>
            <p:cNvSpPr>
              <a:spLocks/>
            </p:cNvSpPr>
            <p:nvPr userDrawn="1"/>
          </p:nvSpPr>
          <p:spPr bwMode="auto">
            <a:xfrm>
              <a:off x="7601554" y="3229032"/>
              <a:ext cx="92288" cy="85709"/>
            </a:xfrm>
            <a:custGeom>
              <a:avLst/>
              <a:gdLst>
                <a:gd name="T0" fmla="*/ 32 w 43"/>
                <a:gd name="T1" fmla="*/ 34 h 37"/>
                <a:gd name="T2" fmla="*/ 41 w 43"/>
                <a:gd name="T3" fmla="*/ 22 h 37"/>
                <a:gd name="T4" fmla="*/ 42 w 43"/>
                <a:gd name="T5" fmla="*/ 7 h 37"/>
                <a:gd name="T6" fmla="*/ 32 w 43"/>
                <a:gd name="T7" fmla="*/ 3 h 37"/>
                <a:gd name="T8" fmla="*/ 14 w 43"/>
                <a:gd name="T9" fmla="*/ 1 h 37"/>
                <a:gd name="T10" fmla="*/ 6 w 43"/>
                <a:gd name="T11" fmla="*/ 2 h 37"/>
                <a:gd name="T12" fmla="*/ 1 w 43"/>
                <a:gd name="T13" fmla="*/ 5 h 37"/>
                <a:gd name="T14" fmla="*/ 6 w 43"/>
                <a:gd name="T15" fmla="*/ 13 h 37"/>
                <a:gd name="T16" fmla="*/ 16 w 43"/>
                <a:gd name="T17" fmla="*/ 23 h 37"/>
                <a:gd name="T18" fmla="*/ 25 w 43"/>
                <a:gd name="T19" fmla="*/ 33 h 37"/>
                <a:gd name="T20" fmla="*/ 31 w 43"/>
                <a:gd name="T21" fmla="*/ 37 h 37"/>
                <a:gd name="T22" fmla="*/ 32 w 43"/>
                <a:gd name="T2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37">
                  <a:moveTo>
                    <a:pt x="32" y="34"/>
                  </a:moveTo>
                  <a:cubicBezTo>
                    <a:pt x="31" y="32"/>
                    <a:pt x="39" y="22"/>
                    <a:pt x="41" y="22"/>
                  </a:cubicBezTo>
                  <a:cubicBezTo>
                    <a:pt x="42" y="22"/>
                    <a:pt x="43" y="12"/>
                    <a:pt x="42" y="7"/>
                  </a:cubicBezTo>
                  <a:cubicBezTo>
                    <a:pt x="36" y="4"/>
                    <a:pt x="32" y="3"/>
                    <a:pt x="32" y="3"/>
                  </a:cubicBezTo>
                  <a:cubicBezTo>
                    <a:pt x="32" y="3"/>
                    <a:pt x="16" y="2"/>
                    <a:pt x="14" y="1"/>
                  </a:cubicBezTo>
                  <a:cubicBezTo>
                    <a:pt x="11" y="0"/>
                    <a:pt x="8" y="4"/>
                    <a:pt x="6" y="2"/>
                  </a:cubicBezTo>
                  <a:cubicBezTo>
                    <a:pt x="4" y="1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6"/>
                    <a:pt x="16" y="21"/>
                    <a:pt x="16" y="23"/>
                  </a:cubicBezTo>
                  <a:cubicBezTo>
                    <a:pt x="16" y="25"/>
                    <a:pt x="22" y="28"/>
                    <a:pt x="25" y="33"/>
                  </a:cubicBezTo>
                  <a:cubicBezTo>
                    <a:pt x="27" y="34"/>
                    <a:pt x="29" y="36"/>
                    <a:pt x="31" y="37"/>
                  </a:cubicBezTo>
                  <a:cubicBezTo>
                    <a:pt x="32" y="36"/>
                    <a:pt x="32" y="34"/>
                    <a:pt x="32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7" name="Freeform 237"/>
            <p:cNvSpPr>
              <a:spLocks/>
            </p:cNvSpPr>
            <p:nvPr userDrawn="1"/>
          </p:nvSpPr>
          <p:spPr bwMode="auto">
            <a:xfrm>
              <a:off x="7559605" y="3188913"/>
              <a:ext cx="132559" cy="116710"/>
            </a:xfrm>
            <a:custGeom>
              <a:avLst/>
              <a:gdLst>
                <a:gd name="T0" fmla="*/ 36 w 62"/>
                <a:gd name="T1" fmla="*/ 40 h 50"/>
                <a:gd name="T2" fmla="*/ 26 w 62"/>
                <a:gd name="T3" fmla="*/ 30 h 50"/>
                <a:gd name="T4" fmla="*/ 21 w 62"/>
                <a:gd name="T5" fmla="*/ 22 h 50"/>
                <a:gd name="T6" fmla="*/ 26 w 62"/>
                <a:gd name="T7" fmla="*/ 19 h 50"/>
                <a:gd name="T8" fmla="*/ 34 w 62"/>
                <a:gd name="T9" fmla="*/ 18 h 50"/>
                <a:gd name="T10" fmla="*/ 52 w 62"/>
                <a:gd name="T11" fmla="*/ 20 h 50"/>
                <a:gd name="T12" fmla="*/ 62 w 62"/>
                <a:gd name="T13" fmla="*/ 24 h 50"/>
                <a:gd name="T14" fmla="*/ 62 w 62"/>
                <a:gd name="T15" fmla="*/ 22 h 50"/>
                <a:gd name="T16" fmla="*/ 58 w 62"/>
                <a:gd name="T17" fmla="*/ 14 h 50"/>
                <a:gd name="T18" fmla="*/ 55 w 62"/>
                <a:gd name="T19" fmla="*/ 8 h 50"/>
                <a:gd name="T20" fmla="*/ 51 w 62"/>
                <a:gd name="T21" fmla="*/ 9 h 50"/>
                <a:gd name="T22" fmla="*/ 39 w 62"/>
                <a:gd name="T23" fmla="*/ 6 h 50"/>
                <a:gd name="T24" fmla="*/ 29 w 62"/>
                <a:gd name="T25" fmla="*/ 0 h 50"/>
                <a:gd name="T26" fmla="*/ 22 w 62"/>
                <a:gd name="T27" fmla="*/ 4 h 50"/>
                <a:gd name="T28" fmla="*/ 19 w 62"/>
                <a:gd name="T29" fmla="*/ 9 h 50"/>
                <a:gd name="T30" fmla="*/ 15 w 62"/>
                <a:gd name="T31" fmla="*/ 14 h 50"/>
                <a:gd name="T32" fmla="*/ 8 w 62"/>
                <a:gd name="T33" fmla="*/ 14 h 50"/>
                <a:gd name="T34" fmla="*/ 0 w 62"/>
                <a:gd name="T35" fmla="*/ 15 h 50"/>
                <a:gd name="T36" fmla="*/ 2 w 62"/>
                <a:gd name="T37" fmla="*/ 20 h 50"/>
                <a:gd name="T38" fmla="*/ 11 w 62"/>
                <a:gd name="T39" fmla="*/ 23 h 50"/>
                <a:gd name="T40" fmla="*/ 21 w 62"/>
                <a:gd name="T41" fmla="*/ 39 h 50"/>
                <a:gd name="T42" fmla="*/ 30 w 62"/>
                <a:gd name="T43" fmla="*/ 43 h 50"/>
                <a:gd name="T44" fmla="*/ 40 w 62"/>
                <a:gd name="T45" fmla="*/ 48 h 50"/>
                <a:gd name="T46" fmla="*/ 45 w 62"/>
                <a:gd name="T47" fmla="*/ 50 h 50"/>
                <a:gd name="T48" fmla="*/ 36 w 62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50">
                  <a:moveTo>
                    <a:pt x="36" y="40"/>
                  </a:moveTo>
                  <a:cubicBezTo>
                    <a:pt x="36" y="38"/>
                    <a:pt x="26" y="33"/>
                    <a:pt x="26" y="30"/>
                  </a:cubicBezTo>
                  <a:cubicBezTo>
                    <a:pt x="26" y="26"/>
                    <a:pt x="21" y="25"/>
                    <a:pt x="21" y="22"/>
                  </a:cubicBezTo>
                  <a:cubicBezTo>
                    <a:pt x="20" y="20"/>
                    <a:pt x="24" y="18"/>
                    <a:pt x="26" y="19"/>
                  </a:cubicBezTo>
                  <a:cubicBezTo>
                    <a:pt x="28" y="21"/>
                    <a:pt x="31" y="17"/>
                    <a:pt x="34" y="18"/>
                  </a:cubicBezTo>
                  <a:cubicBezTo>
                    <a:pt x="36" y="19"/>
                    <a:pt x="52" y="20"/>
                    <a:pt x="52" y="20"/>
                  </a:cubicBezTo>
                  <a:cubicBezTo>
                    <a:pt x="52" y="20"/>
                    <a:pt x="56" y="21"/>
                    <a:pt x="62" y="24"/>
                  </a:cubicBezTo>
                  <a:cubicBezTo>
                    <a:pt x="62" y="23"/>
                    <a:pt x="62" y="23"/>
                    <a:pt x="62" y="22"/>
                  </a:cubicBezTo>
                  <a:cubicBezTo>
                    <a:pt x="60" y="19"/>
                    <a:pt x="62" y="16"/>
                    <a:pt x="58" y="14"/>
                  </a:cubicBezTo>
                  <a:cubicBezTo>
                    <a:pt x="56" y="14"/>
                    <a:pt x="55" y="11"/>
                    <a:pt x="55" y="8"/>
                  </a:cubicBezTo>
                  <a:cubicBezTo>
                    <a:pt x="53" y="8"/>
                    <a:pt x="52" y="9"/>
                    <a:pt x="51" y="9"/>
                  </a:cubicBezTo>
                  <a:cubicBezTo>
                    <a:pt x="48" y="10"/>
                    <a:pt x="41" y="9"/>
                    <a:pt x="39" y="6"/>
                  </a:cubicBezTo>
                  <a:cubicBezTo>
                    <a:pt x="37" y="4"/>
                    <a:pt x="32" y="1"/>
                    <a:pt x="29" y="0"/>
                  </a:cubicBezTo>
                  <a:cubicBezTo>
                    <a:pt x="28" y="1"/>
                    <a:pt x="24" y="4"/>
                    <a:pt x="22" y="4"/>
                  </a:cubicBezTo>
                  <a:cubicBezTo>
                    <a:pt x="20" y="4"/>
                    <a:pt x="21" y="9"/>
                    <a:pt x="19" y="9"/>
                  </a:cubicBezTo>
                  <a:cubicBezTo>
                    <a:pt x="17" y="9"/>
                    <a:pt x="16" y="13"/>
                    <a:pt x="15" y="14"/>
                  </a:cubicBezTo>
                  <a:cubicBezTo>
                    <a:pt x="15" y="16"/>
                    <a:pt x="10" y="13"/>
                    <a:pt x="8" y="14"/>
                  </a:cubicBezTo>
                  <a:cubicBezTo>
                    <a:pt x="6" y="14"/>
                    <a:pt x="2" y="15"/>
                    <a:pt x="0" y="15"/>
                  </a:cubicBezTo>
                  <a:cubicBezTo>
                    <a:pt x="0" y="18"/>
                    <a:pt x="0" y="20"/>
                    <a:pt x="2" y="20"/>
                  </a:cubicBezTo>
                  <a:cubicBezTo>
                    <a:pt x="5" y="20"/>
                    <a:pt x="11" y="20"/>
                    <a:pt x="11" y="23"/>
                  </a:cubicBezTo>
                  <a:cubicBezTo>
                    <a:pt x="11" y="27"/>
                    <a:pt x="18" y="36"/>
                    <a:pt x="21" y="39"/>
                  </a:cubicBezTo>
                  <a:cubicBezTo>
                    <a:pt x="24" y="42"/>
                    <a:pt x="30" y="41"/>
                    <a:pt x="30" y="43"/>
                  </a:cubicBezTo>
                  <a:cubicBezTo>
                    <a:pt x="31" y="46"/>
                    <a:pt x="35" y="48"/>
                    <a:pt x="40" y="48"/>
                  </a:cubicBezTo>
                  <a:cubicBezTo>
                    <a:pt x="42" y="48"/>
                    <a:pt x="44" y="49"/>
                    <a:pt x="45" y="50"/>
                  </a:cubicBezTo>
                  <a:cubicBezTo>
                    <a:pt x="42" y="45"/>
                    <a:pt x="36" y="42"/>
                    <a:pt x="36" y="4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8" name="Freeform 238"/>
            <p:cNvSpPr>
              <a:spLocks/>
            </p:cNvSpPr>
            <p:nvPr userDrawn="1"/>
          </p:nvSpPr>
          <p:spPr bwMode="auto">
            <a:xfrm>
              <a:off x="7685452" y="3311093"/>
              <a:ext cx="46983" cy="93004"/>
            </a:xfrm>
            <a:custGeom>
              <a:avLst/>
              <a:gdLst>
                <a:gd name="T0" fmla="*/ 15 w 22"/>
                <a:gd name="T1" fmla="*/ 34 h 40"/>
                <a:gd name="T2" fmla="*/ 18 w 22"/>
                <a:gd name="T3" fmla="*/ 30 h 40"/>
                <a:gd name="T4" fmla="*/ 22 w 22"/>
                <a:gd name="T5" fmla="*/ 24 h 40"/>
                <a:gd name="T6" fmla="*/ 22 w 22"/>
                <a:gd name="T7" fmla="*/ 24 h 40"/>
                <a:gd name="T8" fmla="*/ 16 w 22"/>
                <a:gd name="T9" fmla="*/ 17 h 40"/>
                <a:gd name="T10" fmla="*/ 17 w 22"/>
                <a:gd name="T11" fmla="*/ 6 h 40"/>
                <a:gd name="T12" fmla="*/ 7 w 22"/>
                <a:gd name="T13" fmla="*/ 0 h 40"/>
                <a:gd name="T14" fmla="*/ 1 w 22"/>
                <a:gd name="T15" fmla="*/ 8 h 40"/>
                <a:gd name="T16" fmla="*/ 4 w 22"/>
                <a:gd name="T17" fmla="*/ 15 h 40"/>
                <a:gd name="T18" fmla="*/ 4 w 22"/>
                <a:gd name="T19" fmla="*/ 31 h 40"/>
                <a:gd name="T20" fmla="*/ 12 w 22"/>
                <a:gd name="T21" fmla="*/ 40 h 40"/>
                <a:gd name="T22" fmla="*/ 15 w 22"/>
                <a:gd name="T2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0">
                  <a:moveTo>
                    <a:pt x="15" y="34"/>
                  </a:moveTo>
                  <a:cubicBezTo>
                    <a:pt x="18" y="34"/>
                    <a:pt x="16" y="32"/>
                    <a:pt x="18" y="30"/>
                  </a:cubicBezTo>
                  <a:cubicBezTo>
                    <a:pt x="20" y="29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1"/>
                    <a:pt x="16" y="19"/>
                    <a:pt x="16" y="17"/>
                  </a:cubicBezTo>
                  <a:cubicBezTo>
                    <a:pt x="15" y="14"/>
                    <a:pt x="16" y="9"/>
                    <a:pt x="17" y="6"/>
                  </a:cubicBezTo>
                  <a:cubicBezTo>
                    <a:pt x="15" y="4"/>
                    <a:pt x="9" y="0"/>
                    <a:pt x="7" y="0"/>
                  </a:cubicBezTo>
                  <a:cubicBezTo>
                    <a:pt x="5" y="0"/>
                    <a:pt x="2" y="4"/>
                    <a:pt x="1" y="8"/>
                  </a:cubicBezTo>
                  <a:cubicBezTo>
                    <a:pt x="6" y="10"/>
                    <a:pt x="7" y="12"/>
                    <a:pt x="4" y="15"/>
                  </a:cubicBezTo>
                  <a:cubicBezTo>
                    <a:pt x="1" y="18"/>
                    <a:pt x="0" y="28"/>
                    <a:pt x="4" y="31"/>
                  </a:cubicBezTo>
                  <a:cubicBezTo>
                    <a:pt x="7" y="34"/>
                    <a:pt x="8" y="39"/>
                    <a:pt x="12" y="40"/>
                  </a:cubicBezTo>
                  <a:cubicBezTo>
                    <a:pt x="13" y="38"/>
                    <a:pt x="13" y="35"/>
                    <a:pt x="15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9" name="Freeform 239"/>
            <p:cNvSpPr>
              <a:spLocks/>
            </p:cNvSpPr>
            <p:nvPr userDrawn="1"/>
          </p:nvSpPr>
          <p:spPr bwMode="auto">
            <a:xfrm>
              <a:off x="7457250" y="3108675"/>
              <a:ext cx="182898" cy="83885"/>
            </a:xfrm>
            <a:custGeom>
              <a:avLst/>
              <a:gdLst>
                <a:gd name="T0" fmla="*/ 73 w 86"/>
                <a:gd name="T1" fmla="*/ 3 h 36"/>
                <a:gd name="T2" fmla="*/ 62 w 86"/>
                <a:gd name="T3" fmla="*/ 0 h 36"/>
                <a:gd name="T4" fmla="*/ 60 w 86"/>
                <a:gd name="T5" fmla="*/ 5 h 36"/>
                <a:gd name="T6" fmla="*/ 50 w 86"/>
                <a:gd name="T7" fmla="*/ 6 h 36"/>
                <a:gd name="T8" fmla="*/ 44 w 86"/>
                <a:gd name="T9" fmla="*/ 10 h 36"/>
                <a:gd name="T10" fmla="*/ 39 w 86"/>
                <a:gd name="T11" fmla="*/ 16 h 36"/>
                <a:gd name="T12" fmla="*/ 34 w 86"/>
                <a:gd name="T13" fmla="*/ 19 h 36"/>
                <a:gd name="T14" fmla="*/ 23 w 86"/>
                <a:gd name="T15" fmla="*/ 22 h 36"/>
                <a:gd name="T16" fmla="*/ 16 w 86"/>
                <a:gd name="T17" fmla="*/ 22 h 36"/>
                <a:gd name="T18" fmla="*/ 9 w 86"/>
                <a:gd name="T19" fmla="*/ 23 h 36"/>
                <a:gd name="T20" fmla="*/ 2 w 86"/>
                <a:gd name="T21" fmla="*/ 21 h 36"/>
                <a:gd name="T22" fmla="*/ 1 w 86"/>
                <a:gd name="T23" fmla="*/ 27 h 36"/>
                <a:gd name="T24" fmla="*/ 7 w 86"/>
                <a:gd name="T25" fmla="*/ 30 h 36"/>
                <a:gd name="T26" fmla="*/ 14 w 86"/>
                <a:gd name="T27" fmla="*/ 31 h 36"/>
                <a:gd name="T28" fmla="*/ 21 w 86"/>
                <a:gd name="T29" fmla="*/ 29 h 36"/>
                <a:gd name="T30" fmla="*/ 31 w 86"/>
                <a:gd name="T31" fmla="*/ 28 h 36"/>
                <a:gd name="T32" fmla="*/ 33 w 86"/>
                <a:gd name="T33" fmla="*/ 33 h 36"/>
                <a:gd name="T34" fmla="*/ 44 w 86"/>
                <a:gd name="T35" fmla="*/ 34 h 36"/>
                <a:gd name="T36" fmla="*/ 56 w 86"/>
                <a:gd name="T37" fmla="*/ 36 h 36"/>
                <a:gd name="T38" fmla="*/ 67 w 86"/>
                <a:gd name="T39" fmla="*/ 33 h 36"/>
                <a:gd name="T40" fmla="*/ 75 w 86"/>
                <a:gd name="T41" fmla="*/ 30 h 36"/>
                <a:gd name="T42" fmla="*/ 75 w 86"/>
                <a:gd name="T43" fmla="*/ 30 h 36"/>
                <a:gd name="T44" fmla="*/ 76 w 86"/>
                <a:gd name="T45" fmla="*/ 28 h 36"/>
                <a:gd name="T46" fmla="*/ 78 w 86"/>
                <a:gd name="T47" fmla="*/ 23 h 36"/>
                <a:gd name="T48" fmla="*/ 80 w 86"/>
                <a:gd name="T49" fmla="*/ 19 h 36"/>
                <a:gd name="T50" fmla="*/ 85 w 86"/>
                <a:gd name="T51" fmla="*/ 16 h 36"/>
                <a:gd name="T52" fmla="*/ 86 w 86"/>
                <a:gd name="T53" fmla="*/ 13 h 36"/>
                <a:gd name="T54" fmla="*/ 82 w 86"/>
                <a:gd name="T55" fmla="*/ 4 h 36"/>
                <a:gd name="T56" fmla="*/ 73 w 86"/>
                <a:gd name="T5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36">
                  <a:moveTo>
                    <a:pt x="73" y="3"/>
                  </a:moveTo>
                  <a:cubicBezTo>
                    <a:pt x="70" y="0"/>
                    <a:pt x="62" y="0"/>
                    <a:pt x="62" y="0"/>
                  </a:cubicBezTo>
                  <a:cubicBezTo>
                    <a:pt x="62" y="0"/>
                    <a:pt x="61" y="3"/>
                    <a:pt x="60" y="5"/>
                  </a:cubicBezTo>
                  <a:cubicBezTo>
                    <a:pt x="59" y="7"/>
                    <a:pt x="54" y="7"/>
                    <a:pt x="50" y="6"/>
                  </a:cubicBezTo>
                  <a:cubicBezTo>
                    <a:pt x="49" y="7"/>
                    <a:pt x="44" y="8"/>
                    <a:pt x="44" y="10"/>
                  </a:cubicBezTo>
                  <a:cubicBezTo>
                    <a:pt x="43" y="12"/>
                    <a:pt x="37" y="11"/>
                    <a:pt x="39" y="16"/>
                  </a:cubicBezTo>
                  <a:cubicBezTo>
                    <a:pt x="41" y="22"/>
                    <a:pt x="36" y="20"/>
                    <a:pt x="34" y="19"/>
                  </a:cubicBezTo>
                  <a:cubicBezTo>
                    <a:pt x="33" y="19"/>
                    <a:pt x="25" y="20"/>
                    <a:pt x="23" y="22"/>
                  </a:cubicBezTo>
                  <a:cubicBezTo>
                    <a:pt x="21" y="23"/>
                    <a:pt x="18" y="23"/>
                    <a:pt x="16" y="22"/>
                  </a:cubicBezTo>
                  <a:cubicBezTo>
                    <a:pt x="14" y="21"/>
                    <a:pt x="10" y="21"/>
                    <a:pt x="9" y="23"/>
                  </a:cubicBezTo>
                  <a:cubicBezTo>
                    <a:pt x="7" y="25"/>
                    <a:pt x="4" y="21"/>
                    <a:pt x="2" y="21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1" y="28"/>
                    <a:pt x="4" y="31"/>
                    <a:pt x="7" y="30"/>
                  </a:cubicBezTo>
                  <a:cubicBezTo>
                    <a:pt x="9" y="29"/>
                    <a:pt x="12" y="30"/>
                    <a:pt x="14" y="31"/>
                  </a:cubicBezTo>
                  <a:cubicBezTo>
                    <a:pt x="16" y="33"/>
                    <a:pt x="20" y="30"/>
                    <a:pt x="21" y="29"/>
                  </a:cubicBezTo>
                  <a:cubicBezTo>
                    <a:pt x="23" y="28"/>
                    <a:pt x="30" y="28"/>
                    <a:pt x="31" y="28"/>
                  </a:cubicBezTo>
                  <a:cubicBezTo>
                    <a:pt x="31" y="28"/>
                    <a:pt x="32" y="32"/>
                    <a:pt x="33" y="33"/>
                  </a:cubicBezTo>
                  <a:cubicBezTo>
                    <a:pt x="34" y="33"/>
                    <a:pt x="39" y="34"/>
                    <a:pt x="44" y="34"/>
                  </a:cubicBezTo>
                  <a:cubicBezTo>
                    <a:pt x="48" y="34"/>
                    <a:pt x="54" y="36"/>
                    <a:pt x="56" y="36"/>
                  </a:cubicBezTo>
                  <a:cubicBezTo>
                    <a:pt x="59" y="36"/>
                    <a:pt x="62" y="33"/>
                    <a:pt x="67" y="33"/>
                  </a:cubicBezTo>
                  <a:cubicBezTo>
                    <a:pt x="71" y="33"/>
                    <a:pt x="74" y="30"/>
                    <a:pt x="7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29"/>
                    <a:pt x="75" y="28"/>
                    <a:pt x="76" y="28"/>
                  </a:cubicBezTo>
                  <a:cubicBezTo>
                    <a:pt x="78" y="28"/>
                    <a:pt x="77" y="25"/>
                    <a:pt x="78" y="23"/>
                  </a:cubicBezTo>
                  <a:cubicBezTo>
                    <a:pt x="80" y="22"/>
                    <a:pt x="77" y="19"/>
                    <a:pt x="80" y="19"/>
                  </a:cubicBezTo>
                  <a:cubicBezTo>
                    <a:pt x="82" y="19"/>
                    <a:pt x="85" y="19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4" y="10"/>
                    <a:pt x="82" y="4"/>
                    <a:pt x="82" y="4"/>
                  </a:cubicBezTo>
                  <a:cubicBezTo>
                    <a:pt x="82" y="4"/>
                    <a:pt x="76" y="6"/>
                    <a:pt x="7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0" name="Freeform 240"/>
            <p:cNvSpPr>
              <a:spLocks/>
            </p:cNvSpPr>
            <p:nvPr userDrawn="1"/>
          </p:nvSpPr>
          <p:spPr bwMode="auto">
            <a:xfrm>
              <a:off x="7616656" y="3119617"/>
              <a:ext cx="162762" cy="93004"/>
            </a:xfrm>
            <a:custGeom>
              <a:avLst/>
              <a:gdLst>
                <a:gd name="T0" fmla="*/ 73 w 76"/>
                <a:gd name="T1" fmla="*/ 7 h 40"/>
                <a:gd name="T2" fmla="*/ 70 w 76"/>
                <a:gd name="T3" fmla="*/ 6 h 40"/>
                <a:gd name="T4" fmla="*/ 63 w 76"/>
                <a:gd name="T5" fmla="*/ 3 h 40"/>
                <a:gd name="T6" fmla="*/ 52 w 76"/>
                <a:gd name="T7" fmla="*/ 0 h 40"/>
                <a:gd name="T8" fmla="*/ 41 w 76"/>
                <a:gd name="T9" fmla="*/ 6 h 40"/>
                <a:gd name="T10" fmla="*/ 29 w 76"/>
                <a:gd name="T11" fmla="*/ 10 h 40"/>
                <a:gd name="T12" fmla="*/ 13 w 76"/>
                <a:gd name="T13" fmla="*/ 10 h 40"/>
                <a:gd name="T14" fmla="*/ 11 w 76"/>
                <a:gd name="T15" fmla="*/ 8 h 40"/>
                <a:gd name="T16" fmla="*/ 10 w 76"/>
                <a:gd name="T17" fmla="*/ 11 h 40"/>
                <a:gd name="T18" fmla="*/ 5 w 76"/>
                <a:gd name="T19" fmla="*/ 14 h 40"/>
                <a:gd name="T20" fmla="*/ 3 w 76"/>
                <a:gd name="T21" fmla="*/ 18 h 40"/>
                <a:gd name="T22" fmla="*/ 1 w 76"/>
                <a:gd name="T23" fmla="*/ 23 h 40"/>
                <a:gd name="T24" fmla="*/ 0 w 76"/>
                <a:gd name="T25" fmla="*/ 25 h 40"/>
                <a:gd name="T26" fmla="*/ 2 w 76"/>
                <a:gd name="T27" fmla="*/ 30 h 40"/>
                <a:gd name="T28" fmla="*/ 2 w 76"/>
                <a:gd name="T29" fmla="*/ 30 h 40"/>
                <a:gd name="T30" fmla="*/ 12 w 76"/>
                <a:gd name="T31" fmla="*/ 36 h 40"/>
                <a:gd name="T32" fmla="*/ 24 w 76"/>
                <a:gd name="T33" fmla="*/ 39 h 40"/>
                <a:gd name="T34" fmla="*/ 40 w 76"/>
                <a:gd name="T35" fmla="*/ 34 h 40"/>
                <a:gd name="T36" fmla="*/ 45 w 76"/>
                <a:gd name="T37" fmla="*/ 36 h 40"/>
                <a:gd name="T38" fmla="*/ 48 w 76"/>
                <a:gd name="T39" fmla="*/ 36 h 40"/>
                <a:gd name="T40" fmla="*/ 55 w 76"/>
                <a:gd name="T41" fmla="*/ 32 h 40"/>
                <a:gd name="T42" fmla="*/ 66 w 76"/>
                <a:gd name="T43" fmla="*/ 15 h 40"/>
                <a:gd name="T44" fmla="*/ 74 w 76"/>
                <a:gd name="T45" fmla="*/ 11 h 40"/>
                <a:gd name="T46" fmla="*/ 73 w 76"/>
                <a:gd name="T4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40">
                  <a:moveTo>
                    <a:pt x="73" y="7"/>
                  </a:moveTo>
                  <a:cubicBezTo>
                    <a:pt x="72" y="7"/>
                    <a:pt x="71" y="6"/>
                    <a:pt x="70" y="6"/>
                  </a:cubicBezTo>
                  <a:cubicBezTo>
                    <a:pt x="67" y="5"/>
                    <a:pt x="64" y="4"/>
                    <a:pt x="63" y="3"/>
                  </a:cubicBezTo>
                  <a:cubicBezTo>
                    <a:pt x="61" y="1"/>
                    <a:pt x="53" y="0"/>
                    <a:pt x="52" y="0"/>
                  </a:cubicBezTo>
                  <a:cubicBezTo>
                    <a:pt x="51" y="0"/>
                    <a:pt x="43" y="6"/>
                    <a:pt x="41" y="6"/>
                  </a:cubicBezTo>
                  <a:cubicBezTo>
                    <a:pt x="39" y="6"/>
                    <a:pt x="29" y="8"/>
                    <a:pt x="29" y="10"/>
                  </a:cubicBezTo>
                  <a:cubicBezTo>
                    <a:pt x="29" y="13"/>
                    <a:pt x="16" y="13"/>
                    <a:pt x="13" y="10"/>
                  </a:cubicBezTo>
                  <a:cubicBezTo>
                    <a:pt x="12" y="10"/>
                    <a:pt x="12" y="9"/>
                    <a:pt x="11" y="8"/>
                  </a:cubicBezTo>
                  <a:cubicBezTo>
                    <a:pt x="10" y="9"/>
                    <a:pt x="10" y="10"/>
                    <a:pt x="10" y="11"/>
                  </a:cubicBezTo>
                  <a:cubicBezTo>
                    <a:pt x="10" y="14"/>
                    <a:pt x="7" y="14"/>
                    <a:pt x="5" y="14"/>
                  </a:cubicBezTo>
                  <a:cubicBezTo>
                    <a:pt x="2" y="14"/>
                    <a:pt x="5" y="17"/>
                    <a:pt x="3" y="18"/>
                  </a:cubicBezTo>
                  <a:cubicBezTo>
                    <a:pt x="2" y="20"/>
                    <a:pt x="3" y="23"/>
                    <a:pt x="1" y="23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26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5" y="31"/>
                    <a:pt x="10" y="34"/>
                    <a:pt x="12" y="36"/>
                  </a:cubicBezTo>
                  <a:cubicBezTo>
                    <a:pt x="14" y="39"/>
                    <a:pt x="21" y="40"/>
                    <a:pt x="24" y="39"/>
                  </a:cubicBezTo>
                  <a:cubicBezTo>
                    <a:pt x="27" y="38"/>
                    <a:pt x="40" y="34"/>
                    <a:pt x="40" y="34"/>
                  </a:cubicBezTo>
                  <a:cubicBezTo>
                    <a:pt x="40" y="34"/>
                    <a:pt x="43" y="35"/>
                    <a:pt x="45" y="36"/>
                  </a:cubicBezTo>
                  <a:cubicBezTo>
                    <a:pt x="45" y="36"/>
                    <a:pt x="47" y="36"/>
                    <a:pt x="48" y="36"/>
                  </a:cubicBezTo>
                  <a:cubicBezTo>
                    <a:pt x="49" y="35"/>
                    <a:pt x="52" y="35"/>
                    <a:pt x="55" y="32"/>
                  </a:cubicBezTo>
                  <a:cubicBezTo>
                    <a:pt x="59" y="28"/>
                    <a:pt x="64" y="16"/>
                    <a:pt x="66" y="15"/>
                  </a:cubicBezTo>
                  <a:cubicBezTo>
                    <a:pt x="67" y="14"/>
                    <a:pt x="71" y="12"/>
                    <a:pt x="74" y="11"/>
                  </a:cubicBezTo>
                  <a:cubicBezTo>
                    <a:pt x="76" y="9"/>
                    <a:pt x="75" y="8"/>
                    <a:pt x="73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1" name="Freeform 241"/>
            <p:cNvSpPr>
              <a:spLocks/>
            </p:cNvSpPr>
            <p:nvPr userDrawn="1"/>
          </p:nvSpPr>
          <p:spPr bwMode="auto">
            <a:xfrm>
              <a:off x="7521012" y="3043026"/>
              <a:ext cx="157728" cy="82062"/>
            </a:xfrm>
            <a:custGeom>
              <a:avLst/>
              <a:gdLst>
                <a:gd name="T0" fmla="*/ 70 w 74"/>
                <a:gd name="T1" fmla="*/ 16 h 35"/>
                <a:gd name="T2" fmla="*/ 62 w 74"/>
                <a:gd name="T3" fmla="*/ 14 h 35"/>
                <a:gd name="T4" fmla="*/ 59 w 74"/>
                <a:gd name="T5" fmla="*/ 10 h 35"/>
                <a:gd name="T6" fmla="*/ 53 w 74"/>
                <a:gd name="T7" fmla="*/ 11 h 35"/>
                <a:gd name="T8" fmla="*/ 46 w 74"/>
                <a:gd name="T9" fmla="*/ 8 h 35"/>
                <a:gd name="T10" fmla="*/ 39 w 74"/>
                <a:gd name="T11" fmla="*/ 3 h 35"/>
                <a:gd name="T12" fmla="*/ 32 w 74"/>
                <a:gd name="T13" fmla="*/ 0 h 35"/>
                <a:gd name="T14" fmla="*/ 31 w 74"/>
                <a:gd name="T15" fmla="*/ 1 h 35"/>
                <a:gd name="T16" fmla="*/ 25 w 74"/>
                <a:gd name="T17" fmla="*/ 1 h 35"/>
                <a:gd name="T18" fmla="*/ 16 w 74"/>
                <a:gd name="T19" fmla="*/ 5 h 35"/>
                <a:gd name="T20" fmla="*/ 3 w 74"/>
                <a:gd name="T21" fmla="*/ 10 h 35"/>
                <a:gd name="T22" fmla="*/ 4 w 74"/>
                <a:gd name="T23" fmla="*/ 15 h 35"/>
                <a:gd name="T24" fmla="*/ 8 w 74"/>
                <a:gd name="T25" fmla="*/ 24 h 35"/>
                <a:gd name="T26" fmla="*/ 20 w 74"/>
                <a:gd name="T27" fmla="*/ 33 h 35"/>
                <a:gd name="T28" fmla="*/ 20 w 74"/>
                <a:gd name="T29" fmla="*/ 34 h 35"/>
                <a:gd name="T30" fmla="*/ 30 w 74"/>
                <a:gd name="T31" fmla="*/ 33 h 35"/>
                <a:gd name="T32" fmla="*/ 32 w 74"/>
                <a:gd name="T33" fmla="*/ 28 h 35"/>
                <a:gd name="T34" fmla="*/ 43 w 74"/>
                <a:gd name="T35" fmla="*/ 31 h 35"/>
                <a:gd name="T36" fmla="*/ 52 w 74"/>
                <a:gd name="T37" fmla="*/ 32 h 35"/>
                <a:gd name="T38" fmla="*/ 53 w 74"/>
                <a:gd name="T39" fmla="*/ 34 h 35"/>
                <a:gd name="T40" fmla="*/ 56 w 74"/>
                <a:gd name="T41" fmla="*/ 31 h 35"/>
                <a:gd name="T42" fmla="*/ 67 w 74"/>
                <a:gd name="T43" fmla="*/ 26 h 35"/>
                <a:gd name="T44" fmla="*/ 74 w 74"/>
                <a:gd name="T45" fmla="*/ 21 h 35"/>
                <a:gd name="T46" fmla="*/ 70 w 74"/>
                <a:gd name="T4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70" y="16"/>
                  </a:moveTo>
                  <a:cubicBezTo>
                    <a:pt x="68" y="14"/>
                    <a:pt x="63" y="15"/>
                    <a:pt x="62" y="14"/>
                  </a:cubicBezTo>
                  <a:cubicBezTo>
                    <a:pt x="62" y="12"/>
                    <a:pt x="61" y="10"/>
                    <a:pt x="59" y="10"/>
                  </a:cubicBezTo>
                  <a:cubicBezTo>
                    <a:pt x="57" y="10"/>
                    <a:pt x="54" y="8"/>
                    <a:pt x="53" y="11"/>
                  </a:cubicBezTo>
                  <a:cubicBezTo>
                    <a:pt x="51" y="13"/>
                    <a:pt x="47" y="10"/>
                    <a:pt x="46" y="8"/>
                  </a:cubicBezTo>
                  <a:cubicBezTo>
                    <a:pt x="46" y="7"/>
                    <a:pt x="44" y="5"/>
                    <a:pt x="39" y="3"/>
                  </a:cubicBezTo>
                  <a:cubicBezTo>
                    <a:pt x="37" y="3"/>
                    <a:pt x="34" y="1"/>
                    <a:pt x="32" y="0"/>
                  </a:cubicBezTo>
                  <a:cubicBezTo>
                    <a:pt x="32" y="0"/>
                    <a:pt x="32" y="1"/>
                    <a:pt x="31" y="1"/>
                  </a:cubicBezTo>
                  <a:cubicBezTo>
                    <a:pt x="30" y="2"/>
                    <a:pt x="27" y="0"/>
                    <a:pt x="25" y="1"/>
                  </a:cubicBezTo>
                  <a:cubicBezTo>
                    <a:pt x="24" y="3"/>
                    <a:pt x="18" y="3"/>
                    <a:pt x="16" y="5"/>
                  </a:cubicBezTo>
                  <a:cubicBezTo>
                    <a:pt x="13" y="8"/>
                    <a:pt x="7" y="9"/>
                    <a:pt x="3" y="10"/>
                  </a:cubicBezTo>
                  <a:cubicBezTo>
                    <a:pt x="0" y="10"/>
                    <a:pt x="3" y="13"/>
                    <a:pt x="4" y="15"/>
                  </a:cubicBezTo>
                  <a:cubicBezTo>
                    <a:pt x="6" y="17"/>
                    <a:pt x="6" y="23"/>
                    <a:pt x="8" y="24"/>
                  </a:cubicBezTo>
                  <a:cubicBezTo>
                    <a:pt x="11" y="26"/>
                    <a:pt x="19" y="31"/>
                    <a:pt x="20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4" y="35"/>
                    <a:pt x="29" y="35"/>
                    <a:pt x="30" y="33"/>
                  </a:cubicBezTo>
                  <a:cubicBezTo>
                    <a:pt x="31" y="31"/>
                    <a:pt x="32" y="28"/>
                    <a:pt x="32" y="28"/>
                  </a:cubicBezTo>
                  <a:cubicBezTo>
                    <a:pt x="32" y="28"/>
                    <a:pt x="40" y="28"/>
                    <a:pt x="43" y="31"/>
                  </a:cubicBezTo>
                  <a:cubicBezTo>
                    <a:pt x="46" y="34"/>
                    <a:pt x="52" y="32"/>
                    <a:pt x="52" y="32"/>
                  </a:cubicBezTo>
                  <a:cubicBezTo>
                    <a:pt x="52" y="32"/>
                    <a:pt x="52" y="33"/>
                    <a:pt x="53" y="34"/>
                  </a:cubicBezTo>
                  <a:cubicBezTo>
                    <a:pt x="54" y="33"/>
                    <a:pt x="55" y="31"/>
                    <a:pt x="56" y="31"/>
                  </a:cubicBezTo>
                  <a:cubicBezTo>
                    <a:pt x="59" y="31"/>
                    <a:pt x="64" y="30"/>
                    <a:pt x="67" y="26"/>
                  </a:cubicBezTo>
                  <a:cubicBezTo>
                    <a:pt x="69" y="24"/>
                    <a:pt x="71" y="22"/>
                    <a:pt x="74" y="21"/>
                  </a:cubicBezTo>
                  <a:cubicBezTo>
                    <a:pt x="72" y="19"/>
                    <a:pt x="71" y="16"/>
                    <a:pt x="70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2" name="Freeform 242"/>
            <p:cNvSpPr>
              <a:spLocks/>
            </p:cNvSpPr>
            <p:nvPr userDrawn="1"/>
          </p:nvSpPr>
          <p:spPr bwMode="auto">
            <a:xfrm>
              <a:off x="7633436" y="3088615"/>
              <a:ext cx="139271" cy="62002"/>
            </a:xfrm>
            <a:custGeom>
              <a:avLst/>
              <a:gdLst>
                <a:gd name="T0" fmla="*/ 48 w 65"/>
                <a:gd name="T1" fmla="*/ 3 h 26"/>
                <a:gd name="T2" fmla="*/ 39 w 65"/>
                <a:gd name="T3" fmla="*/ 2 h 26"/>
                <a:gd name="T4" fmla="*/ 29 w 65"/>
                <a:gd name="T5" fmla="*/ 1 h 26"/>
                <a:gd name="T6" fmla="*/ 22 w 65"/>
                <a:gd name="T7" fmla="*/ 2 h 26"/>
                <a:gd name="T8" fmla="*/ 21 w 65"/>
                <a:gd name="T9" fmla="*/ 1 h 26"/>
                <a:gd name="T10" fmla="*/ 14 w 65"/>
                <a:gd name="T11" fmla="*/ 6 h 26"/>
                <a:gd name="T12" fmla="*/ 3 w 65"/>
                <a:gd name="T13" fmla="*/ 11 h 26"/>
                <a:gd name="T14" fmla="*/ 0 w 65"/>
                <a:gd name="T15" fmla="*/ 14 h 26"/>
                <a:gd name="T16" fmla="*/ 5 w 65"/>
                <a:gd name="T17" fmla="*/ 23 h 26"/>
                <a:gd name="T18" fmla="*/ 21 w 65"/>
                <a:gd name="T19" fmla="*/ 23 h 26"/>
                <a:gd name="T20" fmla="*/ 33 w 65"/>
                <a:gd name="T21" fmla="*/ 19 h 26"/>
                <a:gd name="T22" fmla="*/ 44 w 65"/>
                <a:gd name="T23" fmla="*/ 13 h 26"/>
                <a:gd name="T24" fmla="*/ 55 w 65"/>
                <a:gd name="T25" fmla="*/ 16 h 26"/>
                <a:gd name="T26" fmla="*/ 62 w 65"/>
                <a:gd name="T27" fmla="*/ 19 h 26"/>
                <a:gd name="T28" fmla="*/ 60 w 65"/>
                <a:gd name="T29" fmla="*/ 15 h 26"/>
                <a:gd name="T30" fmla="*/ 65 w 65"/>
                <a:gd name="T31" fmla="*/ 7 h 26"/>
                <a:gd name="T32" fmla="*/ 65 w 65"/>
                <a:gd name="T33" fmla="*/ 7 h 26"/>
                <a:gd name="T34" fmla="*/ 58 w 65"/>
                <a:gd name="T35" fmla="*/ 5 h 26"/>
                <a:gd name="T36" fmla="*/ 48 w 65"/>
                <a:gd name="T3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5" h="26">
                  <a:moveTo>
                    <a:pt x="48" y="3"/>
                  </a:moveTo>
                  <a:cubicBezTo>
                    <a:pt x="44" y="3"/>
                    <a:pt x="42" y="1"/>
                    <a:pt x="39" y="2"/>
                  </a:cubicBezTo>
                  <a:cubicBezTo>
                    <a:pt x="36" y="3"/>
                    <a:pt x="31" y="2"/>
                    <a:pt x="29" y="1"/>
                  </a:cubicBezTo>
                  <a:cubicBezTo>
                    <a:pt x="27" y="0"/>
                    <a:pt x="25" y="3"/>
                    <a:pt x="22" y="2"/>
                  </a:cubicBezTo>
                  <a:cubicBezTo>
                    <a:pt x="22" y="2"/>
                    <a:pt x="21" y="1"/>
                    <a:pt x="21" y="1"/>
                  </a:cubicBezTo>
                  <a:cubicBezTo>
                    <a:pt x="18" y="2"/>
                    <a:pt x="16" y="4"/>
                    <a:pt x="14" y="6"/>
                  </a:cubicBezTo>
                  <a:cubicBezTo>
                    <a:pt x="11" y="10"/>
                    <a:pt x="6" y="11"/>
                    <a:pt x="3" y="11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1" y="17"/>
                    <a:pt x="3" y="21"/>
                    <a:pt x="5" y="23"/>
                  </a:cubicBezTo>
                  <a:cubicBezTo>
                    <a:pt x="8" y="26"/>
                    <a:pt x="21" y="26"/>
                    <a:pt x="21" y="23"/>
                  </a:cubicBezTo>
                  <a:cubicBezTo>
                    <a:pt x="21" y="21"/>
                    <a:pt x="31" y="19"/>
                    <a:pt x="33" y="19"/>
                  </a:cubicBezTo>
                  <a:cubicBezTo>
                    <a:pt x="35" y="19"/>
                    <a:pt x="43" y="13"/>
                    <a:pt x="44" y="13"/>
                  </a:cubicBezTo>
                  <a:cubicBezTo>
                    <a:pt x="45" y="13"/>
                    <a:pt x="53" y="14"/>
                    <a:pt x="55" y="16"/>
                  </a:cubicBezTo>
                  <a:cubicBezTo>
                    <a:pt x="56" y="17"/>
                    <a:pt x="59" y="18"/>
                    <a:pt x="62" y="19"/>
                  </a:cubicBezTo>
                  <a:cubicBezTo>
                    <a:pt x="61" y="18"/>
                    <a:pt x="60" y="16"/>
                    <a:pt x="60" y="15"/>
                  </a:cubicBezTo>
                  <a:cubicBezTo>
                    <a:pt x="60" y="13"/>
                    <a:pt x="63" y="8"/>
                    <a:pt x="65" y="7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2" y="6"/>
                    <a:pt x="59" y="6"/>
                    <a:pt x="58" y="5"/>
                  </a:cubicBezTo>
                  <a:cubicBezTo>
                    <a:pt x="57" y="4"/>
                    <a:pt x="52" y="3"/>
                    <a:pt x="48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3" name="Freeform 243"/>
            <p:cNvSpPr>
              <a:spLocks/>
            </p:cNvSpPr>
            <p:nvPr userDrawn="1"/>
          </p:nvSpPr>
          <p:spPr bwMode="auto">
            <a:xfrm>
              <a:off x="6970642" y="3325682"/>
              <a:ext cx="93966" cy="156829"/>
            </a:xfrm>
            <a:custGeom>
              <a:avLst/>
              <a:gdLst>
                <a:gd name="T0" fmla="*/ 32 w 44"/>
                <a:gd name="T1" fmla="*/ 55 h 68"/>
                <a:gd name="T2" fmla="*/ 29 w 44"/>
                <a:gd name="T3" fmla="*/ 50 h 68"/>
                <a:gd name="T4" fmla="*/ 32 w 44"/>
                <a:gd name="T5" fmla="*/ 44 h 68"/>
                <a:gd name="T6" fmla="*/ 29 w 44"/>
                <a:gd name="T7" fmla="*/ 38 h 68"/>
                <a:gd name="T8" fmla="*/ 32 w 44"/>
                <a:gd name="T9" fmla="*/ 34 h 68"/>
                <a:gd name="T10" fmla="*/ 34 w 44"/>
                <a:gd name="T11" fmla="*/ 27 h 68"/>
                <a:gd name="T12" fmla="*/ 33 w 44"/>
                <a:gd name="T13" fmla="*/ 16 h 68"/>
                <a:gd name="T14" fmla="*/ 41 w 44"/>
                <a:gd name="T15" fmla="*/ 10 h 68"/>
                <a:gd name="T16" fmla="*/ 38 w 44"/>
                <a:gd name="T17" fmla="*/ 6 h 68"/>
                <a:gd name="T18" fmla="*/ 30 w 44"/>
                <a:gd name="T19" fmla="*/ 5 h 68"/>
                <a:gd name="T20" fmla="*/ 26 w 44"/>
                <a:gd name="T21" fmla="*/ 5 h 68"/>
                <a:gd name="T22" fmla="*/ 19 w 44"/>
                <a:gd name="T23" fmla="*/ 3 h 68"/>
                <a:gd name="T24" fmla="*/ 15 w 44"/>
                <a:gd name="T25" fmla="*/ 3 h 68"/>
                <a:gd name="T26" fmla="*/ 11 w 44"/>
                <a:gd name="T27" fmla="*/ 4 h 68"/>
                <a:gd name="T28" fmla="*/ 12 w 44"/>
                <a:gd name="T29" fmla="*/ 11 h 68"/>
                <a:gd name="T30" fmla="*/ 4 w 44"/>
                <a:gd name="T31" fmla="*/ 37 h 68"/>
                <a:gd name="T32" fmla="*/ 9 w 44"/>
                <a:gd name="T33" fmla="*/ 47 h 68"/>
                <a:gd name="T34" fmla="*/ 11 w 44"/>
                <a:gd name="T35" fmla="*/ 65 h 68"/>
                <a:gd name="T36" fmla="*/ 19 w 44"/>
                <a:gd name="T37" fmla="*/ 67 h 68"/>
                <a:gd name="T38" fmla="*/ 29 w 44"/>
                <a:gd name="T39" fmla="*/ 65 h 68"/>
                <a:gd name="T40" fmla="*/ 27 w 44"/>
                <a:gd name="T41" fmla="*/ 62 h 68"/>
                <a:gd name="T42" fmla="*/ 32 w 44"/>
                <a:gd name="T43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68">
                  <a:moveTo>
                    <a:pt x="32" y="55"/>
                  </a:moveTo>
                  <a:cubicBezTo>
                    <a:pt x="36" y="55"/>
                    <a:pt x="30" y="51"/>
                    <a:pt x="29" y="50"/>
                  </a:cubicBezTo>
                  <a:cubicBezTo>
                    <a:pt x="28" y="49"/>
                    <a:pt x="30" y="44"/>
                    <a:pt x="32" y="44"/>
                  </a:cubicBezTo>
                  <a:cubicBezTo>
                    <a:pt x="35" y="44"/>
                    <a:pt x="32" y="41"/>
                    <a:pt x="29" y="38"/>
                  </a:cubicBezTo>
                  <a:cubicBezTo>
                    <a:pt x="25" y="35"/>
                    <a:pt x="29" y="34"/>
                    <a:pt x="32" y="34"/>
                  </a:cubicBezTo>
                  <a:cubicBezTo>
                    <a:pt x="35" y="34"/>
                    <a:pt x="31" y="29"/>
                    <a:pt x="34" y="27"/>
                  </a:cubicBezTo>
                  <a:cubicBezTo>
                    <a:pt x="37" y="24"/>
                    <a:pt x="33" y="19"/>
                    <a:pt x="33" y="16"/>
                  </a:cubicBezTo>
                  <a:cubicBezTo>
                    <a:pt x="33" y="14"/>
                    <a:pt x="37" y="13"/>
                    <a:pt x="41" y="10"/>
                  </a:cubicBezTo>
                  <a:cubicBezTo>
                    <a:pt x="44" y="7"/>
                    <a:pt x="38" y="8"/>
                    <a:pt x="38" y="6"/>
                  </a:cubicBezTo>
                  <a:cubicBezTo>
                    <a:pt x="38" y="4"/>
                    <a:pt x="33" y="3"/>
                    <a:pt x="30" y="5"/>
                  </a:cubicBezTo>
                  <a:cubicBezTo>
                    <a:pt x="28" y="7"/>
                    <a:pt x="28" y="5"/>
                    <a:pt x="26" y="5"/>
                  </a:cubicBezTo>
                  <a:cubicBezTo>
                    <a:pt x="23" y="5"/>
                    <a:pt x="19" y="6"/>
                    <a:pt x="19" y="3"/>
                  </a:cubicBezTo>
                  <a:cubicBezTo>
                    <a:pt x="19" y="1"/>
                    <a:pt x="17" y="0"/>
                    <a:pt x="15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7"/>
                    <a:pt x="11" y="10"/>
                    <a:pt x="12" y="11"/>
                  </a:cubicBezTo>
                  <a:cubicBezTo>
                    <a:pt x="14" y="15"/>
                    <a:pt x="9" y="32"/>
                    <a:pt x="4" y="37"/>
                  </a:cubicBezTo>
                  <a:cubicBezTo>
                    <a:pt x="0" y="42"/>
                    <a:pt x="4" y="43"/>
                    <a:pt x="9" y="47"/>
                  </a:cubicBezTo>
                  <a:cubicBezTo>
                    <a:pt x="14" y="50"/>
                    <a:pt x="11" y="62"/>
                    <a:pt x="11" y="65"/>
                  </a:cubicBezTo>
                  <a:cubicBezTo>
                    <a:pt x="11" y="68"/>
                    <a:pt x="15" y="67"/>
                    <a:pt x="19" y="67"/>
                  </a:cubicBezTo>
                  <a:cubicBezTo>
                    <a:pt x="22" y="67"/>
                    <a:pt x="26" y="66"/>
                    <a:pt x="29" y="65"/>
                  </a:cubicBezTo>
                  <a:cubicBezTo>
                    <a:pt x="28" y="64"/>
                    <a:pt x="27" y="63"/>
                    <a:pt x="27" y="62"/>
                  </a:cubicBezTo>
                  <a:cubicBezTo>
                    <a:pt x="27" y="60"/>
                    <a:pt x="27" y="56"/>
                    <a:pt x="32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4" name="Freeform 244"/>
            <p:cNvSpPr>
              <a:spLocks/>
            </p:cNvSpPr>
            <p:nvPr userDrawn="1"/>
          </p:nvSpPr>
          <p:spPr bwMode="auto">
            <a:xfrm>
              <a:off x="7296166" y="2959141"/>
              <a:ext cx="102356" cy="91179"/>
            </a:xfrm>
            <a:custGeom>
              <a:avLst/>
              <a:gdLst>
                <a:gd name="T0" fmla="*/ 15 w 48"/>
                <a:gd name="T1" fmla="*/ 30 h 39"/>
                <a:gd name="T2" fmla="*/ 23 w 48"/>
                <a:gd name="T3" fmla="*/ 31 h 39"/>
                <a:gd name="T4" fmla="*/ 31 w 48"/>
                <a:gd name="T5" fmla="*/ 37 h 39"/>
                <a:gd name="T6" fmla="*/ 34 w 48"/>
                <a:gd name="T7" fmla="*/ 39 h 39"/>
                <a:gd name="T8" fmla="*/ 35 w 48"/>
                <a:gd name="T9" fmla="*/ 30 h 39"/>
                <a:gd name="T10" fmla="*/ 36 w 48"/>
                <a:gd name="T11" fmla="*/ 25 h 39"/>
                <a:gd name="T12" fmla="*/ 43 w 48"/>
                <a:gd name="T13" fmla="*/ 22 h 39"/>
                <a:gd name="T14" fmla="*/ 45 w 48"/>
                <a:gd name="T15" fmla="*/ 19 h 39"/>
                <a:gd name="T16" fmla="*/ 41 w 48"/>
                <a:gd name="T17" fmla="*/ 13 h 39"/>
                <a:gd name="T18" fmla="*/ 47 w 48"/>
                <a:gd name="T19" fmla="*/ 8 h 39"/>
                <a:gd name="T20" fmla="*/ 47 w 48"/>
                <a:gd name="T21" fmla="*/ 1 h 39"/>
                <a:gd name="T22" fmla="*/ 44 w 48"/>
                <a:gd name="T23" fmla="*/ 2 h 39"/>
                <a:gd name="T24" fmla="*/ 32 w 48"/>
                <a:gd name="T25" fmla="*/ 2 h 39"/>
                <a:gd name="T26" fmla="*/ 27 w 48"/>
                <a:gd name="T27" fmla="*/ 10 h 39"/>
                <a:gd name="T28" fmla="*/ 22 w 48"/>
                <a:gd name="T29" fmla="*/ 10 h 39"/>
                <a:gd name="T30" fmla="*/ 16 w 48"/>
                <a:gd name="T31" fmla="*/ 13 h 39"/>
                <a:gd name="T32" fmla="*/ 11 w 48"/>
                <a:gd name="T33" fmla="*/ 21 h 39"/>
                <a:gd name="T34" fmla="*/ 2 w 48"/>
                <a:gd name="T35" fmla="*/ 31 h 39"/>
                <a:gd name="T36" fmla="*/ 0 w 48"/>
                <a:gd name="T37" fmla="*/ 32 h 39"/>
                <a:gd name="T38" fmla="*/ 4 w 48"/>
                <a:gd name="T39" fmla="*/ 34 h 39"/>
                <a:gd name="T40" fmla="*/ 15 w 48"/>
                <a:gd name="T4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39">
                  <a:moveTo>
                    <a:pt x="15" y="30"/>
                  </a:moveTo>
                  <a:cubicBezTo>
                    <a:pt x="17" y="28"/>
                    <a:pt x="21" y="29"/>
                    <a:pt x="23" y="31"/>
                  </a:cubicBezTo>
                  <a:cubicBezTo>
                    <a:pt x="25" y="33"/>
                    <a:pt x="28" y="34"/>
                    <a:pt x="31" y="37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34" y="37"/>
                    <a:pt x="34" y="33"/>
                    <a:pt x="35" y="30"/>
                  </a:cubicBezTo>
                  <a:cubicBezTo>
                    <a:pt x="36" y="28"/>
                    <a:pt x="34" y="25"/>
                    <a:pt x="36" y="25"/>
                  </a:cubicBezTo>
                  <a:cubicBezTo>
                    <a:pt x="38" y="25"/>
                    <a:pt x="43" y="25"/>
                    <a:pt x="43" y="22"/>
                  </a:cubicBezTo>
                  <a:cubicBezTo>
                    <a:pt x="43" y="20"/>
                    <a:pt x="44" y="21"/>
                    <a:pt x="45" y="19"/>
                  </a:cubicBezTo>
                  <a:cubicBezTo>
                    <a:pt x="46" y="17"/>
                    <a:pt x="42" y="14"/>
                    <a:pt x="41" y="13"/>
                  </a:cubicBezTo>
                  <a:cubicBezTo>
                    <a:pt x="41" y="12"/>
                    <a:pt x="44" y="12"/>
                    <a:pt x="47" y="8"/>
                  </a:cubicBezTo>
                  <a:cubicBezTo>
                    <a:pt x="48" y="7"/>
                    <a:pt x="48" y="4"/>
                    <a:pt x="47" y="1"/>
                  </a:cubicBezTo>
                  <a:cubicBezTo>
                    <a:pt x="46" y="2"/>
                    <a:pt x="45" y="3"/>
                    <a:pt x="44" y="2"/>
                  </a:cubicBezTo>
                  <a:cubicBezTo>
                    <a:pt x="41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2" y="10"/>
                  </a:cubicBezTo>
                  <a:cubicBezTo>
                    <a:pt x="21" y="7"/>
                    <a:pt x="16" y="9"/>
                    <a:pt x="16" y="13"/>
                  </a:cubicBezTo>
                  <a:cubicBezTo>
                    <a:pt x="17" y="16"/>
                    <a:pt x="11" y="17"/>
                    <a:pt x="11" y="21"/>
                  </a:cubicBezTo>
                  <a:cubicBezTo>
                    <a:pt x="11" y="25"/>
                    <a:pt x="6" y="29"/>
                    <a:pt x="2" y="31"/>
                  </a:cubicBezTo>
                  <a:cubicBezTo>
                    <a:pt x="1" y="32"/>
                    <a:pt x="1" y="32"/>
                    <a:pt x="0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7" y="34"/>
                    <a:pt x="13" y="32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5" name="Freeform 245"/>
            <p:cNvSpPr>
              <a:spLocks/>
            </p:cNvSpPr>
            <p:nvPr userDrawn="1"/>
          </p:nvSpPr>
          <p:spPr bwMode="auto">
            <a:xfrm>
              <a:off x="7359928" y="3072204"/>
              <a:ext cx="16780" cy="23707"/>
            </a:xfrm>
            <a:custGeom>
              <a:avLst/>
              <a:gdLst>
                <a:gd name="T0" fmla="*/ 5 w 8"/>
                <a:gd name="T1" fmla="*/ 0 h 10"/>
                <a:gd name="T2" fmla="*/ 1 w 8"/>
                <a:gd name="T3" fmla="*/ 9 h 10"/>
                <a:gd name="T4" fmla="*/ 8 w 8"/>
                <a:gd name="T5" fmla="*/ 10 h 10"/>
                <a:gd name="T6" fmla="*/ 5 w 8"/>
                <a:gd name="T7" fmla="*/ 1 h 10"/>
                <a:gd name="T8" fmla="*/ 5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5" y="0"/>
                  </a:moveTo>
                  <a:cubicBezTo>
                    <a:pt x="2" y="1"/>
                    <a:pt x="0" y="4"/>
                    <a:pt x="1" y="9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8" y="4"/>
                    <a:pt x="5" y="2"/>
                    <a:pt x="5" y="1"/>
                  </a:cubicBezTo>
                  <a:cubicBezTo>
                    <a:pt x="4" y="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6" name="Freeform 246"/>
            <p:cNvSpPr>
              <a:spLocks/>
            </p:cNvSpPr>
            <p:nvPr userDrawn="1"/>
          </p:nvSpPr>
          <p:spPr bwMode="auto">
            <a:xfrm>
              <a:off x="7279386" y="3024790"/>
              <a:ext cx="95644" cy="71121"/>
            </a:xfrm>
            <a:custGeom>
              <a:avLst/>
              <a:gdLst>
                <a:gd name="T0" fmla="*/ 2 w 45"/>
                <a:gd name="T1" fmla="*/ 9 h 31"/>
                <a:gd name="T2" fmla="*/ 6 w 45"/>
                <a:gd name="T3" fmla="*/ 13 h 31"/>
                <a:gd name="T4" fmla="*/ 12 w 45"/>
                <a:gd name="T5" fmla="*/ 16 h 31"/>
                <a:gd name="T6" fmla="*/ 19 w 45"/>
                <a:gd name="T7" fmla="*/ 20 h 31"/>
                <a:gd name="T8" fmla="*/ 22 w 45"/>
                <a:gd name="T9" fmla="*/ 24 h 31"/>
                <a:gd name="T10" fmla="*/ 28 w 45"/>
                <a:gd name="T11" fmla="*/ 22 h 31"/>
                <a:gd name="T12" fmla="*/ 31 w 45"/>
                <a:gd name="T13" fmla="*/ 27 h 31"/>
                <a:gd name="T14" fmla="*/ 37 w 45"/>
                <a:gd name="T15" fmla="*/ 30 h 31"/>
                <a:gd name="T16" fmla="*/ 39 w 45"/>
                <a:gd name="T17" fmla="*/ 30 h 31"/>
                <a:gd name="T18" fmla="*/ 43 w 45"/>
                <a:gd name="T19" fmla="*/ 21 h 31"/>
                <a:gd name="T20" fmla="*/ 45 w 45"/>
                <a:gd name="T21" fmla="*/ 18 h 31"/>
                <a:gd name="T22" fmla="*/ 42 w 45"/>
                <a:gd name="T23" fmla="*/ 11 h 31"/>
                <a:gd name="T24" fmla="*/ 42 w 45"/>
                <a:gd name="T25" fmla="*/ 11 h 31"/>
                <a:gd name="T26" fmla="*/ 39 w 45"/>
                <a:gd name="T27" fmla="*/ 9 h 31"/>
                <a:gd name="T28" fmla="*/ 31 w 45"/>
                <a:gd name="T29" fmla="*/ 3 h 31"/>
                <a:gd name="T30" fmla="*/ 23 w 45"/>
                <a:gd name="T31" fmla="*/ 2 h 31"/>
                <a:gd name="T32" fmla="*/ 12 w 45"/>
                <a:gd name="T33" fmla="*/ 6 h 31"/>
                <a:gd name="T34" fmla="*/ 8 w 45"/>
                <a:gd name="T35" fmla="*/ 4 h 31"/>
                <a:gd name="T36" fmla="*/ 0 w 45"/>
                <a:gd name="T37" fmla="*/ 7 h 31"/>
                <a:gd name="T38" fmla="*/ 2 w 45"/>
                <a:gd name="T3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1">
                  <a:moveTo>
                    <a:pt x="2" y="9"/>
                  </a:moveTo>
                  <a:cubicBezTo>
                    <a:pt x="2" y="11"/>
                    <a:pt x="5" y="15"/>
                    <a:pt x="6" y="13"/>
                  </a:cubicBezTo>
                  <a:cubicBezTo>
                    <a:pt x="7" y="11"/>
                    <a:pt x="9" y="15"/>
                    <a:pt x="12" y="16"/>
                  </a:cubicBezTo>
                  <a:cubicBezTo>
                    <a:pt x="14" y="18"/>
                    <a:pt x="19" y="19"/>
                    <a:pt x="19" y="20"/>
                  </a:cubicBezTo>
                  <a:cubicBezTo>
                    <a:pt x="19" y="22"/>
                    <a:pt x="20" y="25"/>
                    <a:pt x="22" y="24"/>
                  </a:cubicBezTo>
                  <a:cubicBezTo>
                    <a:pt x="25" y="23"/>
                    <a:pt x="28" y="20"/>
                    <a:pt x="28" y="22"/>
                  </a:cubicBezTo>
                  <a:cubicBezTo>
                    <a:pt x="28" y="24"/>
                    <a:pt x="28" y="27"/>
                    <a:pt x="31" y="27"/>
                  </a:cubicBezTo>
                  <a:cubicBezTo>
                    <a:pt x="33" y="26"/>
                    <a:pt x="34" y="31"/>
                    <a:pt x="37" y="30"/>
                  </a:cubicBezTo>
                  <a:cubicBezTo>
                    <a:pt x="37" y="30"/>
                    <a:pt x="38" y="30"/>
                    <a:pt x="39" y="30"/>
                  </a:cubicBezTo>
                  <a:cubicBezTo>
                    <a:pt x="38" y="25"/>
                    <a:pt x="40" y="22"/>
                    <a:pt x="43" y="21"/>
                  </a:cubicBezTo>
                  <a:cubicBezTo>
                    <a:pt x="43" y="20"/>
                    <a:pt x="45" y="19"/>
                    <a:pt x="45" y="18"/>
                  </a:cubicBezTo>
                  <a:cubicBezTo>
                    <a:pt x="45" y="16"/>
                    <a:pt x="42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0" y="9"/>
                    <a:pt x="39" y="9"/>
                  </a:cubicBezTo>
                  <a:cubicBezTo>
                    <a:pt x="36" y="6"/>
                    <a:pt x="33" y="5"/>
                    <a:pt x="31" y="3"/>
                  </a:cubicBezTo>
                  <a:cubicBezTo>
                    <a:pt x="29" y="1"/>
                    <a:pt x="25" y="0"/>
                    <a:pt x="23" y="2"/>
                  </a:cubicBezTo>
                  <a:cubicBezTo>
                    <a:pt x="21" y="4"/>
                    <a:pt x="15" y="6"/>
                    <a:pt x="12" y="6"/>
                  </a:cubicBezTo>
                  <a:cubicBezTo>
                    <a:pt x="11" y="6"/>
                    <a:pt x="10" y="5"/>
                    <a:pt x="8" y="4"/>
                  </a:cubicBezTo>
                  <a:cubicBezTo>
                    <a:pt x="5" y="6"/>
                    <a:pt x="3" y="7"/>
                    <a:pt x="0" y="7"/>
                  </a:cubicBezTo>
                  <a:cubicBezTo>
                    <a:pt x="1" y="8"/>
                    <a:pt x="1" y="8"/>
                    <a:pt x="2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" name="Freeform 247"/>
            <p:cNvSpPr>
              <a:spLocks/>
            </p:cNvSpPr>
            <p:nvPr userDrawn="1"/>
          </p:nvSpPr>
          <p:spPr bwMode="auto">
            <a:xfrm>
              <a:off x="7720689" y="3128734"/>
              <a:ext cx="224846" cy="149534"/>
            </a:xfrm>
            <a:custGeom>
              <a:avLst/>
              <a:gdLst>
                <a:gd name="T0" fmla="*/ 94 w 105"/>
                <a:gd name="T1" fmla="*/ 43 h 64"/>
                <a:gd name="T2" fmla="*/ 90 w 105"/>
                <a:gd name="T3" fmla="*/ 40 h 64"/>
                <a:gd name="T4" fmla="*/ 90 w 105"/>
                <a:gd name="T5" fmla="*/ 40 h 64"/>
                <a:gd name="T6" fmla="*/ 88 w 105"/>
                <a:gd name="T7" fmla="*/ 28 h 64"/>
                <a:gd name="T8" fmla="*/ 81 w 105"/>
                <a:gd name="T9" fmla="*/ 13 h 64"/>
                <a:gd name="T10" fmla="*/ 73 w 105"/>
                <a:gd name="T11" fmla="*/ 0 h 64"/>
                <a:gd name="T12" fmla="*/ 67 w 105"/>
                <a:gd name="T13" fmla="*/ 3 h 64"/>
                <a:gd name="T14" fmla="*/ 61 w 105"/>
                <a:gd name="T15" fmla="*/ 6 h 64"/>
                <a:gd name="T16" fmla="*/ 55 w 105"/>
                <a:gd name="T17" fmla="*/ 7 h 64"/>
                <a:gd name="T18" fmla="*/ 50 w 105"/>
                <a:gd name="T19" fmla="*/ 8 h 64"/>
                <a:gd name="T20" fmla="*/ 43 w 105"/>
                <a:gd name="T21" fmla="*/ 6 h 64"/>
                <a:gd name="T22" fmla="*/ 31 w 105"/>
                <a:gd name="T23" fmla="*/ 4 h 64"/>
                <a:gd name="T24" fmla="*/ 27 w 105"/>
                <a:gd name="T25" fmla="*/ 4 h 64"/>
                <a:gd name="T26" fmla="*/ 26 w 105"/>
                <a:gd name="T27" fmla="*/ 7 h 64"/>
                <a:gd name="T28" fmla="*/ 18 w 105"/>
                <a:gd name="T29" fmla="*/ 11 h 64"/>
                <a:gd name="T30" fmla="*/ 7 w 105"/>
                <a:gd name="T31" fmla="*/ 28 h 64"/>
                <a:gd name="T32" fmla="*/ 0 w 105"/>
                <a:gd name="T33" fmla="*/ 33 h 64"/>
                <a:gd name="T34" fmla="*/ 4 w 105"/>
                <a:gd name="T35" fmla="*/ 39 h 64"/>
                <a:gd name="T36" fmla="*/ 8 w 105"/>
                <a:gd name="T37" fmla="*/ 43 h 64"/>
                <a:gd name="T38" fmla="*/ 9 w 105"/>
                <a:gd name="T39" fmla="*/ 49 h 64"/>
                <a:gd name="T40" fmla="*/ 22 w 105"/>
                <a:gd name="T41" fmla="*/ 53 h 64"/>
                <a:gd name="T42" fmla="*/ 23 w 105"/>
                <a:gd name="T43" fmla="*/ 58 h 64"/>
                <a:gd name="T44" fmla="*/ 30 w 105"/>
                <a:gd name="T45" fmla="*/ 62 h 64"/>
                <a:gd name="T46" fmla="*/ 42 w 105"/>
                <a:gd name="T47" fmla="*/ 63 h 64"/>
                <a:gd name="T48" fmla="*/ 55 w 105"/>
                <a:gd name="T49" fmla="*/ 64 h 64"/>
                <a:gd name="T50" fmla="*/ 63 w 105"/>
                <a:gd name="T51" fmla="*/ 60 h 64"/>
                <a:gd name="T52" fmla="*/ 77 w 105"/>
                <a:gd name="T53" fmla="*/ 58 h 64"/>
                <a:gd name="T54" fmla="*/ 86 w 105"/>
                <a:gd name="T55" fmla="*/ 61 h 64"/>
                <a:gd name="T56" fmla="*/ 93 w 105"/>
                <a:gd name="T57" fmla="*/ 64 h 64"/>
                <a:gd name="T58" fmla="*/ 93 w 105"/>
                <a:gd name="T59" fmla="*/ 58 h 64"/>
                <a:gd name="T60" fmla="*/ 99 w 105"/>
                <a:gd name="T61" fmla="*/ 49 h 64"/>
                <a:gd name="T62" fmla="*/ 105 w 105"/>
                <a:gd name="T63" fmla="*/ 43 h 64"/>
                <a:gd name="T64" fmla="*/ 105 w 105"/>
                <a:gd name="T65" fmla="*/ 43 h 64"/>
                <a:gd name="T66" fmla="*/ 101 w 105"/>
                <a:gd name="T67" fmla="*/ 40 h 64"/>
                <a:gd name="T68" fmla="*/ 94 w 105"/>
                <a:gd name="T6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5" h="64">
                  <a:moveTo>
                    <a:pt x="94" y="43"/>
                  </a:moveTo>
                  <a:cubicBezTo>
                    <a:pt x="92" y="42"/>
                    <a:pt x="89" y="41"/>
                    <a:pt x="90" y="4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87" y="37"/>
                    <a:pt x="86" y="30"/>
                    <a:pt x="88" y="28"/>
                  </a:cubicBezTo>
                  <a:cubicBezTo>
                    <a:pt x="91" y="25"/>
                    <a:pt x="84" y="16"/>
                    <a:pt x="81" y="13"/>
                  </a:cubicBezTo>
                  <a:cubicBezTo>
                    <a:pt x="79" y="11"/>
                    <a:pt x="76" y="6"/>
                    <a:pt x="73" y="0"/>
                  </a:cubicBezTo>
                  <a:cubicBezTo>
                    <a:pt x="70" y="1"/>
                    <a:pt x="68" y="2"/>
                    <a:pt x="67" y="3"/>
                  </a:cubicBezTo>
                  <a:cubicBezTo>
                    <a:pt x="66" y="4"/>
                    <a:pt x="63" y="6"/>
                    <a:pt x="61" y="6"/>
                  </a:cubicBezTo>
                  <a:cubicBezTo>
                    <a:pt x="59" y="6"/>
                    <a:pt x="57" y="5"/>
                    <a:pt x="55" y="7"/>
                  </a:cubicBezTo>
                  <a:cubicBezTo>
                    <a:pt x="53" y="8"/>
                    <a:pt x="51" y="9"/>
                    <a:pt x="50" y="8"/>
                  </a:cubicBezTo>
                  <a:cubicBezTo>
                    <a:pt x="49" y="7"/>
                    <a:pt x="45" y="6"/>
                    <a:pt x="43" y="6"/>
                  </a:cubicBezTo>
                  <a:cubicBezTo>
                    <a:pt x="40" y="6"/>
                    <a:pt x="33" y="4"/>
                    <a:pt x="31" y="4"/>
                  </a:cubicBezTo>
                  <a:cubicBezTo>
                    <a:pt x="30" y="4"/>
                    <a:pt x="28" y="4"/>
                    <a:pt x="27" y="4"/>
                  </a:cubicBezTo>
                  <a:cubicBezTo>
                    <a:pt x="27" y="5"/>
                    <a:pt x="27" y="6"/>
                    <a:pt x="26" y="7"/>
                  </a:cubicBezTo>
                  <a:cubicBezTo>
                    <a:pt x="23" y="8"/>
                    <a:pt x="19" y="10"/>
                    <a:pt x="18" y="11"/>
                  </a:cubicBezTo>
                  <a:cubicBezTo>
                    <a:pt x="16" y="12"/>
                    <a:pt x="11" y="24"/>
                    <a:pt x="7" y="28"/>
                  </a:cubicBezTo>
                  <a:cubicBezTo>
                    <a:pt x="4" y="31"/>
                    <a:pt x="0" y="32"/>
                    <a:pt x="0" y="33"/>
                  </a:cubicBezTo>
                  <a:cubicBezTo>
                    <a:pt x="0" y="34"/>
                    <a:pt x="4" y="37"/>
                    <a:pt x="4" y="39"/>
                  </a:cubicBezTo>
                  <a:cubicBezTo>
                    <a:pt x="4" y="41"/>
                    <a:pt x="5" y="43"/>
                    <a:pt x="8" y="43"/>
                  </a:cubicBezTo>
                  <a:cubicBezTo>
                    <a:pt x="11" y="43"/>
                    <a:pt x="8" y="49"/>
                    <a:pt x="9" y="49"/>
                  </a:cubicBezTo>
                  <a:cubicBezTo>
                    <a:pt x="11" y="50"/>
                    <a:pt x="22" y="51"/>
                    <a:pt x="22" y="53"/>
                  </a:cubicBezTo>
                  <a:cubicBezTo>
                    <a:pt x="22" y="55"/>
                    <a:pt x="24" y="57"/>
                    <a:pt x="23" y="58"/>
                  </a:cubicBezTo>
                  <a:cubicBezTo>
                    <a:pt x="26" y="58"/>
                    <a:pt x="29" y="62"/>
                    <a:pt x="30" y="62"/>
                  </a:cubicBezTo>
                  <a:cubicBezTo>
                    <a:pt x="31" y="62"/>
                    <a:pt x="40" y="64"/>
                    <a:pt x="42" y="63"/>
                  </a:cubicBezTo>
                  <a:cubicBezTo>
                    <a:pt x="44" y="63"/>
                    <a:pt x="52" y="63"/>
                    <a:pt x="55" y="64"/>
                  </a:cubicBezTo>
                  <a:cubicBezTo>
                    <a:pt x="57" y="64"/>
                    <a:pt x="60" y="63"/>
                    <a:pt x="63" y="60"/>
                  </a:cubicBezTo>
                  <a:cubicBezTo>
                    <a:pt x="65" y="58"/>
                    <a:pt x="74" y="58"/>
                    <a:pt x="77" y="58"/>
                  </a:cubicBezTo>
                  <a:cubicBezTo>
                    <a:pt x="79" y="58"/>
                    <a:pt x="85" y="59"/>
                    <a:pt x="86" y="61"/>
                  </a:cubicBezTo>
                  <a:cubicBezTo>
                    <a:pt x="86" y="62"/>
                    <a:pt x="90" y="63"/>
                    <a:pt x="93" y="64"/>
                  </a:cubicBezTo>
                  <a:cubicBezTo>
                    <a:pt x="93" y="62"/>
                    <a:pt x="93" y="60"/>
                    <a:pt x="93" y="58"/>
                  </a:cubicBezTo>
                  <a:cubicBezTo>
                    <a:pt x="93" y="55"/>
                    <a:pt x="95" y="50"/>
                    <a:pt x="99" y="49"/>
                  </a:cubicBezTo>
                  <a:cubicBezTo>
                    <a:pt x="102" y="49"/>
                    <a:pt x="105" y="49"/>
                    <a:pt x="105" y="43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3" y="41"/>
                    <a:pt x="101" y="40"/>
                    <a:pt x="101" y="40"/>
                  </a:cubicBezTo>
                  <a:cubicBezTo>
                    <a:pt x="99" y="40"/>
                    <a:pt x="95" y="43"/>
                    <a:pt x="94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8" name="Freeform 248"/>
            <p:cNvSpPr>
              <a:spLocks/>
            </p:cNvSpPr>
            <p:nvPr userDrawn="1"/>
          </p:nvSpPr>
          <p:spPr bwMode="auto">
            <a:xfrm>
              <a:off x="7876739" y="3125087"/>
              <a:ext cx="77186" cy="96651"/>
            </a:xfrm>
            <a:custGeom>
              <a:avLst/>
              <a:gdLst>
                <a:gd name="T0" fmla="*/ 26 w 36"/>
                <a:gd name="T1" fmla="*/ 11 h 42"/>
                <a:gd name="T2" fmla="*/ 18 w 36"/>
                <a:gd name="T3" fmla="*/ 5 h 42"/>
                <a:gd name="T4" fmla="*/ 8 w 36"/>
                <a:gd name="T5" fmla="*/ 0 h 42"/>
                <a:gd name="T6" fmla="*/ 0 w 36"/>
                <a:gd name="T7" fmla="*/ 2 h 42"/>
                <a:gd name="T8" fmla="*/ 8 w 36"/>
                <a:gd name="T9" fmla="*/ 15 h 42"/>
                <a:gd name="T10" fmla="*/ 15 w 36"/>
                <a:gd name="T11" fmla="*/ 30 h 42"/>
                <a:gd name="T12" fmla="*/ 17 w 36"/>
                <a:gd name="T13" fmla="*/ 42 h 42"/>
                <a:gd name="T14" fmla="*/ 24 w 36"/>
                <a:gd name="T15" fmla="*/ 32 h 42"/>
                <a:gd name="T16" fmla="*/ 28 w 36"/>
                <a:gd name="T17" fmla="*/ 28 h 42"/>
                <a:gd name="T18" fmla="*/ 36 w 36"/>
                <a:gd name="T19" fmla="*/ 29 h 42"/>
                <a:gd name="T20" fmla="*/ 33 w 36"/>
                <a:gd name="T21" fmla="*/ 22 h 42"/>
                <a:gd name="T22" fmla="*/ 26 w 36"/>
                <a:gd name="T2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2">
                  <a:moveTo>
                    <a:pt x="26" y="11"/>
                  </a:moveTo>
                  <a:cubicBezTo>
                    <a:pt x="25" y="7"/>
                    <a:pt x="20" y="5"/>
                    <a:pt x="18" y="5"/>
                  </a:cubicBezTo>
                  <a:cubicBezTo>
                    <a:pt x="15" y="5"/>
                    <a:pt x="11" y="0"/>
                    <a:pt x="8" y="0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3" y="8"/>
                    <a:pt x="6" y="13"/>
                    <a:pt x="8" y="15"/>
                  </a:cubicBezTo>
                  <a:cubicBezTo>
                    <a:pt x="11" y="18"/>
                    <a:pt x="18" y="27"/>
                    <a:pt x="15" y="30"/>
                  </a:cubicBezTo>
                  <a:cubicBezTo>
                    <a:pt x="13" y="32"/>
                    <a:pt x="14" y="39"/>
                    <a:pt x="17" y="42"/>
                  </a:cubicBezTo>
                  <a:cubicBezTo>
                    <a:pt x="19" y="40"/>
                    <a:pt x="24" y="34"/>
                    <a:pt x="24" y="32"/>
                  </a:cubicBezTo>
                  <a:cubicBezTo>
                    <a:pt x="24" y="30"/>
                    <a:pt x="24" y="27"/>
                    <a:pt x="28" y="28"/>
                  </a:cubicBezTo>
                  <a:cubicBezTo>
                    <a:pt x="32" y="28"/>
                    <a:pt x="36" y="30"/>
                    <a:pt x="36" y="29"/>
                  </a:cubicBezTo>
                  <a:cubicBezTo>
                    <a:pt x="36" y="28"/>
                    <a:pt x="35" y="23"/>
                    <a:pt x="33" y="22"/>
                  </a:cubicBezTo>
                  <a:cubicBezTo>
                    <a:pt x="32" y="20"/>
                    <a:pt x="27" y="15"/>
                    <a:pt x="26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9" name="Freeform 249"/>
            <p:cNvSpPr>
              <a:spLocks/>
            </p:cNvSpPr>
            <p:nvPr userDrawn="1"/>
          </p:nvSpPr>
          <p:spPr bwMode="auto">
            <a:xfrm>
              <a:off x="7762638" y="3263680"/>
              <a:ext cx="156051" cy="87532"/>
            </a:xfrm>
            <a:custGeom>
              <a:avLst/>
              <a:gdLst>
                <a:gd name="T0" fmla="*/ 57 w 73"/>
                <a:gd name="T1" fmla="*/ 0 h 37"/>
                <a:gd name="T2" fmla="*/ 43 w 73"/>
                <a:gd name="T3" fmla="*/ 2 h 37"/>
                <a:gd name="T4" fmla="*/ 35 w 73"/>
                <a:gd name="T5" fmla="*/ 6 h 37"/>
                <a:gd name="T6" fmla="*/ 22 w 73"/>
                <a:gd name="T7" fmla="*/ 5 h 37"/>
                <a:gd name="T8" fmla="*/ 10 w 73"/>
                <a:gd name="T9" fmla="*/ 4 h 37"/>
                <a:gd name="T10" fmla="*/ 3 w 73"/>
                <a:gd name="T11" fmla="*/ 0 h 37"/>
                <a:gd name="T12" fmla="*/ 2 w 73"/>
                <a:gd name="T13" fmla="*/ 1 h 37"/>
                <a:gd name="T14" fmla="*/ 2 w 73"/>
                <a:gd name="T15" fmla="*/ 8 h 37"/>
                <a:gd name="T16" fmla="*/ 6 w 73"/>
                <a:gd name="T17" fmla="*/ 15 h 37"/>
                <a:gd name="T18" fmla="*/ 2 w 73"/>
                <a:gd name="T19" fmla="*/ 20 h 37"/>
                <a:gd name="T20" fmla="*/ 2 w 73"/>
                <a:gd name="T21" fmla="*/ 25 h 37"/>
                <a:gd name="T22" fmla="*/ 8 w 73"/>
                <a:gd name="T23" fmla="*/ 32 h 37"/>
                <a:gd name="T24" fmla="*/ 11 w 73"/>
                <a:gd name="T25" fmla="*/ 35 h 37"/>
                <a:gd name="T26" fmla="*/ 26 w 73"/>
                <a:gd name="T27" fmla="*/ 35 h 37"/>
                <a:gd name="T28" fmla="*/ 39 w 73"/>
                <a:gd name="T29" fmla="*/ 37 h 37"/>
                <a:gd name="T30" fmla="*/ 43 w 73"/>
                <a:gd name="T31" fmla="*/ 34 h 37"/>
                <a:gd name="T32" fmla="*/ 49 w 73"/>
                <a:gd name="T33" fmla="*/ 32 h 37"/>
                <a:gd name="T34" fmla="*/ 49 w 73"/>
                <a:gd name="T35" fmla="*/ 29 h 37"/>
                <a:gd name="T36" fmla="*/ 61 w 73"/>
                <a:gd name="T37" fmla="*/ 29 h 37"/>
                <a:gd name="T38" fmla="*/ 65 w 73"/>
                <a:gd name="T39" fmla="*/ 28 h 37"/>
                <a:gd name="T40" fmla="*/ 64 w 73"/>
                <a:gd name="T41" fmla="*/ 26 h 37"/>
                <a:gd name="T42" fmla="*/ 61 w 73"/>
                <a:gd name="T43" fmla="*/ 17 h 37"/>
                <a:gd name="T44" fmla="*/ 71 w 73"/>
                <a:gd name="T45" fmla="*/ 8 h 37"/>
                <a:gd name="T46" fmla="*/ 73 w 73"/>
                <a:gd name="T47" fmla="*/ 6 h 37"/>
                <a:gd name="T48" fmla="*/ 66 w 73"/>
                <a:gd name="T49" fmla="*/ 3 h 37"/>
                <a:gd name="T50" fmla="*/ 57 w 73"/>
                <a:gd name="T5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37">
                  <a:moveTo>
                    <a:pt x="57" y="0"/>
                  </a:moveTo>
                  <a:cubicBezTo>
                    <a:pt x="54" y="0"/>
                    <a:pt x="45" y="0"/>
                    <a:pt x="43" y="2"/>
                  </a:cubicBezTo>
                  <a:cubicBezTo>
                    <a:pt x="40" y="5"/>
                    <a:pt x="37" y="6"/>
                    <a:pt x="35" y="6"/>
                  </a:cubicBezTo>
                  <a:cubicBezTo>
                    <a:pt x="32" y="5"/>
                    <a:pt x="24" y="5"/>
                    <a:pt x="22" y="5"/>
                  </a:cubicBezTo>
                  <a:cubicBezTo>
                    <a:pt x="20" y="6"/>
                    <a:pt x="11" y="4"/>
                    <a:pt x="10" y="4"/>
                  </a:cubicBezTo>
                  <a:cubicBezTo>
                    <a:pt x="9" y="4"/>
                    <a:pt x="6" y="0"/>
                    <a:pt x="3" y="0"/>
                  </a:cubicBezTo>
                  <a:cubicBezTo>
                    <a:pt x="3" y="0"/>
                    <a:pt x="3" y="1"/>
                    <a:pt x="2" y="1"/>
                  </a:cubicBezTo>
                  <a:cubicBezTo>
                    <a:pt x="0" y="2"/>
                    <a:pt x="0" y="6"/>
                    <a:pt x="2" y="8"/>
                  </a:cubicBezTo>
                  <a:cubicBezTo>
                    <a:pt x="5" y="10"/>
                    <a:pt x="8" y="15"/>
                    <a:pt x="6" y="15"/>
                  </a:cubicBezTo>
                  <a:cubicBezTo>
                    <a:pt x="3" y="15"/>
                    <a:pt x="2" y="18"/>
                    <a:pt x="2" y="20"/>
                  </a:cubicBezTo>
                  <a:cubicBezTo>
                    <a:pt x="2" y="21"/>
                    <a:pt x="1" y="24"/>
                    <a:pt x="2" y="25"/>
                  </a:cubicBezTo>
                  <a:cubicBezTo>
                    <a:pt x="3" y="26"/>
                    <a:pt x="8" y="30"/>
                    <a:pt x="8" y="32"/>
                  </a:cubicBezTo>
                  <a:cubicBezTo>
                    <a:pt x="9" y="33"/>
                    <a:pt x="11" y="34"/>
                    <a:pt x="11" y="35"/>
                  </a:cubicBezTo>
                  <a:cubicBezTo>
                    <a:pt x="15" y="34"/>
                    <a:pt x="24" y="34"/>
                    <a:pt x="26" y="35"/>
                  </a:cubicBezTo>
                  <a:cubicBezTo>
                    <a:pt x="29" y="36"/>
                    <a:pt x="39" y="37"/>
                    <a:pt x="39" y="37"/>
                  </a:cubicBezTo>
                  <a:cubicBezTo>
                    <a:pt x="41" y="37"/>
                    <a:pt x="44" y="36"/>
                    <a:pt x="43" y="34"/>
                  </a:cubicBezTo>
                  <a:cubicBezTo>
                    <a:pt x="43" y="33"/>
                    <a:pt x="46" y="32"/>
                    <a:pt x="49" y="32"/>
                  </a:cubicBezTo>
                  <a:cubicBezTo>
                    <a:pt x="48" y="30"/>
                    <a:pt x="48" y="29"/>
                    <a:pt x="49" y="29"/>
                  </a:cubicBezTo>
                  <a:cubicBezTo>
                    <a:pt x="50" y="28"/>
                    <a:pt x="57" y="27"/>
                    <a:pt x="61" y="29"/>
                  </a:cubicBezTo>
                  <a:cubicBezTo>
                    <a:pt x="62" y="30"/>
                    <a:pt x="64" y="29"/>
                    <a:pt x="65" y="28"/>
                  </a:cubicBezTo>
                  <a:cubicBezTo>
                    <a:pt x="65" y="27"/>
                    <a:pt x="64" y="26"/>
                    <a:pt x="64" y="26"/>
                  </a:cubicBezTo>
                  <a:cubicBezTo>
                    <a:pt x="62" y="25"/>
                    <a:pt x="59" y="18"/>
                    <a:pt x="61" y="17"/>
                  </a:cubicBezTo>
                  <a:cubicBezTo>
                    <a:pt x="64" y="17"/>
                    <a:pt x="67" y="9"/>
                    <a:pt x="71" y="8"/>
                  </a:cubicBezTo>
                  <a:cubicBezTo>
                    <a:pt x="72" y="8"/>
                    <a:pt x="73" y="7"/>
                    <a:pt x="73" y="6"/>
                  </a:cubicBezTo>
                  <a:cubicBezTo>
                    <a:pt x="70" y="5"/>
                    <a:pt x="66" y="4"/>
                    <a:pt x="66" y="3"/>
                  </a:cubicBezTo>
                  <a:cubicBezTo>
                    <a:pt x="65" y="1"/>
                    <a:pt x="59" y="0"/>
                    <a:pt x="5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0" name="Freeform 250"/>
            <p:cNvSpPr>
              <a:spLocks/>
            </p:cNvSpPr>
            <p:nvPr userDrawn="1"/>
          </p:nvSpPr>
          <p:spPr bwMode="auto">
            <a:xfrm>
              <a:off x="7717334" y="3318388"/>
              <a:ext cx="68797" cy="49237"/>
            </a:xfrm>
            <a:custGeom>
              <a:avLst/>
              <a:gdLst>
                <a:gd name="T0" fmla="*/ 7 w 32"/>
                <a:gd name="T1" fmla="*/ 21 h 21"/>
                <a:gd name="T2" fmla="*/ 7 w 32"/>
                <a:gd name="T3" fmla="*/ 21 h 21"/>
                <a:gd name="T4" fmla="*/ 8 w 32"/>
                <a:gd name="T5" fmla="*/ 20 h 21"/>
                <a:gd name="T6" fmla="*/ 8 w 32"/>
                <a:gd name="T7" fmla="*/ 20 h 21"/>
                <a:gd name="T8" fmla="*/ 9 w 32"/>
                <a:gd name="T9" fmla="*/ 20 h 21"/>
                <a:gd name="T10" fmla="*/ 9 w 32"/>
                <a:gd name="T11" fmla="*/ 20 h 21"/>
                <a:gd name="T12" fmla="*/ 12 w 32"/>
                <a:gd name="T13" fmla="*/ 20 h 21"/>
                <a:gd name="T14" fmla="*/ 13 w 32"/>
                <a:gd name="T15" fmla="*/ 20 h 21"/>
                <a:gd name="T16" fmla="*/ 14 w 32"/>
                <a:gd name="T17" fmla="*/ 20 h 21"/>
                <a:gd name="T18" fmla="*/ 14 w 32"/>
                <a:gd name="T19" fmla="*/ 20 h 21"/>
                <a:gd name="T20" fmla="*/ 15 w 32"/>
                <a:gd name="T21" fmla="*/ 20 h 21"/>
                <a:gd name="T22" fmla="*/ 21 w 32"/>
                <a:gd name="T23" fmla="*/ 17 h 21"/>
                <a:gd name="T24" fmla="*/ 31 w 32"/>
                <a:gd name="T25" fmla="*/ 12 h 21"/>
                <a:gd name="T26" fmla="*/ 32 w 32"/>
                <a:gd name="T27" fmla="*/ 12 h 21"/>
                <a:gd name="T28" fmla="*/ 29 w 32"/>
                <a:gd name="T29" fmla="*/ 9 h 21"/>
                <a:gd name="T30" fmla="*/ 23 w 32"/>
                <a:gd name="T31" fmla="*/ 2 h 21"/>
                <a:gd name="T32" fmla="*/ 23 w 32"/>
                <a:gd name="T33" fmla="*/ 1 h 21"/>
                <a:gd name="T34" fmla="*/ 23 w 32"/>
                <a:gd name="T35" fmla="*/ 1 h 21"/>
                <a:gd name="T36" fmla="*/ 23 w 32"/>
                <a:gd name="T37" fmla="*/ 0 h 21"/>
                <a:gd name="T38" fmla="*/ 3 w 32"/>
                <a:gd name="T39" fmla="*/ 3 h 21"/>
                <a:gd name="T40" fmla="*/ 2 w 32"/>
                <a:gd name="T41" fmla="*/ 3 h 21"/>
                <a:gd name="T42" fmla="*/ 1 w 32"/>
                <a:gd name="T43" fmla="*/ 14 h 21"/>
                <a:gd name="T44" fmla="*/ 7 w 32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8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20"/>
                    <a:pt x="11" y="20"/>
                    <a:pt x="12" y="20"/>
                  </a:cubicBezTo>
                  <a:cubicBezTo>
                    <a:pt x="12" y="20"/>
                    <a:pt x="13" y="20"/>
                    <a:pt x="13" y="20"/>
                  </a:cubicBezTo>
                  <a:cubicBezTo>
                    <a:pt x="13" y="20"/>
                    <a:pt x="13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5" y="20"/>
                    <a:pt x="15" y="20"/>
                  </a:cubicBezTo>
                  <a:cubicBezTo>
                    <a:pt x="18" y="19"/>
                    <a:pt x="19" y="16"/>
                    <a:pt x="21" y="17"/>
                  </a:cubicBezTo>
                  <a:cubicBezTo>
                    <a:pt x="22" y="18"/>
                    <a:pt x="30" y="14"/>
                    <a:pt x="31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1"/>
                    <a:pt x="30" y="10"/>
                    <a:pt x="29" y="9"/>
                  </a:cubicBezTo>
                  <a:cubicBezTo>
                    <a:pt x="29" y="7"/>
                    <a:pt x="24" y="3"/>
                    <a:pt x="23" y="2"/>
                  </a:cubicBezTo>
                  <a:cubicBezTo>
                    <a:pt x="23" y="2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0"/>
                    <a:pt x="23" y="0"/>
                  </a:cubicBezTo>
                  <a:cubicBezTo>
                    <a:pt x="15" y="1"/>
                    <a:pt x="3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6"/>
                    <a:pt x="0" y="11"/>
                    <a:pt x="1" y="14"/>
                  </a:cubicBezTo>
                  <a:cubicBezTo>
                    <a:pt x="1" y="16"/>
                    <a:pt x="4" y="18"/>
                    <a:pt x="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1" name="Freeform 251"/>
            <p:cNvSpPr>
              <a:spLocks/>
            </p:cNvSpPr>
            <p:nvPr userDrawn="1"/>
          </p:nvSpPr>
          <p:spPr bwMode="auto">
            <a:xfrm>
              <a:off x="7762638" y="2995613"/>
              <a:ext cx="442981" cy="260774"/>
            </a:xfrm>
            <a:custGeom>
              <a:avLst/>
              <a:gdLst>
                <a:gd name="T0" fmla="*/ 193 w 207"/>
                <a:gd name="T1" fmla="*/ 64 h 112"/>
                <a:gd name="T2" fmla="*/ 205 w 207"/>
                <a:gd name="T3" fmla="*/ 57 h 112"/>
                <a:gd name="T4" fmla="*/ 207 w 207"/>
                <a:gd name="T5" fmla="*/ 51 h 112"/>
                <a:gd name="T6" fmla="*/ 207 w 207"/>
                <a:gd name="T7" fmla="*/ 43 h 112"/>
                <a:gd name="T8" fmla="*/ 191 w 207"/>
                <a:gd name="T9" fmla="*/ 37 h 112"/>
                <a:gd name="T10" fmla="*/ 176 w 207"/>
                <a:gd name="T11" fmla="*/ 30 h 112"/>
                <a:gd name="T12" fmla="*/ 163 w 207"/>
                <a:gd name="T13" fmla="*/ 31 h 112"/>
                <a:gd name="T14" fmla="*/ 153 w 207"/>
                <a:gd name="T15" fmla="*/ 26 h 112"/>
                <a:gd name="T16" fmla="*/ 140 w 207"/>
                <a:gd name="T17" fmla="*/ 16 h 112"/>
                <a:gd name="T18" fmla="*/ 136 w 207"/>
                <a:gd name="T19" fmla="*/ 2 h 112"/>
                <a:gd name="T20" fmla="*/ 118 w 207"/>
                <a:gd name="T21" fmla="*/ 1 h 112"/>
                <a:gd name="T22" fmla="*/ 110 w 207"/>
                <a:gd name="T23" fmla="*/ 2 h 112"/>
                <a:gd name="T24" fmla="*/ 95 w 207"/>
                <a:gd name="T25" fmla="*/ 11 h 112"/>
                <a:gd name="T26" fmla="*/ 82 w 207"/>
                <a:gd name="T27" fmla="*/ 13 h 112"/>
                <a:gd name="T28" fmla="*/ 67 w 207"/>
                <a:gd name="T29" fmla="*/ 11 h 112"/>
                <a:gd name="T30" fmla="*/ 49 w 207"/>
                <a:gd name="T31" fmla="*/ 8 h 112"/>
                <a:gd name="T32" fmla="*/ 21 w 207"/>
                <a:gd name="T33" fmla="*/ 10 h 112"/>
                <a:gd name="T34" fmla="*/ 16 w 207"/>
                <a:gd name="T35" fmla="*/ 15 h 112"/>
                <a:gd name="T36" fmla="*/ 15 w 207"/>
                <a:gd name="T37" fmla="*/ 29 h 112"/>
                <a:gd name="T38" fmla="*/ 5 w 207"/>
                <a:gd name="T39" fmla="*/ 47 h 112"/>
                <a:gd name="T40" fmla="*/ 5 w 207"/>
                <a:gd name="T41" fmla="*/ 60 h 112"/>
                <a:gd name="T42" fmla="*/ 11 w 207"/>
                <a:gd name="T43" fmla="*/ 61 h 112"/>
                <a:gd name="T44" fmla="*/ 30 w 207"/>
                <a:gd name="T45" fmla="*/ 65 h 112"/>
                <a:gd name="T46" fmla="*/ 41 w 207"/>
                <a:gd name="T47" fmla="*/ 63 h 112"/>
                <a:gd name="T48" fmla="*/ 61 w 207"/>
                <a:gd name="T49" fmla="*/ 55 h 112"/>
                <a:gd name="T50" fmla="*/ 79 w 207"/>
                <a:gd name="T51" fmla="*/ 66 h 112"/>
                <a:gd name="T52" fmla="*/ 89 w 207"/>
                <a:gd name="T53" fmla="*/ 84 h 112"/>
                <a:gd name="T54" fmla="*/ 77 w 207"/>
                <a:gd name="T55" fmla="*/ 87 h 112"/>
                <a:gd name="T56" fmla="*/ 74 w 207"/>
                <a:gd name="T57" fmla="*/ 100 h 112"/>
                <a:gd name="T58" fmla="*/ 85 w 207"/>
                <a:gd name="T59" fmla="*/ 100 h 112"/>
                <a:gd name="T60" fmla="*/ 100 w 207"/>
                <a:gd name="T61" fmla="*/ 81 h 112"/>
                <a:gd name="T62" fmla="*/ 115 w 207"/>
                <a:gd name="T63" fmla="*/ 86 h 112"/>
                <a:gd name="T64" fmla="*/ 118 w 207"/>
                <a:gd name="T65" fmla="*/ 97 h 112"/>
                <a:gd name="T66" fmla="*/ 130 w 207"/>
                <a:gd name="T67" fmla="*/ 110 h 112"/>
                <a:gd name="T68" fmla="*/ 151 w 207"/>
                <a:gd name="T69" fmla="*/ 103 h 112"/>
                <a:gd name="T70" fmla="*/ 155 w 207"/>
                <a:gd name="T71" fmla="*/ 98 h 112"/>
                <a:gd name="T72" fmla="*/ 160 w 207"/>
                <a:gd name="T73" fmla="*/ 81 h 112"/>
                <a:gd name="T74" fmla="*/ 184 w 207"/>
                <a:gd name="T75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7" h="112">
                  <a:moveTo>
                    <a:pt x="184" y="69"/>
                  </a:moveTo>
                  <a:cubicBezTo>
                    <a:pt x="186" y="69"/>
                    <a:pt x="192" y="64"/>
                    <a:pt x="193" y="64"/>
                  </a:cubicBezTo>
                  <a:cubicBezTo>
                    <a:pt x="195" y="64"/>
                    <a:pt x="203" y="65"/>
                    <a:pt x="203" y="64"/>
                  </a:cubicBezTo>
                  <a:cubicBezTo>
                    <a:pt x="203" y="63"/>
                    <a:pt x="206" y="59"/>
                    <a:pt x="205" y="57"/>
                  </a:cubicBezTo>
                  <a:cubicBezTo>
                    <a:pt x="205" y="56"/>
                    <a:pt x="202" y="54"/>
                    <a:pt x="203" y="53"/>
                  </a:cubicBezTo>
                  <a:cubicBezTo>
                    <a:pt x="203" y="52"/>
                    <a:pt x="207" y="52"/>
                    <a:pt x="207" y="51"/>
                  </a:cubicBezTo>
                  <a:cubicBezTo>
                    <a:pt x="207" y="49"/>
                    <a:pt x="204" y="48"/>
                    <a:pt x="204" y="48"/>
                  </a:cubicBezTo>
                  <a:cubicBezTo>
                    <a:pt x="204" y="47"/>
                    <a:pt x="207" y="45"/>
                    <a:pt x="207" y="43"/>
                  </a:cubicBezTo>
                  <a:cubicBezTo>
                    <a:pt x="207" y="41"/>
                    <a:pt x="204" y="41"/>
                    <a:pt x="200" y="39"/>
                  </a:cubicBezTo>
                  <a:cubicBezTo>
                    <a:pt x="197" y="37"/>
                    <a:pt x="194" y="38"/>
                    <a:pt x="191" y="37"/>
                  </a:cubicBezTo>
                  <a:cubicBezTo>
                    <a:pt x="188" y="35"/>
                    <a:pt x="181" y="36"/>
                    <a:pt x="181" y="35"/>
                  </a:cubicBezTo>
                  <a:cubicBezTo>
                    <a:pt x="181" y="34"/>
                    <a:pt x="177" y="31"/>
                    <a:pt x="176" y="30"/>
                  </a:cubicBezTo>
                  <a:cubicBezTo>
                    <a:pt x="175" y="28"/>
                    <a:pt x="172" y="29"/>
                    <a:pt x="169" y="30"/>
                  </a:cubicBezTo>
                  <a:cubicBezTo>
                    <a:pt x="167" y="31"/>
                    <a:pt x="166" y="32"/>
                    <a:pt x="163" y="31"/>
                  </a:cubicBezTo>
                  <a:cubicBezTo>
                    <a:pt x="161" y="29"/>
                    <a:pt x="160" y="27"/>
                    <a:pt x="158" y="28"/>
                  </a:cubicBezTo>
                  <a:cubicBezTo>
                    <a:pt x="156" y="29"/>
                    <a:pt x="153" y="28"/>
                    <a:pt x="153" y="26"/>
                  </a:cubicBezTo>
                  <a:cubicBezTo>
                    <a:pt x="154" y="24"/>
                    <a:pt x="150" y="18"/>
                    <a:pt x="148" y="18"/>
                  </a:cubicBezTo>
                  <a:cubicBezTo>
                    <a:pt x="146" y="17"/>
                    <a:pt x="141" y="18"/>
                    <a:pt x="140" y="16"/>
                  </a:cubicBezTo>
                  <a:cubicBezTo>
                    <a:pt x="138" y="13"/>
                    <a:pt x="136" y="11"/>
                    <a:pt x="137" y="10"/>
                  </a:cubicBezTo>
                  <a:cubicBezTo>
                    <a:pt x="138" y="8"/>
                    <a:pt x="137" y="3"/>
                    <a:pt x="136" y="2"/>
                  </a:cubicBezTo>
                  <a:cubicBezTo>
                    <a:pt x="134" y="0"/>
                    <a:pt x="128" y="0"/>
                    <a:pt x="126" y="1"/>
                  </a:cubicBezTo>
                  <a:cubicBezTo>
                    <a:pt x="124" y="1"/>
                    <a:pt x="120" y="0"/>
                    <a:pt x="118" y="1"/>
                  </a:cubicBezTo>
                  <a:cubicBezTo>
                    <a:pt x="116" y="2"/>
                    <a:pt x="115" y="3"/>
                    <a:pt x="113" y="3"/>
                  </a:cubicBezTo>
                  <a:cubicBezTo>
                    <a:pt x="111" y="3"/>
                    <a:pt x="110" y="3"/>
                    <a:pt x="110" y="2"/>
                  </a:cubicBezTo>
                  <a:cubicBezTo>
                    <a:pt x="107" y="3"/>
                    <a:pt x="102" y="4"/>
                    <a:pt x="102" y="4"/>
                  </a:cubicBezTo>
                  <a:cubicBezTo>
                    <a:pt x="102" y="4"/>
                    <a:pt x="95" y="9"/>
                    <a:pt x="95" y="11"/>
                  </a:cubicBezTo>
                  <a:cubicBezTo>
                    <a:pt x="95" y="13"/>
                    <a:pt x="95" y="16"/>
                    <a:pt x="93" y="14"/>
                  </a:cubicBezTo>
                  <a:cubicBezTo>
                    <a:pt x="91" y="13"/>
                    <a:pt x="84" y="13"/>
                    <a:pt x="82" y="13"/>
                  </a:cubicBezTo>
                  <a:cubicBezTo>
                    <a:pt x="81" y="14"/>
                    <a:pt x="78" y="10"/>
                    <a:pt x="75" y="11"/>
                  </a:cubicBezTo>
                  <a:cubicBezTo>
                    <a:pt x="72" y="13"/>
                    <a:pt x="68" y="9"/>
                    <a:pt x="67" y="11"/>
                  </a:cubicBezTo>
                  <a:cubicBezTo>
                    <a:pt x="67" y="12"/>
                    <a:pt x="62" y="11"/>
                    <a:pt x="59" y="10"/>
                  </a:cubicBezTo>
                  <a:cubicBezTo>
                    <a:pt x="56" y="8"/>
                    <a:pt x="51" y="10"/>
                    <a:pt x="49" y="8"/>
                  </a:cubicBezTo>
                  <a:cubicBezTo>
                    <a:pt x="47" y="6"/>
                    <a:pt x="33" y="6"/>
                    <a:pt x="29" y="6"/>
                  </a:cubicBezTo>
                  <a:cubicBezTo>
                    <a:pt x="24" y="6"/>
                    <a:pt x="23" y="8"/>
                    <a:pt x="21" y="10"/>
                  </a:cubicBezTo>
                  <a:cubicBezTo>
                    <a:pt x="19" y="12"/>
                    <a:pt x="17" y="11"/>
                    <a:pt x="15" y="11"/>
                  </a:cubicBezTo>
                  <a:cubicBezTo>
                    <a:pt x="15" y="13"/>
                    <a:pt x="15" y="14"/>
                    <a:pt x="16" y="15"/>
                  </a:cubicBezTo>
                  <a:cubicBezTo>
                    <a:pt x="17" y="16"/>
                    <a:pt x="22" y="23"/>
                    <a:pt x="21" y="25"/>
                  </a:cubicBezTo>
                  <a:cubicBezTo>
                    <a:pt x="19" y="28"/>
                    <a:pt x="17" y="28"/>
                    <a:pt x="15" y="29"/>
                  </a:cubicBezTo>
                  <a:cubicBezTo>
                    <a:pt x="14" y="31"/>
                    <a:pt x="5" y="38"/>
                    <a:pt x="4" y="40"/>
                  </a:cubicBezTo>
                  <a:cubicBezTo>
                    <a:pt x="4" y="41"/>
                    <a:pt x="6" y="46"/>
                    <a:pt x="5" y="47"/>
                  </a:cubicBezTo>
                  <a:cubicBezTo>
                    <a:pt x="3" y="48"/>
                    <a:pt x="0" y="53"/>
                    <a:pt x="0" y="55"/>
                  </a:cubicBezTo>
                  <a:cubicBezTo>
                    <a:pt x="0" y="57"/>
                    <a:pt x="2" y="60"/>
                    <a:pt x="5" y="60"/>
                  </a:cubicBezTo>
                  <a:cubicBezTo>
                    <a:pt x="6" y="61"/>
                    <a:pt x="6" y="61"/>
                    <a:pt x="7" y="61"/>
                  </a:cubicBezTo>
                  <a:cubicBezTo>
                    <a:pt x="8" y="61"/>
                    <a:pt x="10" y="61"/>
                    <a:pt x="11" y="61"/>
                  </a:cubicBezTo>
                  <a:cubicBezTo>
                    <a:pt x="13" y="61"/>
                    <a:pt x="20" y="63"/>
                    <a:pt x="23" y="63"/>
                  </a:cubicBezTo>
                  <a:cubicBezTo>
                    <a:pt x="25" y="63"/>
                    <a:pt x="29" y="64"/>
                    <a:pt x="30" y="65"/>
                  </a:cubicBezTo>
                  <a:cubicBezTo>
                    <a:pt x="31" y="66"/>
                    <a:pt x="33" y="65"/>
                    <a:pt x="35" y="64"/>
                  </a:cubicBezTo>
                  <a:cubicBezTo>
                    <a:pt x="37" y="62"/>
                    <a:pt x="39" y="63"/>
                    <a:pt x="41" y="63"/>
                  </a:cubicBezTo>
                  <a:cubicBezTo>
                    <a:pt x="43" y="63"/>
                    <a:pt x="46" y="61"/>
                    <a:pt x="47" y="60"/>
                  </a:cubicBezTo>
                  <a:cubicBezTo>
                    <a:pt x="48" y="58"/>
                    <a:pt x="59" y="56"/>
                    <a:pt x="61" y="55"/>
                  </a:cubicBezTo>
                  <a:cubicBezTo>
                    <a:pt x="64" y="55"/>
                    <a:pt x="68" y="60"/>
                    <a:pt x="71" y="60"/>
                  </a:cubicBezTo>
                  <a:cubicBezTo>
                    <a:pt x="73" y="60"/>
                    <a:pt x="78" y="62"/>
                    <a:pt x="79" y="66"/>
                  </a:cubicBezTo>
                  <a:cubicBezTo>
                    <a:pt x="80" y="70"/>
                    <a:pt x="85" y="75"/>
                    <a:pt x="86" y="77"/>
                  </a:cubicBezTo>
                  <a:cubicBezTo>
                    <a:pt x="88" y="78"/>
                    <a:pt x="89" y="83"/>
                    <a:pt x="89" y="84"/>
                  </a:cubicBezTo>
                  <a:cubicBezTo>
                    <a:pt x="89" y="85"/>
                    <a:pt x="85" y="83"/>
                    <a:pt x="81" y="83"/>
                  </a:cubicBezTo>
                  <a:cubicBezTo>
                    <a:pt x="77" y="82"/>
                    <a:pt x="77" y="85"/>
                    <a:pt x="77" y="87"/>
                  </a:cubicBezTo>
                  <a:cubicBezTo>
                    <a:pt x="77" y="89"/>
                    <a:pt x="71" y="96"/>
                    <a:pt x="70" y="97"/>
                  </a:cubicBezTo>
                  <a:cubicBezTo>
                    <a:pt x="69" y="98"/>
                    <a:pt x="72" y="99"/>
                    <a:pt x="74" y="100"/>
                  </a:cubicBezTo>
                  <a:cubicBezTo>
                    <a:pt x="75" y="100"/>
                    <a:pt x="79" y="97"/>
                    <a:pt x="81" y="97"/>
                  </a:cubicBezTo>
                  <a:cubicBezTo>
                    <a:pt x="81" y="97"/>
                    <a:pt x="83" y="98"/>
                    <a:pt x="85" y="100"/>
                  </a:cubicBezTo>
                  <a:cubicBezTo>
                    <a:pt x="84" y="95"/>
                    <a:pt x="86" y="95"/>
                    <a:pt x="90" y="92"/>
                  </a:cubicBezTo>
                  <a:cubicBezTo>
                    <a:pt x="95" y="88"/>
                    <a:pt x="96" y="82"/>
                    <a:pt x="100" y="81"/>
                  </a:cubicBezTo>
                  <a:cubicBezTo>
                    <a:pt x="105" y="80"/>
                    <a:pt x="107" y="78"/>
                    <a:pt x="113" y="79"/>
                  </a:cubicBezTo>
                  <a:cubicBezTo>
                    <a:pt x="120" y="80"/>
                    <a:pt x="110" y="84"/>
                    <a:pt x="115" y="86"/>
                  </a:cubicBezTo>
                  <a:cubicBezTo>
                    <a:pt x="119" y="88"/>
                    <a:pt x="133" y="86"/>
                    <a:pt x="133" y="89"/>
                  </a:cubicBezTo>
                  <a:cubicBezTo>
                    <a:pt x="134" y="92"/>
                    <a:pt x="118" y="95"/>
                    <a:pt x="118" y="97"/>
                  </a:cubicBezTo>
                  <a:cubicBezTo>
                    <a:pt x="118" y="98"/>
                    <a:pt x="127" y="100"/>
                    <a:pt x="130" y="102"/>
                  </a:cubicBezTo>
                  <a:cubicBezTo>
                    <a:pt x="133" y="103"/>
                    <a:pt x="129" y="108"/>
                    <a:pt x="130" y="110"/>
                  </a:cubicBezTo>
                  <a:cubicBezTo>
                    <a:pt x="132" y="112"/>
                    <a:pt x="136" y="110"/>
                    <a:pt x="140" y="108"/>
                  </a:cubicBezTo>
                  <a:cubicBezTo>
                    <a:pt x="143" y="106"/>
                    <a:pt x="146" y="106"/>
                    <a:pt x="151" y="103"/>
                  </a:cubicBezTo>
                  <a:cubicBezTo>
                    <a:pt x="156" y="101"/>
                    <a:pt x="165" y="103"/>
                    <a:pt x="166" y="101"/>
                  </a:cubicBezTo>
                  <a:cubicBezTo>
                    <a:pt x="168" y="100"/>
                    <a:pt x="164" y="98"/>
                    <a:pt x="155" y="98"/>
                  </a:cubicBezTo>
                  <a:cubicBezTo>
                    <a:pt x="146" y="99"/>
                    <a:pt x="145" y="91"/>
                    <a:pt x="145" y="90"/>
                  </a:cubicBezTo>
                  <a:cubicBezTo>
                    <a:pt x="145" y="88"/>
                    <a:pt x="155" y="82"/>
                    <a:pt x="160" y="81"/>
                  </a:cubicBezTo>
                  <a:cubicBezTo>
                    <a:pt x="165" y="81"/>
                    <a:pt x="170" y="79"/>
                    <a:pt x="175" y="77"/>
                  </a:cubicBezTo>
                  <a:cubicBezTo>
                    <a:pt x="177" y="76"/>
                    <a:pt x="180" y="75"/>
                    <a:pt x="184" y="74"/>
                  </a:cubicBezTo>
                  <a:cubicBezTo>
                    <a:pt x="184" y="72"/>
                    <a:pt x="183" y="70"/>
                    <a:pt x="184" y="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2" name="Freeform 252"/>
            <p:cNvSpPr>
              <a:spLocks/>
            </p:cNvSpPr>
            <p:nvPr userDrawn="1"/>
          </p:nvSpPr>
          <p:spPr bwMode="auto">
            <a:xfrm>
              <a:off x="7786129" y="2860667"/>
              <a:ext cx="236593" cy="173242"/>
            </a:xfrm>
            <a:custGeom>
              <a:avLst/>
              <a:gdLst>
                <a:gd name="T0" fmla="*/ 103 w 110"/>
                <a:gd name="T1" fmla="*/ 36 h 74"/>
                <a:gd name="T2" fmla="*/ 96 w 110"/>
                <a:gd name="T3" fmla="*/ 30 h 74"/>
                <a:gd name="T4" fmla="*/ 91 w 110"/>
                <a:gd name="T5" fmla="*/ 24 h 74"/>
                <a:gd name="T6" fmla="*/ 89 w 110"/>
                <a:gd name="T7" fmla="*/ 16 h 74"/>
                <a:gd name="T8" fmla="*/ 88 w 110"/>
                <a:gd name="T9" fmla="*/ 8 h 74"/>
                <a:gd name="T10" fmla="*/ 78 w 110"/>
                <a:gd name="T11" fmla="*/ 6 h 74"/>
                <a:gd name="T12" fmla="*/ 71 w 110"/>
                <a:gd name="T13" fmla="*/ 6 h 74"/>
                <a:gd name="T14" fmla="*/ 65 w 110"/>
                <a:gd name="T15" fmla="*/ 3 h 74"/>
                <a:gd name="T16" fmla="*/ 59 w 110"/>
                <a:gd name="T17" fmla="*/ 1 h 74"/>
                <a:gd name="T18" fmla="*/ 59 w 110"/>
                <a:gd name="T19" fmla="*/ 0 h 74"/>
                <a:gd name="T20" fmla="*/ 55 w 110"/>
                <a:gd name="T21" fmla="*/ 2 h 74"/>
                <a:gd name="T22" fmla="*/ 50 w 110"/>
                <a:gd name="T23" fmla="*/ 6 h 74"/>
                <a:gd name="T24" fmla="*/ 43 w 110"/>
                <a:gd name="T25" fmla="*/ 7 h 74"/>
                <a:gd name="T26" fmla="*/ 39 w 110"/>
                <a:gd name="T27" fmla="*/ 12 h 74"/>
                <a:gd name="T28" fmla="*/ 38 w 110"/>
                <a:gd name="T29" fmla="*/ 17 h 74"/>
                <a:gd name="T30" fmla="*/ 34 w 110"/>
                <a:gd name="T31" fmla="*/ 19 h 74"/>
                <a:gd name="T32" fmla="*/ 28 w 110"/>
                <a:gd name="T33" fmla="*/ 25 h 74"/>
                <a:gd name="T34" fmla="*/ 27 w 110"/>
                <a:gd name="T35" fmla="*/ 30 h 74"/>
                <a:gd name="T36" fmla="*/ 19 w 110"/>
                <a:gd name="T37" fmla="*/ 32 h 74"/>
                <a:gd name="T38" fmla="*/ 13 w 110"/>
                <a:gd name="T39" fmla="*/ 34 h 74"/>
                <a:gd name="T40" fmla="*/ 5 w 110"/>
                <a:gd name="T41" fmla="*/ 34 h 74"/>
                <a:gd name="T42" fmla="*/ 5 w 110"/>
                <a:gd name="T43" fmla="*/ 35 h 74"/>
                <a:gd name="T44" fmla="*/ 6 w 110"/>
                <a:gd name="T45" fmla="*/ 43 h 74"/>
                <a:gd name="T46" fmla="*/ 7 w 110"/>
                <a:gd name="T47" fmla="*/ 52 h 74"/>
                <a:gd name="T48" fmla="*/ 0 w 110"/>
                <a:gd name="T49" fmla="*/ 58 h 74"/>
                <a:gd name="T50" fmla="*/ 4 w 110"/>
                <a:gd name="T51" fmla="*/ 63 h 74"/>
                <a:gd name="T52" fmla="*/ 4 w 110"/>
                <a:gd name="T53" fmla="*/ 69 h 74"/>
                <a:gd name="T54" fmla="*/ 10 w 110"/>
                <a:gd name="T55" fmla="*/ 68 h 74"/>
                <a:gd name="T56" fmla="*/ 18 w 110"/>
                <a:gd name="T57" fmla="*/ 64 h 74"/>
                <a:gd name="T58" fmla="*/ 38 w 110"/>
                <a:gd name="T59" fmla="*/ 66 h 74"/>
                <a:gd name="T60" fmla="*/ 48 w 110"/>
                <a:gd name="T61" fmla="*/ 68 h 74"/>
                <a:gd name="T62" fmla="*/ 56 w 110"/>
                <a:gd name="T63" fmla="*/ 69 h 74"/>
                <a:gd name="T64" fmla="*/ 64 w 110"/>
                <a:gd name="T65" fmla="*/ 69 h 74"/>
                <a:gd name="T66" fmla="*/ 71 w 110"/>
                <a:gd name="T67" fmla="*/ 71 h 74"/>
                <a:gd name="T68" fmla="*/ 82 w 110"/>
                <a:gd name="T69" fmla="*/ 72 h 74"/>
                <a:gd name="T70" fmla="*/ 84 w 110"/>
                <a:gd name="T71" fmla="*/ 69 h 74"/>
                <a:gd name="T72" fmla="*/ 91 w 110"/>
                <a:gd name="T73" fmla="*/ 62 h 74"/>
                <a:gd name="T74" fmla="*/ 99 w 110"/>
                <a:gd name="T75" fmla="*/ 60 h 74"/>
                <a:gd name="T76" fmla="*/ 97 w 110"/>
                <a:gd name="T77" fmla="*/ 56 h 74"/>
                <a:gd name="T78" fmla="*/ 95 w 110"/>
                <a:gd name="T79" fmla="*/ 46 h 74"/>
                <a:gd name="T80" fmla="*/ 103 w 110"/>
                <a:gd name="T81" fmla="*/ 47 h 74"/>
                <a:gd name="T82" fmla="*/ 109 w 110"/>
                <a:gd name="T83" fmla="*/ 42 h 74"/>
                <a:gd name="T84" fmla="*/ 103 w 110"/>
                <a:gd name="T8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74">
                  <a:moveTo>
                    <a:pt x="103" y="36"/>
                  </a:moveTo>
                  <a:cubicBezTo>
                    <a:pt x="101" y="36"/>
                    <a:pt x="99" y="31"/>
                    <a:pt x="96" y="30"/>
                  </a:cubicBezTo>
                  <a:cubicBezTo>
                    <a:pt x="93" y="29"/>
                    <a:pt x="94" y="25"/>
                    <a:pt x="91" y="24"/>
                  </a:cubicBezTo>
                  <a:cubicBezTo>
                    <a:pt x="88" y="22"/>
                    <a:pt x="90" y="19"/>
                    <a:pt x="89" y="16"/>
                  </a:cubicBezTo>
                  <a:cubicBezTo>
                    <a:pt x="89" y="13"/>
                    <a:pt x="90" y="9"/>
                    <a:pt x="88" y="8"/>
                  </a:cubicBezTo>
                  <a:cubicBezTo>
                    <a:pt x="87" y="8"/>
                    <a:pt x="80" y="4"/>
                    <a:pt x="78" y="6"/>
                  </a:cubicBezTo>
                  <a:cubicBezTo>
                    <a:pt x="75" y="7"/>
                    <a:pt x="73" y="8"/>
                    <a:pt x="71" y="6"/>
                  </a:cubicBezTo>
                  <a:cubicBezTo>
                    <a:pt x="70" y="3"/>
                    <a:pt x="68" y="2"/>
                    <a:pt x="65" y="3"/>
                  </a:cubicBezTo>
                  <a:cubicBezTo>
                    <a:pt x="63" y="4"/>
                    <a:pt x="61" y="2"/>
                    <a:pt x="59" y="1"/>
                  </a:cubicBezTo>
                  <a:cubicBezTo>
                    <a:pt x="59" y="1"/>
                    <a:pt x="59" y="1"/>
                    <a:pt x="59" y="0"/>
                  </a:cubicBezTo>
                  <a:cubicBezTo>
                    <a:pt x="57" y="1"/>
                    <a:pt x="56" y="1"/>
                    <a:pt x="55" y="2"/>
                  </a:cubicBezTo>
                  <a:cubicBezTo>
                    <a:pt x="53" y="3"/>
                    <a:pt x="53" y="6"/>
                    <a:pt x="50" y="6"/>
                  </a:cubicBezTo>
                  <a:cubicBezTo>
                    <a:pt x="48" y="6"/>
                    <a:pt x="45" y="5"/>
                    <a:pt x="43" y="7"/>
                  </a:cubicBezTo>
                  <a:cubicBezTo>
                    <a:pt x="40" y="9"/>
                    <a:pt x="39" y="11"/>
                    <a:pt x="39" y="12"/>
                  </a:cubicBezTo>
                  <a:cubicBezTo>
                    <a:pt x="40" y="14"/>
                    <a:pt x="40" y="17"/>
                    <a:pt x="38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2" y="20"/>
                    <a:pt x="29" y="23"/>
                    <a:pt x="28" y="25"/>
                  </a:cubicBezTo>
                  <a:cubicBezTo>
                    <a:pt x="28" y="26"/>
                    <a:pt x="28" y="30"/>
                    <a:pt x="27" y="30"/>
                  </a:cubicBezTo>
                  <a:cubicBezTo>
                    <a:pt x="25" y="30"/>
                    <a:pt x="20" y="30"/>
                    <a:pt x="19" y="32"/>
                  </a:cubicBezTo>
                  <a:cubicBezTo>
                    <a:pt x="18" y="33"/>
                    <a:pt x="16" y="35"/>
                    <a:pt x="13" y="34"/>
                  </a:cubicBezTo>
                  <a:cubicBezTo>
                    <a:pt x="12" y="34"/>
                    <a:pt x="8" y="34"/>
                    <a:pt x="5" y="34"/>
                  </a:cubicBezTo>
                  <a:cubicBezTo>
                    <a:pt x="5" y="34"/>
                    <a:pt x="5" y="34"/>
                    <a:pt x="5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9" y="51"/>
                    <a:pt x="7" y="52"/>
                  </a:cubicBezTo>
                  <a:cubicBezTo>
                    <a:pt x="5" y="53"/>
                    <a:pt x="0" y="56"/>
                    <a:pt x="0" y="58"/>
                  </a:cubicBezTo>
                  <a:cubicBezTo>
                    <a:pt x="0" y="60"/>
                    <a:pt x="5" y="61"/>
                    <a:pt x="4" y="63"/>
                  </a:cubicBezTo>
                  <a:cubicBezTo>
                    <a:pt x="4" y="65"/>
                    <a:pt x="4" y="67"/>
                    <a:pt x="4" y="69"/>
                  </a:cubicBezTo>
                  <a:cubicBezTo>
                    <a:pt x="6" y="69"/>
                    <a:pt x="8" y="70"/>
                    <a:pt x="10" y="68"/>
                  </a:cubicBezTo>
                  <a:cubicBezTo>
                    <a:pt x="12" y="66"/>
                    <a:pt x="13" y="64"/>
                    <a:pt x="18" y="64"/>
                  </a:cubicBezTo>
                  <a:cubicBezTo>
                    <a:pt x="22" y="64"/>
                    <a:pt x="36" y="64"/>
                    <a:pt x="38" y="66"/>
                  </a:cubicBezTo>
                  <a:cubicBezTo>
                    <a:pt x="40" y="68"/>
                    <a:pt x="45" y="66"/>
                    <a:pt x="48" y="68"/>
                  </a:cubicBezTo>
                  <a:cubicBezTo>
                    <a:pt x="51" y="69"/>
                    <a:pt x="56" y="70"/>
                    <a:pt x="56" y="69"/>
                  </a:cubicBezTo>
                  <a:cubicBezTo>
                    <a:pt x="57" y="67"/>
                    <a:pt x="61" y="71"/>
                    <a:pt x="64" y="69"/>
                  </a:cubicBezTo>
                  <a:cubicBezTo>
                    <a:pt x="67" y="68"/>
                    <a:pt x="70" y="72"/>
                    <a:pt x="71" y="71"/>
                  </a:cubicBezTo>
                  <a:cubicBezTo>
                    <a:pt x="73" y="71"/>
                    <a:pt x="80" y="71"/>
                    <a:pt x="82" y="72"/>
                  </a:cubicBezTo>
                  <a:cubicBezTo>
                    <a:pt x="84" y="74"/>
                    <a:pt x="84" y="71"/>
                    <a:pt x="84" y="69"/>
                  </a:cubicBezTo>
                  <a:cubicBezTo>
                    <a:pt x="84" y="67"/>
                    <a:pt x="91" y="62"/>
                    <a:pt x="91" y="62"/>
                  </a:cubicBezTo>
                  <a:cubicBezTo>
                    <a:pt x="91" y="62"/>
                    <a:pt x="96" y="61"/>
                    <a:pt x="99" y="60"/>
                  </a:cubicBezTo>
                  <a:cubicBezTo>
                    <a:pt x="98" y="59"/>
                    <a:pt x="97" y="58"/>
                    <a:pt x="97" y="56"/>
                  </a:cubicBezTo>
                  <a:cubicBezTo>
                    <a:pt x="96" y="50"/>
                    <a:pt x="94" y="47"/>
                    <a:pt x="95" y="46"/>
                  </a:cubicBezTo>
                  <a:cubicBezTo>
                    <a:pt x="97" y="44"/>
                    <a:pt x="101" y="48"/>
                    <a:pt x="103" y="47"/>
                  </a:cubicBezTo>
                  <a:cubicBezTo>
                    <a:pt x="106" y="46"/>
                    <a:pt x="110" y="44"/>
                    <a:pt x="109" y="42"/>
                  </a:cubicBezTo>
                  <a:cubicBezTo>
                    <a:pt x="109" y="40"/>
                    <a:pt x="105" y="37"/>
                    <a:pt x="103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" name="Freeform 253"/>
            <p:cNvSpPr>
              <a:spLocks/>
            </p:cNvSpPr>
            <p:nvPr userDrawn="1"/>
          </p:nvSpPr>
          <p:spPr bwMode="auto">
            <a:xfrm>
              <a:off x="7729079" y="2793194"/>
              <a:ext cx="184575" cy="89356"/>
            </a:xfrm>
            <a:custGeom>
              <a:avLst/>
              <a:gdLst>
                <a:gd name="T0" fmla="*/ 29 w 86"/>
                <a:gd name="T1" fmla="*/ 27 h 38"/>
                <a:gd name="T2" fmla="*/ 43 w 86"/>
                <a:gd name="T3" fmla="*/ 27 h 38"/>
                <a:gd name="T4" fmla="*/ 50 w 86"/>
                <a:gd name="T5" fmla="*/ 29 h 38"/>
                <a:gd name="T6" fmla="*/ 61 w 86"/>
                <a:gd name="T7" fmla="*/ 34 h 38"/>
                <a:gd name="T8" fmla="*/ 67 w 86"/>
                <a:gd name="T9" fmla="*/ 38 h 38"/>
                <a:gd name="T10" fmla="*/ 70 w 86"/>
                <a:gd name="T11" fmla="*/ 36 h 38"/>
                <a:gd name="T12" fmla="*/ 77 w 86"/>
                <a:gd name="T13" fmla="*/ 35 h 38"/>
                <a:gd name="T14" fmla="*/ 82 w 86"/>
                <a:gd name="T15" fmla="*/ 31 h 38"/>
                <a:gd name="T16" fmla="*/ 86 w 86"/>
                <a:gd name="T17" fmla="*/ 29 h 38"/>
                <a:gd name="T18" fmla="*/ 83 w 86"/>
                <a:gd name="T19" fmla="*/ 23 h 38"/>
                <a:gd name="T20" fmla="*/ 79 w 86"/>
                <a:gd name="T21" fmla="*/ 17 h 38"/>
                <a:gd name="T22" fmla="*/ 78 w 86"/>
                <a:gd name="T23" fmla="*/ 11 h 38"/>
                <a:gd name="T24" fmla="*/ 76 w 86"/>
                <a:gd name="T25" fmla="*/ 8 h 38"/>
                <a:gd name="T26" fmla="*/ 65 w 86"/>
                <a:gd name="T27" fmla="*/ 7 h 38"/>
                <a:gd name="T28" fmla="*/ 53 w 86"/>
                <a:gd name="T29" fmla="*/ 1 h 38"/>
                <a:gd name="T30" fmla="*/ 41 w 86"/>
                <a:gd name="T31" fmla="*/ 1 h 38"/>
                <a:gd name="T32" fmla="*/ 40 w 86"/>
                <a:gd name="T33" fmla="*/ 12 h 38"/>
                <a:gd name="T34" fmla="*/ 30 w 86"/>
                <a:gd name="T35" fmla="*/ 16 h 38"/>
                <a:gd name="T36" fmla="*/ 20 w 86"/>
                <a:gd name="T37" fmla="*/ 5 h 38"/>
                <a:gd name="T38" fmla="*/ 9 w 86"/>
                <a:gd name="T39" fmla="*/ 9 h 38"/>
                <a:gd name="T40" fmla="*/ 4 w 86"/>
                <a:gd name="T41" fmla="*/ 18 h 38"/>
                <a:gd name="T42" fmla="*/ 2 w 86"/>
                <a:gd name="T43" fmla="*/ 28 h 38"/>
                <a:gd name="T44" fmla="*/ 3 w 86"/>
                <a:gd name="T45" fmla="*/ 29 h 38"/>
                <a:gd name="T46" fmla="*/ 12 w 86"/>
                <a:gd name="T47" fmla="*/ 27 h 38"/>
                <a:gd name="T48" fmla="*/ 29 w 86"/>
                <a:gd name="T4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38">
                  <a:moveTo>
                    <a:pt x="29" y="27"/>
                  </a:moveTo>
                  <a:cubicBezTo>
                    <a:pt x="32" y="27"/>
                    <a:pt x="39" y="28"/>
                    <a:pt x="43" y="27"/>
                  </a:cubicBezTo>
                  <a:cubicBezTo>
                    <a:pt x="48" y="25"/>
                    <a:pt x="48" y="30"/>
                    <a:pt x="50" y="29"/>
                  </a:cubicBezTo>
                  <a:cubicBezTo>
                    <a:pt x="53" y="29"/>
                    <a:pt x="58" y="32"/>
                    <a:pt x="61" y="34"/>
                  </a:cubicBezTo>
                  <a:cubicBezTo>
                    <a:pt x="63" y="36"/>
                    <a:pt x="65" y="37"/>
                    <a:pt x="67" y="38"/>
                  </a:cubicBezTo>
                  <a:cubicBezTo>
                    <a:pt x="68" y="37"/>
                    <a:pt x="68" y="36"/>
                    <a:pt x="70" y="36"/>
                  </a:cubicBezTo>
                  <a:cubicBezTo>
                    <a:pt x="72" y="34"/>
                    <a:pt x="75" y="35"/>
                    <a:pt x="77" y="35"/>
                  </a:cubicBezTo>
                  <a:cubicBezTo>
                    <a:pt x="80" y="35"/>
                    <a:pt x="80" y="32"/>
                    <a:pt x="82" y="31"/>
                  </a:cubicBezTo>
                  <a:cubicBezTo>
                    <a:pt x="83" y="30"/>
                    <a:pt x="84" y="30"/>
                    <a:pt x="86" y="29"/>
                  </a:cubicBezTo>
                  <a:cubicBezTo>
                    <a:pt x="85" y="28"/>
                    <a:pt x="85" y="24"/>
                    <a:pt x="83" y="23"/>
                  </a:cubicBezTo>
                  <a:cubicBezTo>
                    <a:pt x="81" y="21"/>
                    <a:pt x="79" y="18"/>
                    <a:pt x="79" y="17"/>
                  </a:cubicBezTo>
                  <a:cubicBezTo>
                    <a:pt x="80" y="15"/>
                    <a:pt x="80" y="13"/>
                    <a:pt x="78" y="11"/>
                  </a:cubicBezTo>
                  <a:cubicBezTo>
                    <a:pt x="77" y="10"/>
                    <a:pt x="77" y="9"/>
                    <a:pt x="76" y="8"/>
                  </a:cubicBezTo>
                  <a:cubicBezTo>
                    <a:pt x="72" y="7"/>
                    <a:pt x="66" y="7"/>
                    <a:pt x="65" y="7"/>
                  </a:cubicBezTo>
                  <a:cubicBezTo>
                    <a:pt x="63" y="8"/>
                    <a:pt x="55" y="2"/>
                    <a:pt x="53" y="1"/>
                  </a:cubicBezTo>
                  <a:cubicBezTo>
                    <a:pt x="52" y="0"/>
                    <a:pt x="46" y="0"/>
                    <a:pt x="41" y="1"/>
                  </a:cubicBezTo>
                  <a:cubicBezTo>
                    <a:pt x="38" y="4"/>
                    <a:pt x="40" y="7"/>
                    <a:pt x="40" y="12"/>
                  </a:cubicBezTo>
                  <a:cubicBezTo>
                    <a:pt x="40" y="17"/>
                    <a:pt x="33" y="16"/>
                    <a:pt x="30" y="16"/>
                  </a:cubicBezTo>
                  <a:cubicBezTo>
                    <a:pt x="27" y="16"/>
                    <a:pt x="22" y="7"/>
                    <a:pt x="20" y="5"/>
                  </a:cubicBezTo>
                  <a:cubicBezTo>
                    <a:pt x="18" y="3"/>
                    <a:pt x="13" y="7"/>
                    <a:pt x="9" y="9"/>
                  </a:cubicBezTo>
                  <a:cubicBezTo>
                    <a:pt x="5" y="12"/>
                    <a:pt x="7" y="16"/>
                    <a:pt x="4" y="18"/>
                  </a:cubicBezTo>
                  <a:cubicBezTo>
                    <a:pt x="1" y="20"/>
                    <a:pt x="0" y="24"/>
                    <a:pt x="2" y="28"/>
                  </a:cubicBezTo>
                  <a:cubicBezTo>
                    <a:pt x="2" y="28"/>
                    <a:pt x="2" y="29"/>
                    <a:pt x="3" y="29"/>
                  </a:cubicBezTo>
                  <a:cubicBezTo>
                    <a:pt x="6" y="29"/>
                    <a:pt x="10" y="28"/>
                    <a:pt x="12" y="27"/>
                  </a:cubicBezTo>
                  <a:cubicBezTo>
                    <a:pt x="16" y="24"/>
                    <a:pt x="26" y="27"/>
                    <a:pt x="29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4" name="Freeform 254"/>
            <p:cNvSpPr>
              <a:spLocks/>
            </p:cNvSpPr>
            <p:nvPr userDrawn="1"/>
          </p:nvSpPr>
          <p:spPr bwMode="auto">
            <a:xfrm>
              <a:off x="7729079" y="2849726"/>
              <a:ext cx="142627" cy="93004"/>
            </a:xfrm>
            <a:custGeom>
              <a:avLst/>
              <a:gdLst>
                <a:gd name="T0" fmla="*/ 9 w 67"/>
                <a:gd name="T1" fmla="*/ 20 h 40"/>
                <a:gd name="T2" fmla="*/ 16 w 67"/>
                <a:gd name="T3" fmla="*/ 23 h 40"/>
                <a:gd name="T4" fmla="*/ 23 w 67"/>
                <a:gd name="T5" fmla="*/ 26 h 40"/>
                <a:gd name="T6" fmla="*/ 23 w 67"/>
                <a:gd name="T7" fmla="*/ 34 h 40"/>
                <a:gd name="T8" fmla="*/ 32 w 67"/>
                <a:gd name="T9" fmla="*/ 39 h 40"/>
                <a:gd name="T10" fmla="*/ 40 w 67"/>
                <a:gd name="T11" fmla="*/ 39 h 40"/>
                <a:gd name="T12" fmla="*/ 46 w 67"/>
                <a:gd name="T13" fmla="*/ 37 h 40"/>
                <a:gd name="T14" fmla="*/ 54 w 67"/>
                <a:gd name="T15" fmla="*/ 35 h 40"/>
                <a:gd name="T16" fmla="*/ 55 w 67"/>
                <a:gd name="T17" fmla="*/ 30 h 40"/>
                <a:gd name="T18" fmla="*/ 61 w 67"/>
                <a:gd name="T19" fmla="*/ 24 h 40"/>
                <a:gd name="T20" fmla="*/ 65 w 67"/>
                <a:gd name="T21" fmla="*/ 22 h 40"/>
                <a:gd name="T22" fmla="*/ 66 w 67"/>
                <a:gd name="T23" fmla="*/ 17 h 40"/>
                <a:gd name="T24" fmla="*/ 67 w 67"/>
                <a:gd name="T25" fmla="*/ 14 h 40"/>
                <a:gd name="T26" fmla="*/ 61 w 67"/>
                <a:gd name="T27" fmla="*/ 10 h 40"/>
                <a:gd name="T28" fmla="*/ 50 w 67"/>
                <a:gd name="T29" fmla="*/ 5 h 40"/>
                <a:gd name="T30" fmla="*/ 43 w 67"/>
                <a:gd name="T31" fmla="*/ 3 h 40"/>
                <a:gd name="T32" fmla="*/ 29 w 67"/>
                <a:gd name="T33" fmla="*/ 3 h 40"/>
                <a:gd name="T34" fmla="*/ 12 w 67"/>
                <a:gd name="T35" fmla="*/ 3 h 40"/>
                <a:gd name="T36" fmla="*/ 3 w 67"/>
                <a:gd name="T37" fmla="*/ 5 h 40"/>
                <a:gd name="T38" fmla="*/ 1 w 67"/>
                <a:gd name="T39" fmla="*/ 17 h 40"/>
                <a:gd name="T40" fmla="*/ 2 w 67"/>
                <a:gd name="T41" fmla="*/ 20 h 40"/>
                <a:gd name="T42" fmla="*/ 9 w 67"/>
                <a:gd name="T4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7" h="40">
                  <a:moveTo>
                    <a:pt x="9" y="20"/>
                  </a:moveTo>
                  <a:cubicBezTo>
                    <a:pt x="10" y="22"/>
                    <a:pt x="15" y="23"/>
                    <a:pt x="16" y="23"/>
                  </a:cubicBezTo>
                  <a:cubicBezTo>
                    <a:pt x="18" y="22"/>
                    <a:pt x="23" y="24"/>
                    <a:pt x="23" y="26"/>
                  </a:cubicBezTo>
                  <a:cubicBezTo>
                    <a:pt x="23" y="28"/>
                    <a:pt x="21" y="34"/>
                    <a:pt x="23" y="34"/>
                  </a:cubicBezTo>
                  <a:cubicBezTo>
                    <a:pt x="24" y="34"/>
                    <a:pt x="31" y="36"/>
                    <a:pt x="32" y="39"/>
                  </a:cubicBezTo>
                  <a:cubicBezTo>
                    <a:pt x="35" y="39"/>
                    <a:pt x="39" y="39"/>
                    <a:pt x="40" y="39"/>
                  </a:cubicBezTo>
                  <a:cubicBezTo>
                    <a:pt x="43" y="40"/>
                    <a:pt x="45" y="38"/>
                    <a:pt x="46" y="37"/>
                  </a:cubicBezTo>
                  <a:cubicBezTo>
                    <a:pt x="47" y="35"/>
                    <a:pt x="52" y="35"/>
                    <a:pt x="54" y="35"/>
                  </a:cubicBezTo>
                  <a:cubicBezTo>
                    <a:pt x="55" y="35"/>
                    <a:pt x="55" y="31"/>
                    <a:pt x="55" y="30"/>
                  </a:cubicBezTo>
                  <a:cubicBezTo>
                    <a:pt x="56" y="28"/>
                    <a:pt x="59" y="25"/>
                    <a:pt x="61" y="24"/>
                  </a:cubicBezTo>
                  <a:cubicBezTo>
                    <a:pt x="63" y="24"/>
                    <a:pt x="63" y="22"/>
                    <a:pt x="65" y="22"/>
                  </a:cubicBezTo>
                  <a:cubicBezTo>
                    <a:pt x="67" y="22"/>
                    <a:pt x="67" y="19"/>
                    <a:pt x="66" y="17"/>
                  </a:cubicBezTo>
                  <a:cubicBezTo>
                    <a:pt x="66" y="16"/>
                    <a:pt x="66" y="15"/>
                    <a:pt x="67" y="14"/>
                  </a:cubicBezTo>
                  <a:cubicBezTo>
                    <a:pt x="65" y="13"/>
                    <a:pt x="63" y="12"/>
                    <a:pt x="61" y="10"/>
                  </a:cubicBezTo>
                  <a:cubicBezTo>
                    <a:pt x="58" y="8"/>
                    <a:pt x="53" y="5"/>
                    <a:pt x="50" y="5"/>
                  </a:cubicBezTo>
                  <a:cubicBezTo>
                    <a:pt x="48" y="6"/>
                    <a:pt x="48" y="1"/>
                    <a:pt x="43" y="3"/>
                  </a:cubicBezTo>
                  <a:cubicBezTo>
                    <a:pt x="39" y="4"/>
                    <a:pt x="32" y="3"/>
                    <a:pt x="29" y="3"/>
                  </a:cubicBezTo>
                  <a:cubicBezTo>
                    <a:pt x="26" y="3"/>
                    <a:pt x="16" y="0"/>
                    <a:pt x="12" y="3"/>
                  </a:cubicBezTo>
                  <a:cubicBezTo>
                    <a:pt x="10" y="4"/>
                    <a:pt x="6" y="5"/>
                    <a:pt x="3" y="5"/>
                  </a:cubicBezTo>
                  <a:cubicBezTo>
                    <a:pt x="5" y="9"/>
                    <a:pt x="4" y="14"/>
                    <a:pt x="1" y="17"/>
                  </a:cubicBezTo>
                  <a:cubicBezTo>
                    <a:pt x="0" y="19"/>
                    <a:pt x="1" y="19"/>
                    <a:pt x="2" y="20"/>
                  </a:cubicBezTo>
                  <a:cubicBezTo>
                    <a:pt x="5" y="19"/>
                    <a:pt x="8" y="19"/>
                    <a:pt x="9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5" name="Freeform 255"/>
            <p:cNvSpPr>
              <a:spLocks/>
            </p:cNvSpPr>
            <p:nvPr userDrawn="1"/>
          </p:nvSpPr>
          <p:spPr bwMode="auto">
            <a:xfrm>
              <a:off x="7369996" y="3152442"/>
              <a:ext cx="114101" cy="62002"/>
            </a:xfrm>
            <a:custGeom>
              <a:avLst/>
              <a:gdLst>
                <a:gd name="T0" fmla="*/ 47 w 53"/>
                <a:gd name="T1" fmla="*/ 11 h 27"/>
                <a:gd name="T2" fmla="*/ 41 w 53"/>
                <a:gd name="T3" fmla="*/ 8 h 27"/>
                <a:gd name="T4" fmla="*/ 41 w 53"/>
                <a:gd name="T5" fmla="*/ 4 h 27"/>
                <a:gd name="T6" fmla="*/ 34 w 53"/>
                <a:gd name="T7" fmla="*/ 1 h 27"/>
                <a:gd name="T8" fmla="*/ 26 w 53"/>
                <a:gd name="T9" fmla="*/ 1 h 27"/>
                <a:gd name="T10" fmla="*/ 16 w 53"/>
                <a:gd name="T11" fmla="*/ 1 h 27"/>
                <a:gd name="T12" fmla="*/ 15 w 53"/>
                <a:gd name="T13" fmla="*/ 3 h 27"/>
                <a:gd name="T14" fmla="*/ 9 w 53"/>
                <a:gd name="T15" fmla="*/ 8 h 27"/>
                <a:gd name="T16" fmla="*/ 1 w 53"/>
                <a:gd name="T17" fmla="*/ 16 h 27"/>
                <a:gd name="T18" fmla="*/ 3 w 53"/>
                <a:gd name="T19" fmla="*/ 20 h 27"/>
                <a:gd name="T20" fmla="*/ 8 w 53"/>
                <a:gd name="T21" fmla="*/ 20 h 27"/>
                <a:gd name="T22" fmla="*/ 10 w 53"/>
                <a:gd name="T23" fmla="*/ 26 h 27"/>
                <a:gd name="T24" fmla="*/ 10 w 53"/>
                <a:gd name="T25" fmla="*/ 26 h 27"/>
                <a:gd name="T26" fmla="*/ 20 w 53"/>
                <a:gd name="T27" fmla="*/ 25 h 27"/>
                <a:gd name="T28" fmla="*/ 26 w 53"/>
                <a:gd name="T29" fmla="*/ 17 h 27"/>
                <a:gd name="T30" fmla="*/ 32 w 53"/>
                <a:gd name="T31" fmla="*/ 25 h 27"/>
                <a:gd name="T32" fmla="*/ 36 w 53"/>
                <a:gd name="T33" fmla="*/ 21 h 27"/>
                <a:gd name="T34" fmla="*/ 40 w 53"/>
                <a:gd name="T35" fmla="*/ 19 h 27"/>
                <a:gd name="T36" fmla="*/ 45 w 53"/>
                <a:gd name="T37" fmla="*/ 17 h 27"/>
                <a:gd name="T38" fmla="*/ 49 w 53"/>
                <a:gd name="T39" fmla="*/ 16 h 27"/>
                <a:gd name="T40" fmla="*/ 50 w 53"/>
                <a:gd name="T41" fmla="*/ 14 h 27"/>
                <a:gd name="T42" fmla="*/ 53 w 53"/>
                <a:gd name="T43" fmla="*/ 12 h 27"/>
                <a:gd name="T44" fmla="*/ 47 w 53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27">
                  <a:moveTo>
                    <a:pt x="47" y="11"/>
                  </a:moveTo>
                  <a:cubicBezTo>
                    <a:pt x="44" y="12"/>
                    <a:pt x="41" y="9"/>
                    <a:pt x="41" y="8"/>
                  </a:cubicBezTo>
                  <a:cubicBezTo>
                    <a:pt x="41" y="7"/>
                    <a:pt x="40" y="5"/>
                    <a:pt x="41" y="4"/>
                  </a:cubicBezTo>
                  <a:cubicBezTo>
                    <a:pt x="39" y="3"/>
                    <a:pt x="36" y="1"/>
                    <a:pt x="34" y="1"/>
                  </a:cubicBezTo>
                  <a:cubicBezTo>
                    <a:pt x="31" y="0"/>
                    <a:pt x="29" y="0"/>
                    <a:pt x="26" y="1"/>
                  </a:cubicBezTo>
                  <a:cubicBezTo>
                    <a:pt x="24" y="2"/>
                    <a:pt x="20" y="2"/>
                    <a:pt x="16" y="1"/>
                  </a:cubicBezTo>
                  <a:cubicBezTo>
                    <a:pt x="16" y="2"/>
                    <a:pt x="16" y="3"/>
                    <a:pt x="15" y="3"/>
                  </a:cubicBezTo>
                  <a:cubicBezTo>
                    <a:pt x="12" y="3"/>
                    <a:pt x="9" y="5"/>
                    <a:pt x="9" y="8"/>
                  </a:cubicBezTo>
                  <a:cubicBezTo>
                    <a:pt x="8" y="10"/>
                    <a:pt x="3" y="12"/>
                    <a:pt x="1" y="16"/>
                  </a:cubicBezTo>
                  <a:cubicBezTo>
                    <a:pt x="0" y="21"/>
                    <a:pt x="1" y="22"/>
                    <a:pt x="3" y="20"/>
                  </a:cubicBezTo>
                  <a:cubicBezTo>
                    <a:pt x="5" y="17"/>
                    <a:pt x="8" y="18"/>
                    <a:pt x="8" y="20"/>
                  </a:cubicBezTo>
                  <a:cubicBezTo>
                    <a:pt x="8" y="22"/>
                    <a:pt x="11" y="23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4" y="25"/>
                    <a:pt x="19" y="25"/>
                    <a:pt x="20" y="25"/>
                  </a:cubicBezTo>
                  <a:cubicBezTo>
                    <a:pt x="22" y="25"/>
                    <a:pt x="25" y="18"/>
                    <a:pt x="26" y="17"/>
                  </a:cubicBezTo>
                  <a:cubicBezTo>
                    <a:pt x="27" y="17"/>
                    <a:pt x="30" y="23"/>
                    <a:pt x="32" y="25"/>
                  </a:cubicBezTo>
                  <a:cubicBezTo>
                    <a:pt x="35" y="27"/>
                    <a:pt x="36" y="23"/>
                    <a:pt x="36" y="21"/>
                  </a:cubicBezTo>
                  <a:cubicBezTo>
                    <a:pt x="36" y="19"/>
                    <a:pt x="38" y="18"/>
                    <a:pt x="40" y="19"/>
                  </a:cubicBezTo>
                  <a:cubicBezTo>
                    <a:pt x="41" y="19"/>
                    <a:pt x="45" y="20"/>
                    <a:pt x="45" y="17"/>
                  </a:cubicBezTo>
                  <a:cubicBezTo>
                    <a:pt x="45" y="15"/>
                    <a:pt x="47" y="16"/>
                    <a:pt x="49" y="16"/>
                  </a:cubicBezTo>
                  <a:cubicBezTo>
                    <a:pt x="50" y="16"/>
                    <a:pt x="50" y="14"/>
                    <a:pt x="50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1"/>
                    <a:pt x="49" y="10"/>
                    <a:pt x="4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6" name="Freeform 256"/>
            <p:cNvSpPr>
              <a:spLocks/>
            </p:cNvSpPr>
            <p:nvPr userDrawn="1"/>
          </p:nvSpPr>
          <p:spPr bwMode="auto">
            <a:xfrm>
              <a:off x="7368318" y="2911728"/>
              <a:ext cx="223169" cy="255303"/>
            </a:xfrm>
            <a:custGeom>
              <a:avLst/>
              <a:gdLst>
                <a:gd name="T0" fmla="*/ 13 w 104"/>
                <a:gd name="T1" fmla="*/ 28 h 109"/>
                <a:gd name="T2" fmla="*/ 7 w 104"/>
                <a:gd name="T3" fmla="*/ 33 h 109"/>
                <a:gd name="T4" fmla="*/ 11 w 104"/>
                <a:gd name="T5" fmla="*/ 39 h 109"/>
                <a:gd name="T6" fmla="*/ 9 w 104"/>
                <a:gd name="T7" fmla="*/ 42 h 109"/>
                <a:gd name="T8" fmla="*/ 2 w 104"/>
                <a:gd name="T9" fmla="*/ 45 h 109"/>
                <a:gd name="T10" fmla="*/ 1 w 104"/>
                <a:gd name="T11" fmla="*/ 50 h 109"/>
                <a:gd name="T12" fmla="*/ 0 w 104"/>
                <a:gd name="T13" fmla="*/ 59 h 109"/>
                <a:gd name="T14" fmla="*/ 3 w 104"/>
                <a:gd name="T15" fmla="*/ 66 h 109"/>
                <a:gd name="T16" fmla="*/ 1 w 104"/>
                <a:gd name="T17" fmla="*/ 70 h 109"/>
                <a:gd name="T18" fmla="*/ 4 w 104"/>
                <a:gd name="T19" fmla="*/ 79 h 109"/>
                <a:gd name="T20" fmla="*/ 7 w 104"/>
                <a:gd name="T21" fmla="*/ 80 h 109"/>
                <a:gd name="T22" fmla="*/ 14 w 104"/>
                <a:gd name="T23" fmla="*/ 84 h 109"/>
                <a:gd name="T24" fmla="*/ 21 w 104"/>
                <a:gd name="T25" fmla="*/ 85 h 109"/>
                <a:gd name="T26" fmla="*/ 23 w 104"/>
                <a:gd name="T27" fmla="*/ 89 h 109"/>
                <a:gd name="T28" fmla="*/ 18 w 104"/>
                <a:gd name="T29" fmla="*/ 98 h 109"/>
                <a:gd name="T30" fmla="*/ 17 w 104"/>
                <a:gd name="T31" fmla="*/ 104 h 109"/>
                <a:gd name="T32" fmla="*/ 27 w 104"/>
                <a:gd name="T33" fmla="*/ 104 h 109"/>
                <a:gd name="T34" fmla="*/ 35 w 104"/>
                <a:gd name="T35" fmla="*/ 104 h 109"/>
                <a:gd name="T36" fmla="*/ 42 w 104"/>
                <a:gd name="T37" fmla="*/ 107 h 109"/>
                <a:gd name="T38" fmla="*/ 43 w 104"/>
                <a:gd name="T39" fmla="*/ 105 h 109"/>
                <a:gd name="T40" fmla="*/ 50 w 104"/>
                <a:gd name="T41" fmla="*/ 107 h 109"/>
                <a:gd name="T42" fmla="*/ 57 w 104"/>
                <a:gd name="T43" fmla="*/ 106 h 109"/>
                <a:gd name="T44" fmla="*/ 64 w 104"/>
                <a:gd name="T45" fmla="*/ 106 h 109"/>
                <a:gd name="T46" fmla="*/ 75 w 104"/>
                <a:gd name="T47" fmla="*/ 103 h 109"/>
                <a:gd name="T48" fmla="*/ 80 w 104"/>
                <a:gd name="T49" fmla="*/ 100 h 109"/>
                <a:gd name="T50" fmla="*/ 85 w 104"/>
                <a:gd name="T51" fmla="*/ 94 h 109"/>
                <a:gd name="T52" fmla="*/ 91 w 104"/>
                <a:gd name="T53" fmla="*/ 89 h 109"/>
                <a:gd name="T54" fmla="*/ 79 w 104"/>
                <a:gd name="T55" fmla="*/ 80 h 109"/>
                <a:gd name="T56" fmla="*/ 75 w 104"/>
                <a:gd name="T57" fmla="*/ 71 h 109"/>
                <a:gd name="T58" fmla="*/ 74 w 104"/>
                <a:gd name="T59" fmla="*/ 66 h 109"/>
                <a:gd name="T60" fmla="*/ 87 w 104"/>
                <a:gd name="T61" fmla="*/ 61 h 109"/>
                <a:gd name="T62" fmla="*/ 96 w 104"/>
                <a:gd name="T63" fmla="*/ 57 h 109"/>
                <a:gd name="T64" fmla="*/ 102 w 104"/>
                <a:gd name="T65" fmla="*/ 57 h 109"/>
                <a:gd name="T66" fmla="*/ 103 w 104"/>
                <a:gd name="T67" fmla="*/ 51 h 109"/>
                <a:gd name="T68" fmla="*/ 100 w 104"/>
                <a:gd name="T69" fmla="*/ 42 h 109"/>
                <a:gd name="T70" fmla="*/ 98 w 104"/>
                <a:gd name="T71" fmla="*/ 37 h 109"/>
                <a:gd name="T72" fmla="*/ 96 w 104"/>
                <a:gd name="T73" fmla="*/ 31 h 109"/>
                <a:gd name="T74" fmla="*/ 95 w 104"/>
                <a:gd name="T75" fmla="*/ 27 h 109"/>
                <a:gd name="T76" fmla="*/ 95 w 104"/>
                <a:gd name="T77" fmla="*/ 16 h 109"/>
                <a:gd name="T78" fmla="*/ 95 w 104"/>
                <a:gd name="T79" fmla="*/ 14 h 109"/>
                <a:gd name="T80" fmla="*/ 94 w 104"/>
                <a:gd name="T81" fmla="*/ 13 h 109"/>
                <a:gd name="T82" fmla="*/ 87 w 104"/>
                <a:gd name="T83" fmla="*/ 10 h 109"/>
                <a:gd name="T84" fmla="*/ 88 w 104"/>
                <a:gd name="T85" fmla="*/ 3 h 109"/>
                <a:gd name="T86" fmla="*/ 78 w 104"/>
                <a:gd name="T87" fmla="*/ 6 h 109"/>
                <a:gd name="T88" fmla="*/ 65 w 104"/>
                <a:gd name="T89" fmla="*/ 13 h 109"/>
                <a:gd name="T90" fmla="*/ 59 w 104"/>
                <a:gd name="T91" fmla="*/ 9 h 109"/>
                <a:gd name="T92" fmla="*/ 55 w 104"/>
                <a:gd name="T93" fmla="*/ 7 h 109"/>
                <a:gd name="T94" fmla="*/ 46 w 104"/>
                <a:gd name="T95" fmla="*/ 3 h 109"/>
                <a:gd name="T96" fmla="*/ 45 w 104"/>
                <a:gd name="T97" fmla="*/ 1 h 109"/>
                <a:gd name="T98" fmla="*/ 41 w 104"/>
                <a:gd name="T99" fmla="*/ 1 h 109"/>
                <a:gd name="T100" fmla="*/ 30 w 104"/>
                <a:gd name="T101" fmla="*/ 0 h 109"/>
                <a:gd name="T102" fmla="*/ 32 w 104"/>
                <a:gd name="T103" fmla="*/ 5 h 109"/>
                <a:gd name="T104" fmla="*/ 35 w 104"/>
                <a:gd name="T105" fmla="*/ 14 h 109"/>
                <a:gd name="T106" fmla="*/ 30 w 104"/>
                <a:gd name="T107" fmla="*/ 18 h 109"/>
                <a:gd name="T108" fmla="*/ 22 w 104"/>
                <a:gd name="T109" fmla="*/ 17 h 109"/>
                <a:gd name="T110" fmla="*/ 13 w 104"/>
                <a:gd name="T111" fmla="*/ 18 h 109"/>
                <a:gd name="T112" fmla="*/ 13 w 104"/>
                <a:gd name="T113" fmla="*/ 21 h 109"/>
                <a:gd name="T114" fmla="*/ 13 w 104"/>
                <a:gd name="T1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4" h="109">
                  <a:moveTo>
                    <a:pt x="13" y="28"/>
                  </a:moveTo>
                  <a:cubicBezTo>
                    <a:pt x="10" y="32"/>
                    <a:pt x="7" y="32"/>
                    <a:pt x="7" y="33"/>
                  </a:cubicBezTo>
                  <a:cubicBezTo>
                    <a:pt x="8" y="34"/>
                    <a:pt x="12" y="37"/>
                    <a:pt x="11" y="39"/>
                  </a:cubicBezTo>
                  <a:cubicBezTo>
                    <a:pt x="10" y="41"/>
                    <a:pt x="9" y="40"/>
                    <a:pt x="9" y="42"/>
                  </a:cubicBezTo>
                  <a:cubicBezTo>
                    <a:pt x="9" y="45"/>
                    <a:pt x="4" y="45"/>
                    <a:pt x="2" y="45"/>
                  </a:cubicBezTo>
                  <a:cubicBezTo>
                    <a:pt x="0" y="45"/>
                    <a:pt x="2" y="48"/>
                    <a:pt x="1" y="50"/>
                  </a:cubicBezTo>
                  <a:cubicBezTo>
                    <a:pt x="0" y="53"/>
                    <a:pt x="0" y="57"/>
                    <a:pt x="0" y="59"/>
                  </a:cubicBezTo>
                  <a:cubicBezTo>
                    <a:pt x="0" y="61"/>
                    <a:pt x="3" y="64"/>
                    <a:pt x="3" y="66"/>
                  </a:cubicBezTo>
                  <a:cubicBezTo>
                    <a:pt x="3" y="67"/>
                    <a:pt x="0" y="69"/>
                    <a:pt x="1" y="70"/>
                  </a:cubicBezTo>
                  <a:cubicBezTo>
                    <a:pt x="1" y="71"/>
                    <a:pt x="4" y="73"/>
                    <a:pt x="4" y="79"/>
                  </a:cubicBezTo>
                  <a:cubicBezTo>
                    <a:pt x="6" y="79"/>
                    <a:pt x="7" y="80"/>
                    <a:pt x="7" y="80"/>
                  </a:cubicBezTo>
                  <a:cubicBezTo>
                    <a:pt x="9" y="82"/>
                    <a:pt x="11" y="84"/>
                    <a:pt x="14" y="84"/>
                  </a:cubicBezTo>
                  <a:cubicBezTo>
                    <a:pt x="18" y="84"/>
                    <a:pt x="19" y="86"/>
                    <a:pt x="21" y="85"/>
                  </a:cubicBezTo>
                  <a:cubicBezTo>
                    <a:pt x="22" y="85"/>
                    <a:pt x="26" y="86"/>
                    <a:pt x="23" y="89"/>
                  </a:cubicBezTo>
                  <a:cubicBezTo>
                    <a:pt x="20" y="92"/>
                    <a:pt x="19" y="95"/>
                    <a:pt x="18" y="98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21" y="105"/>
                    <a:pt x="25" y="105"/>
                    <a:pt x="27" y="104"/>
                  </a:cubicBezTo>
                  <a:cubicBezTo>
                    <a:pt x="30" y="103"/>
                    <a:pt x="32" y="103"/>
                    <a:pt x="35" y="104"/>
                  </a:cubicBezTo>
                  <a:cubicBezTo>
                    <a:pt x="37" y="104"/>
                    <a:pt x="40" y="106"/>
                    <a:pt x="42" y="107"/>
                  </a:cubicBezTo>
                  <a:cubicBezTo>
                    <a:pt x="42" y="106"/>
                    <a:pt x="42" y="105"/>
                    <a:pt x="43" y="105"/>
                  </a:cubicBezTo>
                  <a:cubicBezTo>
                    <a:pt x="45" y="105"/>
                    <a:pt x="48" y="109"/>
                    <a:pt x="50" y="107"/>
                  </a:cubicBezTo>
                  <a:cubicBezTo>
                    <a:pt x="51" y="105"/>
                    <a:pt x="55" y="105"/>
                    <a:pt x="57" y="106"/>
                  </a:cubicBezTo>
                  <a:cubicBezTo>
                    <a:pt x="59" y="107"/>
                    <a:pt x="62" y="107"/>
                    <a:pt x="64" y="106"/>
                  </a:cubicBezTo>
                  <a:cubicBezTo>
                    <a:pt x="66" y="104"/>
                    <a:pt x="74" y="103"/>
                    <a:pt x="75" y="103"/>
                  </a:cubicBezTo>
                  <a:cubicBezTo>
                    <a:pt x="77" y="104"/>
                    <a:pt x="82" y="106"/>
                    <a:pt x="80" y="100"/>
                  </a:cubicBezTo>
                  <a:cubicBezTo>
                    <a:pt x="78" y="95"/>
                    <a:pt x="84" y="96"/>
                    <a:pt x="85" y="94"/>
                  </a:cubicBezTo>
                  <a:cubicBezTo>
                    <a:pt x="86" y="91"/>
                    <a:pt x="92" y="90"/>
                    <a:pt x="91" y="89"/>
                  </a:cubicBezTo>
                  <a:cubicBezTo>
                    <a:pt x="90" y="87"/>
                    <a:pt x="82" y="82"/>
                    <a:pt x="79" y="80"/>
                  </a:cubicBezTo>
                  <a:cubicBezTo>
                    <a:pt x="77" y="79"/>
                    <a:pt x="77" y="73"/>
                    <a:pt x="75" y="71"/>
                  </a:cubicBezTo>
                  <a:cubicBezTo>
                    <a:pt x="74" y="69"/>
                    <a:pt x="71" y="66"/>
                    <a:pt x="74" y="66"/>
                  </a:cubicBezTo>
                  <a:cubicBezTo>
                    <a:pt x="78" y="65"/>
                    <a:pt x="84" y="64"/>
                    <a:pt x="87" y="61"/>
                  </a:cubicBezTo>
                  <a:cubicBezTo>
                    <a:pt x="89" y="59"/>
                    <a:pt x="95" y="59"/>
                    <a:pt x="96" y="57"/>
                  </a:cubicBezTo>
                  <a:cubicBezTo>
                    <a:pt x="98" y="56"/>
                    <a:pt x="101" y="58"/>
                    <a:pt x="102" y="57"/>
                  </a:cubicBezTo>
                  <a:cubicBezTo>
                    <a:pt x="103" y="55"/>
                    <a:pt x="104" y="53"/>
                    <a:pt x="103" y="51"/>
                  </a:cubicBezTo>
                  <a:cubicBezTo>
                    <a:pt x="101" y="49"/>
                    <a:pt x="100" y="46"/>
                    <a:pt x="100" y="42"/>
                  </a:cubicBezTo>
                  <a:cubicBezTo>
                    <a:pt x="100" y="38"/>
                    <a:pt x="98" y="38"/>
                    <a:pt x="98" y="37"/>
                  </a:cubicBezTo>
                  <a:cubicBezTo>
                    <a:pt x="98" y="35"/>
                    <a:pt x="97" y="32"/>
                    <a:pt x="96" y="31"/>
                  </a:cubicBezTo>
                  <a:cubicBezTo>
                    <a:pt x="94" y="30"/>
                    <a:pt x="93" y="30"/>
                    <a:pt x="95" y="27"/>
                  </a:cubicBezTo>
                  <a:cubicBezTo>
                    <a:pt x="97" y="24"/>
                    <a:pt x="96" y="18"/>
                    <a:pt x="95" y="16"/>
                  </a:cubicBezTo>
                  <a:cubicBezTo>
                    <a:pt x="95" y="15"/>
                    <a:pt x="95" y="15"/>
                    <a:pt x="95" y="14"/>
                  </a:cubicBezTo>
                  <a:cubicBezTo>
                    <a:pt x="95" y="14"/>
                    <a:pt x="94" y="14"/>
                    <a:pt x="94" y="13"/>
                  </a:cubicBezTo>
                  <a:cubicBezTo>
                    <a:pt x="94" y="11"/>
                    <a:pt x="92" y="10"/>
                    <a:pt x="87" y="10"/>
                  </a:cubicBezTo>
                  <a:cubicBezTo>
                    <a:pt x="83" y="10"/>
                    <a:pt x="90" y="5"/>
                    <a:pt x="88" y="3"/>
                  </a:cubicBezTo>
                  <a:cubicBezTo>
                    <a:pt x="87" y="1"/>
                    <a:pt x="82" y="7"/>
                    <a:pt x="78" y="6"/>
                  </a:cubicBezTo>
                  <a:cubicBezTo>
                    <a:pt x="74" y="5"/>
                    <a:pt x="68" y="10"/>
                    <a:pt x="65" y="13"/>
                  </a:cubicBezTo>
                  <a:cubicBezTo>
                    <a:pt x="61" y="15"/>
                    <a:pt x="56" y="12"/>
                    <a:pt x="59" y="9"/>
                  </a:cubicBezTo>
                  <a:cubicBezTo>
                    <a:pt x="62" y="5"/>
                    <a:pt x="59" y="5"/>
                    <a:pt x="55" y="7"/>
                  </a:cubicBezTo>
                  <a:cubicBezTo>
                    <a:pt x="50" y="8"/>
                    <a:pt x="45" y="7"/>
                    <a:pt x="46" y="3"/>
                  </a:cubicBezTo>
                  <a:cubicBezTo>
                    <a:pt x="46" y="2"/>
                    <a:pt x="46" y="1"/>
                    <a:pt x="45" y="1"/>
                  </a:cubicBezTo>
                  <a:cubicBezTo>
                    <a:pt x="43" y="1"/>
                    <a:pt x="42" y="1"/>
                    <a:pt x="41" y="1"/>
                  </a:cubicBezTo>
                  <a:cubicBezTo>
                    <a:pt x="39" y="0"/>
                    <a:pt x="35" y="0"/>
                    <a:pt x="30" y="0"/>
                  </a:cubicBezTo>
                  <a:cubicBezTo>
                    <a:pt x="32" y="1"/>
                    <a:pt x="33" y="3"/>
                    <a:pt x="32" y="5"/>
                  </a:cubicBezTo>
                  <a:cubicBezTo>
                    <a:pt x="31" y="7"/>
                    <a:pt x="33" y="10"/>
                    <a:pt x="35" y="14"/>
                  </a:cubicBezTo>
                  <a:cubicBezTo>
                    <a:pt x="38" y="18"/>
                    <a:pt x="31" y="16"/>
                    <a:pt x="30" y="18"/>
                  </a:cubicBezTo>
                  <a:cubicBezTo>
                    <a:pt x="30" y="21"/>
                    <a:pt x="24" y="18"/>
                    <a:pt x="22" y="17"/>
                  </a:cubicBezTo>
                  <a:cubicBezTo>
                    <a:pt x="20" y="16"/>
                    <a:pt x="13" y="17"/>
                    <a:pt x="13" y="18"/>
                  </a:cubicBezTo>
                  <a:cubicBezTo>
                    <a:pt x="13" y="19"/>
                    <a:pt x="13" y="20"/>
                    <a:pt x="13" y="21"/>
                  </a:cubicBezTo>
                  <a:cubicBezTo>
                    <a:pt x="14" y="24"/>
                    <a:pt x="14" y="27"/>
                    <a:pt x="13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" name="Freeform 257"/>
            <p:cNvSpPr>
              <a:spLocks/>
            </p:cNvSpPr>
            <p:nvPr userDrawn="1"/>
          </p:nvSpPr>
          <p:spPr bwMode="auto">
            <a:xfrm>
              <a:off x="7732435" y="2299002"/>
              <a:ext cx="263440" cy="421250"/>
            </a:xfrm>
            <a:custGeom>
              <a:avLst/>
              <a:gdLst>
                <a:gd name="T0" fmla="*/ 104 w 123"/>
                <a:gd name="T1" fmla="*/ 152 h 181"/>
                <a:gd name="T2" fmla="*/ 121 w 123"/>
                <a:gd name="T3" fmla="*/ 137 h 181"/>
                <a:gd name="T4" fmla="*/ 118 w 123"/>
                <a:gd name="T5" fmla="*/ 128 h 181"/>
                <a:gd name="T6" fmla="*/ 103 w 123"/>
                <a:gd name="T7" fmla="*/ 118 h 181"/>
                <a:gd name="T8" fmla="*/ 111 w 123"/>
                <a:gd name="T9" fmla="*/ 111 h 181"/>
                <a:gd name="T10" fmla="*/ 104 w 123"/>
                <a:gd name="T11" fmla="*/ 106 h 181"/>
                <a:gd name="T12" fmla="*/ 106 w 123"/>
                <a:gd name="T13" fmla="*/ 100 h 181"/>
                <a:gd name="T14" fmla="*/ 100 w 123"/>
                <a:gd name="T15" fmla="*/ 97 h 181"/>
                <a:gd name="T16" fmla="*/ 103 w 123"/>
                <a:gd name="T17" fmla="*/ 94 h 181"/>
                <a:gd name="T18" fmla="*/ 101 w 123"/>
                <a:gd name="T19" fmla="*/ 85 h 181"/>
                <a:gd name="T20" fmla="*/ 105 w 123"/>
                <a:gd name="T21" fmla="*/ 79 h 181"/>
                <a:gd name="T22" fmla="*/ 94 w 123"/>
                <a:gd name="T23" fmla="*/ 63 h 181"/>
                <a:gd name="T24" fmla="*/ 98 w 123"/>
                <a:gd name="T25" fmla="*/ 56 h 181"/>
                <a:gd name="T26" fmla="*/ 105 w 123"/>
                <a:gd name="T27" fmla="*/ 48 h 181"/>
                <a:gd name="T28" fmla="*/ 96 w 123"/>
                <a:gd name="T29" fmla="*/ 40 h 181"/>
                <a:gd name="T30" fmla="*/ 89 w 123"/>
                <a:gd name="T31" fmla="*/ 36 h 181"/>
                <a:gd name="T32" fmla="*/ 88 w 123"/>
                <a:gd name="T33" fmla="*/ 30 h 181"/>
                <a:gd name="T34" fmla="*/ 89 w 123"/>
                <a:gd name="T35" fmla="*/ 25 h 181"/>
                <a:gd name="T36" fmla="*/ 94 w 123"/>
                <a:gd name="T37" fmla="*/ 21 h 181"/>
                <a:gd name="T38" fmla="*/ 96 w 123"/>
                <a:gd name="T39" fmla="*/ 17 h 181"/>
                <a:gd name="T40" fmla="*/ 96 w 123"/>
                <a:gd name="T41" fmla="*/ 11 h 181"/>
                <a:gd name="T42" fmla="*/ 84 w 123"/>
                <a:gd name="T43" fmla="*/ 4 h 181"/>
                <a:gd name="T44" fmla="*/ 75 w 123"/>
                <a:gd name="T45" fmla="*/ 4 h 181"/>
                <a:gd name="T46" fmla="*/ 63 w 123"/>
                <a:gd name="T47" fmla="*/ 6 h 181"/>
                <a:gd name="T48" fmla="*/ 56 w 123"/>
                <a:gd name="T49" fmla="*/ 13 h 181"/>
                <a:gd name="T50" fmla="*/ 54 w 123"/>
                <a:gd name="T51" fmla="*/ 23 h 181"/>
                <a:gd name="T52" fmla="*/ 49 w 123"/>
                <a:gd name="T53" fmla="*/ 29 h 181"/>
                <a:gd name="T54" fmla="*/ 42 w 123"/>
                <a:gd name="T55" fmla="*/ 27 h 181"/>
                <a:gd name="T56" fmla="*/ 33 w 123"/>
                <a:gd name="T57" fmla="*/ 27 h 181"/>
                <a:gd name="T58" fmla="*/ 20 w 123"/>
                <a:gd name="T59" fmla="*/ 26 h 181"/>
                <a:gd name="T60" fmla="*/ 8 w 123"/>
                <a:gd name="T61" fmla="*/ 18 h 181"/>
                <a:gd name="T62" fmla="*/ 0 w 123"/>
                <a:gd name="T63" fmla="*/ 23 h 181"/>
                <a:gd name="T64" fmla="*/ 13 w 123"/>
                <a:gd name="T65" fmla="*/ 31 h 181"/>
                <a:gd name="T66" fmla="*/ 29 w 123"/>
                <a:gd name="T67" fmla="*/ 41 h 181"/>
                <a:gd name="T68" fmla="*/ 30 w 123"/>
                <a:gd name="T69" fmla="*/ 51 h 181"/>
                <a:gd name="T70" fmla="*/ 33 w 123"/>
                <a:gd name="T71" fmla="*/ 61 h 181"/>
                <a:gd name="T72" fmla="*/ 32 w 123"/>
                <a:gd name="T73" fmla="*/ 70 h 181"/>
                <a:gd name="T74" fmla="*/ 34 w 123"/>
                <a:gd name="T75" fmla="*/ 76 h 181"/>
                <a:gd name="T76" fmla="*/ 36 w 123"/>
                <a:gd name="T77" fmla="*/ 81 h 181"/>
                <a:gd name="T78" fmla="*/ 45 w 123"/>
                <a:gd name="T79" fmla="*/ 84 h 181"/>
                <a:gd name="T80" fmla="*/ 49 w 123"/>
                <a:gd name="T81" fmla="*/ 93 h 181"/>
                <a:gd name="T82" fmla="*/ 47 w 123"/>
                <a:gd name="T83" fmla="*/ 97 h 181"/>
                <a:gd name="T84" fmla="*/ 41 w 123"/>
                <a:gd name="T85" fmla="*/ 101 h 181"/>
                <a:gd name="T86" fmla="*/ 29 w 123"/>
                <a:gd name="T87" fmla="*/ 112 h 181"/>
                <a:gd name="T88" fmla="*/ 22 w 123"/>
                <a:gd name="T89" fmla="*/ 117 h 181"/>
                <a:gd name="T90" fmla="*/ 16 w 123"/>
                <a:gd name="T91" fmla="*/ 123 h 181"/>
                <a:gd name="T92" fmla="*/ 8 w 123"/>
                <a:gd name="T93" fmla="*/ 127 h 181"/>
                <a:gd name="T94" fmla="*/ 3 w 123"/>
                <a:gd name="T95" fmla="*/ 134 h 181"/>
                <a:gd name="T96" fmla="*/ 3 w 123"/>
                <a:gd name="T97" fmla="*/ 140 h 181"/>
                <a:gd name="T98" fmla="*/ 4 w 123"/>
                <a:gd name="T99" fmla="*/ 147 h 181"/>
                <a:gd name="T100" fmla="*/ 6 w 123"/>
                <a:gd name="T101" fmla="*/ 160 h 181"/>
                <a:gd name="T102" fmla="*/ 3 w 123"/>
                <a:gd name="T103" fmla="*/ 171 h 181"/>
                <a:gd name="T104" fmla="*/ 14 w 123"/>
                <a:gd name="T105" fmla="*/ 175 h 181"/>
                <a:gd name="T106" fmla="*/ 21 w 123"/>
                <a:gd name="T107" fmla="*/ 178 h 181"/>
                <a:gd name="T108" fmla="*/ 34 w 123"/>
                <a:gd name="T109" fmla="*/ 181 h 181"/>
                <a:gd name="T110" fmla="*/ 70 w 123"/>
                <a:gd name="T111" fmla="*/ 173 h 181"/>
                <a:gd name="T112" fmla="*/ 81 w 123"/>
                <a:gd name="T113" fmla="*/ 172 h 181"/>
                <a:gd name="T114" fmla="*/ 86 w 123"/>
                <a:gd name="T115" fmla="*/ 165 h 181"/>
                <a:gd name="T116" fmla="*/ 104 w 123"/>
                <a:gd name="T117" fmla="*/ 1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3" h="181">
                  <a:moveTo>
                    <a:pt x="104" y="152"/>
                  </a:moveTo>
                  <a:cubicBezTo>
                    <a:pt x="107" y="146"/>
                    <a:pt x="119" y="142"/>
                    <a:pt x="121" y="137"/>
                  </a:cubicBezTo>
                  <a:cubicBezTo>
                    <a:pt x="122" y="134"/>
                    <a:pt x="123" y="133"/>
                    <a:pt x="118" y="128"/>
                  </a:cubicBezTo>
                  <a:cubicBezTo>
                    <a:pt x="114" y="123"/>
                    <a:pt x="104" y="120"/>
                    <a:pt x="103" y="118"/>
                  </a:cubicBezTo>
                  <a:cubicBezTo>
                    <a:pt x="103" y="115"/>
                    <a:pt x="111" y="115"/>
                    <a:pt x="111" y="111"/>
                  </a:cubicBezTo>
                  <a:cubicBezTo>
                    <a:pt x="110" y="108"/>
                    <a:pt x="106" y="108"/>
                    <a:pt x="104" y="106"/>
                  </a:cubicBezTo>
                  <a:cubicBezTo>
                    <a:pt x="103" y="103"/>
                    <a:pt x="106" y="102"/>
                    <a:pt x="106" y="100"/>
                  </a:cubicBezTo>
                  <a:cubicBezTo>
                    <a:pt x="106" y="99"/>
                    <a:pt x="101" y="98"/>
                    <a:pt x="100" y="97"/>
                  </a:cubicBezTo>
                  <a:cubicBezTo>
                    <a:pt x="100" y="95"/>
                    <a:pt x="104" y="96"/>
                    <a:pt x="103" y="94"/>
                  </a:cubicBezTo>
                  <a:cubicBezTo>
                    <a:pt x="102" y="92"/>
                    <a:pt x="99" y="88"/>
                    <a:pt x="101" y="85"/>
                  </a:cubicBezTo>
                  <a:cubicBezTo>
                    <a:pt x="104" y="82"/>
                    <a:pt x="109" y="85"/>
                    <a:pt x="105" y="79"/>
                  </a:cubicBezTo>
                  <a:cubicBezTo>
                    <a:pt x="101" y="72"/>
                    <a:pt x="95" y="64"/>
                    <a:pt x="94" y="63"/>
                  </a:cubicBezTo>
                  <a:cubicBezTo>
                    <a:pt x="93" y="61"/>
                    <a:pt x="95" y="57"/>
                    <a:pt x="98" y="56"/>
                  </a:cubicBezTo>
                  <a:cubicBezTo>
                    <a:pt x="100" y="55"/>
                    <a:pt x="105" y="50"/>
                    <a:pt x="105" y="48"/>
                  </a:cubicBezTo>
                  <a:cubicBezTo>
                    <a:pt x="105" y="46"/>
                    <a:pt x="98" y="41"/>
                    <a:pt x="96" y="40"/>
                  </a:cubicBezTo>
                  <a:cubicBezTo>
                    <a:pt x="95" y="39"/>
                    <a:pt x="91" y="40"/>
                    <a:pt x="89" y="36"/>
                  </a:cubicBezTo>
                  <a:cubicBezTo>
                    <a:pt x="88" y="33"/>
                    <a:pt x="86" y="32"/>
                    <a:pt x="88" y="30"/>
                  </a:cubicBezTo>
                  <a:cubicBezTo>
                    <a:pt x="89" y="28"/>
                    <a:pt x="89" y="26"/>
                    <a:pt x="89" y="25"/>
                  </a:cubicBezTo>
                  <a:cubicBezTo>
                    <a:pt x="89" y="23"/>
                    <a:pt x="93" y="24"/>
                    <a:pt x="94" y="21"/>
                  </a:cubicBezTo>
                  <a:cubicBezTo>
                    <a:pt x="94" y="20"/>
                    <a:pt x="95" y="19"/>
                    <a:pt x="96" y="17"/>
                  </a:cubicBezTo>
                  <a:cubicBezTo>
                    <a:pt x="96" y="15"/>
                    <a:pt x="97" y="13"/>
                    <a:pt x="96" y="11"/>
                  </a:cubicBezTo>
                  <a:cubicBezTo>
                    <a:pt x="96" y="8"/>
                    <a:pt x="86" y="7"/>
                    <a:pt x="84" y="4"/>
                  </a:cubicBezTo>
                  <a:cubicBezTo>
                    <a:pt x="82" y="0"/>
                    <a:pt x="76" y="2"/>
                    <a:pt x="75" y="4"/>
                  </a:cubicBezTo>
                  <a:cubicBezTo>
                    <a:pt x="73" y="6"/>
                    <a:pt x="63" y="3"/>
                    <a:pt x="63" y="6"/>
                  </a:cubicBezTo>
                  <a:cubicBezTo>
                    <a:pt x="63" y="9"/>
                    <a:pt x="56" y="10"/>
                    <a:pt x="56" y="13"/>
                  </a:cubicBezTo>
                  <a:cubicBezTo>
                    <a:pt x="56" y="17"/>
                    <a:pt x="59" y="23"/>
                    <a:pt x="54" y="23"/>
                  </a:cubicBezTo>
                  <a:cubicBezTo>
                    <a:pt x="48" y="22"/>
                    <a:pt x="52" y="25"/>
                    <a:pt x="49" y="29"/>
                  </a:cubicBezTo>
                  <a:cubicBezTo>
                    <a:pt x="45" y="33"/>
                    <a:pt x="45" y="26"/>
                    <a:pt x="42" y="27"/>
                  </a:cubicBezTo>
                  <a:cubicBezTo>
                    <a:pt x="39" y="28"/>
                    <a:pt x="35" y="24"/>
                    <a:pt x="33" y="27"/>
                  </a:cubicBezTo>
                  <a:cubicBezTo>
                    <a:pt x="31" y="29"/>
                    <a:pt x="26" y="27"/>
                    <a:pt x="20" y="26"/>
                  </a:cubicBezTo>
                  <a:cubicBezTo>
                    <a:pt x="15" y="25"/>
                    <a:pt x="12" y="18"/>
                    <a:pt x="8" y="18"/>
                  </a:cubicBezTo>
                  <a:cubicBezTo>
                    <a:pt x="5" y="17"/>
                    <a:pt x="2" y="19"/>
                    <a:pt x="0" y="23"/>
                  </a:cubicBezTo>
                  <a:cubicBezTo>
                    <a:pt x="4" y="25"/>
                    <a:pt x="7" y="29"/>
                    <a:pt x="13" y="31"/>
                  </a:cubicBezTo>
                  <a:cubicBezTo>
                    <a:pt x="19" y="34"/>
                    <a:pt x="30" y="37"/>
                    <a:pt x="29" y="41"/>
                  </a:cubicBezTo>
                  <a:cubicBezTo>
                    <a:pt x="29" y="44"/>
                    <a:pt x="27" y="49"/>
                    <a:pt x="30" y="51"/>
                  </a:cubicBezTo>
                  <a:cubicBezTo>
                    <a:pt x="33" y="52"/>
                    <a:pt x="29" y="59"/>
                    <a:pt x="33" y="61"/>
                  </a:cubicBezTo>
                  <a:cubicBezTo>
                    <a:pt x="36" y="62"/>
                    <a:pt x="35" y="70"/>
                    <a:pt x="32" y="70"/>
                  </a:cubicBezTo>
                  <a:cubicBezTo>
                    <a:pt x="29" y="70"/>
                    <a:pt x="33" y="74"/>
                    <a:pt x="34" y="76"/>
                  </a:cubicBezTo>
                  <a:cubicBezTo>
                    <a:pt x="35" y="76"/>
                    <a:pt x="36" y="78"/>
                    <a:pt x="36" y="81"/>
                  </a:cubicBezTo>
                  <a:cubicBezTo>
                    <a:pt x="39" y="82"/>
                    <a:pt x="42" y="83"/>
                    <a:pt x="45" y="84"/>
                  </a:cubicBezTo>
                  <a:cubicBezTo>
                    <a:pt x="50" y="86"/>
                    <a:pt x="49" y="89"/>
                    <a:pt x="49" y="93"/>
                  </a:cubicBezTo>
                  <a:cubicBezTo>
                    <a:pt x="50" y="96"/>
                    <a:pt x="50" y="98"/>
                    <a:pt x="47" y="97"/>
                  </a:cubicBezTo>
                  <a:cubicBezTo>
                    <a:pt x="45" y="95"/>
                    <a:pt x="42" y="97"/>
                    <a:pt x="41" y="101"/>
                  </a:cubicBezTo>
                  <a:cubicBezTo>
                    <a:pt x="40" y="106"/>
                    <a:pt x="33" y="112"/>
                    <a:pt x="29" y="112"/>
                  </a:cubicBezTo>
                  <a:cubicBezTo>
                    <a:pt x="25" y="113"/>
                    <a:pt x="25" y="116"/>
                    <a:pt x="22" y="117"/>
                  </a:cubicBezTo>
                  <a:cubicBezTo>
                    <a:pt x="19" y="118"/>
                    <a:pt x="16" y="120"/>
                    <a:pt x="16" y="123"/>
                  </a:cubicBezTo>
                  <a:cubicBezTo>
                    <a:pt x="16" y="126"/>
                    <a:pt x="11" y="127"/>
                    <a:pt x="8" y="127"/>
                  </a:cubicBezTo>
                  <a:cubicBezTo>
                    <a:pt x="5" y="127"/>
                    <a:pt x="5" y="132"/>
                    <a:pt x="3" y="134"/>
                  </a:cubicBezTo>
                  <a:cubicBezTo>
                    <a:pt x="0" y="135"/>
                    <a:pt x="1" y="137"/>
                    <a:pt x="3" y="140"/>
                  </a:cubicBezTo>
                  <a:cubicBezTo>
                    <a:pt x="5" y="143"/>
                    <a:pt x="3" y="145"/>
                    <a:pt x="4" y="147"/>
                  </a:cubicBezTo>
                  <a:cubicBezTo>
                    <a:pt x="5" y="150"/>
                    <a:pt x="9" y="154"/>
                    <a:pt x="6" y="160"/>
                  </a:cubicBezTo>
                  <a:cubicBezTo>
                    <a:pt x="4" y="165"/>
                    <a:pt x="1" y="171"/>
                    <a:pt x="3" y="171"/>
                  </a:cubicBezTo>
                  <a:cubicBezTo>
                    <a:pt x="5" y="170"/>
                    <a:pt x="11" y="175"/>
                    <a:pt x="14" y="175"/>
                  </a:cubicBezTo>
                  <a:cubicBezTo>
                    <a:pt x="18" y="174"/>
                    <a:pt x="18" y="179"/>
                    <a:pt x="21" y="178"/>
                  </a:cubicBezTo>
                  <a:cubicBezTo>
                    <a:pt x="24" y="177"/>
                    <a:pt x="24" y="181"/>
                    <a:pt x="34" y="181"/>
                  </a:cubicBezTo>
                  <a:cubicBezTo>
                    <a:pt x="43" y="181"/>
                    <a:pt x="63" y="173"/>
                    <a:pt x="70" y="173"/>
                  </a:cubicBezTo>
                  <a:cubicBezTo>
                    <a:pt x="74" y="173"/>
                    <a:pt x="78" y="173"/>
                    <a:pt x="81" y="172"/>
                  </a:cubicBezTo>
                  <a:cubicBezTo>
                    <a:pt x="82" y="170"/>
                    <a:pt x="84" y="167"/>
                    <a:pt x="86" y="165"/>
                  </a:cubicBezTo>
                  <a:cubicBezTo>
                    <a:pt x="91" y="161"/>
                    <a:pt x="101" y="158"/>
                    <a:pt x="104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" name="Freeform 258"/>
            <p:cNvSpPr>
              <a:spLocks/>
            </p:cNvSpPr>
            <p:nvPr userDrawn="1"/>
          </p:nvSpPr>
          <p:spPr bwMode="auto">
            <a:xfrm>
              <a:off x="8066349" y="3621103"/>
              <a:ext cx="528557" cy="426720"/>
            </a:xfrm>
            <a:custGeom>
              <a:avLst/>
              <a:gdLst>
                <a:gd name="T0" fmla="*/ 147 w 246"/>
                <a:gd name="T1" fmla="*/ 38 h 183"/>
                <a:gd name="T2" fmla="*/ 127 w 246"/>
                <a:gd name="T3" fmla="*/ 36 h 183"/>
                <a:gd name="T4" fmla="*/ 113 w 246"/>
                <a:gd name="T5" fmla="*/ 32 h 183"/>
                <a:gd name="T6" fmla="*/ 85 w 246"/>
                <a:gd name="T7" fmla="*/ 13 h 183"/>
                <a:gd name="T8" fmla="*/ 62 w 246"/>
                <a:gd name="T9" fmla="*/ 0 h 183"/>
                <a:gd name="T10" fmla="*/ 52 w 246"/>
                <a:gd name="T11" fmla="*/ 0 h 183"/>
                <a:gd name="T12" fmla="*/ 40 w 246"/>
                <a:gd name="T13" fmla="*/ 4 h 183"/>
                <a:gd name="T14" fmla="*/ 29 w 246"/>
                <a:gd name="T15" fmla="*/ 11 h 183"/>
                <a:gd name="T16" fmla="*/ 37 w 246"/>
                <a:gd name="T17" fmla="*/ 20 h 183"/>
                <a:gd name="T18" fmla="*/ 31 w 246"/>
                <a:gd name="T19" fmla="*/ 25 h 183"/>
                <a:gd name="T20" fmla="*/ 23 w 246"/>
                <a:gd name="T21" fmla="*/ 28 h 183"/>
                <a:gd name="T22" fmla="*/ 14 w 246"/>
                <a:gd name="T23" fmla="*/ 34 h 183"/>
                <a:gd name="T24" fmla="*/ 2 w 246"/>
                <a:gd name="T25" fmla="*/ 30 h 183"/>
                <a:gd name="T26" fmla="*/ 1 w 246"/>
                <a:gd name="T27" fmla="*/ 33 h 183"/>
                <a:gd name="T28" fmla="*/ 1 w 246"/>
                <a:gd name="T29" fmla="*/ 36 h 183"/>
                <a:gd name="T30" fmla="*/ 3 w 246"/>
                <a:gd name="T31" fmla="*/ 48 h 183"/>
                <a:gd name="T32" fmla="*/ 12 w 246"/>
                <a:gd name="T33" fmla="*/ 59 h 183"/>
                <a:gd name="T34" fmla="*/ 29 w 246"/>
                <a:gd name="T35" fmla="*/ 83 h 183"/>
                <a:gd name="T36" fmla="*/ 38 w 246"/>
                <a:gd name="T37" fmla="*/ 95 h 183"/>
                <a:gd name="T38" fmla="*/ 49 w 246"/>
                <a:gd name="T39" fmla="*/ 107 h 183"/>
                <a:gd name="T40" fmla="*/ 51 w 246"/>
                <a:gd name="T41" fmla="*/ 119 h 183"/>
                <a:gd name="T42" fmla="*/ 61 w 246"/>
                <a:gd name="T43" fmla="*/ 137 h 183"/>
                <a:gd name="T44" fmla="*/ 74 w 246"/>
                <a:gd name="T45" fmla="*/ 152 h 183"/>
                <a:gd name="T46" fmla="*/ 85 w 246"/>
                <a:gd name="T47" fmla="*/ 168 h 183"/>
                <a:gd name="T48" fmla="*/ 89 w 246"/>
                <a:gd name="T49" fmla="*/ 176 h 183"/>
                <a:gd name="T50" fmla="*/ 93 w 246"/>
                <a:gd name="T51" fmla="*/ 183 h 183"/>
                <a:gd name="T52" fmla="*/ 98 w 246"/>
                <a:gd name="T53" fmla="*/ 180 h 183"/>
                <a:gd name="T54" fmla="*/ 98 w 246"/>
                <a:gd name="T55" fmla="*/ 174 h 183"/>
                <a:gd name="T56" fmla="*/ 103 w 246"/>
                <a:gd name="T57" fmla="*/ 170 h 183"/>
                <a:gd name="T58" fmla="*/ 112 w 246"/>
                <a:gd name="T59" fmla="*/ 171 h 183"/>
                <a:gd name="T60" fmla="*/ 126 w 246"/>
                <a:gd name="T61" fmla="*/ 172 h 183"/>
                <a:gd name="T62" fmla="*/ 142 w 246"/>
                <a:gd name="T63" fmla="*/ 175 h 183"/>
                <a:gd name="T64" fmla="*/ 150 w 246"/>
                <a:gd name="T65" fmla="*/ 172 h 183"/>
                <a:gd name="T66" fmla="*/ 168 w 246"/>
                <a:gd name="T67" fmla="*/ 158 h 183"/>
                <a:gd name="T68" fmla="*/ 191 w 246"/>
                <a:gd name="T69" fmla="*/ 156 h 183"/>
                <a:gd name="T70" fmla="*/ 238 w 246"/>
                <a:gd name="T71" fmla="*/ 142 h 183"/>
                <a:gd name="T72" fmla="*/ 246 w 246"/>
                <a:gd name="T73" fmla="*/ 120 h 183"/>
                <a:gd name="T74" fmla="*/ 240 w 246"/>
                <a:gd name="T75" fmla="*/ 112 h 183"/>
                <a:gd name="T76" fmla="*/ 211 w 246"/>
                <a:gd name="T77" fmla="*/ 109 h 183"/>
                <a:gd name="T78" fmla="*/ 202 w 246"/>
                <a:gd name="T79" fmla="*/ 97 h 183"/>
                <a:gd name="T80" fmla="*/ 197 w 246"/>
                <a:gd name="T81" fmla="*/ 90 h 183"/>
                <a:gd name="T82" fmla="*/ 188 w 246"/>
                <a:gd name="T83" fmla="*/ 84 h 183"/>
                <a:gd name="T84" fmla="*/ 181 w 246"/>
                <a:gd name="T85" fmla="*/ 72 h 183"/>
                <a:gd name="T86" fmla="*/ 176 w 246"/>
                <a:gd name="T87" fmla="*/ 61 h 183"/>
                <a:gd name="T88" fmla="*/ 164 w 246"/>
                <a:gd name="T89" fmla="*/ 48 h 183"/>
                <a:gd name="T90" fmla="*/ 163 w 246"/>
                <a:gd name="T91" fmla="*/ 43 h 183"/>
                <a:gd name="T92" fmla="*/ 153 w 246"/>
                <a:gd name="T93" fmla="*/ 43 h 183"/>
                <a:gd name="T94" fmla="*/ 147 w 246"/>
                <a:gd name="T95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3">
                  <a:moveTo>
                    <a:pt x="147" y="38"/>
                  </a:moveTo>
                  <a:cubicBezTo>
                    <a:pt x="147" y="38"/>
                    <a:pt x="130" y="36"/>
                    <a:pt x="127" y="36"/>
                  </a:cubicBezTo>
                  <a:cubicBezTo>
                    <a:pt x="124" y="36"/>
                    <a:pt x="117" y="35"/>
                    <a:pt x="113" y="32"/>
                  </a:cubicBezTo>
                  <a:cubicBezTo>
                    <a:pt x="109" y="28"/>
                    <a:pt x="89" y="14"/>
                    <a:pt x="85" y="13"/>
                  </a:cubicBezTo>
                  <a:cubicBezTo>
                    <a:pt x="81" y="11"/>
                    <a:pt x="66" y="1"/>
                    <a:pt x="62" y="0"/>
                  </a:cubicBezTo>
                  <a:cubicBezTo>
                    <a:pt x="58" y="0"/>
                    <a:pt x="57" y="0"/>
                    <a:pt x="52" y="0"/>
                  </a:cubicBezTo>
                  <a:cubicBezTo>
                    <a:pt x="47" y="0"/>
                    <a:pt x="49" y="3"/>
                    <a:pt x="40" y="4"/>
                  </a:cubicBezTo>
                  <a:cubicBezTo>
                    <a:pt x="31" y="4"/>
                    <a:pt x="26" y="10"/>
                    <a:pt x="29" y="11"/>
                  </a:cubicBezTo>
                  <a:cubicBezTo>
                    <a:pt x="31" y="11"/>
                    <a:pt x="40" y="19"/>
                    <a:pt x="37" y="20"/>
                  </a:cubicBezTo>
                  <a:cubicBezTo>
                    <a:pt x="35" y="21"/>
                    <a:pt x="34" y="25"/>
                    <a:pt x="31" y="25"/>
                  </a:cubicBezTo>
                  <a:cubicBezTo>
                    <a:pt x="27" y="25"/>
                    <a:pt x="23" y="25"/>
                    <a:pt x="23" y="28"/>
                  </a:cubicBezTo>
                  <a:cubicBezTo>
                    <a:pt x="23" y="31"/>
                    <a:pt x="18" y="35"/>
                    <a:pt x="14" y="34"/>
                  </a:cubicBezTo>
                  <a:cubicBezTo>
                    <a:pt x="12" y="34"/>
                    <a:pt x="6" y="32"/>
                    <a:pt x="2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2" y="38"/>
                    <a:pt x="0" y="47"/>
                    <a:pt x="3" y="48"/>
                  </a:cubicBezTo>
                  <a:cubicBezTo>
                    <a:pt x="5" y="49"/>
                    <a:pt x="7" y="53"/>
                    <a:pt x="12" y="59"/>
                  </a:cubicBezTo>
                  <a:cubicBezTo>
                    <a:pt x="18" y="64"/>
                    <a:pt x="29" y="79"/>
                    <a:pt x="29" y="83"/>
                  </a:cubicBezTo>
                  <a:cubicBezTo>
                    <a:pt x="29" y="87"/>
                    <a:pt x="31" y="91"/>
                    <a:pt x="38" y="95"/>
                  </a:cubicBezTo>
                  <a:cubicBezTo>
                    <a:pt x="45" y="99"/>
                    <a:pt x="45" y="105"/>
                    <a:pt x="49" y="107"/>
                  </a:cubicBezTo>
                  <a:cubicBezTo>
                    <a:pt x="52" y="110"/>
                    <a:pt x="51" y="113"/>
                    <a:pt x="51" y="119"/>
                  </a:cubicBezTo>
                  <a:cubicBezTo>
                    <a:pt x="52" y="125"/>
                    <a:pt x="55" y="134"/>
                    <a:pt x="61" y="137"/>
                  </a:cubicBezTo>
                  <a:cubicBezTo>
                    <a:pt x="67" y="141"/>
                    <a:pt x="71" y="145"/>
                    <a:pt x="74" y="152"/>
                  </a:cubicBezTo>
                  <a:cubicBezTo>
                    <a:pt x="77" y="158"/>
                    <a:pt x="81" y="164"/>
                    <a:pt x="85" y="168"/>
                  </a:cubicBezTo>
                  <a:cubicBezTo>
                    <a:pt x="89" y="172"/>
                    <a:pt x="87" y="174"/>
                    <a:pt x="89" y="176"/>
                  </a:cubicBezTo>
                  <a:cubicBezTo>
                    <a:pt x="90" y="178"/>
                    <a:pt x="92" y="180"/>
                    <a:pt x="93" y="183"/>
                  </a:cubicBezTo>
                  <a:cubicBezTo>
                    <a:pt x="96" y="181"/>
                    <a:pt x="98" y="180"/>
                    <a:pt x="98" y="180"/>
                  </a:cubicBezTo>
                  <a:cubicBezTo>
                    <a:pt x="99" y="179"/>
                    <a:pt x="97" y="175"/>
                    <a:pt x="98" y="174"/>
                  </a:cubicBezTo>
                  <a:cubicBezTo>
                    <a:pt x="99" y="173"/>
                    <a:pt x="101" y="171"/>
                    <a:pt x="103" y="170"/>
                  </a:cubicBezTo>
                  <a:cubicBezTo>
                    <a:pt x="105" y="169"/>
                    <a:pt x="107" y="172"/>
                    <a:pt x="112" y="171"/>
                  </a:cubicBezTo>
                  <a:cubicBezTo>
                    <a:pt x="116" y="171"/>
                    <a:pt x="125" y="171"/>
                    <a:pt x="126" y="172"/>
                  </a:cubicBezTo>
                  <a:cubicBezTo>
                    <a:pt x="127" y="173"/>
                    <a:pt x="139" y="173"/>
                    <a:pt x="142" y="175"/>
                  </a:cubicBezTo>
                  <a:cubicBezTo>
                    <a:pt x="145" y="177"/>
                    <a:pt x="148" y="176"/>
                    <a:pt x="150" y="172"/>
                  </a:cubicBezTo>
                  <a:cubicBezTo>
                    <a:pt x="152" y="168"/>
                    <a:pt x="166" y="159"/>
                    <a:pt x="168" y="158"/>
                  </a:cubicBezTo>
                  <a:cubicBezTo>
                    <a:pt x="170" y="157"/>
                    <a:pt x="185" y="158"/>
                    <a:pt x="191" y="156"/>
                  </a:cubicBezTo>
                  <a:cubicBezTo>
                    <a:pt x="197" y="155"/>
                    <a:pt x="237" y="143"/>
                    <a:pt x="238" y="142"/>
                  </a:cubicBezTo>
                  <a:cubicBezTo>
                    <a:pt x="240" y="141"/>
                    <a:pt x="246" y="122"/>
                    <a:pt x="246" y="120"/>
                  </a:cubicBezTo>
                  <a:cubicBezTo>
                    <a:pt x="246" y="117"/>
                    <a:pt x="243" y="112"/>
                    <a:pt x="240" y="112"/>
                  </a:cubicBezTo>
                  <a:cubicBezTo>
                    <a:pt x="237" y="112"/>
                    <a:pt x="213" y="110"/>
                    <a:pt x="211" y="109"/>
                  </a:cubicBezTo>
                  <a:cubicBezTo>
                    <a:pt x="210" y="108"/>
                    <a:pt x="203" y="103"/>
                    <a:pt x="202" y="97"/>
                  </a:cubicBezTo>
                  <a:cubicBezTo>
                    <a:pt x="200" y="96"/>
                    <a:pt x="198" y="93"/>
                    <a:pt x="197" y="90"/>
                  </a:cubicBezTo>
                  <a:cubicBezTo>
                    <a:pt x="194" y="91"/>
                    <a:pt x="190" y="90"/>
                    <a:pt x="188" y="84"/>
                  </a:cubicBezTo>
                  <a:cubicBezTo>
                    <a:pt x="185" y="83"/>
                    <a:pt x="179" y="75"/>
                    <a:pt x="181" y="72"/>
                  </a:cubicBezTo>
                  <a:cubicBezTo>
                    <a:pt x="184" y="70"/>
                    <a:pt x="180" y="64"/>
                    <a:pt x="176" y="61"/>
                  </a:cubicBezTo>
                  <a:cubicBezTo>
                    <a:pt x="172" y="58"/>
                    <a:pt x="165" y="52"/>
                    <a:pt x="164" y="48"/>
                  </a:cubicBezTo>
                  <a:cubicBezTo>
                    <a:pt x="164" y="47"/>
                    <a:pt x="164" y="45"/>
                    <a:pt x="163" y="43"/>
                  </a:cubicBezTo>
                  <a:cubicBezTo>
                    <a:pt x="153" y="43"/>
                    <a:pt x="153" y="43"/>
                    <a:pt x="153" y="43"/>
                  </a:cubicBezTo>
                  <a:lnTo>
                    <a:pt x="147" y="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9" name="Freeform 259"/>
            <p:cNvSpPr>
              <a:spLocks/>
            </p:cNvSpPr>
            <p:nvPr userDrawn="1"/>
          </p:nvSpPr>
          <p:spPr bwMode="auto">
            <a:xfrm>
              <a:off x="8499262" y="3816228"/>
              <a:ext cx="201355" cy="226125"/>
            </a:xfrm>
            <a:custGeom>
              <a:avLst/>
              <a:gdLst>
                <a:gd name="T0" fmla="*/ 47 w 94"/>
                <a:gd name="T1" fmla="*/ 2 h 97"/>
                <a:gd name="T2" fmla="*/ 47 w 94"/>
                <a:gd name="T3" fmla="*/ 10 h 97"/>
                <a:gd name="T4" fmla="*/ 40 w 94"/>
                <a:gd name="T5" fmla="*/ 19 h 97"/>
                <a:gd name="T6" fmla="*/ 36 w 94"/>
                <a:gd name="T7" fmla="*/ 28 h 97"/>
                <a:gd name="T8" fmla="*/ 38 w 94"/>
                <a:gd name="T9" fmla="*/ 28 h 97"/>
                <a:gd name="T10" fmla="*/ 44 w 94"/>
                <a:gd name="T11" fmla="*/ 36 h 97"/>
                <a:gd name="T12" fmla="*/ 36 w 94"/>
                <a:gd name="T13" fmla="*/ 58 h 97"/>
                <a:gd name="T14" fmla="*/ 0 w 94"/>
                <a:gd name="T15" fmla="*/ 69 h 97"/>
                <a:gd name="T16" fmla="*/ 15 w 94"/>
                <a:gd name="T17" fmla="*/ 97 h 97"/>
                <a:gd name="T18" fmla="*/ 18 w 94"/>
                <a:gd name="T19" fmla="*/ 95 h 97"/>
                <a:gd name="T20" fmla="*/ 37 w 94"/>
                <a:gd name="T21" fmla="*/ 92 h 97"/>
                <a:gd name="T22" fmla="*/ 41 w 94"/>
                <a:gd name="T23" fmla="*/ 84 h 97"/>
                <a:gd name="T24" fmla="*/ 54 w 94"/>
                <a:gd name="T25" fmla="*/ 82 h 97"/>
                <a:gd name="T26" fmla="*/ 61 w 94"/>
                <a:gd name="T27" fmla="*/ 72 h 97"/>
                <a:gd name="T28" fmla="*/ 69 w 94"/>
                <a:gd name="T29" fmla="*/ 68 h 97"/>
                <a:gd name="T30" fmla="*/ 73 w 94"/>
                <a:gd name="T31" fmla="*/ 54 h 97"/>
                <a:gd name="T32" fmla="*/ 82 w 94"/>
                <a:gd name="T33" fmla="*/ 48 h 97"/>
                <a:gd name="T34" fmla="*/ 92 w 94"/>
                <a:gd name="T35" fmla="*/ 35 h 97"/>
                <a:gd name="T36" fmla="*/ 91 w 94"/>
                <a:gd name="T37" fmla="*/ 29 h 97"/>
                <a:gd name="T38" fmla="*/ 81 w 94"/>
                <a:gd name="T39" fmla="*/ 18 h 97"/>
                <a:gd name="T40" fmla="*/ 62 w 94"/>
                <a:gd name="T41" fmla="*/ 11 h 97"/>
                <a:gd name="T42" fmla="*/ 56 w 94"/>
                <a:gd name="T43" fmla="*/ 0 h 97"/>
                <a:gd name="T44" fmla="*/ 52 w 94"/>
                <a:gd name="T45" fmla="*/ 2 h 97"/>
                <a:gd name="T46" fmla="*/ 47 w 94"/>
                <a:gd name="T4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7">
                  <a:moveTo>
                    <a:pt x="47" y="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8" y="28"/>
                    <a:pt x="38" y="28"/>
                  </a:cubicBezTo>
                  <a:cubicBezTo>
                    <a:pt x="41" y="28"/>
                    <a:pt x="44" y="33"/>
                    <a:pt x="44" y="36"/>
                  </a:cubicBezTo>
                  <a:cubicBezTo>
                    <a:pt x="44" y="38"/>
                    <a:pt x="38" y="57"/>
                    <a:pt x="36" y="58"/>
                  </a:cubicBezTo>
                  <a:cubicBezTo>
                    <a:pt x="35" y="59"/>
                    <a:pt x="14" y="65"/>
                    <a:pt x="0" y="69"/>
                  </a:cubicBezTo>
                  <a:cubicBezTo>
                    <a:pt x="3" y="75"/>
                    <a:pt x="9" y="86"/>
                    <a:pt x="15" y="97"/>
                  </a:cubicBezTo>
                  <a:cubicBezTo>
                    <a:pt x="16" y="96"/>
                    <a:pt x="17" y="96"/>
                    <a:pt x="18" y="95"/>
                  </a:cubicBezTo>
                  <a:cubicBezTo>
                    <a:pt x="24" y="92"/>
                    <a:pt x="32" y="94"/>
                    <a:pt x="37" y="92"/>
                  </a:cubicBezTo>
                  <a:cubicBezTo>
                    <a:pt x="42" y="91"/>
                    <a:pt x="37" y="87"/>
                    <a:pt x="41" y="84"/>
                  </a:cubicBezTo>
                  <a:cubicBezTo>
                    <a:pt x="45" y="80"/>
                    <a:pt x="52" y="83"/>
                    <a:pt x="54" y="82"/>
                  </a:cubicBezTo>
                  <a:cubicBezTo>
                    <a:pt x="56" y="81"/>
                    <a:pt x="58" y="73"/>
                    <a:pt x="61" y="72"/>
                  </a:cubicBezTo>
                  <a:cubicBezTo>
                    <a:pt x="65" y="71"/>
                    <a:pt x="69" y="72"/>
                    <a:pt x="69" y="68"/>
                  </a:cubicBezTo>
                  <a:cubicBezTo>
                    <a:pt x="68" y="65"/>
                    <a:pt x="69" y="55"/>
                    <a:pt x="73" y="54"/>
                  </a:cubicBezTo>
                  <a:cubicBezTo>
                    <a:pt x="76" y="53"/>
                    <a:pt x="82" y="50"/>
                    <a:pt x="82" y="48"/>
                  </a:cubicBezTo>
                  <a:cubicBezTo>
                    <a:pt x="83" y="46"/>
                    <a:pt x="90" y="39"/>
                    <a:pt x="92" y="35"/>
                  </a:cubicBezTo>
                  <a:cubicBezTo>
                    <a:pt x="94" y="32"/>
                    <a:pt x="94" y="30"/>
                    <a:pt x="91" y="29"/>
                  </a:cubicBezTo>
                  <a:cubicBezTo>
                    <a:pt x="88" y="29"/>
                    <a:pt x="83" y="20"/>
                    <a:pt x="81" y="18"/>
                  </a:cubicBezTo>
                  <a:cubicBezTo>
                    <a:pt x="80" y="16"/>
                    <a:pt x="70" y="17"/>
                    <a:pt x="62" y="11"/>
                  </a:cubicBezTo>
                  <a:cubicBezTo>
                    <a:pt x="59" y="9"/>
                    <a:pt x="57" y="4"/>
                    <a:pt x="56" y="0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0" name="Freeform 260"/>
            <p:cNvSpPr>
              <a:spLocks/>
            </p:cNvSpPr>
            <p:nvPr userDrawn="1"/>
          </p:nvSpPr>
          <p:spPr bwMode="auto">
            <a:xfrm>
              <a:off x="8470736" y="3788874"/>
              <a:ext cx="26847" cy="43766"/>
            </a:xfrm>
            <a:custGeom>
              <a:avLst/>
              <a:gdLst>
                <a:gd name="T0" fmla="*/ 9 w 13"/>
                <a:gd name="T1" fmla="*/ 18 h 19"/>
                <a:gd name="T2" fmla="*/ 9 w 13"/>
                <a:gd name="T3" fmla="*/ 15 h 19"/>
                <a:gd name="T4" fmla="*/ 8 w 13"/>
                <a:gd name="T5" fmla="*/ 1 h 19"/>
                <a:gd name="T6" fmla="*/ 0 w 13"/>
                <a:gd name="T7" fmla="*/ 12 h 19"/>
                <a:gd name="T8" fmla="*/ 0 w 13"/>
                <a:gd name="T9" fmla="*/ 12 h 19"/>
                <a:gd name="T10" fmla="*/ 9 w 13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9">
                  <a:moveTo>
                    <a:pt x="9" y="18"/>
                  </a:moveTo>
                  <a:cubicBezTo>
                    <a:pt x="9" y="17"/>
                    <a:pt x="9" y="16"/>
                    <a:pt x="9" y="15"/>
                  </a:cubicBezTo>
                  <a:cubicBezTo>
                    <a:pt x="12" y="12"/>
                    <a:pt x="13" y="3"/>
                    <a:pt x="8" y="1"/>
                  </a:cubicBezTo>
                  <a:cubicBezTo>
                    <a:pt x="3" y="0"/>
                    <a:pt x="0" y="9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8"/>
                    <a:pt x="6" y="19"/>
                    <a:pt x="9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1" name="Freeform 261"/>
            <p:cNvSpPr>
              <a:spLocks/>
            </p:cNvSpPr>
            <p:nvPr userDrawn="1"/>
          </p:nvSpPr>
          <p:spPr bwMode="auto">
            <a:xfrm>
              <a:off x="8499262" y="3783403"/>
              <a:ext cx="120813" cy="98474"/>
            </a:xfrm>
            <a:custGeom>
              <a:avLst/>
              <a:gdLst>
                <a:gd name="T0" fmla="*/ 9 w 56"/>
                <a:gd name="T1" fmla="*/ 39 h 42"/>
                <a:gd name="T2" fmla="*/ 36 w 56"/>
                <a:gd name="T3" fmla="*/ 42 h 42"/>
                <a:gd name="T4" fmla="*/ 40 w 56"/>
                <a:gd name="T5" fmla="*/ 33 h 42"/>
                <a:gd name="T6" fmla="*/ 47 w 56"/>
                <a:gd name="T7" fmla="*/ 24 h 42"/>
                <a:gd name="T8" fmla="*/ 47 w 56"/>
                <a:gd name="T9" fmla="*/ 16 h 42"/>
                <a:gd name="T10" fmla="*/ 52 w 56"/>
                <a:gd name="T11" fmla="*/ 16 h 42"/>
                <a:gd name="T12" fmla="*/ 56 w 56"/>
                <a:gd name="T13" fmla="*/ 14 h 42"/>
                <a:gd name="T14" fmla="*/ 52 w 56"/>
                <a:gd name="T15" fmla="*/ 0 h 42"/>
                <a:gd name="T16" fmla="*/ 38 w 56"/>
                <a:gd name="T17" fmla="*/ 15 h 42"/>
                <a:gd name="T18" fmla="*/ 16 w 56"/>
                <a:gd name="T19" fmla="*/ 24 h 42"/>
                <a:gd name="T20" fmla="*/ 3 w 56"/>
                <a:gd name="T21" fmla="*/ 28 h 42"/>
                <a:gd name="T22" fmla="*/ 0 w 56"/>
                <a:gd name="T23" fmla="*/ 27 h 42"/>
                <a:gd name="T24" fmla="*/ 9 w 56"/>
                <a:gd name="T2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42">
                  <a:moveTo>
                    <a:pt x="9" y="39"/>
                  </a:moveTo>
                  <a:cubicBezTo>
                    <a:pt x="10" y="40"/>
                    <a:pt x="29" y="42"/>
                    <a:pt x="36" y="42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4" y="7"/>
                    <a:pt x="54" y="0"/>
                    <a:pt x="52" y="0"/>
                  </a:cubicBezTo>
                  <a:cubicBezTo>
                    <a:pt x="50" y="0"/>
                    <a:pt x="42" y="9"/>
                    <a:pt x="38" y="15"/>
                  </a:cubicBezTo>
                  <a:cubicBezTo>
                    <a:pt x="35" y="21"/>
                    <a:pt x="25" y="26"/>
                    <a:pt x="16" y="24"/>
                  </a:cubicBezTo>
                  <a:cubicBezTo>
                    <a:pt x="8" y="23"/>
                    <a:pt x="5" y="26"/>
                    <a:pt x="3" y="28"/>
                  </a:cubicBezTo>
                  <a:cubicBezTo>
                    <a:pt x="2" y="28"/>
                    <a:pt x="1" y="28"/>
                    <a:pt x="0" y="27"/>
                  </a:cubicBezTo>
                  <a:cubicBezTo>
                    <a:pt x="1" y="33"/>
                    <a:pt x="8" y="38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" name="Freeform 262"/>
            <p:cNvSpPr>
              <a:spLocks noEditPoints="1"/>
            </p:cNvSpPr>
            <p:nvPr userDrawn="1"/>
          </p:nvSpPr>
          <p:spPr bwMode="auto">
            <a:xfrm>
              <a:off x="9680544" y="4299479"/>
              <a:ext cx="486608" cy="153182"/>
            </a:xfrm>
            <a:custGeom>
              <a:avLst/>
              <a:gdLst>
                <a:gd name="T0" fmla="*/ 41 w 227"/>
                <a:gd name="T1" fmla="*/ 23 h 66"/>
                <a:gd name="T2" fmla="*/ 32 w 227"/>
                <a:gd name="T3" fmla="*/ 12 h 66"/>
                <a:gd name="T4" fmla="*/ 26 w 227"/>
                <a:gd name="T5" fmla="*/ 7 h 66"/>
                <a:gd name="T6" fmla="*/ 25 w 227"/>
                <a:gd name="T7" fmla="*/ 5 h 66"/>
                <a:gd name="T8" fmla="*/ 22 w 227"/>
                <a:gd name="T9" fmla="*/ 10 h 66"/>
                <a:gd name="T10" fmla="*/ 13 w 227"/>
                <a:gd name="T11" fmla="*/ 9 h 66"/>
                <a:gd name="T12" fmla="*/ 7 w 227"/>
                <a:gd name="T13" fmla="*/ 2 h 66"/>
                <a:gd name="T14" fmla="*/ 0 w 227"/>
                <a:gd name="T15" fmla="*/ 2 h 66"/>
                <a:gd name="T16" fmla="*/ 3 w 227"/>
                <a:gd name="T17" fmla="*/ 18 h 66"/>
                <a:gd name="T18" fmla="*/ 15 w 227"/>
                <a:gd name="T19" fmla="*/ 39 h 66"/>
                <a:gd name="T20" fmla="*/ 26 w 227"/>
                <a:gd name="T21" fmla="*/ 49 h 66"/>
                <a:gd name="T22" fmla="*/ 49 w 227"/>
                <a:gd name="T23" fmla="*/ 60 h 66"/>
                <a:gd name="T24" fmla="*/ 41 w 227"/>
                <a:gd name="T25" fmla="*/ 44 h 66"/>
                <a:gd name="T26" fmla="*/ 41 w 227"/>
                <a:gd name="T27" fmla="*/ 23 h 66"/>
                <a:gd name="T28" fmla="*/ 217 w 227"/>
                <a:gd name="T29" fmla="*/ 11 h 66"/>
                <a:gd name="T30" fmla="*/ 207 w 227"/>
                <a:gd name="T31" fmla="*/ 9 h 66"/>
                <a:gd name="T32" fmla="*/ 196 w 227"/>
                <a:gd name="T33" fmla="*/ 0 h 66"/>
                <a:gd name="T34" fmla="*/ 187 w 227"/>
                <a:gd name="T35" fmla="*/ 11 h 66"/>
                <a:gd name="T36" fmla="*/ 181 w 227"/>
                <a:gd name="T37" fmla="*/ 19 h 66"/>
                <a:gd name="T38" fmla="*/ 178 w 227"/>
                <a:gd name="T39" fmla="*/ 22 h 66"/>
                <a:gd name="T40" fmla="*/ 178 w 227"/>
                <a:gd name="T41" fmla="*/ 28 h 66"/>
                <a:gd name="T42" fmla="*/ 171 w 227"/>
                <a:gd name="T43" fmla="*/ 30 h 66"/>
                <a:gd name="T44" fmla="*/ 164 w 227"/>
                <a:gd name="T45" fmla="*/ 23 h 66"/>
                <a:gd name="T46" fmla="*/ 164 w 227"/>
                <a:gd name="T47" fmla="*/ 23 h 66"/>
                <a:gd name="T48" fmla="*/ 154 w 227"/>
                <a:gd name="T49" fmla="*/ 38 h 66"/>
                <a:gd name="T50" fmla="*/ 137 w 227"/>
                <a:gd name="T51" fmla="*/ 43 h 66"/>
                <a:gd name="T52" fmla="*/ 129 w 227"/>
                <a:gd name="T53" fmla="*/ 56 h 66"/>
                <a:gd name="T54" fmla="*/ 112 w 227"/>
                <a:gd name="T55" fmla="*/ 52 h 66"/>
                <a:gd name="T56" fmla="*/ 116 w 227"/>
                <a:gd name="T57" fmla="*/ 59 h 66"/>
                <a:gd name="T58" fmla="*/ 125 w 227"/>
                <a:gd name="T59" fmla="*/ 64 h 66"/>
                <a:gd name="T60" fmla="*/ 140 w 227"/>
                <a:gd name="T61" fmla="*/ 62 h 66"/>
                <a:gd name="T62" fmla="*/ 152 w 227"/>
                <a:gd name="T63" fmla="*/ 58 h 66"/>
                <a:gd name="T64" fmla="*/ 163 w 227"/>
                <a:gd name="T65" fmla="*/ 60 h 66"/>
                <a:gd name="T66" fmla="*/ 173 w 227"/>
                <a:gd name="T67" fmla="*/ 53 h 66"/>
                <a:gd name="T68" fmla="*/ 177 w 227"/>
                <a:gd name="T69" fmla="*/ 43 h 66"/>
                <a:gd name="T70" fmla="*/ 184 w 227"/>
                <a:gd name="T71" fmla="*/ 34 h 66"/>
                <a:gd name="T72" fmla="*/ 202 w 227"/>
                <a:gd name="T73" fmla="*/ 27 h 66"/>
                <a:gd name="T74" fmla="*/ 207 w 227"/>
                <a:gd name="T75" fmla="*/ 28 h 66"/>
                <a:gd name="T76" fmla="*/ 214 w 227"/>
                <a:gd name="T77" fmla="*/ 22 h 66"/>
                <a:gd name="T78" fmla="*/ 225 w 227"/>
                <a:gd name="T79" fmla="*/ 18 h 66"/>
                <a:gd name="T80" fmla="*/ 217 w 227"/>
                <a:gd name="T8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7" h="66">
                  <a:moveTo>
                    <a:pt x="41" y="23"/>
                  </a:moveTo>
                  <a:cubicBezTo>
                    <a:pt x="41" y="16"/>
                    <a:pt x="34" y="17"/>
                    <a:pt x="32" y="12"/>
                  </a:cubicBezTo>
                  <a:cubicBezTo>
                    <a:pt x="30" y="7"/>
                    <a:pt x="27" y="10"/>
                    <a:pt x="26" y="7"/>
                  </a:cubicBezTo>
                  <a:cubicBezTo>
                    <a:pt x="26" y="6"/>
                    <a:pt x="26" y="6"/>
                    <a:pt x="25" y="5"/>
                  </a:cubicBezTo>
                  <a:cubicBezTo>
                    <a:pt x="21" y="6"/>
                    <a:pt x="23" y="9"/>
                    <a:pt x="22" y="10"/>
                  </a:cubicBezTo>
                  <a:cubicBezTo>
                    <a:pt x="20" y="10"/>
                    <a:pt x="13" y="11"/>
                    <a:pt x="13" y="9"/>
                  </a:cubicBezTo>
                  <a:cubicBezTo>
                    <a:pt x="13" y="7"/>
                    <a:pt x="11" y="3"/>
                    <a:pt x="7" y="2"/>
                  </a:cubicBezTo>
                  <a:cubicBezTo>
                    <a:pt x="5" y="2"/>
                    <a:pt x="2" y="2"/>
                    <a:pt x="0" y="2"/>
                  </a:cubicBezTo>
                  <a:cubicBezTo>
                    <a:pt x="3" y="8"/>
                    <a:pt x="3" y="14"/>
                    <a:pt x="3" y="18"/>
                  </a:cubicBezTo>
                  <a:cubicBezTo>
                    <a:pt x="3" y="25"/>
                    <a:pt x="14" y="35"/>
                    <a:pt x="15" y="39"/>
                  </a:cubicBezTo>
                  <a:cubicBezTo>
                    <a:pt x="17" y="43"/>
                    <a:pt x="20" y="45"/>
                    <a:pt x="26" y="49"/>
                  </a:cubicBezTo>
                  <a:cubicBezTo>
                    <a:pt x="33" y="54"/>
                    <a:pt x="46" y="61"/>
                    <a:pt x="49" y="60"/>
                  </a:cubicBezTo>
                  <a:cubicBezTo>
                    <a:pt x="51" y="58"/>
                    <a:pt x="45" y="48"/>
                    <a:pt x="41" y="44"/>
                  </a:cubicBezTo>
                  <a:cubicBezTo>
                    <a:pt x="37" y="41"/>
                    <a:pt x="41" y="31"/>
                    <a:pt x="41" y="23"/>
                  </a:cubicBezTo>
                  <a:close/>
                  <a:moveTo>
                    <a:pt x="217" y="11"/>
                  </a:moveTo>
                  <a:cubicBezTo>
                    <a:pt x="214" y="12"/>
                    <a:pt x="207" y="12"/>
                    <a:pt x="207" y="9"/>
                  </a:cubicBezTo>
                  <a:cubicBezTo>
                    <a:pt x="207" y="6"/>
                    <a:pt x="200" y="0"/>
                    <a:pt x="196" y="0"/>
                  </a:cubicBezTo>
                  <a:cubicBezTo>
                    <a:pt x="192" y="0"/>
                    <a:pt x="187" y="8"/>
                    <a:pt x="187" y="11"/>
                  </a:cubicBezTo>
                  <a:cubicBezTo>
                    <a:pt x="187" y="14"/>
                    <a:pt x="180" y="14"/>
                    <a:pt x="181" y="19"/>
                  </a:cubicBezTo>
                  <a:cubicBezTo>
                    <a:pt x="181" y="20"/>
                    <a:pt x="180" y="21"/>
                    <a:pt x="178" y="22"/>
                  </a:cubicBezTo>
                  <a:cubicBezTo>
                    <a:pt x="179" y="25"/>
                    <a:pt x="180" y="28"/>
                    <a:pt x="178" y="28"/>
                  </a:cubicBezTo>
                  <a:cubicBezTo>
                    <a:pt x="176" y="27"/>
                    <a:pt x="175" y="30"/>
                    <a:pt x="171" y="30"/>
                  </a:cubicBezTo>
                  <a:cubicBezTo>
                    <a:pt x="169" y="30"/>
                    <a:pt x="167" y="27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1" y="23"/>
                    <a:pt x="155" y="32"/>
                    <a:pt x="154" y="38"/>
                  </a:cubicBezTo>
                  <a:cubicBezTo>
                    <a:pt x="152" y="44"/>
                    <a:pt x="146" y="42"/>
                    <a:pt x="137" y="43"/>
                  </a:cubicBezTo>
                  <a:cubicBezTo>
                    <a:pt x="128" y="43"/>
                    <a:pt x="131" y="52"/>
                    <a:pt x="129" y="56"/>
                  </a:cubicBezTo>
                  <a:cubicBezTo>
                    <a:pt x="127" y="60"/>
                    <a:pt x="117" y="53"/>
                    <a:pt x="112" y="52"/>
                  </a:cubicBezTo>
                  <a:cubicBezTo>
                    <a:pt x="113" y="56"/>
                    <a:pt x="114" y="59"/>
                    <a:pt x="116" y="59"/>
                  </a:cubicBezTo>
                  <a:cubicBezTo>
                    <a:pt x="118" y="59"/>
                    <a:pt x="122" y="66"/>
                    <a:pt x="125" y="64"/>
                  </a:cubicBezTo>
                  <a:cubicBezTo>
                    <a:pt x="128" y="62"/>
                    <a:pt x="136" y="64"/>
                    <a:pt x="140" y="62"/>
                  </a:cubicBezTo>
                  <a:cubicBezTo>
                    <a:pt x="144" y="61"/>
                    <a:pt x="145" y="58"/>
                    <a:pt x="152" y="58"/>
                  </a:cubicBezTo>
                  <a:cubicBezTo>
                    <a:pt x="159" y="58"/>
                    <a:pt x="156" y="63"/>
                    <a:pt x="163" y="60"/>
                  </a:cubicBezTo>
                  <a:cubicBezTo>
                    <a:pt x="170" y="57"/>
                    <a:pt x="174" y="59"/>
                    <a:pt x="173" y="53"/>
                  </a:cubicBezTo>
                  <a:cubicBezTo>
                    <a:pt x="173" y="48"/>
                    <a:pt x="178" y="48"/>
                    <a:pt x="177" y="43"/>
                  </a:cubicBezTo>
                  <a:cubicBezTo>
                    <a:pt x="176" y="39"/>
                    <a:pt x="184" y="42"/>
                    <a:pt x="184" y="34"/>
                  </a:cubicBezTo>
                  <a:cubicBezTo>
                    <a:pt x="183" y="25"/>
                    <a:pt x="196" y="27"/>
                    <a:pt x="202" y="27"/>
                  </a:cubicBezTo>
                  <a:cubicBezTo>
                    <a:pt x="203" y="27"/>
                    <a:pt x="205" y="27"/>
                    <a:pt x="207" y="28"/>
                  </a:cubicBezTo>
                  <a:cubicBezTo>
                    <a:pt x="211" y="26"/>
                    <a:pt x="217" y="24"/>
                    <a:pt x="214" y="22"/>
                  </a:cubicBezTo>
                  <a:cubicBezTo>
                    <a:pt x="211" y="19"/>
                    <a:pt x="224" y="21"/>
                    <a:pt x="225" y="18"/>
                  </a:cubicBezTo>
                  <a:cubicBezTo>
                    <a:pt x="227" y="14"/>
                    <a:pt x="220" y="11"/>
                    <a:pt x="21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3" name="Freeform 263"/>
            <p:cNvSpPr>
              <a:spLocks/>
            </p:cNvSpPr>
            <p:nvPr userDrawn="1"/>
          </p:nvSpPr>
          <p:spPr bwMode="auto">
            <a:xfrm>
              <a:off x="10031237" y="4350539"/>
              <a:ext cx="35238" cy="18236"/>
            </a:xfrm>
            <a:custGeom>
              <a:avLst/>
              <a:gdLst>
                <a:gd name="T0" fmla="*/ 7 w 16"/>
                <a:gd name="T1" fmla="*/ 8 h 8"/>
                <a:gd name="T2" fmla="*/ 14 w 16"/>
                <a:gd name="T3" fmla="*/ 6 h 8"/>
                <a:gd name="T4" fmla="*/ 14 w 16"/>
                <a:gd name="T5" fmla="*/ 0 h 8"/>
                <a:gd name="T6" fmla="*/ 8 w 16"/>
                <a:gd name="T7" fmla="*/ 2 h 8"/>
                <a:gd name="T8" fmla="*/ 0 w 16"/>
                <a:gd name="T9" fmla="*/ 1 h 8"/>
                <a:gd name="T10" fmla="*/ 7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7" y="8"/>
                  </a:moveTo>
                  <a:cubicBezTo>
                    <a:pt x="11" y="8"/>
                    <a:pt x="12" y="5"/>
                    <a:pt x="14" y="6"/>
                  </a:cubicBezTo>
                  <a:cubicBezTo>
                    <a:pt x="16" y="6"/>
                    <a:pt x="15" y="3"/>
                    <a:pt x="14" y="0"/>
                  </a:cubicBezTo>
                  <a:cubicBezTo>
                    <a:pt x="12" y="0"/>
                    <a:pt x="8" y="0"/>
                    <a:pt x="8" y="2"/>
                  </a:cubicBezTo>
                  <a:cubicBezTo>
                    <a:pt x="8" y="5"/>
                    <a:pt x="3" y="1"/>
                    <a:pt x="0" y="1"/>
                  </a:cubicBezTo>
                  <a:cubicBezTo>
                    <a:pt x="3" y="5"/>
                    <a:pt x="5" y="8"/>
                    <a:pt x="7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4" name="Freeform 264"/>
            <p:cNvSpPr>
              <a:spLocks/>
            </p:cNvSpPr>
            <p:nvPr userDrawn="1"/>
          </p:nvSpPr>
          <p:spPr bwMode="auto">
            <a:xfrm>
              <a:off x="8172060" y="3466099"/>
              <a:ext cx="244982" cy="240714"/>
            </a:xfrm>
            <a:custGeom>
              <a:avLst/>
              <a:gdLst>
                <a:gd name="T0" fmla="*/ 96 w 114"/>
                <a:gd name="T1" fmla="*/ 94 h 103"/>
                <a:gd name="T2" fmla="*/ 101 w 114"/>
                <a:gd name="T3" fmla="*/ 90 h 103"/>
                <a:gd name="T4" fmla="*/ 109 w 114"/>
                <a:gd name="T5" fmla="*/ 94 h 103"/>
                <a:gd name="T6" fmla="*/ 114 w 114"/>
                <a:gd name="T7" fmla="*/ 91 h 103"/>
                <a:gd name="T8" fmla="*/ 108 w 114"/>
                <a:gd name="T9" fmla="*/ 83 h 103"/>
                <a:gd name="T10" fmla="*/ 104 w 114"/>
                <a:gd name="T11" fmla="*/ 76 h 103"/>
                <a:gd name="T12" fmla="*/ 104 w 114"/>
                <a:gd name="T13" fmla="*/ 68 h 103"/>
                <a:gd name="T14" fmla="*/ 99 w 114"/>
                <a:gd name="T15" fmla="*/ 62 h 103"/>
                <a:gd name="T16" fmla="*/ 86 w 114"/>
                <a:gd name="T17" fmla="*/ 54 h 103"/>
                <a:gd name="T18" fmla="*/ 81 w 114"/>
                <a:gd name="T19" fmla="*/ 48 h 103"/>
                <a:gd name="T20" fmla="*/ 79 w 114"/>
                <a:gd name="T21" fmla="*/ 38 h 103"/>
                <a:gd name="T22" fmla="*/ 84 w 114"/>
                <a:gd name="T23" fmla="*/ 30 h 103"/>
                <a:gd name="T24" fmla="*/ 85 w 114"/>
                <a:gd name="T25" fmla="*/ 23 h 103"/>
                <a:gd name="T26" fmla="*/ 81 w 114"/>
                <a:gd name="T27" fmla="*/ 19 h 103"/>
                <a:gd name="T28" fmla="*/ 74 w 114"/>
                <a:gd name="T29" fmla="*/ 13 h 103"/>
                <a:gd name="T30" fmla="*/ 70 w 114"/>
                <a:gd name="T31" fmla="*/ 4 h 103"/>
                <a:gd name="T32" fmla="*/ 58 w 114"/>
                <a:gd name="T33" fmla="*/ 3 h 103"/>
                <a:gd name="T34" fmla="*/ 47 w 114"/>
                <a:gd name="T35" fmla="*/ 1 h 103"/>
                <a:gd name="T36" fmla="*/ 42 w 114"/>
                <a:gd name="T37" fmla="*/ 4 h 103"/>
                <a:gd name="T38" fmla="*/ 42 w 114"/>
                <a:gd name="T39" fmla="*/ 4 h 103"/>
                <a:gd name="T40" fmla="*/ 35 w 114"/>
                <a:gd name="T41" fmla="*/ 9 h 103"/>
                <a:gd name="T42" fmla="*/ 28 w 114"/>
                <a:gd name="T43" fmla="*/ 14 h 103"/>
                <a:gd name="T44" fmla="*/ 29 w 114"/>
                <a:gd name="T45" fmla="*/ 23 h 103"/>
                <a:gd name="T46" fmla="*/ 28 w 114"/>
                <a:gd name="T47" fmla="*/ 32 h 103"/>
                <a:gd name="T48" fmla="*/ 25 w 114"/>
                <a:gd name="T49" fmla="*/ 38 h 103"/>
                <a:gd name="T50" fmla="*/ 0 w 114"/>
                <a:gd name="T51" fmla="*/ 50 h 103"/>
                <a:gd name="T52" fmla="*/ 1 w 114"/>
                <a:gd name="T53" fmla="*/ 56 h 103"/>
                <a:gd name="T54" fmla="*/ 4 w 114"/>
                <a:gd name="T55" fmla="*/ 66 h 103"/>
                <a:gd name="T56" fmla="*/ 13 w 114"/>
                <a:gd name="T57" fmla="*/ 66 h 103"/>
                <a:gd name="T58" fmla="*/ 36 w 114"/>
                <a:gd name="T59" fmla="*/ 79 h 103"/>
                <a:gd name="T60" fmla="*/ 64 w 114"/>
                <a:gd name="T61" fmla="*/ 98 h 103"/>
                <a:gd name="T62" fmla="*/ 78 w 114"/>
                <a:gd name="T63" fmla="*/ 102 h 103"/>
                <a:gd name="T64" fmla="*/ 91 w 114"/>
                <a:gd name="T65" fmla="*/ 103 h 103"/>
                <a:gd name="T66" fmla="*/ 96 w 114"/>
                <a:gd name="T67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03">
                  <a:moveTo>
                    <a:pt x="96" y="94"/>
                  </a:moveTo>
                  <a:cubicBezTo>
                    <a:pt x="98" y="92"/>
                    <a:pt x="98" y="90"/>
                    <a:pt x="101" y="90"/>
                  </a:cubicBezTo>
                  <a:cubicBezTo>
                    <a:pt x="104" y="90"/>
                    <a:pt x="106" y="91"/>
                    <a:pt x="109" y="94"/>
                  </a:cubicBezTo>
                  <a:cubicBezTo>
                    <a:pt x="110" y="93"/>
                    <a:pt x="112" y="92"/>
                    <a:pt x="114" y="91"/>
                  </a:cubicBezTo>
                  <a:cubicBezTo>
                    <a:pt x="111" y="88"/>
                    <a:pt x="107" y="85"/>
                    <a:pt x="108" y="83"/>
                  </a:cubicBezTo>
                  <a:cubicBezTo>
                    <a:pt x="108" y="79"/>
                    <a:pt x="104" y="78"/>
                    <a:pt x="104" y="76"/>
                  </a:cubicBezTo>
                  <a:cubicBezTo>
                    <a:pt x="103" y="74"/>
                    <a:pt x="106" y="70"/>
                    <a:pt x="104" y="68"/>
                  </a:cubicBezTo>
                  <a:cubicBezTo>
                    <a:pt x="103" y="67"/>
                    <a:pt x="102" y="62"/>
                    <a:pt x="99" y="62"/>
                  </a:cubicBezTo>
                  <a:cubicBezTo>
                    <a:pt x="96" y="62"/>
                    <a:pt x="86" y="57"/>
                    <a:pt x="86" y="54"/>
                  </a:cubicBezTo>
                  <a:cubicBezTo>
                    <a:pt x="87" y="51"/>
                    <a:pt x="82" y="49"/>
                    <a:pt x="81" y="48"/>
                  </a:cubicBezTo>
                  <a:cubicBezTo>
                    <a:pt x="79" y="47"/>
                    <a:pt x="77" y="39"/>
                    <a:pt x="79" y="38"/>
                  </a:cubicBezTo>
                  <a:cubicBezTo>
                    <a:pt x="81" y="37"/>
                    <a:pt x="81" y="30"/>
                    <a:pt x="84" y="30"/>
                  </a:cubicBezTo>
                  <a:cubicBezTo>
                    <a:pt x="87" y="30"/>
                    <a:pt x="84" y="26"/>
                    <a:pt x="85" y="23"/>
                  </a:cubicBezTo>
                  <a:cubicBezTo>
                    <a:pt x="86" y="21"/>
                    <a:pt x="83" y="19"/>
                    <a:pt x="81" y="19"/>
                  </a:cubicBezTo>
                  <a:cubicBezTo>
                    <a:pt x="78" y="19"/>
                    <a:pt x="74" y="16"/>
                    <a:pt x="74" y="13"/>
                  </a:cubicBezTo>
                  <a:cubicBezTo>
                    <a:pt x="74" y="10"/>
                    <a:pt x="69" y="6"/>
                    <a:pt x="70" y="4"/>
                  </a:cubicBezTo>
                  <a:cubicBezTo>
                    <a:pt x="69" y="10"/>
                    <a:pt x="60" y="1"/>
                    <a:pt x="58" y="3"/>
                  </a:cubicBezTo>
                  <a:cubicBezTo>
                    <a:pt x="55" y="4"/>
                    <a:pt x="53" y="0"/>
                    <a:pt x="47" y="1"/>
                  </a:cubicBezTo>
                  <a:cubicBezTo>
                    <a:pt x="44" y="1"/>
                    <a:pt x="44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29" y="11"/>
                    <a:pt x="28" y="14"/>
                  </a:cubicBezTo>
                  <a:cubicBezTo>
                    <a:pt x="27" y="18"/>
                    <a:pt x="31" y="21"/>
                    <a:pt x="29" y="23"/>
                  </a:cubicBezTo>
                  <a:cubicBezTo>
                    <a:pt x="27" y="25"/>
                    <a:pt x="28" y="30"/>
                    <a:pt x="28" y="32"/>
                  </a:cubicBezTo>
                  <a:cubicBezTo>
                    <a:pt x="29" y="33"/>
                    <a:pt x="25" y="38"/>
                    <a:pt x="25" y="38"/>
                  </a:cubicBezTo>
                  <a:cubicBezTo>
                    <a:pt x="25" y="38"/>
                    <a:pt x="12" y="45"/>
                    <a:pt x="0" y="50"/>
                  </a:cubicBezTo>
                  <a:cubicBezTo>
                    <a:pt x="0" y="52"/>
                    <a:pt x="1" y="54"/>
                    <a:pt x="1" y="56"/>
                  </a:cubicBezTo>
                  <a:cubicBezTo>
                    <a:pt x="2" y="58"/>
                    <a:pt x="3" y="63"/>
                    <a:pt x="4" y="66"/>
                  </a:cubicBezTo>
                  <a:cubicBezTo>
                    <a:pt x="8" y="66"/>
                    <a:pt x="9" y="66"/>
                    <a:pt x="13" y="66"/>
                  </a:cubicBezTo>
                  <a:cubicBezTo>
                    <a:pt x="17" y="67"/>
                    <a:pt x="32" y="77"/>
                    <a:pt x="36" y="79"/>
                  </a:cubicBezTo>
                  <a:cubicBezTo>
                    <a:pt x="40" y="80"/>
                    <a:pt x="60" y="94"/>
                    <a:pt x="64" y="98"/>
                  </a:cubicBezTo>
                  <a:cubicBezTo>
                    <a:pt x="68" y="101"/>
                    <a:pt x="75" y="102"/>
                    <a:pt x="78" y="102"/>
                  </a:cubicBezTo>
                  <a:cubicBezTo>
                    <a:pt x="79" y="102"/>
                    <a:pt x="86" y="103"/>
                    <a:pt x="91" y="103"/>
                  </a:cubicBezTo>
                  <a:cubicBezTo>
                    <a:pt x="93" y="100"/>
                    <a:pt x="95" y="95"/>
                    <a:pt x="96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5" name="Freeform 265"/>
            <p:cNvSpPr>
              <a:spLocks/>
            </p:cNvSpPr>
            <p:nvPr userDrawn="1"/>
          </p:nvSpPr>
          <p:spPr bwMode="auto">
            <a:xfrm>
              <a:off x="8366703" y="3677635"/>
              <a:ext cx="50339" cy="43766"/>
            </a:xfrm>
            <a:custGeom>
              <a:avLst/>
              <a:gdLst>
                <a:gd name="T0" fmla="*/ 7 w 23"/>
                <a:gd name="T1" fmla="*/ 14 h 19"/>
                <a:gd name="T2" fmla="*/ 13 w 23"/>
                <a:gd name="T3" fmla="*/ 19 h 19"/>
                <a:gd name="T4" fmla="*/ 23 w 23"/>
                <a:gd name="T5" fmla="*/ 19 h 19"/>
                <a:gd name="T6" fmla="*/ 17 w 23"/>
                <a:gd name="T7" fmla="*/ 6 h 19"/>
                <a:gd name="T8" fmla="*/ 18 w 23"/>
                <a:gd name="T9" fmla="*/ 4 h 19"/>
                <a:gd name="T10" fmla="*/ 10 w 23"/>
                <a:gd name="T11" fmla="*/ 0 h 19"/>
                <a:gd name="T12" fmla="*/ 5 w 23"/>
                <a:gd name="T13" fmla="*/ 4 h 19"/>
                <a:gd name="T14" fmla="*/ 0 w 23"/>
                <a:gd name="T15" fmla="*/ 13 h 19"/>
                <a:gd name="T16" fmla="*/ 7 w 23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9">
                  <a:moveTo>
                    <a:pt x="7" y="1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1" y="14"/>
                    <a:pt x="17" y="7"/>
                    <a:pt x="17" y="6"/>
                  </a:cubicBezTo>
                  <a:cubicBezTo>
                    <a:pt x="17" y="5"/>
                    <a:pt x="18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7" y="2"/>
                    <a:pt x="5" y="4"/>
                  </a:cubicBezTo>
                  <a:cubicBezTo>
                    <a:pt x="4" y="5"/>
                    <a:pt x="2" y="10"/>
                    <a:pt x="0" y="13"/>
                  </a:cubicBezTo>
                  <a:cubicBezTo>
                    <a:pt x="4" y="14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6" name="Freeform 266"/>
            <p:cNvSpPr>
              <a:spLocks noEditPoints="1"/>
            </p:cNvSpPr>
            <p:nvPr userDrawn="1"/>
          </p:nvSpPr>
          <p:spPr bwMode="auto">
            <a:xfrm>
              <a:off x="7091455" y="3041202"/>
              <a:ext cx="367473" cy="310010"/>
            </a:xfrm>
            <a:custGeom>
              <a:avLst/>
              <a:gdLst>
                <a:gd name="T0" fmla="*/ 150 w 171"/>
                <a:gd name="T1" fmla="*/ 30 h 133"/>
                <a:gd name="T2" fmla="*/ 143 w 171"/>
                <a:gd name="T3" fmla="*/ 29 h 133"/>
                <a:gd name="T4" fmla="*/ 136 w 171"/>
                <a:gd name="T5" fmla="*/ 25 h 133"/>
                <a:gd name="T6" fmla="*/ 124 w 171"/>
                <a:gd name="T7" fmla="*/ 23 h 133"/>
                <a:gd name="T8" fmla="*/ 118 w 171"/>
                <a:gd name="T9" fmla="*/ 20 h 133"/>
                <a:gd name="T10" fmla="*/ 115 w 171"/>
                <a:gd name="T11" fmla="*/ 15 h 133"/>
                <a:gd name="T12" fmla="*/ 109 w 171"/>
                <a:gd name="T13" fmla="*/ 17 h 133"/>
                <a:gd name="T14" fmla="*/ 106 w 171"/>
                <a:gd name="T15" fmla="*/ 13 h 133"/>
                <a:gd name="T16" fmla="*/ 99 w 171"/>
                <a:gd name="T17" fmla="*/ 9 h 133"/>
                <a:gd name="T18" fmla="*/ 93 w 171"/>
                <a:gd name="T19" fmla="*/ 6 h 133"/>
                <a:gd name="T20" fmla="*/ 89 w 171"/>
                <a:gd name="T21" fmla="*/ 2 h 133"/>
                <a:gd name="T22" fmla="*/ 87 w 171"/>
                <a:gd name="T23" fmla="*/ 0 h 133"/>
                <a:gd name="T24" fmla="*/ 85 w 171"/>
                <a:gd name="T25" fmla="*/ 1 h 133"/>
                <a:gd name="T26" fmla="*/ 77 w 171"/>
                <a:gd name="T27" fmla="*/ 10 h 133"/>
                <a:gd name="T28" fmla="*/ 65 w 171"/>
                <a:gd name="T29" fmla="*/ 17 h 133"/>
                <a:gd name="T30" fmla="*/ 58 w 171"/>
                <a:gd name="T31" fmla="*/ 25 h 133"/>
                <a:gd name="T32" fmla="*/ 43 w 171"/>
                <a:gd name="T33" fmla="*/ 21 h 133"/>
                <a:gd name="T34" fmla="*/ 36 w 171"/>
                <a:gd name="T35" fmla="*/ 25 h 133"/>
                <a:gd name="T36" fmla="*/ 38 w 171"/>
                <a:gd name="T37" fmla="*/ 36 h 133"/>
                <a:gd name="T38" fmla="*/ 28 w 171"/>
                <a:gd name="T39" fmla="*/ 36 h 133"/>
                <a:gd name="T40" fmla="*/ 21 w 171"/>
                <a:gd name="T41" fmla="*/ 33 h 133"/>
                <a:gd name="T42" fmla="*/ 9 w 171"/>
                <a:gd name="T43" fmla="*/ 34 h 133"/>
                <a:gd name="T44" fmla="*/ 2 w 171"/>
                <a:gd name="T45" fmla="*/ 39 h 133"/>
                <a:gd name="T46" fmla="*/ 3 w 171"/>
                <a:gd name="T47" fmla="*/ 45 h 133"/>
                <a:gd name="T48" fmla="*/ 19 w 171"/>
                <a:gd name="T49" fmla="*/ 50 h 133"/>
                <a:gd name="T50" fmla="*/ 29 w 171"/>
                <a:gd name="T51" fmla="*/ 53 h 133"/>
                <a:gd name="T52" fmla="*/ 33 w 171"/>
                <a:gd name="T53" fmla="*/ 57 h 133"/>
                <a:gd name="T54" fmla="*/ 42 w 171"/>
                <a:gd name="T55" fmla="*/ 67 h 133"/>
                <a:gd name="T56" fmla="*/ 45 w 171"/>
                <a:gd name="T57" fmla="*/ 75 h 133"/>
                <a:gd name="T58" fmla="*/ 43 w 171"/>
                <a:gd name="T59" fmla="*/ 88 h 133"/>
                <a:gd name="T60" fmla="*/ 38 w 171"/>
                <a:gd name="T61" fmla="*/ 108 h 133"/>
                <a:gd name="T62" fmla="*/ 37 w 171"/>
                <a:gd name="T63" fmla="*/ 108 h 133"/>
                <a:gd name="T64" fmla="*/ 44 w 171"/>
                <a:gd name="T65" fmla="*/ 111 h 133"/>
                <a:gd name="T66" fmla="*/ 55 w 171"/>
                <a:gd name="T67" fmla="*/ 116 h 133"/>
                <a:gd name="T68" fmla="*/ 64 w 171"/>
                <a:gd name="T69" fmla="*/ 115 h 133"/>
                <a:gd name="T70" fmla="*/ 70 w 171"/>
                <a:gd name="T71" fmla="*/ 116 h 133"/>
                <a:gd name="T72" fmla="*/ 84 w 171"/>
                <a:gd name="T73" fmla="*/ 119 h 133"/>
                <a:gd name="T74" fmla="*/ 96 w 171"/>
                <a:gd name="T75" fmla="*/ 120 h 133"/>
                <a:gd name="T76" fmla="*/ 95 w 171"/>
                <a:gd name="T77" fmla="*/ 117 h 133"/>
                <a:gd name="T78" fmla="*/ 105 w 171"/>
                <a:gd name="T79" fmla="*/ 106 h 133"/>
                <a:gd name="T80" fmla="*/ 126 w 171"/>
                <a:gd name="T81" fmla="*/ 110 h 133"/>
                <a:gd name="T82" fmla="*/ 140 w 171"/>
                <a:gd name="T83" fmla="*/ 106 h 133"/>
                <a:gd name="T84" fmla="*/ 147 w 171"/>
                <a:gd name="T85" fmla="*/ 102 h 133"/>
                <a:gd name="T86" fmla="*/ 148 w 171"/>
                <a:gd name="T87" fmla="*/ 98 h 133"/>
                <a:gd name="T88" fmla="*/ 143 w 171"/>
                <a:gd name="T89" fmla="*/ 97 h 133"/>
                <a:gd name="T90" fmla="*/ 140 w 171"/>
                <a:gd name="T91" fmla="*/ 91 h 133"/>
                <a:gd name="T92" fmla="*/ 137 w 171"/>
                <a:gd name="T93" fmla="*/ 86 h 133"/>
                <a:gd name="T94" fmla="*/ 139 w 171"/>
                <a:gd name="T95" fmla="*/ 83 h 133"/>
                <a:gd name="T96" fmla="*/ 141 w 171"/>
                <a:gd name="T97" fmla="*/ 79 h 133"/>
                <a:gd name="T98" fmla="*/ 140 w 171"/>
                <a:gd name="T99" fmla="*/ 74 h 133"/>
                <a:gd name="T100" fmla="*/ 138 w 171"/>
                <a:gd name="T101" fmla="*/ 68 h 133"/>
                <a:gd name="T102" fmla="*/ 133 w 171"/>
                <a:gd name="T103" fmla="*/ 68 h 133"/>
                <a:gd name="T104" fmla="*/ 131 w 171"/>
                <a:gd name="T105" fmla="*/ 64 h 133"/>
                <a:gd name="T106" fmla="*/ 139 w 171"/>
                <a:gd name="T107" fmla="*/ 56 h 133"/>
                <a:gd name="T108" fmla="*/ 145 w 171"/>
                <a:gd name="T109" fmla="*/ 51 h 133"/>
                <a:gd name="T110" fmla="*/ 147 w 171"/>
                <a:gd name="T111" fmla="*/ 43 h 133"/>
                <a:gd name="T112" fmla="*/ 152 w 171"/>
                <a:gd name="T113" fmla="*/ 34 h 133"/>
                <a:gd name="T114" fmla="*/ 150 w 171"/>
                <a:gd name="T115" fmla="*/ 30 h 133"/>
                <a:gd name="T116" fmla="*/ 168 w 171"/>
                <a:gd name="T117" fmla="*/ 112 h 133"/>
                <a:gd name="T118" fmla="*/ 161 w 171"/>
                <a:gd name="T119" fmla="*/ 118 h 133"/>
                <a:gd name="T120" fmla="*/ 166 w 171"/>
                <a:gd name="T121" fmla="*/ 132 h 133"/>
                <a:gd name="T122" fmla="*/ 168 w 171"/>
                <a:gd name="T123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1" h="133">
                  <a:moveTo>
                    <a:pt x="150" y="30"/>
                  </a:moveTo>
                  <a:cubicBezTo>
                    <a:pt x="148" y="31"/>
                    <a:pt x="147" y="29"/>
                    <a:pt x="143" y="29"/>
                  </a:cubicBezTo>
                  <a:cubicBezTo>
                    <a:pt x="140" y="29"/>
                    <a:pt x="138" y="27"/>
                    <a:pt x="136" y="25"/>
                  </a:cubicBezTo>
                  <a:cubicBezTo>
                    <a:pt x="134" y="23"/>
                    <a:pt x="126" y="23"/>
                    <a:pt x="124" y="23"/>
                  </a:cubicBezTo>
                  <a:cubicBezTo>
                    <a:pt x="121" y="24"/>
                    <a:pt x="120" y="19"/>
                    <a:pt x="118" y="20"/>
                  </a:cubicBezTo>
                  <a:cubicBezTo>
                    <a:pt x="115" y="20"/>
                    <a:pt x="115" y="17"/>
                    <a:pt x="115" y="15"/>
                  </a:cubicBezTo>
                  <a:cubicBezTo>
                    <a:pt x="115" y="13"/>
                    <a:pt x="112" y="16"/>
                    <a:pt x="109" y="17"/>
                  </a:cubicBezTo>
                  <a:cubicBezTo>
                    <a:pt x="107" y="18"/>
                    <a:pt x="106" y="15"/>
                    <a:pt x="106" y="13"/>
                  </a:cubicBezTo>
                  <a:cubicBezTo>
                    <a:pt x="106" y="12"/>
                    <a:pt x="101" y="11"/>
                    <a:pt x="99" y="9"/>
                  </a:cubicBezTo>
                  <a:cubicBezTo>
                    <a:pt x="96" y="8"/>
                    <a:pt x="94" y="4"/>
                    <a:pt x="93" y="6"/>
                  </a:cubicBezTo>
                  <a:cubicBezTo>
                    <a:pt x="92" y="8"/>
                    <a:pt x="89" y="4"/>
                    <a:pt x="89" y="2"/>
                  </a:cubicBezTo>
                  <a:cubicBezTo>
                    <a:pt x="88" y="1"/>
                    <a:pt x="88" y="1"/>
                    <a:pt x="87" y="0"/>
                  </a:cubicBezTo>
                  <a:cubicBezTo>
                    <a:pt x="86" y="1"/>
                    <a:pt x="85" y="1"/>
                    <a:pt x="85" y="1"/>
                  </a:cubicBezTo>
                  <a:cubicBezTo>
                    <a:pt x="80" y="1"/>
                    <a:pt x="77" y="4"/>
                    <a:pt x="77" y="10"/>
                  </a:cubicBezTo>
                  <a:cubicBezTo>
                    <a:pt x="78" y="16"/>
                    <a:pt x="72" y="17"/>
                    <a:pt x="65" y="17"/>
                  </a:cubicBezTo>
                  <a:cubicBezTo>
                    <a:pt x="58" y="18"/>
                    <a:pt x="61" y="23"/>
                    <a:pt x="58" y="25"/>
                  </a:cubicBezTo>
                  <a:cubicBezTo>
                    <a:pt x="55" y="27"/>
                    <a:pt x="45" y="24"/>
                    <a:pt x="43" y="21"/>
                  </a:cubicBezTo>
                  <a:cubicBezTo>
                    <a:pt x="42" y="17"/>
                    <a:pt x="32" y="21"/>
                    <a:pt x="36" y="25"/>
                  </a:cubicBezTo>
                  <a:cubicBezTo>
                    <a:pt x="40" y="29"/>
                    <a:pt x="40" y="35"/>
                    <a:pt x="38" y="36"/>
                  </a:cubicBezTo>
                  <a:cubicBezTo>
                    <a:pt x="36" y="38"/>
                    <a:pt x="31" y="34"/>
                    <a:pt x="28" y="36"/>
                  </a:cubicBezTo>
                  <a:cubicBezTo>
                    <a:pt x="25" y="38"/>
                    <a:pt x="25" y="34"/>
                    <a:pt x="21" y="33"/>
                  </a:cubicBezTo>
                  <a:cubicBezTo>
                    <a:pt x="17" y="31"/>
                    <a:pt x="15" y="34"/>
                    <a:pt x="9" y="34"/>
                  </a:cubicBezTo>
                  <a:cubicBezTo>
                    <a:pt x="3" y="33"/>
                    <a:pt x="0" y="36"/>
                    <a:pt x="2" y="39"/>
                  </a:cubicBezTo>
                  <a:cubicBezTo>
                    <a:pt x="4" y="41"/>
                    <a:pt x="2" y="43"/>
                    <a:pt x="3" y="45"/>
                  </a:cubicBezTo>
                  <a:cubicBezTo>
                    <a:pt x="5" y="48"/>
                    <a:pt x="13" y="47"/>
                    <a:pt x="19" y="50"/>
                  </a:cubicBezTo>
                  <a:cubicBezTo>
                    <a:pt x="25" y="53"/>
                    <a:pt x="26" y="51"/>
                    <a:pt x="29" y="53"/>
                  </a:cubicBezTo>
                  <a:cubicBezTo>
                    <a:pt x="32" y="55"/>
                    <a:pt x="33" y="53"/>
                    <a:pt x="33" y="57"/>
                  </a:cubicBezTo>
                  <a:cubicBezTo>
                    <a:pt x="33" y="61"/>
                    <a:pt x="36" y="65"/>
                    <a:pt x="42" y="67"/>
                  </a:cubicBezTo>
                  <a:cubicBezTo>
                    <a:pt x="48" y="68"/>
                    <a:pt x="43" y="72"/>
                    <a:pt x="45" y="75"/>
                  </a:cubicBezTo>
                  <a:cubicBezTo>
                    <a:pt x="47" y="79"/>
                    <a:pt x="43" y="84"/>
                    <a:pt x="43" y="88"/>
                  </a:cubicBezTo>
                  <a:cubicBezTo>
                    <a:pt x="44" y="92"/>
                    <a:pt x="41" y="106"/>
                    <a:pt x="38" y="108"/>
                  </a:cubicBezTo>
                  <a:cubicBezTo>
                    <a:pt x="38" y="108"/>
                    <a:pt x="38" y="108"/>
                    <a:pt x="37" y="108"/>
                  </a:cubicBezTo>
                  <a:cubicBezTo>
                    <a:pt x="40" y="109"/>
                    <a:pt x="43" y="110"/>
                    <a:pt x="44" y="111"/>
                  </a:cubicBezTo>
                  <a:cubicBezTo>
                    <a:pt x="46" y="112"/>
                    <a:pt x="52" y="114"/>
                    <a:pt x="55" y="116"/>
                  </a:cubicBezTo>
                  <a:cubicBezTo>
                    <a:pt x="59" y="118"/>
                    <a:pt x="64" y="117"/>
                    <a:pt x="64" y="115"/>
                  </a:cubicBezTo>
                  <a:cubicBezTo>
                    <a:pt x="64" y="113"/>
                    <a:pt x="68" y="114"/>
                    <a:pt x="70" y="116"/>
                  </a:cubicBezTo>
                  <a:cubicBezTo>
                    <a:pt x="72" y="118"/>
                    <a:pt x="80" y="119"/>
                    <a:pt x="84" y="119"/>
                  </a:cubicBezTo>
                  <a:cubicBezTo>
                    <a:pt x="87" y="120"/>
                    <a:pt x="92" y="120"/>
                    <a:pt x="96" y="120"/>
                  </a:cubicBezTo>
                  <a:cubicBezTo>
                    <a:pt x="96" y="119"/>
                    <a:pt x="95" y="118"/>
                    <a:pt x="95" y="117"/>
                  </a:cubicBezTo>
                  <a:cubicBezTo>
                    <a:pt x="93" y="111"/>
                    <a:pt x="99" y="107"/>
                    <a:pt x="105" y="106"/>
                  </a:cubicBezTo>
                  <a:cubicBezTo>
                    <a:pt x="110" y="105"/>
                    <a:pt x="123" y="109"/>
                    <a:pt x="126" y="110"/>
                  </a:cubicBezTo>
                  <a:cubicBezTo>
                    <a:pt x="129" y="112"/>
                    <a:pt x="134" y="112"/>
                    <a:pt x="140" y="106"/>
                  </a:cubicBezTo>
                  <a:cubicBezTo>
                    <a:pt x="142" y="104"/>
                    <a:pt x="145" y="102"/>
                    <a:pt x="147" y="102"/>
                  </a:cubicBezTo>
                  <a:cubicBezTo>
                    <a:pt x="147" y="101"/>
                    <a:pt x="148" y="99"/>
                    <a:pt x="148" y="98"/>
                  </a:cubicBezTo>
                  <a:cubicBezTo>
                    <a:pt x="149" y="96"/>
                    <a:pt x="145" y="97"/>
                    <a:pt x="143" y="97"/>
                  </a:cubicBezTo>
                  <a:cubicBezTo>
                    <a:pt x="140" y="96"/>
                    <a:pt x="138" y="94"/>
                    <a:pt x="140" y="91"/>
                  </a:cubicBezTo>
                  <a:cubicBezTo>
                    <a:pt x="142" y="89"/>
                    <a:pt x="139" y="88"/>
                    <a:pt x="137" y="86"/>
                  </a:cubicBezTo>
                  <a:cubicBezTo>
                    <a:pt x="135" y="83"/>
                    <a:pt x="138" y="84"/>
                    <a:pt x="139" y="83"/>
                  </a:cubicBezTo>
                  <a:cubicBezTo>
                    <a:pt x="141" y="82"/>
                    <a:pt x="143" y="80"/>
                    <a:pt x="141" y="79"/>
                  </a:cubicBezTo>
                  <a:cubicBezTo>
                    <a:pt x="140" y="78"/>
                    <a:pt x="139" y="76"/>
                    <a:pt x="140" y="74"/>
                  </a:cubicBezTo>
                  <a:cubicBezTo>
                    <a:pt x="141" y="71"/>
                    <a:pt x="138" y="70"/>
                    <a:pt x="138" y="68"/>
                  </a:cubicBezTo>
                  <a:cubicBezTo>
                    <a:pt x="138" y="66"/>
                    <a:pt x="135" y="65"/>
                    <a:pt x="133" y="68"/>
                  </a:cubicBezTo>
                  <a:cubicBezTo>
                    <a:pt x="131" y="70"/>
                    <a:pt x="130" y="69"/>
                    <a:pt x="131" y="64"/>
                  </a:cubicBezTo>
                  <a:cubicBezTo>
                    <a:pt x="133" y="60"/>
                    <a:pt x="138" y="58"/>
                    <a:pt x="139" y="56"/>
                  </a:cubicBezTo>
                  <a:cubicBezTo>
                    <a:pt x="139" y="53"/>
                    <a:pt x="142" y="51"/>
                    <a:pt x="145" y="51"/>
                  </a:cubicBezTo>
                  <a:cubicBezTo>
                    <a:pt x="147" y="51"/>
                    <a:pt x="147" y="46"/>
                    <a:pt x="147" y="43"/>
                  </a:cubicBezTo>
                  <a:cubicBezTo>
                    <a:pt x="148" y="40"/>
                    <a:pt x="149" y="37"/>
                    <a:pt x="152" y="34"/>
                  </a:cubicBezTo>
                  <a:cubicBezTo>
                    <a:pt x="155" y="31"/>
                    <a:pt x="151" y="30"/>
                    <a:pt x="150" y="30"/>
                  </a:cubicBezTo>
                  <a:close/>
                  <a:moveTo>
                    <a:pt x="168" y="112"/>
                  </a:moveTo>
                  <a:cubicBezTo>
                    <a:pt x="166" y="112"/>
                    <a:pt x="166" y="115"/>
                    <a:pt x="161" y="118"/>
                  </a:cubicBezTo>
                  <a:cubicBezTo>
                    <a:pt x="156" y="120"/>
                    <a:pt x="161" y="133"/>
                    <a:pt x="166" y="132"/>
                  </a:cubicBezTo>
                  <a:cubicBezTo>
                    <a:pt x="171" y="131"/>
                    <a:pt x="170" y="112"/>
                    <a:pt x="168" y="1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7" name="Freeform 267"/>
            <p:cNvSpPr>
              <a:spLocks noEditPoints="1"/>
            </p:cNvSpPr>
            <p:nvPr userDrawn="1"/>
          </p:nvSpPr>
          <p:spPr bwMode="auto">
            <a:xfrm>
              <a:off x="6979032" y="3278269"/>
              <a:ext cx="323846" cy="229772"/>
            </a:xfrm>
            <a:custGeom>
              <a:avLst/>
              <a:gdLst>
                <a:gd name="T0" fmla="*/ 149 w 151"/>
                <a:gd name="T1" fmla="*/ 18 h 99"/>
                <a:gd name="T2" fmla="*/ 137 w 151"/>
                <a:gd name="T3" fmla="*/ 17 h 99"/>
                <a:gd name="T4" fmla="*/ 123 w 151"/>
                <a:gd name="T5" fmla="*/ 14 h 99"/>
                <a:gd name="T6" fmla="*/ 117 w 151"/>
                <a:gd name="T7" fmla="*/ 13 h 99"/>
                <a:gd name="T8" fmla="*/ 108 w 151"/>
                <a:gd name="T9" fmla="*/ 14 h 99"/>
                <a:gd name="T10" fmla="*/ 97 w 151"/>
                <a:gd name="T11" fmla="*/ 9 h 99"/>
                <a:gd name="T12" fmla="*/ 90 w 151"/>
                <a:gd name="T13" fmla="*/ 6 h 99"/>
                <a:gd name="T14" fmla="*/ 70 w 151"/>
                <a:gd name="T15" fmla="*/ 4 h 99"/>
                <a:gd name="T16" fmla="*/ 32 w 151"/>
                <a:gd name="T17" fmla="*/ 3 h 99"/>
                <a:gd name="T18" fmla="*/ 18 w 151"/>
                <a:gd name="T19" fmla="*/ 0 h 99"/>
                <a:gd name="T20" fmla="*/ 8 w 151"/>
                <a:gd name="T21" fmla="*/ 6 h 99"/>
                <a:gd name="T22" fmla="*/ 5 w 151"/>
                <a:gd name="T23" fmla="*/ 13 h 99"/>
                <a:gd name="T24" fmla="*/ 7 w 151"/>
                <a:gd name="T25" fmla="*/ 24 h 99"/>
                <a:gd name="T26" fmla="*/ 11 w 151"/>
                <a:gd name="T27" fmla="*/ 23 h 99"/>
                <a:gd name="T28" fmla="*/ 15 w 151"/>
                <a:gd name="T29" fmla="*/ 23 h 99"/>
                <a:gd name="T30" fmla="*/ 22 w 151"/>
                <a:gd name="T31" fmla="*/ 25 h 99"/>
                <a:gd name="T32" fmla="*/ 26 w 151"/>
                <a:gd name="T33" fmla="*/ 25 h 99"/>
                <a:gd name="T34" fmla="*/ 34 w 151"/>
                <a:gd name="T35" fmla="*/ 26 h 99"/>
                <a:gd name="T36" fmla="*/ 37 w 151"/>
                <a:gd name="T37" fmla="*/ 30 h 99"/>
                <a:gd name="T38" fmla="*/ 29 w 151"/>
                <a:gd name="T39" fmla="*/ 36 h 99"/>
                <a:gd name="T40" fmla="*/ 30 w 151"/>
                <a:gd name="T41" fmla="*/ 47 h 99"/>
                <a:gd name="T42" fmla="*/ 28 w 151"/>
                <a:gd name="T43" fmla="*/ 54 h 99"/>
                <a:gd name="T44" fmla="*/ 25 w 151"/>
                <a:gd name="T45" fmla="*/ 58 h 99"/>
                <a:gd name="T46" fmla="*/ 28 w 151"/>
                <a:gd name="T47" fmla="*/ 64 h 99"/>
                <a:gd name="T48" fmla="*/ 25 w 151"/>
                <a:gd name="T49" fmla="*/ 70 h 99"/>
                <a:gd name="T50" fmla="*/ 28 w 151"/>
                <a:gd name="T51" fmla="*/ 75 h 99"/>
                <a:gd name="T52" fmla="*/ 23 w 151"/>
                <a:gd name="T53" fmla="*/ 82 h 99"/>
                <a:gd name="T54" fmla="*/ 25 w 151"/>
                <a:gd name="T55" fmla="*/ 85 h 99"/>
                <a:gd name="T56" fmla="*/ 31 w 151"/>
                <a:gd name="T57" fmla="*/ 86 h 99"/>
                <a:gd name="T58" fmla="*/ 45 w 151"/>
                <a:gd name="T59" fmla="*/ 98 h 99"/>
                <a:gd name="T60" fmla="*/ 48 w 151"/>
                <a:gd name="T61" fmla="*/ 95 h 99"/>
                <a:gd name="T62" fmla="*/ 55 w 151"/>
                <a:gd name="T63" fmla="*/ 94 h 99"/>
                <a:gd name="T64" fmla="*/ 65 w 151"/>
                <a:gd name="T65" fmla="*/ 91 h 99"/>
                <a:gd name="T66" fmla="*/ 80 w 151"/>
                <a:gd name="T67" fmla="*/ 90 h 99"/>
                <a:gd name="T68" fmla="*/ 89 w 151"/>
                <a:gd name="T69" fmla="*/ 86 h 99"/>
                <a:gd name="T70" fmla="*/ 98 w 151"/>
                <a:gd name="T71" fmla="*/ 81 h 99"/>
                <a:gd name="T72" fmla="*/ 102 w 151"/>
                <a:gd name="T73" fmla="*/ 73 h 99"/>
                <a:gd name="T74" fmla="*/ 111 w 151"/>
                <a:gd name="T75" fmla="*/ 65 h 99"/>
                <a:gd name="T76" fmla="*/ 111 w 151"/>
                <a:gd name="T77" fmla="*/ 49 h 99"/>
                <a:gd name="T78" fmla="*/ 120 w 151"/>
                <a:gd name="T79" fmla="*/ 38 h 99"/>
                <a:gd name="T80" fmla="*/ 131 w 151"/>
                <a:gd name="T81" fmla="*/ 33 h 99"/>
                <a:gd name="T82" fmla="*/ 144 w 151"/>
                <a:gd name="T83" fmla="*/ 27 h 99"/>
                <a:gd name="T84" fmla="*/ 149 w 151"/>
                <a:gd name="T85" fmla="*/ 18 h 99"/>
                <a:gd name="T86" fmla="*/ 150 w 151"/>
                <a:gd name="T87" fmla="*/ 53 h 99"/>
                <a:gd name="T88" fmla="*/ 140 w 151"/>
                <a:gd name="T89" fmla="*/ 56 h 99"/>
                <a:gd name="T90" fmla="*/ 150 w 151"/>
                <a:gd name="T9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1" h="99">
                  <a:moveTo>
                    <a:pt x="149" y="18"/>
                  </a:moveTo>
                  <a:cubicBezTo>
                    <a:pt x="145" y="18"/>
                    <a:pt x="140" y="18"/>
                    <a:pt x="137" y="17"/>
                  </a:cubicBezTo>
                  <a:cubicBezTo>
                    <a:pt x="133" y="17"/>
                    <a:pt x="125" y="16"/>
                    <a:pt x="123" y="14"/>
                  </a:cubicBezTo>
                  <a:cubicBezTo>
                    <a:pt x="121" y="12"/>
                    <a:pt x="117" y="11"/>
                    <a:pt x="117" y="13"/>
                  </a:cubicBezTo>
                  <a:cubicBezTo>
                    <a:pt x="117" y="15"/>
                    <a:pt x="112" y="16"/>
                    <a:pt x="108" y="14"/>
                  </a:cubicBezTo>
                  <a:cubicBezTo>
                    <a:pt x="105" y="12"/>
                    <a:pt x="99" y="10"/>
                    <a:pt x="97" y="9"/>
                  </a:cubicBezTo>
                  <a:cubicBezTo>
                    <a:pt x="96" y="8"/>
                    <a:pt x="93" y="7"/>
                    <a:pt x="90" y="6"/>
                  </a:cubicBezTo>
                  <a:cubicBezTo>
                    <a:pt x="87" y="6"/>
                    <a:pt x="77" y="3"/>
                    <a:pt x="70" y="4"/>
                  </a:cubicBezTo>
                  <a:cubicBezTo>
                    <a:pt x="63" y="4"/>
                    <a:pt x="40" y="3"/>
                    <a:pt x="32" y="3"/>
                  </a:cubicBezTo>
                  <a:cubicBezTo>
                    <a:pt x="23" y="4"/>
                    <a:pt x="22" y="0"/>
                    <a:pt x="18" y="0"/>
                  </a:cubicBezTo>
                  <a:cubicBezTo>
                    <a:pt x="13" y="0"/>
                    <a:pt x="15" y="5"/>
                    <a:pt x="8" y="6"/>
                  </a:cubicBezTo>
                  <a:cubicBezTo>
                    <a:pt x="1" y="6"/>
                    <a:pt x="0" y="10"/>
                    <a:pt x="5" y="13"/>
                  </a:cubicBezTo>
                  <a:cubicBezTo>
                    <a:pt x="8" y="16"/>
                    <a:pt x="8" y="20"/>
                    <a:pt x="7" y="24"/>
                  </a:cubicBezTo>
                  <a:cubicBezTo>
                    <a:pt x="9" y="24"/>
                    <a:pt x="10" y="23"/>
                    <a:pt x="11" y="23"/>
                  </a:cubicBezTo>
                  <a:cubicBezTo>
                    <a:pt x="13" y="20"/>
                    <a:pt x="15" y="21"/>
                    <a:pt x="15" y="23"/>
                  </a:cubicBezTo>
                  <a:cubicBezTo>
                    <a:pt x="15" y="26"/>
                    <a:pt x="19" y="25"/>
                    <a:pt x="22" y="25"/>
                  </a:cubicBezTo>
                  <a:cubicBezTo>
                    <a:pt x="24" y="25"/>
                    <a:pt x="24" y="27"/>
                    <a:pt x="26" y="25"/>
                  </a:cubicBezTo>
                  <a:cubicBezTo>
                    <a:pt x="29" y="23"/>
                    <a:pt x="34" y="24"/>
                    <a:pt x="34" y="26"/>
                  </a:cubicBezTo>
                  <a:cubicBezTo>
                    <a:pt x="34" y="28"/>
                    <a:pt x="40" y="27"/>
                    <a:pt x="37" y="30"/>
                  </a:cubicBezTo>
                  <a:cubicBezTo>
                    <a:pt x="33" y="33"/>
                    <a:pt x="29" y="34"/>
                    <a:pt x="29" y="36"/>
                  </a:cubicBezTo>
                  <a:cubicBezTo>
                    <a:pt x="29" y="39"/>
                    <a:pt x="33" y="44"/>
                    <a:pt x="30" y="47"/>
                  </a:cubicBezTo>
                  <a:cubicBezTo>
                    <a:pt x="27" y="49"/>
                    <a:pt x="31" y="54"/>
                    <a:pt x="28" y="54"/>
                  </a:cubicBezTo>
                  <a:cubicBezTo>
                    <a:pt x="25" y="54"/>
                    <a:pt x="21" y="55"/>
                    <a:pt x="25" y="58"/>
                  </a:cubicBezTo>
                  <a:cubicBezTo>
                    <a:pt x="28" y="61"/>
                    <a:pt x="31" y="64"/>
                    <a:pt x="28" y="64"/>
                  </a:cubicBezTo>
                  <a:cubicBezTo>
                    <a:pt x="26" y="64"/>
                    <a:pt x="24" y="69"/>
                    <a:pt x="25" y="70"/>
                  </a:cubicBezTo>
                  <a:cubicBezTo>
                    <a:pt x="26" y="71"/>
                    <a:pt x="32" y="75"/>
                    <a:pt x="28" y="75"/>
                  </a:cubicBezTo>
                  <a:cubicBezTo>
                    <a:pt x="23" y="76"/>
                    <a:pt x="23" y="80"/>
                    <a:pt x="23" y="82"/>
                  </a:cubicBezTo>
                  <a:cubicBezTo>
                    <a:pt x="23" y="83"/>
                    <a:pt x="24" y="84"/>
                    <a:pt x="25" y="85"/>
                  </a:cubicBezTo>
                  <a:cubicBezTo>
                    <a:pt x="27" y="85"/>
                    <a:pt x="29" y="85"/>
                    <a:pt x="31" y="86"/>
                  </a:cubicBezTo>
                  <a:cubicBezTo>
                    <a:pt x="36" y="88"/>
                    <a:pt x="39" y="99"/>
                    <a:pt x="45" y="98"/>
                  </a:cubicBezTo>
                  <a:cubicBezTo>
                    <a:pt x="48" y="98"/>
                    <a:pt x="46" y="96"/>
                    <a:pt x="48" y="95"/>
                  </a:cubicBezTo>
                  <a:cubicBezTo>
                    <a:pt x="49" y="94"/>
                    <a:pt x="52" y="94"/>
                    <a:pt x="55" y="94"/>
                  </a:cubicBezTo>
                  <a:cubicBezTo>
                    <a:pt x="57" y="94"/>
                    <a:pt x="59" y="91"/>
                    <a:pt x="65" y="91"/>
                  </a:cubicBezTo>
                  <a:cubicBezTo>
                    <a:pt x="72" y="90"/>
                    <a:pt x="76" y="90"/>
                    <a:pt x="80" y="90"/>
                  </a:cubicBezTo>
                  <a:cubicBezTo>
                    <a:pt x="84" y="90"/>
                    <a:pt x="88" y="89"/>
                    <a:pt x="89" y="86"/>
                  </a:cubicBezTo>
                  <a:cubicBezTo>
                    <a:pt x="90" y="84"/>
                    <a:pt x="93" y="81"/>
                    <a:pt x="98" y="81"/>
                  </a:cubicBezTo>
                  <a:cubicBezTo>
                    <a:pt x="102" y="80"/>
                    <a:pt x="102" y="75"/>
                    <a:pt x="102" y="73"/>
                  </a:cubicBezTo>
                  <a:cubicBezTo>
                    <a:pt x="102" y="70"/>
                    <a:pt x="110" y="66"/>
                    <a:pt x="111" y="65"/>
                  </a:cubicBezTo>
                  <a:cubicBezTo>
                    <a:pt x="111" y="63"/>
                    <a:pt x="106" y="55"/>
                    <a:pt x="111" y="49"/>
                  </a:cubicBezTo>
                  <a:cubicBezTo>
                    <a:pt x="115" y="42"/>
                    <a:pt x="120" y="42"/>
                    <a:pt x="120" y="38"/>
                  </a:cubicBezTo>
                  <a:cubicBezTo>
                    <a:pt x="120" y="35"/>
                    <a:pt x="125" y="34"/>
                    <a:pt x="131" y="33"/>
                  </a:cubicBezTo>
                  <a:cubicBezTo>
                    <a:pt x="137" y="32"/>
                    <a:pt x="139" y="29"/>
                    <a:pt x="144" y="27"/>
                  </a:cubicBezTo>
                  <a:cubicBezTo>
                    <a:pt x="148" y="25"/>
                    <a:pt x="150" y="22"/>
                    <a:pt x="149" y="18"/>
                  </a:cubicBezTo>
                  <a:close/>
                  <a:moveTo>
                    <a:pt x="150" y="53"/>
                  </a:moveTo>
                  <a:cubicBezTo>
                    <a:pt x="149" y="47"/>
                    <a:pt x="137" y="54"/>
                    <a:pt x="140" y="56"/>
                  </a:cubicBezTo>
                  <a:cubicBezTo>
                    <a:pt x="145" y="59"/>
                    <a:pt x="151" y="58"/>
                    <a:pt x="150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8" name="Freeform 268"/>
            <p:cNvSpPr>
              <a:spLocks/>
            </p:cNvSpPr>
            <p:nvPr userDrawn="1"/>
          </p:nvSpPr>
          <p:spPr bwMode="auto">
            <a:xfrm>
              <a:off x="7537792" y="3177972"/>
              <a:ext cx="83898" cy="49237"/>
            </a:xfrm>
            <a:custGeom>
              <a:avLst/>
              <a:gdLst>
                <a:gd name="T0" fmla="*/ 0 w 39"/>
                <a:gd name="T1" fmla="*/ 18 h 21"/>
                <a:gd name="T2" fmla="*/ 8 w 39"/>
                <a:gd name="T3" fmla="*/ 17 h 21"/>
                <a:gd name="T4" fmla="*/ 10 w 39"/>
                <a:gd name="T5" fmla="*/ 20 h 21"/>
                <a:gd name="T6" fmla="*/ 18 w 39"/>
                <a:gd name="T7" fmla="*/ 19 h 21"/>
                <a:gd name="T8" fmla="*/ 25 w 39"/>
                <a:gd name="T9" fmla="*/ 19 h 21"/>
                <a:gd name="T10" fmla="*/ 29 w 39"/>
                <a:gd name="T11" fmla="*/ 14 h 21"/>
                <a:gd name="T12" fmla="*/ 32 w 39"/>
                <a:gd name="T13" fmla="*/ 9 h 21"/>
                <a:gd name="T14" fmla="*/ 39 w 39"/>
                <a:gd name="T15" fmla="*/ 5 h 21"/>
                <a:gd name="T16" fmla="*/ 37 w 39"/>
                <a:gd name="T17" fmla="*/ 0 h 21"/>
                <a:gd name="T18" fmla="*/ 29 w 39"/>
                <a:gd name="T19" fmla="*/ 3 h 21"/>
                <a:gd name="T20" fmla="*/ 18 w 39"/>
                <a:gd name="T21" fmla="*/ 6 h 21"/>
                <a:gd name="T22" fmla="*/ 6 w 39"/>
                <a:gd name="T23" fmla="*/ 4 h 21"/>
                <a:gd name="T24" fmla="*/ 1 w 39"/>
                <a:gd name="T25" fmla="*/ 4 h 21"/>
                <a:gd name="T26" fmla="*/ 0 w 39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1">
                  <a:moveTo>
                    <a:pt x="0" y="18"/>
                  </a:moveTo>
                  <a:cubicBezTo>
                    <a:pt x="3" y="17"/>
                    <a:pt x="6" y="17"/>
                    <a:pt x="8" y="17"/>
                  </a:cubicBezTo>
                  <a:cubicBezTo>
                    <a:pt x="9" y="18"/>
                    <a:pt x="9" y="19"/>
                    <a:pt x="10" y="20"/>
                  </a:cubicBezTo>
                  <a:cubicBezTo>
                    <a:pt x="12" y="20"/>
                    <a:pt x="16" y="19"/>
                    <a:pt x="18" y="19"/>
                  </a:cubicBezTo>
                  <a:cubicBezTo>
                    <a:pt x="20" y="18"/>
                    <a:pt x="25" y="21"/>
                    <a:pt x="25" y="19"/>
                  </a:cubicBezTo>
                  <a:cubicBezTo>
                    <a:pt x="26" y="18"/>
                    <a:pt x="27" y="14"/>
                    <a:pt x="29" y="14"/>
                  </a:cubicBezTo>
                  <a:cubicBezTo>
                    <a:pt x="31" y="14"/>
                    <a:pt x="30" y="9"/>
                    <a:pt x="32" y="9"/>
                  </a:cubicBezTo>
                  <a:cubicBezTo>
                    <a:pt x="34" y="9"/>
                    <a:pt x="39" y="5"/>
                    <a:pt x="39" y="5"/>
                  </a:cubicBezTo>
                  <a:cubicBezTo>
                    <a:pt x="39" y="5"/>
                    <a:pt x="37" y="1"/>
                    <a:pt x="37" y="0"/>
                  </a:cubicBezTo>
                  <a:cubicBezTo>
                    <a:pt x="36" y="0"/>
                    <a:pt x="33" y="3"/>
                    <a:pt x="29" y="3"/>
                  </a:cubicBezTo>
                  <a:cubicBezTo>
                    <a:pt x="24" y="3"/>
                    <a:pt x="21" y="6"/>
                    <a:pt x="18" y="6"/>
                  </a:cubicBezTo>
                  <a:cubicBezTo>
                    <a:pt x="16" y="6"/>
                    <a:pt x="10" y="4"/>
                    <a:pt x="6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9" name="Freeform 269"/>
            <p:cNvSpPr>
              <a:spLocks noEditPoints="1"/>
            </p:cNvSpPr>
            <p:nvPr userDrawn="1"/>
          </p:nvSpPr>
          <p:spPr bwMode="auto">
            <a:xfrm>
              <a:off x="7710622" y="3338448"/>
              <a:ext cx="159407" cy="200595"/>
            </a:xfrm>
            <a:custGeom>
              <a:avLst/>
              <a:gdLst>
                <a:gd name="T0" fmla="*/ 73 w 74"/>
                <a:gd name="T1" fmla="*/ 0 h 86"/>
                <a:gd name="T2" fmla="*/ 67 w 74"/>
                <a:gd name="T3" fmla="*/ 2 h 86"/>
                <a:gd name="T4" fmla="*/ 63 w 74"/>
                <a:gd name="T5" fmla="*/ 5 h 86"/>
                <a:gd name="T6" fmla="*/ 50 w 74"/>
                <a:gd name="T7" fmla="*/ 3 h 86"/>
                <a:gd name="T8" fmla="*/ 35 w 74"/>
                <a:gd name="T9" fmla="*/ 3 h 86"/>
                <a:gd name="T10" fmla="*/ 34 w 74"/>
                <a:gd name="T11" fmla="*/ 3 h 86"/>
                <a:gd name="T12" fmla="*/ 24 w 74"/>
                <a:gd name="T13" fmla="*/ 8 h 86"/>
                <a:gd name="T14" fmla="*/ 18 w 74"/>
                <a:gd name="T15" fmla="*/ 11 h 86"/>
                <a:gd name="T16" fmla="*/ 10 w 74"/>
                <a:gd name="T17" fmla="*/ 12 h 86"/>
                <a:gd name="T18" fmla="*/ 6 w 74"/>
                <a:gd name="T19" fmla="*/ 18 h 86"/>
                <a:gd name="T20" fmla="*/ 3 w 74"/>
                <a:gd name="T21" fmla="*/ 22 h 86"/>
                <a:gd name="T22" fmla="*/ 0 w 74"/>
                <a:gd name="T23" fmla="*/ 28 h 86"/>
                <a:gd name="T24" fmla="*/ 0 w 74"/>
                <a:gd name="T25" fmla="*/ 28 h 86"/>
                <a:gd name="T26" fmla="*/ 6 w 74"/>
                <a:gd name="T27" fmla="*/ 38 h 86"/>
                <a:gd name="T28" fmla="*/ 15 w 74"/>
                <a:gd name="T29" fmla="*/ 40 h 86"/>
                <a:gd name="T30" fmla="*/ 25 w 74"/>
                <a:gd name="T31" fmla="*/ 44 h 86"/>
                <a:gd name="T32" fmla="*/ 13 w 74"/>
                <a:gd name="T33" fmla="*/ 45 h 86"/>
                <a:gd name="T34" fmla="*/ 15 w 74"/>
                <a:gd name="T35" fmla="*/ 54 h 86"/>
                <a:gd name="T36" fmla="*/ 21 w 74"/>
                <a:gd name="T37" fmla="*/ 61 h 86"/>
                <a:gd name="T38" fmla="*/ 32 w 74"/>
                <a:gd name="T39" fmla="*/ 66 h 86"/>
                <a:gd name="T40" fmla="*/ 30 w 74"/>
                <a:gd name="T41" fmla="*/ 55 h 86"/>
                <a:gd name="T42" fmla="*/ 38 w 74"/>
                <a:gd name="T43" fmla="*/ 55 h 86"/>
                <a:gd name="T44" fmla="*/ 33 w 74"/>
                <a:gd name="T45" fmla="*/ 51 h 86"/>
                <a:gd name="T46" fmla="*/ 37 w 74"/>
                <a:gd name="T47" fmla="*/ 48 h 86"/>
                <a:gd name="T48" fmla="*/ 45 w 74"/>
                <a:gd name="T49" fmla="*/ 48 h 86"/>
                <a:gd name="T50" fmla="*/ 42 w 74"/>
                <a:gd name="T51" fmla="*/ 39 h 86"/>
                <a:gd name="T52" fmla="*/ 32 w 74"/>
                <a:gd name="T53" fmla="*/ 39 h 86"/>
                <a:gd name="T54" fmla="*/ 36 w 74"/>
                <a:gd name="T55" fmla="*/ 33 h 86"/>
                <a:gd name="T56" fmla="*/ 26 w 74"/>
                <a:gd name="T57" fmla="*/ 21 h 86"/>
                <a:gd name="T58" fmla="*/ 32 w 74"/>
                <a:gd name="T59" fmla="*/ 18 h 86"/>
                <a:gd name="T60" fmla="*/ 42 w 74"/>
                <a:gd name="T61" fmla="*/ 19 h 86"/>
                <a:gd name="T62" fmla="*/ 44 w 74"/>
                <a:gd name="T63" fmla="*/ 11 h 86"/>
                <a:gd name="T64" fmla="*/ 51 w 74"/>
                <a:gd name="T65" fmla="*/ 13 h 86"/>
                <a:gd name="T66" fmla="*/ 60 w 74"/>
                <a:gd name="T67" fmla="*/ 9 h 86"/>
                <a:gd name="T68" fmla="*/ 68 w 74"/>
                <a:gd name="T69" fmla="*/ 13 h 86"/>
                <a:gd name="T70" fmla="*/ 70 w 74"/>
                <a:gd name="T71" fmla="*/ 9 h 86"/>
                <a:gd name="T72" fmla="*/ 74 w 74"/>
                <a:gd name="T73" fmla="*/ 4 h 86"/>
                <a:gd name="T74" fmla="*/ 73 w 74"/>
                <a:gd name="T75" fmla="*/ 0 h 86"/>
                <a:gd name="T76" fmla="*/ 63 w 74"/>
                <a:gd name="T77" fmla="*/ 80 h 86"/>
                <a:gd name="T78" fmla="*/ 45 w 74"/>
                <a:gd name="T79" fmla="*/ 79 h 86"/>
                <a:gd name="T80" fmla="*/ 38 w 74"/>
                <a:gd name="T81" fmla="*/ 81 h 86"/>
                <a:gd name="T82" fmla="*/ 55 w 74"/>
                <a:gd name="T83" fmla="*/ 85 h 86"/>
                <a:gd name="T84" fmla="*/ 70 w 74"/>
                <a:gd name="T85" fmla="*/ 81 h 86"/>
                <a:gd name="T86" fmla="*/ 63 w 74"/>
                <a:gd name="T8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86">
                  <a:moveTo>
                    <a:pt x="73" y="0"/>
                  </a:moveTo>
                  <a:cubicBezTo>
                    <a:pt x="70" y="0"/>
                    <a:pt x="67" y="1"/>
                    <a:pt x="67" y="2"/>
                  </a:cubicBezTo>
                  <a:cubicBezTo>
                    <a:pt x="68" y="4"/>
                    <a:pt x="65" y="5"/>
                    <a:pt x="63" y="5"/>
                  </a:cubicBezTo>
                  <a:cubicBezTo>
                    <a:pt x="63" y="5"/>
                    <a:pt x="53" y="4"/>
                    <a:pt x="50" y="3"/>
                  </a:cubicBezTo>
                  <a:cubicBezTo>
                    <a:pt x="48" y="2"/>
                    <a:pt x="39" y="2"/>
                    <a:pt x="35" y="3"/>
                  </a:cubicBezTo>
                  <a:cubicBezTo>
                    <a:pt x="35" y="3"/>
                    <a:pt x="35" y="3"/>
                    <a:pt x="34" y="3"/>
                  </a:cubicBezTo>
                  <a:cubicBezTo>
                    <a:pt x="33" y="5"/>
                    <a:pt x="25" y="9"/>
                    <a:pt x="24" y="8"/>
                  </a:cubicBezTo>
                  <a:cubicBezTo>
                    <a:pt x="22" y="7"/>
                    <a:pt x="21" y="10"/>
                    <a:pt x="18" y="11"/>
                  </a:cubicBezTo>
                  <a:cubicBezTo>
                    <a:pt x="15" y="12"/>
                    <a:pt x="10" y="11"/>
                    <a:pt x="10" y="12"/>
                  </a:cubicBezTo>
                  <a:cubicBezTo>
                    <a:pt x="10" y="13"/>
                    <a:pt x="8" y="17"/>
                    <a:pt x="6" y="18"/>
                  </a:cubicBezTo>
                  <a:cubicBezTo>
                    <a:pt x="4" y="20"/>
                    <a:pt x="6" y="22"/>
                    <a:pt x="3" y="22"/>
                  </a:cubicBezTo>
                  <a:cubicBezTo>
                    <a:pt x="1" y="23"/>
                    <a:pt x="1" y="26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4" y="29"/>
                    <a:pt x="7" y="34"/>
                    <a:pt x="6" y="38"/>
                  </a:cubicBezTo>
                  <a:cubicBezTo>
                    <a:pt x="6" y="42"/>
                    <a:pt x="12" y="43"/>
                    <a:pt x="15" y="40"/>
                  </a:cubicBezTo>
                  <a:cubicBezTo>
                    <a:pt x="18" y="37"/>
                    <a:pt x="25" y="42"/>
                    <a:pt x="25" y="44"/>
                  </a:cubicBezTo>
                  <a:cubicBezTo>
                    <a:pt x="25" y="46"/>
                    <a:pt x="17" y="42"/>
                    <a:pt x="13" y="45"/>
                  </a:cubicBezTo>
                  <a:cubicBezTo>
                    <a:pt x="8" y="48"/>
                    <a:pt x="16" y="51"/>
                    <a:pt x="15" y="54"/>
                  </a:cubicBezTo>
                  <a:cubicBezTo>
                    <a:pt x="14" y="57"/>
                    <a:pt x="17" y="61"/>
                    <a:pt x="21" y="61"/>
                  </a:cubicBezTo>
                  <a:cubicBezTo>
                    <a:pt x="25" y="61"/>
                    <a:pt x="30" y="67"/>
                    <a:pt x="32" y="66"/>
                  </a:cubicBezTo>
                  <a:cubicBezTo>
                    <a:pt x="35" y="65"/>
                    <a:pt x="29" y="56"/>
                    <a:pt x="30" y="55"/>
                  </a:cubicBezTo>
                  <a:cubicBezTo>
                    <a:pt x="31" y="54"/>
                    <a:pt x="36" y="57"/>
                    <a:pt x="38" y="55"/>
                  </a:cubicBezTo>
                  <a:cubicBezTo>
                    <a:pt x="41" y="52"/>
                    <a:pt x="36" y="50"/>
                    <a:pt x="33" y="51"/>
                  </a:cubicBezTo>
                  <a:cubicBezTo>
                    <a:pt x="29" y="51"/>
                    <a:pt x="33" y="46"/>
                    <a:pt x="37" y="48"/>
                  </a:cubicBezTo>
                  <a:cubicBezTo>
                    <a:pt x="41" y="51"/>
                    <a:pt x="43" y="48"/>
                    <a:pt x="45" y="48"/>
                  </a:cubicBezTo>
                  <a:cubicBezTo>
                    <a:pt x="48" y="47"/>
                    <a:pt x="48" y="40"/>
                    <a:pt x="42" y="39"/>
                  </a:cubicBezTo>
                  <a:cubicBezTo>
                    <a:pt x="35" y="37"/>
                    <a:pt x="36" y="43"/>
                    <a:pt x="32" y="39"/>
                  </a:cubicBezTo>
                  <a:cubicBezTo>
                    <a:pt x="28" y="35"/>
                    <a:pt x="36" y="37"/>
                    <a:pt x="36" y="33"/>
                  </a:cubicBezTo>
                  <a:cubicBezTo>
                    <a:pt x="36" y="30"/>
                    <a:pt x="29" y="25"/>
                    <a:pt x="26" y="21"/>
                  </a:cubicBezTo>
                  <a:cubicBezTo>
                    <a:pt x="23" y="17"/>
                    <a:pt x="31" y="15"/>
                    <a:pt x="32" y="18"/>
                  </a:cubicBezTo>
                  <a:cubicBezTo>
                    <a:pt x="34" y="21"/>
                    <a:pt x="39" y="21"/>
                    <a:pt x="42" y="19"/>
                  </a:cubicBezTo>
                  <a:cubicBezTo>
                    <a:pt x="45" y="18"/>
                    <a:pt x="39" y="13"/>
                    <a:pt x="44" y="11"/>
                  </a:cubicBezTo>
                  <a:cubicBezTo>
                    <a:pt x="49" y="9"/>
                    <a:pt x="49" y="13"/>
                    <a:pt x="51" y="13"/>
                  </a:cubicBezTo>
                  <a:cubicBezTo>
                    <a:pt x="53" y="14"/>
                    <a:pt x="54" y="9"/>
                    <a:pt x="60" y="9"/>
                  </a:cubicBezTo>
                  <a:cubicBezTo>
                    <a:pt x="63" y="9"/>
                    <a:pt x="65" y="11"/>
                    <a:pt x="68" y="13"/>
                  </a:cubicBezTo>
                  <a:cubicBezTo>
                    <a:pt x="69" y="11"/>
                    <a:pt x="70" y="10"/>
                    <a:pt x="70" y="9"/>
                  </a:cubicBezTo>
                  <a:cubicBezTo>
                    <a:pt x="70" y="7"/>
                    <a:pt x="74" y="7"/>
                    <a:pt x="74" y="4"/>
                  </a:cubicBezTo>
                  <a:cubicBezTo>
                    <a:pt x="74" y="3"/>
                    <a:pt x="73" y="1"/>
                    <a:pt x="73" y="0"/>
                  </a:cubicBezTo>
                  <a:close/>
                  <a:moveTo>
                    <a:pt x="63" y="80"/>
                  </a:moveTo>
                  <a:cubicBezTo>
                    <a:pt x="60" y="79"/>
                    <a:pt x="48" y="81"/>
                    <a:pt x="45" y="79"/>
                  </a:cubicBezTo>
                  <a:cubicBezTo>
                    <a:pt x="41" y="76"/>
                    <a:pt x="35" y="81"/>
                    <a:pt x="38" y="81"/>
                  </a:cubicBezTo>
                  <a:cubicBezTo>
                    <a:pt x="42" y="82"/>
                    <a:pt x="48" y="85"/>
                    <a:pt x="55" y="85"/>
                  </a:cubicBezTo>
                  <a:cubicBezTo>
                    <a:pt x="61" y="86"/>
                    <a:pt x="70" y="83"/>
                    <a:pt x="70" y="81"/>
                  </a:cubicBezTo>
                  <a:cubicBezTo>
                    <a:pt x="70" y="79"/>
                    <a:pt x="66" y="82"/>
                    <a:pt x="63" y="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0" name="Freeform 270"/>
            <p:cNvSpPr>
              <a:spLocks/>
            </p:cNvSpPr>
            <p:nvPr userDrawn="1"/>
          </p:nvSpPr>
          <p:spPr bwMode="auto">
            <a:xfrm>
              <a:off x="8004264" y="3511688"/>
              <a:ext cx="67118" cy="41943"/>
            </a:xfrm>
            <a:custGeom>
              <a:avLst/>
              <a:gdLst>
                <a:gd name="T0" fmla="*/ 21 w 31"/>
                <a:gd name="T1" fmla="*/ 11 h 18"/>
                <a:gd name="T2" fmla="*/ 27 w 31"/>
                <a:gd name="T3" fmla="*/ 4 h 18"/>
                <a:gd name="T4" fmla="*/ 27 w 31"/>
                <a:gd name="T5" fmla="*/ 2 h 18"/>
                <a:gd name="T6" fmla="*/ 10 w 31"/>
                <a:gd name="T7" fmla="*/ 7 h 18"/>
                <a:gd name="T8" fmla="*/ 5 w 31"/>
                <a:gd name="T9" fmla="*/ 14 h 18"/>
                <a:gd name="T10" fmla="*/ 21 w 31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1" y="11"/>
                  </a:moveTo>
                  <a:cubicBezTo>
                    <a:pt x="20" y="9"/>
                    <a:pt x="23" y="5"/>
                    <a:pt x="27" y="4"/>
                  </a:cubicBezTo>
                  <a:cubicBezTo>
                    <a:pt x="31" y="3"/>
                    <a:pt x="29" y="0"/>
                    <a:pt x="27" y="2"/>
                  </a:cubicBezTo>
                  <a:cubicBezTo>
                    <a:pt x="24" y="4"/>
                    <a:pt x="18" y="6"/>
                    <a:pt x="10" y="7"/>
                  </a:cubicBezTo>
                  <a:cubicBezTo>
                    <a:pt x="2" y="7"/>
                    <a:pt x="0" y="12"/>
                    <a:pt x="5" y="14"/>
                  </a:cubicBezTo>
                  <a:cubicBezTo>
                    <a:pt x="11" y="18"/>
                    <a:pt x="21" y="13"/>
                    <a:pt x="21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1" name="Freeform 271"/>
            <p:cNvSpPr>
              <a:spLocks/>
            </p:cNvSpPr>
            <p:nvPr userDrawn="1"/>
          </p:nvSpPr>
          <p:spPr bwMode="auto">
            <a:xfrm>
              <a:off x="6952185" y="2900786"/>
              <a:ext cx="114101" cy="125828"/>
            </a:xfrm>
            <a:custGeom>
              <a:avLst/>
              <a:gdLst>
                <a:gd name="T0" fmla="*/ 47 w 53"/>
                <a:gd name="T1" fmla="*/ 17 h 54"/>
                <a:gd name="T2" fmla="*/ 43 w 53"/>
                <a:gd name="T3" fmla="*/ 14 h 54"/>
                <a:gd name="T4" fmla="*/ 36 w 53"/>
                <a:gd name="T5" fmla="*/ 16 h 54"/>
                <a:gd name="T6" fmla="*/ 29 w 53"/>
                <a:gd name="T7" fmla="*/ 14 h 54"/>
                <a:gd name="T8" fmla="*/ 32 w 53"/>
                <a:gd name="T9" fmla="*/ 8 h 54"/>
                <a:gd name="T10" fmla="*/ 35 w 53"/>
                <a:gd name="T11" fmla="*/ 2 h 54"/>
                <a:gd name="T12" fmla="*/ 34 w 53"/>
                <a:gd name="T13" fmla="*/ 2 h 54"/>
                <a:gd name="T14" fmla="*/ 22 w 53"/>
                <a:gd name="T15" fmla="*/ 4 h 54"/>
                <a:gd name="T16" fmla="*/ 27 w 53"/>
                <a:gd name="T17" fmla="*/ 9 h 54"/>
                <a:gd name="T18" fmla="*/ 18 w 53"/>
                <a:gd name="T19" fmla="*/ 13 h 54"/>
                <a:gd name="T20" fmla="*/ 5 w 53"/>
                <a:gd name="T21" fmla="*/ 14 h 54"/>
                <a:gd name="T22" fmla="*/ 7 w 53"/>
                <a:gd name="T23" fmla="*/ 22 h 54"/>
                <a:gd name="T24" fmla="*/ 12 w 53"/>
                <a:gd name="T25" fmla="*/ 29 h 54"/>
                <a:gd name="T26" fmla="*/ 9 w 53"/>
                <a:gd name="T27" fmla="*/ 39 h 54"/>
                <a:gd name="T28" fmla="*/ 1 w 53"/>
                <a:gd name="T29" fmla="*/ 46 h 54"/>
                <a:gd name="T30" fmla="*/ 13 w 53"/>
                <a:gd name="T31" fmla="*/ 54 h 54"/>
                <a:gd name="T32" fmla="*/ 33 w 53"/>
                <a:gd name="T33" fmla="*/ 47 h 54"/>
                <a:gd name="T34" fmla="*/ 47 w 53"/>
                <a:gd name="T35" fmla="*/ 44 h 54"/>
                <a:gd name="T36" fmla="*/ 47 w 53"/>
                <a:gd name="T37" fmla="*/ 19 h 54"/>
                <a:gd name="T38" fmla="*/ 47 w 53"/>
                <a:gd name="T39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" h="54">
                  <a:moveTo>
                    <a:pt x="47" y="17"/>
                  </a:moveTo>
                  <a:cubicBezTo>
                    <a:pt x="46" y="16"/>
                    <a:pt x="44" y="15"/>
                    <a:pt x="43" y="14"/>
                  </a:cubicBezTo>
                  <a:cubicBezTo>
                    <a:pt x="39" y="9"/>
                    <a:pt x="37" y="13"/>
                    <a:pt x="36" y="16"/>
                  </a:cubicBezTo>
                  <a:cubicBezTo>
                    <a:pt x="36" y="19"/>
                    <a:pt x="32" y="15"/>
                    <a:pt x="29" y="14"/>
                  </a:cubicBezTo>
                  <a:cubicBezTo>
                    <a:pt x="27" y="14"/>
                    <a:pt x="30" y="9"/>
                    <a:pt x="32" y="8"/>
                  </a:cubicBezTo>
                  <a:cubicBezTo>
                    <a:pt x="33" y="7"/>
                    <a:pt x="34" y="5"/>
                    <a:pt x="35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29" y="0"/>
                    <a:pt x="22" y="0"/>
                    <a:pt x="22" y="4"/>
                  </a:cubicBezTo>
                  <a:cubicBezTo>
                    <a:pt x="22" y="8"/>
                    <a:pt x="27" y="6"/>
                    <a:pt x="27" y="9"/>
                  </a:cubicBezTo>
                  <a:cubicBezTo>
                    <a:pt x="27" y="12"/>
                    <a:pt x="22" y="11"/>
                    <a:pt x="18" y="13"/>
                  </a:cubicBezTo>
                  <a:cubicBezTo>
                    <a:pt x="14" y="16"/>
                    <a:pt x="10" y="12"/>
                    <a:pt x="5" y="14"/>
                  </a:cubicBezTo>
                  <a:cubicBezTo>
                    <a:pt x="1" y="16"/>
                    <a:pt x="10" y="18"/>
                    <a:pt x="7" y="22"/>
                  </a:cubicBezTo>
                  <a:cubicBezTo>
                    <a:pt x="4" y="26"/>
                    <a:pt x="7" y="26"/>
                    <a:pt x="12" y="29"/>
                  </a:cubicBezTo>
                  <a:cubicBezTo>
                    <a:pt x="17" y="33"/>
                    <a:pt x="9" y="34"/>
                    <a:pt x="9" y="39"/>
                  </a:cubicBezTo>
                  <a:cubicBezTo>
                    <a:pt x="9" y="43"/>
                    <a:pt x="3" y="43"/>
                    <a:pt x="1" y="46"/>
                  </a:cubicBezTo>
                  <a:cubicBezTo>
                    <a:pt x="0" y="48"/>
                    <a:pt x="7" y="54"/>
                    <a:pt x="13" y="54"/>
                  </a:cubicBezTo>
                  <a:cubicBezTo>
                    <a:pt x="17" y="54"/>
                    <a:pt x="27" y="52"/>
                    <a:pt x="33" y="47"/>
                  </a:cubicBezTo>
                  <a:cubicBezTo>
                    <a:pt x="39" y="41"/>
                    <a:pt x="42" y="46"/>
                    <a:pt x="47" y="44"/>
                  </a:cubicBezTo>
                  <a:cubicBezTo>
                    <a:pt x="53" y="41"/>
                    <a:pt x="49" y="23"/>
                    <a:pt x="47" y="19"/>
                  </a:cubicBezTo>
                  <a:cubicBezTo>
                    <a:pt x="47" y="18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" name="Freeform 272"/>
            <p:cNvSpPr>
              <a:spLocks noEditPoints="1"/>
            </p:cNvSpPr>
            <p:nvPr userDrawn="1"/>
          </p:nvSpPr>
          <p:spPr bwMode="auto">
            <a:xfrm>
              <a:off x="7010913" y="2760369"/>
              <a:ext cx="250016" cy="322776"/>
            </a:xfrm>
            <a:custGeom>
              <a:avLst/>
              <a:gdLst>
                <a:gd name="T0" fmla="*/ 8 w 117"/>
                <a:gd name="T1" fmla="*/ 62 h 138"/>
                <a:gd name="T2" fmla="*/ 2 w 117"/>
                <a:gd name="T3" fmla="*/ 74 h 138"/>
                <a:gd name="T4" fmla="*/ 16 w 117"/>
                <a:gd name="T5" fmla="*/ 74 h 138"/>
                <a:gd name="T6" fmla="*/ 29 w 117"/>
                <a:gd name="T7" fmla="*/ 72 h 138"/>
                <a:gd name="T8" fmla="*/ 117 w 117"/>
                <a:gd name="T9" fmla="*/ 99 h 138"/>
                <a:gd name="T10" fmla="*/ 99 w 117"/>
                <a:gd name="T11" fmla="*/ 93 h 138"/>
                <a:gd name="T12" fmla="*/ 95 w 117"/>
                <a:gd name="T13" fmla="*/ 81 h 138"/>
                <a:gd name="T14" fmla="*/ 78 w 117"/>
                <a:gd name="T15" fmla="*/ 55 h 138"/>
                <a:gd name="T16" fmla="*/ 60 w 117"/>
                <a:gd name="T17" fmla="*/ 48 h 138"/>
                <a:gd name="T18" fmla="*/ 73 w 117"/>
                <a:gd name="T19" fmla="*/ 22 h 138"/>
                <a:gd name="T20" fmla="*/ 48 w 117"/>
                <a:gd name="T21" fmla="*/ 18 h 138"/>
                <a:gd name="T22" fmla="*/ 58 w 117"/>
                <a:gd name="T23" fmla="*/ 2 h 138"/>
                <a:gd name="T24" fmla="*/ 40 w 117"/>
                <a:gd name="T25" fmla="*/ 7 h 138"/>
                <a:gd name="T26" fmla="*/ 28 w 117"/>
                <a:gd name="T27" fmla="*/ 23 h 138"/>
                <a:gd name="T28" fmla="*/ 18 w 117"/>
                <a:gd name="T29" fmla="*/ 24 h 138"/>
                <a:gd name="T30" fmla="*/ 22 w 117"/>
                <a:gd name="T31" fmla="*/ 38 h 138"/>
                <a:gd name="T32" fmla="*/ 19 w 117"/>
                <a:gd name="T33" fmla="*/ 51 h 138"/>
                <a:gd name="T34" fmla="*/ 32 w 117"/>
                <a:gd name="T35" fmla="*/ 55 h 138"/>
                <a:gd name="T36" fmla="*/ 39 w 117"/>
                <a:gd name="T37" fmla="*/ 54 h 138"/>
                <a:gd name="T38" fmla="*/ 52 w 117"/>
                <a:gd name="T39" fmla="*/ 63 h 138"/>
                <a:gd name="T40" fmla="*/ 57 w 117"/>
                <a:gd name="T41" fmla="*/ 73 h 138"/>
                <a:gd name="T42" fmla="*/ 59 w 117"/>
                <a:gd name="T43" fmla="*/ 87 h 138"/>
                <a:gd name="T44" fmla="*/ 44 w 117"/>
                <a:gd name="T45" fmla="*/ 89 h 138"/>
                <a:gd name="T46" fmla="*/ 47 w 117"/>
                <a:gd name="T47" fmla="*/ 100 h 138"/>
                <a:gd name="T48" fmla="*/ 40 w 117"/>
                <a:gd name="T49" fmla="*/ 112 h 138"/>
                <a:gd name="T50" fmla="*/ 59 w 117"/>
                <a:gd name="T51" fmla="*/ 115 h 138"/>
                <a:gd name="T52" fmla="*/ 48 w 117"/>
                <a:gd name="T53" fmla="*/ 119 h 138"/>
                <a:gd name="T54" fmla="*/ 41 w 117"/>
                <a:gd name="T55" fmla="*/ 131 h 138"/>
                <a:gd name="T56" fmla="*/ 55 w 117"/>
                <a:gd name="T57" fmla="*/ 128 h 138"/>
                <a:gd name="T58" fmla="*/ 73 w 117"/>
                <a:gd name="T59" fmla="*/ 125 h 138"/>
                <a:gd name="T60" fmla="*/ 95 w 117"/>
                <a:gd name="T61" fmla="*/ 125 h 138"/>
                <a:gd name="T62" fmla="*/ 106 w 117"/>
                <a:gd name="T63" fmla="*/ 116 h 138"/>
                <a:gd name="T64" fmla="*/ 117 w 117"/>
                <a:gd name="T65" fmla="*/ 99 h 138"/>
                <a:gd name="T66" fmla="*/ 21 w 117"/>
                <a:gd name="T67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7" h="138">
                  <a:moveTo>
                    <a:pt x="23" y="60"/>
                  </a:moveTo>
                  <a:cubicBezTo>
                    <a:pt x="18" y="56"/>
                    <a:pt x="13" y="62"/>
                    <a:pt x="8" y="62"/>
                  </a:cubicBezTo>
                  <a:cubicBezTo>
                    <a:pt x="7" y="65"/>
                    <a:pt x="6" y="67"/>
                    <a:pt x="5" y="68"/>
                  </a:cubicBezTo>
                  <a:cubicBezTo>
                    <a:pt x="3" y="69"/>
                    <a:pt x="0" y="74"/>
                    <a:pt x="2" y="74"/>
                  </a:cubicBezTo>
                  <a:cubicBezTo>
                    <a:pt x="5" y="75"/>
                    <a:pt x="9" y="79"/>
                    <a:pt x="9" y="76"/>
                  </a:cubicBezTo>
                  <a:cubicBezTo>
                    <a:pt x="10" y="73"/>
                    <a:pt x="12" y="69"/>
                    <a:pt x="16" y="74"/>
                  </a:cubicBezTo>
                  <a:cubicBezTo>
                    <a:pt x="17" y="75"/>
                    <a:pt x="19" y="76"/>
                    <a:pt x="20" y="77"/>
                  </a:cubicBezTo>
                  <a:cubicBezTo>
                    <a:pt x="21" y="75"/>
                    <a:pt x="26" y="74"/>
                    <a:pt x="29" y="72"/>
                  </a:cubicBezTo>
                  <a:cubicBezTo>
                    <a:pt x="33" y="69"/>
                    <a:pt x="27" y="64"/>
                    <a:pt x="23" y="60"/>
                  </a:cubicBezTo>
                  <a:close/>
                  <a:moveTo>
                    <a:pt x="117" y="99"/>
                  </a:moveTo>
                  <a:cubicBezTo>
                    <a:pt x="117" y="95"/>
                    <a:pt x="106" y="91"/>
                    <a:pt x="105" y="94"/>
                  </a:cubicBezTo>
                  <a:cubicBezTo>
                    <a:pt x="103" y="96"/>
                    <a:pt x="101" y="96"/>
                    <a:pt x="99" y="93"/>
                  </a:cubicBezTo>
                  <a:cubicBezTo>
                    <a:pt x="97" y="90"/>
                    <a:pt x="101" y="87"/>
                    <a:pt x="99" y="87"/>
                  </a:cubicBezTo>
                  <a:cubicBezTo>
                    <a:pt x="97" y="87"/>
                    <a:pt x="94" y="83"/>
                    <a:pt x="95" y="81"/>
                  </a:cubicBezTo>
                  <a:cubicBezTo>
                    <a:pt x="95" y="80"/>
                    <a:pt x="92" y="69"/>
                    <a:pt x="86" y="68"/>
                  </a:cubicBezTo>
                  <a:cubicBezTo>
                    <a:pt x="80" y="67"/>
                    <a:pt x="79" y="59"/>
                    <a:pt x="78" y="55"/>
                  </a:cubicBezTo>
                  <a:cubicBezTo>
                    <a:pt x="77" y="51"/>
                    <a:pt x="74" y="53"/>
                    <a:pt x="71" y="50"/>
                  </a:cubicBezTo>
                  <a:cubicBezTo>
                    <a:pt x="68" y="46"/>
                    <a:pt x="63" y="48"/>
                    <a:pt x="60" y="48"/>
                  </a:cubicBezTo>
                  <a:cubicBezTo>
                    <a:pt x="58" y="48"/>
                    <a:pt x="60" y="44"/>
                    <a:pt x="64" y="41"/>
                  </a:cubicBezTo>
                  <a:cubicBezTo>
                    <a:pt x="68" y="38"/>
                    <a:pt x="73" y="25"/>
                    <a:pt x="73" y="22"/>
                  </a:cubicBezTo>
                  <a:cubicBezTo>
                    <a:pt x="73" y="19"/>
                    <a:pt x="55" y="20"/>
                    <a:pt x="52" y="21"/>
                  </a:cubicBezTo>
                  <a:cubicBezTo>
                    <a:pt x="48" y="23"/>
                    <a:pt x="45" y="19"/>
                    <a:pt x="48" y="18"/>
                  </a:cubicBezTo>
                  <a:cubicBezTo>
                    <a:pt x="51" y="17"/>
                    <a:pt x="57" y="11"/>
                    <a:pt x="56" y="9"/>
                  </a:cubicBezTo>
                  <a:cubicBezTo>
                    <a:pt x="56" y="6"/>
                    <a:pt x="61" y="4"/>
                    <a:pt x="58" y="2"/>
                  </a:cubicBezTo>
                  <a:cubicBezTo>
                    <a:pt x="56" y="0"/>
                    <a:pt x="55" y="5"/>
                    <a:pt x="53" y="7"/>
                  </a:cubicBezTo>
                  <a:cubicBezTo>
                    <a:pt x="51" y="8"/>
                    <a:pt x="46" y="8"/>
                    <a:pt x="40" y="7"/>
                  </a:cubicBezTo>
                  <a:cubicBezTo>
                    <a:pt x="35" y="6"/>
                    <a:pt x="33" y="13"/>
                    <a:pt x="33" y="16"/>
                  </a:cubicBezTo>
                  <a:cubicBezTo>
                    <a:pt x="33" y="19"/>
                    <a:pt x="27" y="21"/>
                    <a:pt x="28" y="23"/>
                  </a:cubicBezTo>
                  <a:cubicBezTo>
                    <a:pt x="29" y="26"/>
                    <a:pt x="27" y="28"/>
                    <a:pt x="25" y="26"/>
                  </a:cubicBezTo>
                  <a:cubicBezTo>
                    <a:pt x="23" y="25"/>
                    <a:pt x="22" y="21"/>
                    <a:pt x="18" y="24"/>
                  </a:cubicBezTo>
                  <a:cubicBezTo>
                    <a:pt x="15" y="26"/>
                    <a:pt x="22" y="30"/>
                    <a:pt x="26" y="30"/>
                  </a:cubicBezTo>
                  <a:cubicBezTo>
                    <a:pt x="31" y="31"/>
                    <a:pt x="23" y="34"/>
                    <a:pt x="22" y="38"/>
                  </a:cubicBezTo>
                  <a:cubicBezTo>
                    <a:pt x="21" y="43"/>
                    <a:pt x="28" y="41"/>
                    <a:pt x="28" y="44"/>
                  </a:cubicBezTo>
                  <a:cubicBezTo>
                    <a:pt x="29" y="47"/>
                    <a:pt x="19" y="48"/>
                    <a:pt x="19" y="51"/>
                  </a:cubicBezTo>
                  <a:cubicBezTo>
                    <a:pt x="19" y="54"/>
                    <a:pt x="24" y="49"/>
                    <a:pt x="27" y="48"/>
                  </a:cubicBezTo>
                  <a:cubicBezTo>
                    <a:pt x="30" y="47"/>
                    <a:pt x="26" y="56"/>
                    <a:pt x="32" y="55"/>
                  </a:cubicBezTo>
                  <a:cubicBezTo>
                    <a:pt x="38" y="54"/>
                    <a:pt x="36" y="46"/>
                    <a:pt x="39" y="46"/>
                  </a:cubicBezTo>
                  <a:cubicBezTo>
                    <a:pt x="41" y="46"/>
                    <a:pt x="38" y="50"/>
                    <a:pt x="39" y="54"/>
                  </a:cubicBezTo>
                  <a:cubicBezTo>
                    <a:pt x="41" y="57"/>
                    <a:pt x="35" y="62"/>
                    <a:pt x="35" y="64"/>
                  </a:cubicBezTo>
                  <a:cubicBezTo>
                    <a:pt x="36" y="67"/>
                    <a:pt x="48" y="67"/>
                    <a:pt x="52" y="63"/>
                  </a:cubicBezTo>
                  <a:cubicBezTo>
                    <a:pt x="56" y="59"/>
                    <a:pt x="58" y="63"/>
                    <a:pt x="55" y="66"/>
                  </a:cubicBezTo>
                  <a:cubicBezTo>
                    <a:pt x="52" y="69"/>
                    <a:pt x="54" y="72"/>
                    <a:pt x="57" y="73"/>
                  </a:cubicBezTo>
                  <a:cubicBezTo>
                    <a:pt x="60" y="74"/>
                    <a:pt x="62" y="74"/>
                    <a:pt x="60" y="77"/>
                  </a:cubicBezTo>
                  <a:cubicBezTo>
                    <a:pt x="59" y="80"/>
                    <a:pt x="60" y="84"/>
                    <a:pt x="59" y="87"/>
                  </a:cubicBezTo>
                  <a:cubicBezTo>
                    <a:pt x="58" y="89"/>
                    <a:pt x="48" y="89"/>
                    <a:pt x="47" y="87"/>
                  </a:cubicBezTo>
                  <a:cubicBezTo>
                    <a:pt x="47" y="86"/>
                    <a:pt x="42" y="87"/>
                    <a:pt x="44" y="89"/>
                  </a:cubicBezTo>
                  <a:cubicBezTo>
                    <a:pt x="45" y="91"/>
                    <a:pt x="40" y="94"/>
                    <a:pt x="40" y="96"/>
                  </a:cubicBezTo>
                  <a:cubicBezTo>
                    <a:pt x="40" y="98"/>
                    <a:pt x="47" y="97"/>
                    <a:pt x="47" y="100"/>
                  </a:cubicBezTo>
                  <a:cubicBezTo>
                    <a:pt x="47" y="102"/>
                    <a:pt x="42" y="105"/>
                    <a:pt x="36" y="107"/>
                  </a:cubicBezTo>
                  <a:cubicBezTo>
                    <a:pt x="29" y="109"/>
                    <a:pt x="37" y="114"/>
                    <a:pt x="40" y="112"/>
                  </a:cubicBezTo>
                  <a:cubicBezTo>
                    <a:pt x="43" y="110"/>
                    <a:pt x="43" y="113"/>
                    <a:pt x="47" y="113"/>
                  </a:cubicBezTo>
                  <a:cubicBezTo>
                    <a:pt x="52" y="113"/>
                    <a:pt x="54" y="116"/>
                    <a:pt x="59" y="115"/>
                  </a:cubicBezTo>
                  <a:cubicBezTo>
                    <a:pt x="64" y="113"/>
                    <a:pt x="64" y="115"/>
                    <a:pt x="60" y="117"/>
                  </a:cubicBezTo>
                  <a:cubicBezTo>
                    <a:pt x="57" y="120"/>
                    <a:pt x="51" y="117"/>
                    <a:pt x="48" y="119"/>
                  </a:cubicBezTo>
                  <a:cubicBezTo>
                    <a:pt x="44" y="121"/>
                    <a:pt x="30" y="133"/>
                    <a:pt x="33" y="136"/>
                  </a:cubicBezTo>
                  <a:cubicBezTo>
                    <a:pt x="34" y="138"/>
                    <a:pt x="36" y="133"/>
                    <a:pt x="41" y="131"/>
                  </a:cubicBezTo>
                  <a:cubicBezTo>
                    <a:pt x="46" y="130"/>
                    <a:pt x="47" y="133"/>
                    <a:pt x="50" y="133"/>
                  </a:cubicBezTo>
                  <a:cubicBezTo>
                    <a:pt x="53" y="133"/>
                    <a:pt x="53" y="128"/>
                    <a:pt x="55" y="128"/>
                  </a:cubicBezTo>
                  <a:cubicBezTo>
                    <a:pt x="57" y="129"/>
                    <a:pt x="59" y="126"/>
                    <a:pt x="64" y="127"/>
                  </a:cubicBezTo>
                  <a:cubicBezTo>
                    <a:pt x="68" y="128"/>
                    <a:pt x="71" y="126"/>
                    <a:pt x="73" y="125"/>
                  </a:cubicBezTo>
                  <a:cubicBezTo>
                    <a:pt x="75" y="123"/>
                    <a:pt x="80" y="128"/>
                    <a:pt x="82" y="127"/>
                  </a:cubicBezTo>
                  <a:cubicBezTo>
                    <a:pt x="84" y="126"/>
                    <a:pt x="91" y="124"/>
                    <a:pt x="95" y="125"/>
                  </a:cubicBezTo>
                  <a:cubicBezTo>
                    <a:pt x="99" y="125"/>
                    <a:pt x="109" y="121"/>
                    <a:pt x="111" y="118"/>
                  </a:cubicBezTo>
                  <a:cubicBezTo>
                    <a:pt x="114" y="116"/>
                    <a:pt x="110" y="116"/>
                    <a:pt x="106" y="116"/>
                  </a:cubicBezTo>
                  <a:cubicBezTo>
                    <a:pt x="103" y="117"/>
                    <a:pt x="104" y="113"/>
                    <a:pt x="107" y="110"/>
                  </a:cubicBezTo>
                  <a:cubicBezTo>
                    <a:pt x="111" y="107"/>
                    <a:pt x="116" y="104"/>
                    <a:pt x="117" y="99"/>
                  </a:cubicBezTo>
                  <a:close/>
                  <a:moveTo>
                    <a:pt x="13" y="19"/>
                  </a:moveTo>
                  <a:cubicBezTo>
                    <a:pt x="18" y="19"/>
                    <a:pt x="23" y="12"/>
                    <a:pt x="21" y="10"/>
                  </a:cubicBezTo>
                  <a:cubicBezTo>
                    <a:pt x="19" y="7"/>
                    <a:pt x="10" y="19"/>
                    <a:pt x="1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4" name="Freeform 274"/>
            <p:cNvSpPr>
              <a:spLocks noEditPoints="1"/>
            </p:cNvSpPr>
            <p:nvPr userDrawn="1"/>
          </p:nvSpPr>
          <p:spPr bwMode="auto">
            <a:xfrm>
              <a:off x="7415301" y="2804135"/>
              <a:ext cx="120813" cy="116710"/>
            </a:xfrm>
            <a:custGeom>
              <a:avLst/>
              <a:gdLst>
                <a:gd name="T0" fmla="*/ 29 w 56"/>
                <a:gd name="T1" fmla="*/ 19 h 50"/>
                <a:gd name="T2" fmla="*/ 28 w 56"/>
                <a:gd name="T3" fmla="*/ 11 h 50"/>
                <a:gd name="T4" fmla="*/ 30 w 56"/>
                <a:gd name="T5" fmla="*/ 2 h 50"/>
                <a:gd name="T6" fmla="*/ 21 w 56"/>
                <a:gd name="T7" fmla="*/ 6 h 50"/>
                <a:gd name="T8" fmla="*/ 14 w 56"/>
                <a:gd name="T9" fmla="*/ 10 h 50"/>
                <a:gd name="T10" fmla="*/ 15 w 56"/>
                <a:gd name="T11" fmla="*/ 14 h 50"/>
                <a:gd name="T12" fmla="*/ 8 w 56"/>
                <a:gd name="T13" fmla="*/ 11 h 50"/>
                <a:gd name="T14" fmla="*/ 2 w 56"/>
                <a:gd name="T15" fmla="*/ 19 h 50"/>
                <a:gd name="T16" fmla="*/ 2 w 56"/>
                <a:gd name="T17" fmla="*/ 31 h 50"/>
                <a:gd name="T18" fmla="*/ 7 w 56"/>
                <a:gd name="T19" fmla="*/ 41 h 50"/>
                <a:gd name="T20" fmla="*/ 8 w 56"/>
                <a:gd name="T21" fmla="*/ 46 h 50"/>
                <a:gd name="T22" fmla="*/ 19 w 56"/>
                <a:gd name="T23" fmla="*/ 47 h 50"/>
                <a:gd name="T24" fmla="*/ 23 w 56"/>
                <a:gd name="T25" fmla="*/ 47 h 50"/>
                <a:gd name="T26" fmla="*/ 19 w 56"/>
                <a:gd name="T27" fmla="*/ 41 h 50"/>
                <a:gd name="T28" fmla="*/ 25 w 56"/>
                <a:gd name="T29" fmla="*/ 42 h 50"/>
                <a:gd name="T30" fmla="*/ 33 w 56"/>
                <a:gd name="T31" fmla="*/ 42 h 50"/>
                <a:gd name="T32" fmla="*/ 29 w 56"/>
                <a:gd name="T33" fmla="*/ 35 h 50"/>
                <a:gd name="T34" fmla="*/ 23 w 56"/>
                <a:gd name="T35" fmla="*/ 34 h 50"/>
                <a:gd name="T36" fmla="*/ 27 w 56"/>
                <a:gd name="T37" fmla="*/ 28 h 50"/>
                <a:gd name="T38" fmla="*/ 34 w 56"/>
                <a:gd name="T39" fmla="*/ 24 h 50"/>
                <a:gd name="T40" fmla="*/ 29 w 56"/>
                <a:gd name="T41" fmla="*/ 19 h 50"/>
                <a:gd name="T42" fmla="*/ 55 w 56"/>
                <a:gd name="T43" fmla="*/ 29 h 50"/>
                <a:gd name="T44" fmla="*/ 51 w 56"/>
                <a:gd name="T45" fmla="*/ 31 h 50"/>
                <a:gd name="T46" fmla="*/ 47 w 56"/>
                <a:gd name="T47" fmla="*/ 29 h 50"/>
                <a:gd name="T48" fmla="*/ 39 w 56"/>
                <a:gd name="T49" fmla="*/ 32 h 50"/>
                <a:gd name="T50" fmla="*/ 44 w 56"/>
                <a:gd name="T51" fmla="*/ 41 h 50"/>
                <a:gd name="T52" fmla="*/ 40 w 56"/>
                <a:gd name="T53" fmla="*/ 44 h 50"/>
                <a:gd name="T54" fmla="*/ 43 w 56"/>
                <a:gd name="T55" fmla="*/ 49 h 50"/>
                <a:gd name="T56" fmla="*/ 52 w 56"/>
                <a:gd name="T57" fmla="*/ 40 h 50"/>
                <a:gd name="T58" fmla="*/ 55 w 56"/>
                <a:gd name="T5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0">
                  <a:moveTo>
                    <a:pt x="29" y="19"/>
                  </a:moveTo>
                  <a:cubicBezTo>
                    <a:pt x="27" y="18"/>
                    <a:pt x="26" y="13"/>
                    <a:pt x="28" y="11"/>
                  </a:cubicBezTo>
                  <a:cubicBezTo>
                    <a:pt x="30" y="10"/>
                    <a:pt x="31" y="4"/>
                    <a:pt x="30" y="2"/>
                  </a:cubicBezTo>
                  <a:cubicBezTo>
                    <a:pt x="28" y="0"/>
                    <a:pt x="22" y="2"/>
                    <a:pt x="21" y="6"/>
                  </a:cubicBezTo>
                  <a:cubicBezTo>
                    <a:pt x="21" y="11"/>
                    <a:pt x="16" y="9"/>
                    <a:pt x="14" y="10"/>
                  </a:cubicBezTo>
                  <a:cubicBezTo>
                    <a:pt x="13" y="11"/>
                    <a:pt x="17" y="13"/>
                    <a:pt x="15" y="14"/>
                  </a:cubicBezTo>
                  <a:cubicBezTo>
                    <a:pt x="12" y="16"/>
                    <a:pt x="12" y="12"/>
                    <a:pt x="8" y="11"/>
                  </a:cubicBezTo>
                  <a:cubicBezTo>
                    <a:pt x="4" y="11"/>
                    <a:pt x="4" y="16"/>
                    <a:pt x="2" y="19"/>
                  </a:cubicBezTo>
                  <a:cubicBezTo>
                    <a:pt x="0" y="22"/>
                    <a:pt x="1" y="28"/>
                    <a:pt x="2" y="31"/>
                  </a:cubicBezTo>
                  <a:cubicBezTo>
                    <a:pt x="3" y="35"/>
                    <a:pt x="8" y="38"/>
                    <a:pt x="7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13" y="46"/>
                    <a:pt x="17" y="46"/>
                    <a:pt x="19" y="47"/>
                  </a:cubicBezTo>
                  <a:cubicBezTo>
                    <a:pt x="20" y="47"/>
                    <a:pt x="21" y="47"/>
                    <a:pt x="23" y="47"/>
                  </a:cubicBezTo>
                  <a:cubicBezTo>
                    <a:pt x="22" y="44"/>
                    <a:pt x="18" y="42"/>
                    <a:pt x="19" y="41"/>
                  </a:cubicBezTo>
                  <a:cubicBezTo>
                    <a:pt x="19" y="38"/>
                    <a:pt x="22" y="40"/>
                    <a:pt x="25" y="42"/>
                  </a:cubicBezTo>
                  <a:cubicBezTo>
                    <a:pt x="27" y="44"/>
                    <a:pt x="32" y="44"/>
                    <a:pt x="33" y="42"/>
                  </a:cubicBezTo>
                  <a:cubicBezTo>
                    <a:pt x="33" y="40"/>
                    <a:pt x="32" y="33"/>
                    <a:pt x="29" y="35"/>
                  </a:cubicBezTo>
                  <a:cubicBezTo>
                    <a:pt x="26" y="37"/>
                    <a:pt x="25" y="36"/>
                    <a:pt x="23" y="34"/>
                  </a:cubicBezTo>
                  <a:cubicBezTo>
                    <a:pt x="22" y="33"/>
                    <a:pt x="26" y="30"/>
                    <a:pt x="27" y="28"/>
                  </a:cubicBezTo>
                  <a:cubicBezTo>
                    <a:pt x="28" y="25"/>
                    <a:pt x="33" y="26"/>
                    <a:pt x="34" y="24"/>
                  </a:cubicBezTo>
                  <a:cubicBezTo>
                    <a:pt x="35" y="22"/>
                    <a:pt x="30" y="20"/>
                    <a:pt x="29" y="19"/>
                  </a:cubicBezTo>
                  <a:close/>
                  <a:moveTo>
                    <a:pt x="55" y="29"/>
                  </a:moveTo>
                  <a:cubicBezTo>
                    <a:pt x="53" y="28"/>
                    <a:pt x="52" y="31"/>
                    <a:pt x="51" y="31"/>
                  </a:cubicBezTo>
                  <a:cubicBezTo>
                    <a:pt x="49" y="31"/>
                    <a:pt x="47" y="25"/>
                    <a:pt x="47" y="29"/>
                  </a:cubicBezTo>
                  <a:cubicBezTo>
                    <a:pt x="46" y="32"/>
                    <a:pt x="43" y="27"/>
                    <a:pt x="39" y="32"/>
                  </a:cubicBezTo>
                  <a:cubicBezTo>
                    <a:pt x="36" y="36"/>
                    <a:pt x="41" y="40"/>
                    <a:pt x="44" y="41"/>
                  </a:cubicBezTo>
                  <a:cubicBezTo>
                    <a:pt x="46" y="43"/>
                    <a:pt x="43" y="45"/>
                    <a:pt x="40" y="44"/>
                  </a:cubicBezTo>
                  <a:cubicBezTo>
                    <a:pt x="37" y="44"/>
                    <a:pt x="39" y="49"/>
                    <a:pt x="43" y="49"/>
                  </a:cubicBezTo>
                  <a:cubicBezTo>
                    <a:pt x="48" y="50"/>
                    <a:pt x="52" y="42"/>
                    <a:pt x="52" y="40"/>
                  </a:cubicBezTo>
                  <a:cubicBezTo>
                    <a:pt x="51" y="38"/>
                    <a:pt x="56" y="29"/>
                    <a:pt x="55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5" name="Freeform 275"/>
            <p:cNvSpPr>
              <a:spLocks noEditPoints="1"/>
            </p:cNvSpPr>
            <p:nvPr userDrawn="1"/>
          </p:nvSpPr>
          <p:spPr bwMode="auto">
            <a:xfrm>
              <a:off x="7497521" y="2346415"/>
              <a:ext cx="312100" cy="548901"/>
            </a:xfrm>
            <a:custGeom>
              <a:avLst/>
              <a:gdLst>
                <a:gd name="T0" fmla="*/ 142 w 146"/>
                <a:gd name="T1" fmla="*/ 50 h 236"/>
                <a:gd name="T2" fmla="*/ 140 w 146"/>
                <a:gd name="T3" fmla="*/ 31 h 236"/>
                <a:gd name="T4" fmla="*/ 123 w 146"/>
                <a:gd name="T5" fmla="*/ 11 h 236"/>
                <a:gd name="T6" fmla="*/ 102 w 146"/>
                <a:gd name="T7" fmla="*/ 10 h 236"/>
                <a:gd name="T8" fmla="*/ 82 w 146"/>
                <a:gd name="T9" fmla="*/ 10 h 236"/>
                <a:gd name="T10" fmla="*/ 71 w 146"/>
                <a:gd name="T11" fmla="*/ 21 h 236"/>
                <a:gd name="T12" fmla="*/ 58 w 146"/>
                <a:gd name="T13" fmla="*/ 35 h 236"/>
                <a:gd name="T14" fmla="*/ 50 w 146"/>
                <a:gd name="T15" fmla="*/ 49 h 236"/>
                <a:gd name="T16" fmla="*/ 38 w 146"/>
                <a:gd name="T17" fmla="*/ 57 h 236"/>
                <a:gd name="T18" fmla="*/ 30 w 146"/>
                <a:gd name="T19" fmla="*/ 81 h 236"/>
                <a:gd name="T20" fmla="*/ 33 w 146"/>
                <a:gd name="T21" fmla="*/ 93 h 236"/>
                <a:gd name="T22" fmla="*/ 14 w 146"/>
                <a:gd name="T23" fmla="*/ 100 h 236"/>
                <a:gd name="T24" fmla="*/ 12 w 146"/>
                <a:gd name="T25" fmla="*/ 122 h 236"/>
                <a:gd name="T26" fmla="*/ 20 w 146"/>
                <a:gd name="T27" fmla="*/ 140 h 236"/>
                <a:gd name="T28" fmla="*/ 16 w 146"/>
                <a:gd name="T29" fmla="*/ 151 h 236"/>
                <a:gd name="T30" fmla="*/ 9 w 146"/>
                <a:gd name="T31" fmla="*/ 163 h 236"/>
                <a:gd name="T32" fmla="*/ 4 w 146"/>
                <a:gd name="T33" fmla="*/ 179 h 236"/>
                <a:gd name="T34" fmla="*/ 0 w 146"/>
                <a:gd name="T35" fmla="*/ 180 h 236"/>
                <a:gd name="T36" fmla="*/ 10 w 146"/>
                <a:gd name="T37" fmla="*/ 202 h 236"/>
                <a:gd name="T38" fmla="*/ 18 w 146"/>
                <a:gd name="T39" fmla="*/ 220 h 236"/>
                <a:gd name="T40" fmla="*/ 22 w 146"/>
                <a:gd name="T41" fmla="*/ 234 h 236"/>
                <a:gd name="T42" fmla="*/ 35 w 146"/>
                <a:gd name="T43" fmla="*/ 227 h 236"/>
                <a:gd name="T44" fmla="*/ 48 w 146"/>
                <a:gd name="T45" fmla="*/ 223 h 236"/>
                <a:gd name="T46" fmla="*/ 59 w 146"/>
                <a:gd name="T47" fmla="*/ 220 h 236"/>
                <a:gd name="T48" fmla="*/ 62 w 146"/>
                <a:gd name="T49" fmla="*/ 210 h 236"/>
                <a:gd name="T50" fmla="*/ 63 w 146"/>
                <a:gd name="T51" fmla="*/ 187 h 236"/>
                <a:gd name="T52" fmla="*/ 80 w 146"/>
                <a:gd name="T53" fmla="*/ 172 h 236"/>
                <a:gd name="T54" fmla="*/ 76 w 146"/>
                <a:gd name="T55" fmla="*/ 151 h 236"/>
                <a:gd name="T56" fmla="*/ 67 w 146"/>
                <a:gd name="T57" fmla="*/ 137 h 236"/>
                <a:gd name="T58" fmla="*/ 74 w 146"/>
                <a:gd name="T59" fmla="*/ 118 h 236"/>
                <a:gd name="T60" fmla="*/ 88 w 146"/>
                <a:gd name="T61" fmla="*/ 105 h 236"/>
                <a:gd name="T62" fmla="*/ 116 w 146"/>
                <a:gd name="T63" fmla="*/ 87 h 236"/>
                <a:gd name="T64" fmla="*/ 120 w 146"/>
                <a:gd name="T65" fmla="*/ 67 h 236"/>
                <a:gd name="T66" fmla="*/ 140 w 146"/>
                <a:gd name="T67" fmla="*/ 61 h 236"/>
                <a:gd name="T68" fmla="*/ 144 w 146"/>
                <a:gd name="T69" fmla="*/ 56 h 236"/>
                <a:gd name="T70" fmla="*/ 78 w 146"/>
                <a:gd name="T71" fmla="*/ 2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236">
                  <a:moveTo>
                    <a:pt x="144" y="56"/>
                  </a:moveTo>
                  <a:cubicBezTo>
                    <a:pt x="143" y="54"/>
                    <a:pt x="139" y="50"/>
                    <a:pt x="142" y="50"/>
                  </a:cubicBezTo>
                  <a:cubicBezTo>
                    <a:pt x="145" y="50"/>
                    <a:pt x="146" y="42"/>
                    <a:pt x="143" y="41"/>
                  </a:cubicBezTo>
                  <a:cubicBezTo>
                    <a:pt x="139" y="39"/>
                    <a:pt x="143" y="32"/>
                    <a:pt x="140" y="31"/>
                  </a:cubicBezTo>
                  <a:cubicBezTo>
                    <a:pt x="137" y="29"/>
                    <a:pt x="139" y="24"/>
                    <a:pt x="139" y="21"/>
                  </a:cubicBezTo>
                  <a:cubicBezTo>
                    <a:pt x="140" y="17"/>
                    <a:pt x="129" y="14"/>
                    <a:pt x="123" y="11"/>
                  </a:cubicBezTo>
                  <a:cubicBezTo>
                    <a:pt x="117" y="9"/>
                    <a:pt x="114" y="5"/>
                    <a:pt x="109" y="2"/>
                  </a:cubicBezTo>
                  <a:cubicBezTo>
                    <a:pt x="104" y="0"/>
                    <a:pt x="102" y="6"/>
                    <a:pt x="102" y="10"/>
                  </a:cubicBezTo>
                  <a:cubicBezTo>
                    <a:pt x="102" y="15"/>
                    <a:pt x="98" y="15"/>
                    <a:pt x="94" y="12"/>
                  </a:cubicBezTo>
                  <a:cubicBezTo>
                    <a:pt x="91" y="10"/>
                    <a:pt x="87" y="12"/>
                    <a:pt x="82" y="10"/>
                  </a:cubicBezTo>
                  <a:cubicBezTo>
                    <a:pt x="77" y="8"/>
                    <a:pt x="79" y="15"/>
                    <a:pt x="79" y="18"/>
                  </a:cubicBezTo>
                  <a:cubicBezTo>
                    <a:pt x="79" y="21"/>
                    <a:pt x="74" y="21"/>
                    <a:pt x="71" y="21"/>
                  </a:cubicBezTo>
                  <a:cubicBezTo>
                    <a:pt x="67" y="21"/>
                    <a:pt x="62" y="24"/>
                    <a:pt x="62" y="27"/>
                  </a:cubicBezTo>
                  <a:cubicBezTo>
                    <a:pt x="62" y="31"/>
                    <a:pt x="57" y="33"/>
                    <a:pt x="58" y="35"/>
                  </a:cubicBezTo>
                  <a:cubicBezTo>
                    <a:pt x="60" y="37"/>
                    <a:pt x="58" y="39"/>
                    <a:pt x="56" y="41"/>
                  </a:cubicBezTo>
                  <a:cubicBezTo>
                    <a:pt x="53" y="42"/>
                    <a:pt x="51" y="47"/>
                    <a:pt x="50" y="49"/>
                  </a:cubicBezTo>
                  <a:cubicBezTo>
                    <a:pt x="48" y="50"/>
                    <a:pt x="51" y="53"/>
                    <a:pt x="47" y="55"/>
                  </a:cubicBezTo>
                  <a:cubicBezTo>
                    <a:pt x="44" y="57"/>
                    <a:pt x="40" y="56"/>
                    <a:pt x="38" y="57"/>
                  </a:cubicBezTo>
                  <a:cubicBezTo>
                    <a:pt x="37" y="59"/>
                    <a:pt x="38" y="62"/>
                    <a:pt x="38" y="67"/>
                  </a:cubicBezTo>
                  <a:cubicBezTo>
                    <a:pt x="37" y="71"/>
                    <a:pt x="33" y="77"/>
                    <a:pt x="30" y="81"/>
                  </a:cubicBezTo>
                  <a:cubicBezTo>
                    <a:pt x="27" y="85"/>
                    <a:pt x="31" y="86"/>
                    <a:pt x="33" y="86"/>
                  </a:cubicBezTo>
                  <a:cubicBezTo>
                    <a:pt x="35" y="87"/>
                    <a:pt x="35" y="89"/>
                    <a:pt x="33" y="93"/>
                  </a:cubicBezTo>
                  <a:cubicBezTo>
                    <a:pt x="31" y="96"/>
                    <a:pt x="27" y="94"/>
                    <a:pt x="25" y="93"/>
                  </a:cubicBezTo>
                  <a:cubicBezTo>
                    <a:pt x="23" y="93"/>
                    <a:pt x="17" y="95"/>
                    <a:pt x="14" y="100"/>
                  </a:cubicBezTo>
                  <a:cubicBezTo>
                    <a:pt x="10" y="105"/>
                    <a:pt x="11" y="108"/>
                    <a:pt x="12" y="111"/>
                  </a:cubicBezTo>
                  <a:cubicBezTo>
                    <a:pt x="14" y="114"/>
                    <a:pt x="10" y="117"/>
                    <a:pt x="12" y="122"/>
                  </a:cubicBezTo>
                  <a:cubicBezTo>
                    <a:pt x="15" y="127"/>
                    <a:pt x="11" y="128"/>
                    <a:pt x="12" y="132"/>
                  </a:cubicBezTo>
                  <a:cubicBezTo>
                    <a:pt x="12" y="136"/>
                    <a:pt x="19" y="136"/>
                    <a:pt x="20" y="140"/>
                  </a:cubicBezTo>
                  <a:cubicBezTo>
                    <a:pt x="20" y="144"/>
                    <a:pt x="17" y="145"/>
                    <a:pt x="15" y="145"/>
                  </a:cubicBezTo>
                  <a:cubicBezTo>
                    <a:pt x="13" y="145"/>
                    <a:pt x="14" y="150"/>
                    <a:pt x="16" y="151"/>
                  </a:cubicBezTo>
                  <a:cubicBezTo>
                    <a:pt x="18" y="152"/>
                    <a:pt x="17" y="159"/>
                    <a:pt x="16" y="161"/>
                  </a:cubicBezTo>
                  <a:cubicBezTo>
                    <a:pt x="15" y="163"/>
                    <a:pt x="8" y="161"/>
                    <a:pt x="9" y="163"/>
                  </a:cubicBezTo>
                  <a:cubicBezTo>
                    <a:pt x="9" y="166"/>
                    <a:pt x="7" y="170"/>
                    <a:pt x="7" y="172"/>
                  </a:cubicBezTo>
                  <a:cubicBezTo>
                    <a:pt x="7" y="174"/>
                    <a:pt x="6" y="181"/>
                    <a:pt x="4" y="179"/>
                  </a:cubicBezTo>
                  <a:cubicBezTo>
                    <a:pt x="3" y="179"/>
                    <a:pt x="2" y="179"/>
                    <a:pt x="0" y="179"/>
                  </a:cubicBezTo>
                  <a:cubicBezTo>
                    <a:pt x="0" y="179"/>
                    <a:pt x="1" y="179"/>
                    <a:pt x="0" y="180"/>
                  </a:cubicBezTo>
                  <a:cubicBezTo>
                    <a:pt x="0" y="184"/>
                    <a:pt x="2" y="188"/>
                    <a:pt x="6" y="191"/>
                  </a:cubicBezTo>
                  <a:cubicBezTo>
                    <a:pt x="9" y="194"/>
                    <a:pt x="7" y="198"/>
                    <a:pt x="10" y="202"/>
                  </a:cubicBezTo>
                  <a:cubicBezTo>
                    <a:pt x="13" y="206"/>
                    <a:pt x="12" y="209"/>
                    <a:pt x="16" y="212"/>
                  </a:cubicBezTo>
                  <a:cubicBezTo>
                    <a:pt x="19" y="215"/>
                    <a:pt x="20" y="216"/>
                    <a:pt x="18" y="220"/>
                  </a:cubicBezTo>
                  <a:cubicBezTo>
                    <a:pt x="17" y="223"/>
                    <a:pt x="21" y="222"/>
                    <a:pt x="21" y="225"/>
                  </a:cubicBezTo>
                  <a:cubicBezTo>
                    <a:pt x="22" y="227"/>
                    <a:pt x="20" y="232"/>
                    <a:pt x="22" y="234"/>
                  </a:cubicBezTo>
                  <a:cubicBezTo>
                    <a:pt x="23" y="236"/>
                    <a:pt x="25" y="234"/>
                    <a:pt x="31" y="234"/>
                  </a:cubicBezTo>
                  <a:cubicBezTo>
                    <a:pt x="36" y="234"/>
                    <a:pt x="35" y="230"/>
                    <a:pt x="35" y="227"/>
                  </a:cubicBezTo>
                  <a:cubicBezTo>
                    <a:pt x="35" y="224"/>
                    <a:pt x="38" y="226"/>
                    <a:pt x="39" y="224"/>
                  </a:cubicBezTo>
                  <a:cubicBezTo>
                    <a:pt x="39" y="222"/>
                    <a:pt x="44" y="221"/>
                    <a:pt x="48" y="223"/>
                  </a:cubicBezTo>
                  <a:cubicBezTo>
                    <a:pt x="52" y="225"/>
                    <a:pt x="54" y="222"/>
                    <a:pt x="55" y="218"/>
                  </a:cubicBezTo>
                  <a:cubicBezTo>
                    <a:pt x="56" y="214"/>
                    <a:pt x="58" y="219"/>
                    <a:pt x="59" y="220"/>
                  </a:cubicBezTo>
                  <a:cubicBezTo>
                    <a:pt x="60" y="220"/>
                    <a:pt x="64" y="214"/>
                    <a:pt x="66" y="209"/>
                  </a:cubicBezTo>
                  <a:cubicBezTo>
                    <a:pt x="67" y="205"/>
                    <a:pt x="65" y="206"/>
                    <a:pt x="62" y="210"/>
                  </a:cubicBezTo>
                  <a:cubicBezTo>
                    <a:pt x="58" y="214"/>
                    <a:pt x="60" y="206"/>
                    <a:pt x="61" y="203"/>
                  </a:cubicBezTo>
                  <a:cubicBezTo>
                    <a:pt x="63" y="199"/>
                    <a:pt x="63" y="189"/>
                    <a:pt x="63" y="187"/>
                  </a:cubicBezTo>
                  <a:cubicBezTo>
                    <a:pt x="64" y="185"/>
                    <a:pt x="65" y="182"/>
                    <a:pt x="70" y="181"/>
                  </a:cubicBezTo>
                  <a:cubicBezTo>
                    <a:pt x="75" y="180"/>
                    <a:pt x="81" y="174"/>
                    <a:pt x="80" y="172"/>
                  </a:cubicBezTo>
                  <a:cubicBezTo>
                    <a:pt x="79" y="169"/>
                    <a:pt x="87" y="165"/>
                    <a:pt x="87" y="163"/>
                  </a:cubicBezTo>
                  <a:cubicBezTo>
                    <a:pt x="87" y="160"/>
                    <a:pt x="79" y="153"/>
                    <a:pt x="76" y="151"/>
                  </a:cubicBezTo>
                  <a:cubicBezTo>
                    <a:pt x="73" y="150"/>
                    <a:pt x="67" y="151"/>
                    <a:pt x="68" y="149"/>
                  </a:cubicBezTo>
                  <a:cubicBezTo>
                    <a:pt x="68" y="148"/>
                    <a:pt x="67" y="141"/>
                    <a:pt x="67" y="137"/>
                  </a:cubicBezTo>
                  <a:cubicBezTo>
                    <a:pt x="66" y="134"/>
                    <a:pt x="71" y="130"/>
                    <a:pt x="71" y="127"/>
                  </a:cubicBezTo>
                  <a:cubicBezTo>
                    <a:pt x="71" y="123"/>
                    <a:pt x="71" y="119"/>
                    <a:pt x="74" y="118"/>
                  </a:cubicBezTo>
                  <a:cubicBezTo>
                    <a:pt x="77" y="117"/>
                    <a:pt x="75" y="114"/>
                    <a:pt x="79" y="113"/>
                  </a:cubicBezTo>
                  <a:cubicBezTo>
                    <a:pt x="84" y="112"/>
                    <a:pt x="83" y="107"/>
                    <a:pt x="88" y="105"/>
                  </a:cubicBezTo>
                  <a:cubicBezTo>
                    <a:pt x="92" y="103"/>
                    <a:pt x="93" y="102"/>
                    <a:pt x="99" y="99"/>
                  </a:cubicBezTo>
                  <a:cubicBezTo>
                    <a:pt x="105" y="96"/>
                    <a:pt x="115" y="90"/>
                    <a:pt x="116" y="87"/>
                  </a:cubicBezTo>
                  <a:cubicBezTo>
                    <a:pt x="118" y="83"/>
                    <a:pt x="110" y="80"/>
                    <a:pt x="115" y="76"/>
                  </a:cubicBezTo>
                  <a:cubicBezTo>
                    <a:pt x="120" y="73"/>
                    <a:pt x="116" y="69"/>
                    <a:pt x="120" y="67"/>
                  </a:cubicBezTo>
                  <a:cubicBezTo>
                    <a:pt x="123" y="66"/>
                    <a:pt x="125" y="64"/>
                    <a:pt x="127" y="62"/>
                  </a:cubicBezTo>
                  <a:cubicBezTo>
                    <a:pt x="130" y="59"/>
                    <a:pt x="133" y="62"/>
                    <a:pt x="140" y="61"/>
                  </a:cubicBezTo>
                  <a:cubicBezTo>
                    <a:pt x="142" y="60"/>
                    <a:pt x="144" y="60"/>
                    <a:pt x="146" y="61"/>
                  </a:cubicBezTo>
                  <a:cubicBezTo>
                    <a:pt x="146" y="58"/>
                    <a:pt x="145" y="56"/>
                    <a:pt x="144" y="56"/>
                  </a:cubicBezTo>
                  <a:close/>
                  <a:moveTo>
                    <a:pt x="86" y="196"/>
                  </a:moveTo>
                  <a:cubicBezTo>
                    <a:pt x="79" y="196"/>
                    <a:pt x="76" y="208"/>
                    <a:pt x="78" y="210"/>
                  </a:cubicBezTo>
                  <a:cubicBezTo>
                    <a:pt x="79" y="212"/>
                    <a:pt x="93" y="196"/>
                    <a:pt x="86" y="1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6" name="Freeform 276"/>
            <p:cNvSpPr>
              <a:spLocks noEditPoints="1"/>
            </p:cNvSpPr>
            <p:nvPr userDrawn="1"/>
          </p:nvSpPr>
          <p:spPr bwMode="auto">
            <a:xfrm>
              <a:off x="7754249" y="2734839"/>
              <a:ext cx="156051" cy="76591"/>
            </a:xfrm>
            <a:custGeom>
              <a:avLst/>
              <a:gdLst>
                <a:gd name="T0" fmla="*/ 68 w 73"/>
                <a:gd name="T1" fmla="*/ 9 h 33"/>
                <a:gd name="T2" fmla="*/ 71 w 73"/>
                <a:gd name="T3" fmla="*/ 2 h 33"/>
                <a:gd name="T4" fmla="*/ 68 w 73"/>
                <a:gd name="T5" fmla="*/ 3 h 33"/>
                <a:gd name="T6" fmla="*/ 46 w 73"/>
                <a:gd name="T7" fmla="*/ 1 h 33"/>
                <a:gd name="T8" fmla="*/ 24 w 73"/>
                <a:gd name="T9" fmla="*/ 5 h 33"/>
                <a:gd name="T10" fmla="*/ 17 w 73"/>
                <a:gd name="T11" fmla="*/ 11 h 33"/>
                <a:gd name="T12" fmla="*/ 20 w 73"/>
                <a:gd name="T13" fmla="*/ 18 h 33"/>
                <a:gd name="T14" fmla="*/ 26 w 73"/>
                <a:gd name="T15" fmla="*/ 21 h 33"/>
                <a:gd name="T16" fmla="*/ 29 w 73"/>
                <a:gd name="T17" fmla="*/ 26 h 33"/>
                <a:gd name="T18" fmla="*/ 29 w 73"/>
                <a:gd name="T19" fmla="*/ 26 h 33"/>
                <a:gd name="T20" fmla="*/ 41 w 73"/>
                <a:gd name="T21" fmla="*/ 26 h 33"/>
                <a:gd name="T22" fmla="*/ 53 w 73"/>
                <a:gd name="T23" fmla="*/ 32 h 33"/>
                <a:gd name="T24" fmla="*/ 64 w 73"/>
                <a:gd name="T25" fmla="*/ 33 h 33"/>
                <a:gd name="T26" fmla="*/ 65 w 73"/>
                <a:gd name="T27" fmla="*/ 30 h 33"/>
                <a:gd name="T28" fmla="*/ 68 w 73"/>
                <a:gd name="T29" fmla="*/ 26 h 33"/>
                <a:gd name="T30" fmla="*/ 65 w 73"/>
                <a:gd name="T31" fmla="*/ 21 h 33"/>
                <a:gd name="T32" fmla="*/ 64 w 73"/>
                <a:gd name="T33" fmla="*/ 14 h 33"/>
                <a:gd name="T34" fmla="*/ 68 w 73"/>
                <a:gd name="T35" fmla="*/ 9 h 33"/>
                <a:gd name="T36" fmla="*/ 7 w 73"/>
                <a:gd name="T37" fmla="*/ 17 h 33"/>
                <a:gd name="T38" fmla="*/ 3 w 73"/>
                <a:gd name="T39" fmla="*/ 26 h 33"/>
                <a:gd name="T40" fmla="*/ 15 w 73"/>
                <a:gd name="T41" fmla="*/ 19 h 33"/>
                <a:gd name="T42" fmla="*/ 7 w 73"/>
                <a:gd name="T43" fmla="*/ 17 h 33"/>
                <a:gd name="T44" fmla="*/ 12 w 73"/>
                <a:gd name="T45" fmla="*/ 12 h 33"/>
                <a:gd name="T46" fmla="*/ 5 w 73"/>
                <a:gd name="T47" fmla="*/ 13 h 33"/>
                <a:gd name="T48" fmla="*/ 12 w 73"/>
                <a:gd name="T4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33">
                  <a:moveTo>
                    <a:pt x="68" y="9"/>
                  </a:moveTo>
                  <a:cubicBezTo>
                    <a:pt x="70" y="6"/>
                    <a:pt x="73" y="5"/>
                    <a:pt x="71" y="2"/>
                  </a:cubicBezTo>
                  <a:cubicBezTo>
                    <a:pt x="70" y="2"/>
                    <a:pt x="69" y="2"/>
                    <a:pt x="68" y="3"/>
                  </a:cubicBezTo>
                  <a:cubicBezTo>
                    <a:pt x="63" y="4"/>
                    <a:pt x="52" y="0"/>
                    <a:pt x="46" y="1"/>
                  </a:cubicBezTo>
                  <a:cubicBezTo>
                    <a:pt x="40" y="2"/>
                    <a:pt x="27" y="2"/>
                    <a:pt x="24" y="5"/>
                  </a:cubicBezTo>
                  <a:cubicBezTo>
                    <a:pt x="21" y="8"/>
                    <a:pt x="14" y="8"/>
                    <a:pt x="17" y="11"/>
                  </a:cubicBezTo>
                  <a:cubicBezTo>
                    <a:pt x="20" y="13"/>
                    <a:pt x="17" y="15"/>
                    <a:pt x="20" y="18"/>
                  </a:cubicBezTo>
                  <a:cubicBezTo>
                    <a:pt x="22" y="21"/>
                    <a:pt x="23" y="22"/>
                    <a:pt x="26" y="21"/>
                  </a:cubicBezTo>
                  <a:cubicBezTo>
                    <a:pt x="30" y="21"/>
                    <a:pt x="32" y="22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4" y="25"/>
                    <a:pt x="40" y="25"/>
                    <a:pt x="41" y="26"/>
                  </a:cubicBezTo>
                  <a:cubicBezTo>
                    <a:pt x="43" y="27"/>
                    <a:pt x="51" y="33"/>
                    <a:pt x="53" y="32"/>
                  </a:cubicBezTo>
                  <a:cubicBezTo>
                    <a:pt x="54" y="32"/>
                    <a:pt x="60" y="32"/>
                    <a:pt x="64" y="33"/>
                  </a:cubicBezTo>
                  <a:cubicBezTo>
                    <a:pt x="64" y="32"/>
                    <a:pt x="64" y="31"/>
                    <a:pt x="65" y="30"/>
                  </a:cubicBezTo>
                  <a:cubicBezTo>
                    <a:pt x="66" y="29"/>
                    <a:pt x="69" y="29"/>
                    <a:pt x="68" y="26"/>
                  </a:cubicBezTo>
                  <a:cubicBezTo>
                    <a:pt x="66" y="24"/>
                    <a:pt x="65" y="23"/>
                    <a:pt x="65" y="21"/>
                  </a:cubicBezTo>
                  <a:cubicBezTo>
                    <a:pt x="65" y="18"/>
                    <a:pt x="64" y="16"/>
                    <a:pt x="64" y="14"/>
                  </a:cubicBezTo>
                  <a:cubicBezTo>
                    <a:pt x="65" y="12"/>
                    <a:pt x="67" y="12"/>
                    <a:pt x="68" y="9"/>
                  </a:cubicBezTo>
                  <a:close/>
                  <a:moveTo>
                    <a:pt x="7" y="17"/>
                  </a:moveTo>
                  <a:cubicBezTo>
                    <a:pt x="1" y="18"/>
                    <a:pt x="0" y="26"/>
                    <a:pt x="3" y="26"/>
                  </a:cubicBezTo>
                  <a:cubicBezTo>
                    <a:pt x="6" y="26"/>
                    <a:pt x="13" y="20"/>
                    <a:pt x="15" y="19"/>
                  </a:cubicBezTo>
                  <a:cubicBezTo>
                    <a:pt x="16" y="17"/>
                    <a:pt x="13" y="15"/>
                    <a:pt x="7" y="17"/>
                  </a:cubicBezTo>
                  <a:close/>
                  <a:moveTo>
                    <a:pt x="12" y="12"/>
                  </a:moveTo>
                  <a:cubicBezTo>
                    <a:pt x="14" y="9"/>
                    <a:pt x="2" y="11"/>
                    <a:pt x="5" y="13"/>
                  </a:cubicBezTo>
                  <a:cubicBezTo>
                    <a:pt x="7" y="14"/>
                    <a:pt x="11" y="14"/>
                    <a:pt x="12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7" name="Freeform 277"/>
            <p:cNvSpPr>
              <a:spLocks/>
            </p:cNvSpPr>
            <p:nvPr userDrawn="1"/>
          </p:nvSpPr>
          <p:spPr bwMode="auto">
            <a:xfrm>
              <a:off x="8042857" y="4339598"/>
              <a:ext cx="201355" cy="246185"/>
            </a:xfrm>
            <a:custGeom>
              <a:avLst/>
              <a:gdLst>
                <a:gd name="T0" fmla="*/ 83 w 94"/>
                <a:gd name="T1" fmla="*/ 25 h 106"/>
                <a:gd name="T2" fmla="*/ 88 w 94"/>
                <a:gd name="T3" fmla="*/ 17 h 106"/>
                <a:gd name="T4" fmla="*/ 94 w 94"/>
                <a:gd name="T5" fmla="*/ 9 h 106"/>
                <a:gd name="T6" fmla="*/ 88 w 94"/>
                <a:gd name="T7" fmla="*/ 11 h 106"/>
                <a:gd name="T8" fmla="*/ 82 w 94"/>
                <a:gd name="T9" fmla="*/ 9 h 106"/>
                <a:gd name="T10" fmla="*/ 72 w 94"/>
                <a:gd name="T11" fmla="*/ 11 h 106"/>
                <a:gd name="T12" fmla="*/ 65 w 94"/>
                <a:gd name="T13" fmla="*/ 16 h 106"/>
                <a:gd name="T14" fmla="*/ 51 w 94"/>
                <a:gd name="T15" fmla="*/ 14 h 106"/>
                <a:gd name="T16" fmla="*/ 38 w 94"/>
                <a:gd name="T17" fmla="*/ 7 h 106"/>
                <a:gd name="T18" fmla="*/ 26 w 94"/>
                <a:gd name="T19" fmla="*/ 5 h 106"/>
                <a:gd name="T20" fmla="*/ 19 w 94"/>
                <a:gd name="T21" fmla="*/ 2 h 106"/>
                <a:gd name="T22" fmla="*/ 12 w 94"/>
                <a:gd name="T23" fmla="*/ 1 h 106"/>
                <a:gd name="T24" fmla="*/ 3 w 94"/>
                <a:gd name="T25" fmla="*/ 7 h 106"/>
                <a:gd name="T26" fmla="*/ 1 w 94"/>
                <a:gd name="T27" fmla="*/ 8 h 106"/>
                <a:gd name="T28" fmla="*/ 7 w 94"/>
                <a:gd name="T29" fmla="*/ 13 h 106"/>
                <a:gd name="T30" fmla="*/ 8 w 94"/>
                <a:gd name="T31" fmla="*/ 21 h 106"/>
                <a:gd name="T32" fmla="*/ 13 w 94"/>
                <a:gd name="T33" fmla="*/ 25 h 106"/>
                <a:gd name="T34" fmla="*/ 12 w 94"/>
                <a:gd name="T35" fmla="*/ 33 h 106"/>
                <a:gd name="T36" fmla="*/ 4 w 94"/>
                <a:gd name="T37" fmla="*/ 46 h 106"/>
                <a:gd name="T38" fmla="*/ 1 w 94"/>
                <a:gd name="T39" fmla="*/ 53 h 106"/>
                <a:gd name="T40" fmla="*/ 8 w 94"/>
                <a:gd name="T41" fmla="*/ 57 h 106"/>
                <a:gd name="T42" fmla="*/ 0 w 94"/>
                <a:gd name="T43" fmla="*/ 64 h 106"/>
                <a:gd name="T44" fmla="*/ 0 w 94"/>
                <a:gd name="T45" fmla="*/ 65 h 106"/>
                <a:gd name="T46" fmla="*/ 44 w 94"/>
                <a:gd name="T47" fmla="*/ 87 h 106"/>
                <a:gd name="T48" fmla="*/ 44 w 94"/>
                <a:gd name="T49" fmla="*/ 93 h 106"/>
                <a:gd name="T50" fmla="*/ 63 w 94"/>
                <a:gd name="T51" fmla="*/ 106 h 106"/>
                <a:gd name="T52" fmla="*/ 75 w 94"/>
                <a:gd name="T53" fmla="*/ 83 h 106"/>
                <a:gd name="T54" fmla="*/ 82 w 94"/>
                <a:gd name="T55" fmla="*/ 77 h 106"/>
                <a:gd name="T56" fmla="*/ 88 w 94"/>
                <a:gd name="T57" fmla="*/ 73 h 106"/>
                <a:gd name="T58" fmla="*/ 89 w 94"/>
                <a:gd name="T59" fmla="*/ 72 h 106"/>
                <a:gd name="T60" fmla="*/ 84 w 94"/>
                <a:gd name="T61" fmla="*/ 63 h 106"/>
                <a:gd name="T62" fmla="*/ 83 w 94"/>
                <a:gd name="T6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83" y="25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0"/>
                    <a:pt x="89" y="10"/>
                    <a:pt x="88" y="11"/>
                  </a:cubicBezTo>
                  <a:cubicBezTo>
                    <a:pt x="86" y="12"/>
                    <a:pt x="83" y="10"/>
                    <a:pt x="82" y="9"/>
                  </a:cubicBezTo>
                  <a:cubicBezTo>
                    <a:pt x="82" y="7"/>
                    <a:pt x="76" y="8"/>
                    <a:pt x="72" y="11"/>
                  </a:cubicBezTo>
                  <a:cubicBezTo>
                    <a:pt x="68" y="13"/>
                    <a:pt x="66" y="17"/>
                    <a:pt x="65" y="16"/>
                  </a:cubicBezTo>
                  <a:cubicBezTo>
                    <a:pt x="63" y="15"/>
                    <a:pt x="54" y="14"/>
                    <a:pt x="51" y="14"/>
                  </a:cubicBezTo>
                  <a:cubicBezTo>
                    <a:pt x="49" y="14"/>
                    <a:pt x="40" y="9"/>
                    <a:pt x="38" y="7"/>
                  </a:cubicBezTo>
                  <a:cubicBezTo>
                    <a:pt x="35" y="5"/>
                    <a:pt x="28" y="6"/>
                    <a:pt x="26" y="5"/>
                  </a:cubicBezTo>
                  <a:cubicBezTo>
                    <a:pt x="24" y="4"/>
                    <a:pt x="20" y="3"/>
                    <a:pt x="19" y="2"/>
                  </a:cubicBezTo>
                  <a:cubicBezTo>
                    <a:pt x="18" y="0"/>
                    <a:pt x="15" y="0"/>
                    <a:pt x="12" y="1"/>
                  </a:cubicBezTo>
                  <a:cubicBezTo>
                    <a:pt x="9" y="1"/>
                    <a:pt x="3" y="5"/>
                    <a:pt x="3" y="7"/>
                  </a:cubicBezTo>
                  <a:cubicBezTo>
                    <a:pt x="3" y="7"/>
                    <a:pt x="2" y="8"/>
                    <a:pt x="1" y="8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9"/>
                    <a:pt x="12" y="33"/>
                  </a:cubicBezTo>
                  <a:cubicBezTo>
                    <a:pt x="11" y="38"/>
                    <a:pt x="7" y="43"/>
                    <a:pt x="4" y="46"/>
                  </a:cubicBezTo>
                  <a:cubicBezTo>
                    <a:pt x="3" y="47"/>
                    <a:pt x="2" y="50"/>
                    <a:pt x="1" y="53"/>
                  </a:cubicBezTo>
                  <a:cubicBezTo>
                    <a:pt x="5" y="54"/>
                    <a:pt x="9" y="56"/>
                    <a:pt x="8" y="57"/>
                  </a:cubicBezTo>
                  <a:cubicBezTo>
                    <a:pt x="8" y="59"/>
                    <a:pt x="0" y="58"/>
                    <a:pt x="0" y="64"/>
                  </a:cubicBezTo>
                  <a:cubicBezTo>
                    <a:pt x="0" y="64"/>
                    <a:pt x="0" y="65"/>
                    <a:pt x="0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3"/>
                    <a:pt x="53" y="100"/>
                    <a:pt x="63" y="106"/>
                  </a:cubicBezTo>
                  <a:cubicBezTo>
                    <a:pt x="67" y="96"/>
                    <a:pt x="73" y="85"/>
                    <a:pt x="75" y="83"/>
                  </a:cubicBezTo>
                  <a:cubicBezTo>
                    <a:pt x="77" y="79"/>
                    <a:pt x="80" y="80"/>
                    <a:pt x="82" y="77"/>
                  </a:cubicBezTo>
                  <a:cubicBezTo>
                    <a:pt x="84" y="74"/>
                    <a:pt x="85" y="78"/>
                    <a:pt x="88" y="73"/>
                  </a:cubicBezTo>
                  <a:cubicBezTo>
                    <a:pt x="89" y="73"/>
                    <a:pt x="89" y="72"/>
                    <a:pt x="89" y="72"/>
                  </a:cubicBezTo>
                  <a:cubicBezTo>
                    <a:pt x="84" y="63"/>
                    <a:pt x="84" y="63"/>
                    <a:pt x="84" y="6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8" name="Freeform 278"/>
            <p:cNvSpPr>
              <a:spLocks/>
            </p:cNvSpPr>
            <p:nvPr userDrawn="1"/>
          </p:nvSpPr>
          <p:spPr bwMode="auto">
            <a:xfrm>
              <a:off x="7933790" y="4357834"/>
              <a:ext cx="137593" cy="144064"/>
            </a:xfrm>
            <a:custGeom>
              <a:avLst/>
              <a:gdLst>
                <a:gd name="T0" fmla="*/ 59 w 64"/>
                <a:gd name="T1" fmla="*/ 13 h 62"/>
                <a:gd name="T2" fmla="*/ 58 w 64"/>
                <a:gd name="T3" fmla="*/ 5 h 62"/>
                <a:gd name="T4" fmla="*/ 52 w 64"/>
                <a:gd name="T5" fmla="*/ 0 h 62"/>
                <a:gd name="T6" fmla="*/ 48 w 64"/>
                <a:gd name="T7" fmla="*/ 4 h 62"/>
                <a:gd name="T8" fmla="*/ 41 w 64"/>
                <a:gd name="T9" fmla="*/ 4 h 62"/>
                <a:gd name="T10" fmla="*/ 33 w 64"/>
                <a:gd name="T11" fmla="*/ 7 h 62"/>
                <a:gd name="T12" fmla="*/ 25 w 64"/>
                <a:gd name="T13" fmla="*/ 5 h 62"/>
                <a:gd name="T14" fmla="*/ 17 w 64"/>
                <a:gd name="T15" fmla="*/ 7 h 62"/>
                <a:gd name="T16" fmla="*/ 15 w 64"/>
                <a:gd name="T17" fmla="*/ 16 h 62"/>
                <a:gd name="T18" fmla="*/ 19 w 64"/>
                <a:gd name="T19" fmla="*/ 22 h 62"/>
                <a:gd name="T20" fmla="*/ 16 w 64"/>
                <a:gd name="T21" fmla="*/ 27 h 62"/>
                <a:gd name="T22" fmla="*/ 11 w 64"/>
                <a:gd name="T23" fmla="*/ 30 h 62"/>
                <a:gd name="T24" fmla="*/ 7 w 64"/>
                <a:gd name="T25" fmla="*/ 36 h 62"/>
                <a:gd name="T26" fmla="*/ 4 w 64"/>
                <a:gd name="T27" fmla="*/ 44 h 62"/>
                <a:gd name="T28" fmla="*/ 2 w 64"/>
                <a:gd name="T29" fmla="*/ 53 h 62"/>
                <a:gd name="T30" fmla="*/ 0 w 64"/>
                <a:gd name="T31" fmla="*/ 61 h 62"/>
                <a:gd name="T32" fmla="*/ 6 w 64"/>
                <a:gd name="T33" fmla="*/ 60 h 62"/>
                <a:gd name="T34" fmla="*/ 18 w 64"/>
                <a:gd name="T35" fmla="*/ 57 h 62"/>
                <a:gd name="T36" fmla="*/ 27 w 64"/>
                <a:gd name="T37" fmla="*/ 56 h 62"/>
                <a:gd name="T38" fmla="*/ 36 w 64"/>
                <a:gd name="T39" fmla="*/ 45 h 62"/>
                <a:gd name="T40" fmla="*/ 52 w 64"/>
                <a:gd name="T41" fmla="*/ 45 h 62"/>
                <a:gd name="T42" fmla="*/ 55 w 64"/>
                <a:gd name="T43" fmla="*/ 38 h 62"/>
                <a:gd name="T44" fmla="*/ 63 w 64"/>
                <a:gd name="T45" fmla="*/ 25 h 62"/>
                <a:gd name="T46" fmla="*/ 64 w 64"/>
                <a:gd name="T47" fmla="*/ 17 h 62"/>
                <a:gd name="T48" fmla="*/ 59 w 64"/>
                <a:gd name="T49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62">
                  <a:moveTo>
                    <a:pt x="59" y="13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1" y="2"/>
                    <a:pt x="48" y="3"/>
                    <a:pt x="48" y="4"/>
                  </a:cubicBezTo>
                  <a:cubicBezTo>
                    <a:pt x="48" y="6"/>
                    <a:pt x="43" y="5"/>
                    <a:pt x="41" y="4"/>
                  </a:cubicBezTo>
                  <a:cubicBezTo>
                    <a:pt x="39" y="4"/>
                    <a:pt x="34" y="6"/>
                    <a:pt x="33" y="7"/>
                  </a:cubicBezTo>
                  <a:cubicBezTo>
                    <a:pt x="32" y="9"/>
                    <a:pt x="28" y="4"/>
                    <a:pt x="25" y="5"/>
                  </a:cubicBezTo>
                  <a:cubicBezTo>
                    <a:pt x="23" y="5"/>
                    <a:pt x="17" y="7"/>
                    <a:pt x="17" y="7"/>
                  </a:cubicBezTo>
                  <a:cubicBezTo>
                    <a:pt x="17" y="7"/>
                    <a:pt x="15" y="14"/>
                    <a:pt x="15" y="16"/>
                  </a:cubicBezTo>
                  <a:cubicBezTo>
                    <a:pt x="15" y="19"/>
                    <a:pt x="19" y="20"/>
                    <a:pt x="19" y="22"/>
                  </a:cubicBezTo>
                  <a:cubicBezTo>
                    <a:pt x="19" y="24"/>
                    <a:pt x="16" y="26"/>
                    <a:pt x="16" y="27"/>
                  </a:cubicBezTo>
                  <a:cubicBezTo>
                    <a:pt x="16" y="29"/>
                    <a:pt x="14" y="30"/>
                    <a:pt x="11" y="30"/>
                  </a:cubicBezTo>
                  <a:cubicBezTo>
                    <a:pt x="9" y="31"/>
                    <a:pt x="9" y="35"/>
                    <a:pt x="7" y="36"/>
                  </a:cubicBezTo>
                  <a:cubicBezTo>
                    <a:pt x="5" y="38"/>
                    <a:pt x="5" y="41"/>
                    <a:pt x="4" y="44"/>
                  </a:cubicBezTo>
                  <a:cubicBezTo>
                    <a:pt x="3" y="47"/>
                    <a:pt x="2" y="50"/>
                    <a:pt x="2" y="53"/>
                  </a:cubicBezTo>
                  <a:cubicBezTo>
                    <a:pt x="2" y="56"/>
                    <a:pt x="1" y="59"/>
                    <a:pt x="0" y="61"/>
                  </a:cubicBezTo>
                  <a:cubicBezTo>
                    <a:pt x="3" y="62"/>
                    <a:pt x="4" y="61"/>
                    <a:pt x="6" y="60"/>
                  </a:cubicBezTo>
                  <a:cubicBezTo>
                    <a:pt x="8" y="59"/>
                    <a:pt x="18" y="57"/>
                    <a:pt x="18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1"/>
                    <a:pt x="33" y="45"/>
                    <a:pt x="36" y="45"/>
                  </a:cubicBezTo>
                  <a:cubicBezTo>
                    <a:pt x="41" y="43"/>
                    <a:pt x="47" y="44"/>
                    <a:pt x="52" y="45"/>
                  </a:cubicBezTo>
                  <a:cubicBezTo>
                    <a:pt x="53" y="42"/>
                    <a:pt x="54" y="39"/>
                    <a:pt x="55" y="38"/>
                  </a:cubicBezTo>
                  <a:cubicBezTo>
                    <a:pt x="58" y="35"/>
                    <a:pt x="62" y="30"/>
                    <a:pt x="63" y="25"/>
                  </a:cubicBezTo>
                  <a:cubicBezTo>
                    <a:pt x="64" y="21"/>
                    <a:pt x="64" y="17"/>
                    <a:pt x="64" y="17"/>
                  </a:cubicBezTo>
                  <a:lnTo>
                    <a:pt x="59" y="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9" name="Freeform 279"/>
            <p:cNvSpPr>
              <a:spLocks/>
            </p:cNvSpPr>
            <p:nvPr userDrawn="1"/>
          </p:nvSpPr>
          <p:spPr bwMode="auto">
            <a:xfrm>
              <a:off x="8606651" y="3221738"/>
              <a:ext cx="441303" cy="260774"/>
            </a:xfrm>
            <a:custGeom>
              <a:avLst/>
              <a:gdLst>
                <a:gd name="T0" fmla="*/ 201 w 206"/>
                <a:gd name="T1" fmla="*/ 63 h 112"/>
                <a:gd name="T2" fmla="*/ 185 w 206"/>
                <a:gd name="T3" fmla="*/ 56 h 112"/>
                <a:gd name="T4" fmla="*/ 175 w 206"/>
                <a:gd name="T5" fmla="*/ 56 h 112"/>
                <a:gd name="T6" fmla="*/ 164 w 206"/>
                <a:gd name="T7" fmla="*/ 53 h 112"/>
                <a:gd name="T8" fmla="*/ 152 w 206"/>
                <a:gd name="T9" fmla="*/ 62 h 112"/>
                <a:gd name="T10" fmla="*/ 147 w 206"/>
                <a:gd name="T11" fmla="*/ 64 h 112"/>
                <a:gd name="T12" fmla="*/ 137 w 206"/>
                <a:gd name="T13" fmla="*/ 58 h 112"/>
                <a:gd name="T14" fmla="*/ 127 w 206"/>
                <a:gd name="T15" fmla="*/ 56 h 112"/>
                <a:gd name="T16" fmla="*/ 121 w 206"/>
                <a:gd name="T17" fmla="*/ 45 h 112"/>
                <a:gd name="T18" fmla="*/ 118 w 206"/>
                <a:gd name="T19" fmla="*/ 34 h 112"/>
                <a:gd name="T20" fmla="*/ 109 w 206"/>
                <a:gd name="T21" fmla="*/ 28 h 112"/>
                <a:gd name="T22" fmla="*/ 85 w 206"/>
                <a:gd name="T23" fmla="*/ 27 h 112"/>
                <a:gd name="T24" fmla="*/ 70 w 206"/>
                <a:gd name="T25" fmla="*/ 28 h 112"/>
                <a:gd name="T26" fmla="*/ 56 w 206"/>
                <a:gd name="T27" fmla="*/ 14 h 112"/>
                <a:gd name="T28" fmla="*/ 53 w 206"/>
                <a:gd name="T29" fmla="*/ 19 h 112"/>
                <a:gd name="T30" fmla="*/ 39 w 206"/>
                <a:gd name="T31" fmla="*/ 17 h 112"/>
                <a:gd name="T32" fmla="*/ 37 w 206"/>
                <a:gd name="T33" fmla="*/ 1 h 112"/>
                <a:gd name="T34" fmla="*/ 33 w 206"/>
                <a:gd name="T35" fmla="*/ 17 h 112"/>
                <a:gd name="T36" fmla="*/ 31 w 206"/>
                <a:gd name="T37" fmla="*/ 0 h 112"/>
                <a:gd name="T38" fmla="*/ 1 w 206"/>
                <a:gd name="T39" fmla="*/ 7 h 112"/>
                <a:gd name="T40" fmla="*/ 0 w 206"/>
                <a:gd name="T41" fmla="*/ 55 h 112"/>
                <a:gd name="T42" fmla="*/ 0 w 206"/>
                <a:gd name="T43" fmla="*/ 55 h 112"/>
                <a:gd name="T44" fmla="*/ 8 w 206"/>
                <a:gd name="T45" fmla="*/ 57 h 112"/>
                <a:gd name="T46" fmla="*/ 12 w 206"/>
                <a:gd name="T47" fmla="*/ 52 h 112"/>
                <a:gd name="T48" fmla="*/ 20 w 206"/>
                <a:gd name="T49" fmla="*/ 46 h 112"/>
                <a:gd name="T50" fmla="*/ 25 w 206"/>
                <a:gd name="T51" fmla="*/ 42 h 112"/>
                <a:gd name="T52" fmla="*/ 29 w 206"/>
                <a:gd name="T53" fmla="*/ 40 h 112"/>
                <a:gd name="T54" fmla="*/ 38 w 206"/>
                <a:gd name="T55" fmla="*/ 42 h 112"/>
                <a:gd name="T56" fmla="*/ 47 w 206"/>
                <a:gd name="T57" fmla="*/ 45 h 112"/>
                <a:gd name="T58" fmla="*/ 51 w 206"/>
                <a:gd name="T59" fmla="*/ 56 h 112"/>
                <a:gd name="T60" fmla="*/ 68 w 206"/>
                <a:gd name="T61" fmla="*/ 58 h 112"/>
                <a:gd name="T62" fmla="*/ 73 w 206"/>
                <a:gd name="T63" fmla="*/ 65 h 112"/>
                <a:gd name="T64" fmla="*/ 78 w 206"/>
                <a:gd name="T65" fmla="*/ 74 h 112"/>
                <a:gd name="T66" fmla="*/ 90 w 206"/>
                <a:gd name="T67" fmla="*/ 82 h 112"/>
                <a:gd name="T68" fmla="*/ 103 w 206"/>
                <a:gd name="T69" fmla="*/ 89 h 112"/>
                <a:gd name="T70" fmla="*/ 115 w 206"/>
                <a:gd name="T71" fmla="*/ 97 h 112"/>
                <a:gd name="T72" fmla="*/ 126 w 206"/>
                <a:gd name="T73" fmla="*/ 100 h 112"/>
                <a:gd name="T74" fmla="*/ 126 w 206"/>
                <a:gd name="T75" fmla="*/ 107 h 112"/>
                <a:gd name="T76" fmla="*/ 128 w 206"/>
                <a:gd name="T77" fmla="*/ 107 h 112"/>
                <a:gd name="T78" fmla="*/ 137 w 206"/>
                <a:gd name="T79" fmla="*/ 110 h 112"/>
                <a:gd name="T80" fmla="*/ 142 w 206"/>
                <a:gd name="T81" fmla="*/ 112 h 112"/>
                <a:gd name="T82" fmla="*/ 147 w 206"/>
                <a:gd name="T83" fmla="*/ 101 h 112"/>
                <a:gd name="T84" fmla="*/ 145 w 206"/>
                <a:gd name="T85" fmla="*/ 91 h 112"/>
                <a:gd name="T86" fmla="*/ 138 w 206"/>
                <a:gd name="T87" fmla="*/ 83 h 112"/>
                <a:gd name="T88" fmla="*/ 149 w 206"/>
                <a:gd name="T89" fmla="*/ 79 h 112"/>
                <a:gd name="T90" fmla="*/ 153 w 206"/>
                <a:gd name="T91" fmla="*/ 73 h 112"/>
                <a:gd name="T92" fmla="*/ 158 w 206"/>
                <a:gd name="T93" fmla="*/ 67 h 112"/>
                <a:gd name="T94" fmla="*/ 167 w 206"/>
                <a:gd name="T95" fmla="*/ 65 h 112"/>
                <a:gd name="T96" fmla="*/ 175 w 206"/>
                <a:gd name="T97" fmla="*/ 63 h 112"/>
                <a:gd name="T98" fmla="*/ 171 w 206"/>
                <a:gd name="T99" fmla="*/ 72 h 112"/>
                <a:gd name="T100" fmla="*/ 185 w 206"/>
                <a:gd name="T101" fmla="*/ 70 h 112"/>
                <a:gd name="T102" fmla="*/ 196 w 206"/>
                <a:gd name="T103" fmla="*/ 68 h 112"/>
                <a:gd name="T104" fmla="*/ 201 w 206"/>
                <a:gd name="T105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112">
                  <a:moveTo>
                    <a:pt x="201" y="63"/>
                  </a:moveTo>
                  <a:cubicBezTo>
                    <a:pt x="195" y="59"/>
                    <a:pt x="186" y="53"/>
                    <a:pt x="185" y="56"/>
                  </a:cubicBezTo>
                  <a:cubicBezTo>
                    <a:pt x="184" y="59"/>
                    <a:pt x="178" y="59"/>
                    <a:pt x="175" y="56"/>
                  </a:cubicBezTo>
                  <a:cubicBezTo>
                    <a:pt x="173" y="54"/>
                    <a:pt x="171" y="51"/>
                    <a:pt x="164" y="53"/>
                  </a:cubicBezTo>
                  <a:cubicBezTo>
                    <a:pt x="157" y="56"/>
                    <a:pt x="153" y="59"/>
                    <a:pt x="152" y="62"/>
                  </a:cubicBezTo>
                  <a:cubicBezTo>
                    <a:pt x="152" y="65"/>
                    <a:pt x="147" y="67"/>
                    <a:pt x="147" y="64"/>
                  </a:cubicBezTo>
                  <a:cubicBezTo>
                    <a:pt x="146" y="60"/>
                    <a:pt x="141" y="59"/>
                    <a:pt x="137" y="58"/>
                  </a:cubicBezTo>
                  <a:cubicBezTo>
                    <a:pt x="133" y="57"/>
                    <a:pt x="128" y="59"/>
                    <a:pt x="127" y="56"/>
                  </a:cubicBezTo>
                  <a:cubicBezTo>
                    <a:pt x="127" y="52"/>
                    <a:pt x="121" y="48"/>
                    <a:pt x="121" y="45"/>
                  </a:cubicBezTo>
                  <a:cubicBezTo>
                    <a:pt x="120" y="41"/>
                    <a:pt x="122" y="35"/>
                    <a:pt x="118" y="34"/>
                  </a:cubicBezTo>
                  <a:cubicBezTo>
                    <a:pt x="114" y="33"/>
                    <a:pt x="112" y="28"/>
                    <a:pt x="109" y="28"/>
                  </a:cubicBezTo>
                  <a:cubicBezTo>
                    <a:pt x="105" y="28"/>
                    <a:pt x="87" y="28"/>
                    <a:pt x="85" y="27"/>
                  </a:cubicBezTo>
                  <a:cubicBezTo>
                    <a:pt x="83" y="26"/>
                    <a:pt x="71" y="30"/>
                    <a:pt x="70" y="28"/>
                  </a:cubicBezTo>
                  <a:cubicBezTo>
                    <a:pt x="69" y="26"/>
                    <a:pt x="61" y="18"/>
                    <a:pt x="56" y="14"/>
                  </a:cubicBezTo>
                  <a:cubicBezTo>
                    <a:pt x="56" y="16"/>
                    <a:pt x="55" y="17"/>
                    <a:pt x="53" y="19"/>
                  </a:cubicBezTo>
                  <a:cubicBezTo>
                    <a:pt x="44" y="25"/>
                    <a:pt x="36" y="24"/>
                    <a:pt x="39" y="17"/>
                  </a:cubicBezTo>
                  <a:cubicBezTo>
                    <a:pt x="41" y="9"/>
                    <a:pt x="42" y="1"/>
                    <a:pt x="37" y="1"/>
                  </a:cubicBezTo>
                  <a:cubicBezTo>
                    <a:pt x="33" y="1"/>
                    <a:pt x="36" y="16"/>
                    <a:pt x="33" y="17"/>
                  </a:cubicBezTo>
                  <a:cubicBezTo>
                    <a:pt x="29" y="18"/>
                    <a:pt x="28" y="6"/>
                    <a:pt x="3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3" y="57"/>
                    <a:pt x="6" y="57"/>
                    <a:pt x="8" y="57"/>
                  </a:cubicBezTo>
                  <a:cubicBezTo>
                    <a:pt x="13" y="57"/>
                    <a:pt x="12" y="54"/>
                    <a:pt x="12" y="52"/>
                  </a:cubicBezTo>
                  <a:cubicBezTo>
                    <a:pt x="12" y="50"/>
                    <a:pt x="17" y="46"/>
                    <a:pt x="20" y="46"/>
                  </a:cubicBezTo>
                  <a:cubicBezTo>
                    <a:pt x="24" y="47"/>
                    <a:pt x="24" y="42"/>
                    <a:pt x="25" y="42"/>
                  </a:cubicBezTo>
                  <a:cubicBezTo>
                    <a:pt x="26" y="42"/>
                    <a:pt x="28" y="41"/>
                    <a:pt x="29" y="40"/>
                  </a:cubicBezTo>
                  <a:cubicBezTo>
                    <a:pt x="30" y="38"/>
                    <a:pt x="36" y="40"/>
                    <a:pt x="38" y="42"/>
                  </a:cubicBezTo>
                  <a:cubicBezTo>
                    <a:pt x="39" y="43"/>
                    <a:pt x="44" y="44"/>
                    <a:pt x="47" y="45"/>
                  </a:cubicBezTo>
                  <a:cubicBezTo>
                    <a:pt x="50" y="45"/>
                    <a:pt x="51" y="54"/>
                    <a:pt x="51" y="56"/>
                  </a:cubicBezTo>
                  <a:cubicBezTo>
                    <a:pt x="51" y="58"/>
                    <a:pt x="66" y="58"/>
                    <a:pt x="68" y="58"/>
                  </a:cubicBezTo>
                  <a:cubicBezTo>
                    <a:pt x="70" y="58"/>
                    <a:pt x="70" y="62"/>
                    <a:pt x="73" y="65"/>
                  </a:cubicBezTo>
                  <a:cubicBezTo>
                    <a:pt x="75" y="68"/>
                    <a:pt x="77" y="72"/>
                    <a:pt x="78" y="74"/>
                  </a:cubicBezTo>
                  <a:cubicBezTo>
                    <a:pt x="79" y="76"/>
                    <a:pt x="88" y="79"/>
                    <a:pt x="90" y="82"/>
                  </a:cubicBezTo>
                  <a:cubicBezTo>
                    <a:pt x="92" y="85"/>
                    <a:pt x="98" y="88"/>
                    <a:pt x="103" y="89"/>
                  </a:cubicBezTo>
                  <a:cubicBezTo>
                    <a:pt x="108" y="91"/>
                    <a:pt x="113" y="97"/>
                    <a:pt x="115" y="97"/>
                  </a:cubicBezTo>
                  <a:cubicBezTo>
                    <a:pt x="118" y="96"/>
                    <a:pt x="126" y="100"/>
                    <a:pt x="126" y="10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7" y="107"/>
                    <a:pt x="127" y="107"/>
                    <a:pt x="128" y="107"/>
                  </a:cubicBezTo>
                  <a:cubicBezTo>
                    <a:pt x="132" y="106"/>
                    <a:pt x="134" y="110"/>
                    <a:pt x="137" y="110"/>
                  </a:cubicBezTo>
                  <a:cubicBezTo>
                    <a:pt x="139" y="110"/>
                    <a:pt x="140" y="111"/>
                    <a:pt x="142" y="112"/>
                  </a:cubicBezTo>
                  <a:cubicBezTo>
                    <a:pt x="142" y="106"/>
                    <a:pt x="144" y="102"/>
                    <a:pt x="147" y="101"/>
                  </a:cubicBezTo>
                  <a:cubicBezTo>
                    <a:pt x="150" y="98"/>
                    <a:pt x="145" y="94"/>
                    <a:pt x="145" y="91"/>
                  </a:cubicBezTo>
                  <a:cubicBezTo>
                    <a:pt x="146" y="87"/>
                    <a:pt x="137" y="86"/>
                    <a:pt x="138" y="83"/>
                  </a:cubicBezTo>
                  <a:cubicBezTo>
                    <a:pt x="139" y="80"/>
                    <a:pt x="146" y="80"/>
                    <a:pt x="149" y="79"/>
                  </a:cubicBezTo>
                  <a:cubicBezTo>
                    <a:pt x="152" y="78"/>
                    <a:pt x="150" y="73"/>
                    <a:pt x="153" y="73"/>
                  </a:cubicBezTo>
                  <a:cubicBezTo>
                    <a:pt x="156" y="73"/>
                    <a:pt x="157" y="70"/>
                    <a:pt x="158" y="67"/>
                  </a:cubicBezTo>
                  <a:cubicBezTo>
                    <a:pt x="159" y="64"/>
                    <a:pt x="165" y="67"/>
                    <a:pt x="167" y="65"/>
                  </a:cubicBezTo>
                  <a:cubicBezTo>
                    <a:pt x="170" y="63"/>
                    <a:pt x="174" y="62"/>
                    <a:pt x="175" y="63"/>
                  </a:cubicBezTo>
                  <a:cubicBezTo>
                    <a:pt x="176" y="65"/>
                    <a:pt x="173" y="70"/>
                    <a:pt x="171" y="72"/>
                  </a:cubicBezTo>
                  <a:cubicBezTo>
                    <a:pt x="176" y="72"/>
                    <a:pt x="183" y="71"/>
                    <a:pt x="185" y="70"/>
                  </a:cubicBezTo>
                  <a:cubicBezTo>
                    <a:pt x="186" y="68"/>
                    <a:pt x="193" y="73"/>
                    <a:pt x="196" y="68"/>
                  </a:cubicBezTo>
                  <a:cubicBezTo>
                    <a:pt x="198" y="64"/>
                    <a:pt x="206" y="67"/>
                    <a:pt x="201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0" name="Freeform 280"/>
            <p:cNvSpPr>
              <a:spLocks noEditPoints="1"/>
            </p:cNvSpPr>
            <p:nvPr userDrawn="1"/>
          </p:nvSpPr>
          <p:spPr bwMode="auto">
            <a:xfrm>
              <a:off x="7338115" y="1764689"/>
              <a:ext cx="647692" cy="1030329"/>
            </a:xfrm>
            <a:custGeom>
              <a:avLst/>
              <a:gdLst>
                <a:gd name="T0" fmla="*/ 286 w 302"/>
                <a:gd name="T1" fmla="*/ 231 h 442"/>
                <a:gd name="T2" fmla="*/ 287 w 302"/>
                <a:gd name="T3" fmla="*/ 218 h 442"/>
                <a:gd name="T4" fmla="*/ 270 w 302"/>
                <a:gd name="T5" fmla="*/ 216 h 442"/>
                <a:gd name="T6" fmla="*/ 251 w 302"/>
                <a:gd name="T7" fmla="*/ 215 h 442"/>
                <a:gd name="T8" fmla="*/ 242 w 302"/>
                <a:gd name="T9" fmla="*/ 214 h 442"/>
                <a:gd name="T10" fmla="*/ 224 w 302"/>
                <a:gd name="T11" fmla="*/ 217 h 442"/>
                <a:gd name="T12" fmla="*/ 209 w 302"/>
                <a:gd name="T13" fmla="*/ 232 h 442"/>
                <a:gd name="T14" fmla="*/ 209 w 302"/>
                <a:gd name="T15" fmla="*/ 216 h 442"/>
                <a:gd name="T16" fmla="*/ 189 w 302"/>
                <a:gd name="T17" fmla="*/ 228 h 442"/>
                <a:gd name="T18" fmla="*/ 180 w 302"/>
                <a:gd name="T19" fmla="*/ 231 h 442"/>
                <a:gd name="T20" fmla="*/ 171 w 302"/>
                <a:gd name="T21" fmla="*/ 229 h 442"/>
                <a:gd name="T22" fmla="*/ 155 w 302"/>
                <a:gd name="T23" fmla="*/ 240 h 442"/>
                <a:gd name="T24" fmla="*/ 144 w 302"/>
                <a:gd name="T25" fmla="*/ 248 h 442"/>
                <a:gd name="T26" fmla="*/ 133 w 302"/>
                <a:gd name="T27" fmla="*/ 253 h 442"/>
                <a:gd name="T28" fmla="*/ 116 w 302"/>
                <a:gd name="T29" fmla="*/ 257 h 442"/>
                <a:gd name="T30" fmla="*/ 109 w 302"/>
                <a:gd name="T31" fmla="*/ 267 h 442"/>
                <a:gd name="T32" fmla="*/ 133 w 302"/>
                <a:gd name="T33" fmla="*/ 267 h 442"/>
                <a:gd name="T34" fmla="*/ 115 w 302"/>
                <a:gd name="T35" fmla="*/ 279 h 442"/>
                <a:gd name="T36" fmla="*/ 89 w 302"/>
                <a:gd name="T37" fmla="*/ 305 h 442"/>
                <a:gd name="T38" fmla="*/ 72 w 302"/>
                <a:gd name="T39" fmla="*/ 326 h 442"/>
                <a:gd name="T40" fmla="*/ 58 w 302"/>
                <a:gd name="T41" fmla="*/ 345 h 442"/>
                <a:gd name="T42" fmla="*/ 38 w 302"/>
                <a:gd name="T43" fmla="*/ 358 h 442"/>
                <a:gd name="T44" fmla="*/ 17 w 302"/>
                <a:gd name="T45" fmla="*/ 370 h 442"/>
                <a:gd name="T46" fmla="*/ 6 w 302"/>
                <a:gd name="T47" fmla="*/ 387 h 442"/>
                <a:gd name="T48" fmla="*/ 3 w 302"/>
                <a:gd name="T49" fmla="*/ 406 h 442"/>
                <a:gd name="T50" fmla="*/ 13 w 302"/>
                <a:gd name="T51" fmla="*/ 413 h 442"/>
                <a:gd name="T52" fmla="*/ 10 w 302"/>
                <a:gd name="T53" fmla="*/ 421 h 442"/>
                <a:gd name="T54" fmla="*/ 21 w 302"/>
                <a:gd name="T55" fmla="*/ 438 h 442"/>
                <a:gd name="T56" fmla="*/ 67 w 302"/>
                <a:gd name="T57" fmla="*/ 417 h 442"/>
                <a:gd name="T58" fmla="*/ 81 w 302"/>
                <a:gd name="T59" fmla="*/ 421 h 442"/>
                <a:gd name="T60" fmla="*/ 89 w 302"/>
                <a:gd name="T61" fmla="*/ 394 h 442"/>
                <a:gd name="T62" fmla="*/ 86 w 302"/>
                <a:gd name="T63" fmla="*/ 360 h 442"/>
                <a:gd name="T64" fmla="*/ 107 w 302"/>
                <a:gd name="T65" fmla="*/ 335 h 442"/>
                <a:gd name="T66" fmla="*/ 121 w 302"/>
                <a:gd name="T67" fmla="*/ 304 h 442"/>
                <a:gd name="T68" fmla="*/ 136 w 302"/>
                <a:gd name="T69" fmla="*/ 276 h 442"/>
                <a:gd name="T70" fmla="*/ 168 w 302"/>
                <a:gd name="T71" fmla="*/ 261 h 442"/>
                <a:gd name="T72" fmla="*/ 192 w 302"/>
                <a:gd name="T73" fmla="*/ 247 h 442"/>
                <a:gd name="T74" fmla="*/ 233 w 302"/>
                <a:gd name="T75" fmla="*/ 258 h 442"/>
                <a:gd name="T76" fmla="*/ 259 w 302"/>
                <a:gd name="T77" fmla="*/ 233 h 442"/>
                <a:gd name="T78" fmla="*/ 286 w 302"/>
                <a:gd name="T79" fmla="*/ 244 h 442"/>
                <a:gd name="T80" fmla="*/ 84 w 302"/>
                <a:gd name="T81" fmla="*/ 31 h 442"/>
                <a:gd name="T82" fmla="*/ 112 w 302"/>
                <a:gd name="T83" fmla="*/ 47 h 442"/>
                <a:gd name="T84" fmla="*/ 134 w 302"/>
                <a:gd name="T85" fmla="*/ 51 h 442"/>
                <a:gd name="T86" fmla="*/ 135 w 302"/>
                <a:gd name="T87" fmla="*/ 65 h 442"/>
                <a:gd name="T88" fmla="*/ 115 w 302"/>
                <a:gd name="T89" fmla="*/ 83 h 442"/>
                <a:gd name="T90" fmla="*/ 138 w 302"/>
                <a:gd name="T91" fmla="*/ 91 h 442"/>
                <a:gd name="T92" fmla="*/ 165 w 302"/>
                <a:gd name="T93" fmla="*/ 49 h 442"/>
                <a:gd name="T94" fmla="*/ 187 w 302"/>
                <a:gd name="T95" fmla="*/ 60 h 442"/>
                <a:gd name="T96" fmla="*/ 218 w 302"/>
                <a:gd name="T97" fmla="*/ 71 h 442"/>
                <a:gd name="T98" fmla="*/ 208 w 302"/>
                <a:gd name="T99" fmla="*/ 57 h 442"/>
                <a:gd name="T100" fmla="*/ 182 w 302"/>
                <a:gd name="T101" fmla="*/ 37 h 442"/>
                <a:gd name="T102" fmla="*/ 156 w 302"/>
                <a:gd name="T103" fmla="*/ 24 h 442"/>
                <a:gd name="T104" fmla="*/ 131 w 302"/>
                <a:gd name="T105" fmla="*/ 11 h 442"/>
                <a:gd name="T106" fmla="*/ 121 w 302"/>
                <a:gd name="T107" fmla="*/ 24 h 442"/>
                <a:gd name="T108" fmla="*/ 96 w 302"/>
                <a:gd name="T109" fmla="*/ 23 h 442"/>
                <a:gd name="T110" fmla="*/ 81 w 302"/>
                <a:gd name="T111" fmla="*/ 18 h 442"/>
                <a:gd name="T112" fmla="*/ 73 w 302"/>
                <a:gd name="T113" fmla="*/ 51 h 442"/>
                <a:gd name="T114" fmla="*/ 73 w 302"/>
                <a:gd name="T115" fmla="*/ 51 h 442"/>
                <a:gd name="T116" fmla="*/ 172 w 302"/>
                <a:gd name="T117" fmla="*/ 25 h 442"/>
                <a:gd name="T118" fmla="*/ 242 w 302"/>
                <a:gd name="T119" fmla="*/ 24 h 442"/>
                <a:gd name="T120" fmla="*/ 211 w 302"/>
                <a:gd name="T121" fmla="*/ 9 h 442"/>
                <a:gd name="T122" fmla="*/ 184 w 302"/>
                <a:gd name="T123" fmla="*/ 7 h 442"/>
                <a:gd name="T124" fmla="*/ 163 w 302"/>
                <a:gd name="T125" fmla="*/ 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442">
                  <a:moveTo>
                    <a:pt x="293" y="236"/>
                  </a:moveTo>
                  <a:cubicBezTo>
                    <a:pt x="292" y="239"/>
                    <a:pt x="287" y="238"/>
                    <a:pt x="287" y="236"/>
                  </a:cubicBezTo>
                  <a:cubicBezTo>
                    <a:pt x="288" y="233"/>
                    <a:pt x="280" y="232"/>
                    <a:pt x="280" y="230"/>
                  </a:cubicBezTo>
                  <a:cubicBezTo>
                    <a:pt x="279" y="229"/>
                    <a:pt x="283" y="229"/>
                    <a:pt x="286" y="231"/>
                  </a:cubicBezTo>
                  <a:cubicBezTo>
                    <a:pt x="288" y="232"/>
                    <a:pt x="290" y="231"/>
                    <a:pt x="293" y="229"/>
                  </a:cubicBezTo>
                  <a:cubicBezTo>
                    <a:pt x="297" y="226"/>
                    <a:pt x="301" y="228"/>
                    <a:pt x="301" y="226"/>
                  </a:cubicBezTo>
                  <a:cubicBezTo>
                    <a:pt x="302" y="223"/>
                    <a:pt x="296" y="222"/>
                    <a:pt x="295" y="220"/>
                  </a:cubicBezTo>
                  <a:cubicBezTo>
                    <a:pt x="294" y="219"/>
                    <a:pt x="290" y="217"/>
                    <a:pt x="287" y="218"/>
                  </a:cubicBezTo>
                  <a:cubicBezTo>
                    <a:pt x="283" y="218"/>
                    <a:pt x="283" y="217"/>
                    <a:pt x="280" y="215"/>
                  </a:cubicBezTo>
                  <a:cubicBezTo>
                    <a:pt x="278" y="213"/>
                    <a:pt x="271" y="216"/>
                    <a:pt x="271" y="221"/>
                  </a:cubicBezTo>
                  <a:cubicBezTo>
                    <a:pt x="271" y="225"/>
                    <a:pt x="267" y="224"/>
                    <a:pt x="268" y="222"/>
                  </a:cubicBezTo>
                  <a:cubicBezTo>
                    <a:pt x="270" y="219"/>
                    <a:pt x="266" y="216"/>
                    <a:pt x="270" y="216"/>
                  </a:cubicBezTo>
                  <a:cubicBezTo>
                    <a:pt x="273" y="215"/>
                    <a:pt x="271" y="210"/>
                    <a:pt x="265" y="209"/>
                  </a:cubicBezTo>
                  <a:cubicBezTo>
                    <a:pt x="259" y="209"/>
                    <a:pt x="256" y="214"/>
                    <a:pt x="258" y="216"/>
                  </a:cubicBezTo>
                  <a:cubicBezTo>
                    <a:pt x="259" y="217"/>
                    <a:pt x="253" y="224"/>
                    <a:pt x="251" y="224"/>
                  </a:cubicBezTo>
                  <a:cubicBezTo>
                    <a:pt x="248" y="224"/>
                    <a:pt x="251" y="218"/>
                    <a:pt x="251" y="215"/>
                  </a:cubicBezTo>
                  <a:cubicBezTo>
                    <a:pt x="251" y="212"/>
                    <a:pt x="248" y="213"/>
                    <a:pt x="244" y="219"/>
                  </a:cubicBezTo>
                  <a:cubicBezTo>
                    <a:pt x="239" y="224"/>
                    <a:pt x="235" y="228"/>
                    <a:pt x="232" y="229"/>
                  </a:cubicBezTo>
                  <a:cubicBezTo>
                    <a:pt x="230" y="229"/>
                    <a:pt x="230" y="224"/>
                    <a:pt x="234" y="222"/>
                  </a:cubicBezTo>
                  <a:cubicBezTo>
                    <a:pt x="239" y="220"/>
                    <a:pt x="239" y="214"/>
                    <a:pt x="242" y="214"/>
                  </a:cubicBezTo>
                  <a:cubicBezTo>
                    <a:pt x="245" y="214"/>
                    <a:pt x="245" y="210"/>
                    <a:pt x="241" y="209"/>
                  </a:cubicBezTo>
                  <a:cubicBezTo>
                    <a:pt x="236" y="208"/>
                    <a:pt x="236" y="213"/>
                    <a:pt x="234" y="214"/>
                  </a:cubicBezTo>
                  <a:cubicBezTo>
                    <a:pt x="233" y="216"/>
                    <a:pt x="226" y="212"/>
                    <a:pt x="226" y="213"/>
                  </a:cubicBezTo>
                  <a:cubicBezTo>
                    <a:pt x="226" y="215"/>
                    <a:pt x="222" y="215"/>
                    <a:pt x="224" y="217"/>
                  </a:cubicBezTo>
                  <a:cubicBezTo>
                    <a:pt x="226" y="220"/>
                    <a:pt x="223" y="222"/>
                    <a:pt x="221" y="219"/>
                  </a:cubicBezTo>
                  <a:cubicBezTo>
                    <a:pt x="220" y="216"/>
                    <a:pt x="215" y="218"/>
                    <a:pt x="213" y="222"/>
                  </a:cubicBezTo>
                  <a:cubicBezTo>
                    <a:pt x="211" y="225"/>
                    <a:pt x="208" y="225"/>
                    <a:pt x="210" y="226"/>
                  </a:cubicBezTo>
                  <a:cubicBezTo>
                    <a:pt x="213" y="227"/>
                    <a:pt x="212" y="231"/>
                    <a:pt x="209" y="232"/>
                  </a:cubicBezTo>
                  <a:cubicBezTo>
                    <a:pt x="206" y="233"/>
                    <a:pt x="207" y="224"/>
                    <a:pt x="205" y="225"/>
                  </a:cubicBezTo>
                  <a:cubicBezTo>
                    <a:pt x="203" y="226"/>
                    <a:pt x="204" y="221"/>
                    <a:pt x="207" y="221"/>
                  </a:cubicBezTo>
                  <a:cubicBezTo>
                    <a:pt x="211" y="221"/>
                    <a:pt x="214" y="216"/>
                    <a:pt x="214" y="215"/>
                  </a:cubicBezTo>
                  <a:cubicBezTo>
                    <a:pt x="213" y="213"/>
                    <a:pt x="209" y="214"/>
                    <a:pt x="209" y="216"/>
                  </a:cubicBezTo>
                  <a:cubicBezTo>
                    <a:pt x="209" y="219"/>
                    <a:pt x="204" y="218"/>
                    <a:pt x="200" y="218"/>
                  </a:cubicBezTo>
                  <a:cubicBezTo>
                    <a:pt x="196" y="218"/>
                    <a:pt x="196" y="223"/>
                    <a:pt x="201" y="225"/>
                  </a:cubicBezTo>
                  <a:cubicBezTo>
                    <a:pt x="205" y="228"/>
                    <a:pt x="200" y="229"/>
                    <a:pt x="197" y="227"/>
                  </a:cubicBezTo>
                  <a:cubicBezTo>
                    <a:pt x="195" y="225"/>
                    <a:pt x="191" y="226"/>
                    <a:pt x="189" y="228"/>
                  </a:cubicBezTo>
                  <a:cubicBezTo>
                    <a:pt x="186" y="229"/>
                    <a:pt x="195" y="232"/>
                    <a:pt x="195" y="233"/>
                  </a:cubicBezTo>
                  <a:cubicBezTo>
                    <a:pt x="195" y="234"/>
                    <a:pt x="191" y="231"/>
                    <a:pt x="190" y="232"/>
                  </a:cubicBezTo>
                  <a:cubicBezTo>
                    <a:pt x="189" y="233"/>
                    <a:pt x="184" y="232"/>
                    <a:pt x="183" y="229"/>
                  </a:cubicBezTo>
                  <a:cubicBezTo>
                    <a:pt x="183" y="226"/>
                    <a:pt x="175" y="230"/>
                    <a:pt x="180" y="231"/>
                  </a:cubicBezTo>
                  <a:cubicBezTo>
                    <a:pt x="184" y="232"/>
                    <a:pt x="182" y="234"/>
                    <a:pt x="182" y="238"/>
                  </a:cubicBezTo>
                  <a:cubicBezTo>
                    <a:pt x="182" y="241"/>
                    <a:pt x="177" y="239"/>
                    <a:pt x="178" y="236"/>
                  </a:cubicBezTo>
                  <a:cubicBezTo>
                    <a:pt x="179" y="233"/>
                    <a:pt x="175" y="233"/>
                    <a:pt x="172" y="235"/>
                  </a:cubicBezTo>
                  <a:cubicBezTo>
                    <a:pt x="168" y="237"/>
                    <a:pt x="172" y="232"/>
                    <a:pt x="171" y="229"/>
                  </a:cubicBezTo>
                  <a:cubicBezTo>
                    <a:pt x="170" y="226"/>
                    <a:pt x="167" y="229"/>
                    <a:pt x="163" y="230"/>
                  </a:cubicBezTo>
                  <a:cubicBezTo>
                    <a:pt x="159" y="230"/>
                    <a:pt x="157" y="230"/>
                    <a:pt x="160" y="233"/>
                  </a:cubicBezTo>
                  <a:cubicBezTo>
                    <a:pt x="162" y="235"/>
                    <a:pt x="162" y="238"/>
                    <a:pt x="159" y="238"/>
                  </a:cubicBezTo>
                  <a:cubicBezTo>
                    <a:pt x="156" y="237"/>
                    <a:pt x="154" y="238"/>
                    <a:pt x="155" y="240"/>
                  </a:cubicBezTo>
                  <a:cubicBezTo>
                    <a:pt x="155" y="243"/>
                    <a:pt x="151" y="243"/>
                    <a:pt x="151" y="241"/>
                  </a:cubicBezTo>
                  <a:cubicBezTo>
                    <a:pt x="150" y="238"/>
                    <a:pt x="144" y="239"/>
                    <a:pt x="143" y="242"/>
                  </a:cubicBezTo>
                  <a:cubicBezTo>
                    <a:pt x="141" y="244"/>
                    <a:pt x="136" y="246"/>
                    <a:pt x="137" y="249"/>
                  </a:cubicBezTo>
                  <a:cubicBezTo>
                    <a:pt x="137" y="252"/>
                    <a:pt x="141" y="247"/>
                    <a:pt x="144" y="248"/>
                  </a:cubicBezTo>
                  <a:cubicBezTo>
                    <a:pt x="147" y="249"/>
                    <a:pt x="144" y="251"/>
                    <a:pt x="146" y="252"/>
                  </a:cubicBezTo>
                  <a:cubicBezTo>
                    <a:pt x="147" y="254"/>
                    <a:pt x="147" y="257"/>
                    <a:pt x="145" y="255"/>
                  </a:cubicBezTo>
                  <a:cubicBezTo>
                    <a:pt x="142" y="253"/>
                    <a:pt x="139" y="252"/>
                    <a:pt x="139" y="256"/>
                  </a:cubicBezTo>
                  <a:cubicBezTo>
                    <a:pt x="138" y="259"/>
                    <a:pt x="136" y="255"/>
                    <a:pt x="133" y="253"/>
                  </a:cubicBezTo>
                  <a:cubicBezTo>
                    <a:pt x="131" y="251"/>
                    <a:pt x="129" y="257"/>
                    <a:pt x="127" y="256"/>
                  </a:cubicBezTo>
                  <a:cubicBezTo>
                    <a:pt x="125" y="254"/>
                    <a:pt x="132" y="249"/>
                    <a:pt x="130" y="247"/>
                  </a:cubicBezTo>
                  <a:cubicBezTo>
                    <a:pt x="128" y="244"/>
                    <a:pt x="127" y="248"/>
                    <a:pt x="123" y="252"/>
                  </a:cubicBezTo>
                  <a:cubicBezTo>
                    <a:pt x="119" y="256"/>
                    <a:pt x="114" y="255"/>
                    <a:pt x="116" y="257"/>
                  </a:cubicBezTo>
                  <a:cubicBezTo>
                    <a:pt x="117" y="259"/>
                    <a:pt x="112" y="260"/>
                    <a:pt x="111" y="263"/>
                  </a:cubicBezTo>
                  <a:cubicBezTo>
                    <a:pt x="109" y="266"/>
                    <a:pt x="101" y="267"/>
                    <a:pt x="96" y="270"/>
                  </a:cubicBezTo>
                  <a:cubicBezTo>
                    <a:pt x="91" y="274"/>
                    <a:pt x="97" y="274"/>
                    <a:pt x="100" y="271"/>
                  </a:cubicBezTo>
                  <a:cubicBezTo>
                    <a:pt x="103" y="268"/>
                    <a:pt x="104" y="269"/>
                    <a:pt x="109" y="267"/>
                  </a:cubicBezTo>
                  <a:cubicBezTo>
                    <a:pt x="113" y="264"/>
                    <a:pt x="118" y="262"/>
                    <a:pt x="120" y="263"/>
                  </a:cubicBezTo>
                  <a:cubicBezTo>
                    <a:pt x="122" y="264"/>
                    <a:pt x="125" y="265"/>
                    <a:pt x="127" y="262"/>
                  </a:cubicBezTo>
                  <a:cubicBezTo>
                    <a:pt x="129" y="259"/>
                    <a:pt x="132" y="260"/>
                    <a:pt x="134" y="261"/>
                  </a:cubicBezTo>
                  <a:cubicBezTo>
                    <a:pt x="137" y="263"/>
                    <a:pt x="131" y="265"/>
                    <a:pt x="133" y="267"/>
                  </a:cubicBezTo>
                  <a:cubicBezTo>
                    <a:pt x="136" y="270"/>
                    <a:pt x="130" y="271"/>
                    <a:pt x="130" y="269"/>
                  </a:cubicBezTo>
                  <a:cubicBezTo>
                    <a:pt x="130" y="267"/>
                    <a:pt x="127" y="265"/>
                    <a:pt x="125" y="267"/>
                  </a:cubicBezTo>
                  <a:cubicBezTo>
                    <a:pt x="124" y="269"/>
                    <a:pt x="122" y="271"/>
                    <a:pt x="120" y="271"/>
                  </a:cubicBezTo>
                  <a:cubicBezTo>
                    <a:pt x="118" y="271"/>
                    <a:pt x="115" y="275"/>
                    <a:pt x="115" y="279"/>
                  </a:cubicBezTo>
                  <a:cubicBezTo>
                    <a:pt x="115" y="283"/>
                    <a:pt x="111" y="279"/>
                    <a:pt x="111" y="282"/>
                  </a:cubicBezTo>
                  <a:cubicBezTo>
                    <a:pt x="111" y="286"/>
                    <a:pt x="105" y="292"/>
                    <a:pt x="100" y="296"/>
                  </a:cubicBezTo>
                  <a:cubicBezTo>
                    <a:pt x="95" y="300"/>
                    <a:pt x="100" y="301"/>
                    <a:pt x="98" y="304"/>
                  </a:cubicBezTo>
                  <a:cubicBezTo>
                    <a:pt x="97" y="307"/>
                    <a:pt x="91" y="304"/>
                    <a:pt x="89" y="305"/>
                  </a:cubicBezTo>
                  <a:cubicBezTo>
                    <a:pt x="87" y="307"/>
                    <a:pt x="90" y="313"/>
                    <a:pt x="88" y="315"/>
                  </a:cubicBezTo>
                  <a:cubicBezTo>
                    <a:pt x="85" y="317"/>
                    <a:pt x="88" y="320"/>
                    <a:pt x="88" y="323"/>
                  </a:cubicBezTo>
                  <a:cubicBezTo>
                    <a:pt x="88" y="325"/>
                    <a:pt x="81" y="321"/>
                    <a:pt x="80" y="324"/>
                  </a:cubicBezTo>
                  <a:cubicBezTo>
                    <a:pt x="80" y="326"/>
                    <a:pt x="74" y="325"/>
                    <a:pt x="72" y="326"/>
                  </a:cubicBezTo>
                  <a:cubicBezTo>
                    <a:pt x="71" y="327"/>
                    <a:pt x="76" y="331"/>
                    <a:pt x="79" y="333"/>
                  </a:cubicBezTo>
                  <a:cubicBezTo>
                    <a:pt x="82" y="335"/>
                    <a:pt x="76" y="337"/>
                    <a:pt x="75" y="334"/>
                  </a:cubicBezTo>
                  <a:cubicBezTo>
                    <a:pt x="74" y="332"/>
                    <a:pt x="70" y="336"/>
                    <a:pt x="65" y="338"/>
                  </a:cubicBezTo>
                  <a:cubicBezTo>
                    <a:pt x="59" y="340"/>
                    <a:pt x="62" y="345"/>
                    <a:pt x="58" y="345"/>
                  </a:cubicBezTo>
                  <a:cubicBezTo>
                    <a:pt x="53" y="345"/>
                    <a:pt x="55" y="351"/>
                    <a:pt x="52" y="353"/>
                  </a:cubicBezTo>
                  <a:cubicBezTo>
                    <a:pt x="49" y="355"/>
                    <a:pt x="50" y="349"/>
                    <a:pt x="46" y="348"/>
                  </a:cubicBezTo>
                  <a:cubicBezTo>
                    <a:pt x="41" y="348"/>
                    <a:pt x="42" y="351"/>
                    <a:pt x="44" y="355"/>
                  </a:cubicBezTo>
                  <a:cubicBezTo>
                    <a:pt x="47" y="358"/>
                    <a:pt x="40" y="355"/>
                    <a:pt x="38" y="358"/>
                  </a:cubicBezTo>
                  <a:cubicBezTo>
                    <a:pt x="35" y="361"/>
                    <a:pt x="28" y="360"/>
                    <a:pt x="27" y="362"/>
                  </a:cubicBezTo>
                  <a:cubicBezTo>
                    <a:pt x="25" y="364"/>
                    <a:pt x="32" y="364"/>
                    <a:pt x="33" y="366"/>
                  </a:cubicBezTo>
                  <a:cubicBezTo>
                    <a:pt x="34" y="368"/>
                    <a:pt x="27" y="367"/>
                    <a:pt x="23" y="367"/>
                  </a:cubicBezTo>
                  <a:cubicBezTo>
                    <a:pt x="19" y="366"/>
                    <a:pt x="20" y="371"/>
                    <a:pt x="17" y="370"/>
                  </a:cubicBezTo>
                  <a:cubicBezTo>
                    <a:pt x="13" y="370"/>
                    <a:pt x="9" y="373"/>
                    <a:pt x="11" y="375"/>
                  </a:cubicBezTo>
                  <a:cubicBezTo>
                    <a:pt x="14" y="378"/>
                    <a:pt x="9" y="378"/>
                    <a:pt x="7" y="376"/>
                  </a:cubicBezTo>
                  <a:cubicBezTo>
                    <a:pt x="5" y="375"/>
                    <a:pt x="2" y="379"/>
                    <a:pt x="2" y="381"/>
                  </a:cubicBezTo>
                  <a:cubicBezTo>
                    <a:pt x="1" y="384"/>
                    <a:pt x="6" y="385"/>
                    <a:pt x="6" y="387"/>
                  </a:cubicBezTo>
                  <a:cubicBezTo>
                    <a:pt x="6" y="388"/>
                    <a:pt x="2" y="390"/>
                    <a:pt x="5" y="391"/>
                  </a:cubicBezTo>
                  <a:cubicBezTo>
                    <a:pt x="8" y="391"/>
                    <a:pt x="6" y="394"/>
                    <a:pt x="3" y="395"/>
                  </a:cubicBezTo>
                  <a:cubicBezTo>
                    <a:pt x="1" y="395"/>
                    <a:pt x="1" y="397"/>
                    <a:pt x="3" y="400"/>
                  </a:cubicBezTo>
                  <a:cubicBezTo>
                    <a:pt x="6" y="402"/>
                    <a:pt x="0" y="403"/>
                    <a:pt x="3" y="406"/>
                  </a:cubicBezTo>
                  <a:cubicBezTo>
                    <a:pt x="5" y="410"/>
                    <a:pt x="7" y="405"/>
                    <a:pt x="9" y="408"/>
                  </a:cubicBezTo>
                  <a:cubicBezTo>
                    <a:pt x="10" y="411"/>
                    <a:pt x="13" y="408"/>
                    <a:pt x="17" y="405"/>
                  </a:cubicBezTo>
                  <a:cubicBezTo>
                    <a:pt x="21" y="402"/>
                    <a:pt x="22" y="409"/>
                    <a:pt x="19" y="409"/>
                  </a:cubicBezTo>
                  <a:cubicBezTo>
                    <a:pt x="16" y="408"/>
                    <a:pt x="12" y="410"/>
                    <a:pt x="13" y="413"/>
                  </a:cubicBezTo>
                  <a:cubicBezTo>
                    <a:pt x="14" y="416"/>
                    <a:pt x="8" y="415"/>
                    <a:pt x="8" y="412"/>
                  </a:cubicBezTo>
                  <a:cubicBezTo>
                    <a:pt x="8" y="408"/>
                    <a:pt x="2" y="413"/>
                    <a:pt x="4" y="415"/>
                  </a:cubicBezTo>
                  <a:cubicBezTo>
                    <a:pt x="7" y="418"/>
                    <a:pt x="3" y="419"/>
                    <a:pt x="3" y="421"/>
                  </a:cubicBezTo>
                  <a:cubicBezTo>
                    <a:pt x="3" y="424"/>
                    <a:pt x="8" y="423"/>
                    <a:pt x="10" y="421"/>
                  </a:cubicBezTo>
                  <a:cubicBezTo>
                    <a:pt x="12" y="418"/>
                    <a:pt x="15" y="419"/>
                    <a:pt x="16" y="421"/>
                  </a:cubicBezTo>
                  <a:cubicBezTo>
                    <a:pt x="17" y="424"/>
                    <a:pt x="13" y="422"/>
                    <a:pt x="13" y="426"/>
                  </a:cubicBezTo>
                  <a:cubicBezTo>
                    <a:pt x="13" y="429"/>
                    <a:pt x="11" y="426"/>
                    <a:pt x="8" y="429"/>
                  </a:cubicBezTo>
                  <a:cubicBezTo>
                    <a:pt x="6" y="432"/>
                    <a:pt x="17" y="437"/>
                    <a:pt x="21" y="438"/>
                  </a:cubicBezTo>
                  <a:cubicBezTo>
                    <a:pt x="24" y="439"/>
                    <a:pt x="27" y="442"/>
                    <a:pt x="34" y="441"/>
                  </a:cubicBezTo>
                  <a:cubicBezTo>
                    <a:pt x="41" y="440"/>
                    <a:pt x="54" y="429"/>
                    <a:pt x="56" y="426"/>
                  </a:cubicBezTo>
                  <a:cubicBezTo>
                    <a:pt x="58" y="424"/>
                    <a:pt x="62" y="427"/>
                    <a:pt x="64" y="425"/>
                  </a:cubicBezTo>
                  <a:cubicBezTo>
                    <a:pt x="67" y="423"/>
                    <a:pt x="65" y="418"/>
                    <a:pt x="67" y="417"/>
                  </a:cubicBezTo>
                  <a:cubicBezTo>
                    <a:pt x="69" y="416"/>
                    <a:pt x="70" y="422"/>
                    <a:pt x="72" y="423"/>
                  </a:cubicBezTo>
                  <a:cubicBezTo>
                    <a:pt x="73" y="424"/>
                    <a:pt x="74" y="425"/>
                    <a:pt x="74" y="428"/>
                  </a:cubicBezTo>
                  <a:cubicBezTo>
                    <a:pt x="76" y="428"/>
                    <a:pt x="77" y="428"/>
                    <a:pt x="78" y="428"/>
                  </a:cubicBezTo>
                  <a:cubicBezTo>
                    <a:pt x="80" y="430"/>
                    <a:pt x="81" y="423"/>
                    <a:pt x="81" y="421"/>
                  </a:cubicBezTo>
                  <a:cubicBezTo>
                    <a:pt x="81" y="419"/>
                    <a:pt x="83" y="415"/>
                    <a:pt x="83" y="412"/>
                  </a:cubicBezTo>
                  <a:cubicBezTo>
                    <a:pt x="82" y="410"/>
                    <a:pt x="89" y="412"/>
                    <a:pt x="90" y="410"/>
                  </a:cubicBezTo>
                  <a:cubicBezTo>
                    <a:pt x="91" y="408"/>
                    <a:pt x="92" y="401"/>
                    <a:pt x="90" y="400"/>
                  </a:cubicBezTo>
                  <a:cubicBezTo>
                    <a:pt x="88" y="399"/>
                    <a:pt x="87" y="394"/>
                    <a:pt x="89" y="394"/>
                  </a:cubicBezTo>
                  <a:cubicBezTo>
                    <a:pt x="91" y="394"/>
                    <a:pt x="94" y="393"/>
                    <a:pt x="94" y="389"/>
                  </a:cubicBezTo>
                  <a:cubicBezTo>
                    <a:pt x="93" y="385"/>
                    <a:pt x="86" y="385"/>
                    <a:pt x="86" y="381"/>
                  </a:cubicBezTo>
                  <a:cubicBezTo>
                    <a:pt x="85" y="377"/>
                    <a:pt x="89" y="376"/>
                    <a:pt x="86" y="371"/>
                  </a:cubicBezTo>
                  <a:cubicBezTo>
                    <a:pt x="84" y="366"/>
                    <a:pt x="88" y="363"/>
                    <a:pt x="86" y="360"/>
                  </a:cubicBezTo>
                  <a:cubicBezTo>
                    <a:pt x="85" y="357"/>
                    <a:pt x="84" y="354"/>
                    <a:pt x="88" y="349"/>
                  </a:cubicBezTo>
                  <a:cubicBezTo>
                    <a:pt x="91" y="344"/>
                    <a:pt x="97" y="342"/>
                    <a:pt x="99" y="342"/>
                  </a:cubicBezTo>
                  <a:cubicBezTo>
                    <a:pt x="101" y="343"/>
                    <a:pt x="105" y="345"/>
                    <a:pt x="107" y="342"/>
                  </a:cubicBezTo>
                  <a:cubicBezTo>
                    <a:pt x="109" y="338"/>
                    <a:pt x="109" y="336"/>
                    <a:pt x="107" y="335"/>
                  </a:cubicBezTo>
                  <a:cubicBezTo>
                    <a:pt x="105" y="335"/>
                    <a:pt x="101" y="334"/>
                    <a:pt x="104" y="330"/>
                  </a:cubicBezTo>
                  <a:cubicBezTo>
                    <a:pt x="107" y="326"/>
                    <a:pt x="111" y="320"/>
                    <a:pt x="112" y="316"/>
                  </a:cubicBezTo>
                  <a:cubicBezTo>
                    <a:pt x="112" y="311"/>
                    <a:pt x="111" y="308"/>
                    <a:pt x="112" y="306"/>
                  </a:cubicBezTo>
                  <a:cubicBezTo>
                    <a:pt x="114" y="305"/>
                    <a:pt x="118" y="306"/>
                    <a:pt x="121" y="304"/>
                  </a:cubicBezTo>
                  <a:cubicBezTo>
                    <a:pt x="125" y="302"/>
                    <a:pt x="122" y="299"/>
                    <a:pt x="124" y="298"/>
                  </a:cubicBezTo>
                  <a:cubicBezTo>
                    <a:pt x="125" y="296"/>
                    <a:pt x="127" y="291"/>
                    <a:pt x="130" y="290"/>
                  </a:cubicBezTo>
                  <a:cubicBezTo>
                    <a:pt x="132" y="288"/>
                    <a:pt x="134" y="286"/>
                    <a:pt x="132" y="284"/>
                  </a:cubicBezTo>
                  <a:cubicBezTo>
                    <a:pt x="131" y="282"/>
                    <a:pt x="136" y="280"/>
                    <a:pt x="136" y="276"/>
                  </a:cubicBezTo>
                  <a:cubicBezTo>
                    <a:pt x="136" y="273"/>
                    <a:pt x="141" y="270"/>
                    <a:pt x="145" y="270"/>
                  </a:cubicBezTo>
                  <a:cubicBezTo>
                    <a:pt x="148" y="270"/>
                    <a:pt x="153" y="270"/>
                    <a:pt x="153" y="267"/>
                  </a:cubicBezTo>
                  <a:cubicBezTo>
                    <a:pt x="153" y="264"/>
                    <a:pt x="151" y="257"/>
                    <a:pt x="156" y="259"/>
                  </a:cubicBezTo>
                  <a:cubicBezTo>
                    <a:pt x="161" y="261"/>
                    <a:pt x="165" y="259"/>
                    <a:pt x="168" y="261"/>
                  </a:cubicBezTo>
                  <a:cubicBezTo>
                    <a:pt x="172" y="264"/>
                    <a:pt x="176" y="264"/>
                    <a:pt x="176" y="259"/>
                  </a:cubicBezTo>
                  <a:cubicBezTo>
                    <a:pt x="176" y="255"/>
                    <a:pt x="178" y="249"/>
                    <a:pt x="183" y="251"/>
                  </a:cubicBezTo>
                  <a:cubicBezTo>
                    <a:pt x="183" y="251"/>
                    <a:pt x="184" y="252"/>
                    <a:pt x="184" y="252"/>
                  </a:cubicBezTo>
                  <a:cubicBezTo>
                    <a:pt x="186" y="248"/>
                    <a:pt x="189" y="246"/>
                    <a:pt x="192" y="247"/>
                  </a:cubicBezTo>
                  <a:cubicBezTo>
                    <a:pt x="196" y="247"/>
                    <a:pt x="199" y="254"/>
                    <a:pt x="204" y="255"/>
                  </a:cubicBezTo>
                  <a:cubicBezTo>
                    <a:pt x="210" y="256"/>
                    <a:pt x="215" y="258"/>
                    <a:pt x="217" y="256"/>
                  </a:cubicBezTo>
                  <a:cubicBezTo>
                    <a:pt x="219" y="253"/>
                    <a:pt x="223" y="257"/>
                    <a:pt x="226" y="256"/>
                  </a:cubicBezTo>
                  <a:cubicBezTo>
                    <a:pt x="229" y="255"/>
                    <a:pt x="229" y="262"/>
                    <a:pt x="233" y="258"/>
                  </a:cubicBezTo>
                  <a:cubicBezTo>
                    <a:pt x="236" y="254"/>
                    <a:pt x="232" y="251"/>
                    <a:pt x="238" y="252"/>
                  </a:cubicBezTo>
                  <a:cubicBezTo>
                    <a:pt x="243" y="252"/>
                    <a:pt x="240" y="246"/>
                    <a:pt x="240" y="242"/>
                  </a:cubicBezTo>
                  <a:cubicBezTo>
                    <a:pt x="240" y="239"/>
                    <a:pt x="247" y="238"/>
                    <a:pt x="247" y="235"/>
                  </a:cubicBezTo>
                  <a:cubicBezTo>
                    <a:pt x="247" y="232"/>
                    <a:pt x="257" y="235"/>
                    <a:pt x="259" y="233"/>
                  </a:cubicBezTo>
                  <a:cubicBezTo>
                    <a:pt x="260" y="231"/>
                    <a:pt x="266" y="229"/>
                    <a:pt x="268" y="233"/>
                  </a:cubicBezTo>
                  <a:cubicBezTo>
                    <a:pt x="270" y="236"/>
                    <a:pt x="280" y="237"/>
                    <a:pt x="280" y="240"/>
                  </a:cubicBezTo>
                  <a:cubicBezTo>
                    <a:pt x="281" y="242"/>
                    <a:pt x="280" y="244"/>
                    <a:pt x="280" y="246"/>
                  </a:cubicBezTo>
                  <a:cubicBezTo>
                    <a:pt x="282" y="245"/>
                    <a:pt x="284" y="244"/>
                    <a:pt x="286" y="244"/>
                  </a:cubicBezTo>
                  <a:cubicBezTo>
                    <a:pt x="289" y="244"/>
                    <a:pt x="292" y="239"/>
                    <a:pt x="295" y="240"/>
                  </a:cubicBezTo>
                  <a:cubicBezTo>
                    <a:pt x="298" y="240"/>
                    <a:pt x="300" y="240"/>
                    <a:pt x="301" y="236"/>
                  </a:cubicBezTo>
                  <a:cubicBezTo>
                    <a:pt x="298" y="234"/>
                    <a:pt x="293" y="234"/>
                    <a:pt x="293" y="236"/>
                  </a:cubicBezTo>
                  <a:close/>
                  <a:moveTo>
                    <a:pt x="84" y="31"/>
                  </a:moveTo>
                  <a:cubicBezTo>
                    <a:pt x="89" y="32"/>
                    <a:pt x="79" y="37"/>
                    <a:pt x="77" y="42"/>
                  </a:cubicBezTo>
                  <a:cubicBezTo>
                    <a:pt x="76" y="47"/>
                    <a:pt x="85" y="51"/>
                    <a:pt x="89" y="54"/>
                  </a:cubicBezTo>
                  <a:cubicBezTo>
                    <a:pt x="93" y="57"/>
                    <a:pt x="102" y="57"/>
                    <a:pt x="106" y="55"/>
                  </a:cubicBezTo>
                  <a:cubicBezTo>
                    <a:pt x="109" y="53"/>
                    <a:pt x="108" y="46"/>
                    <a:pt x="112" y="47"/>
                  </a:cubicBezTo>
                  <a:cubicBezTo>
                    <a:pt x="117" y="47"/>
                    <a:pt x="114" y="43"/>
                    <a:pt x="118" y="42"/>
                  </a:cubicBezTo>
                  <a:cubicBezTo>
                    <a:pt x="122" y="41"/>
                    <a:pt x="122" y="45"/>
                    <a:pt x="119" y="48"/>
                  </a:cubicBezTo>
                  <a:cubicBezTo>
                    <a:pt x="116" y="52"/>
                    <a:pt x="124" y="51"/>
                    <a:pt x="129" y="47"/>
                  </a:cubicBezTo>
                  <a:cubicBezTo>
                    <a:pt x="134" y="43"/>
                    <a:pt x="135" y="47"/>
                    <a:pt x="134" y="51"/>
                  </a:cubicBezTo>
                  <a:cubicBezTo>
                    <a:pt x="133" y="55"/>
                    <a:pt x="123" y="53"/>
                    <a:pt x="120" y="57"/>
                  </a:cubicBezTo>
                  <a:cubicBezTo>
                    <a:pt x="116" y="61"/>
                    <a:pt x="106" y="58"/>
                    <a:pt x="101" y="63"/>
                  </a:cubicBezTo>
                  <a:cubicBezTo>
                    <a:pt x="97" y="67"/>
                    <a:pt x="106" y="68"/>
                    <a:pt x="112" y="66"/>
                  </a:cubicBezTo>
                  <a:cubicBezTo>
                    <a:pt x="118" y="65"/>
                    <a:pt x="131" y="65"/>
                    <a:pt x="135" y="65"/>
                  </a:cubicBezTo>
                  <a:cubicBezTo>
                    <a:pt x="140" y="66"/>
                    <a:pt x="132" y="68"/>
                    <a:pt x="125" y="68"/>
                  </a:cubicBezTo>
                  <a:cubicBezTo>
                    <a:pt x="117" y="68"/>
                    <a:pt x="114" y="70"/>
                    <a:pt x="115" y="72"/>
                  </a:cubicBezTo>
                  <a:cubicBezTo>
                    <a:pt x="115" y="74"/>
                    <a:pt x="104" y="70"/>
                    <a:pt x="103" y="74"/>
                  </a:cubicBezTo>
                  <a:cubicBezTo>
                    <a:pt x="103" y="78"/>
                    <a:pt x="114" y="80"/>
                    <a:pt x="115" y="83"/>
                  </a:cubicBezTo>
                  <a:cubicBezTo>
                    <a:pt x="116" y="85"/>
                    <a:pt x="123" y="83"/>
                    <a:pt x="126" y="84"/>
                  </a:cubicBezTo>
                  <a:cubicBezTo>
                    <a:pt x="129" y="85"/>
                    <a:pt x="122" y="87"/>
                    <a:pt x="121" y="88"/>
                  </a:cubicBezTo>
                  <a:cubicBezTo>
                    <a:pt x="119" y="89"/>
                    <a:pt x="129" y="91"/>
                    <a:pt x="130" y="93"/>
                  </a:cubicBezTo>
                  <a:cubicBezTo>
                    <a:pt x="132" y="96"/>
                    <a:pt x="138" y="94"/>
                    <a:pt x="138" y="91"/>
                  </a:cubicBezTo>
                  <a:cubicBezTo>
                    <a:pt x="138" y="87"/>
                    <a:pt x="144" y="74"/>
                    <a:pt x="151" y="72"/>
                  </a:cubicBezTo>
                  <a:cubicBezTo>
                    <a:pt x="159" y="69"/>
                    <a:pt x="155" y="67"/>
                    <a:pt x="156" y="63"/>
                  </a:cubicBezTo>
                  <a:cubicBezTo>
                    <a:pt x="157" y="59"/>
                    <a:pt x="163" y="62"/>
                    <a:pt x="161" y="59"/>
                  </a:cubicBezTo>
                  <a:cubicBezTo>
                    <a:pt x="159" y="55"/>
                    <a:pt x="160" y="54"/>
                    <a:pt x="165" y="49"/>
                  </a:cubicBezTo>
                  <a:cubicBezTo>
                    <a:pt x="170" y="45"/>
                    <a:pt x="173" y="48"/>
                    <a:pt x="179" y="46"/>
                  </a:cubicBezTo>
                  <a:cubicBezTo>
                    <a:pt x="185" y="43"/>
                    <a:pt x="188" y="48"/>
                    <a:pt x="182" y="48"/>
                  </a:cubicBezTo>
                  <a:cubicBezTo>
                    <a:pt x="176" y="48"/>
                    <a:pt x="179" y="54"/>
                    <a:pt x="183" y="56"/>
                  </a:cubicBezTo>
                  <a:cubicBezTo>
                    <a:pt x="188" y="58"/>
                    <a:pt x="184" y="59"/>
                    <a:pt x="187" y="60"/>
                  </a:cubicBezTo>
                  <a:cubicBezTo>
                    <a:pt x="191" y="61"/>
                    <a:pt x="190" y="66"/>
                    <a:pt x="185" y="70"/>
                  </a:cubicBezTo>
                  <a:cubicBezTo>
                    <a:pt x="181" y="75"/>
                    <a:pt x="187" y="76"/>
                    <a:pt x="197" y="72"/>
                  </a:cubicBezTo>
                  <a:cubicBezTo>
                    <a:pt x="206" y="69"/>
                    <a:pt x="200" y="75"/>
                    <a:pt x="203" y="78"/>
                  </a:cubicBezTo>
                  <a:cubicBezTo>
                    <a:pt x="206" y="81"/>
                    <a:pt x="214" y="76"/>
                    <a:pt x="218" y="71"/>
                  </a:cubicBezTo>
                  <a:cubicBezTo>
                    <a:pt x="222" y="67"/>
                    <a:pt x="228" y="68"/>
                    <a:pt x="228" y="65"/>
                  </a:cubicBezTo>
                  <a:cubicBezTo>
                    <a:pt x="228" y="63"/>
                    <a:pt x="223" y="62"/>
                    <a:pt x="220" y="63"/>
                  </a:cubicBezTo>
                  <a:cubicBezTo>
                    <a:pt x="216" y="65"/>
                    <a:pt x="207" y="64"/>
                    <a:pt x="210" y="61"/>
                  </a:cubicBezTo>
                  <a:cubicBezTo>
                    <a:pt x="213" y="59"/>
                    <a:pt x="213" y="56"/>
                    <a:pt x="208" y="57"/>
                  </a:cubicBezTo>
                  <a:cubicBezTo>
                    <a:pt x="203" y="57"/>
                    <a:pt x="195" y="55"/>
                    <a:pt x="199" y="54"/>
                  </a:cubicBezTo>
                  <a:cubicBezTo>
                    <a:pt x="203" y="52"/>
                    <a:pt x="196" y="48"/>
                    <a:pt x="192" y="48"/>
                  </a:cubicBezTo>
                  <a:cubicBezTo>
                    <a:pt x="189" y="48"/>
                    <a:pt x="190" y="44"/>
                    <a:pt x="190" y="42"/>
                  </a:cubicBezTo>
                  <a:cubicBezTo>
                    <a:pt x="190" y="39"/>
                    <a:pt x="180" y="38"/>
                    <a:pt x="182" y="37"/>
                  </a:cubicBezTo>
                  <a:cubicBezTo>
                    <a:pt x="184" y="36"/>
                    <a:pt x="177" y="34"/>
                    <a:pt x="176" y="36"/>
                  </a:cubicBezTo>
                  <a:cubicBezTo>
                    <a:pt x="174" y="37"/>
                    <a:pt x="171" y="37"/>
                    <a:pt x="171" y="34"/>
                  </a:cubicBezTo>
                  <a:cubicBezTo>
                    <a:pt x="171" y="31"/>
                    <a:pt x="163" y="32"/>
                    <a:pt x="160" y="32"/>
                  </a:cubicBezTo>
                  <a:cubicBezTo>
                    <a:pt x="157" y="32"/>
                    <a:pt x="159" y="26"/>
                    <a:pt x="156" y="24"/>
                  </a:cubicBezTo>
                  <a:cubicBezTo>
                    <a:pt x="153" y="22"/>
                    <a:pt x="148" y="28"/>
                    <a:pt x="146" y="28"/>
                  </a:cubicBezTo>
                  <a:cubicBezTo>
                    <a:pt x="144" y="27"/>
                    <a:pt x="148" y="23"/>
                    <a:pt x="149" y="20"/>
                  </a:cubicBezTo>
                  <a:cubicBezTo>
                    <a:pt x="151" y="17"/>
                    <a:pt x="138" y="13"/>
                    <a:pt x="137" y="16"/>
                  </a:cubicBezTo>
                  <a:cubicBezTo>
                    <a:pt x="136" y="19"/>
                    <a:pt x="133" y="12"/>
                    <a:pt x="131" y="11"/>
                  </a:cubicBezTo>
                  <a:cubicBezTo>
                    <a:pt x="128" y="10"/>
                    <a:pt x="130" y="16"/>
                    <a:pt x="128" y="16"/>
                  </a:cubicBezTo>
                  <a:cubicBezTo>
                    <a:pt x="126" y="17"/>
                    <a:pt x="123" y="19"/>
                    <a:pt x="126" y="21"/>
                  </a:cubicBezTo>
                  <a:cubicBezTo>
                    <a:pt x="130" y="24"/>
                    <a:pt x="134" y="36"/>
                    <a:pt x="134" y="38"/>
                  </a:cubicBezTo>
                  <a:cubicBezTo>
                    <a:pt x="133" y="40"/>
                    <a:pt x="121" y="29"/>
                    <a:pt x="121" y="24"/>
                  </a:cubicBezTo>
                  <a:cubicBezTo>
                    <a:pt x="120" y="19"/>
                    <a:pt x="114" y="15"/>
                    <a:pt x="113" y="19"/>
                  </a:cubicBezTo>
                  <a:cubicBezTo>
                    <a:pt x="111" y="22"/>
                    <a:pt x="107" y="24"/>
                    <a:pt x="108" y="27"/>
                  </a:cubicBezTo>
                  <a:cubicBezTo>
                    <a:pt x="109" y="31"/>
                    <a:pt x="105" y="32"/>
                    <a:pt x="105" y="29"/>
                  </a:cubicBezTo>
                  <a:cubicBezTo>
                    <a:pt x="105" y="26"/>
                    <a:pt x="99" y="23"/>
                    <a:pt x="96" y="23"/>
                  </a:cubicBezTo>
                  <a:cubicBezTo>
                    <a:pt x="94" y="22"/>
                    <a:pt x="102" y="21"/>
                    <a:pt x="106" y="19"/>
                  </a:cubicBezTo>
                  <a:cubicBezTo>
                    <a:pt x="110" y="18"/>
                    <a:pt x="103" y="15"/>
                    <a:pt x="99" y="17"/>
                  </a:cubicBezTo>
                  <a:cubicBezTo>
                    <a:pt x="96" y="19"/>
                    <a:pt x="92" y="16"/>
                    <a:pt x="89" y="19"/>
                  </a:cubicBezTo>
                  <a:cubicBezTo>
                    <a:pt x="87" y="21"/>
                    <a:pt x="85" y="19"/>
                    <a:pt x="81" y="18"/>
                  </a:cubicBezTo>
                  <a:cubicBezTo>
                    <a:pt x="78" y="17"/>
                    <a:pt x="74" y="23"/>
                    <a:pt x="72" y="22"/>
                  </a:cubicBezTo>
                  <a:cubicBezTo>
                    <a:pt x="69" y="21"/>
                    <a:pt x="68" y="26"/>
                    <a:pt x="72" y="32"/>
                  </a:cubicBezTo>
                  <a:cubicBezTo>
                    <a:pt x="76" y="38"/>
                    <a:pt x="79" y="30"/>
                    <a:pt x="84" y="31"/>
                  </a:cubicBezTo>
                  <a:close/>
                  <a:moveTo>
                    <a:pt x="73" y="51"/>
                  </a:moveTo>
                  <a:cubicBezTo>
                    <a:pt x="77" y="52"/>
                    <a:pt x="79" y="56"/>
                    <a:pt x="82" y="56"/>
                  </a:cubicBezTo>
                  <a:cubicBezTo>
                    <a:pt x="83" y="56"/>
                    <a:pt x="77" y="50"/>
                    <a:pt x="74" y="47"/>
                  </a:cubicBezTo>
                  <a:cubicBezTo>
                    <a:pt x="71" y="43"/>
                    <a:pt x="71" y="40"/>
                    <a:pt x="66" y="41"/>
                  </a:cubicBezTo>
                  <a:cubicBezTo>
                    <a:pt x="62" y="42"/>
                    <a:pt x="70" y="50"/>
                    <a:pt x="73" y="51"/>
                  </a:cubicBezTo>
                  <a:close/>
                  <a:moveTo>
                    <a:pt x="156" y="12"/>
                  </a:moveTo>
                  <a:cubicBezTo>
                    <a:pt x="158" y="14"/>
                    <a:pt x="152" y="14"/>
                    <a:pt x="154" y="16"/>
                  </a:cubicBezTo>
                  <a:cubicBezTo>
                    <a:pt x="162" y="23"/>
                    <a:pt x="193" y="15"/>
                    <a:pt x="197" y="17"/>
                  </a:cubicBezTo>
                  <a:cubicBezTo>
                    <a:pt x="201" y="19"/>
                    <a:pt x="171" y="22"/>
                    <a:pt x="172" y="25"/>
                  </a:cubicBezTo>
                  <a:cubicBezTo>
                    <a:pt x="174" y="28"/>
                    <a:pt x="198" y="30"/>
                    <a:pt x="200" y="28"/>
                  </a:cubicBezTo>
                  <a:cubicBezTo>
                    <a:pt x="202" y="26"/>
                    <a:pt x="206" y="32"/>
                    <a:pt x="214" y="33"/>
                  </a:cubicBezTo>
                  <a:cubicBezTo>
                    <a:pt x="222" y="33"/>
                    <a:pt x="221" y="30"/>
                    <a:pt x="227" y="30"/>
                  </a:cubicBezTo>
                  <a:cubicBezTo>
                    <a:pt x="233" y="29"/>
                    <a:pt x="242" y="27"/>
                    <a:pt x="242" y="24"/>
                  </a:cubicBezTo>
                  <a:cubicBezTo>
                    <a:pt x="242" y="20"/>
                    <a:pt x="260" y="17"/>
                    <a:pt x="258" y="11"/>
                  </a:cubicBezTo>
                  <a:cubicBezTo>
                    <a:pt x="257" y="6"/>
                    <a:pt x="240" y="10"/>
                    <a:pt x="235" y="7"/>
                  </a:cubicBezTo>
                  <a:cubicBezTo>
                    <a:pt x="230" y="5"/>
                    <a:pt x="220" y="2"/>
                    <a:pt x="218" y="6"/>
                  </a:cubicBezTo>
                  <a:cubicBezTo>
                    <a:pt x="216" y="9"/>
                    <a:pt x="213" y="10"/>
                    <a:pt x="211" y="9"/>
                  </a:cubicBezTo>
                  <a:cubicBezTo>
                    <a:pt x="210" y="7"/>
                    <a:pt x="212" y="0"/>
                    <a:pt x="205" y="2"/>
                  </a:cubicBezTo>
                  <a:cubicBezTo>
                    <a:pt x="197" y="4"/>
                    <a:pt x="204" y="11"/>
                    <a:pt x="202" y="12"/>
                  </a:cubicBezTo>
                  <a:cubicBezTo>
                    <a:pt x="201" y="13"/>
                    <a:pt x="194" y="11"/>
                    <a:pt x="193" y="7"/>
                  </a:cubicBezTo>
                  <a:cubicBezTo>
                    <a:pt x="193" y="4"/>
                    <a:pt x="185" y="11"/>
                    <a:pt x="184" y="7"/>
                  </a:cubicBezTo>
                  <a:cubicBezTo>
                    <a:pt x="183" y="3"/>
                    <a:pt x="173" y="0"/>
                    <a:pt x="171" y="0"/>
                  </a:cubicBezTo>
                  <a:cubicBezTo>
                    <a:pt x="169" y="1"/>
                    <a:pt x="173" y="3"/>
                    <a:pt x="172" y="5"/>
                  </a:cubicBezTo>
                  <a:cubicBezTo>
                    <a:pt x="170" y="7"/>
                    <a:pt x="165" y="3"/>
                    <a:pt x="163" y="3"/>
                  </a:cubicBezTo>
                  <a:cubicBezTo>
                    <a:pt x="161" y="3"/>
                    <a:pt x="164" y="7"/>
                    <a:pt x="163" y="9"/>
                  </a:cubicBezTo>
                  <a:cubicBezTo>
                    <a:pt x="162" y="11"/>
                    <a:pt x="158" y="3"/>
                    <a:pt x="155" y="3"/>
                  </a:cubicBezTo>
                  <a:cubicBezTo>
                    <a:pt x="151" y="3"/>
                    <a:pt x="152" y="7"/>
                    <a:pt x="150" y="7"/>
                  </a:cubicBezTo>
                  <a:cubicBezTo>
                    <a:pt x="147" y="7"/>
                    <a:pt x="153" y="10"/>
                    <a:pt x="156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1" name="Freeform 281"/>
            <p:cNvSpPr>
              <a:spLocks/>
            </p:cNvSpPr>
            <p:nvPr userDrawn="1"/>
          </p:nvSpPr>
          <p:spPr bwMode="auto">
            <a:xfrm>
              <a:off x="11907194" y="2588952"/>
              <a:ext cx="83898" cy="29177"/>
            </a:xfrm>
            <a:custGeom>
              <a:avLst/>
              <a:gdLst>
                <a:gd name="T0" fmla="*/ 17 w 39"/>
                <a:gd name="T1" fmla="*/ 2 h 13"/>
                <a:gd name="T2" fmla="*/ 3 w 39"/>
                <a:gd name="T3" fmla="*/ 6 h 13"/>
                <a:gd name="T4" fmla="*/ 25 w 39"/>
                <a:gd name="T5" fmla="*/ 10 h 13"/>
                <a:gd name="T6" fmla="*/ 39 w 39"/>
                <a:gd name="T7" fmla="*/ 8 h 13"/>
                <a:gd name="T8" fmla="*/ 17 w 3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17" y="2"/>
                  </a:moveTo>
                  <a:cubicBezTo>
                    <a:pt x="15" y="3"/>
                    <a:pt x="0" y="2"/>
                    <a:pt x="3" y="6"/>
                  </a:cubicBezTo>
                  <a:cubicBezTo>
                    <a:pt x="6" y="9"/>
                    <a:pt x="19" y="7"/>
                    <a:pt x="25" y="10"/>
                  </a:cubicBezTo>
                  <a:cubicBezTo>
                    <a:pt x="30" y="13"/>
                    <a:pt x="39" y="11"/>
                    <a:pt x="39" y="8"/>
                  </a:cubicBezTo>
                  <a:cubicBezTo>
                    <a:pt x="39" y="6"/>
                    <a:pt x="20" y="0"/>
                    <a:pt x="17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2" name="Freeform 282"/>
            <p:cNvSpPr>
              <a:spLocks noEditPoints="1"/>
            </p:cNvSpPr>
            <p:nvPr userDrawn="1"/>
          </p:nvSpPr>
          <p:spPr bwMode="auto">
            <a:xfrm>
              <a:off x="10425558" y="3225385"/>
              <a:ext cx="429557" cy="432191"/>
            </a:xfrm>
            <a:custGeom>
              <a:avLst/>
              <a:gdLst>
                <a:gd name="T0" fmla="*/ 177 w 200"/>
                <a:gd name="T1" fmla="*/ 23 h 186"/>
                <a:gd name="T2" fmla="*/ 144 w 200"/>
                <a:gd name="T3" fmla="*/ 9 h 186"/>
                <a:gd name="T4" fmla="*/ 140 w 200"/>
                <a:gd name="T5" fmla="*/ 30 h 186"/>
                <a:gd name="T6" fmla="*/ 125 w 200"/>
                <a:gd name="T7" fmla="*/ 40 h 186"/>
                <a:gd name="T8" fmla="*/ 123 w 200"/>
                <a:gd name="T9" fmla="*/ 55 h 186"/>
                <a:gd name="T10" fmla="*/ 135 w 200"/>
                <a:gd name="T11" fmla="*/ 51 h 186"/>
                <a:gd name="T12" fmla="*/ 138 w 200"/>
                <a:gd name="T13" fmla="*/ 42 h 186"/>
                <a:gd name="T14" fmla="*/ 163 w 200"/>
                <a:gd name="T15" fmla="*/ 43 h 186"/>
                <a:gd name="T16" fmla="*/ 186 w 200"/>
                <a:gd name="T17" fmla="*/ 31 h 186"/>
                <a:gd name="T18" fmla="*/ 188 w 200"/>
                <a:gd name="T19" fmla="*/ 20 h 186"/>
                <a:gd name="T20" fmla="*/ 123 w 200"/>
                <a:gd name="T21" fmla="*/ 78 h 186"/>
                <a:gd name="T22" fmla="*/ 110 w 200"/>
                <a:gd name="T23" fmla="*/ 103 h 186"/>
                <a:gd name="T24" fmla="*/ 92 w 200"/>
                <a:gd name="T25" fmla="*/ 108 h 186"/>
                <a:gd name="T26" fmla="*/ 76 w 200"/>
                <a:gd name="T27" fmla="*/ 127 h 186"/>
                <a:gd name="T28" fmla="*/ 54 w 200"/>
                <a:gd name="T29" fmla="*/ 131 h 186"/>
                <a:gd name="T30" fmla="*/ 19 w 200"/>
                <a:gd name="T31" fmla="*/ 144 h 186"/>
                <a:gd name="T32" fmla="*/ 32 w 200"/>
                <a:gd name="T33" fmla="*/ 148 h 186"/>
                <a:gd name="T34" fmla="*/ 66 w 200"/>
                <a:gd name="T35" fmla="*/ 151 h 186"/>
                <a:gd name="T36" fmla="*/ 84 w 200"/>
                <a:gd name="T37" fmla="*/ 143 h 186"/>
                <a:gd name="T38" fmla="*/ 102 w 200"/>
                <a:gd name="T39" fmla="*/ 140 h 186"/>
                <a:gd name="T40" fmla="*/ 118 w 200"/>
                <a:gd name="T41" fmla="*/ 134 h 186"/>
                <a:gd name="T42" fmla="*/ 132 w 200"/>
                <a:gd name="T43" fmla="*/ 117 h 186"/>
                <a:gd name="T44" fmla="*/ 145 w 200"/>
                <a:gd name="T45" fmla="*/ 89 h 186"/>
                <a:gd name="T46" fmla="*/ 125 w 200"/>
                <a:gd name="T47" fmla="*/ 64 h 186"/>
                <a:gd name="T48" fmla="*/ 38 w 200"/>
                <a:gd name="T49" fmla="*/ 150 h 186"/>
                <a:gd name="T50" fmla="*/ 43 w 200"/>
                <a:gd name="T51" fmla="*/ 162 h 186"/>
                <a:gd name="T52" fmla="*/ 61 w 200"/>
                <a:gd name="T53" fmla="*/ 148 h 186"/>
                <a:gd name="T54" fmla="*/ 25 w 200"/>
                <a:gd name="T55" fmla="*/ 160 h 186"/>
                <a:gd name="T56" fmla="*/ 7 w 200"/>
                <a:gd name="T57" fmla="*/ 156 h 186"/>
                <a:gd name="T58" fmla="*/ 9 w 200"/>
                <a:gd name="T59" fmla="*/ 161 h 186"/>
                <a:gd name="T60" fmla="*/ 15 w 200"/>
                <a:gd name="T61" fmla="*/ 185 h 186"/>
                <a:gd name="T62" fmla="*/ 25 w 200"/>
                <a:gd name="T6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0" h="186">
                  <a:moveTo>
                    <a:pt x="188" y="20"/>
                  </a:moveTo>
                  <a:cubicBezTo>
                    <a:pt x="186" y="17"/>
                    <a:pt x="182" y="22"/>
                    <a:pt x="177" y="23"/>
                  </a:cubicBezTo>
                  <a:cubicBezTo>
                    <a:pt x="172" y="24"/>
                    <a:pt x="155" y="11"/>
                    <a:pt x="151" y="6"/>
                  </a:cubicBezTo>
                  <a:cubicBezTo>
                    <a:pt x="147" y="0"/>
                    <a:pt x="140" y="5"/>
                    <a:pt x="144" y="9"/>
                  </a:cubicBezTo>
                  <a:cubicBezTo>
                    <a:pt x="147" y="13"/>
                    <a:pt x="143" y="14"/>
                    <a:pt x="143" y="20"/>
                  </a:cubicBezTo>
                  <a:cubicBezTo>
                    <a:pt x="143" y="26"/>
                    <a:pt x="139" y="26"/>
                    <a:pt x="140" y="30"/>
                  </a:cubicBezTo>
                  <a:cubicBezTo>
                    <a:pt x="140" y="33"/>
                    <a:pt x="134" y="33"/>
                    <a:pt x="130" y="33"/>
                  </a:cubicBezTo>
                  <a:cubicBezTo>
                    <a:pt x="126" y="34"/>
                    <a:pt x="130" y="38"/>
                    <a:pt x="125" y="40"/>
                  </a:cubicBezTo>
                  <a:cubicBezTo>
                    <a:pt x="121" y="42"/>
                    <a:pt x="121" y="45"/>
                    <a:pt x="123" y="46"/>
                  </a:cubicBezTo>
                  <a:cubicBezTo>
                    <a:pt x="126" y="47"/>
                    <a:pt x="124" y="52"/>
                    <a:pt x="123" y="55"/>
                  </a:cubicBezTo>
                  <a:cubicBezTo>
                    <a:pt x="123" y="57"/>
                    <a:pt x="126" y="55"/>
                    <a:pt x="129" y="52"/>
                  </a:cubicBezTo>
                  <a:cubicBezTo>
                    <a:pt x="132" y="49"/>
                    <a:pt x="135" y="54"/>
                    <a:pt x="135" y="51"/>
                  </a:cubicBezTo>
                  <a:cubicBezTo>
                    <a:pt x="136" y="48"/>
                    <a:pt x="128" y="46"/>
                    <a:pt x="128" y="43"/>
                  </a:cubicBezTo>
                  <a:cubicBezTo>
                    <a:pt x="129" y="40"/>
                    <a:pt x="134" y="44"/>
                    <a:pt x="138" y="42"/>
                  </a:cubicBezTo>
                  <a:cubicBezTo>
                    <a:pt x="142" y="40"/>
                    <a:pt x="151" y="42"/>
                    <a:pt x="156" y="46"/>
                  </a:cubicBezTo>
                  <a:cubicBezTo>
                    <a:pt x="161" y="50"/>
                    <a:pt x="162" y="48"/>
                    <a:pt x="163" y="43"/>
                  </a:cubicBezTo>
                  <a:cubicBezTo>
                    <a:pt x="164" y="38"/>
                    <a:pt x="172" y="36"/>
                    <a:pt x="180" y="36"/>
                  </a:cubicBezTo>
                  <a:cubicBezTo>
                    <a:pt x="188" y="36"/>
                    <a:pt x="189" y="32"/>
                    <a:pt x="186" y="31"/>
                  </a:cubicBezTo>
                  <a:cubicBezTo>
                    <a:pt x="184" y="29"/>
                    <a:pt x="200" y="20"/>
                    <a:pt x="199" y="17"/>
                  </a:cubicBezTo>
                  <a:cubicBezTo>
                    <a:pt x="199" y="15"/>
                    <a:pt x="191" y="23"/>
                    <a:pt x="188" y="20"/>
                  </a:cubicBezTo>
                  <a:close/>
                  <a:moveTo>
                    <a:pt x="125" y="64"/>
                  </a:moveTo>
                  <a:cubicBezTo>
                    <a:pt x="122" y="66"/>
                    <a:pt x="119" y="76"/>
                    <a:pt x="123" y="78"/>
                  </a:cubicBezTo>
                  <a:cubicBezTo>
                    <a:pt x="127" y="81"/>
                    <a:pt x="117" y="87"/>
                    <a:pt x="117" y="93"/>
                  </a:cubicBezTo>
                  <a:cubicBezTo>
                    <a:pt x="117" y="99"/>
                    <a:pt x="111" y="99"/>
                    <a:pt x="110" y="103"/>
                  </a:cubicBezTo>
                  <a:cubicBezTo>
                    <a:pt x="109" y="108"/>
                    <a:pt x="105" y="107"/>
                    <a:pt x="99" y="111"/>
                  </a:cubicBezTo>
                  <a:cubicBezTo>
                    <a:pt x="93" y="115"/>
                    <a:pt x="90" y="110"/>
                    <a:pt x="92" y="108"/>
                  </a:cubicBezTo>
                  <a:cubicBezTo>
                    <a:pt x="93" y="105"/>
                    <a:pt x="83" y="109"/>
                    <a:pt x="83" y="116"/>
                  </a:cubicBezTo>
                  <a:cubicBezTo>
                    <a:pt x="83" y="123"/>
                    <a:pt x="73" y="124"/>
                    <a:pt x="76" y="127"/>
                  </a:cubicBezTo>
                  <a:cubicBezTo>
                    <a:pt x="78" y="130"/>
                    <a:pt x="68" y="132"/>
                    <a:pt x="68" y="129"/>
                  </a:cubicBezTo>
                  <a:cubicBezTo>
                    <a:pt x="69" y="126"/>
                    <a:pt x="62" y="128"/>
                    <a:pt x="54" y="131"/>
                  </a:cubicBezTo>
                  <a:cubicBezTo>
                    <a:pt x="46" y="134"/>
                    <a:pt x="42" y="128"/>
                    <a:pt x="37" y="132"/>
                  </a:cubicBezTo>
                  <a:cubicBezTo>
                    <a:pt x="33" y="136"/>
                    <a:pt x="25" y="143"/>
                    <a:pt x="19" y="144"/>
                  </a:cubicBezTo>
                  <a:cubicBezTo>
                    <a:pt x="13" y="145"/>
                    <a:pt x="17" y="152"/>
                    <a:pt x="19" y="151"/>
                  </a:cubicBezTo>
                  <a:cubicBezTo>
                    <a:pt x="23" y="149"/>
                    <a:pt x="30" y="151"/>
                    <a:pt x="32" y="148"/>
                  </a:cubicBezTo>
                  <a:cubicBezTo>
                    <a:pt x="34" y="145"/>
                    <a:pt x="51" y="141"/>
                    <a:pt x="61" y="141"/>
                  </a:cubicBezTo>
                  <a:cubicBezTo>
                    <a:pt x="72" y="141"/>
                    <a:pt x="65" y="146"/>
                    <a:pt x="66" y="151"/>
                  </a:cubicBezTo>
                  <a:cubicBezTo>
                    <a:pt x="67" y="156"/>
                    <a:pt x="75" y="155"/>
                    <a:pt x="80" y="150"/>
                  </a:cubicBezTo>
                  <a:cubicBezTo>
                    <a:pt x="84" y="145"/>
                    <a:pt x="88" y="146"/>
                    <a:pt x="84" y="143"/>
                  </a:cubicBezTo>
                  <a:cubicBezTo>
                    <a:pt x="80" y="140"/>
                    <a:pt x="85" y="137"/>
                    <a:pt x="87" y="141"/>
                  </a:cubicBezTo>
                  <a:cubicBezTo>
                    <a:pt x="90" y="145"/>
                    <a:pt x="99" y="145"/>
                    <a:pt x="102" y="140"/>
                  </a:cubicBezTo>
                  <a:cubicBezTo>
                    <a:pt x="106" y="135"/>
                    <a:pt x="107" y="141"/>
                    <a:pt x="111" y="141"/>
                  </a:cubicBezTo>
                  <a:cubicBezTo>
                    <a:pt x="115" y="140"/>
                    <a:pt x="117" y="131"/>
                    <a:pt x="118" y="134"/>
                  </a:cubicBezTo>
                  <a:cubicBezTo>
                    <a:pt x="118" y="138"/>
                    <a:pt x="125" y="137"/>
                    <a:pt x="129" y="133"/>
                  </a:cubicBezTo>
                  <a:cubicBezTo>
                    <a:pt x="133" y="129"/>
                    <a:pt x="129" y="121"/>
                    <a:pt x="132" y="117"/>
                  </a:cubicBezTo>
                  <a:cubicBezTo>
                    <a:pt x="135" y="114"/>
                    <a:pt x="137" y="106"/>
                    <a:pt x="135" y="101"/>
                  </a:cubicBezTo>
                  <a:cubicBezTo>
                    <a:pt x="132" y="96"/>
                    <a:pt x="141" y="93"/>
                    <a:pt x="145" y="89"/>
                  </a:cubicBezTo>
                  <a:cubicBezTo>
                    <a:pt x="150" y="85"/>
                    <a:pt x="140" y="66"/>
                    <a:pt x="140" y="60"/>
                  </a:cubicBezTo>
                  <a:cubicBezTo>
                    <a:pt x="140" y="55"/>
                    <a:pt x="128" y="62"/>
                    <a:pt x="125" y="64"/>
                  </a:cubicBezTo>
                  <a:close/>
                  <a:moveTo>
                    <a:pt x="49" y="147"/>
                  </a:moveTo>
                  <a:cubicBezTo>
                    <a:pt x="48" y="151"/>
                    <a:pt x="44" y="149"/>
                    <a:pt x="38" y="150"/>
                  </a:cubicBezTo>
                  <a:cubicBezTo>
                    <a:pt x="33" y="151"/>
                    <a:pt x="32" y="163"/>
                    <a:pt x="36" y="164"/>
                  </a:cubicBezTo>
                  <a:cubicBezTo>
                    <a:pt x="40" y="165"/>
                    <a:pt x="42" y="165"/>
                    <a:pt x="43" y="162"/>
                  </a:cubicBezTo>
                  <a:cubicBezTo>
                    <a:pt x="44" y="158"/>
                    <a:pt x="50" y="156"/>
                    <a:pt x="53" y="158"/>
                  </a:cubicBezTo>
                  <a:cubicBezTo>
                    <a:pt x="56" y="160"/>
                    <a:pt x="61" y="153"/>
                    <a:pt x="61" y="148"/>
                  </a:cubicBezTo>
                  <a:cubicBezTo>
                    <a:pt x="61" y="144"/>
                    <a:pt x="51" y="144"/>
                    <a:pt x="49" y="147"/>
                  </a:cubicBezTo>
                  <a:close/>
                  <a:moveTo>
                    <a:pt x="25" y="160"/>
                  </a:moveTo>
                  <a:cubicBezTo>
                    <a:pt x="25" y="156"/>
                    <a:pt x="18" y="157"/>
                    <a:pt x="17" y="154"/>
                  </a:cubicBezTo>
                  <a:cubicBezTo>
                    <a:pt x="17" y="151"/>
                    <a:pt x="12" y="153"/>
                    <a:pt x="7" y="156"/>
                  </a:cubicBezTo>
                  <a:cubicBezTo>
                    <a:pt x="2" y="160"/>
                    <a:pt x="0" y="161"/>
                    <a:pt x="2" y="164"/>
                  </a:cubicBezTo>
                  <a:cubicBezTo>
                    <a:pt x="4" y="168"/>
                    <a:pt x="7" y="164"/>
                    <a:pt x="9" y="161"/>
                  </a:cubicBezTo>
                  <a:cubicBezTo>
                    <a:pt x="10" y="157"/>
                    <a:pt x="13" y="166"/>
                    <a:pt x="10" y="172"/>
                  </a:cubicBezTo>
                  <a:cubicBezTo>
                    <a:pt x="7" y="178"/>
                    <a:pt x="11" y="186"/>
                    <a:pt x="15" y="185"/>
                  </a:cubicBezTo>
                  <a:cubicBezTo>
                    <a:pt x="18" y="184"/>
                    <a:pt x="23" y="173"/>
                    <a:pt x="28" y="167"/>
                  </a:cubicBezTo>
                  <a:cubicBezTo>
                    <a:pt x="33" y="161"/>
                    <a:pt x="25" y="163"/>
                    <a:pt x="25" y="16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3" name="Freeform 283"/>
            <p:cNvSpPr>
              <a:spLocks noEditPoints="1"/>
            </p:cNvSpPr>
            <p:nvPr userDrawn="1"/>
          </p:nvSpPr>
          <p:spPr bwMode="auto">
            <a:xfrm>
              <a:off x="9059700" y="2962788"/>
              <a:ext cx="1501773" cy="1046740"/>
            </a:xfrm>
            <a:custGeom>
              <a:avLst/>
              <a:gdLst>
                <a:gd name="T0" fmla="*/ 666 w 701"/>
                <a:gd name="T1" fmla="*/ 84 h 449"/>
                <a:gd name="T2" fmla="*/ 632 w 701"/>
                <a:gd name="T3" fmla="*/ 60 h 449"/>
                <a:gd name="T4" fmla="*/ 603 w 701"/>
                <a:gd name="T5" fmla="*/ 25 h 449"/>
                <a:gd name="T6" fmla="*/ 563 w 701"/>
                <a:gd name="T7" fmla="*/ 1 h 449"/>
                <a:gd name="T8" fmla="*/ 536 w 701"/>
                <a:gd name="T9" fmla="*/ 20 h 449"/>
                <a:gd name="T10" fmla="*/ 512 w 701"/>
                <a:gd name="T11" fmla="*/ 52 h 449"/>
                <a:gd name="T12" fmla="*/ 478 w 701"/>
                <a:gd name="T13" fmla="*/ 70 h 449"/>
                <a:gd name="T14" fmla="*/ 499 w 701"/>
                <a:gd name="T15" fmla="*/ 83 h 449"/>
                <a:gd name="T16" fmla="*/ 498 w 701"/>
                <a:gd name="T17" fmla="*/ 100 h 449"/>
                <a:gd name="T18" fmla="*/ 438 w 701"/>
                <a:gd name="T19" fmla="*/ 121 h 449"/>
                <a:gd name="T20" fmla="*/ 394 w 701"/>
                <a:gd name="T21" fmla="*/ 155 h 449"/>
                <a:gd name="T22" fmla="*/ 326 w 701"/>
                <a:gd name="T23" fmla="*/ 159 h 449"/>
                <a:gd name="T24" fmla="*/ 250 w 701"/>
                <a:gd name="T25" fmla="*/ 150 h 449"/>
                <a:gd name="T26" fmla="*/ 218 w 701"/>
                <a:gd name="T27" fmla="*/ 120 h 449"/>
                <a:gd name="T28" fmla="*/ 189 w 701"/>
                <a:gd name="T29" fmla="*/ 86 h 449"/>
                <a:gd name="T30" fmla="*/ 159 w 701"/>
                <a:gd name="T31" fmla="*/ 62 h 449"/>
                <a:gd name="T32" fmla="*/ 143 w 701"/>
                <a:gd name="T33" fmla="*/ 73 h 449"/>
                <a:gd name="T34" fmla="*/ 115 w 701"/>
                <a:gd name="T35" fmla="*/ 92 h 449"/>
                <a:gd name="T36" fmla="*/ 92 w 701"/>
                <a:gd name="T37" fmla="*/ 116 h 449"/>
                <a:gd name="T38" fmla="*/ 81 w 701"/>
                <a:gd name="T39" fmla="*/ 144 h 449"/>
                <a:gd name="T40" fmla="*/ 55 w 701"/>
                <a:gd name="T41" fmla="*/ 168 h 449"/>
                <a:gd name="T42" fmla="*/ 21 w 701"/>
                <a:gd name="T43" fmla="*/ 178 h 449"/>
                <a:gd name="T44" fmla="*/ 0 w 701"/>
                <a:gd name="T45" fmla="*/ 192 h 449"/>
                <a:gd name="T46" fmla="*/ 16 w 701"/>
                <a:gd name="T47" fmla="*/ 223 h 449"/>
                <a:gd name="T48" fmla="*/ 41 w 701"/>
                <a:gd name="T49" fmla="*/ 244 h 449"/>
                <a:gd name="T50" fmla="*/ 62 w 701"/>
                <a:gd name="T51" fmla="*/ 237 h 449"/>
                <a:gd name="T52" fmla="*/ 58 w 701"/>
                <a:gd name="T53" fmla="*/ 265 h 449"/>
                <a:gd name="T54" fmla="*/ 59 w 701"/>
                <a:gd name="T55" fmla="*/ 291 h 449"/>
                <a:gd name="T56" fmla="*/ 81 w 701"/>
                <a:gd name="T57" fmla="*/ 309 h 449"/>
                <a:gd name="T58" fmla="*/ 143 w 701"/>
                <a:gd name="T59" fmla="*/ 333 h 449"/>
                <a:gd name="T60" fmla="*/ 169 w 701"/>
                <a:gd name="T61" fmla="*/ 338 h 449"/>
                <a:gd name="T62" fmla="*/ 190 w 701"/>
                <a:gd name="T63" fmla="*/ 333 h 449"/>
                <a:gd name="T64" fmla="*/ 218 w 701"/>
                <a:gd name="T65" fmla="*/ 326 h 449"/>
                <a:gd name="T66" fmla="*/ 252 w 701"/>
                <a:gd name="T67" fmla="*/ 326 h 449"/>
                <a:gd name="T68" fmla="*/ 271 w 701"/>
                <a:gd name="T69" fmla="*/ 338 h 449"/>
                <a:gd name="T70" fmla="*/ 265 w 701"/>
                <a:gd name="T71" fmla="*/ 379 h 449"/>
                <a:gd name="T72" fmla="*/ 284 w 701"/>
                <a:gd name="T73" fmla="*/ 402 h 449"/>
                <a:gd name="T74" fmla="*/ 309 w 701"/>
                <a:gd name="T75" fmla="*/ 412 h 449"/>
                <a:gd name="T76" fmla="*/ 328 w 701"/>
                <a:gd name="T77" fmla="*/ 395 h 449"/>
                <a:gd name="T78" fmla="*/ 364 w 701"/>
                <a:gd name="T79" fmla="*/ 393 h 449"/>
                <a:gd name="T80" fmla="*/ 389 w 701"/>
                <a:gd name="T81" fmla="*/ 407 h 449"/>
                <a:gd name="T82" fmla="*/ 407 w 701"/>
                <a:gd name="T83" fmla="*/ 422 h 449"/>
                <a:gd name="T84" fmla="*/ 461 w 701"/>
                <a:gd name="T85" fmla="*/ 396 h 449"/>
                <a:gd name="T86" fmla="*/ 502 w 701"/>
                <a:gd name="T87" fmla="*/ 376 h 449"/>
                <a:gd name="T88" fmla="*/ 522 w 701"/>
                <a:gd name="T89" fmla="*/ 353 h 449"/>
                <a:gd name="T90" fmla="*/ 542 w 701"/>
                <a:gd name="T91" fmla="*/ 330 h 449"/>
                <a:gd name="T92" fmla="*/ 546 w 701"/>
                <a:gd name="T93" fmla="*/ 310 h 449"/>
                <a:gd name="T94" fmla="*/ 540 w 701"/>
                <a:gd name="T95" fmla="*/ 294 h 449"/>
                <a:gd name="T96" fmla="*/ 537 w 701"/>
                <a:gd name="T97" fmla="*/ 278 h 449"/>
                <a:gd name="T98" fmla="*/ 523 w 701"/>
                <a:gd name="T99" fmla="*/ 242 h 449"/>
                <a:gd name="T100" fmla="*/ 555 w 701"/>
                <a:gd name="T101" fmla="*/ 225 h 449"/>
                <a:gd name="T102" fmla="*/ 514 w 701"/>
                <a:gd name="T103" fmla="*/ 214 h 449"/>
                <a:gd name="T104" fmla="*/ 530 w 701"/>
                <a:gd name="T105" fmla="*/ 184 h 449"/>
                <a:gd name="T106" fmla="*/ 548 w 701"/>
                <a:gd name="T107" fmla="*/ 200 h 449"/>
                <a:gd name="T108" fmla="*/ 600 w 701"/>
                <a:gd name="T109" fmla="*/ 172 h 449"/>
                <a:gd name="T110" fmla="*/ 628 w 701"/>
                <a:gd name="T111" fmla="*/ 161 h 449"/>
                <a:gd name="T112" fmla="*/ 656 w 701"/>
                <a:gd name="T113" fmla="*/ 151 h 449"/>
                <a:gd name="T114" fmla="*/ 659 w 701"/>
                <a:gd name="T115" fmla="*/ 122 h 449"/>
                <a:gd name="T116" fmla="*/ 691 w 701"/>
                <a:gd name="T117" fmla="*/ 103 h 449"/>
                <a:gd name="T118" fmla="*/ 534 w 701"/>
                <a:gd name="T119" fmla="*/ 401 h 449"/>
                <a:gd name="T120" fmla="*/ 393 w 701"/>
                <a:gd name="T121" fmla="*/ 44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1" h="449">
                  <a:moveTo>
                    <a:pt x="697" y="80"/>
                  </a:moveTo>
                  <a:cubicBezTo>
                    <a:pt x="697" y="74"/>
                    <a:pt x="690" y="76"/>
                    <a:pt x="688" y="78"/>
                  </a:cubicBezTo>
                  <a:cubicBezTo>
                    <a:pt x="685" y="79"/>
                    <a:pt x="678" y="78"/>
                    <a:pt x="676" y="81"/>
                  </a:cubicBezTo>
                  <a:cubicBezTo>
                    <a:pt x="674" y="85"/>
                    <a:pt x="671" y="83"/>
                    <a:pt x="666" y="84"/>
                  </a:cubicBezTo>
                  <a:cubicBezTo>
                    <a:pt x="661" y="84"/>
                    <a:pt x="654" y="82"/>
                    <a:pt x="654" y="80"/>
                  </a:cubicBezTo>
                  <a:cubicBezTo>
                    <a:pt x="655" y="77"/>
                    <a:pt x="652" y="74"/>
                    <a:pt x="652" y="70"/>
                  </a:cubicBezTo>
                  <a:cubicBezTo>
                    <a:pt x="652" y="67"/>
                    <a:pt x="647" y="68"/>
                    <a:pt x="644" y="65"/>
                  </a:cubicBezTo>
                  <a:cubicBezTo>
                    <a:pt x="640" y="62"/>
                    <a:pt x="633" y="60"/>
                    <a:pt x="632" y="60"/>
                  </a:cubicBezTo>
                  <a:cubicBezTo>
                    <a:pt x="631" y="61"/>
                    <a:pt x="627" y="57"/>
                    <a:pt x="621" y="57"/>
                  </a:cubicBezTo>
                  <a:cubicBezTo>
                    <a:pt x="615" y="56"/>
                    <a:pt x="615" y="53"/>
                    <a:pt x="616" y="50"/>
                  </a:cubicBezTo>
                  <a:cubicBezTo>
                    <a:pt x="617" y="48"/>
                    <a:pt x="611" y="41"/>
                    <a:pt x="610" y="37"/>
                  </a:cubicBezTo>
                  <a:cubicBezTo>
                    <a:pt x="609" y="34"/>
                    <a:pt x="605" y="33"/>
                    <a:pt x="603" y="25"/>
                  </a:cubicBezTo>
                  <a:cubicBezTo>
                    <a:pt x="602" y="16"/>
                    <a:pt x="597" y="19"/>
                    <a:pt x="598" y="15"/>
                  </a:cubicBezTo>
                  <a:cubicBezTo>
                    <a:pt x="599" y="11"/>
                    <a:pt x="592" y="9"/>
                    <a:pt x="590" y="7"/>
                  </a:cubicBezTo>
                  <a:cubicBezTo>
                    <a:pt x="589" y="4"/>
                    <a:pt x="581" y="5"/>
                    <a:pt x="576" y="3"/>
                  </a:cubicBezTo>
                  <a:cubicBezTo>
                    <a:pt x="571" y="0"/>
                    <a:pt x="568" y="2"/>
                    <a:pt x="563" y="1"/>
                  </a:cubicBezTo>
                  <a:cubicBezTo>
                    <a:pt x="558" y="0"/>
                    <a:pt x="547" y="2"/>
                    <a:pt x="546" y="2"/>
                  </a:cubicBezTo>
                  <a:cubicBezTo>
                    <a:pt x="544" y="2"/>
                    <a:pt x="536" y="1"/>
                    <a:pt x="531" y="7"/>
                  </a:cubicBezTo>
                  <a:cubicBezTo>
                    <a:pt x="526" y="13"/>
                    <a:pt x="530" y="12"/>
                    <a:pt x="532" y="12"/>
                  </a:cubicBezTo>
                  <a:cubicBezTo>
                    <a:pt x="534" y="12"/>
                    <a:pt x="535" y="18"/>
                    <a:pt x="536" y="20"/>
                  </a:cubicBezTo>
                  <a:cubicBezTo>
                    <a:pt x="536" y="22"/>
                    <a:pt x="532" y="25"/>
                    <a:pt x="530" y="26"/>
                  </a:cubicBezTo>
                  <a:cubicBezTo>
                    <a:pt x="529" y="26"/>
                    <a:pt x="524" y="33"/>
                    <a:pt x="523" y="36"/>
                  </a:cubicBezTo>
                  <a:cubicBezTo>
                    <a:pt x="522" y="38"/>
                    <a:pt x="517" y="45"/>
                    <a:pt x="518" y="47"/>
                  </a:cubicBezTo>
                  <a:cubicBezTo>
                    <a:pt x="518" y="49"/>
                    <a:pt x="515" y="51"/>
                    <a:pt x="512" y="52"/>
                  </a:cubicBezTo>
                  <a:cubicBezTo>
                    <a:pt x="510" y="52"/>
                    <a:pt x="503" y="57"/>
                    <a:pt x="501" y="57"/>
                  </a:cubicBezTo>
                  <a:cubicBezTo>
                    <a:pt x="499" y="58"/>
                    <a:pt x="491" y="57"/>
                    <a:pt x="490" y="54"/>
                  </a:cubicBezTo>
                  <a:cubicBezTo>
                    <a:pt x="490" y="54"/>
                    <a:pt x="489" y="53"/>
                    <a:pt x="487" y="53"/>
                  </a:cubicBezTo>
                  <a:cubicBezTo>
                    <a:pt x="478" y="70"/>
                    <a:pt x="478" y="70"/>
                    <a:pt x="478" y="70"/>
                  </a:cubicBezTo>
                  <a:cubicBezTo>
                    <a:pt x="477" y="75"/>
                    <a:pt x="477" y="75"/>
                    <a:pt x="477" y="75"/>
                  </a:cubicBezTo>
                  <a:cubicBezTo>
                    <a:pt x="477" y="75"/>
                    <a:pt x="471" y="77"/>
                    <a:pt x="476" y="81"/>
                  </a:cubicBezTo>
                  <a:cubicBezTo>
                    <a:pt x="480" y="85"/>
                    <a:pt x="481" y="82"/>
                    <a:pt x="488" y="82"/>
                  </a:cubicBezTo>
                  <a:cubicBezTo>
                    <a:pt x="495" y="82"/>
                    <a:pt x="498" y="87"/>
                    <a:pt x="499" y="83"/>
                  </a:cubicBezTo>
                  <a:cubicBezTo>
                    <a:pt x="501" y="80"/>
                    <a:pt x="507" y="77"/>
                    <a:pt x="510" y="82"/>
                  </a:cubicBezTo>
                  <a:cubicBezTo>
                    <a:pt x="514" y="86"/>
                    <a:pt x="526" y="93"/>
                    <a:pt x="525" y="96"/>
                  </a:cubicBezTo>
                  <a:cubicBezTo>
                    <a:pt x="525" y="100"/>
                    <a:pt x="518" y="99"/>
                    <a:pt x="513" y="98"/>
                  </a:cubicBezTo>
                  <a:cubicBezTo>
                    <a:pt x="509" y="96"/>
                    <a:pt x="503" y="100"/>
                    <a:pt x="498" y="100"/>
                  </a:cubicBezTo>
                  <a:cubicBezTo>
                    <a:pt x="494" y="100"/>
                    <a:pt x="489" y="102"/>
                    <a:pt x="484" y="106"/>
                  </a:cubicBezTo>
                  <a:cubicBezTo>
                    <a:pt x="480" y="110"/>
                    <a:pt x="480" y="114"/>
                    <a:pt x="474" y="115"/>
                  </a:cubicBezTo>
                  <a:cubicBezTo>
                    <a:pt x="467" y="116"/>
                    <a:pt x="464" y="115"/>
                    <a:pt x="456" y="120"/>
                  </a:cubicBezTo>
                  <a:cubicBezTo>
                    <a:pt x="449" y="125"/>
                    <a:pt x="441" y="123"/>
                    <a:pt x="438" y="121"/>
                  </a:cubicBezTo>
                  <a:cubicBezTo>
                    <a:pt x="435" y="120"/>
                    <a:pt x="429" y="119"/>
                    <a:pt x="426" y="124"/>
                  </a:cubicBezTo>
                  <a:cubicBezTo>
                    <a:pt x="423" y="129"/>
                    <a:pt x="430" y="131"/>
                    <a:pt x="429" y="137"/>
                  </a:cubicBezTo>
                  <a:cubicBezTo>
                    <a:pt x="428" y="142"/>
                    <a:pt x="421" y="141"/>
                    <a:pt x="415" y="147"/>
                  </a:cubicBezTo>
                  <a:cubicBezTo>
                    <a:pt x="409" y="153"/>
                    <a:pt x="399" y="156"/>
                    <a:pt x="394" y="155"/>
                  </a:cubicBezTo>
                  <a:cubicBezTo>
                    <a:pt x="389" y="155"/>
                    <a:pt x="377" y="152"/>
                    <a:pt x="368" y="156"/>
                  </a:cubicBezTo>
                  <a:cubicBezTo>
                    <a:pt x="358" y="160"/>
                    <a:pt x="351" y="167"/>
                    <a:pt x="347" y="166"/>
                  </a:cubicBezTo>
                  <a:cubicBezTo>
                    <a:pt x="344" y="165"/>
                    <a:pt x="344" y="161"/>
                    <a:pt x="338" y="162"/>
                  </a:cubicBezTo>
                  <a:cubicBezTo>
                    <a:pt x="333" y="162"/>
                    <a:pt x="330" y="161"/>
                    <a:pt x="326" y="159"/>
                  </a:cubicBezTo>
                  <a:cubicBezTo>
                    <a:pt x="323" y="157"/>
                    <a:pt x="320" y="160"/>
                    <a:pt x="314" y="156"/>
                  </a:cubicBezTo>
                  <a:cubicBezTo>
                    <a:pt x="308" y="152"/>
                    <a:pt x="297" y="153"/>
                    <a:pt x="293" y="152"/>
                  </a:cubicBezTo>
                  <a:cubicBezTo>
                    <a:pt x="288" y="151"/>
                    <a:pt x="271" y="152"/>
                    <a:pt x="265" y="151"/>
                  </a:cubicBezTo>
                  <a:cubicBezTo>
                    <a:pt x="259" y="151"/>
                    <a:pt x="250" y="153"/>
                    <a:pt x="250" y="150"/>
                  </a:cubicBezTo>
                  <a:cubicBezTo>
                    <a:pt x="249" y="147"/>
                    <a:pt x="244" y="145"/>
                    <a:pt x="243" y="139"/>
                  </a:cubicBezTo>
                  <a:cubicBezTo>
                    <a:pt x="241" y="132"/>
                    <a:pt x="238" y="130"/>
                    <a:pt x="234" y="130"/>
                  </a:cubicBezTo>
                  <a:cubicBezTo>
                    <a:pt x="230" y="129"/>
                    <a:pt x="230" y="125"/>
                    <a:pt x="226" y="125"/>
                  </a:cubicBezTo>
                  <a:cubicBezTo>
                    <a:pt x="225" y="125"/>
                    <a:pt x="223" y="120"/>
                    <a:pt x="218" y="120"/>
                  </a:cubicBezTo>
                  <a:cubicBezTo>
                    <a:pt x="212" y="120"/>
                    <a:pt x="194" y="118"/>
                    <a:pt x="191" y="114"/>
                  </a:cubicBezTo>
                  <a:cubicBezTo>
                    <a:pt x="189" y="110"/>
                    <a:pt x="194" y="109"/>
                    <a:pt x="194" y="105"/>
                  </a:cubicBezTo>
                  <a:cubicBezTo>
                    <a:pt x="194" y="101"/>
                    <a:pt x="197" y="96"/>
                    <a:pt x="195" y="94"/>
                  </a:cubicBezTo>
                  <a:cubicBezTo>
                    <a:pt x="193" y="93"/>
                    <a:pt x="189" y="89"/>
                    <a:pt x="189" y="86"/>
                  </a:cubicBezTo>
                  <a:cubicBezTo>
                    <a:pt x="188" y="83"/>
                    <a:pt x="182" y="79"/>
                    <a:pt x="179" y="79"/>
                  </a:cubicBezTo>
                  <a:cubicBezTo>
                    <a:pt x="175" y="78"/>
                    <a:pt x="172" y="76"/>
                    <a:pt x="168" y="73"/>
                  </a:cubicBezTo>
                  <a:cubicBezTo>
                    <a:pt x="165" y="70"/>
                    <a:pt x="161" y="71"/>
                    <a:pt x="160" y="63"/>
                  </a:cubicBezTo>
                  <a:cubicBezTo>
                    <a:pt x="160" y="63"/>
                    <a:pt x="159" y="62"/>
                    <a:pt x="159" y="62"/>
                  </a:cubicBezTo>
                  <a:cubicBezTo>
                    <a:pt x="158" y="62"/>
                    <a:pt x="156" y="61"/>
                    <a:pt x="155" y="61"/>
                  </a:cubicBezTo>
                  <a:cubicBezTo>
                    <a:pt x="154" y="61"/>
                    <a:pt x="153" y="61"/>
                    <a:pt x="152" y="60"/>
                  </a:cubicBezTo>
                  <a:cubicBezTo>
                    <a:pt x="151" y="63"/>
                    <a:pt x="148" y="64"/>
                    <a:pt x="148" y="67"/>
                  </a:cubicBezTo>
                  <a:cubicBezTo>
                    <a:pt x="148" y="69"/>
                    <a:pt x="147" y="73"/>
                    <a:pt x="143" y="73"/>
                  </a:cubicBezTo>
                  <a:cubicBezTo>
                    <a:pt x="139" y="73"/>
                    <a:pt x="135" y="75"/>
                    <a:pt x="135" y="81"/>
                  </a:cubicBezTo>
                  <a:cubicBezTo>
                    <a:pt x="135" y="86"/>
                    <a:pt x="139" y="87"/>
                    <a:pt x="137" y="89"/>
                  </a:cubicBezTo>
                  <a:cubicBezTo>
                    <a:pt x="135" y="92"/>
                    <a:pt x="128" y="94"/>
                    <a:pt x="126" y="93"/>
                  </a:cubicBezTo>
                  <a:cubicBezTo>
                    <a:pt x="123" y="92"/>
                    <a:pt x="119" y="93"/>
                    <a:pt x="115" y="92"/>
                  </a:cubicBezTo>
                  <a:cubicBezTo>
                    <a:pt x="111" y="92"/>
                    <a:pt x="108" y="87"/>
                    <a:pt x="107" y="92"/>
                  </a:cubicBezTo>
                  <a:cubicBezTo>
                    <a:pt x="106" y="97"/>
                    <a:pt x="98" y="112"/>
                    <a:pt x="100" y="113"/>
                  </a:cubicBezTo>
                  <a:cubicBezTo>
                    <a:pt x="102" y="115"/>
                    <a:pt x="103" y="118"/>
                    <a:pt x="100" y="118"/>
                  </a:cubicBezTo>
                  <a:cubicBezTo>
                    <a:pt x="97" y="118"/>
                    <a:pt x="93" y="118"/>
                    <a:pt x="92" y="116"/>
                  </a:cubicBezTo>
                  <a:cubicBezTo>
                    <a:pt x="90" y="115"/>
                    <a:pt x="85" y="118"/>
                    <a:pt x="81" y="118"/>
                  </a:cubicBezTo>
                  <a:cubicBezTo>
                    <a:pt x="79" y="118"/>
                    <a:pt x="71" y="121"/>
                    <a:pt x="74" y="122"/>
                  </a:cubicBezTo>
                  <a:cubicBezTo>
                    <a:pt x="77" y="124"/>
                    <a:pt x="77" y="129"/>
                    <a:pt x="77" y="132"/>
                  </a:cubicBezTo>
                  <a:cubicBezTo>
                    <a:pt x="77" y="134"/>
                    <a:pt x="82" y="141"/>
                    <a:pt x="81" y="144"/>
                  </a:cubicBezTo>
                  <a:cubicBezTo>
                    <a:pt x="80" y="146"/>
                    <a:pt x="75" y="149"/>
                    <a:pt x="75" y="152"/>
                  </a:cubicBezTo>
                  <a:cubicBezTo>
                    <a:pt x="75" y="155"/>
                    <a:pt x="76" y="158"/>
                    <a:pt x="74" y="159"/>
                  </a:cubicBezTo>
                  <a:cubicBezTo>
                    <a:pt x="73" y="159"/>
                    <a:pt x="67" y="161"/>
                    <a:pt x="64" y="163"/>
                  </a:cubicBezTo>
                  <a:cubicBezTo>
                    <a:pt x="61" y="165"/>
                    <a:pt x="56" y="165"/>
                    <a:pt x="55" y="168"/>
                  </a:cubicBezTo>
                  <a:cubicBezTo>
                    <a:pt x="53" y="171"/>
                    <a:pt x="51" y="174"/>
                    <a:pt x="46" y="173"/>
                  </a:cubicBezTo>
                  <a:cubicBezTo>
                    <a:pt x="41" y="172"/>
                    <a:pt x="39" y="172"/>
                    <a:pt x="35" y="176"/>
                  </a:cubicBezTo>
                  <a:cubicBezTo>
                    <a:pt x="31" y="180"/>
                    <a:pt x="31" y="178"/>
                    <a:pt x="28" y="180"/>
                  </a:cubicBezTo>
                  <a:cubicBezTo>
                    <a:pt x="25" y="182"/>
                    <a:pt x="23" y="179"/>
                    <a:pt x="21" y="178"/>
                  </a:cubicBezTo>
                  <a:cubicBezTo>
                    <a:pt x="19" y="177"/>
                    <a:pt x="16" y="180"/>
                    <a:pt x="14" y="180"/>
                  </a:cubicBezTo>
                  <a:cubicBezTo>
                    <a:pt x="12" y="180"/>
                    <a:pt x="10" y="183"/>
                    <a:pt x="7" y="184"/>
                  </a:cubicBezTo>
                  <a:cubicBezTo>
                    <a:pt x="5" y="185"/>
                    <a:pt x="2" y="184"/>
                    <a:pt x="2" y="187"/>
                  </a:cubicBezTo>
                  <a:cubicBezTo>
                    <a:pt x="2" y="189"/>
                    <a:pt x="2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2" y="202"/>
                    <a:pt x="13" y="205"/>
                    <a:pt x="14" y="208"/>
                  </a:cubicBezTo>
                  <a:cubicBezTo>
                    <a:pt x="14" y="212"/>
                    <a:pt x="16" y="223"/>
                    <a:pt x="16" y="223"/>
                  </a:cubicBezTo>
                  <a:cubicBezTo>
                    <a:pt x="16" y="223"/>
                    <a:pt x="16" y="223"/>
                    <a:pt x="16" y="223"/>
                  </a:cubicBezTo>
                  <a:cubicBezTo>
                    <a:pt x="20" y="226"/>
                    <a:pt x="26" y="230"/>
                    <a:pt x="26" y="231"/>
                  </a:cubicBezTo>
                  <a:cubicBezTo>
                    <a:pt x="26" y="232"/>
                    <a:pt x="27" y="237"/>
                    <a:pt x="32" y="239"/>
                  </a:cubicBezTo>
                  <a:cubicBezTo>
                    <a:pt x="36" y="241"/>
                    <a:pt x="39" y="242"/>
                    <a:pt x="41" y="244"/>
                  </a:cubicBezTo>
                  <a:cubicBezTo>
                    <a:pt x="42" y="243"/>
                    <a:pt x="42" y="243"/>
                    <a:pt x="42" y="243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8" y="243"/>
                    <a:pt x="49" y="244"/>
                  </a:cubicBezTo>
                  <a:cubicBezTo>
                    <a:pt x="50" y="241"/>
                    <a:pt x="58" y="237"/>
                    <a:pt x="62" y="237"/>
                  </a:cubicBezTo>
                  <a:cubicBezTo>
                    <a:pt x="67" y="237"/>
                    <a:pt x="77" y="245"/>
                    <a:pt x="76" y="248"/>
                  </a:cubicBezTo>
                  <a:cubicBezTo>
                    <a:pt x="75" y="250"/>
                    <a:pt x="67" y="260"/>
                    <a:pt x="64" y="260"/>
                  </a:cubicBezTo>
                  <a:cubicBezTo>
                    <a:pt x="63" y="261"/>
                    <a:pt x="61" y="261"/>
                    <a:pt x="59" y="261"/>
                  </a:cubicBezTo>
                  <a:cubicBezTo>
                    <a:pt x="59" y="263"/>
                    <a:pt x="58" y="264"/>
                    <a:pt x="58" y="265"/>
                  </a:cubicBezTo>
                  <a:cubicBezTo>
                    <a:pt x="58" y="267"/>
                    <a:pt x="62" y="270"/>
                    <a:pt x="65" y="274"/>
                  </a:cubicBezTo>
                  <a:cubicBezTo>
                    <a:pt x="67" y="278"/>
                    <a:pt x="61" y="281"/>
                    <a:pt x="58" y="278"/>
                  </a:cubicBezTo>
                  <a:cubicBezTo>
                    <a:pt x="55" y="275"/>
                    <a:pt x="53" y="281"/>
                    <a:pt x="55" y="283"/>
                  </a:cubicBezTo>
                  <a:cubicBezTo>
                    <a:pt x="57" y="285"/>
                    <a:pt x="56" y="291"/>
                    <a:pt x="59" y="291"/>
                  </a:cubicBezTo>
                  <a:cubicBezTo>
                    <a:pt x="62" y="292"/>
                    <a:pt x="65" y="298"/>
                    <a:pt x="69" y="298"/>
                  </a:cubicBezTo>
                  <a:cubicBezTo>
                    <a:pt x="73" y="298"/>
                    <a:pt x="76" y="303"/>
                    <a:pt x="76" y="303"/>
                  </a:cubicBezTo>
                  <a:cubicBezTo>
                    <a:pt x="76" y="303"/>
                    <a:pt x="81" y="306"/>
                    <a:pt x="81" y="308"/>
                  </a:cubicBezTo>
                  <a:cubicBezTo>
                    <a:pt x="81" y="308"/>
                    <a:pt x="81" y="308"/>
                    <a:pt x="81" y="309"/>
                  </a:cubicBezTo>
                  <a:cubicBezTo>
                    <a:pt x="85" y="308"/>
                    <a:pt x="87" y="308"/>
                    <a:pt x="88" y="306"/>
                  </a:cubicBezTo>
                  <a:cubicBezTo>
                    <a:pt x="88" y="305"/>
                    <a:pt x="93" y="305"/>
                    <a:pt x="97" y="308"/>
                  </a:cubicBezTo>
                  <a:cubicBezTo>
                    <a:pt x="101" y="312"/>
                    <a:pt x="115" y="320"/>
                    <a:pt x="121" y="324"/>
                  </a:cubicBezTo>
                  <a:cubicBezTo>
                    <a:pt x="126" y="328"/>
                    <a:pt x="139" y="333"/>
                    <a:pt x="143" y="333"/>
                  </a:cubicBezTo>
                  <a:cubicBezTo>
                    <a:pt x="148" y="332"/>
                    <a:pt x="152" y="335"/>
                    <a:pt x="159" y="335"/>
                  </a:cubicBezTo>
                  <a:cubicBezTo>
                    <a:pt x="160" y="335"/>
                    <a:pt x="160" y="335"/>
                    <a:pt x="161" y="335"/>
                  </a:cubicBezTo>
                  <a:cubicBezTo>
                    <a:pt x="162" y="334"/>
                    <a:pt x="164" y="334"/>
                    <a:pt x="165" y="333"/>
                  </a:cubicBezTo>
                  <a:cubicBezTo>
                    <a:pt x="167" y="330"/>
                    <a:pt x="170" y="335"/>
                    <a:pt x="169" y="338"/>
                  </a:cubicBezTo>
                  <a:cubicBezTo>
                    <a:pt x="168" y="340"/>
                    <a:pt x="169" y="342"/>
                    <a:pt x="169" y="343"/>
                  </a:cubicBezTo>
                  <a:cubicBezTo>
                    <a:pt x="170" y="342"/>
                    <a:pt x="171" y="340"/>
                    <a:pt x="172" y="338"/>
                  </a:cubicBezTo>
                  <a:cubicBezTo>
                    <a:pt x="174" y="333"/>
                    <a:pt x="178" y="333"/>
                    <a:pt x="180" y="332"/>
                  </a:cubicBezTo>
                  <a:cubicBezTo>
                    <a:pt x="183" y="330"/>
                    <a:pt x="185" y="331"/>
                    <a:pt x="190" y="333"/>
                  </a:cubicBezTo>
                  <a:cubicBezTo>
                    <a:pt x="195" y="335"/>
                    <a:pt x="196" y="331"/>
                    <a:pt x="203" y="336"/>
                  </a:cubicBezTo>
                  <a:cubicBezTo>
                    <a:pt x="205" y="336"/>
                    <a:pt x="207" y="335"/>
                    <a:pt x="207" y="335"/>
                  </a:cubicBezTo>
                  <a:cubicBezTo>
                    <a:pt x="209" y="335"/>
                    <a:pt x="211" y="333"/>
                    <a:pt x="213" y="330"/>
                  </a:cubicBezTo>
                  <a:cubicBezTo>
                    <a:pt x="215" y="328"/>
                    <a:pt x="215" y="326"/>
                    <a:pt x="218" y="326"/>
                  </a:cubicBezTo>
                  <a:cubicBezTo>
                    <a:pt x="220" y="327"/>
                    <a:pt x="222" y="323"/>
                    <a:pt x="228" y="320"/>
                  </a:cubicBezTo>
                  <a:cubicBezTo>
                    <a:pt x="234" y="317"/>
                    <a:pt x="239" y="322"/>
                    <a:pt x="241" y="320"/>
                  </a:cubicBezTo>
                  <a:cubicBezTo>
                    <a:pt x="244" y="318"/>
                    <a:pt x="247" y="317"/>
                    <a:pt x="247" y="319"/>
                  </a:cubicBezTo>
                  <a:cubicBezTo>
                    <a:pt x="247" y="321"/>
                    <a:pt x="251" y="324"/>
                    <a:pt x="252" y="326"/>
                  </a:cubicBezTo>
                  <a:cubicBezTo>
                    <a:pt x="253" y="329"/>
                    <a:pt x="258" y="329"/>
                    <a:pt x="259" y="330"/>
                  </a:cubicBezTo>
                  <a:cubicBezTo>
                    <a:pt x="260" y="329"/>
                    <a:pt x="260" y="329"/>
                    <a:pt x="261" y="329"/>
                  </a:cubicBezTo>
                  <a:cubicBezTo>
                    <a:pt x="264" y="327"/>
                    <a:pt x="268" y="329"/>
                    <a:pt x="268" y="332"/>
                  </a:cubicBezTo>
                  <a:cubicBezTo>
                    <a:pt x="268" y="335"/>
                    <a:pt x="269" y="338"/>
                    <a:pt x="271" y="338"/>
                  </a:cubicBezTo>
                  <a:cubicBezTo>
                    <a:pt x="273" y="338"/>
                    <a:pt x="276" y="338"/>
                    <a:pt x="276" y="343"/>
                  </a:cubicBezTo>
                  <a:cubicBezTo>
                    <a:pt x="276" y="348"/>
                    <a:pt x="278" y="354"/>
                    <a:pt x="273" y="359"/>
                  </a:cubicBezTo>
                  <a:cubicBezTo>
                    <a:pt x="268" y="363"/>
                    <a:pt x="262" y="371"/>
                    <a:pt x="263" y="374"/>
                  </a:cubicBezTo>
                  <a:cubicBezTo>
                    <a:pt x="264" y="376"/>
                    <a:pt x="262" y="381"/>
                    <a:pt x="265" y="379"/>
                  </a:cubicBezTo>
                  <a:cubicBezTo>
                    <a:pt x="269" y="377"/>
                    <a:pt x="277" y="379"/>
                    <a:pt x="276" y="381"/>
                  </a:cubicBezTo>
                  <a:cubicBezTo>
                    <a:pt x="275" y="383"/>
                    <a:pt x="276" y="390"/>
                    <a:pt x="280" y="390"/>
                  </a:cubicBezTo>
                  <a:cubicBezTo>
                    <a:pt x="283" y="390"/>
                    <a:pt x="285" y="392"/>
                    <a:pt x="284" y="395"/>
                  </a:cubicBezTo>
                  <a:cubicBezTo>
                    <a:pt x="283" y="398"/>
                    <a:pt x="281" y="402"/>
                    <a:pt x="284" y="402"/>
                  </a:cubicBezTo>
                  <a:cubicBezTo>
                    <a:pt x="287" y="402"/>
                    <a:pt x="291" y="402"/>
                    <a:pt x="290" y="405"/>
                  </a:cubicBezTo>
                  <a:cubicBezTo>
                    <a:pt x="290" y="408"/>
                    <a:pt x="293" y="410"/>
                    <a:pt x="298" y="408"/>
                  </a:cubicBezTo>
                  <a:cubicBezTo>
                    <a:pt x="301" y="407"/>
                    <a:pt x="302" y="406"/>
                    <a:pt x="303" y="407"/>
                  </a:cubicBezTo>
                  <a:cubicBezTo>
                    <a:pt x="305" y="407"/>
                    <a:pt x="305" y="412"/>
                    <a:pt x="309" y="412"/>
                  </a:cubicBezTo>
                  <a:cubicBezTo>
                    <a:pt x="312" y="413"/>
                    <a:pt x="311" y="405"/>
                    <a:pt x="309" y="404"/>
                  </a:cubicBezTo>
                  <a:cubicBezTo>
                    <a:pt x="308" y="403"/>
                    <a:pt x="310" y="397"/>
                    <a:pt x="311" y="398"/>
                  </a:cubicBezTo>
                  <a:cubicBezTo>
                    <a:pt x="312" y="400"/>
                    <a:pt x="317" y="398"/>
                    <a:pt x="319" y="396"/>
                  </a:cubicBezTo>
                  <a:cubicBezTo>
                    <a:pt x="321" y="393"/>
                    <a:pt x="326" y="398"/>
                    <a:pt x="328" y="395"/>
                  </a:cubicBezTo>
                  <a:cubicBezTo>
                    <a:pt x="329" y="392"/>
                    <a:pt x="334" y="397"/>
                    <a:pt x="338" y="395"/>
                  </a:cubicBezTo>
                  <a:cubicBezTo>
                    <a:pt x="342" y="393"/>
                    <a:pt x="344" y="397"/>
                    <a:pt x="346" y="394"/>
                  </a:cubicBezTo>
                  <a:cubicBezTo>
                    <a:pt x="347" y="391"/>
                    <a:pt x="353" y="387"/>
                    <a:pt x="355" y="388"/>
                  </a:cubicBezTo>
                  <a:cubicBezTo>
                    <a:pt x="356" y="389"/>
                    <a:pt x="357" y="392"/>
                    <a:pt x="364" y="393"/>
                  </a:cubicBezTo>
                  <a:cubicBezTo>
                    <a:pt x="372" y="394"/>
                    <a:pt x="368" y="397"/>
                    <a:pt x="368" y="399"/>
                  </a:cubicBezTo>
                  <a:cubicBezTo>
                    <a:pt x="368" y="401"/>
                    <a:pt x="376" y="407"/>
                    <a:pt x="379" y="407"/>
                  </a:cubicBezTo>
                  <a:cubicBezTo>
                    <a:pt x="380" y="407"/>
                    <a:pt x="381" y="408"/>
                    <a:pt x="382" y="409"/>
                  </a:cubicBezTo>
                  <a:cubicBezTo>
                    <a:pt x="384" y="408"/>
                    <a:pt x="388" y="410"/>
                    <a:pt x="389" y="407"/>
                  </a:cubicBezTo>
                  <a:cubicBezTo>
                    <a:pt x="390" y="404"/>
                    <a:pt x="393" y="405"/>
                    <a:pt x="395" y="408"/>
                  </a:cubicBezTo>
                  <a:cubicBezTo>
                    <a:pt x="397" y="410"/>
                    <a:pt x="398" y="410"/>
                    <a:pt x="402" y="408"/>
                  </a:cubicBezTo>
                  <a:cubicBezTo>
                    <a:pt x="405" y="405"/>
                    <a:pt x="407" y="410"/>
                    <a:pt x="405" y="412"/>
                  </a:cubicBezTo>
                  <a:cubicBezTo>
                    <a:pt x="403" y="414"/>
                    <a:pt x="404" y="419"/>
                    <a:pt x="407" y="422"/>
                  </a:cubicBezTo>
                  <a:cubicBezTo>
                    <a:pt x="411" y="424"/>
                    <a:pt x="411" y="420"/>
                    <a:pt x="411" y="417"/>
                  </a:cubicBezTo>
                  <a:cubicBezTo>
                    <a:pt x="410" y="414"/>
                    <a:pt x="416" y="411"/>
                    <a:pt x="427" y="408"/>
                  </a:cubicBezTo>
                  <a:cubicBezTo>
                    <a:pt x="438" y="404"/>
                    <a:pt x="449" y="397"/>
                    <a:pt x="450" y="395"/>
                  </a:cubicBezTo>
                  <a:cubicBezTo>
                    <a:pt x="450" y="394"/>
                    <a:pt x="457" y="398"/>
                    <a:pt x="461" y="396"/>
                  </a:cubicBezTo>
                  <a:cubicBezTo>
                    <a:pt x="465" y="393"/>
                    <a:pt x="478" y="393"/>
                    <a:pt x="481" y="393"/>
                  </a:cubicBezTo>
                  <a:cubicBezTo>
                    <a:pt x="485" y="393"/>
                    <a:pt x="484" y="390"/>
                    <a:pt x="488" y="387"/>
                  </a:cubicBezTo>
                  <a:cubicBezTo>
                    <a:pt x="492" y="384"/>
                    <a:pt x="491" y="383"/>
                    <a:pt x="495" y="382"/>
                  </a:cubicBezTo>
                  <a:cubicBezTo>
                    <a:pt x="499" y="381"/>
                    <a:pt x="502" y="377"/>
                    <a:pt x="502" y="376"/>
                  </a:cubicBezTo>
                  <a:cubicBezTo>
                    <a:pt x="502" y="374"/>
                    <a:pt x="509" y="373"/>
                    <a:pt x="510" y="371"/>
                  </a:cubicBezTo>
                  <a:cubicBezTo>
                    <a:pt x="510" y="369"/>
                    <a:pt x="516" y="368"/>
                    <a:pt x="516" y="366"/>
                  </a:cubicBezTo>
                  <a:cubicBezTo>
                    <a:pt x="516" y="363"/>
                    <a:pt x="519" y="364"/>
                    <a:pt x="521" y="362"/>
                  </a:cubicBezTo>
                  <a:cubicBezTo>
                    <a:pt x="522" y="360"/>
                    <a:pt x="519" y="354"/>
                    <a:pt x="522" y="353"/>
                  </a:cubicBezTo>
                  <a:cubicBezTo>
                    <a:pt x="525" y="352"/>
                    <a:pt x="521" y="349"/>
                    <a:pt x="521" y="348"/>
                  </a:cubicBezTo>
                  <a:cubicBezTo>
                    <a:pt x="520" y="347"/>
                    <a:pt x="526" y="346"/>
                    <a:pt x="529" y="345"/>
                  </a:cubicBezTo>
                  <a:cubicBezTo>
                    <a:pt x="532" y="343"/>
                    <a:pt x="533" y="340"/>
                    <a:pt x="534" y="337"/>
                  </a:cubicBezTo>
                  <a:cubicBezTo>
                    <a:pt x="534" y="334"/>
                    <a:pt x="539" y="331"/>
                    <a:pt x="542" y="330"/>
                  </a:cubicBezTo>
                  <a:cubicBezTo>
                    <a:pt x="544" y="330"/>
                    <a:pt x="545" y="325"/>
                    <a:pt x="544" y="322"/>
                  </a:cubicBezTo>
                  <a:cubicBezTo>
                    <a:pt x="543" y="318"/>
                    <a:pt x="548" y="319"/>
                    <a:pt x="546" y="318"/>
                  </a:cubicBezTo>
                  <a:cubicBezTo>
                    <a:pt x="544" y="316"/>
                    <a:pt x="547" y="312"/>
                    <a:pt x="551" y="311"/>
                  </a:cubicBezTo>
                  <a:cubicBezTo>
                    <a:pt x="555" y="310"/>
                    <a:pt x="548" y="308"/>
                    <a:pt x="546" y="310"/>
                  </a:cubicBezTo>
                  <a:cubicBezTo>
                    <a:pt x="544" y="311"/>
                    <a:pt x="541" y="305"/>
                    <a:pt x="539" y="307"/>
                  </a:cubicBezTo>
                  <a:cubicBezTo>
                    <a:pt x="537" y="310"/>
                    <a:pt x="531" y="306"/>
                    <a:pt x="535" y="305"/>
                  </a:cubicBezTo>
                  <a:cubicBezTo>
                    <a:pt x="539" y="304"/>
                    <a:pt x="545" y="300"/>
                    <a:pt x="547" y="300"/>
                  </a:cubicBezTo>
                  <a:cubicBezTo>
                    <a:pt x="550" y="299"/>
                    <a:pt x="544" y="294"/>
                    <a:pt x="540" y="294"/>
                  </a:cubicBezTo>
                  <a:cubicBezTo>
                    <a:pt x="537" y="294"/>
                    <a:pt x="533" y="287"/>
                    <a:pt x="530" y="287"/>
                  </a:cubicBezTo>
                  <a:cubicBezTo>
                    <a:pt x="527" y="287"/>
                    <a:pt x="533" y="284"/>
                    <a:pt x="537" y="286"/>
                  </a:cubicBezTo>
                  <a:cubicBezTo>
                    <a:pt x="541" y="288"/>
                    <a:pt x="545" y="290"/>
                    <a:pt x="547" y="288"/>
                  </a:cubicBezTo>
                  <a:cubicBezTo>
                    <a:pt x="549" y="287"/>
                    <a:pt x="540" y="280"/>
                    <a:pt x="537" y="278"/>
                  </a:cubicBezTo>
                  <a:cubicBezTo>
                    <a:pt x="534" y="276"/>
                    <a:pt x="537" y="273"/>
                    <a:pt x="535" y="271"/>
                  </a:cubicBezTo>
                  <a:cubicBezTo>
                    <a:pt x="533" y="270"/>
                    <a:pt x="529" y="262"/>
                    <a:pt x="528" y="258"/>
                  </a:cubicBezTo>
                  <a:cubicBezTo>
                    <a:pt x="526" y="255"/>
                    <a:pt x="519" y="254"/>
                    <a:pt x="517" y="252"/>
                  </a:cubicBezTo>
                  <a:cubicBezTo>
                    <a:pt x="516" y="249"/>
                    <a:pt x="517" y="244"/>
                    <a:pt x="523" y="242"/>
                  </a:cubicBezTo>
                  <a:cubicBezTo>
                    <a:pt x="528" y="240"/>
                    <a:pt x="526" y="235"/>
                    <a:pt x="528" y="236"/>
                  </a:cubicBezTo>
                  <a:cubicBezTo>
                    <a:pt x="531" y="236"/>
                    <a:pt x="533" y="235"/>
                    <a:pt x="535" y="232"/>
                  </a:cubicBezTo>
                  <a:cubicBezTo>
                    <a:pt x="537" y="228"/>
                    <a:pt x="540" y="230"/>
                    <a:pt x="542" y="228"/>
                  </a:cubicBezTo>
                  <a:cubicBezTo>
                    <a:pt x="544" y="226"/>
                    <a:pt x="552" y="227"/>
                    <a:pt x="555" y="225"/>
                  </a:cubicBezTo>
                  <a:cubicBezTo>
                    <a:pt x="558" y="223"/>
                    <a:pt x="552" y="217"/>
                    <a:pt x="548" y="218"/>
                  </a:cubicBezTo>
                  <a:cubicBezTo>
                    <a:pt x="544" y="219"/>
                    <a:pt x="540" y="217"/>
                    <a:pt x="537" y="213"/>
                  </a:cubicBezTo>
                  <a:cubicBezTo>
                    <a:pt x="534" y="210"/>
                    <a:pt x="527" y="221"/>
                    <a:pt x="521" y="223"/>
                  </a:cubicBezTo>
                  <a:cubicBezTo>
                    <a:pt x="516" y="225"/>
                    <a:pt x="512" y="219"/>
                    <a:pt x="514" y="214"/>
                  </a:cubicBezTo>
                  <a:cubicBezTo>
                    <a:pt x="516" y="210"/>
                    <a:pt x="510" y="210"/>
                    <a:pt x="502" y="210"/>
                  </a:cubicBezTo>
                  <a:cubicBezTo>
                    <a:pt x="494" y="211"/>
                    <a:pt x="497" y="198"/>
                    <a:pt x="502" y="197"/>
                  </a:cubicBezTo>
                  <a:cubicBezTo>
                    <a:pt x="507" y="196"/>
                    <a:pt x="513" y="201"/>
                    <a:pt x="516" y="193"/>
                  </a:cubicBezTo>
                  <a:cubicBezTo>
                    <a:pt x="519" y="185"/>
                    <a:pt x="523" y="191"/>
                    <a:pt x="530" y="184"/>
                  </a:cubicBezTo>
                  <a:cubicBezTo>
                    <a:pt x="537" y="177"/>
                    <a:pt x="544" y="173"/>
                    <a:pt x="550" y="177"/>
                  </a:cubicBezTo>
                  <a:cubicBezTo>
                    <a:pt x="555" y="181"/>
                    <a:pt x="544" y="188"/>
                    <a:pt x="542" y="192"/>
                  </a:cubicBezTo>
                  <a:cubicBezTo>
                    <a:pt x="540" y="196"/>
                    <a:pt x="544" y="197"/>
                    <a:pt x="540" y="200"/>
                  </a:cubicBezTo>
                  <a:cubicBezTo>
                    <a:pt x="537" y="203"/>
                    <a:pt x="542" y="204"/>
                    <a:pt x="548" y="200"/>
                  </a:cubicBezTo>
                  <a:cubicBezTo>
                    <a:pt x="555" y="196"/>
                    <a:pt x="563" y="191"/>
                    <a:pt x="570" y="189"/>
                  </a:cubicBezTo>
                  <a:cubicBezTo>
                    <a:pt x="572" y="188"/>
                    <a:pt x="573" y="188"/>
                    <a:pt x="575" y="188"/>
                  </a:cubicBezTo>
                  <a:cubicBezTo>
                    <a:pt x="576" y="186"/>
                    <a:pt x="577" y="184"/>
                    <a:pt x="579" y="183"/>
                  </a:cubicBezTo>
                  <a:cubicBezTo>
                    <a:pt x="583" y="181"/>
                    <a:pt x="598" y="175"/>
                    <a:pt x="600" y="172"/>
                  </a:cubicBezTo>
                  <a:cubicBezTo>
                    <a:pt x="603" y="169"/>
                    <a:pt x="605" y="165"/>
                    <a:pt x="608" y="165"/>
                  </a:cubicBezTo>
                  <a:cubicBezTo>
                    <a:pt x="611" y="165"/>
                    <a:pt x="611" y="167"/>
                    <a:pt x="616" y="167"/>
                  </a:cubicBezTo>
                  <a:cubicBezTo>
                    <a:pt x="620" y="167"/>
                    <a:pt x="625" y="169"/>
                    <a:pt x="623" y="165"/>
                  </a:cubicBezTo>
                  <a:cubicBezTo>
                    <a:pt x="621" y="162"/>
                    <a:pt x="622" y="162"/>
                    <a:pt x="628" y="161"/>
                  </a:cubicBezTo>
                  <a:cubicBezTo>
                    <a:pt x="633" y="160"/>
                    <a:pt x="632" y="155"/>
                    <a:pt x="636" y="155"/>
                  </a:cubicBezTo>
                  <a:cubicBezTo>
                    <a:pt x="640" y="155"/>
                    <a:pt x="639" y="147"/>
                    <a:pt x="643" y="147"/>
                  </a:cubicBezTo>
                  <a:cubicBezTo>
                    <a:pt x="646" y="147"/>
                    <a:pt x="648" y="152"/>
                    <a:pt x="652" y="151"/>
                  </a:cubicBezTo>
                  <a:cubicBezTo>
                    <a:pt x="653" y="150"/>
                    <a:pt x="654" y="151"/>
                    <a:pt x="656" y="151"/>
                  </a:cubicBezTo>
                  <a:cubicBezTo>
                    <a:pt x="656" y="150"/>
                    <a:pt x="657" y="150"/>
                    <a:pt x="658" y="149"/>
                  </a:cubicBezTo>
                  <a:cubicBezTo>
                    <a:pt x="658" y="145"/>
                    <a:pt x="658" y="141"/>
                    <a:pt x="658" y="139"/>
                  </a:cubicBezTo>
                  <a:cubicBezTo>
                    <a:pt x="656" y="135"/>
                    <a:pt x="658" y="132"/>
                    <a:pt x="657" y="130"/>
                  </a:cubicBezTo>
                  <a:cubicBezTo>
                    <a:pt x="656" y="128"/>
                    <a:pt x="656" y="122"/>
                    <a:pt x="659" y="122"/>
                  </a:cubicBezTo>
                  <a:cubicBezTo>
                    <a:pt x="661" y="122"/>
                    <a:pt x="665" y="116"/>
                    <a:pt x="668" y="118"/>
                  </a:cubicBezTo>
                  <a:cubicBezTo>
                    <a:pt x="672" y="120"/>
                    <a:pt x="679" y="121"/>
                    <a:pt x="679" y="118"/>
                  </a:cubicBezTo>
                  <a:cubicBezTo>
                    <a:pt x="679" y="115"/>
                    <a:pt x="683" y="115"/>
                    <a:pt x="684" y="111"/>
                  </a:cubicBezTo>
                  <a:cubicBezTo>
                    <a:pt x="685" y="107"/>
                    <a:pt x="690" y="106"/>
                    <a:pt x="691" y="103"/>
                  </a:cubicBezTo>
                  <a:cubicBezTo>
                    <a:pt x="692" y="99"/>
                    <a:pt x="694" y="91"/>
                    <a:pt x="697" y="89"/>
                  </a:cubicBezTo>
                  <a:cubicBezTo>
                    <a:pt x="701" y="87"/>
                    <a:pt x="696" y="86"/>
                    <a:pt x="697" y="80"/>
                  </a:cubicBezTo>
                  <a:close/>
                  <a:moveTo>
                    <a:pt x="528" y="383"/>
                  </a:moveTo>
                  <a:cubicBezTo>
                    <a:pt x="524" y="395"/>
                    <a:pt x="533" y="402"/>
                    <a:pt x="534" y="401"/>
                  </a:cubicBezTo>
                  <a:cubicBezTo>
                    <a:pt x="538" y="399"/>
                    <a:pt x="552" y="371"/>
                    <a:pt x="549" y="368"/>
                  </a:cubicBezTo>
                  <a:cubicBezTo>
                    <a:pt x="545" y="364"/>
                    <a:pt x="532" y="370"/>
                    <a:pt x="528" y="383"/>
                  </a:cubicBezTo>
                  <a:close/>
                  <a:moveTo>
                    <a:pt x="405" y="426"/>
                  </a:moveTo>
                  <a:cubicBezTo>
                    <a:pt x="400" y="426"/>
                    <a:pt x="389" y="432"/>
                    <a:pt x="393" y="441"/>
                  </a:cubicBezTo>
                  <a:cubicBezTo>
                    <a:pt x="398" y="449"/>
                    <a:pt x="413" y="444"/>
                    <a:pt x="413" y="440"/>
                  </a:cubicBezTo>
                  <a:cubicBezTo>
                    <a:pt x="413" y="436"/>
                    <a:pt x="420" y="430"/>
                    <a:pt x="419" y="427"/>
                  </a:cubicBezTo>
                  <a:cubicBezTo>
                    <a:pt x="419" y="425"/>
                    <a:pt x="409" y="426"/>
                    <a:pt x="405" y="4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4" name="Freeform 284"/>
            <p:cNvSpPr>
              <a:spLocks noEditPoints="1"/>
            </p:cNvSpPr>
            <p:nvPr userDrawn="1"/>
          </p:nvSpPr>
          <p:spPr bwMode="auto">
            <a:xfrm>
              <a:off x="10113458" y="3991293"/>
              <a:ext cx="241626" cy="341012"/>
            </a:xfrm>
            <a:custGeom>
              <a:avLst/>
              <a:gdLst>
                <a:gd name="T0" fmla="*/ 60 w 113"/>
                <a:gd name="T1" fmla="*/ 57 h 146"/>
                <a:gd name="T2" fmla="*/ 74 w 113"/>
                <a:gd name="T3" fmla="*/ 66 h 146"/>
                <a:gd name="T4" fmla="*/ 78 w 113"/>
                <a:gd name="T5" fmla="*/ 76 h 146"/>
                <a:gd name="T6" fmla="*/ 82 w 113"/>
                <a:gd name="T7" fmla="*/ 81 h 146"/>
                <a:gd name="T8" fmla="*/ 88 w 113"/>
                <a:gd name="T9" fmla="*/ 94 h 146"/>
                <a:gd name="T10" fmla="*/ 92 w 113"/>
                <a:gd name="T11" fmla="*/ 91 h 146"/>
                <a:gd name="T12" fmla="*/ 97 w 113"/>
                <a:gd name="T13" fmla="*/ 85 h 146"/>
                <a:gd name="T14" fmla="*/ 94 w 113"/>
                <a:gd name="T15" fmla="*/ 72 h 146"/>
                <a:gd name="T16" fmla="*/ 81 w 113"/>
                <a:gd name="T17" fmla="*/ 63 h 146"/>
                <a:gd name="T18" fmla="*/ 73 w 113"/>
                <a:gd name="T19" fmla="*/ 53 h 146"/>
                <a:gd name="T20" fmla="*/ 57 w 113"/>
                <a:gd name="T21" fmla="*/ 51 h 146"/>
                <a:gd name="T22" fmla="*/ 51 w 113"/>
                <a:gd name="T23" fmla="*/ 41 h 146"/>
                <a:gd name="T24" fmla="*/ 59 w 113"/>
                <a:gd name="T25" fmla="*/ 26 h 146"/>
                <a:gd name="T26" fmla="*/ 58 w 113"/>
                <a:gd name="T27" fmla="*/ 8 h 146"/>
                <a:gd name="T28" fmla="*/ 56 w 113"/>
                <a:gd name="T29" fmla="*/ 4 h 146"/>
                <a:gd name="T30" fmla="*/ 39 w 113"/>
                <a:gd name="T31" fmla="*/ 3 h 146"/>
                <a:gd name="T32" fmla="*/ 37 w 113"/>
                <a:gd name="T33" fmla="*/ 28 h 146"/>
                <a:gd name="T34" fmla="*/ 31 w 113"/>
                <a:gd name="T35" fmla="*/ 27 h 146"/>
                <a:gd name="T36" fmla="*/ 35 w 113"/>
                <a:gd name="T37" fmla="*/ 42 h 146"/>
                <a:gd name="T38" fmla="*/ 38 w 113"/>
                <a:gd name="T39" fmla="*/ 50 h 146"/>
                <a:gd name="T40" fmla="*/ 49 w 113"/>
                <a:gd name="T41" fmla="*/ 53 h 146"/>
                <a:gd name="T42" fmla="*/ 60 w 113"/>
                <a:gd name="T43" fmla="*/ 57 h 146"/>
                <a:gd name="T44" fmla="*/ 38 w 113"/>
                <a:gd name="T45" fmla="*/ 59 h 146"/>
                <a:gd name="T46" fmla="*/ 49 w 113"/>
                <a:gd name="T47" fmla="*/ 71 h 146"/>
                <a:gd name="T48" fmla="*/ 38 w 113"/>
                <a:gd name="T49" fmla="*/ 59 h 146"/>
                <a:gd name="T50" fmla="*/ 57 w 113"/>
                <a:gd name="T51" fmla="*/ 90 h 146"/>
                <a:gd name="T52" fmla="*/ 63 w 113"/>
                <a:gd name="T53" fmla="*/ 87 h 146"/>
                <a:gd name="T54" fmla="*/ 65 w 113"/>
                <a:gd name="T55" fmla="*/ 96 h 146"/>
                <a:gd name="T56" fmla="*/ 66 w 113"/>
                <a:gd name="T57" fmla="*/ 108 h 146"/>
                <a:gd name="T58" fmla="*/ 79 w 113"/>
                <a:gd name="T59" fmla="*/ 90 h 146"/>
                <a:gd name="T60" fmla="*/ 74 w 113"/>
                <a:gd name="T61" fmla="*/ 89 h 146"/>
                <a:gd name="T62" fmla="*/ 57 w 113"/>
                <a:gd name="T63" fmla="*/ 76 h 146"/>
                <a:gd name="T64" fmla="*/ 57 w 113"/>
                <a:gd name="T65" fmla="*/ 90 h 146"/>
                <a:gd name="T66" fmla="*/ 17 w 113"/>
                <a:gd name="T67" fmla="*/ 97 h 146"/>
                <a:gd name="T68" fmla="*/ 2 w 113"/>
                <a:gd name="T69" fmla="*/ 114 h 146"/>
                <a:gd name="T70" fmla="*/ 23 w 113"/>
                <a:gd name="T71" fmla="*/ 96 h 146"/>
                <a:gd name="T72" fmla="*/ 26 w 113"/>
                <a:gd name="T73" fmla="*/ 85 h 146"/>
                <a:gd name="T74" fmla="*/ 17 w 113"/>
                <a:gd name="T75" fmla="*/ 97 h 146"/>
                <a:gd name="T76" fmla="*/ 78 w 113"/>
                <a:gd name="T77" fmla="*/ 103 h 146"/>
                <a:gd name="T78" fmla="*/ 87 w 113"/>
                <a:gd name="T79" fmla="*/ 98 h 146"/>
                <a:gd name="T80" fmla="*/ 78 w 113"/>
                <a:gd name="T81" fmla="*/ 103 h 146"/>
                <a:gd name="T82" fmla="*/ 109 w 113"/>
                <a:gd name="T83" fmla="*/ 128 h 146"/>
                <a:gd name="T84" fmla="*/ 106 w 113"/>
                <a:gd name="T85" fmla="*/ 104 h 146"/>
                <a:gd name="T86" fmla="*/ 98 w 113"/>
                <a:gd name="T87" fmla="*/ 103 h 146"/>
                <a:gd name="T88" fmla="*/ 91 w 113"/>
                <a:gd name="T89" fmla="*/ 109 h 146"/>
                <a:gd name="T90" fmla="*/ 85 w 113"/>
                <a:gd name="T91" fmla="*/ 114 h 146"/>
                <a:gd name="T92" fmla="*/ 74 w 113"/>
                <a:gd name="T93" fmla="*/ 112 h 146"/>
                <a:gd name="T94" fmla="*/ 61 w 113"/>
                <a:gd name="T95" fmla="*/ 119 h 146"/>
                <a:gd name="T96" fmla="*/ 56 w 113"/>
                <a:gd name="T97" fmla="*/ 130 h 146"/>
                <a:gd name="T98" fmla="*/ 67 w 113"/>
                <a:gd name="T99" fmla="*/ 125 h 146"/>
                <a:gd name="T100" fmla="*/ 75 w 113"/>
                <a:gd name="T101" fmla="*/ 122 h 146"/>
                <a:gd name="T102" fmla="*/ 85 w 113"/>
                <a:gd name="T103" fmla="*/ 141 h 146"/>
                <a:gd name="T104" fmla="*/ 97 w 113"/>
                <a:gd name="T105" fmla="*/ 146 h 146"/>
                <a:gd name="T106" fmla="*/ 97 w 113"/>
                <a:gd name="T107" fmla="*/ 133 h 146"/>
                <a:gd name="T108" fmla="*/ 109 w 113"/>
                <a:gd name="T109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146">
                  <a:moveTo>
                    <a:pt x="60" y="57"/>
                  </a:moveTo>
                  <a:cubicBezTo>
                    <a:pt x="67" y="56"/>
                    <a:pt x="76" y="63"/>
                    <a:pt x="74" y="66"/>
                  </a:cubicBezTo>
                  <a:cubicBezTo>
                    <a:pt x="73" y="69"/>
                    <a:pt x="75" y="78"/>
                    <a:pt x="78" y="76"/>
                  </a:cubicBezTo>
                  <a:cubicBezTo>
                    <a:pt x="81" y="73"/>
                    <a:pt x="86" y="76"/>
                    <a:pt x="82" y="81"/>
                  </a:cubicBezTo>
                  <a:cubicBezTo>
                    <a:pt x="79" y="85"/>
                    <a:pt x="87" y="89"/>
                    <a:pt x="88" y="94"/>
                  </a:cubicBezTo>
                  <a:cubicBezTo>
                    <a:pt x="89" y="99"/>
                    <a:pt x="93" y="95"/>
                    <a:pt x="92" y="91"/>
                  </a:cubicBezTo>
                  <a:cubicBezTo>
                    <a:pt x="91" y="87"/>
                    <a:pt x="93" y="88"/>
                    <a:pt x="97" y="85"/>
                  </a:cubicBezTo>
                  <a:cubicBezTo>
                    <a:pt x="102" y="82"/>
                    <a:pt x="97" y="77"/>
                    <a:pt x="94" y="72"/>
                  </a:cubicBezTo>
                  <a:cubicBezTo>
                    <a:pt x="91" y="66"/>
                    <a:pt x="81" y="68"/>
                    <a:pt x="81" y="63"/>
                  </a:cubicBezTo>
                  <a:cubicBezTo>
                    <a:pt x="81" y="58"/>
                    <a:pt x="73" y="56"/>
                    <a:pt x="73" y="53"/>
                  </a:cubicBezTo>
                  <a:cubicBezTo>
                    <a:pt x="73" y="51"/>
                    <a:pt x="63" y="48"/>
                    <a:pt x="57" y="51"/>
                  </a:cubicBezTo>
                  <a:cubicBezTo>
                    <a:pt x="51" y="54"/>
                    <a:pt x="55" y="45"/>
                    <a:pt x="51" y="41"/>
                  </a:cubicBezTo>
                  <a:cubicBezTo>
                    <a:pt x="47" y="37"/>
                    <a:pt x="54" y="31"/>
                    <a:pt x="59" y="26"/>
                  </a:cubicBezTo>
                  <a:cubicBezTo>
                    <a:pt x="64" y="20"/>
                    <a:pt x="58" y="12"/>
                    <a:pt x="58" y="8"/>
                  </a:cubicBezTo>
                  <a:cubicBezTo>
                    <a:pt x="59" y="4"/>
                    <a:pt x="59" y="3"/>
                    <a:pt x="56" y="4"/>
                  </a:cubicBezTo>
                  <a:cubicBezTo>
                    <a:pt x="54" y="5"/>
                    <a:pt x="44" y="0"/>
                    <a:pt x="39" y="3"/>
                  </a:cubicBezTo>
                  <a:cubicBezTo>
                    <a:pt x="35" y="5"/>
                    <a:pt x="39" y="27"/>
                    <a:pt x="37" y="28"/>
                  </a:cubicBezTo>
                  <a:cubicBezTo>
                    <a:pt x="35" y="30"/>
                    <a:pt x="32" y="25"/>
                    <a:pt x="31" y="27"/>
                  </a:cubicBezTo>
                  <a:cubicBezTo>
                    <a:pt x="30" y="30"/>
                    <a:pt x="32" y="42"/>
                    <a:pt x="35" y="42"/>
                  </a:cubicBezTo>
                  <a:cubicBezTo>
                    <a:pt x="37" y="42"/>
                    <a:pt x="39" y="45"/>
                    <a:pt x="38" y="50"/>
                  </a:cubicBezTo>
                  <a:cubicBezTo>
                    <a:pt x="36" y="55"/>
                    <a:pt x="43" y="56"/>
                    <a:pt x="49" y="53"/>
                  </a:cubicBezTo>
                  <a:cubicBezTo>
                    <a:pt x="56" y="51"/>
                    <a:pt x="53" y="58"/>
                    <a:pt x="60" y="57"/>
                  </a:cubicBezTo>
                  <a:close/>
                  <a:moveTo>
                    <a:pt x="38" y="59"/>
                  </a:moveTo>
                  <a:cubicBezTo>
                    <a:pt x="39" y="64"/>
                    <a:pt x="41" y="73"/>
                    <a:pt x="49" y="71"/>
                  </a:cubicBezTo>
                  <a:cubicBezTo>
                    <a:pt x="57" y="69"/>
                    <a:pt x="37" y="56"/>
                    <a:pt x="38" y="59"/>
                  </a:cubicBezTo>
                  <a:close/>
                  <a:moveTo>
                    <a:pt x="57" y="90"/>
                  </a:moveTo>
                  <a:cubicBezTo>
                    <a:pt x="59" y="90"/>
                    <a:pt x="63" y="90"/>
                    <a:pt x="63" y="87"/>
                  </a:cubicBezTo>
                  <a:cubicBezTo>
                    <a:pt x="64" y="84"/>
                    <a:pt x="68" y="93"/>
                    <a:pt x="65" y="96"/>
                  </a:cubicBezTo>
                  <a:cubicBezTo>
                    <a:pt x="61" y="99"/>
                    <a:pt x="61" y="107"/>
                    <a:pt x="66" y="108"/>
                  </a:cubicBezTo>
                  <a:cubicBezTo>
                    <a:pt x="71" y="109"/>
                    <a:pt x="80" y="93"/>
                    <a:pt x="79" y="90"/>
                  </a:cubicBezTo>
                  <a:cubicBezTo>
                    <a:pt x="77" y="88"/>
                    <a:pt x="73" y="92"/>
                    <a:pt x="74" y="89"/>
                  </a:cubicBezTo>
                  <a:cubicBezTo>
                    <a:pt x="75" y="85"/>
                    <a:pt x="62" y="75"/>
                    <a:pt x="57" y="76"/>
                  </a:cubicBezTo>
                  <a:cubicBezTo>
                    <a:pt x="51" y="77"/>
                    <a:pt x="53" y="91"/>
                    <a:pt x="57" y="90"/>
                  </a:cubicBezTo>
                  <a:close/>
                  <a:moveTo>
                    <a:pt x="17" y="97"/>
                  </a:moveTo>
                  <a:cubicBezTo>
                    <a:pt x="12" y="102"/>
                    <a:pt x="0" y="112"/>
                    <a:pt x="2" y="114"/>
                  </a:cubicBezTo>
                  <a:cubicBezTo>
                    <a:pt x="4" y="118"/>
                    <a:pt x="17" y="100"/>
                    <a:pt x="23" y="96"/>
                  </a:cubicBezTo>
                  <a:cubicBezTo>
                    <a:pt x="29" y="92"/>
                    <a:pt x="28" y="89"/>
                    <a:pt x="26" y="85"/>
                  </a:cubicBezTo>
                  <a:cubicBezTo>
                    <a:pt x="24" y="81"/>
                    <a:pt x="21" y="91"/>
                    <a:pt x="17" y="97"/>
                  </a:cubicBezTo>
                  <a:close/>
                  <a:moveTo>
                    <a:pt x="78" y="103"/>
                  </a:moveTo>
                  <a:cubicBezTo>
                    <a:pt x="79" y="106"/>
                    <a:pt x="89" y="101"/>
                    <a:pt x="87" y="98"/>
                  </a:cubicBezTo>
                  <a:cubicBezTo>
                    <a:pt x="84" y="95"/>
                    <a:pt x="77" y="101"/>
                    <a:pt x="78" y="103"/>
                  </a:cubicBezTo>
                  <a:close/>
                  <a:moveTo>
                    <a:pt x="109" y="128"/>
                  </a:moveTo>
                  <a:cubicBezTo>
                    <a:pt x="113" y="123"/>
                    <a:pt x="106" y="112"/>
                    <a:pt x="106" y="104"/>
                  </a:cubicBezTo>
                  <a:cubicBezTo>
                    <a:pt x="106" y="96"/>
                    <a:pt x="95" y="98"/>
                    <a:pt x="98" y="103"/>
                  </a:cubicBezTo>
                  <a:cubicBezTo>
                    <a:pt x="101" y="108"/>
                    <a:pt x="92" y="104"/>
                    <a:pt x="91" y="109"/>
                  </a:cubicBezTo>
                  <a:cubicBezTo>
                    <a:pt x="91" y="114"/>
                    <a:pt x="84" y="110"/>
                    <a:pt x="85" y="114"/>
                  </a:cubicBezTo>
                  <a:cubicBezTo>
                    <a:pt x="85" y="118"/>
                    <a:pt x="78" y="114"/>
                    <a:pt x="74" y="112"/>
                  </a:cubicBezTo>
                  <a:cubicBezTo>
                    <a:pt x="71" y="109"/>
                    <a:pt x="66" y="118"/>
                    <a:pt x="61" y="119"/>
                  </a:cubicBezTo>
                  <a:cubicBezTo>
                    <a:pt x="56" y="120"/>
                    <a:pt x="53" y="130"/>
                    <a:pt x="56" y="130"/>
                  </a:cubicBezTo>
                  <a:cubicBezTo>
                    <a:pt x="60" y="130"/>
                    <a:pt x="62" y="125"/>
                    <a:pt x="67" y="125"/>
                  </a:cubicBezTo>
                  <a:cubicBezTo>
                    <a:pt x="71" y="125"/>
                    <a:pt x="69" y="121"/>
                    <a:pt x="75" y="122"/>
                  </a:cubicBezTo>
                  <a:cubicBezTo>
                    <a:pt x="81" y="123"/>
                    <a:pt x="77" y="139"/>
                    <a:pt x="85" y="141"/>
                  </a:cubicBezTo>
                  <a:cubicBezTo>
                    <a:pt x="93" y="142"/>
                    <a:pt x="93" y="146"/>
                    <a:pt x="97" y="146"/>
                  </a:cubicBezTo>
                  <a:cubicBezTo>
                    <a:pt x="101" y="146"/>
                    <a:pt x="96" y="136"/>
                    <a:pt x="97" y="133"/>
                  </a:cubicBezTo>
                  <a:cubicBezTo>
                    <a:pt x="97" y="129"/>
                    <a:pt x="105" y="132"/>
                    <a:pt x="109" y="1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5" name="Freeform 285"/>
            <p:cNvSpPr>
              <a:spLocks noEditPoints="1"/>
            </p:cNvSpPr>
            <p:nvPr userDrawn="1"/>
          </p:nvSpPr>
          <p:spPr bwMode="auto">
            <a:xfrm>
              <a:off x="10710811" y="4542017"/>
              <a:ext cx="317135" cy="202419"/>
            </a:xfrm>
            <a:custGeom>
              <a:avLst/>
              <a:gdLst>
                <a:gd name="T0" fmla="*/ 106 w 148"/>
                <a:gd name="T1" fmla="*/ 80 h 87"/>
                <a:gd name="T2" fmla="*/ 98 w 148"/>
                <a:gd name="T3" fmla="*/ 73 h 87"/>
                <a:gd name="T4" fmla="*/ 86 w 148"/>
                <a:gd name="T5" fmla="*/ 68 h 87"/>
                <a:gd name="T6" fmla="*/ 78 w 148"/>
                <a:gd name="T7" fmla="*/ 54 h 87"/>
                <a:gd name="T8" fmla="*/ 75 w 148"/>
                <a:gd name="T9" fmla="*/ 45 h 87"/>
                <a:gd name="T10" fmla="*/ 78 w 148"/>
                <a:gd name="T11" fmla="*/ 38 h 87"/>
                <a:gd name="T12" fmla="*/ 54 w 148"/>
                <a:gd name="T13" fmla="*/ 26 h 87"/>
                <a:gd name="T14" fmla="*/ 9 w 148"/>
                <a:gd name="T15" fmla="*/ 2 h 87"/>
                <a:gd name="T16" fmla="*/ 0 w 148"/>
                <a:gd name="T17" fmla="*/ 0 h 87"/>
                <a:gd name="T18" fmla="*/ 0 w 148"/>
                <a:gd name="T19" fmla="*/ 68 h 87"/>
                <a:gd name="T20" fmla="*/ 12 w 148"/>
                <a:gd name="T21" fmla="*/ 72 h 87"/>
                <a:gd name="T22" fmla="*/ 27 w 148"/>
                <a:gd name="T23" fmla="*/ 65 h 87"/>
                <a:gd name="T24" fmla="*/ 33 w 148"/>
                <a:gd name="T25" fmla="*/ 57 h 87"/>
                <a:gd name="T26" fmla="*/ 58 w 148"/>
                <a:gd name="T27" fmla="*/ 62 h 87"/>
                <a:gd name="T28" fmla="*/ 83 w 148"/>
                <a:gd name="T29" fmla="*/ 83 h 87"/>
                <a:gd name="T30" fmla="*/ 108 w 148"/>
                <a:gd name="T31" fmla="*/ 87 h 87"/>
                <a:gd name="T32" fmla="*/ 106 w 148"/>
                <a:gd name="T33" fmla="*/ 80 h 87"/>
                <a:gd name="T34" fmla="*/ 126 w 148"/>
                <a:gd name="T35" fmla="*/ 24 h 87"/>
                <a:gd name="T36" fmla="*/ 112 w 148"/>
                <a:gd name="T37" fmla="*/ 31 h 87"/>
                <a:gd name="T38" fmla="*/ 87 w 148"/>
                <a:gd name="T39" fmla="*/ 32 h 87"/>
                <a:gd name="T40" fmla="*/ 106 w 148"/>
                <a:gd name="T41" fmla="*/ 40 h 87"/>
                <a:gd name="T42" fmla="*/ 130 w 148"/>
                <a:gd name="T43" fmla="*/ 29 h 87"/>
                <a:gd name="T44" fmla="*/ 133 w 148"/>
                <a:gd name="T45" fmla="*/ 19 h 87"/>
                <a:gd name="T46" fmla="*/ 126 w 148"/>
                <a:gd name="T47" fmla="*/ 24 h 87"/>
                <a:gd name="T48" fmla="*/ 138 w 148"/>
                <a:gd name="T49" fmla="*/ 11 h 87"/>
                <a:gd name="T50" fmla="*/ 134 w 148"/>
                <a:gd name="T51" fmla="*/ 12 h 87"/>
                <a:gd name="T52" fmla="*/ 141 w 148"/>
                <a:gd name="T53" fmla="*/ 22 h 87"/>
                <a:gd name="T54" fmla="*/ 138 w 148"/>
                <a:gd name="T5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87">
                  <a:moveTo>
                    <a:pt x="106" y="80"/>
                  </a:moveTo>
                  <a:cubicBezTo>
                    <a:pt x="104" y="79"/>
                    <a:pt x="98" y="76"/>
                    <a:pt x="98" y="73"/>
                  </a:cubicBezTo>
                  <a:cubicBezTo>
                    <a:pt x="98" y="70"/>
                    <a:pt x="91" y="71"/>
                    <a:pt x="86" y="68"/>
                  </a:cubicBezTo>
                  <a:cubicBezTo>
                    <a:pt x="81" y="65"/>
                    <a:pt x="83" y="56"/>
                    <a:pt x="78" y="54"/>
                  </a:cubicBezTo>
                  <a:cubicBezTo>
                    <a:pt x="73" y="51"/>
                    <a:pt x="69" y="44"/>
                    <a:pt x="75" y="45"/>
                  </a:cubicBezTo>
                  <a:cubicBezTo>
                    <a:pt x="81" y="45"/>
                    <a:pt x="82" y="42"/>
                    <a:pt x="78" y="38"/>
                  </a:cubicBezTo>
                  <a:cubicBezTo>
                    <a:pt x="73" y="33"/>
                    <a:pt x="55" y="32"/>
                    <a:pt x="54" y="26"/>
                  </a:cubicBezTo>
                  <a:cubicBezTo>
                    <a:pt x="54" y="20"/>
                    <a:pt x="22" y="5"/>
                    <a:pt x="9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0"/>
                    <a:pt x="7" y="72"/>
                    <a:pt x="12" y="72"/>
                  </a:cubicBezTo>
                  <a:cubicBezTo>
                    <a:pt x="28" y="73"/>
                    <a:pt x="24" y="65"/>
                    <a:pt x="27" y="65"/>
                  </a:cubicBezTo>
                  <a:cubicBezTo>
                    <a:pt x="29" y="65"/>
                    <a:pt x="30" y="60"/>
                    <a:pt x="33" y="57"/>
                  </a:cubicBezTo>
                  <a:cubicBezTo>
                    <a:pt x="37" y="53"/>
                    <a:pt x="50" y="56"/>
                    <a:pt x="58" y="62"/>
                  </a:cubicBezTo>
                  <a:cubicBezTo>
                    <a:pt x="66" y="68"/>
                    <a:pt x="75" y="85"/>
                    <a:pt x="83" y="83"/>
                  </a:cubicBezTo>
                  <a:cubicBezTo>
                    <a:pt x="92" y="81"/>
                    <a:pt x="100" y="87"/>
                    <a:pt x="108" y="87"/>
                  </a:cubicBezTo>
                  <a:cubicBezTo>
                    <a:pt x="115" y="87"/>
                    <a:pt x="109" y="81"/>
                    <a:pt x="106" y="80"/>
                  </a:cubicBezTo>
                  <a:close/>
                  <a:moveTo>
                    <a:pt x="126" y="24"/>
                  </a:moveTo>
                  <a:cubicBezTo>
                    <a:pt x="126" y="26"/>
                    <a:pt x="120" y="28"/>
                    <a:pt x="112" y="31"/>
                  </a:cubicBezTo>
                  <a:cubicBezTo>
                    <a:pt x="103" y="34"/>
                    <a:pt x="87" y="28"/>
                    <a:pt x="87" y="32"/>
                  </a:cubicBezTo>
                  <a:cubicBezTo>
                    <a:pt x="86" y="35"/>
                    <a:pt x="96" y="40"/>
                    <a:pt x="106" y="40"/>
                  </a:cubicBezTo>
                  <a:cubicBezTo>
                    <a:pt x="115" y="40"/>
                    <a:pt x="130" y="32"/>
                    <a:pt x="130" y="29"/>
                  </a:cubicBezTo>
                  <a:cubicBezTo>
                    <a:pt x="130" y="26"/>
                    <a:pt x="136" y="22"/>
                    <a:pt x="133" y="19"/>
                  </a:cubicBezTo>
                  <a:cubicBezTo>
                    <a:pt x="131" y="17"/>
                    <a:pt x="126" y="21"/>
                    <a:pt x="126" y="24"/>
                  </a:cubicBezTo>
                  <a:close/>
                  <a:moveTo>
                    <a:pt x="138" y="11"/>
                  </a:moveTo>
                  <a:cubicBezTo>
                    <a:pt x="132" y="8"/>
                    <a:pt x="127" y="6"/>
                    <a:pt x="134" y="12"/>
                  </a:cubicBezTo>
                  <a:cubicBezTo>
                    <a:pt x="141" y="18"/>
                    <a:pt x="137" y="23"/>
                    <a:pt x="141" y="22"/>
                  </a:cubicBezTo>
                  <a:cubicBezTo>
                    <a:pt x="148" y="21"/>
                    <a:pt x="143" y="15"/>
                    <a:pt x="138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" name="Freeform 286"/>
            <p:cNvSpPr>
              <a:spLocks/>
            </p:cNvSpPr>
            <p:nvPr userDrawn="1"/>
          </p:nvSpPr>
          <p:spPr bwMode="auto">
            <a:xfrm>
              <a:off x="9202326" y="4224712"/>
              <a:ext cx="53695" cy="103945"/>
            </a:xfrm>
            <a:custGeom>
              <a:avLst/>
              <a:gdLst>
                <a:gd name="T0" fmla="*/ 6 w 25"/>
                <a:gd name="T1" fmla="*/ 0 h 45"/>
                <a:gd name="T2" fmla="*/ 1 w 25"/>
                <a:gd name="T3" fmla="*/ 10 h 45"/>
                <a:gd name="T4" fmla="*/ 1 w 25"/>
                <a:gd name="T5" fmla="*/ 25 h 45"/>
                <a:gd name="T6" fmla="*/ 7 w 25"/>
                <a:gd name="T7" fmla="*/ 41 h 45"/>
                <a:gd name="T8" fmla="*/ 24 w 25"/>
                <a:gd name="T9" fmla="*/ 25 h 45"/>
                <a:gd name="T10" fmla="*/ 6 w 25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5">
                  <a:moveTo>
                    <a:pt x="6" y="0"/>
                  </a:moveTo>
                  <a:cubicBezTo>
                    <a:pt x="2" y="0"/>
                    <a:pt x="3" y="6"/>
                    <a:pt x="1" y="10"/>
                  </a:cubicBezTo>
                  <a:cubicBezTo>
                    <a:pt x="0" y="14"/>
                    <a:pt x="0" y="19"/>
                    <a:pt x="1" y="25"/>
                  </a:cubicBezTo>
                  <a:cubicBezTo>
                    <a:pt x="1" y="31"/>
                    <a:pt x="1" y="37"/>
                    <a:pt x="7" y="41"/>
                  </a:cubicBezTo>
                  <a:cubicBezTo>
                    <a:pt x="13" y="45"/>
                    <a:pt x="24" y="34"/>
                    <a:pt x="24" y="25"/>
                  </a:cubicBezTo>
                  <a:cubicBezTo>
                    <a:pt x="25" y="16"/>
                    <a:pt x="8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7" name="Freeform 287"/>
            <p:cNvSpPr>
              <a:spLocks/>
            </p:cNvSpPr>
            <p:nvPr userDrawn="1"/>
          </p:nvSpPr>
          <p:spPr bwMode="auto">
            <a:xfrm>
              <a:off x="8272737" y="4762670"/>
              <a:ext cx="186254" cy="370189"/>
            </a:xfrm>
            <a:custGeom>
              <a:avLst/>
              <a:gdLst>
                <a:gd name="T0" fmla="*/ 73 w 87"/>
                <a:gd name="T1" fmla="*/ 5 h 159"/>
                <a:gd name="T2" fmla="*/ 69 w 87"/>
                <a:gd name="T3" fmla="*/ 8 h 159"/>
                <a:gd name="T4" fmla="*/ 67 w 87"/>
                <a:gd name="T5" fmla="*/ 16 h 159"/>
                <a:gd name="T6" fmla="*/ 60 w 87"/>
                <a:gd name="T7" fmla="*/ 21 h 159"/>
                <a:gd name="T8" fmla="*/ 54 w 87"/>
                <a:gd name="T9" fmla="*/ 25 h 159"/>
                <a:gd name="T10" fmla="*/ 54 w 87"/>
                <a:gd name="T11" fmla="*/ 31 h 159"/>
                <a:gd name="T12" fmla="*/ 45 w 87"/>
                <a:gd name="T13" fmla="*/ 38 h 159"/>
                <a:gd name="T14" fmla="*/ 29 w 87"/>
                <a:gd name="T15" fmla="*/ 45 h 159"/>
                <a:gd name="T16" fmla="*/ 14 w 87"/>
                <a:gd name="T17" fmla="*/ 48 h 159"/>
                <a:gd name="T18" fmla="*/ 10 w 87"/>
                <a:gd name="T19" fmla="*/ 62 h 159"/>
                <a:gd name="T20" fmla="*/ 11 w 87"/>
                <a:gd name="T21" fmla="*/ 82 h 159"/>
                <a:gd name="T22" fmla="*/ 8 w 87"/>
                <a:gd name="T23" fmla="*/ 104 h 159"/>
                <a:gd name="T24" fmla="*/ 4 w 87"/>
                <a:gd name="T25" fmla="*/ 130 h 159"/>
                <a:gd name="T26" fmla="*/ 11 w 87"/>
                <a:gd name="T27" fmla="*/ 150 h 159"/>
                <a:gd name="T28" fmla="*/ 32 w 87"/>
                <a:gd name="T29" fmla="*/ 155 h 159"/>
                <a:gd name="T30" fmla="*/ 44 w 87"/>
                <a:gd name="T31" fmla="*/ 151 h 159"/>
                <a:gd name="T32" fmla="*/ 61 w 87"/>
                <a:gd name="T33" fmla="*/ 106 h 159"/>
                <a:gd name="T34" fmla="*/ 74 w 87"/>
                <a:gd name="T35" fmla="*/ 63 h 159"/>
                <a:gd name="T36" fmla="*/ 76 w 87"/>
                <a:gd name="T37" fmla="*/ 51 h 159"/>
                <a:gd name="T38" fmla="*/ 79 w 87"/>
                <a:gd name="T39" fmla="*/ 45 h 159"/>
                <a:gd name="T40" fmla="*/ 86 w 87"/>
                <a:gd name="T41" fmla="*/ 43 h 159"/>
                <a:gd name="T42" fmla="*/ 81 w 87"/>
                <a:gd name="T43" fmla="*/ 23 h 159"/>
                <a:gd name="T44" fmla="*/ 73 w 87"/>
                <a:gd name="T45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59">
                  <a:moveTo>
                    <a:pt x="73" y="5"/>
                  </a:moveTo>
                  <a:cubicBezTo>
                    <a:pt x="71" y="0"/>
                    <a:pt x="70" y="7"/>
                    <a:pt x="69" y="8"/>
                  </a:cubicBezTo>
                  <a:cubicBezTo>
                    <a:pt x="68" y="9"/>
                    <a:pt x="67" y="13"/>
                    <a:pt x="67" y="16"/>
                  </a:cubicBezTo>
                  <a:cubicBezTo>
                    <a:pt x="68" y="18"/>
                    <a:pt x="63" y="21"/>
                    <a:pt x="60" y="21"/>
                  </a:cubicBezTo>
                  <a:cubicBezTo>
                    <a:pt x="58" y="20"/>
                    <a:pt x="53" y="22"/>
                    <a:pt x="54" y="25"/>
                  </a:cubicBezTo>
                  <a:cubicBezTo>
                    <a:pt x="56" y="29"/>
                    <a:pt x="52" y="28"/>
                    <a:pt x="54" y="31"/>
                  </a:cubicBezTo>
                  <a:cubicBezTo>
                    <a:pt x="56" y="34"/>
                    <a:pt x="50" y="37"/>
                    <a:pt x="45" y="38"/>
                  </a:cubicBezTo>
                  <a:cubicBezTo>
                    <a:pt x="41" y="38"/>
                    <a:pt x="34" y="46"/>
                    <a:pt x="29" y="45"/>
                  </a:cubicBezTo>
                  <a:cubicBezTo>
                    <a:pt x="24" y="45"/>
                    <a:pt x="19" y="49"/>
                    <a:pt x="14" y="48"/>
                  </a:cubicBezTo>
                  <a:cubicBezTo>
                    <a:pt x="10" y="47"/>
                    <a:pt x="13" y="57"/>
                    <a:pt x="10" y="62"/>
                  </a:cubicBezTo>
                  <a:cubicBezTo>
                    <a:pt x="6" y="68"/>
                    <a:pt x="8" y="75"/>
                    <a:pt x="11" y="82"/>
                  </a:cubicBezTo>
                  <a:cubicBezTo>
                    <a:pt x="14" y="89"/>
                    <a:pt x="16" y="95"/>
                    <a:pt x="8" y="104"/>
                  </a:cubicBezTo>
                  <a:cubicBezTo>
                    <a:pt x="0" y="113"/>
                    <a:pt x="1" y="123"/>
                    <a:pt x="4" y="130"/>
                  </a:cubicBezTo>
                  <a:cubicBezTo>
                    <a:pt x="7" y="136"/>
                    <a:pt x="7" y="146"/>
                    <a:pt x="11" y="150"/>
                  </a:cubicBezTo>
                  <a:cubicBezTo>
                    <a:pt x="16" y="155"/>
                    <a:pt x="28" y="159"/>
                    <a:pt x="32" y="155"/>
                  </a:cubicBezTo>
                  <a:cubicBezTo>
                    <a:pt x="36" y="152"/>
                    <a:pt x="40" y="156"/>
                    <a:pt x="44" y="151"/>
                  </a:cubicBezTo>
                  <a:cubicBezTo>
                    <a:pt x="48" y="146"/>
                    <a:pt x="55" y="122"/>
                    <a:pt x="61" y="106"/>
                  </a:cubicBezTo>
                  <a:cubicBezTo>
                    <a:pt x="67" y="89"/>
                    <a:pt x="74" y="68"/>
                    <a:pt x="74" y="63"/>
                  </a:cubicBezTo>
                  <a:cubicBezTo>
                    <a:pt x="73" y="59"/>
                    <a:pt x="78" y="56"/>
                    <a:pt x="76" y="51"/>
                  </a:cubicBezTo>
                  <a:cubicBezTo>
                    <a:pt x="74" y="46"/>
                    <a:pt x="76" y="41"/>
                    <a:pt x="79" y="45"/>
                  </a:cubicBezTo>
                  <a:cubicBezTo>
                    <a:pt x="81" y="48"/>
                    <a:pt x="85" y="48"/>
                    <a:pt x="86" y="43"/>
                  </a:cubicBezTo>
                  <a:cubicBezTo>
                    <a:pt x="87" y="38"/>
                    <a:pt x="82" y="30"/>
                    <a:pt x="81" y="23"/>
                  </a:cubicBezTo>
                  <a:cubicBezTo>
                    <a:pt x="81" y="15"/>
                    <a:pt x="74" y="8"/>
                    <a:pt x="7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8" name="Freeform 288"/>
            <p:cNvSpPr>
              <a:spLocks noEditPoints="1"/>
            </p:cNvSpPr>
            <p:nvPr userDrawn="1"/>
          </p:nvSpPr>
          <p:spPr bwMode="auto">
            <a:xfrm>
              <a:off x="8266025" y="3976704"/>
              <a:ext cx="298677" cy="184183"/>
            </a:xfrm>
            <a:custGeom>
              <a:avLst/>
              <a:gdLst>
                <a:gd name="T0" fmla="*/ 98 w 139"/>
                <a:gd name="T1" fmla="*/ 3 h 79"/>
                <a:gd name="T2" fmla="*/ 75 w 139"/>
                <a:gd name="T3" fmla="*/ 5 h 79"/>
                <a:gd name="T4" fmla="*/ 57 w 139"/>
                <a:gd name="T5" fmla="*/ 19 h 79"/>
                <a:gd name="T6" fmla="*/ 49 w 139"/>
                <a:gd name="T7" fmla="*/ 22 h 79"/>
                <a:gd name="T8" fmla="*/ 33 w 139"/>
                <a:gd name="T9" fmla="*/ 19 h 79"/>
                <a:gd name="T10" fmla="*/ 19 w 139"/>
                <a:gd name="T11" fmla="*/ 18 h 79"/>
                <a:gd name="T12" fmla="*/ 10 w 139"/>
                <a:gd name="T13" fmla="*/ 17 h 79"/>
                <a:gd name="T14" fmla="*/ 5 w 139"/>
                <a:gd name="T15" fmla="*/ 21 h 79"/>
                <a:gd name="T16" fmla="*/ 5 w 139"/>
                <a:gd name="T17" fmla="*/ 27 h 79"/>
                <a:gd name="T18" fmla="*/ 0 w 139"/>
                <a:gd name="T19" fmla="*/ 30 h 79"/>
                <a:gd name="T20" fmla="*/ 1 w 139"/>
                <a:gd name="T21" fmla="*/ 36 h 79"/>
                <a:gd name="T22" fmla="*/ 4 w 139"/>
                <a:gd name="T23" fmla="*/ 53 h 79"/>
                <a:gd name="T24" fmla="*/ 8 w 139"/>
                <a:gd name="T25" fmla="*/ 69 h 79"/>
                <a:gd name="T26" fmla="*/ 29 w 139"/>
                <a:gd name="T27" fmla="*/ 67 h 79"/>
                <a:gd name="T28" fmla="*/ 44 w 139"/>
                <a:gd name="T29" fmla="*/ 63 h 79"/>
                <a:gd name="T30" fmla="*/ 57 w 139"/>
                <a:gd name="T31" fmla="*/ 57 h 79"/>
                <a:gd name="T32" fmla="*/ 69 w 139"/>
                <a:gd name="T33" fmla="*/ 55 h 79"/>
                <a:gd name="T34" fmla="*/ 78 w 139"/>
                <a:gd name="T35" fmla="*/ 49 h 79"/>
                <a:gd name="T36" fmla="*/ 103 w 139"/>
                <a:gd name="T37" fmla="*/ 42 h 79"/>
                <a:gd name="T38" fmla="*/ 114 w 139"/>
                <a:gd name="T39" fmla="*/ 31 h 79"/>
                <a:gd name="T40" fmla="*/ 124 w 139"/>
                <a:gd name="T41" fmla="*/ 28 h 79"/>
                <a:gd name="T42" fmla="*/ 109 w 139"/>
                <a:gd name="T43" fmla="*/ 0 h 79"/>
                <a:gd name="T44" fmla="*/ 98 w 139"/>
                <a:gd name="T45" fmla="*/ 3 h 79"/>
                <a:gd name="T46" fmla="*/ 127 w 139"/>
                <a:gd name="T47" fmla="*/ 75 h 79"/>
                <a:gd name="T48" fmla="*/ 138 w 139"/>
                <a:gd name="T49" fmla="*/ 73 h 79"/>
                <a:gd name="T50" fmla="*/ 127 w 139"/>
                <a:gd name="T51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9" h="79">
                  <a:moveTo>
                    <a:pt x="98" y="3"/>
                  </a:moveTo>
                  <a:cubicBezTo>
                    <a:pt x="92" y="5"/>
                    <a:pt x="77" y="4"/>
                    <a:pt x="75" y="5"/>
                  </a:cubicBezTo>
                  <a:cubicBezTo>
                    <a:pt x="73" y="6"/>
                    <a:pt x="59" y="15"/>
                    <a:pt x="57" y="19"/>
                  </a:cubicBezTo>
                  <a:cubicBezTo>
                    <a:pt x="55" y="23"/>
                    <a:pt x="52" y="24"/>
                    <a:pt x="49" y="22"/>
                  </a:cubicBezTo>
                  <a:cubicBezTo>
                    <a:pt x="46" y="20"/>
                    <a:pt x="34" y="20"/>
                    <a:pt x="33" y="19"/>
                  </a:cubicBezTo>
                  <a:cubicBezTo>
                    <a:pt x="32" y="18"/>
                    <a:pt x="23" y="18"/>
                    <a:pt x="19" y="18"/>
                  </a:cubicBezTo>
                  <a:cubicBezTo>
                    <a:pt x="14" y="19"/>
                    <a:pt x="12" y="16"/>
                    <a:pt x="10" y="17"/>
                  </a:cubicBezTo>
                  <a:cubicBezTo>
                    <a:pt x="8" y="18"/>
                    <a:pt x="6" y="20"/>
                    <a:pt x="5" y="21"/>
                  </a:cubicBezTo>
                  <a:cubicBezTo>
                    <a:pt x="4" y="22"/>
                    <a:pt x="6" y="26"/>
                    <a:pt x="5" y="27"/>
                  </a:cubicBezTo>
                  <a:cubicBezTo>
                    <a:pt x="5" y="27"/>
                    <a:pt x="3" y="28"/>
                    <a:pt x="0" y="30"/>
                  </a:cubicBezTo>
                  <a:cubicBezTo>
                    <a:pt x="1" y="32"/>
                    <a:pt x="2" y="34"/>
                    <a:pt x="1" y="36"/>
                  </a:cubicBezTo>
                  <a:cubicBezTo>
                    <a:pt x="0" y="40"/>
                    <a:pt x="1" y="49"/>
                    <a:pt x="4" y="53"/>
                  </a:cubicBezTo>
                  <a:cubicBezTo>
                    <a:pt x="8" y="58"/>
                    <a:pt x="7" y="68"/>
                    <a:pt x="8" y="69"/>
                  </a:cubicBezTo>
                  <a:cubicBezTo>
                    <a:pt x="10" y="71"/>
                    <a:pt x="23" y="71"/>
                    <a:pt x="29" y="67"/>
                  </a:cubicBezTo>
                  <a:cubicBezTo>
                    <a:pt x="36" y="63"/>
                    <a:pt x="40" y="63"/>
                    <a:pt x="44" y="63"/>
                  </a:cubicBezTo>
                  <a:cubicBezTo>
                    <a:pt x="49" y="63"/>
                    <a:pt x="56" y="59"/>
                    <a:pt x="57" y="57"/>
                  </a:cubicBezTo>
                  <a:cubicBezTo>
                    <a:pt x="59" y="55"/>
                    <a:pt x="66" y="55"/>
                    <a:pt x="69" y="55"/>
                  </a:cubicBezTo>
                  <a:cubicBezTo>
                    <a:pt x="72" y="56"/>
                    <a:pt x="75" y="53"/>
                    <a:pt x="78" y="49"/>
                  </a:cubicBezTo>
                  <a:cubicBezTo>
                    <a:pt x="81" y="46"/>
                    <a:pt x="92" y="45"/>
                    <a:pt x="103" y="42"/>
                  </a:cubicBezTo>
                  <a:cubicBezTo>
                    <a:pt x="114" y="39"/>
                    <a:pt x="111" y="34"/>
                    <a:pt x="114" y="31"/>
                  </a:cubicBezTo>
                  <a:cubicBezTo>
                    <a:pt x="116" y="29"/>
                    <a:pt x="119" y="29"/>
                    <a:pt x="124" y="28"/>
                  </a:cubicBezTo>
                  <a:cubicBezTo>
                    <a:pt x="118" y="17"/>
                    <a:pt x="112" y="6"/>
                    <a:pt x="109" y="0"/>
                  </a:cubicBezTo>
                  <a:cubicBezTo>
                    <a:pt x="104" y="2"/>
                    <a:pt x="100" y="3"/>
                    <a:pt x="98" y="3"/>
                  </a:cubicBezTo>
                  <a:close/>
                  <a:moveTo>
                    <a:pt x="127" y="75"/>
                  </a:moveTo>
                  <a:cubicBezTo>
                    <a:pt x="130" y="79"/>
                    <a:pt x="138" y="74"/>
                    <a:pt x="138" y="73"/>
                  </a:cubicBezTo>
                  <a:cubicBezTo>
                    <a:pt x="139" y="71"/>
                    <a:pt x="122" y="71"/>
                    <a:pt x="127" y="7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9" name="Freeform 289"/>
            <p:cNvSpPr>
              <a:spLocks noEditPoints="1"/>
            </p:cNvSpPr>
            <p:nvPr userDrawn="1"/>
          </p:nvSpPr>
          <p:spPr bwMode="auto">
            <a:xfrm>
              <a:off x="10004390" y="4742612"/>
              <a:ext cx="1028589" cy="920913"/>
            </a:xfrm>
            <a:custGeom>
              <a:avLst/>
              <a:gdLst>
                <a:gd name="T0" fmla="*/ 473 w 480"/>
                <a:gd name="T1" fmla="*/ 172 h 395"/>
                <a:gd name="T2" fmla="*/ 453 w 480"/>
                <a:gd name="T3" fmla="*/ 154 h 395"/>
                <a:gd name="T4" fmla="*/ 439 w 480"/>
                <a:gd name="T5" fmla="*/ 134 h 395"/>
                <a:gd name="T6" fmla="*/ 425 w 480"/>
                <a:gd name="T7" fmla="*/ 119 h 395"/>
                <a:gd name="T8" fmla="*/ 391 w 480"/>
                <a:gd name="T9" fmla="*/ 89 h 395"/>
                <a:gd name="T10" fmla="*/ 380 w 480"/>
                <a:gd name="T11" fmla="*/ 51 h 395"/>
                <a:gd name="T12" fmla="*/ 359 w 480"/>
                <a:gd name="T13" fmla="*/ 32 h 395"/>
                <a:gd name="T14" fmla="*/ 341 w 480"/>
                <a:gd name="T15" fmla="*/ 10 h 395"/>
                <a:gd name="T16" fmla="*/ 335 w 480"/>
                <a:gd name="T17" fmla="*/ 49 h 395"/>
                <a:gd name="T18" fmla="*/ 308 w 480"/>
                <a:gd name="T19" fmla="*/ 73 h 395"/>
                <a:gd name="T20" fmla="*/ 274 w 480"/>
                <a:gd name="T21" fmla="*/ 56 h 395"/>
                <a:gd name="T22" fmla="*/ 268 w 480"/>
                <a:gd name="T23" fmla="*/ 34 h 395"/>
                <a:gd name="T24" fmla="*/ 277 w 480"/>
                <a:gd name="T25" fmla="*/ 16 h 395"/>
                <a:gd name="T26" fmla="*/ 260 w 480"/>
                <a:gd name="T27" fmla="*/ 18 h 395"/>
                <a:gd name="T28" fmla="*/ 230 w 480"/>
                <a:gd name="T29" fmla="*/ 13 h 395"/>
                <a:gd name="T30" fmla="*/ 201 w 480"/>
                <a:gd name="T31" fmla="*/ 31 h 395"/>
                <a:gd name="T32" fmla="*/ 191 w 480"/>
                <a:gd name="T33" fmla="*/ 49 h 395"/>
                <a:gd name="T34" fmla="*/ 173 w 480"/>
                <a:gd name="T35" fmla="*/ 42 h 395"/>
                <a:gd name="T36" fmla="*/ 153 w 480"/>
                <a:gd name="T37" fmla="*/ 44 h 395"/>
                <a:gd name="T38" fmla="*/ 136 w 480"/>
                <a:gd name="T39" fmla="*/ 53 h 395"/>
                <a:gd name="T40" fmla="*/ 127 w 480"/>
                <a:gd name="T41" fmla="*/ 71 h 395"/>
                <a:gd name="T42" fmla="*/ 110 w 480"/>
                <a:gd name="T43" fmla="*/ 72 h 395"/>
                <a:gd name="T44" fmla="*/ 72 w 480"/>
                <a:gd name="T45" fmla="*/ 106 h 395"/>
                <a:gd name="T46" fmla="*/ 36 w 480"/>
                <a:gd name="T47" fmla="*/ 117 h 395"/>
                <a:gd name="T48" fmla="*/ 14 w 480"/>
                <a:gd name="T49" fmla="*/ 125 h 395"/>
                <a:gd name="T50" fmla="*/ 6 w 480"/>
                <a:gd name="T51" fmla="*/ 163 h 395"/>
                <a:gd name="T52" fmla="*/ 9 w 480"/>
                <a:gd name="T53" fmla="*/ 179 h 395"/>
                <a:gd name="T54" fmla="*/ 23 w 480"/>
                <a:gd name="T55" fmla="*/ 218 h 395"/>
                <a:gd name="T56" fmla="*/ 24 w 480"/>
                <a:gd name="T57" fmla="*/ 266 h 395"/>
                <a:gd name="T58" fmla="*/ 58 w 480"/>
                <a:gd name="T59" fmla="*/ 282 h 395"/>
                <a:gd name="T60" fmla="*/ 108 w 480"/>
                <a:gd name="T61" fmla="*/ 269 h 395"/>
                <a:gd name="T62" fmla="*/ 163 w 480"/>
                <a:gd name="T63" fmla="*/ 249 h 395"/>
                <a:gd name="T64" fmla="*/ 227 w 480"/>
                <a:gd name="T65" fmla="*/ 246 h 395"/>
                <a:gd name="T66" fmla="*/ 248 w 480"/>
                <a:gd name="T67" fmla="*/ 257 h 395"/>
                <a:gd name="T68" fmla="*/ 271 w 480"/>
                <a:gd name="T69" fmla="*/ 275 h 395"/>
                <a:gd name="T70" fmla="*/ 288 w 480"/>
                <a:gd name="T71" fmla="*/ 273 h 395"/>
                <a:gd name="T72" fmla="*/ 298 w 480"/>
                <a:gd name="T73" fmla="*/ 277 h 395"/>
                <a:gd name="T74" fmla="*/ 315 w 480"/>
                <a:gd name="T75" fmla="*/ 304 h 395"/>
                <a:gd name="T76" fmla="*/ 356 w 480"/>
                <a:gd name="T77" fmla="*/ 330 h 395"/>
                <a:gd name="T78" fmla="*/ 378 w 480"/>
                <a:gd name="T79" fmla="*/ 327 h 395"/>
                <a:gd name="T80" fmla="*/ 393 w 480"/>
                <a:gd name="T81" fmla="*/ 334 h 395"/>
                <a:gd name="T82" fmla="*/ 433 w 480"/>
                <a:gd name="T83" fmla="*/ 317 h 395"/>
                <a:gd name="T84" fmla="*/ 458 w 480"/>
                <a:gd name="T85" fmla="*/ 255 h 395"/>
                <a:gd name="T86" fmla="*/ 474 w 480"/>
                <a:gd name="T87" fmla="*/ 219 h 395"/>
                <a:gd name="T88" fmla="*/ 217 w 480"/>
                <a:gd name="T89" fmla="*/ 11 h 395"/>
                <a:gd name="T90" fmla="*/ 275 w 480"/>
                <a:gd name="T91" fmla="*/ 294 h 395"/>
                <a:gd name="T92" fmla="*/ 392 w 480"/>
                <a:gd name="T93" fmla="*/ 361 h 395"/>
                <a:gd name="T94" fmla="*/ 393 w 480"/>
                <a:gd name="T95" fmla="*/ 394 h 395"/>
                <a:gd name="T96" fmla="*/ 409 w 480"/>
                <a:gd name="T97" fmla="*/ 385 h 395"/>
                <a:gd name="T98" fmla="*/ 392 w 480"/>
                <a:gd name="T99" fmla="*/ 36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0" h="395">
                  <a:moveTo>
                    <a:pt x="476" y="198"/>
                  </a:moveTo>
                  <a:cubicBezTo>
                    <a:pt x="478" y="197"/>
                    <a:pt x="475" y="189"/>
                    <a:pt x="473" y="190"/>
                  </a:cubicBezTo>
                  <a:cubicBezTo>
                    <a:pt x="472" y="192"/>
                    <a:pt x="472" y="178"/>
                    <a:pt x="473" y="172"/>
                  </a:cubicBezTo>
                  <a:cubicBezTo>
                    <a:pt x="474" y="166"/>
                    <a:pt x="473" y="167"/>
                    <a:pt x="470" y="170"/>
                  </a:cubicBezTo>
                  <a:cubicBezTo>
                    <a:pt x="467" y="173"/>
                    <a:pt x="463" y="164"/>
                    <a:pt x="462" y="162"/>
                  </a:cubicBezTo>
                  <a:cubicBezTo>
                    <a:pt x="461" y="159"/>
                    <a:pt x="458" y="153"/>
                    <a:pt x="453" y="154"/>
                  </a:cubicBezTo>
                  <a:cubicBezTo>
                    <a:pt x="449" y="155"/>
                    <a:pt x="452" y="148"/>
                    <a:pt x="448" y="149"/>
                  </a:cubicBezTo>
                  <a:cubicBezTo>
                    <a:pt x="443" y="149"/>
                    <a:pt x="443" y="143"/>
                    <a:pt x="443" y="137"/>
                  </a:cubicBezTo>
                  <a:cubicBezTo>
                    <a:pt x="444" y="132"/>
                    <a:pt x="441" y="136"/>
                    <a:pt x="439" y="134"/>
                  </a:cubicBezTo>
                  <a:cubicBezTo>
                    <a:pt x="437" y="131"/>
                    <a:pt x="435" y="133"/>
                    <a:pt x="432" y="134"/>
                  </a:cubicBezTo>
                  <a:cubicBezTo>
                    <a:pt x="429" y="135"/>
                    <a:pt x="428" y="129"/>
                    <a:pt x="429" y="127"/>
                  </a:cubicBezTo>
                  <a:cubicBezTo>
                    <a:pt x="430" y="124"/>
                    <a:pt x="429" y="122"/>
                    <a:pt x="425" y="119"/>
                  </a:cubicBezTo>
                  <a:cubicBezTo>
                    <a:pt x="421" y="116"/>
                    <a:pt x="421" y="114"/>
                    <a:pt x="421" y="111"/>
                  </a:cubicBezTo>
                  <a:cubicBezTo>
                    <a:pt x="421" y="108"/>
                    <a:pt x="399" y="97"/>
                    <a:pt x="394" y="96"/>
                  </a:cubicBezTo>
                  <a:cubicBezTo>
                    <a:pt x="389" y="95"/>
                    <a:pt x="393" y="91"/>
                    <a:pt x="391" y="89"/>
                  </a:cubicBezTo>
                  <a:cubicBezTo>
                    <a:pt x="389" y="87"/>
                    <a:pt x="388" y="81"/>
                    <a:pt x="388" y="76"/>
                  </a:cubicBezTo>
                  <a:cubicBezTo>
                    <a:pt x="388" y="71"/>
                    <a:pt x="381" y="69"/>
                    <a:pt x="381" y="65"/>
                  </a:cubicBezTo>
                  <a:cubicBezTo>
                    <a:pt x="382" y="60"/>
                    <a:pt x="379" y="56"/>
                    <a:pt x="380" y="51"/>
                  </a:cubicBezTo>
                  <a:cubicBezTo>
                    <a:pt x="380" y="47"/>
                    <a:pt x="372" y="45"/>
                    <a:pt x="372" y="43"/>
                  </a:cubicBezTo>
                  <a:cubicBezTo>
                    <a:pt x="372" y="40"/>
                    <a:pt x="367" y="42"/>
                    <a:pt x="363" y="43"/>
                  </a:cubicBezTo>
                  <a:cubicBezTo>
                    <a:pt x="359" y="43"/>
                    <a:pt x="359" y="38"/>
                    <a:pt x="359" y="32"/>
                  </a:cubicBezTo>
                  <a:cubicBezTo>
                    <a:pt x="360" y="27"/>
                    <a:pt x="358" y="18"/>
                    <a:pt x="354" y="15"/>
                  </a:cubicBezTo>
                  <a:cubicBezTo>
                    <a:pt x="350" y="12"/>
                    <a:pt x="350" y="3"/>
                    <a:pt x="348" y="2"/>
                  </a:cubicBezTo>
                  <a:cubicBezTo>
                    <a:pt x="346" y="0"/>
                    <a:pt x="340" y="7"/>
                    <a:pt x="341" y="10"/>
                  </a:cubicBezTo>
                  <a:cubicBezTo>
                    <a:pt x="341" y="13"/>
                    <a:pt x="340" y="16"/>
                    <a:pt x="338" y="18"/>
                  </a:cubicBezTo>
                  <a:cubicBezTo>
                    <a:pt x="336" y="20"/>
                    <a:pt x="339" y="28"/>
                    <a:pt x="336" y="30"/>
                  </a:cubicBezTo>
                  <a:cubicBezTo>
                    <a:pt x="333" y="33"/>
                    <a:pt x="336" y="43"/>
                    <a:pt x="335" y="49"/>
                  </a:cubicBezTo>
                  <a:cubicBezTo>
                    <a:pt x="335" y="55"/>
                    <a:pt x="335" y="62"/>
                    <a:pt x="332" y="66"/>
                  </a:cubicBezTo>
                  <a:cubicBezTo>
                    <a:pt x="329" y="70"/>
                    <a:pt x="328" y="77"/>
                    <a:pt x="322" y="79"/>
                  </a:cubicBezTo>
                  <a:cubicBezTo>
                    <a:pt x="316" y="81"/>
                    <a:pt x="307" y="76"/>
                    <a:pt x="308" y="73"/>
                  </a:cubicBezTo>
                  <a:cubicBezTo>
                    <a:pt x="308" y="70"/>
                    <a:pt x="301" y="68"/>
                    <a:pt x="297" y="69"/>
                  </a:cubicBezTo>
                  <a:cubicBezTo>
                    <a:pt x="294" y="69"/>
                    <a:pt x="292" y="64"/>
                    <a:pt x="286" y="60"/>
                  </a:cubicBezTo>
                  <a:cubicBezTo>
                    <a:pt x="280" y="56"/>
                    <a:pt x="276" y="61"/>
                    <a:pt x="274" y="56"/>
                  </a:cubicBezTo>
                  <a:cubicBezTo>
                    <a:pt x="272" y="52"/>
                    <a:pt x="270" y="51"/>
                    <a:pt x="266" y="48"/>
                  </a:cubicBezTo>
                  <a:cubicBezTo>
                    <a:pt x="262" y="46"/>
                    <a:pt x="263" y="46"/>
                    <a:pt x="267" y="43"/>
                  </a:cubicBezTo>
                  <a:cubicBezTo>
                    <a:pt x="271" y="40"/>
                    <a:pt x="270" y="37"/>
                    <a:pt x="268" y="34"/>
                  </a:cubicBezTo>
                  <a:cubicBezTo>
                    <a:pt x="266" y="31"/>
                    <a:pt x="271" y="31"/>
                    <a:pt x="276" y="29"/>
                  </a:cubicBezTo>
                  <a:cubicBezTo>
                    <a:pt x="281" y="26"/>
                    <a:pt x="276" y="23"/>
                    <a:pt x="280" y="22"/>
                  </a:cubicBezTo>
                  <a:cubicBezTo>
                    <a:pt x="284" y="20"/>
                    <a:pt x="281" y="17"/>
                    <a:pt x="277" y="16"/>
                  </a:cubicBezTo>
                  <a:cubicBezTo>
                    <a:pt x="273" y="16"/>
                    <a:pt x="274" y="20"/>
                    <a:pt x="273" y="21"/>
                  </a:cubicBezTo>
                  <a:cubicBezTo>
                    <a:pt x="271" y="21"/>
                    <a:pt x="270" y="15"/>
                    <a:pt x="268" y="15"/>
                  </a:cubicBezTo>
                  <a:cubicBezTo>
                    <a:pt x="267" y="15"/>
                    <a:pt x="262" y="21"/>
                    <a:pt x="260" y="18"/>
                  </a:cubicBezTo>
                  <a:cubicBezTo>
                    <a:pt x="257" y="15"/>
                    <a:pt x="242" y="13"/>
                    <a:pt x="237" y="12"/>
                  </a:cubicBezTo>
                  <a:cubicBezTo>
                    <a:pt x="231" y="11"/>
                    <a:pt x="229" y="4"/>
                    <a:pt x="226" y="6"/>
                  </a:cubicBezTo>
                  <a:cubicBezTo>
                    <a:pt x="223" y="7"/>
                    <a:pt x="226" y="9"/>
                    <a:pt x="230" y="13"/>
                  </a:cubicBezTo>
                  <a:cubicBezTo>
                    <a:pt x="234" y="17"/>
                    <a:pt x="217" y="19"/>
                    <a:pt x="212" y="18"/>
                  </a:cubicBezTo>
                  <a:cubicBezTo>
                    <a:pt x="208" y="16"/>
                    <a:pt x="213" y="21"/>
                    <a:pt x="209" y="21"/>
                  </a:cubicBezTo>
                  <a:cubicBezTo>
                    <a:pt x="205" y="21"/>
                    <a:pt x="204" y="27"/>
                    <a:pt x="201" y="31"/>
                  </a:cubicBezTo>
                  <a:cubicBezTo>
                    <a:pt x="197" y="34"/>
                    <a:pt x="200" y="36"/>
                    <a:pt x="196" y="39"/>
                  </a:cubicBezTo>
                  <a:cubicBezTo>
                    <a:pt x="193" y="41"/>
                    <a:pt x="192" y="43"/>
                    <a:pt x="197" y="48"/>
                  </a:cubicBezTo>
                  <a:cubicBezTo>
                    <a:pt x="201" y="52"/>
                    <a:pt x="195" y="53"/>
                    <a:pt x="191" y="49"/>
                  </a:cubicBezTo>
                  <a:cubicBezTo>
                    <a:pt x="187" y="45"/>
                    <a:pt x="183" y="45"/>
                    <a:pt x="183" y="49"/>
                  </a:cubicBezTo>
                  <a:cubicBezTo>
                    <a:pt x="184" y="54"/>
                    <a:pt x="179" y="52"/>
                    <a:pt x="179" y="47"/>
                  </a:cubicBezTo>
                  <a:cubicBezTo>
                    <a:pt x="180" y="42"/>
                    <a:pt x="174" y="45"/>
                    <a:pt x="173" y="42"/>
                  </a:cubicBezTo>
                  <a:cubicBezTo>
                    <a:pt x="172" y="39"/>
                    <a:pt x="166" y="35"/>
                    <a:pt x="163" y="35"/>
                  </a:cubicBezTo>
                  <a:cubicBezTo>
                    <a:pt x="160" y="36"/>
                    <a:pt x="160" y="39"/>
                    <a:pt x="156" y="39"/>
                  </a:cubicBezTo>
                  <a:cubicBezTo>
                    <a:pt x="153" y="39"/>
                    <a:pt x="152" y="41"/>
                    <a:pt x="153" y="44"/>
                  </a:cubicBezTo>
                  <a:cubicBezTo>
                    <a:pt x="153" y="47"/>
                    <a:pt x="148" y="44"/>
                    <a:pt x="144" y="44"/>
                  </a:cubicBezTo>
                  <a:cubicBezTo>
                    <a:pt x="140" y="45"/>
                    <a:pt x="144" y="49"/>
                    <a:pt x="142" y="49"/>
                  </a:cubicBezTo>
                  <a:cubicBezTo>
                    <a:pt x="140" y="49"/>
                    <a:pt x="140" y="53"/>
                    <a:pt x="136" y="53"/>
                  </a:cubicBezTo>
                  <a:cubicBezTo>
                    <a:pt x="133" y="53"/>
                    <a:pt x="133" y="60"/>
                    <a:pt x="134" y="63"/>
                  </a:cubicBezTo>
                  <a:cubicBezTo>
                    <a:pt x="134" y="67"/>
                    <a:pt x="129" y="61"/>
                    <a:pt x="125" y="62"/>
                  </a:cubicBezTo>
                  <a:cubicBezTo>
                    <a:pt x="122" y="63"/>
                    <a:pt x="126" y="66"/>
                    <a:pt x="127" y="71"/>
                  </a:cubicBezTo>
                  <a:cubicBezTo>
                    <a:pt x="128" y="75"/>
                    <a:pt x="125" y="74"/>
                    <a:pt x="124" y="76"/>
                  </a:cubicBezTo>
                  <a:cubicBezTo>
                    <a:pt x="122" y="78"/>
                    <a:pt x="119" y="71"/>
                    <a:pt x="119" y="68"/>
                  </a:cubicBezTo>
                  <a:cubicBezTo>
                    <a:pt x="119" y="64"/>
                    <a:pt x="114" y="68"/>
                    <a:pt x="110" y="72"/>
                  </a:cubicBezTo>
                  <a:cubicBezTo>
                    <a:pt x="105" y="77"/>
                    <a:pt x="111" y="84"/>
                    <a:pt x="109" y="85"/>
                  </a:cubicBezTo>
                  <a:cubicBezTo>
                    <a:pt x="107" y="86"/>
                    <a:pt x="98" y="94"/>
                    <a:pt x="93" y="100"/>
                  </a:cubicBezTo>
                  <a:cubicBezTo>
                    <a:pt x="87" y="106"/>
                    <a:pt x="75" y="103"/>
                    <a:pt x="72" y="106"/>
                  </a:cubicBezTo>
                  <a:cubicBezTo>
                    <a:pt x="68" y="108"/>
                    <a:pt x="64" y="106"/>
                    <a:pt x="61" y="109"/>
                  </a:cubicBezTo>
                  <a:cubicBezTo>
                    <a:pt x="57" y="112"/>
                    <a:pt x="50" y="117"/>
                    <a:pt x="50" y="113"/>
                  </a:cubicBezTo>
                  <a:cubicBezTo>
                    <a:pt x="49" y="110"/>
                    <a:pt x="40" y="113"/>
                    <a:pt x="36" y="117"/>
                  </a:cubicBezTo>
                  <a:cubicBezTo>
                    <a:pt x="32" y="120"/>
                    <a:pt x="26" y="124"/>
                    <a:pt x="21" y="124"/>
                  </a:cubicBezTo>
                  <a:cubicBezTo>
                    <a:pt x="17" y="124"/>
                    <a:pt x="17" y="130"/>
                    <a:pt x="15" y="132"/>
                  </a:cubicBezTo>
                  <a:cubicBezTo>
                    <a:pt x="13" y="133"/>
                    <a:pt x="14" y="127"/>
                    <a:pt x="14" y="125"/>
                  </a:cubicBezTo>
                  <a:cubicBezTo>
                    <a:pt x="14" y="124"/>
                    <a:pt x="10" y="128"/>
                    <a:pt x="8" y="133"/>
                  </a:cubicBezTo>
                  <a:cubicBezTo>
                    <a:pt x="6" y="138"/>
                    <a:pt x="12" y="140"/>
                    <a:pt x="8" y="145"/>
                  </a:cubicBezTo>
                  <a:cubicBezTo>
                    <a:pt x="4" y="151"/>
                    <a:pt x="1" y="156"/>
                    <a:pt x="6" y="163"/>
                  </a:cubicBezTo>
                  <a:cubicBezTo>
                    <a:pt x="12" y="169"/>
                    <a:pt x="15" y="174"/>
                    <a:pt x="13" y="177"/>
                  </a:cubicBezTo>
                  <a:cubicBezTo>
                    <a:pt x="11" y="180"/>
                    <a:pt x="7" y="170"/>
                    <a:pt x="6" y="171"/>
                  </a:cubicBezTo>
                  <a:cubicBezTo>
                    <a:pt x="5" y="173"/>
                    <a:pt x="11" y="177"/>
                    <a:pt x="9" y="179"/>
                  </a:cubicBezTo>
                  <a:cubicBezTo>
                    <a:pt x="8" y="181"/>
                    <a:pt x="2" y="171"/>
                    <a:pt x="1" y="173"/>
                  </a:cubicBezTo>
                  <a:cubicBezTo>
                    <a:pt x="0" y="176"/>
                    <a:pt x="13" y="192"/>
                    <a:pt x="13" y="198"/>
                  </a:cubicBezTo>
                  <a:cubicBezTo>
                    <a:pt x="13" y="204"/>
                    <a:pt x="23" y="210"/>
                    <a:pt x="23" y="218"/>
                  </a:cubicBezTo>
                  <a:cubicBezTo>
                    <a:pt x="22" y="227"/>
                    <a:pt x="31" y="241"/>
                    <a:pt x="33" y="243"/>
                  </a:cubicBezTo>
                  <a:cubicBezTo>
                    <a:pt x="35" y="245"/>
                    <a:pt x="29" y="251"/>
                    <a:pt x="30" y="257"/>
                  </a:cubicBezTo>
                  <a:cubicBezTo>
                    <a:pt x="31" y="264"/>
                    <a:pt x="28" y="266"/>
                    <a:pt x="24" y="266"/>
                  </a:cubicBezTo>
                  <a:cubicBezTo>
                    <a:pt x="19" y="266"/>
                    <a:pt x="22" y="273"/>
                    <a:pt x="27" y="273"/>
                  </a:cubicBezTo>
                  <a:cubicBezTo>
                    <a:pt x="32" y="274"/>
                    <a:pt x="30" y="277"/>
                    <a:pt x="35" y="280"/>
                  </a:cubicBezTo>
                  <a:cubicBezTo>
                    <a:pt x="41" y="284"/>
                    <a:pt x="54" y="282"/>
                    <a:pt x="58" y="282"/>
                  </a:cubicBezTo>
                  <a:cubicBezTo>
                    <a:pt x="63" y="282"/>
                    <a:pt x="64" y="276"/>
                    <a:pt x="70" y="276"/>
                  </a:cubicBezTo>
                  <a:cubicBezTo>
                    <a:pt x="76" y="276"/>
                    <a:pt x="75" y="274"/>
                    <a:pt x="78" y="271"/>
                  </a:cubicBezTo>
                  <a:cubicBezTo>
                    <a:pt x="81" y="267"/>
                    <a:pt x="94" y="268"/>
                    <a:pt x="108" y="269"/>
                  </a:cubicBezTo>
                  <a:cubicBezTo>
                    <a:pt x="122" y="270"/>
                    <a:pt x="128" y="266"/>
                    <a:pt x="130" y="261"/>
                  </a:cubicBezTo>
                  <a:cubicBezTo>
                    <a:pt x="132" y="256"/>
                    <a:pt x="141" y="256"/>
                    <a:pt x="145" y="252"/>
                  </a:cubicBezTo>
                  <a:cubicBezTo>
                    <a:pt x="149" y="249"/>
                    <a:pt x="153" y="249"/>
                    <a:pt x="163" y="249"/>
                  </a:cubicBezTo>
                  <a:cubicBezTo>
                    <a:pt x="173" y="250"/>
                    <a:pt x="182" y="245"/>
                    <a:pt x="188" y="242"/>
                  </a:cubicBezTo>
                  <a:cubicBezTo>
                    <a:pt x="195" y="240"/>
                    <a:pt x="207" y="241"/>
                    <a:pt x="213" y="240"/>
                  </a:cubicBezTo>
                  <a:cubicBezTo>
                    <a:pt x="219" y="238"/>
                    <a:pt x="220" y="247"/>
                    <a:pt x="227" y="246"/>
                  </a:cubicBezTo>
                  <a:cubicBezTo>
                    <a:pt x="234" y="245"/>
                    <a:pt x="237" y="248"/>
                    <a:pt x="241" y="248"/>
                  </a:cubicBezTo>
                  <a:cubicBezTo>
                    <a:pt x="245" y="247"/>
                    <a:pt x="244" y="250"/>
                    <a:pt x="248" y="251"/>
                  </a:cubicBezTo>
                  <a:cubicBezTo>
                    <a:pt x="251" y="251"/>
                    <a:pt x="251" y="254"/>
                    <a:pt x="248" y="257"/>
                  </a:cubicBezTo>
                  <a:cubicBezTo>
                    <a:pt x="246" y="261"/>
                    <a:pt x="254" y="260"/>
                    <a:pt x="259" y="267"/>
                  </a:cubicBezTo>
                  <a:cubicBezTo>
                    <a:pt x="264" y="273"/>
                    <a:pt x="259" y="274"/>
                    <a:pt x="262" y="279"/>
                  </a:cubicBezTo>
                  <a:cubicBezTo>
                    <a:pt x="264" y="283"/>
                    <a:pt x="266" y="282"/>
                    <a:pt x="271" y="275"/>
                  </a:cubicBezTo>
                  <a:cubicBezTo>
                    <a:pt x="276" y="269"/>
                    <a:pt x="282" y="273"/>
                    <a:pt x="283" y="267"/>
                  </a:cubicBezTo>
                  <a:cubicBezTo>
                    <a:pt x="284" y="262"/>
                    <a:pt x="289" y="255"/>
                    <a:pt x="293" y="258"/>
                  </a:cubicBezTo>
                  <a:cubicBezTo>
                    <a:pt x="296" y="261"/>
                    <a:pt x="290" y="262"/>
                    <a:pt x="288" y="273"/>
                  </a:cubicBezTo>
                  <a:cubicBezTo>
                    <a:pt x="285" y="284"/>
                    <a:pt x="281" y="278"/>
                    <a:pt x="280" y="281"/>
                  </a:cubicBezTo>
                  <a:cubicBezTo>
                    <a:pt x="280" y="285"/>
                    <a:pt x="291" y="286"/>
                    <a:pt x="291" y="280"/>
                  </a:cubicBezTo>
                  <a:cubicBezTo>
                    <a:pt x="291" y="275"/>
                    <a:pt x="293" y="272"/>
                    <a:pt x="298" y="277"/>
                  </a:cubicBezTo>
                  <a:cubicBezTo>
                    <a:pt x="302" y="283"/>
                    <a:pt x="295" y="287"/>
                    <a:pt x="296" y="289"/>
                  </a:cubicBezTo>
                  <a:cubicBezTo>
                    <a:pt x="297" y="292"/>
                    <a:pt x="302" y="289"/>
                    <a:pt x="305" y="289"/>
                  </a:cubicBezTo>
                  <a:cubicBezTo>
                    <a:pt x="309" y="289"/>
                    <a:pt x="316" y="299"/>
                    <a:pt x="315" y="304"/>
                  </a:cubicBezTo>
                  <a:cubicBezTo>
                    <a:pt x="314" y="309"/>
                    <a:pt x="312" y="314"/>
                    <a:pt x="321" y="318"/>
                  </a:cubicBezTo>
                  <a:cubicBezTo>
                    <a:pt x="330" y="322"/>
                    <a:pt x="326" y="322"/>
                    <a:pt x="333" y="322"/>
                  </a:cubicBezTo>
                  <a:cubicBezTo>
                    <a:pt x="339" y="322"/>
                    <a:pt x="353" y="327"/>
                    <a:pt x="356" y="330"/>
                  </a:cubicBezTo>
                  <a:cubicBezTo>
                    <a:pt x="360" y="333"/>
                    <a:pt x="369" y="328"/>
                    <a:pt x="371" y="322"/>
                  </a:cubicBezTo>
                  <a:cubicBezTo>
                    <a:pt x="373" y="316"/>
                    <a:pt x="380" y="322"/>
                    <a:pt x="376" y="324"/>
                  </a:cubicBezTo>
                  <a:cubicBezTo>
                    <a:pt x="372" y="326"/>
                    <a:pt x="378" y="330"/>
                    <a:pt x="378" y="327"/>
                  </a:cubicBezTo>
                  <a:cubicBezTo>
                    <a:pt x="378" y="324"/>
                    <a:pt x="380" y="321"/>
                    <a:pt x="381" y="325"/>
                  </a:cubicBezTo>
                  <a:cubicBezTo>
                    <a:pt x="382" y="329"/>
                    <a:pt x="387" y="329"/>
                    <a:pt x="389" y="332"/>
                  </a:cubicBezTo>
                  <a:cubicBezTo>
                    <a:pt x="391" y="334"/>
                    <a:pt x="393" y="337"/>
                    <a:pt x="393" y="334"/>
                  </a:cubicBezTo>
                  <a:cubicBezTo>
                    <a:pt x="393" y="332"/>
                    <a:pt x="394" y="330"/>
                    <a:pt x="398" y="328"/>
                  </a:cubicBezTo>
                  <a:cubicBezTo>
                    <a:pt x="402" y="327"/>
                    <a:pt x="405" y="324"/>
                    <a:pt x="409" y="321"/>
                  </a:cubicBezTo>
                  <a:cubicBezTo>
                    <a:pt x="413" y="317"/>
                    <a:pt x="431" y="317"/>
                    <a:pt x="433" y="317"/>
                  </a:cubicBezTo>
                  <a:cubicBezTo>
                    <a:pt x="435" y="317"/>
                    <a:pt x="436" y="302"/>
                    <a:pt x="437" y="295"/>
                  </a:cubicBezTo>
                  <a:cubicBezTo>
                    <a:pt x="438" y="287"/>
                    <a:pt x="445" y="286"/>
                    <a:pt x="446" y="278"/>
                  </a:cubicBezTo>
                  <a:cubicBezTo>
                    <a:pt x="447" y="270"/>
                    <a:pt x="456" y="256"/>
                    <a:pt x="458" y="255"/>
                  </a:cubicBezTo>
                  <a:cubicBezTo>
                    <a:pt x="461" y="254"/>
                    <a:pt x="465" y="252"/>
                    <a:pt x="465" y="248"/>
                  </a:cubicBezTo>
                  <a:cubicBezTo>
                    <a:pt x="466" y="243"/>
                    <a:pt x="472" y="238"/>
                    <a:pt x="472" y="233"/>
                  </a:cubicBezTo>
                  <a:cubicBezTo>
                    <a:pt x="472" y="227"/>
                    <a:pt x="475" y="221"/>
                    <a:pt x="474" y="219"/>
                  </a:cubicBezTo>
                  <a:cubicBezTo>
                    <a:pt x="474" y="217"/>
                    <a:pt x="472" y="212"/>
                    <a:pt x="476" y="208"/>
                  </a:cubicBezTo>
                  <a:cubicBezTo>
                    <a:pt x="480" y="204"/>
                    <a:pt x="474" y="200"/>
                    <a:pt x="476" y="198"/>
                  </a:cubicBezTo>
                  <a:close/>
                  <a:moveTo>
                    <a:pt x="217" y="11"/>
                  </a:moveTo>
                  <a:cubicBezTo>
                    <a:pt x="217" y="8"/>
                    <a:pt x="198" y="11"/>
                    <a:pt x="202" y="14"/>
                  </a:cubicBezTo>
                  <a:cubicBezTo>
                    <a:pt x="205" y="16"/>
                    <a:pt x="218" y="13"/>
                    <a:pt x="217" y="11"/>
                  </a:cubicBezTo>
                  <a:close/>
                  <a:moveTo>
                    <a:pt x="275" y="294"/>
                  </a:moveTo>
                  <a:cubicBezTo>
                    <a:pt x="278" y="297"/>
                    <a:pt x="288" y="296"/>
                    <a:pt x="289" y="293"/>
                  </a:cubicBezTo>
                  <a:cubicBezTo>
                    <a:pt x="291" y="289"/>
                    <a:pt x="273" y="292"/>
                    <a:pt x="275" y="294"/>
                  </a:cubicBezTo>
                  <a:close/>
                  <a:moveTo>
                    <a:pt x="392" y="361"/>
                  </a:moveTo>
                  <a:cubicBezTo>
                    <a:pt x="385" y="362"/>
                    <a:pt x="375" y="355"/>
                    <a:pt x="372" y="356"/>
                  </a:cubicBezTo>
                  <a:cubicBezTo>
                    <a:pt x="369" y="356"/>
                    <a:pt x="381" y="373"/>
                    <a:pt x="378" y="377"/>
                  </a:cubicBezTo>
                  <a:cubicBezTo>
                    <a:pt x="374" y="382"/>
                    <a:pt x="388" y="393"/>
                    <a:pt x="393" y="394"/>
                  </a:cubicBezTo>
                  <a:cubicBezTo>
                    <a:pt x="398" y="395"/>
                    <a:pt x="396" y="390"/>
                    <a:pt x="400" y="390"/>
                  </a:cubicBezTo>
                  <a:cubicBezTo>
                    <a:pt x="403" y="390"/>
                    <a:pt x="402" y="387"/>
                    <a:pt x="402" y="384"/>
                  </a:cubicBezTo>
                  <a:cubicBezTo>
                    <a:pt x="403" y="382"/>
                    <a:pt x="406" y="387"/>
                    <a:pt x="409" y="385"/>
                  </a:cubicBezTo>
                  <a:cubicBezTo>
                    <a:pt x="412" y="384"/>
                    <a:pt x="408" y="374"/>
                    <a:pt x="412" y="374"/>
                  </a:cubicBezTo>
                  <a:cubicBezTo>
                    <a:pt x="416" y="374"/>
                    <a:pt x="413" y="361"/>
                    <a:pt x="412" y="357"/>
                  </a:cubicBezTo>
                  <a:cubicBezTo>
                    <a:pt x="411" y="353"/>
                    <a:pt x="399" y="360"/>
                    <a:pt x="392" y="36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0" name="Freeform 290"/>
            <p:cNvSpPr>
              <a:spLocks noEditPoints="1"/>
            </p:cNvSpPr>
            <p:nvPr userDrawn="1"/>
          </p:nvSpPr>
          <p:spPr bwMode="auto">
            <a:xfrm>
              <a:off x="11346756" y="5397280"/>
              <a:ext cx="313779" cy="375659"/>
            </a:xfrm>
            <a:custGeom>
              <a:avLst/>
              <a:gdLst>
                <a:gd name="T0" fmla="*/ 90 w 146"/>
                <a:gd name="T1" fmla="*/ 78 h 161"/>
                <a:gd name="T2" fmla="*/ 81 w 146"/>
                <a:gd name="T3" fmla="*/ 81 h 161"/>
                <a:gd name="T4" fmla="*/ 70 w 146"/>
                <a:gd name="T5" fmla="*/ 76 h 161"/>
                <a:gd name="T6" fmla="*/ 64 w 146"/>
                <a:gd name="T7" fmla="*/ 86 h 161"/>
                <a:gd name="T8" fmla="*/ 54 w 146"/>
                <a:gd name="T9" fmla="*/ 101 h 161"/>
                <a:gd name="T10" fmla="*/ 22 w 146"/>
                <a:gd name="T11" fmla="*/ 120 h 161"/>
                <a:gd name="T12" fmla="*/ 7 w 146"/>
                <a:gd name="T13" fmla="*/ 133 h 161"/>
                <a:gd name="T14" fmla="*/ 4 w 146"/>
                <a:gd name="T15" fmla="*/ 145 h 161"/>
                <a:gd name="T16" fmla="*/ 15 w 146"/>
                <a:gd name="T17" fmla="*/ 149 h 161"/>
                <a:gd name="T18" fmla="*/ 23 w 146"/>
                <a:gd name="T19" fmla="*/ 152 h 161"/>
                <a:gd name="T20" fmla="*/ 44 w 146"/>
                <a:gd name="T21" fmla="*/ 148 h 161"/>
                <a:gd name="T22" fmla="*/ 52 w 146"/>
                <a:gd name="T23" fmla="*/ 135 h 161"/>
                <a:gd name="T24" fmla="*/ 58 w 146"/>
                <a:gd name="T25" fmla="*/ 124 h 161"/>
                <a:gd name="T26" fmla="*/ 71 w 146"/>
                <a:gd name="T27" fmla="*/ 117 h 161"/>
                <a:gd name="T28" fmla="*/ 75 w 146"/>
                <a:gd name="T29" fmla="*/ 111 h 161"/>
                <a:gd name="T30" fmla="*/ 83 w 146"/>
                <a:gd name="T31" fmla="*/ 101 h 161"/>
                <a:gd name="T32" fmla="*/ 92 w 146"/>
                <a:gd name="T33" fmla="*/ 87 h 161"/>
                <a:gd name="T34" fmla="*/ 90 w 146"/>
                <a:gd name="T35" fmla="*/ 78 h 161"/>
                <a:gd name="T36" fmla="*/ 15 w 146"/>
                <a:gd name="T37" fmla="*/ 161 h 161"/>
                <a:gd name="T38" fmla="*/ 20 w 146"/>
                <a:gd name="T39" fmla="*/ 156 h 161"/>
                <a:gd name="T40" fmla="*/ 15 w 146"/>
                <a:gd name="T41" fmla="*/ 161 h 161"/>
                <a:gd name="T42" fmla="*/ 132 w 146"/>
                <a:gd name="T43" fmla="*/ 39 h 161"/>
                <a:gd name="T44" fmla="*/ 121 w 146"/>
                <a:gd name="T45" fmla="*/ 38 h 161"/>
                <a:gd name="T46" fmla="*/ 114 w 146"/>
                <a:gd name="T47" fmla="*/ 32 h 161"/>
                <a:gd name="T48" fmla="*/ 109 w 146"/>
                <a:gd name="T49" fmla="*/ 23 h 161"/>
                <a:gd name="T50" fmla="*/ 109 w 146"/>
                <a:gd name="T51" fmla="*/ 29 h 161"/>
                <a:gd name="T52" fmla="*/ 104 w 146"/>
                <a:gd name="T53" fmla="*/ 27 h 161"/>
                <a:gd name="T54" fmla="*/ 100 w 146"/>
                <a:gd name="T55" fmla="*/ 20 h 161"/>
                <a:gd name="T56" fmla="*/ 95 w 146"/>
                <a:gd name="T57" fmla="*/ 10 h 161"/>
                <a:gd name="T58" fmla="*/ 81 w 146"/>
                <a:gd name="T59" fmla="*/ 0 h 161"/>
                <a:gd name="T60" fmla="*/ 84 w 146"/>
                <a:gd name="T61" fmla="*/ 11 h 161"/>
                <a:gd name="T62" fmla="*/ 92 w 146"/>
                <a:gd name="T63" fmla="*/ 19 h 161"/>
                <a:gd name="T64" fmla="*/ 99 w 146"/>
                <a:gd name="T65" fmla="*/ 28 h 161"/>
                <a:gd name="T66" fmla="*/ 97 w 146"/>
                <a:gd name="T67" fmla="*/ 44 h 161"/>
                <a:gd name="T68" fmla="*/ 88 w 146"/>
                <a:gd name="T69" fmla="*/ 54 h 161"/>
                <a:gd name="T70" fmla="*/ 103 w 146"/>
                <a:gd name="T71" fmla="*/ 67 h 161"/>
                <a:gd name="T72" fmla="*/ 100 w 146"/>
                <a:gd name="T73" fmla="*/ 84 h 161"/>
                <a:gd name="T74" fmla="*/ 111 w 146"/>
                <a:gd name="T75" fmla="*/ 85 h 161"/>
                <a:gd name="T76" fmla="*/ 124 w 146"/>
                <a:gd name="T77" fmla="*/ 69 h 161"/>
                <a:gd name="T78" fmla="*/ 127 w 146"/>
                <a:gd name="T79" fmla="*/ 57 h 161"/>
                <a:gd name="T80" fmla="*/ 135 w 146"/>
                <a:gd name="T81" fmla="*/ 55 h 161"/>
                <a:gd name="T82" fmla="*/ 140 w 146"/>
                <a:gd name="T83" fmla="*/ 48 h 161"/>
                <a:gd name="T84" fmla="*/ 144 w 146"/>
                <a:gd name="T85" fmla="*/ 39 h 161"/>
                <a:gd name="T86" fmla="*/ 132 w 146"/>
                <a:gd name="T87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61">
                  <a:moveTo>
                    <a:pt x="90" y="78"/>
                  </a:moveTo>
                  <a:cubicBezTo>
                    <a:pt x="87" y="75"/>
                    <a:pt x="85" y="79"/>
                    <a:pt x="81" y="81"/>
                  </a:cubicBezTo>
                  <a:cubicBezTo>
                    <a:pt x="77" y="82"/>
                    <a:pt x="74" y="73"/>
                    <a:pt x="70" y="76"/>
                  </a:cubicBezTo>
                  <a:cubicBezTo>
                    <a:pt x="65" y="80"/>
                    <a:pt x="69" y="81"/>
                    <a:pt x="64" y="86"/>
                  </a:cubicBezTo>
                  <a:cubicBezTo>
                    <a:pt x="58" y="90"/>
                    <a:pt x="60" y="91"/>
                    <a:pt x="54" y="101"/>
                  </a:cubicBezTo>
                  <a:cubicBezTo>
                    <a:pt x="48" y="110"/>
                    <a:pt x="25" y="115"/>
                    <a:pt x="22" y="120"/>
                  </a:cubicBezTo>
                  <a:cubicBezTo>
                    <a:pt x="19" y="125"/>
                    <a:pt x="7" y="129"/>
                    <a:pt x="7" y="133"/>
                  </a:cubicBezTo>
                  <a:cubicBezTo>
                    <a:pt x="7" y="137"/>
                    <a:pt x="0" y="140"/>
                    <a:pt x="4" y="145"/>
                  </a:cubicBezTo>
                  <a:cubicBezTo>
                    <a:pt x="7" y="149"/>
                    <a:pt x="11" y="146"/>
                    <a:pt x="15" y="149"/>
                  </a:cubicBezTo>
                  <a:cubicBezTo>
                    <a:pt x="18" y="152"/>
                    <a:pt x="21" y="150"/>
                    <a:pt x="23" y="152"/>
                  </a:cubicBezTo>
                  <a:cubicBezTo>
                    <a:pt x="25" y="155"/>
                    <a:pt x="36" y="155"/>
                    <a:pt x="44" y="148"/>
                  </a:cubicBezTo>
                  <a:cubicBezTo>
                    <a:pt x="53" y="141"/>
                    <a:pt x="49" y="137"/>
                    <a:pt x="52" y="135"/>
                  </a:cubicBezTo>
                  <a:cubicBezTo>
                    <a:pt x="56" y="133"/>
                    <a:pt x="56" y="128"/>
                    <a:pt x="58" y="124"/>
                  </a:cubicBezTo>
                  <a:cubicBezTo>
                    <a:pt x="60" y="121"/>
                    <a:pt x="62" y="117"/>
                    <a:pt x="71" y="117"/>
                  </a:cubicBezTo>
                  <a:cubicBezTo>
                    <a:pt x="80" y="117"/>
                    <a:pt x="75" y="115"/>
                    <a:pt x="75" y="111"/>
                  </a:cubicBezTo>
                  <a:cubicBezTo>
                    <a:pt x="74" y="107"/>
                    <a:pt x="83" y="106"/>
                    <a:pt x="83" y="101"/>
                  </a:cubicBezTo>
                  <a:cubicBezTo>
                    <a:pt x="83" y="96"/>
                    <a:pt x="94" y="91"/>
                    <a:pt x="92" y="87"/>
                  </a:cubicBezTo>
                  <a:cubicBezTo>
                    <a:pt x="89" y="83"/>
                    <a:pt x="94" y="80"/>
                    <a:pt x="90" y="78"/>
                  </a:cubicBezTo>
                  <a:close/>
                  <a:moveTo>
                    <a:pt x="15" y="161"/>
                  </a:moveTo>
                  <a:cubicBezTo>
                    <a:pt x="17" y="161"/>
                    <a:pt x="23" y="160"/>
                    <a:pt x="20" y="156"/>
                  </a:cubicBezTo>
                  <a:cubicBezTo>
                    <a:pt x="17" y="152"/>
                    <a:pt x="11" y="159"/>
                    <a:pt x="15" y="161"/>
                  </a:cubicBezTo>
                  <a:close/>
                  <a:moveTo>
                    <a:pt x="132" y="39"/>
                  </a:moveTo>
                  <a:cubicBezTo>
                    <a:pt x="130" y="43"/>
                    <a:pt x="125" y="38"/>
                    <a:pt x="121" y="38"/>
                  </a:cubicBezTo>
                  <a:cubicBezTo>
                    <a:pt x="117" y="38"/>
                    <a:pt x="114" y="35"/>
                    <a:pt x="114" y="32"/>
                  </a:cubicBezTo>
                  <a:cubicBezTo>
                    <a:pt x="114" y="28"/>
                    <a:pt x="113" y="23"/>
                    <a:pt x="109" y="23"/>
                  </a:cubicBezTo>
                  <a:cubicBezTo>
                    <a:pt x="105" y="23"/>
                    <a:pt x="110" y="27"/>
                    <a:pt x="109" y="29"/>
                  </a:cubicBezTo>
                  <a:cubicBezTo>
                    <a:pt x="107" y="31"/>
                    <a:pt x="106" y="27"/>
                    <a:pt x="104" y="27"/>
                  </a:cubicBezTo>
                  <a:cubicBezTo>
                    <a:pt x="102" y="27"/>
                    <a:pt x="100" y="24"/>
                    <a:pt x="100" y="20"/>
                  </a:cubicBezTo>
                  <a:cubicBezTo>
                    <a:pt x="100" y="15"/>
                    <a:pt x="95" y="15"/>
                    <a:pt x="95" y="10"/>
                  </a:cubicBezTo>
                  <a:cubicBezTo>
                    <a:pt x="95" y="4"/>
                    <a:pt x="86" y="0"/>
                    <a:pt x="81" y="0"/>
                  </a:cubicBezTo>
                  <a:cubicBezTo>
                    <a:pt x="75" y="0"/>
                    <a:pt x="82" y="9"/>
                    <a:pt x="84" y="11"/>
                  </a:cubicBezTo>
                  <a:cubicBezTo>
                    <a:pt x="87" y="14"/>
                    <a:pt x="93" y="17"/>
                    <a:pt x="92" y="19"/>
                  </a:cubicBezTo>
                  <a:cubicBezTo>
                    <a:pt x="92" y="21"/>
                    <a:pt x="96" y="27"/>
                    <a:pt x="99" y="28"/>
                  </a:cubicBezTo>
                  <a:cubicBezTo>
                    <a:pt x="102" y="29"/>
                    <a:pt x="97" y="37"/>
                    <a:pt x="97" y="44"/>
                  </a:cubicBezTo>
                  <a:cubicBezTo>
                    <a:pt x="97" y="51"/>
                    <a:pt x="92" y="49"/>
                    <a:pt x="88" y="54"/>
                  </a:cubicBezTo>
                  <a:cubicBezTo>
                    <a:pt x="84" y="58"/>
                    <a:pt x="98" y="62"/>
                    <a:pt x="103" y="67"/>
                  </a:cubicBezTo>
                  <a:cubicBezTo>
                    <a:pt x="109" y="71"/>
                    <a:pt x="99" y="82"/>
                    <a:pt x="100" y="84"/>
                  </a:cubicBezTo>
                  <a:cubicBezTo>
                    <a:pt x="101" y="85"/>
                    <a:pt x="105" y="87"/>
                    <a:pt x="111" y="85"/>
                  </a:cubicBezTo>
                  <a:cubicBezTo>
                    <a:pt x="117" y="84"/>
                    <a:pt x="119" y="72"/>
                    <a:pt x="124" y="69"/>
                  </a:cubicBezTo>
                  <a:cubicBezTo>
                    <a:pt x="128" y="65"/>
                    <a:pt x="125" y="60"/>
                    <a:pt x="127" y="57"/>
                  </a:cubicBezTo>
                  <a:cubicBezTo>
                    <a:pt x="129" y="55"/>
                    <a:pt x="132" y="55"/>
                    <a:pt x="135" y="55"/>
                  </a:cubicBezTo>
                  <a:cubicBezTo>
                    <a:pt x="138" y="55"/>
                    <a:pt x="136" y="48"/>
                    <a:pt x="140" y="48"/>
                  </a:cubicBezTo>
                  <a:cubicBezTo>
                    <a:pt x="143" y="48"/>
                    <a:pt x="142" y="44"/>
                    <a:pt x="144" y="39"/>
                  </a:cubicBezTo>
                  <a:cubicBezTo>
                    <a:pt x="146" y="34"/>
                    <a:pt x="135" y="36"/>
                    <a:pt x="132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1" name="Freeform 291"/>
            <p:cNvSpPr>
              <a:spLocks/>
            </p:cNvSpPr>
            <p:nvPr userDrawn="1"/>
          </p:nvSpPr>
          <p:spPr bwMode="auto">
            <a:xfrm>
              <a:off x="8521075" y="3311093"/>
              <a:ext cx="355727" cy="227949"/>
            </a:xfrm>
            <a:custGeom>
              <a:avLst/>
              <a:gdLst>
                <a:gd name="T0" fmla="*/ 166 w 166"/>
                <a:gd name="T1" fmla="*/ 62 h 98"/>
                <a:gd name="T2" fmla="*/ 155 w 166"/>
                <a:gd name="T3" fmla="*/ 59 h 98"/>
                <a:gd name="T4" fmla="*/ 143 w 166"/>
                <a:gd name="T5" fmla="*/ 51 h 98"/>
                <a:gd name="T6" fmla="*/ 130 w 166"/>
                <a:gd name="T7" fmla="*/ 44 h 98"/>
                <a:gd name="T8" fmla="*/ 118 w 166"/>
                <a:gd name="T9" fmla="*/ 36 h 98"/>
                <a:gd name="T10" fmla="*/ 113 w 166"/>
                <a:gd name="T11" fmla="*/ 27 h 98"/>
                <a:gd name="T12" fmla="*/ 108 w 166"/>
                <a:gd name="T13" fmla="*/ 20 h 98"/>
                <a:gd name="T14" fmla="*/ 91 w 166"/>
                <a:gd name="T15" fmla="*/ 18 h 98"/>
                <a:gd name="T16" fmla="*/ 87 w 166"/>
                <a:gd name="T17" fmla="*/ 7 h 98"/>
                <a:gd name="T18" fmla="*/ 78 w 166"/>
                <a:gd name="T19" fmla="*/ 4 h 98"/>
                <a:gd name="T20" fmla="*/ 69 w 166"/>
                <a:gd name="T21" fmla="*/ 2 h 98"/>
                <a:gd name="T22" fmla="*/ 65 w 166"/>
                <a:gd name="T23" fmla="*/ 4 h 98"/>
                <a:gd name="T24" fmla="*/ 60 w 166"/>
                <a:gd name="T25" fmla="*/ 8 h 98"/>
                <a:gd name="T26" fmla="*/ 52 w 166"/>
                <a:gd name="T27" fmla="*/ 14 h 98"/>
                <a:gd name="T28" fmla="*/ 48 w 166"/>
                <a:gd name="T29" fmla="*/ 19 h 98"/>
                <a:gd name="T30" fmla="*/ 40 w 166"/>
                <a:gd name="T31" fmla="*/ 17 h 98"/>
                <a:gd name="T32" fmla="*/ 32 w 166"/>
                <a:gd name="T33" fmla="*/ 15 h 98"/>
                <a:gd name="T34" fmla="*/ 17 w 166"/>
                <a:gd name="T35" fmla="*/ 5 h 98"/>
                <a:gd name="T36" fmla="*/ 5 w 166"/>
                <a:gd name="T37" fmla="*/ 11 h 98"/>
                <a:gd name="T38" fmla="*/ 11 w 166"/>
                <a:gd name="T39" fmla="*/ 9 h 98"/>
                <a:gd name="T40" fmla="*/ 20 w 166"/>
                <a:gd name="T41" fmla="*/ 19 h 98"/>
                <a:gd name="T42" fmla="*/ 25 w 166"/>
                <a:gd name="T43" fmla="*/ 25 h 98"/>
                <a:gd name="T44" fmla="*/ 14 w 166"/>
                <a:gd name="T45" fmla="*/ 28 h 98"/>
                <a:gd name="T46" fmla="*/ 3 w 166"/>
                <a:gd name="T47" fmla="*/ 28 h 98"/>
                <a:gd name="T48" fmla="*/ 5 w 166"/>
                <a:gd name="T49" fmla="*/ 37 h 98"/>
                <a:gd name="T50" fmla="*/ 6 w 166"/>
                <a:gd name="T51" fmla="*/ 43 h 98"/>
                <a:gd name="T52" fmla="*/ 13 w 166"/>
                <a:gd name="T53" fmla="*/ 46 h 98"/>
                <a:gd name="T54" fmla="*/ 15 w 166"/>
                <a:gd name="T55" fmla="*/ 55 h 98"/>
                <a:gd name="T56" fmla="*/ 15 w 166"/>
                <a:gd name="T57" fmla="*/ 69 h 98"/>
                <a:gd name="T58" fmla="*/ 25 w 166"/>
                <a:gd name="T59" fmla="*/ 67 h 98"/>
                <a:gd name="T60" fmla="*/ 35 w 166"/>
                <a:gd name="T61" fmla="*/ 61 h 98"/>
                <a:gd name="T62" fmla="*/ 43 w 166"/>
                <a:gd name="T63" fmla="*/ 60 h 98"/>
                <a:gd name="T64" fmla="*/ 57 w 166"/>
                <a:gd name="T65" fmla="*/ 60 h 98"/>
                <a:gd name="T66" fmla="*/ 65 w 166"/>
                <a:gd name="T67" fmla="*/ 64 h 98"/>
                <a:gd name="T68" fmla="*/ 71 w 166"/>
                <a:gd name="T69" fmla="*/ 66 h 98"/>
                <a:gd name="T70" fmla="*/ 81 w 166"/>
                <a:gd name="T71" fmla="*/ 69 h 98"/>
                <a:gd name="T72" fmla="*/ 86 w 166"/>
                <a:gd name="T73" fmla="*/ 73 h 98"/>
                <a:gd name="T74" fmla="*/ 94 w 166"/>
                <a:gd name="T75" fmla="*/ 79 h 98"/>
                <a:gd name="T76" fmla="*/ 102 w 166"/>
                <a:gd name="T77" fmla="*/ 80 h 98"/>
                <a:gd name="T78" fmla="*/ 104 w 166"/>
                <a:gd name="T79" fmla="*/ 93 h 98"/>
                <a:gd name="T80" fmla="*/ 107 w 166"/>
                <a:gd name="T81" fmla="*/ 93 h 98"/>
                <a:gd name="T82" fmla="*/ 115 w 166"/>
                <a:gd name="T83" fmla="*/ 95 h 98"/>
                <a:gd name="T84" fmla="*/ 125 w 166"/>
                <a:gd name="T85" fmla="*/ 92 h 98"/>
                <a:gd name="T86" fmla="*/ 142 w 166"/>
                <a:gd name="T87" fmla="*/ 83 h 98"/>
                <a:gd name="T88" fmla="*/ 149 w 166"/>
                <a:gd name="T89" fmla="*/ 72 h 98"/>
                <a:gd name="T90" fmla="*/ 158 w 166"/>
                <a:gd name="T91" fmla="*/ 67 h 98"/>
                <a:gd name="T92" fmla="*/ 166 w 166"/>
                <a:gd name="T93" fmla="*/ 69 h 98"/>
                <a:gd name="T94" fmla="*/ 166 w 166"/>
                <a:gd name="T9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6" h="98">
                  <a:moveTo>
                    <a:pt x="166" y="62"/>
                  </a:moveTo>
                  <a:cubicBezTo>
                    <a:pt x="166" y="62"/>
                    <a:pt x="158" y="58"/>
                    <a:pt x="155" y="59"/>
                  </a:cubicBezTo>
                  <a:cubicBezTo>
                    <a:pt x="153" y="59"/>
                    <a:pt x="148" y="53"/>
                    <a:pt x="143" y="51"/>
                  </a:cubicBezTo>
                  <a:cubicBezTo>
                    <a:pt x="138" y="50"/>
                    <a:pt x="132" y="47"/>
                    <a:pt x="130" y="44"/>
                  </a:cubicBezTo>
                  <a:cubicBezTo>
                    <a:pt x="128" y="41"/>
                    <a:pt x="119" y="38"/>
                    <a:pt x="118" y="36"/>
                  </a:cubicBezTo>
                  <a:cubicBezTo>
                    <a:pt x="117" y="34"/>
                    <a:pt x="115" y="30"/>
                    <a:pt x="113" y="27"/>
                  </a:cubicBezTo>
                  <a:cubicBezTo>
                    <a:pt x="110" y="24"/>
                    <a:pt x="110" y="20"/>
                    <a:pt x="108" y="20"/>
                  </a:cubicBezTo>
                  <a:cubicBezTo>
                    <a:pt x="106" y="20"/>
                    <a:pt x="91" y="20"/>
                    <a:pt x="91" y="18"/>
                  </a:cubicBezTo>
                  <a:cubicBezTo>
                    <a:pt x="91" y="16"/>
                    <a:pt x="90" y="7"/>
                    <a:pt x="87" y="7"/>
                  </a:cubicBezTo>
                  <a:cubicBezTo>
                    <a:pt x="84" y="6"/>
                    <a:pt x="79" y="5"/>
                    <a:pt x="78" y="4"/>
                  </a:cubicBezTo>
                  <a:cubicBezTo>
                    <a:pt x="76" y="2"/>
                    <a:pt x="70" y="0"/>
                    <a:pt x="69" y="2"/>
                  </a:cubicBezTo>
                  <a:cubicBezTo>
                    <a:pt x="68" y="3"/>
                    <a:pt x="66" y="4"/>
                    <a:pt x="65" y="4"/>
                  </a:cubicBezTo>
                  <a:cubicBezTo>
                    <a:pt x="64" y="4"/>
                    <a:pt x="64" y="9"/>
                    <a:pt x="60" y="8"/>
                  </a:cubicBezTo>
                  <a:cubicBezTo>
                    <a:pt x="57" y="8"/>
                    <a:pt x="52" y="12"/>
                    <a:pt x="52" y="14"/>
                  </a:cubicBezTo>
                  <a:cubicBezTo>
                    <a:pt x="52" y="16"/>
                    <a:pt x="53" y="19"/>
                    <a:pt x="48" y="19"/>
                  </a:cubicBezTo>
                  <a:cubicBezTo>
                    <a:pt x="46" y="19"/>
                    <a:pt x="43" y="19"/>
                    <a:pt x="40" y="17"/>
                  </a:cubicBezTo>
                  <a:cubicBezTo>
                    <a:pt x="39" y="18"/>
                    <a:pt x="35" y="20"/>
                    <a:pt x="32" y="15"/>
                  </a:cubicBezTo>
                  <a:cubicBezTo>
                    <a:pt x="28" y="10"/>
                    <a:pt x="21" y="5"/>
                    <a:pt x="17" y="5"/>
                  </a:cubicBezTo>
                  <a:cubicBezTo>
                    <a:pt x="14" y="5"/>
                    <a:pt x="3" y="5"/>
                    <a:pt x="5" y="11"/>
                  </a:cubicBezTo>
                  <a:cubicBezTo>
                    <a:pt x="6" y="10"/>
                    <a:pt x="8" y="9"/>
                    <a:pt x="11" y="9"/>
                  </a:cubicBezTo>
                  <a:cubicBezTo>
                    <a:pt x="19" y="10"/>
                    <a:pt x="15" y="19"/>
                    <a:pt x="20" y="19"/>
                  </a:cubicBezTo>
                  <a:cubicBezTo>
                    <a:pt x="24" y="19"/>
                    <a:pt x="29" y="26"/>
                    <a:pt x="25" y="25"/>
                  </a:cubicBezTo>
                  <a:cubicBezTo>
                    <a:pt x="21" y="25"/>
                    <a:pt x="18" y="29"/>
                    <a:pt x="14" y="28"/>
                  </a:cubicBezTo>
                  <a:cubicBezTo>
                    <a:pt x="9" y="26"/>
                    <a:pt x="4" y="23"/>
                    <a:pt x="3" y="28"/>
                  </a:cubicBezTo>
                  <a:cubicBezTo>
                    <a:pt x="2" y="32"/>
                    <a:pt x="0" y="37"/>
                    <a:pt x="5" y="37"/>
                  </a:cubicBezTo>
                  <a:cubicBezTo>
                    <a:pt x="11" y="36"/>
                    <a:pt x="10" y="40"/>
                    <a:pt x="6" y="43"/>
                  </a:cubicBezTo>
                  <a:cubicBezTo>
                    <a:pt x="2" y="47"/>
                    <a:pt x="12" y="43"/>
                    <a:pt x="13" y="46"/>
                  </a:cubicBezTo>
                  <a:cubicBezTo>
                    <a:pt x="13" y="49"/>
                    <a:pt x="16" y="49"/>
                    <a:pt x="15" y="55"/>
                  </a:cubicBezTo>
                  <a:cubicBezTo>
                    <a:pt x="14" y="58"/>
                    <a:pt x="15" y="64"/>
                    <a:pt x="15" y="69"/>
                  </a:cubicBezTo>
                  <a:cubicBezTo>
                    <a:pt x="19" y="69"/>
                    <a:pt x="24" y="69"/>
                    <a:pt x="25" y="67"/>
                  </a:cubicBezTo>
                  <a:cubicBezTo>
                    <a:pt x="26" y="65"/>
                    <a:pt x="32" y="61"/>
                    <a:pt x="35" y="61"/>
                  </a:cubicBezTo>
                  <a:cubicBezTo>
                    <a:pt x="38" y="61"/>
                    <a:pt x="42" y="62"/>
                    <a:pt x="43" y="60"/>
                  </a:cubicBezTo>
                  <a:cubicBezTo>
                    <a:pt x="45" y="57"/>
                    <a:pt x="55" y="58"/>
                    <a:pt x="57" y="60"/>
                  </a:cubicBezTo>
                  <a:cubicBezTo>
                    <a:pt x="58" y="62"/>
                    <a:pt x="64" y="64"/>
                    <a:pt x="65" y="64"/>
                  </a:cubicBezTo>
                  <a:cubicBezTo>
                    <a:pt x="67" y="64"/>
                    <a:pt x="67" y="66"/>
                    <a:pt x="71" y="66"/>
                  </a:cubicBezTo>
                  <a:cubicBezTo>
                    <a:pt x="74" y="66"/>
                    <a:pt x="81" y="67"/>
                    <a:pt x="81" y="69"/>
                  </a:cubicBezTo>
                  <a:cubicBezTo>
                    <a:pt x="81" y="71"/>
                    <a:pt x="83" y="73"/>
                    <a:pt x="86" y="73"/>
                  </a:cubicBezTo>
                  <a:cubicBezTo>
                    <a:pt x="89" y="73"/>
                    <a:pt x="91" y="79"/>
                    <a:pt x="94" y="79"/>
                  </a:cubicBezTo>
                  <a:cubicBezTo>
                    <a:pt x="97" y="79"/>
                    <a:pt x="102" y="79"/>
                    <a:pt x="102" y="80"/>
                  </a:cubicBezTo>
                  <a:cubicBezTo>
                    <a:pt x="102" y="81"/>
                    <a:pt x="103" y="89"/>
                    <a:pt x="104" y="93"/>
                  </a:cubicBezTo>
                  <a:cubicBezTo>
                    <a:pt x="105" y="93"/>
                    <a:pt x="106" y="93"/>
                    <a:pt x="107" y="93"/>
                  </a:cubicBezTo>
                  <a:cubicBezTo>
                    <a:pt x="108" y="94"/>
                    <a:pt x="114" y="92"/>
                    <a:pt x="115" y="95"/>
                  </a:cubicBezTo>
                  <a:cubicBezTo>
                    <a:pt x="116" y="98"/>
                    <a:pt x="126" y="97"/>
                    <a:pt x="125" y="92"/>
                  </a:cubicBezTo>
                  <a:cubicBezTo>
                    <a:pt x="125" y="87"/>
                    <a:pt x="140" y="87"/>
                    <a:pt x="142" y="83"/>
                  </a:cubicBezTo>
                  <a:cubicBezTo>
                    <a:pt x="143" y="79"/>
                    <a:pt x="145" y="71"/>
                    <a:pt x="149" y="72"/>
                  </a:cubicBezTo>
                  <a:cubicBezTo>
                    <a:pt x="152" y="74"/>
                    <a:pt x="155" y="67"/>
                    <a:pt x="158" y="67"/>
                  </a:cubicBezTo>
                  <a:cubicBezTo>
                    <a:pt x="161" y="68"/>
                    <a:pt x="163" y="70"/>
                    <a:pt x="166" y="69"/>
                  </a:cubicBezTo>
                  <a:lnTo>
                    <a:pt x="16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2" name="Freeform 292"/>
            <p:cNvSpPr>
              <a:spLocks/>
            </p:cNvSpPr>
            <p:nvPr userDrawn="1"/>
          </p:nvSpPr>
          <p:spPr bwMode="auto">
            <a:xfrm>
              <a:off x="8302940" y="3394978"/>
              <a:ext cx="494998" cy="421250"/>
            </a:xfrm>
            <a:custGeom>
              <a:avLst/>
              <a:gdLst>
                <a:gd name="T0" fmla="*/ 224 w 231"/>
                <a:gd name="T1" fmla="*/ 156 h 181"/>
                <a:gd name="T2" fmla="*/ 219 w 231"/>
                <a:gd name="T3" fmla="*/ 144 h 181"/>
                <a:gd name="T4" fmla="*/ 207 w 231"/>
                <a:gd name="T5" fmla="*/ 134 h 181"/>
                <a:gd name="T6" fmla="*/ 199 w 231"/>
                <a:gd name="T7" fmla="*/ 125 h 181"/>
                <a:gd name="T8" fmla="*/ 211 w 231"/>
                <a:gd name="T9" fmla="*/ 110 h 181"/>
                <a:gd name="T10" fmla="*/ 200 w 231"/>
                <a:gd name="T11" fmla="*/ 104 h 181"/>
                <a:gd name="T12" fmla="*/ 198 w 231"/>
                <a:gd name="T13" fmla="*/ 92 h 181"/>
                <a:gd name="T14" fmla="*/ 198 w 231"/>
                <a:gd name="T15" fmla="*/ 80 h 181"/>
                <a:gd name="T16" fmla="*/ 199 w 231"/>
                <a:gd name="T17" fmla="*/ 71 h 181"/>
                <a:gd name="T18" fmla="*/ 204 w 231"/>
                <a:gd name="T19" fmla="*/ 62 h 181"/>
                <a:gd name="T20" fmla="*/ 206 w 231"/>
                <a:gd name="T21" fmla="*/ 57 h 181"/>
                <a:gd name="T22" fmla="*/ 204 w 231"/>
                <a:gd name="T23" fmla="*/ 44 h 181"/>
                <a:gd name="T24" fmla="*/ 196 w 231"/>
                <a:gd name="T25" fmla="*/ 43 h 181"/>
                <a:gd name="T26" fmla="*/ 188 w 231"/>
                <a:gd name="T27" fmla="*/ 37 h 181"/>
                <a:gd name="T28" fmla="*/ 183 w 231"/>
                <a:gd name="T29" fmla="*/ 33 h 181"/>
                <a:gd name="T30" fmla="*/ 173 w 231"/>
                <a:gd name="T31" fmla="*/ 30 h 181"/>
                <a:gd name="T32" fmla="*/ 167 w 231"/>
                <a:gd name="T33" fmla="*/ 28 h 181"/>
                <a:gd name="T34" fmla="*/ 159 w 231"/>
                <a:gd name="T35" fmla="*/ 24 h 181"/>
                <a:gd name="T36" fmla="*/ 145 w 231"/>
                <a:gd name="T37" fmla="*/ 24 h 181"/>
                <a:gd name="T38" fmla="*/ 137 w 231"/>
                <a:gd name="T39" fmla="*/ 25 h 181"/>
                <a:gd name="T40" fmla="*/ 127 w 231"/>
                <a:gd name="T41" fmla="*/ 31 h 181"/>
                <a:gd name="T42" fmla="*/ 117 w 231"/>
                <a:gd name="T43" fmla="*/ 33 h 181"/>
                <a:gd name="T44" fmla="*/ 117 w 231"/>
                <a:gd name="T45" fmla="*/ 39 h 181"/>
                <a:gd name="T46" fmla="*/ 91 w 231"/>
                <a:gd name="T47" fmla="*/ 44 h 181"/>
                <a:gd name="T48" fmla="*/ 70 w 231"/>
                <a:gd name="T49" fmla="*/ 32 h 181"/>
                <a:gd name="T50" fmla="*/ 56 w 231"/>
                <a:gd name="T51" fmla="*/ 19 h 181"/>
                <a:gd name="T52" fmla="*/ 48 w 231"/>
                <a:gd name="T53" fmla="*/ 14 h 181"/>
                <a:gd name="T54" fmla="*/ 45 w 231"/>
                <a:gd name="T55" fmla="*/ 4 h 181"/>
                <a:gd name="T56" fmla="*/ 22 w 231"/>
                <a:gd name="T57" fmla="*/ 13 h 181"/>
                <a:gd name="T58" fmla="*/ 14 w 231"/>
                <a:gd name="T59" fmla="*/ 9 h 181"/>
                <a:gd name="T60" fmla="*/ 7 w 231"/>
                <a:gd name="T61" fmla="*/ 1 h 181"/>
                <a:gd name="T62" fmla="*/ 3 w 231"/>
                <a:gd name="T63" fmla="*/ 6 h 181"/>
                <a:gd name="T64" fmla="*/ 3 w 231"/>
                <a:gd name="T65" fmla="*/ 15 h 181"/>
                <a:gd name="T66" fmla="*/ 3 w 231"/>
                <a:gd name="T67" fmla="*/ 27 h 181"/>
                <a:gd name="T68" fmla="*/ 9 w 231"/>
                <a:gd name="T69" fmla="*/ 35 h 181"/>
                <a:gd name="T70" fmla="*/ 13 w 231"/>
                <a:gd name="T71" fmla="*/ 44 h 181"/>
                <a:gd name="T72" fmla="*/ 20 w 231"/>
                <a:gd name="T73" fmla="*/ 50 h 181"/>
                <a:gd name="T74" fmla="*/ 24 w 231"/>
                <a:gd name="T75" fmla="*/ 54 h 181"/>
                <a:gd name="T76" fmla="*/ 23 w 231"/>
                <a:gd name="T77" fmla="*/ 61 h 181"/>
                <a:gd name="T78" fmla="*/ 18 w 231"/>
                <a:gd name="T79" fmla="*/ 69 h 181"/>
                <a:gd name="T80" fmla="*/ 20 w 231"/>
                <a:gd name="T81" fmla="*/ 79 h 181"/>
                <a:gd name="T82" fmla="*/ 25 w 231"/>
                <a:gd name="T83" fmla="*/ 85 h 181"/>
                <a:gd name="T84" fmla="*/ 38 w 231"/>
                <a:gd name="T85" fmla="*/ 93 h 181"/>
                <a:gd name="T86" fmla="*/ 43 w 231"/>
                <a:gd name="T87" fmla="*/ 99 h 181"/>
                <a:gd name="T88" fmla="*/ 43 w 231"/>
                <a:gd name="T89" fmla="*/ 107 h 181"/>
                <a:gd name="T90" fmla="*/ 47 w 231"/>
                <a:gd name="T91" fmla="*/ 114 h 181"/>
                <a:gd name="T92" fmla="*/ 53 w 231"/>
                <a:gd name="T93" fmla="*/ 122 h 181"/>
                <a:gd name="T94" fmla="*/ 56 w 231"/>
                <a:gd name="T95" fmla="*/ 122 h 181"/>
                <a:gd name="T96" fmla="*/ 61 w 231"/>
                <a:gd name="T97" fmla="*/ 121 h 181"/>
                <a:gd name="T98" fmla="*/ 70 w 231"/>
                <a:gd name="T99" fmla="*/ 120 h 181"/>
                <a:gd name="T100" fmla="*/ 81 w 231"/>
                <a:gd name="T101" fmla="*/ 137 h 181"/>
                <a:gd name="T102" fmla="*/ 88 w 231"/>
                <a:gd name="T103" fmla="*/ 147 h 181"/>
                <a:gd name="T104" fmla="*/ 102 w 231"/>
                <a:gd name="T105" fmla="*/ 154 h 181"/>
                <a:gd name="T106" fmla="*/ 129 w 231"/>
                <a:gd name="T107" fmla="*/ 163 h 181"/>
                <a:gd name="T108" fmla="*/ 148 w 231"/>
                <a:gd name="T109" fmla="*/ 158 h 181"/>
                <a:gd name="T110" fmla="*/ 157 w 231"/>
                <a:gd name="T111" fmla="*/ 173 h 181"/>
                <a:gd name="T112" fmla="*/ 197 w 231"/>
                <a:gd name="T113" fmla="*/ 180 h 181"/>
                <a:gd name="T114" fmla="*/ 209 w 231"/>
                <a:gd name="T115" fmla="*/ 181 h 181"/>
                <a:gd name="T116" fmla="*/ 209 w 231"/>
                <a:gd name="T117" fmla="*/ 178 h 181"/>
                <a:gd name="T118" fmla="*/ 217 w 231"/>
                <a:gd name="T119" fmla="*/ 167 h 181"/>
                <a:gd name="T120" fmla="*/ 227 w 231"/>
                <a:gd name="T121" fmla="*/ 164 h 181"/>
                <a:gd name="T122" fmla="*/ 224 w 231"/>
                <a:gd name="T123" fmla="*/ 15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1">
                  <a:moveTo>
                    <a:pt x="224" y="156"/>
                  </a:moveTo>
                  <a:cubicBezTo>
                    <a:pt x="222" y="155"/>
                    <a:pt x="224" y="146"/>
                    <a:pt x="219" y="144"/>
                  </a:cubicBezTo>
                  <a:cubicBezTo>
                    <a:pt x="213" y="142"/>
                    <a:pt x="208" y="138"/>
                    <a:pt x="207" y="134"/>
                  </a:cubicBezTo>
                  <a:cubicBezTo>
                    <a:pt x="206" y="131"/>
                    <a:pt x="199" y="128"/>
                    <a:pt x="199" y="125"/>
                  </a:cubicBezTo>
                  <a:cubicBezTo>
                    <a:pt x="200" y="122"/>
                    <a:pt x="213" y="114"/>
                    <a:pt x="211" y="110"/>
                  </a:cubicBezTo>
                  <a:cubicBezTo>
                    <a:pt x="209" y="105"/>
                    <a:pt x="200" y="106"/>
                    <a:pt x="200" y="104"/>
                  </a:cubicBezTo>
                  <a:cubicBezTo>
                    <a:pt x="199" y="102"/>
                    <a:pt x="200" y="96"/>
                    <a:pt x="198" y="92"/>
                  </a:cubicBezTo>
                  <a:cubicBezTo>
                    <a:pt x="195" y="87"/>
                    <a:pt x="200" y="83"/>
                    <a:pt x="198" y="80"/>
                  </a:cubicBezTo>
                  <a:cubicBezTo>
                    <a:pt x="196" y="78"/>
                    <a:pt x="199" y="73"/>
                    <a:pt x="199" y="71"/>
                  </a:cubicBezTo>
                  <a:cubicBezTo>
                    <a:pt x="200" y="69"/>
                    <a:pt x="204" y="67"/>
                    <a:pt x="204" y="62"/>
                  </a:cubicBezTo>
                  <a:cubicBezTo>
                    <a:pt x="203" y="60"/>
                    <a:pt x="205" y="58"/>
                    <a:pt x="206" y="57"/>
                  </a:cubicBezTo>
                  <a:cubicBezTo>
                    <a:pt x="205" y="53"/>
                    <a:pt x="204" y="45"/>
                    <a:pt x="204" y="44"/>
                  </a:cubicBezTo>
                  <a:cubicBezTo>
                    <a:pt x="204" y="43"/>
                    <a:pt x="199" y="43"/>
                    <a:pt x="196" y="43"/>
                  </a:cubicBezTo>
                  <a:cubicBezTo>
                    <a:pt x="193" y="43"/>
                    <a:pt x="191" y="37"/>
                    <a:pt x="188" y="37"/>
                  </a:cubicBezTo>
                  <a:cubicBezTo>
                    <a:pt x="185" y="37"/>
                    <a:pt x="183" y="35"/>
                    <a:pt x="183" y="33"/>
                  </a:cubicBezTo>
                  <a:cubicBezTo>
                    <a:pt x="183" y="31"/>
                    <a:pt x="176" y="30"/>
                    <a:pt x="173" y="30"/>
                  </a:cubicBezTo>
                  <a:cubicBezTo>
                    <a:pt x="169" y="30"/>
                    <a:pt x="169" y="28"/>
                    <a:pt x="167" y="28"/>
                  </a:cubicBezTo>
                  <a:cubicBezTo>
                    <a:pt x="166" y="28"/>
                    <a:pt x="160" y="26"/>
                    <a:pt x="159" y="24"/>
                  </a:cubicBezTo>
                  <a:cubicBezTo>
                    <a:pt x="157" y="22"/>
                    <a:pt x="147" y="21"/>
                    <a:pt x="145" y="24"/>
                  </a:cubicBezTo>
                  <a:cubicBezTo>
                    <a:pt x="144" y="26"/>
                    <a:pt x="140" y="25"/>
                    <a:pt x="137" y="25"/>
                  </a:cubicBezTo>
                  <a:cubicBezTo>
                    <a:pt x="134" y="25"/>
                    <a:pt x="128" y="29"/>
                    <a:pt x="127" y="31"/>
                  </a:cubicBezTo>
                  <a:cubicBezTo>
                    <a:pt x="126" y="33"/>
                    <a:pt x="121" y="33"/>
                    <a:pt x="117" y="33"/>
                  </a:cubicBezTo>
                  <a:cubicBezTo>
                    <a:pt x="117" y="36"/>
                    <a:pt x="117" y="38"/>
                    <a:pt x="117" y="39"/>
                  </a:cubicBezTo>
                  <a:cubicBezTo>
                    <a:pt x="115" y="41"/>
                    <a:pt x="101" y="44"/>
                    <a:pt x="91" y="44"/>
                  </a:cubicBezTo>
                  <a:cubicBezTo>
                    <a:pt x="81" y="44"/>
                    <a:pt x="81" y="32"/>
                    <a:pt x="70" y="32"/>
                  </a:cubicBezTo>
                  <a:cubicBezTo>
                    <a:pt x="62" y="32"/>
                    <a:pt x="56" y="25"/>
                    <a:pt x="56" y="19"/>
                  </a:cubicBezTo>
                  <a:cubicBezTo>
                    <a:pt x="51" y="18"/>
                    <a:pt x="47" y="15"/>
                    <a:pt x="48" y="14"/>
                  </a:cubicBezTo>
                  <a:cubicBezTo>
                    <a:pt x="49" y="12"/>
                    <a:pt x="51" y="1"/>
                    <a:pt x="45" y="4"/>
                  </a:cubicBezTo>
                  <a:cubicBezTo>
                    <a:pt x="40" y="6"/>
                    <a:pt x="32" y="14"/>
                    <a:pt x="22" y="13"/>
                  </a:cubicBezTo>
                  <a:cubicBezTo>
                    <a:pt x="12" y="12"/>
                    <a:pt x="19" y="11"/>
                    <a:pt x="14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6" y="6"/>
                    <a:pt x="3" y="6"/>
                  </a:cubicBezTo>
                  <a:cubicBezTo>
                    <a:pt x="0" y="6"/>
                    <a:pt x="3" y="14"/>
                    <a:pt x="3" y="15"/>
                  </a:cubicBezTo>
                  <a:cubicBezTo>
                    <a:pt x="4" y="17"/>
                    <a:pt x="2" y="26"/>
                    <a:pt x="3" y="27"/>
                  </a:cubicBezTo>
                  <a:cubicBezTo>
                    <a:pt x="5" y="27"/>
                    <a:pt x="9" y="34"/>
                    <a:pt x="9" y="35"/>
                  </a:cubicBezTo>
                  <a:cubicBezTo>
                    <a:pt x="8" y="37"/>
                    <a:pt x="13" y="41"/>
                    <a:pt x="13" y="44"/>
                  </a:cubicBezTo>
                  <a:cubicBezTo>
                    <a:pt x="13" y="47"/>
                    <a:pt x="17" y="50"/>
                    <a:pt x="20" y="50"/>
                  </a:cubicBezTo>
                  <a:cubicBezTo>
                    <a:pt x="22" y="50"/>
                    <a:pt x="25" y="52"/>
                    <a:pt x="24" y="54"/>
                  </a:cubicBezTo>
                  <a:cubicBezTo>
                    <a:pt x="23" y="57"/>
                    <a:pt x="26" y="61"/>
                    <a:pt x="23" y="61"/>
                  </a:cubicBezTo>
                  <a:cubicBezTo>
                    <a:pt x="20" y="61"/>
                    <a:pt x="20" y="68"/>
                    <a:pt x="18" y="69"/>
                  </a:cubicBezTo>
                  <a:cubicBezTo>
                    <a:pt x="16" y="70"/>
                    <a:pt x="18" y="78"/>
                    <a:pt x="20" y="79"/>
                  </a:cubicBezTo>
                  <a:cubicBezTo>
                    <a:pt x="21" y="80"/>
                    <a:pt x="26" y="82"/>
                    <a:pt x="25" y="85"/>
                  </a:cubicBezTo>
                  <a:cubicBezTo>
                    <a:pt x="25" y="88"/>
                    <a:pt x="35" y="93"/>
                    <a:pt x="38" y="93"/>
                  </a:cubicBezTo>
                  <a:cubicBezTo>
                    <a:pt x="41" y="93"/>
                    <a:pt x="42" y="98"/>
                    <a:pt x="43" y="99"/>
                  </a:cubicBezTo>
                  <a:cubicBezTo>
                    <a:pt x="45" y="101"/>
                    <a:pt x="42" y="105"/>
                    <a:pt x="43" y="107"/>
                  </a:cubicBezTo>
                  <a:cubicBezTo>
                    <a:pt x="43" y="109"/>
                    <a:pt x="47" y="110"/>
                    <a:pt x="47" y="114"/>
                  </a:cubicBezTo>
                  <a:cubicBezTo>
                    <a:pt x="46" y="116"/>
                    <a:pt x="50" y="119"/>
                    <a:pt x="53" y="122"/>
                  </a:cubicBezTo>
                  <a:cubicBezTo>
                    <a:pt x="54" y="122"/>
                    <a:pt x="55" y="122"/>
                    <a:pt x="56" y="122"/>
                  </a:cubicBezTo>
                  <a:cubicBezTo>
                    <a:pt x="59" y="122"/>
                    <a:pt x="59" y="119"/>
                    <a:pt x="61" y="121"/>
                  </a:cubicBezTo>
                  <a:cubicBezTo>
                    <a:pt x="64" y="123"/>
                    <a:pt x="67" y="121"/>
                    <a:pt x="70" y="120"/>
                  </a:cubicBezTo>
                  <a:cubicBezTo>
                    <a:pt x="72" y="120"/>
                    <a:pt x="79" y="132"/>
                    <a:pt x="81" y="137"/>
                  </a:cubicBezTo>
                  <a:cubicBezTo>
                    <a:pt x="84" y="143"/>
                    <a:pt x="84" y="145"/>
                    <a:pt x="88" y="147"/>
                  </a:cubicBezTo>
                  <a:cubicBezTo>
                    <a:pt x="92" y="150"/>
                    <a:pt x="97" y="148"/>
                    <a:pt x="102" y="154"/>
                  </a:cubicBezTo>
                  <a:cubicBezTo>
                    <a:pt x="108" y="159"/>
                    <a:pt x="123" y="163"/>
                    <a:pt x="129" y="163"/>
                  </a:cubicBezTo>
                  <a:cubicBezTo>
                    <a:pt x="135" y="164"/>
                    <a:pt x="140" y="157"/>
                    <a:pt x="148" y="158"/>
                  </a:cubicBezTo>
                  <a:cubicBezTo>
                    <a:pt x="156" y="160"/>
                    <a:pt x="154" y="169"/>
                    <a:pt x="157" y="173"/>
                  </a:cubicBezTo>
                  <a:cubicBezTo>
                    <a:pt x="160" y="176"/>
                    <a:pt x="192" y="178"/>
                    <a:pt x="197" y="180"/>
                  </a:cubicBezTo>
                  <a:cubicBezTo>
                    <a:pt x="199" y="180"/>
                    <a:pt x="204" y="180"/>
                    <a:pt x="209" y="181"/>
                  </a:cubicBezTo>
                  <a:cubicBezTo>
                    <a:pt x="209" y="180"/>
                    <a:pt x="209" y="179"/>
                    <a:pt x="209" y="178"/>
                  </a:cubicBezTo>
                  <a:cubicBezTo>
                    <a:pt x="209" y="173"/>
                    <a:pt x="213" y="169"/>
                    <a:pt x="217" y="167"/>
                  </a:cubicBezTo>
                  <a:cubicBezTo>
                    <a:pt x="220" y="165"/>
                    <a:pt x="223" y="164"/>
                    <a:pt x="227" y="164"/>
                  </a:cubicBezTo>
                  <a:cubicBezTo>
                    <a:pt x="231" y="163"/>
                    <a:pt x="227" y="157"/>
                    <a:pt x="224" y="1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3" name="Freeform 293"/>
            <p:cNvSpPr>
              <a:spLocks noEditPoints="1"/>
            </p:cNvSpPr>
            <p:nvPr userDrawn="1"/>
          </p:nvSpPr>
          <p:spPr bwMode="auto">
            <a:xfrm>
              <a:off x="8366703" y="2895315"/>
              <a:ext cx="1018521" cy="483252"/>
            </a:xfrm>
            <a:custGeom>
              <a:avLst/>
              <a:gdLst>
                <a:gd name="T0" fmla="*/ 459 w 475"/>
                <a:gd name="T1" fmla="*/ 86 h 207"/>
                <a:gd name="T2" fmla="*/ 443 w 475"/>
                <a:gd name="T3" fmla="*/ 72 h 207"/>
                <a:gd name="T4" fmla="*/ 413 w 475"/>
                <a:gd name="T5" fmla="*/ 68 h 207"/>
                <a:gd name="T6" fmla="*/ 385 w 475"/>
                <a:gd name="T7" fmla="*/ 49 h 207"/>
                <a:gd name="T8" fmla="*/ 352 w 475"/>
                <a:gd name="T9" fmla="*/ 17 h 207"/>
                <a:gd name="T10" fmla="*/ 320 w 475"/>
                <a:gd name="T11" fmla="*/ 29 h 207"/>
                <a:gd name="T12" fmla="*/ 313 w 475"/>
                <a:gd name="T13" fmla="*/ 21 h 207"/>
                <a:gd name="T14" fmla="*/ 294 w 475"/>
                <a:gd name="T15" fmla="*/ 19 h 207"/>
                <a:gd name="T16" fmla="*/ 286 w 475"/>
                <a:gd name="T17" fmla="*/ 2 h 207"/>
                <a:gd name="T18" fmla="*/ 246 w 475"/>
                <a:gd name="T19" fmla="*/ 10 h 207"/>
                <a:gd name="T20" fmla="*/ 200 w 475"/>
                <a:gd name="T21" fmla="*/ 19 h 207"/>
                <a:gd name="T22" fmla="*/ 176 w 475"/>
                <a:gd name="T23" fmla="*/ 30 h 207"/>
                <a:gd name="T24" fmla="*/ 172 w 475"/>
                <a:gd name="T25" fmla="*/ 45 h 207"/>
                <a:gd name="T26" fmla="*/ 176 w 475"/>
                <a:gd name="T27" fmla="*/ 58 h 207"/>
                <a:gd name="T28" fmla="*/ 163 w 475"/>
                <a:gd name="T29" fmla="*/ 67 h 207"/>
                <a:gd name="T30" fmla="*/ 146 w 475"/>
                <a:gd name="T31" fmla="*/ 65 h 207"/>
                <a:gd name="T32" fmla="*/ 116 w 475"/>
                <a:gd name="T33" fmla="*/ 68 h 207"/>
                <a:gd name="T34" fmla="*/ 96 w 475"/>
                <a:gd name="T35" fmla="*/ 67 h 207"/>
                <a:gd name="T36" fmla="*/ 64 w 475"/>
                <a:gd name="T37" fmla="*/ 56 h 207"/>
                <a:gd name="T38" fmla="*/ 37 w 475"/>
                <a:gd name="T39" fmla="*/ 63 h 207"/>
                <a:gd name="T40" fmla="*/ 26 w 475"/>
                <a:gd name="T41" fmla="*/ 81 h 207"/>
                <a:gd name="T42" fmla="*/ 4 w 475"/>
                <a:gd name="T43" fmla="*/ 84 h 207"/>
                <a:gd name="T44" fmla="*/ 1 w 475"/>
                <a:gd name="T45" fmla="*/ 100 h 207"/>
                <a:gd name="T46" fmla="*/ 18 w 475"/>
                <a:gd name="T47" fmla="*/ 109 h 207"/>
                <a:gd name="T48" fmla="*/ 29 w 475"/>
                <a:gd name="T49" fmla="*/ 128 h 207"/>
                <a:gd name="T50" fmla="*/ 60 w 475"/>
                <a:gd name="T51" fmla="*/ 122 h 207"/>
                <a:gd name="T52" fmla="*/ 68 w 475"/>
                <a:gd name="T53" fmla="*/ 144 h 207"/>
                <a:gd name="T54" fmla="*/ 46 w 475"/>
                <a:gd name="T55" fmla="*/ 158 h 207"/>
                <a:gd name="T56" fmla="*/ 67 w 475"/>
                <a:gd name="T57" fmla="*/ 178 h 207"/>
                <a:gd name="T58" fmla="*/ 77 w 475"/>
                <a:gd name="T59" fmla="*/ 189 h 207"/>
                <a:gd name="T60" fmla="*/ 112 w 475"/>
                <a:gd name="T61" fmla="*/ 195 h 207"/>
                <a:gd name="T62" fmla="*/ 144 w 475"/>
                <a:gd name="T63" fmla="*/ 138 h 207"/>
                <a:gd name="T64" fmla="*/ 162 w 475"/>
                <a:gd name="T65" fmla="*/ 140 h 207"/>
                <a:gd name="T66" fmla="*/ 197 w 475"/>
                <a:gd name="T67" fmla="*/ 167 h 207"/>
                <a:gd name="T68" fmla="*/ 233 w 475"/>
                <a:gd name="T69" fmla="*/ 185 h 207"/>
                <a:gd name="T70" fmla="*/ 259 w 475"/>
                <a:gd name="T71" fmla="*/ 204 h 207"/>
                <a:gd name="T72" fmla="*/ 283 w 475"/>
                <a:gd name="T73" fmla="*/ 193 h 207"/>
                <a:gd name="T74" fmla="*/ 310 w 475"/>
                <a:gd name="T75" fmla="*/ 179 h 207"/>
                <a:gd name="T76" fmla="*/ 348 w 475"/>
                <a:gd name="T77" fmla="*/ 177 h 207"/>
                <a:gd name="T78" fmla="*/ 398 w 475"/>
                <a:gd name="T79" fmla="*/ 185 h 207"/>
                <a:gd name="T80" fmla="*/ 400 w 475"/>
                <a:gd name="T81" fmla="*/ 161 h 207"/>
                <a:gd name="T82" fmla="*/ 415 w 475"/>
                <a:gd name="T83" fmla="*/ 145 h 207"/>
                <a:gd name="T84" fmla="*/ 430 w 475"/>
                <a:gd name="T85" fmla="*/ 121 h 207"/>
                <a:gd name="T86" fmla="*/ 460 w 475"/>
                <a:gd name="T87" fmla="*/ 118 h 207"/>
                <a:gd name="T88" fmla="*/ 471 w 475"/>
                <a:gd name="T89" fmla="*/ 96 h 207"/>
                <a:gd name="T90" fmla="*/ 177 w 475"/>
                <a:gd name="T91" fmla="*/ 131 h 207"/>
                <a:gd name="T92" fmla="*/ 373 w 475"/>
                <a:gd name="T93" fmla="*/ 130 h 207"/>
                <a:gd name="T94" fmla="*/ 326 w 475"/>
                <a:gd name="T95" fmla="*/ 131 h 207"/>
                <a:gd name="T96" fmla="*/ 373 w 475"/>
                <a:gd name="T97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207">
                  <a:moveTo>
                    <a:pt x="472" y="85"/>
                  </a:moveTo>
                  <a:cubicBezTo>
                    <a:pt x="472" y="82"/>
                    <a:pt x="470" y="83"/>
                    <a:pt x="468" y="84"/>
                  </a:cubicBezTo>
                  <a:cubicBezTo>
                    <a:pt x="467" y="85"/>
                    <a:pt x="461" y="86"/>
                    <a:pt x="459" y="86"/>
                  </a:cubicBezTo>
                  <a:cubicBezTo>
                    <a:pt x="457" y="86"/>
                    <a:pt x="453" y="83"/>
                    <a:pt x="453" y="81"/>
                  </a:cubicBezTo>
                  <a:cubicBezTo>
                    <a:pt x="453" y="79"/>
                    <a:pt x="453" y="77"/>
                    <a:pt x="451" y="77"/>
                  </a:cubicBezTo>
                  <a:cubicBezTo>
                    <a:pt x="449" y="77"/>
                    <a:pt x="445" y="76"/>
                    <a:pt x="443" y="72"/>
                  </a:cubicBezTo>
                  <a:cubicBezTo>
                    <a:pt x="441" y="67"/>
                    <a:pt x="438" y="67"/>
                    <a:pt x="436" y="66"/>
                  </a:cubicBezTo>
                  <a:cubicBezTo>
                    <a:pt x="434" y="65"/>
                    <a:pt x="427" y="68"/>
                    <a:pt x="424" y="69"/>
                  </a:cubicBezTo>
                  <a:cubicBezTo>
                    <a:pt x="421" y="70"/>
                    <a:pt x="416" y="68"/>
                    <a:pt x="413" y="68"/>
                  </a:cubicBezTo>
                  <a:cubicBezTo>
                    <a:pt x="409" y="67"/>
                    <a:pt x="407" y="61"/>
                    <a:pt x="404" y="62"/>
                  </a:cubicBezTo>
                  <a:cubicBezTo>
                    <a:pt x="400" y="62"/>
                    <a:pt x="400" y="68"/>
                    <a:pt x="397" y="68"/>
                  </a:cubicBezTo>
                  <a:cubicBezTo>
                    <a:pt x="394" y="68"/>
                    <a:pt x="390" y="56"/>
                    <a:pt x="385" y="49"/>
                  </a:cubicBezTo>
                  <a:cubicBezTo>
                    <a:pt x="380" y="42"/>
                    <a:pt x="371" y="28"/>
                    <a:pt x="363" y="26"/>
                  </a:cubicBezTo>
                  <a:cubicBezTo>
                    <a:pt x="356" y="23"/>
                    <a:pt x="358" y="19"/>
                    <a:pt x="360" y="17"/>
                  </a:cubicBezTo>
                  <a:cubicBezTo>
                    <a:pt x="362" y="16"/>
                    <a:pt x="355" y="15"/>
                    <a:pt x="352" y="17"/>
                  </a:cubicBezTo>
                  <a:cubicBezTo>
                    <a:pt x="349" y="18"/>
                    <a:pt x="345" y="21"/>
                    <a:pt x="342" y="22"/>
                  </a:cubicBezTo>
                  <a:cubicBezTo>
                    <a:pt x="338" y="23"/>
                    <a:pt x="333" y="28"/>
                    <a:pt x="329" y="27"/>
                  </a:cubicBezTo>
                  <a:cubicBezTo>
                    <a:pt x="325" y="26"/>
                    <a:pt x="323" y="32"/>
                    <a:pt x="320" y="29"/>
                  </a:cubicBezTo>
                  <a:cubicBezTo>
                    <a:pt x="317" y="26"/>
                    <a:pt x="324" y="24"/>
                    <a:pt x="324" y="22"/>
                  </a:cubicBezTo>
                  <a:cubicBezTo>
                    <a:pt x="324" y="20"/>
                    <a:pt x="319" y="23"/>
                    <a:pt x="318" y="21"/>
                  </a:cubicBezTo>
                  <a:cubicBezTo>
                    <a:pt x="317" y="20"/>
                    <a:pt x="313" y="18"/>
                    <a:pt x="313" y="21"/>
                  </a:cubicBezTo>
                  <a:cubicBezTo>
                    <a:pt x="313" y="23"/>
                    <a:pt x="309" y="21"/>
                    <a:pt x="309" y="20"/>
                  </a:cubicBezTo>
                  <a:cubicBezTo>
                    <a:pt x="309" y="18"/>
                    <a:pt x="307" y="15"/>
                    <a:pt x="305" y="17"/>
                  </a:cubicBezTo>
                  <a:cubicBezTo>
                    <a:pt x="303" y="19"/>
                    <a:pt x="296" y="21"/>
                    <a:pt x="294" y="19"/>
                  </a:cubicBezTo>
                  <a:cubicBezTo>
                    <a:pt x="293" y="17"/>
                    <a:pt x="295" y="16"/>
                    <a:pt x="296" y="14"/>
                  </a:cubicBezTo>
                  <a:cubicBezTo>
                    <a:pt x="296" y="12"/>
                    <a:pt x="293" y="9"/>
                    <a:pt x="294" y="7"/>
                  </a:cubicBezTo>
                  <a:cubicBezTo>
                    <a:pt x="294" y="4"/>
                    <a:pt x="289" y="1"/>
                    <a:pt x="286" y="2"/>
                  </a:cubicBezTo>
                  <a:cubicBezTo>
                    <a:pt x="284" y="3"/>
                    <a:pt x="280" y="2"/>
                    <a:pt x="277" y="1"/>
                  </a:cubicBezTo>
                  <a:cubicBezTo>
                    <a:pt x="274" y="0"/>
                    <a:pt x="263" y="2"/>
                    <a:pt x="263" y="4"/>
                  </a:cubicBezTo>
                  <a:cubicBezTo>
                    <a:pt x="262" y="7"/>
                    <a:pt x="248" y="9"/>
                    <a:pt x="246" y="10"/>
                  </a:cubicBezTo>
                  <a:cubicBezTo>
                    <a:pt x="243" y="10"/>
                    <a:pt x="233" y="12"/>
                    <a:pt x="229" y="12"/>
                  </a:cubicBezTo>
                  <a:cubicBezTo>
                    <a:pt x="225" y="13"/>
                    <a:pt x="222" y="16"/>
                    <a:pt x="217" y="16"/>
                  </a:cubicBezTo>
                  <a:cubicBezTo>
                    <a:pt x="212" y="16"/>
                    <a:pt x="204" y="16"/>
                    <a:pt x="200" y="19"/>
                  </a:cubicBezTo>
                  <a:cubicBezTo>
                    <a:pt x="195" y="22"/>
                    <a:pt x="189" y="20"/>
                    <a:pt x="186" y="21"/>
                  </a:cubicBezTo>
                  <a:cubicBezTo>
                    <a:pt x="182" y="21"/>
                    <a:pt x="177" y="20"/>
                    <a:pt x="176" y="21"/>
                  </a:cubicBezTo>
                  <a:cubicBezTo>
                    <a:pt x="174" y="22"/>
                    <a:pt x="175" y="28"/>
                    <a:pt x="176" y="30"/>
                  </a:cubicBezTo>
                  <a:cubicBezTo>
                    <a:pt x="178" y="33"/>
                    <a:pt x="186" y="33"/>
                    <a:pt x="187" y="35"/>
                  </a:cubicBezTo>
                  <a:cubicBezTo>
                    <a:pt x="187" y="36"/>
                    <a:pt x="178" y="36"/>
                    <a:pt x="174" y="37"/>
                  </a:cubicBezTo>
                  <a:cubicBezTo>
                    <a:pt x="170" y="37"/>
                    <a:pt x="171" y="42"/>
                    <a:pt x="172" y="45"/>
                  </a:cubicBezTo>
                  <a:cubicBezTo>
                    <a:pt x="173" y="47"/>
                    <a:pt x="168" y="49"/>
                    <a:pt x="165" y="50"/>
                  </a:cubicBezTo>
                  <a:cubicBezTo>
                    <a:pt x="162" y="51"/>
                    <a:pt x="165" y="56"/>
                    <a:pt x="168" y="56"/>
                  </a:cubicBezTo>
                  <a:cubicBezTo>
                    <a:pt x="171" y="56"/>
                    <a:pt x="174" y="58"/>
                    <a:pt x="176" y="58"/>
                  </a:cubicBezTo>
                  <a:cubicBezTo>
                    <a:pt x="179" y="58"/>
                    <a:pt x="179" y="63"/>
                    <a:pt x="179" y="66"/>
                  </a:cubicBezTo>
                  <a:cubicBezTo>
                    <a:pt x="179" y="69"/>
                    <a:pt x="176" y="70"/>
                    <a:pt x="172" y="70"/>
                  </a:cubicBezTo>
                  <a:cubicBezTo>
                    <a:pt x="168" y="70"/>
                    <a:pt x="166" y="67"/>
                    <a:pt x="163" y="67"/>
                  </a:cubicBezTo>
                  <a:cubicBezTo>
                    <a:pt x="161" y="66"/>
                    <a:pt x="161" y="71"/>
                    <a:pt x="159" y="72"/>
                  </a:cubicBezTo>
                  <a:cubicBezTo>
                    <a:pt x="157" y="73"/>
                    <a:pt x="157" y="68"/>
                    <a:pt x="153" y="68"/>
                  </a:cubicBezTo>
                  <a:cubicBezTo>
                    <a:pt x="150" y="68"/>
                    <a:pt x="147" y="68"/>
                    <a:pt x="146" y="65"/>
                  </a:cubicBezTo>
                  <a:cubicBezTo>
                    <a:pt x="145" y="62"/>
                    <a:pt x="137" y="62"/>
                    <a:pt x="134" y="65"/>
                  </a:cubicBezTo>
                  <a:cubicBezTo>
                    <a:pt x="131" y="68"/>
                    <a:pt x="130" y="66"/>
                    <a:pt x="128" y="64"/>
                  </a:cubicBezTo>
                  <a:cubicBezTo>
                    <a:pt x="125" y="62"/>
                    <a:pt x="117" y="65"/>
                    <a:pt x="116" y="68"/>
                  </a:cubicBezTo>
                  <a:cubicBezTo>
                    <a:pt x="115" y="70"/>
                    <a:pt x="110" y="71"/>
                    <a:pt x="105" y="68"/>
                  </a:cubicBezTo>
                  <a:cubicBezTo>
                    <a:pt x="101" y="66"/>
                    <a:pt x="99" y="65"/>
                    <a:pt x="99" y="68"/>
                  </a:cubicBezTo>
                  <a:cubicBezTo>
                    <a:pt x="99" y="72"/>
                    <a:pt x="96" y="69"/>
                    <a:pt x="96" y="67"/>
                  </a:cubicBezTo>
                  <a:cubicBezTo>
                    <a:pt x="96" y="65"/>
                    <a:pt x="89" y="61"/>
                    <a:pt x="86" y="59"/>
                  </a:cubicBezTo>
                  <a:cubicBezTo>
                    <a:pt x="83" y="57"/>
                    <a:pt x="73" y="57"/>
                    <a:pt x="72" y="56"/>
                  </a:cubicBezTo>
                  <a:cubicBezTo>
                    <a:pt x="72" y="54"/>
                    <a:pt x="66" y="52"/>
                    <a:pt x="64" y="56"/>
                  </a:cubicBezTo>
                  <a:cubicBezTo>
                    <a:pt x="62" y="59"/>
                    <a:pt x="60" y="56"/>
                    <a:pt x="58" y="56"/>
                  </a:cubicBezTo>
                  <a:cubicBezTo>
                    <a:pt x="56" y="55"/>
                    <a:pt x="51" y="57"/>
                    <a:pt x="49" y="58"/>
                  </a:cubicBezTo>
                  <a:cubicBezTo>
                    <a:pt x="47" y="59"/>
                    <a:pt x="40" y="63"/>
                    <a:pt x="37" y="63"/>
                  </a:cubicBezTo>
                  <a:cubicBezTo>
                    <a:pt x="33" y="63"/>
                    <a:pt x="35" y="68"/>
                    <a:pt x="30" y="68"/>
                  </a:cubicBezTo>
                  <a:cubicBezTo>
                    <a:pt x="26" y="69"/>
                    <a:pt x="27" y="72"/>
                    <a:pt x="27" y="74"/>
                  </a:cubicBezTo>
                  <a:cubicBezTo>
                    <a:pt x="28" y="76"/>
                    <a:pt x="30" y="79"/>
                    <a:pt x="26" y="81"/>
                  </a:cubicBezTo>
                  <a:cubicBezTo>
                    <a:pt x="22" y="82"/>
                    <a:pt x="21" y="76"/>
                    <a:pt x="17" y="74"/>
                  </a:cubicBezTo>
                  <a:cubicBezTo>
                    <a:pt x="13" y="71"/>
                    <a:pt x="10" y="74"/>
                    <a:pt x="10" y="78"/>
                  </a:cubicBezTo>
                  <a:cubicBezTo>
                    <a:pt x="10" y="81"/>
                    <a:pt x="6" y="81"/>
                    <a:pt x="4" y="84"/>
                  </a:cubicBezTo>
                  <a:cubicBezTo>
                    <a:pt x="2" y="88"/>
                    <a:pt x="8" y="88"/>
                    <a:pt x="8" y="90"/>
                  </a:cubicBezTo>
                  <a:cubicBezTo>
                    <a:pt x="8" y="91"/>
                    <a:pt x="5" y="92"/>
                    <a:pt x="4" y="93"/>
                  </a:cubicBezTo>
                  <a:cubicBezTo>
                    <a:pt x="2" y="93"/>
                    <a:pt x="0" y="98"/>
                    <a:pt x="1" y="100"/>
                  </a:cubicBezTo>
                  <a:cubicBezTo>
                    <a:pt x="2" y="101"/>
                    <a:pt x="8" y="101"/>
                    <a:pt x="8" y="104"/>
                  </a:cubicBezTo>
                  <a:cubicBezTo>
                    <a:pt x="7" y="107"/>
                    <a:pt x="7" y="111"/>
                    <a:pt x="10" y="110"/>
                  </a:cubicBezTo>
                  <a:cubicBezTo>
                    <a:pt x="13" y="109"/>
                    <a:pt x="16" y="109"/>
                    <a:pt x="18" y="109"/>
                  </a:cubicBezTo>
                  <a:cubicBezTo>
                    <a:pt x="20" y="109"/>
                    <a:pt x="22" y="113"/>
                    <a:pt x="25" y="117"/>
                  </a:cubicBezTo>
                  <a:cubicBezTo>
                    <a:pt x="29" y="121"/>
                    <a:pt x="30" y="123"/>
                    <a:pt x="27" y="124"/>
                  </a:cubicBezTo>
                  <a:cubicBezTo>
                    <a:pt x="23" y="125"/>
                    <a:pt x="25" y="126"/>
                    <a:pt x="29" y="128"/>
                  </a:cubicBezTo>
                  <a:cubicBezTo>
                    <a:pt x="31" y="129"/>
                    <a:pt x="32" y="130"/>
                    <a:pt x="33" y="130"/>
                  </a:cubicBezTo>
                  <a:cubicBezTo>
                    <a:pt x="34" y="130"/>
                    <a:pt x="35" y="130"/>
                    <a:pt x="35" y="129"/>
                  </a:cubicBezTo>
                  <a:cubicBezTo>
                    <a:pt x="41" y="124"/>
                    <a:pt x="52" y="120"/>
                    <a:pt x="60" y="122"/>
                  </a:cubicBezTo>
                  <a:cubicBezTo>
                    <a:pt x="68" y="124"/>
                    <a:pt x="74" y="120"/>
                    <a:pt x="78" y="125"/>
                  </a:cubicBezTo>
                  <a:cubicBezTo>
                    <a:pt x="81" y="129"/>
                    <a:pt x="78" y="138"/>
                    <a:pt x="79" y="141"/>
                  </a:cubicBezTo>
                  <a:cubicBezTo>
                    <a:pt x="80" y="144"/>
                    <a:pt x="73" y="144"/>
                    <a:pt x="68" y="144"/>
                  </a:cubicBezTo>
                  <a:cubicBezTo>
                    <a:pt x="62" y="143"/>
                    <a:pt x="52" y="146"/>
                    <a:pt x="53" y="149"/>
                  </a:cubicBezTo>
                  <a:cubicBezTo>
                    <a:pt x="55" y="151"/>
                    <a:pt x="58" y="158"/>
                    <a:pt x="51" y="155"/>
                  </a:cubicBezTo>
                  <a:cubicBezTo>
                    <a:pt x="45" y="151"/>
                    <a:pt x="42" y="158"/>
                    <a:pt x="46" y="158"/>
                  </a:cubicBezTo>
                  <a:cubicBezTo>
                    <a:pt x="49" y="158"/>
                    <a:pt x="55" y="162"/>
                    <a:pt x="55" y="165"/>
                  </a:cubicBezTo>
                  <a:cubicBezTo>
                    <a:pt x="55" y="168"/>
                    <a:pt x="55" y="174"/>
                    <a:pt x="58" y="173"/>
                  </a:cubicBezTo>
                  <a:cubicBezTo>
                    <a:pt x="62" y="172"/>
                    <a:pt x="62" y="178"/>
                    <a:pt x="67" y="178"/>
                  </a:cubicBezTo>
                  <a:cubicBezTo>
                    <a:pt x="71" y="178"/>
                    <a:pt x="76" y="179"/>
                    <a:pt x="72" y="183"/>
                  </a:cubicBezTo>
                  <a:cubicBezTo>
                    <a:pt x="68" y="188"/>
                    <a:pt x="75" y="199"/>
                    <a:pt x="76" y="196"/>
                  </a:cubicBezTo>
                  <a:cubicBezTo>
                    <a:pt x="77" y="195"/>
                    <a:pt x="76" y="191"/>
                    <a:pt x="77" y="189"/>
                  </a:cubicBezTo>
                  <a:cubicBezTo>
                    <a:pt x="75" y="183"/>
                    <a:pt x="86" y="183"/>
                    <a:pt x="89" y="183"/>
                  </a:cubicBezTo>
                  <a:cubicBezTo>
                    <a:pt x="93" y="183"/>
                    <a:pt x="100" y="188"/>
                    <a:pt x="104" y="193"/>
                  </a:cubicBezTo>
                  <a:cubicBezTo>
                    <a:pt x="108" y="199"/>
                    <a:pt x="112" y="195"/>
                    <a:pt x="112" y="195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39"/>
                    <a:pt x="143" y="139"/>
                    <a:pt x="144" y="138"/>
                  </a:cubicBezTo>
                  <a:cubicBezTo>
                    <a:pt x="148" y="133"/>
                    <a:pt x="153" y="137"/>
                    <a:pt x="155" y="139"/>
                  </a:cubicBezTo>
                  <a:cubicBezTo>
                    <a:pt x="156" y="140"/>
                    <a:pt x="155" y="133"/>
                    <a:pt x="159" y="134"/>
                  </a:cubicBezTo>
                  <a:cubicBezTo>
                    <a:pt x="163" y="134"/>
                    <a:pt x="159" y="140"/>
                    <a:pt x="162" y="140"/>
                  </a:cubicBezTo>
                  <a:cubicBezTo>
                    <a:pt x="165" y="140"/>
                    <a:pt x="170" y="148"/>
                    <a:pt x="168" y="154"/>
                  </a:cubicBezTo>
                  <a:cubicBezTo>
                    <a:pt x="173" y="158"/>
                    <a:pt x="181" y="166"/>
                    <a:pt x="182" y="168"/>
                  </a:cubicBezTo>
                  <a:cubicBezTo>
                    <a:pt x="183" y="170"/>
                    <a:pt x="195" y="166"/>
                    <a:pt x="197" y="167"/>
                  </a:cubicBezTo>
                  <a:cubicBezTo>
                    <a:pt x="199" y="168"/>
                    <a:pt x="217" y="168"/>
                    <a:pt x="221" y="168"/>
                  </a:cubicBezTo>
                  <a:cubicBezTo>
                    <a:pt x="224" y="168"/>
                    <a:pt x="226" y="173"/>
                    <a:pt x="230" y="174"/>
                  </a:cubicBezTo>
                  <a:cubicBezTo>
                    <a:pt x="234" y="175"/>
                    <a:pt x="232" y="181"/>
                    <a:pt x="233" y="185"/>
                  </a:cubicBezTo>
                  <a:cubicBezTo>
                    <a:pt x="233" y="188"/>
                    <a:pt x="239" y="192"/>
                    <a:pt x="239" y="196"/>
                  </a:cubicBezTo>
                  <a:cubicBezTo>
                    <a:pt x="240" y="199"/>
                    <a:pt x="245" y="197"/>
                    <a:pt x="249" y="198"/>
                  </a:cubicBezTo>
                  <a:cubicBezTo>
                    <a:pt x="253" y="199"/>
                    <a:pt x="258" y="200"/>
                    <a:pt x="259" y="204"/>
                  </a:cubicBezTo>
                  <a:cubicBezTo>
                    <a:pt x="259" y="207"/>
                    <a:pt x="264" y="205"/>
                    <a:pt x="264" y="202"/>
                  </a:cubicBezTo>
                  <a:cubicBezTo>
                    <a:pt x="265" y="199"/>
                    <a:pt x="269" y="196"/>
                    <a:pt x="276" y="193"/>
                  </a:cubicBezTo>
                  <a:cubicBezTo>
                    <a:pt x="279" y="192"/>
                    <a:pt x="281" y="192"/>
                    <a:pt x="283" y="193"/>
                  </a:cubicBezTo>
                  <a:cubicBezTo>
                    <a:pt x="284" y="190"/>
                    <a:pt x="286" y="187"/>
                    <a:pt x="287" y="187"/>
                  </a:cubicBezTo>
                  <a:cubicBezTo>
                    <a:pt x="289" y="186"/>
                    <a:pt x="293" y="183"/>
                    <a:pt x="294" y="180"/>
                  </a:cubicBezTo>
                  <a:cubicBezTo>
                    <a:pt x="294" y="176"/>
                    <a:pt x="303" y="176"/>
                    <a:pt x="310" y="179"/>
                  </a:cubicBezTo>
                  <a:cubicBezTo>
                    <a:pt x="316" y="182"/>
                    <a:pt x="320" y="182"/>
                    <a:pt x="320" y="178"/>
                  </a:cubicBezTo>
                  <a:cubicBezTo>
                    <a:pt x="320" y="173"/>
                    <a:pt x="329" y="172"/>
                    <a:pt x="332" y="173"/>
                  </a:cubicBezTo>
                  <a:cubicBezTo>
                    <a:pt x="335" y="174"/>
                    <a:pt x="343" y="179"/>
                    <a:pt x="348" y="177"/>
                  </a:cubicBezTo>
                  <a:cubicBezTo>
                    <a:pt x="352" y="176"/>
                    <a:pt x="372" y="178"/>
                    <a:pt x="378" y="179"/>
                  </a:cubicBezTo>
                  <a:cubicBezTo>
                    <a:pt x="383" y="180"/>
                    <a:pt x="384" y="177"/>
                    <a:pt x="389" y="182"/>
                  </a:cubicBezTo>
                  <a:cubicBezTo>
                    <a:pt x="392" y="186"/>
                    <a:pt x="394" y="182"/>
                    <a:pt x="398" y="185"/>
                  </a:cubicBezTo>
                  <a:cubicBezTo>
                    <a:pt x="398" y="184"/>
                    <a:pt x="398" y="183"/>
                    <a:pt x="398" y="181"/>
                  </a:cubicBezTo>
                  <a:cubicBezTo>
                    <a:pt x="398" y="178"/>
                    <a:pt x="403" y="175"/>
                    <a:pt x="404" y="173"/>
                  </a:cubicBezTo>
                  <a:cubicBezTo>
                    <a:pt x="405" y="170"/>
                    <a:pt x="400" y="163"/>
                    <a:pt x="400" y="161"/>
                  </a:cubicBezTo>
                  <a:cubicBezTo>
                    <a:pt x="400" y="158"/>
                    <a:pt x="400" y="153"/>
                    <a:pt x="397" y="151"/>
                  </a:cubicBezTo>
                  <a:cubicBezTo>
                    <a:pt x="394" y="150"/>
                    <a:pt x="402" y="147"/>
                    <a:pt x="404" y="147"/>
                  </a:cubicBezTo>
                  <a:cubicBezTo>
                    <a:pt x="408" y="147"/>
                    <a:pt x="413" y="144"/>
                    <a:pt x="415" y="145"/>
                  </a:cubicBezTo>
                  <a:cubicBezTo>
                    <a:pt x="416" y="147"/>
                    <a:pt x="420" y="147"/>
                    <a:pt x="423" y="147"/>
                  </a:cubicBezTo>
                  <a:cubicBezTo>
                    <a:pt x="426" y="147"/>
                    <a:pt x="425" y="144"/>
                    <a:pt x="423" y="142"/>
                  </a:cubicBezTo>
                  <a:cubicBezTo>
                    <a:pt x="421" y="141"/>
                    <a:pt x="429" y="126"/>
                    <a:pt x="430" y="121"/>
                  </a:cubicBezTo>
                  <a:cubicBezTo>
                    <a:pt x="431" y="116"/>
                    <a:pt x="434" y="121"/>
                    <a:pt x="438" y="121"/>
                  </a:cubicBezTo>
                  <a:cubicBezTo>
                    <a:pt x="442" y="122"/>
                    <a:pt x="446" y="121"/>
                    <a:pt x="449" y="122"/>
                  </a:cubicBezTo>
                  <a:cubicBezTo>
                    <a:pt x="451" y="123"/>
                    <a:pt x="458" y="121"/>
                    <a:pt x="460" y="118"/>
                  </a:cubicBezTo>
                  <a:cubicBezTo>
                    <a:pt x="462" y="116"/>
                    <a:pt x="458" y="115"/>
                    <a:pt x="458" y="110"/>
                  </a:cubicBezTo>
                  <a:cubicBezTo>
                    <a:pt x="458" y="104"/>
                    <a:pt x="462" y="102"/>
                    <a:pt x="466" y="102"/>
                  </a:cubicBezTo>
                  <a:cubicBezTo>
                    <a:pt x="470" y="102"/>
                    <a:pt x="471" y="98"/>
                    <a:pt x="471" y="96"/>
                  </a:cubicBezTo>
                  <a:cubicBezTo>
                    <a:pt x="471" y="93"/>
                    <a:pt x="474" y="92"/>
                    <a:pt x="475" y="89"/>
                  </a:cubicBezTo>
                  <a:cubicBezTo>
                    <a:pt x="474" y="87"/>
                    <a:pt x="473" y="86"/>
                    <a:pt x="472" y="85"/>
                  </a:cubicBezTo>
                  <a:close/>
                  <a:moveTo>
                    <a:pt x="177" y="131"/>
                  </a:moveTo>
                  <a:cubicBezTo>
                    <a:pt x="176" y="133"/>
                    <a:pt x="162" y="130"/>
                    <a:pt x="161" y="127"/>
                  </a:cubicBezTo>
                  <a:cubicBezTo>
                    <a:pt x="160" y="125"/>
                    <a:pt x="180" y="128"/>
                    <a:pt x="177" y="131"/>
                  </a:cubicBezTo>
                  <a:close/>
                  <a:moveTo>
                    <a:pt x="373" y="130"/>
                  </a:moveTo>
                  <a:cubicBezTo>
                    <a:pt x="363" y="130"/>
                    <a:pt x="342" y="126"/>
                    <a:pt x="333" y="134"/>
                  </a:cubicBezTo>
                  <a:cubicBezTo>
                    <a:pt x="325" y="143"/>
                    <a:pt x="331" y="148"/>
                    <a:pt x="327" y="148"/>
                  </a:cubicBezTo>
                  <a:cubicBezTo>
                    <a:pt x="323" y="149"/>
                    <a:pt x="321" y="135"/>
                    <a:pt x="326" y="131"/>
                  </a:cubicBezTo>
                  <a:cubicBezTo>
                    <a:pt x="331" y="126"/>
                    <a:pt x="346" y="124"/>
                    <a:pt x="356" y="126"/>
                  </a:cubicBezTo>
                  <a:cubicBezTo>
                    <a:pt x="366" y="129"/>
                    <a:pt x="383" y="125"/>
                    <a:pt x="385" y="125"/>
                  </a:cubicBezTo>
                  <a:cubicBezTo>
                    <a:pt x="388" y="126"/>
                    <a:pt x="383" y="130"/>
                    <a:pt x="373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4" name="Freeform 294"/>
            <p:cNvSpPr>
              <a:spLocks noEditPoints="1"/>
            </p:cNvSpPr>
            <p:nvPr userDrawn="1"/>
          </p:nvSpPr>
          <p:spPr bwMode="auto">
            <a:xfrm>
              <a:off x="7698875" y="1709982"/>
              <a:ext cx="4267048" cy="1650349"/>
            </a:xfrm>
            <a:custGeom>
              <a:avLst/>
              <a:gdLst>
                <a:gd name="T0" fmla="*/ 839 w 1992"/>
                <a:gd name="T1" fmla="*/ 42 h 708"/>
                <a:gd name="T2" fmla="*/ 914 w 1992"/>
                <a:gd name="T3" fmla="*/ 68 h 708"/>
                <a:gd name="T4" fmla="*/ 922 w 1992"/>
                <a:gd name="T5" fmla="*/ 88 h 708"/>
                <a:gd name="T6" fmla="*/ 1499 w 1992"/>
                <a:gd name="T7" fmla="*/ 162 h 708"/>
                <a:gd name="T8" fmla="*/ 1376 w 1992"/>
                <a:gd name="T9" fmla="*/ 161 h 708"/>
                <a:gd name="T10" fmla="*/ 1404 w 1992"/>
                <a:gd name="T11" fmla="*/ 189 h 708"/>
                <a:gd name="T12" fmla="*/ 1435 w 1992"/>
                <a:gd name="T13" fmla="*/ 541 h 708"/>
                <a:gd name="T14" fmla="*/ 1988 w 1992"/>
                <a:gd name="T15" fmla="*/ 333 h 708"/>
                <a:gd name="T16" fmla="*/ 1797 w 1992"/>
                <a:gd name="T17" fmla="*/ 262 h 708"/>
                <a:gd name="T18" fmla="*/ 1647 w 1992"/>
                <a:gd name="T19" fmla="*/ 269 h 708"/>
                <a:gd name="T20" fmla="*/ 1458 w 1992"/>
                <a:gd name="T21" fmla="*/ 223 h 708"/>
                <a:gd name="T22" fmla="*/ 1377 w 1992"/>
                <a:gd name="T23" fmla="*/ 229 h 708"/>
                <a:gd name="T24" fmla="*/ 1270 w 1992"/>
                <a:gd name="T25" fmla="*/ 210 h 708"/>
                <a:gd name="T26" fmla="*/ 1160 w 1992"/>
                <a:gd name="T27" fmla="*/ 196 h 708"/>
                <a:gd name="T28" fmla="*/ 996 w 1992"/>
                <a:gd name="T29" fmla="*/ 200 h 708"/>
                <a:gd name="T30" fmla="*/ 1075 w 1992"/>
                <a:gd name="T31" fmla="*/ 120 h 708"/>
                <a:gd name="T32" fmla="*/ 958 w 1992"/>
                <a:gd name="T33" fmla="*/ 97 h 708"/>
                <a:gd name="T34" fmla="*/ 854 w 1992"/>
                <a:gd name="T35" fmla="*/ 132 h 708"/>
                <a:gd name="T36" fmla="*/ 786 w 1992"/>
                <a:gd name="T37" fmla="*/ 172 h 708"/>
                <a:gd name="T38" fmla="*/ 686 w 1992"/>
                <a:gd name="T39" fmla="*/ 207 h 708"/>
                <a:gd name="T40" fmla="*/ 650 w 1992"/>
                <a:gd name="T41" fmla="*/ 218 h 708"/>
                <a:gd name="T42" fmla="*/ 674 w 1992"/>
                <a:gd name="T43" fmla="*/ 283 h 708"/>
                <a:gd name="T44" fmla="*/ 611 w 1992"/>
                <a:gd name="T45" fmla="*/ 319 h 708"/>
                <a:gd name="T46" fmla="*/ 613 w 1992"/>
                <a:gd name="T47" fmla="*/ 201 h 708"/>
                <a:gd name="T48" fmla="*/ 542 w 1992"/>
                <a:gd name="T49" fmla="*/ 274 h 708"/>
                <a:gd name="T50" fmla="*/ 443 w 1992"/>
                <a:gd name="T51" fmla="*/ 286 h 708"/>
                <a:gd name="T52" fmla="*/ 299 w 1992"/>
                <a:gd name="T53" fmla="*/ 309 h 708"/>
                <a:gd name="T54" fmla="*/ 266 w 1992"/>
                <a:gd name="T55" fmla="*/ 323 h 708"/>
                <a:gd name="T56" fmla="*/ 184 w 1992"/>
                <a:gd name="T57" fmla="*/ 361 h 708"/>
                <a:gd name="T58" fmla="*/ 244 w 1992"/>
                <a:gd name="T59" fmla="*/ 298 h 708"/>
                <a:gd name="T60" fmla="*/ 118 w 1992"/>
                <a:gd name="T61" fmla="*/ 268 h 708"/>
                <a:gd name="T62" fmla="*/ 127 w 1992"/>
                <a:gd name="T63" fmla="*/ 364 h 708"/>
                <a:gd name="T64" fmla="*/ 91 w 1992"/>
                <a:gd name="T65" fmla="*/ 461 h 708"/>
                <a:gd name="T66" fmla="*/ 150 w 1992"/>
                <a:gd name="T67" fmla="*/ 536 h 708"/>
                <a:gd name="T68" fmla="*/ 206 w 1992"/>
                <a:gd name="T69" fmla="*/ 582 h 708"/>
                <a:gd name="T70" fmla="*/ 216 w 1992"/>
                <a:gd name="T71" fmla="*/ 640 h 708"/>
                <a:gd name="T72" fmla="*/ 315 w 1992"/>
                <a:gd name="T73" fmla="*/ 700 h 708"/>
                <a:gd name="T74" fmla="*/ 316 w 1992"/>
                <a:gd name="T75" fmla="*/ 602 h 708"/>
                <a:gd name="T76" fmla="*/ 411 w 1992"/>
                <a:gd name="T77" fmla="*/ 577 h 708"/>
                <a:gd name="T78" fmla="*/ 486 w 1992"/>
                <a:gd name="T79" fmla="*/ 546 h 708"/>
                <a:gd name="T80" fmla="*/ 617 w 1992"/>
                <a:gd name="T81" fmla="*/ 526 h 708"/>
                <a:gd name="T82" fmla="*/ 736 w 1992"/>
                <a:gd name="T83" fmla="*/ 578 h 708"/>
                <a:gd name="T84" fmla="*/ 848 w 1992"/>
                <a:gd name="T85" fmla="*/ 578 h 708"/>
                <a:gd name="T86" fmla="*/ 952 w 1992"/>
                <a:gd name="T87" fmla="*/ 570 h 708"/>
                <a:gd name="T88" fmla="*/ 1104 w 1992"/>
                <a:gd name="T89" fmla="*/ 588 h 708"/>
                <a:gd name="T90" fmla="*/ 1233 w 1992"/>
                <a:gd name="T91" fmla="*/ 553 h 708"/>
                <a:gd name="T92" fmla="*/ 1319 w 1992"/>
                <a:gd name="T93" fmla="*/ 649 h 708"/>
                <a:gd name="T94" fmla="*/ 1406 w 1992"/>
                <a:gd name="T95" fmla="*/ 571 h 708"/>
                <a:gd name="T96" fmla="*/ 1359 w 1992"/>
                <a:gd name="T97" fmla="*/ 523 h 708"/>
                <a:gd name="T98" fmla="*/ 1520 w 1992"/>
                <a:gd name="T99" fmla="*/ 444 h 708"/>
                <a:gd name="T100" fmla="*/ 1628 w 1992"/>
                <a:gd name="T101" fmla="*/ 410 h 708"/>
                <a:gd name="T102" fmla="*/ 1648 w 1992"/>
                <a:gd name="T103" fmla="*/ 440 h 708"/>
                <a:gd name="T104" fmla="*/ 1642 w 1992"/>
                <a:gd name="T105" fmla="*/ 524 h 708"/>
                <a:gd name="T106" fmla="*/ 1706 w 1992"/>
                <a:gd name="T107" fmla="*/ 439 h 708"/>
                <a:gd name="T108" fmla="*/ 1847 w 1992"/>
                <a:gd name="T109" fmla="*/ 367 h 708"/>
                <a:gd name="T110" fmla="*/ 1900 w 1992"/>
                <a:gd name="T111" fmla="*/ 344 h 708"/>
                <a:gd name="T112" fmla="*/ 1981 w 1992"/>
                <a:gd name="T113" fmla="*/ 342 h 708"/>
                <a:gd name="T114" fmla="*/ 336 w 1992"/>
                <a:gd name="T115" fmla="*/ 26 h 708"/>
                <a:gd name="T116" fmla="*/ 443 w 1992"/>
                <a:gd name="T117" fmla="*/ 10 h 708"/>
                <a:gd name="T118" fmla="*/ 386 w 1992"/>
                <a:gd name="T119" fmla="*/ 212 h 708"/>
                <a:gd name="T120" fmla="*/ 484 w 1992"/>
                <a:gd name="T121" fmla="*/ 156 h 708"/>
                <a:gd name="T122" fmla="*/ 411 w 1992"/>
                <a:gd name="T123" fmla="*/ 18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2" h="708">
                  <a:moveTo>
                    <a:pt x="30" y="512"/>
                  </a:moveTo>
                  <a:cubicBezTo>
                    <a:pt x="29" y="512"/>
                    <a:pt x="24" y="511"/>
                    <a:pt x="23" y="509"/>
                  </a:cubicBezTo>
                  <a:cubicBezTo>
                    <a:pt x="22" y="508"/>
                    <a:pt x="19" y="508"/>
                    <a:pt x="16" y="509"/>
                  </a:cubicBezTo>
                  <a:cubicBezTo>
                    <a:pt x="17" y="509"/>
                    <a:pt x="17" y="509"/>
                    <a:pt x="18" y="510"/>
                  </a:cubicBezTo>
                  <a:cubicBezTo>
                    <a:pt x="19" y="513"/>
                    <a:pt x="12" y="513"/>
                    <a:pt x="14" y="516"/>
                  </a:cubicBezTo>
                  <a:cubicBezTo>
                    <a:pt x="16" y="519"/>
                    <a:pt x="9" y="519"/>
                    <a:pt x="9" y="516"/>
                  </a:cubicBezTo>
                  <a:cubicBezTo>
                    <a:pt x="9" y="513"/>
                    <a:pt x="0" y="515"/>
                    <a:pt x="1" y="517"/>
                  </a:cubicBezTo>
                  <a:cubicBezTo>
                    <a:pt x="1" y="517"/>
                    <a:pt x="0" y="518"/>
                    <a:pt x="0" y="519"/>
                  </a:cubicBezTo>
                  <a:cubicBezTo>
                    <a:pt x="2" y="520"/>
                    <a:pt x="5" y="521"/>
                    <a:pt x="6" y="521"/>
                  </a:cubicBezTo>
                  <a:cubicBezTo>
                    <a:pt x="7" y="522"/>
                    <a:pt x="28" y="524"/>
                    <a:pt x="36" y="522"/>
                  </a:cubicBezTo>
                  <a:cubicBezTo>
                    <a:pt x="36" y="521"/>
                    <a:pt x="37" y="517"/>
                    <a:pt x="37" y="515"/>
                  </a:cubicBezTo>
                  <a:cubicBezTo>
                    <a:pt x="37" y="513"/>
                    <a:pt x="32" y="511"/>
                    <a:pt x="30" y="512"/>
                  </a:cubicBezTo>
                  <a:close/>
                  <a:moveTo>
                    <a:pt x="850" y="34"/>
                  </a:moveTo>
                  <a:cubicBezTo>
                    <a:pt x="857" y="36"/>
                    <a:pt x="854" y="38"/>
                    <a:pt x="847" y="38"/>
                  </a:cubicBezTo>
                  <a:cubicBezTo>
                    <a:pt x="841" y="38"/>
                    <a:pt x="835" y="40"/>
                    <a:pt x="839" y="42"/>
                  </a:cubicBezTo>
                  <a:cubicBezTo>
                    <a:pt x="843" y="43"/>
                    <a:pt x="842" y="47"/>
                    <a:pt x="850" y="48"/>
                  </a:cubicBezTo>
                  <a:cubicBezTo>
                    <a:pt x="857" y="50"/>
                    <a:pt x="864" y="44"/>
                    <a:pt x="863" y="40"/>
                  </a:cubicBezTo>
                  <a:cubicBezTo>
                    <a:pt x="863" y="37"/>
                    <a:pt x="888" y="33"/>
                    <a:pt x="895" y="31"/>
                  </a:cubicBezTo>
                  <a:cubicBezTo>
                    <a:pt x="902" y="30"/>
                    <a:pt x="891" y="23"/>
                    <a:pt x="898" y="23"/>
                  </a:cubicBezTo>
                  <a:cubicBezTo>
                    <a:pt x="906" y="22"/>
                    <a:pt x="903" y="19"/>
                    <a:pt x="894" y="17"/>
                  </a:cubicBezTo>
                  <a:cubicBezTo>
                    <a:pt x="884" y="16"/>
                    <a:pt x="888" y="9"/>
                    <a:pt x="885" y="6"/>
                  </a:cubicBezTo>
                  <a:cubicBezTo>
                    <a:pt x="882" y="4"/>
                    <a:pt x="880" y="9"/>
                    <a:pt x="868" y="12"/>
                  </a:cubicBezTo>
                  <a:cubicBezTo>
                    <a:pt x="856" y="14"/>
                    <a:pt x="850" y="17"/>
                    <a:pt x="855" y="19"/>
                  </a:cubicBezTo>
                  <a:cubicBezTo>
                    <a:pt x="860" y="21"/>
                    <a:pt x="855" y="27"/>
                    <a:pt x="850" y="26"/>
                  </a:cubicBezTo>
                  <a:cubicBezTo>
                    <a:pt x="845" y="26"/>
                    <a:pt x="844" y="31"/>
                    <a:pt x="850" y="34"/>
                  </a:cubicBezTo>
                  <a:close/>
                  <a:moveTo>
                    <a:pt x="869" y="43"/>
                  </a:moveTo>
                  <a:cubicBezTo>
                    <a:pt x="869" y="46"/>
                    <a:pt x="857" y="50"/>
                    <a:pt x="861" y="52"/>
                  </a:cubicBezTo>
                  <a:cubicBezTo>
                    <a:pt x="863" y="54"/>
                    <a:pt x="866" y="54"/>
                    <a:pt x="869" y="54"/>
                  </a:cubicBezTo>
                  <a:cubicBezTo>
                    <a:pt x="873" y="55"/>
                    <a:pt x="874" y="63"/>
                    <a:pt x="881" y="62"/>
                  </a:cubicBezTo>
                  <a:cubicBezTo>
                    <a:pt x="887" y="61"/>
                    <a:pt x="904" y="68"/>
                    <a:pt x="914" y="68"/>
                  </a:cubicBezTo>
                  <a:cubicBezTo>
                    <a:pt x="924" y="68"/>
                    <a:pt x="925" y="61"/>
                    <a:pt x="922" y="60"/>
                  </a:cubicBezTo>
                  <a:cubicBezTo>
                    <a:pt x="918" y="60"/>
                    <a:pt x="921" y="55"/>
                    <a:pt x="927" y="48"/>
                  </a:cubicBezTo>
                  <a:cubicBezTo>
                    <a:pt x="932" y="41"/>
                    <a:pt x="910" y="35"/>
                    <a:pt x="910" y="41"/>
                  </a:cubicBezTo>
                  <a:cubicBezTo>
                    <a:pt x="910" y="47"/>
                    <a:pt x="903" y="40"/>
                    <a:pt x="901" y="36"/>
                  </a:cubicBezTo>
                  <a:cubicBezTo>
                    <a:pt x="899" y="33"/>
                    <a:pt x="869" y="39"/>
                    <a:pt x="869" y="43"/>
                  </a:cubicBezTo>
                  <a:close/>
                  <a:moveTo>
                    <a:pt x="595" y="197"/>
                  </a:moveTo>
                  <a:cubicBezTo>
                    <a:pt x="600" y="198"/>
                    <a:pt x="612" y="195"/>
                    <a:pt x="613" y="193"/>
                  </a:cubicBezTo>
                  <a:cubicBezTo>
                    <a:pt x="615" y="191"/>
                    <a:pt x="609" y="188"/>
                    <a:pt x="601" y="188"/>
                  </a:cubicBezTo>
                  <a:cubicBezTo>
                    <a:pt x="593" y="188"/>
                    <a:pt x="592" y="196"/>
                    <a:pt x="595" y="197"/>
                  </a:cubicBezTo>
                  <a:close/>
                  <a:moveTo>
                    <a:pt x="529" y="19"/>
                  </a:moveTo>
                  <a:cubicBezTo>
                    <a:pt x="542" y="18"/>
                    <a:pt x="542" y="11"/>
                    <a:pt x="535" y="10"/>
                  </a:cubicBezTo>
                  <a:cubicBezTo>
                    <a:pt x="528" y="9"/>
                    <a:pt x="527" y="14"/>
                    <a:pt x="523" y="14"/>
                  </a:cubicBezTo>
                  <a:cubicBezTo>
                    <a:pt x="520" y="13"/>
                    <a:pt x="507" y="16"/>
                    <a:pt x="510" y="18"/>
                  </a:cubicBezTo>
                  <a:cubicBezTo>
                    <a:pt x="513" y="22"/>
                    <a:pt x="522" y="20"/>
                    <a:pt x="529" y="19"/>
                  </a:cubicBezTo>
                  <a:close/>
                  <a:moveTo>
                    <a:pt x="922" y="88"/>
                  </a:moveTo>
                  <a:cubicBezTo>
                    <a:pt x="927" y="90"/>
                    <a:pt x="942" y="85"/>
                    <a:pt x="953" y="85"/>
                  </a:cubicBezTo>
                  <a:cubicBezTo>
                    <a:pt x="963" y="85"/>
                    <a:pt x="992" y="77"/>
                    <a:pt x="993" y="72"/>
                  </a:cubicBezTo>
                  <a:cubicBezTo>
                    <a:pt x="994" y="67"/>
                    <a:pt x="982" y="68"/>
                    <a:pt x="978" y="63"/>
                  </a:cubicBezTo>
                  <a:cubicBezTo>
                    <a:pt x="973" y="59"/>
                    <a:pt x="963" y="62"/>
                    <a:pt x="961" y="66"/>
                  </a:cubicBezTo>
                  <a:cubicBezTo>
                    <a:pt x="958" y="70"/>
                    <a:pt x="956" y="67"/>
                    <a:pt x="962" y="61"/>
                  </a:cubicBezTo>
                  <a:cubicBezTo>
                    <a:pt x="969" y="54"/>
                    <a:pt x="956" y="50"/>
                    <a:pt x="955" y="54"/>
                  </a:cubicBezTo>
                  <a:cubicBezTo>
                    <a:pt x="955" y="57"/>
                    <a:pt x="943" y="54"/>
                    <a:pt x="943" y="58"/>
                  </a:cubicBezTo>
                  <a:cubicBezTo>
                    <a:pt x="943" y="61"/>
                    <a:pt x="938" y="63"/>
                    <a:pt x="939" y="66"/>
                  </a:cubicBezTo>
                  <a:cubicBezTo>
                    <a:pt x="939" y="70"/>
                    <a:pt x="931" y="64"/>
                    <a:pt x="930" y="72"/>
                  </a:cubicBezTo>
                  <a:cubicBezTo>
                    <a:pt x="930" y="80"/>
                    <a:pt x="917" y="85"/>
                    <a:pt x="922" y="88"/>
                  </a:cubicBezTo>
                  <a:close/>
                  <a:moveTo>
                    <a:pt x="841" y="11"/>
                  </a:moveTo>
                  <a:cubicBezTo>
                    <a:pt x="843" y="6"/>
                    <a:pt x="820" y="8"/>
                    <a:pt x="826" y="13"/>
                  </a:cubicBezTo>
                  <a:cubicBezTo>
                    <a:pt x="828" y="15"/>
                    <a:pt x="840" y="16"/>
                    <a:pt x="841" y="11"/>
                  </a:cubicBezTo>
                  <a:close/>
                  <a:moveTo>
                    <a:pt x="1471" y="153"/>
                  </a:moveTo>
                  <a:cubicBezTo>
                    <a:pt x="1479" y="154"/>
                    <a:pt x="1484" y="161"/>
                    <a:pt x="1499" y="162"/>
                  </a:cubicBezTo>
                  <a:cubicBezTo>
                    <a:pt x="1515" y="163"/>
                    <a:pt x="1527" y="160"/>
                    <a:pt x="1527" y="157"/>
                  </a:cubicBezTo>
                  <a:cubicBezTo>
                    <a:pt x="1528" y="154"/>
                    <a:pt x="1513" y="149"/>
                    <a:pt x="1508" y="152"/>
                  </a:cubicBezTo>
                  <a:cubicBezTo>
                    <a:pt x="1504" y="154"/>
                    <a:pt x="1500" y="147"/>
                    <a:pt x="1495" y="149"/>
                  </a:cubicBezTo>
                  <a:cubicBezTo>
                    <a:pt x="1489" y="151"/>
                    <a:pt x="1482" y="150"/>
                    <a:pt x="1479" y="146"/>
                  </a:cubicBezTo>
                  <a:cubicBezTo>
                    <a:pt x="1476" y="141"/>
                    <a:pt x="1467" y="153"/>
                    <a:pt x="1471" y="153"/>
                  </a:cubicBezTo>
                  <a:close/>
                  <a:moveTo>
                    <a:pt x="1411" y="173"/>
                  </a:moveTo>
                  <a:cubicBezTo>
                    <a:pt x="1411" y="169"/>
                    <a:pt x="1392" y="175"/>
                    <a:pt x="1400" y="178"/>
                  </a:cubicBezTo>
                  <a:cubicBezTo>
                    <a:pt x="1404" y="179"/>
                    <a:pt x="1411" y="178"/>
                    <a:pt x="1411" y="173"/>
                  </a:cubicBezTo>
                  <a:close/>
                  <a:moveTo>
                    <a:pt x="1856" y="243"/>
                  </a:moveTo>
                  <a:cubicBezTo>
                    <a:pt x="1863" y="246"/>
                    <a:pt x="1867" y="239"/>
                    <a:pt x="1872" y="242"/>
                  </a:cubicBezTo>
                  <a:cubicBezTo>
                    <a:pt x="1878" y="246"/>
                    <a:pt x="1891" y="241"/>
                    <a:pt x="1897" y="240"/>
                  </a:cubicBezTo>
                  <a:cubicBezTo>
                    <a:pt x="1902" y="239"/>
                    <a:pt x="1900" y="232"/>
                    <a:pt x="1884" y="231"/>
                  </a:cubicBezTo>
                  <a:cubicBezTo>
                    <a:pt x="1869" y="229"/>
                    <a:pt x="1848" y="239"/>
                    <a:pt x="1856" y="243"/>
                  </a:cubicBezTo>
                  <a:close/>
                  <a:moveTo>
                    <a:pt x="1367" y="154"/>
                  </a:moveTo>
                  <a:cubicBezTo>
                    <a:pt x="1371" y="156"/>
                    <a:pt x="1373" y="158"/>
                    <a:pt x="1376" y="161"/>
                  </a:cubicBezTo>
                  <a:cubicBezTo>
                    <a:pt x="1379" y="163"/>
                    <a:pt x="1389" y="159"/>
                    <a:pt x="1393" y="158"/>
                  </a:cubicBezTo>
                  <a:cubicBezTo>
                    <a:pt x="1397" y="157"/>
                    <a:pt x="1398" y="164"/>
                    <a:pt x="1404" y="160"/>
                  </a:cubicBezTo>
                  <a:cubicBezTo>
                    <a:pt x="1411" y="156"/>
                    <a:pt x="1417" y="158"/>
                    <a:pt x="1425" y="158"/>
                  </a:cubicBezTo>
                  <a:cubicBezTo>
                    <a:pt x="1433" y="158"/>
                    <a:pt x="1424" y="149"/>
                    <a:pt x="1424" y="146"/>
                  </a:cubicBezTo>
                  <a:cubicBezTo>
                    <a:pt x="1424" y="142"/>
                    <a:pt x="1433" y="144"/>
                    <a:pt x="1430" y="147"/>
                  </a:cubicBezTo>
                  <a:cubicBezTo>
                    <a:pt x="1427" y="151"/>
                    <a:pt x="1434" y="158"/>
                    <a:pt x="1445" y="157"/>
                  </a:cubicBezTo>
                  <a:cubicBezTo>
                    <a:pt x="1456" y="157"/>
                    <a:pt x="1448" y="150"/>
                    <a:pt x="1454" y="148"/>
                  </a:cubicBezTo>
                  <a:cubicBezTo>
                    <a:pt x="1459" y="146"/>
                    <a:pt x="1458" y="143"/>
                    <a:pt x="1450" y="139"/>
                  </a:cubicBezTo>
                  <a:cubicBezTo>
                    <a:pt x="1443" y="134"/>
                    <a:pt x="1432" y="137"/>
                    <a:pt x="1425" y="134"/>
                  </a:cubicBezTo>
                  <a:cubicBezTo>
                    <a:pt x="1418" y="131"/>
                    <a:pt x="1409" y="131"/>
                    <a:pt x="1409" y="138"/>
                  </a:cubicBezTo>
                  <a:cubicBezTo>
                    <a:pt x="1408" y="145"/>
                    <a:pt x="1394" y="131"/>
                    <a:pt x="1386" y="128"/>
                  </a:cubicBezTo>
                  <a:cubicBezTo>
                    <a:pt x="1379" y="126"/>
                    <a:pt x="1355" y="148"/>
                    <a:pt x="1367" y="154"/>
                  </a:cubicBezTo>
                  <a:close/>
                  <a:moveTo>
                    <a:pt x="1439" y="194"/>
                  </a:moveTo>
                  <a:cubicBezTo>
                    <a:pt x="1445" y="193"/>
                    <a:pt x="1434" y="183"/>
                    <a:pt x="1424" y="181"/>
                  </a:cubicBezTo>
                  <a:cubicBezTo>
                    <a:pt x="1413" y="179"/>
                    <a:pt x="1403" y="188"/>
                    <a:pt x="1404" y="189"/>
                  </a:cubicBezTo>
                  <a:cubicBezTo>
                    <a:pt x="1407" y="194"/>
                    <a:pt x="1433" y="196"/>
                    <a:pt x="1439" y="194"/>
                  </a:cubicBezTo>
                  <a:close/>
                  <a:moveTo>
                    <a:pt x="696" y="202"/>
                  </a:moveTo>
                  <a:cubicBezTo>
                    <a:pt x="702" y="204"/>
                    <a:pt x="706" y="203"/>
                    <a:pt x="705" y="198"/>
                  </a:cubicBezTo>
                  <a:cubicBezTo>
                    <a:pt x="704" y="193"/>
                    <a:pt x="692" y="200"/>
                    <a:pt x="696" y="202"/>
                  </a:cubicBezTo>
                  <a:close/>
                  <a:moveTo>
                    <a:pt x="319" y="23"/>
                  </a:moveTo>
                  <a:cubicBezTo>
                    <a:pt x="327" y="17"/>
                    <a:pt x="338" y="23"/>
                    <a:pt x="339" y="20"/>
                  </a:cubicBezTo>
                  <a:cubicBezTo>
                    <a:pt x="340" y="17"/>
                    <a:pt x="324" y="16"/>
                    <a:pt x="318" y="19"/>
                  </a:cubicBezTo>
                  <a:cubicBezTo>
                    <a:pt x="312" y="22"/>
                    <a:pt x="299" y="19"/>
                    <a:pt x="300" y="23"/>
                  </a:cubicBezTo>
                  <a:cubicBezTo>
                    <a:pt x="301" y="25"/>
                    <a:pt x="311" y="30"/>
                    <a:pt x="319" y="23"/>
                  </a:cubicBezTo>
                  <a:close/>
                  <a:moveTo>
                    <a:pt x="337" y="279"/>
                  </a:moveTo>
                  <a:cubicBezTo>
                    <a:pt x="346" y="287"/>
                    <a:pt x="354" y="275"/>
                    <a:pt x="359" y="275"/>
                  </a:cubicBezTo>
                  <a:cubicBezTo>
                    <a:pt x="363" y="274"/>
                    <a:pt x="356" y="270"/>
                    <a:pt x="348" y="268"/>
                  </a:cubicBezTo>
                  <a:cubicBezTo>
                    <a:pt x="341" y="266"/>
                    <a:pt x="330" y="273"/>
                    <a:pt x="337" y="279"/>
                  </a:cubicBezTo>
                  <a:close/>
                  <a:moveTo>
                    <a:pt x="1436" y="564"/>
                  </a:moveTo>
                  <a:cubicBezTo>
                    <a:pt x="1432" y="554"/>
                    <a:pt x="1441" y="545"/>
                    <a:pt x="1435" y="541"/>
                  </a:cubicBezTo>
                  <a:cubicBezTo>
                    <a:pt x="1428" y="536"/>
                    <a:pt x="1430" y="526"/>
                    <a:pt x="1427" y="528"/>
                  </a:cubicBezTo>
                  <a:cubicBezTo>
                    <a:pt x="1424" y="530"/>
                    <a:pt x="1427" y="538"/>
                    <a:pt x="1421" y="539"/>
                  </a:cubicBezTo>
                  <a:cubicBezTo>
                    <a:pt x="1416" y="540"/>
                    <a:pt x="1421" y="544"/>
                    <a:pt x="1419" y="551"/>
                  </a:cubicBezTo>
                  <a:cubicBezTo>
                    <a:pt x="1417" y="557"/>
                    <a:pt x="1420" y="566"/>
                    <a:pt x="1423" y="572"/>
                  </a:cubicBezTo>
                  <a:cubicBezTo>
                    <a:pt x="1426" y="578"/>
                    <a:pt x="1419" y="609"/>
                    <a:pt x="1422" y="614"/>
                  </a:cubicBezTo>
                  <a:cubicBezTo>
                    <a:pt x="1425" y="619"/>
                    <a:pt x="1417" y="641"/>
                    <a:pt x="1420" y="644"/>
                  </a:cubicBezTo>
                  <a:cubicBezTo>
                    <a:pt x="1424" y="649"/>
                    <a:pt x="1421" y="638"/>
                    <a:pt x="1427" y="637"/>
                  </a:cubicBezTo>
                  <a:cubicBezTo>
                    <a:pt x="1434" y="636"/>
                    <a:pt x="1434" y="643"/>
                    <a:pt x="1437" y="645"/>
                  </a:cubicBezTo>
                  <a:cubicBezTo>
                    <a:pt x="1441" y="647"/>
                    <a:pt x="1439" y="635"/>
                    <a:pt x="1435" y="635"/>
                  </a:cubicBezTo>
                  <a:cubicBezTo>
                    <a:pt x="1432" y="636"/>
                    <a:pt x="1429" y="628"/>
                    <a:pt x="1427" y="623"/>
                  </a:cubicBezTo>
                  <a:cubicBezTo>
                    <a:pt x="1426" y="618"/>
                    <a:pt x="1431" y="612"/>
                    <a:pt x="1431" y="605"/>
                  </a:cubicBezTo>
                  <a:cubicBezTo>
                    <a:pt x="1431" y="599"/>
                    <a:pt x="1439" y="599"/>
                    <a:pt x="1445" y="604"/>
                  </a:cubicBezTo>
                  <a:cubicBezTo>
                    <a:pt x="1450" y="609"/>
                    <a:pt x="1450" y="605"/>
                    <a:pt x="1448" y="602"/>
                  </a:cubicBezTo>
                  <a:cubicBezTo>
                    <a:pt x="1446" y="598"/>
                    <a:pt x="1440" y="573"/>
                    <a:pt x="1436" y="564"/>
                  </a:cubicBezTo>
                  <a:close/>
                  <a:moveTo>
                    <a:pt x="1988" y="333"/>
                  </a:moveTo>
                  <a:cubicBezTo>
                    <a:pt x="1985" y="332"/>
                    <a:pt x="1974" y="326"/>
                    <a:pt x="1971" y="322"/>
                  </a:cubicBezTo>
                  <a:cubicBezTo>
                    <a:pt x="1968" y="318"/>
                    <a:pt x="1955" y="317"/>
                    <a:pt x="1955" y="318"/>
                  </a:cubicBezTo>
                  <a:cubicBezTo>
                    <a:pt x="1955" y="320"/>
                    <a:pt x="1951" y="318"/>
                    <a:pt x="1950" y="316"/>
                  </a:cubicBezTo>
                  <a:cubicBezTo>
                    <a:pt x="1949" y="314"/>
                    <a:pt x="1935" y="314"/>
                    <a:pt x="1935" y="316"/>
                  </a:cubicBezTo>
                  <a:cubicBezTo>
                    <a:pt x="1934" y="318"/>
                    <a:pt x="1938" y="318"/>
                    <a:pt x="1940" y="321"/>
                  </a:cubicBezTo>
                  <a:cubicBezTo>
                    <a:pt x="1942" y="323"/>
                    <a:pt x="1937" y="325"/>
                    <a:pt x="1938" y="328"/>
                  </a:cubicBezTo>
                  <a:cubicBezTo>
                    <a:pt x="1939" y="330"/>
                    <a:pt x="1933" y="326"/>
                    <a:pt x="1931" y="325"/>
                  </a:cubicBezTo>
                  <a:cubicBezTo>
                    <a:pt x="1929" y="323"/>
                    <a:pt x="1930" y="317"/>
                    <a:pt x="1930" y="314"/>
                  </a:cubicBezTo>
                  <a:cubicBezTo>
                    <a:pt x="1931" y="310"/>
                    <a:pt x="1926" y="311"/>
                    <a:pt x="1926" y="308"/>
                  </a:cubicBezTo>
                  <a:cubicBezTo>
                    <a:pt x="1925" y="305"/>
                    <a:pt x="1910" y="298"/>
                    <a:pt x="1903" y="295"/>
                  </a:cubicBezTo>
                  <a:cubicBezTo>
                    <a:pt x="1897" y="293"/>
                    <a:pt x="1888" y="291"/>
                    <a:pt x="1886" y="287"/>
                  </a:cubicBezTo>
                  <a:cubicBezTo>
                    <a:pt x="1884" y="284"/>
                    <a:pt x="1872" y="284"/>
                    <a:pt x="1868" y="280"/>
                  </a:cubicBezTo>
                  <a:cubicBezTo>
                    <a:pt x="1863" y="275"/>
                    <a:pt x="1843" y="268"/>
                    <a:pt x="1835" y="267"/>
                  </a:cubicBezTo>
                  <a:cubicBezTo>
                    <a:pt x="1827" y="267"/>
                    <a:pt x="1828" y="262"/>
                    <a:pt x="1824" y="263"/>
                  </a:cubicBezTo>
                  <a:cubicBezTo>
                    <a:pt x="1820" y="264"/>
                    <a:pt x="1802" y="263"/>
                    <a:pt x="1797" y="262"/>
                  </a:cubicBezTo>
                  <a:cubicBezTo>
                    <a:pt x="1791" y="261"/>
                    <a:pt x="1790" y="265"/>
                    <a:pt x="1786" y="264"/>
                  </a:cubicBezTo>
                  <a:cubicBezTo>
                    <a:pt x="1782" y="262"/>
                    <a:pt x="1762" y="255"/>
                    <a:pt x="1759" y="258"/>
                  </a:cubicBezTo>
                  <a:cubicBezTo>
                    <a:pt x="1757" y="260"/>
                    <a:pt x="1758" y="264"/>
                    <a:pt x="1756" y="265"/>
                  </a:cubicBezTo>
                  <a:cubicBezTo>
                    <a:pt x="1753" y="265"/>
                    <a:pt x="1756" y="269"/>
                    <a:pt x="1761" y="273"/>
                  </a:cubicBezTo>
                  <a:cubicBezTo>
                    <a:pt x="1767" y="278"/>
                    <a:pt x="1763" y="282"/>
                    <a:pt x="1758" y="284"/>
                  </a:cubicBezTo>
                  <a:cubicBezTo>
                    <a:pt x="1753" y="286"/>
                    <a:pt x="1745" y="282"/>
                    <a:pt x="1742" y="278"/>
                  </a:cubicBezTo>
                  <a:cubicBezTo>
                    <a:pt x="1740" y="275"/>
                    <a:pt x="1733" y="276"/>
                    <a:pt x="1731" y="271"/>
                  </a:cubicBezTo>
                  <a:cubicBezTo>
                    <a:pt x="1729" y="267"/>
                    <a:pt x="1733" y="266"/>
                    <a:pt x="1736" y="269"/>
                  </a:cubicBezTo>
                  <a:cubicBezTo>
                    <a:pt x="1740" y="271"/>
                    <a:pt x="1745" y="269"/>
                    <a:pt x="1745" y="266"/>
                  </a:cubicBezTo>
                  <a:cubicBezTo>
                    <a:pt x="1746" y="262"/>
                    <a:pt x="1736" y="260"/>
                    <a:pt x="1730" y="260"/>
                  </a:cubicBezTo>
                  <a:cubicBezTo>
                    <a:pt x="1725" y="260"/>
                    <a:pt x="1722" y="267"/>
                    <a:pt x="1717" y="270"/>
                  </a:cubicBezTo>
                  <a:cubicBezTo>
                    <a:pt x="1711" y="273"/>
                    <a:pt x="1690" y="269"/>
                    <a:pt x="1687" y="267"/>
                  </a:cubicBezTo>
                  <a:cubicBezTo>
                    <a:pt x="1685" y="265"/>
                    <a:pt x="1655" y="267"/>
                    <a:pt x="1652" y="269"/>
                  </a:cubicBezTo>
                  <a:cubicBezTo>
                    <a:pt x="1649" y="271"/>
                    <a:pt x="1651" y="278"/>
                    <a:pt x="1650" y="279"/>
                  </a:cubicBezTo>
                  <a:cubicBezTo>
                    <a:pt x="1648" y="280"/>
                    <a:pt x="1647" y="270"/>
                    <a:pt x="1647" y="269"/>
                  </a:cubicBezTo>
                  <a:cubicBezTo>
                    <a:pt x="1647" y="267"/>
                    <a:pt x="1643" y="266"/>
                    <a:pt x="1638" y="266"/>
                  </a:cubicBezTo>
                  <a:cubicBezTo>
                    <a:pt x="1632" y="266"/>
                    <a:pt x="1629" y="265"/>
                    <a:pt x="1632" y="263"/>
                  </a:cubicBezTo>
                  <a:cubicBezTo>
                    <a:pt x="1634" y="261"/>
                    <a:pt x="1630" y="259"/>
                    <a:pt x="1634" y="256"/>
                  </a:cubicBezTo>
                  <a:cubicBezTo>
                    <a:pt x="1638" y="254"/>
                    <a:pt x="1626" y="245"/>
                    <a:pt x="1615" y="241"/>
                  </a:cubicBezTo>
                  <a:cubicBezTo>
                    <a:pt x="1603" y="237"/>
                    <a:pt x="1577" y="239"/>
                    <a:pt x="1571" y="241"/>
                  </a:cubicBezTo>
                  <a:cubicBezTo>
                    <a:pt x="1564" y="243"/>
                    <a:pt x="1550" y="243"/>
                    <a:pt x="1543" y="243"/>
                  </a:cubicBezTo>
                  <a:cubicBezTo>
                    <a:pt x="1537" y="243"/>
                    <a:pt x="1542" y="240"/>
                    <a:pt x="1540" y="237"/>
                  </a:cubicBezTo>
                  <a:cubicBezTo>
                    <a:pt x="1538" y="235"/>
                    <a:pt x="1527" y="231"/>
                    <a:pt x="1526" y="233"/>
                  </a:cubicBezTo>
                  <a:cubicBezTo>
                    <a:pt x="1524" y="236"/>
                    <a:pt x="1521" y="233"/>
                    <a:pt x="1521" y="232"/>
                  </a:cubicBezTo>
                  <a:cubicBezTo>
                    <a:pt x="1521" y="230"/>
                    <a:pt x="1511" y="226"/>
                    <a:pt x="1506" y="227"/>
                  </a:cubicBezTo>
                  <a:cubicBezTo>
                    <a:pt x="1502" y="228"/>
                    <a:pt x="1500" y="224"/>
                    <a:pt x="1505" y="224"/>
                  </a:cubicBezTo>
                  <a:cubicBezTo>
                    <a:pt x="1510" y="224"/>
                    <a:pt x="1518" y="225"/>
                    <a:pt x="1515" y="220"/>
                  </a:cubicBezTo>
                  <a:cubicBezTo>
                    <a:pt x="1511" y="214"/>
                    <a:pt x="1480" y="213"/>
                    <a:pt x="1477" y="214"/>
                  </a:cubicBezTo>
                  <a:cubicBezTo>
                    <a:pt x="1474" y="215"/>
                    <a:pt x="1477" y="218"/>
                    <a:pt x="1470" y="224"/>
                  </a:cubicBezTo>
                  <a:cubicBezTo>
                    <a:pt x="1464" y="230"/>
                    <a:pt x="1457" y="226"/>
                    <a:pt x="1458" y="223"/>
                  </a:cubicBezTo>
                  <a:cubicBezTo>
                    <a:pt x="1459" y="221"/>
                    <a:pt x="1467" y="221"/>
                    <a:pt x="1467" y="218"/>
                  </a:cubicBezTo>
                  <a:cubicBezTo>
                    <a:pt x="1467" y="215"/>
                    <a:pt x="1456" y="217"/>
                    <a:pt x="1454" y="214"/>
                  </a:cubicBezTo>
                  <a:cubicBezTo>
                    <a:pt x="1452" y="212"/>
                    <a:pt x="1456" y="210"/>
                    <a:pt x="1460" y="212"/>
                  </a:cubicBezTo>
                  <a:cubicBezTo>
                    <a:pt x="1465" y="213"/>
                    <a:pt x="1472" y="213"/>
                    <a:pt x="1472" y="212"/>
                  </a:cubicBezTo>
                  <a:cubicBezTo>
                    <a:pt x="1473" y="210"/>
                    <a:pt x="1468" y="209"/>
                    <a:pt x="1461" y="208"/>
                  </a:cubicBezTo>
                  <a:cubicBezTo>
                    <a:pt x="1454" y="207"/>
                    <a:pt x="1437" y="204"/>
                    <a:pt x="1429" y="204"/>
                  </a:cubicBezTo>
                  <a:cubicBezTo>
                    <a:pt x="1420" y="205"/>
                    <a:pt x="1416" y="201"/>
                    <a:pt x="1411" y="201"/>
                  </a:cubicBezTo>
                  <a:cubicBezTo>
                    <a:pt x="1406" y="201"/>
                    <a:pt x="1406" y="203"/>
                    <a:pt x="1408" y="206"/>
                  </a:cubicBezTo>
                  <a:cubicBezTo>
                    <a:pt x="1411" y="209"/>
                    <a:pt x="1404" y="210"/>
                    <a:pt x="1398" y="209"/>
                  </a:cubicBezTo>
                  <a:cubicBezTo>
                    <a:pt x="1392" y="209"/>
                    <a:pt x="1384" y="212"/>
                    <a:pt x="1387" y="216"/>
                  </a:cubicBezTo>
                  <a:cubicBezTo>
                    <a:pt x="1391" y="220"/>
                    <a:pt x="1394" y="215"/>
                    <a:pt x="1397" y="216"/>
                  </a:cubicBezTo>
                  <a:cubicBezTo>
                    <a:pt x="1399" y="217"/>
                    <a:pt x="1389" y="220"/>
                    <a:pt x="1394" y="222"/>
                  </a:cubicBezTo>
                  <a:cubicBezTo>
                    <a:pt x="1398" y="224"/>
                    <a:pt x="1397" y="227"/>
                    <a:pt x="1397" y="229"/>
                  </a:cubicBezTo>
                  <a:cubicBezTo>
                    <a:pt x="1397" y="231"/>
                    <a:pt x="1390" y="232"/>
                    <a:pt x="1388" y="229"/>
                  </a:cubicBezTo>
                  <a:cubicBezTo>
                    <a:pt x="1385" y="226"/>
                    <a:pt x="1381" y="229"/>
                    <a:pt x="1377" y="229"/>
                  </a:cubicBezTo>
                  <a:cubicBezTo>
                    <a:pt x="1372" y="228"/>
                    <a:pt x="1368" y="230"/>
                    <a:pt x="1373" y="231"/>
                  </a:cubicBezTo>
                  <a:cubicBezTo>
                    <a:pt x="1379" y="232"/>
                    <a:pt x="1380" y="235"/>
                    <a:pt x="1373" y="235"/>
                  </a:cubicBezTo>
                  <a:cubicBezTo>
                    <a:pt x="1366" y="236"/>
                    <a:pt x="1368" y="229"/>
                    <a:pt x="1364" y="230"/>
                  </a:cubicBezTo>
                  <a:cubicBezTo>
                    <a:pt x="1360" y="231"/>
                    <a:pt x="1351" y="227"/>
                    <a:pt x="1346" y="227"/>
                  </a:cubicBezTo>
                  <a:cubicBezTo>
                    <a:pt x="1341" y="228"/>
                    <a:pt x="1339" y="231"/>
                    <a:pt x="1333" y="232"/>
                  </a:cubicBezTo>
                  <a:cubicBezTo>
                    <a:pt x="1326" y="232"/>
                    <a:pt x="1318" y="228"/>
                    <a:pt x="1315" y="225"/>
                  </a:cubicBezTo>
                  <a:cubicBezTo>
                    <a:pt x="1313" y="222"/>
                    <a:pt x="1312" y="221"/>
                    <a:pt x="1309" y="225"/>
                  </a:cubicBezTo>
                  <a:cubicBezTo>
                    <a:pt x="1305" y="229"/>
                    <a:pt x="1305" y="236"/>
                    <a:pt x="1302" y="236"/>
                  </a:cubicBezTo>
                  <a:cubicBezTo>
                    <a:pt x="1299" y="236"/>
                    <a:pt x="1298" y="243"/>
                    <a:pt x="1295" y="244"/>
                  </a:cubicBezTo>
                  <a:cubicBezTo>
                    <a:pt x="1292" y="246"/>
                    <a:pt x="1292" y="242"/>
                    <a:pt x="1288" y="242"/>
                  </a:cubicBezTo>
                  <a:cubicBezTo>
                    <a:pt x="1284" y="243"/>
                    <a:pt x="1271" y="231"/>
                    <a:pt x="1270" y="228"/>
                  </a:cubicBezTo>
                  <a:cubicBezTo>
                    <a:pt x="1269" y="224"/>
                    <a:pt x="1262" y="218"/>
                    <a:pt x="1259" y="217"/>
                  </a:cubicBezTo>
                  <a:cubicBezTo>
                    <a:pt x="1257" y="215"/>
                    <a:pt x="1262" y="215"/>
                    <a:pt x="1264" y="217"/>
                  </a:cubicBezTo>
                  <a:cubicBezTo>
                    <a:pt x="1267" y="219"/>
                    <a:pt x="1270" y="219"/>
                    <a:pt x="1273" y="218"/>
                  </a:cubicBezTo>
                  <a:cubicBezTo>
                    <a:pt x="1275" y="216"/>
                    <a:pt x="1275" y="210"/>
                    <a:pt x="1270" y="210"/>
                  </a:cubicBezTo>
                  <a:cubicBezTo>
                    <a:pt x="1266" y="210"/>
                    <a:pt x="1268" y="207"/>
                    <a:pt x="1270" y="206"/>
                  </a:cubicBezTo>
                  <a:cubicBezTo>
                    <a:pt x="1272" y="205"/>
                    <a:pt x="1265" y="199"/>
                    <a:pt x="1267" y="198"/>
                  </a:cubicBezTo>
                  <a:cubicBezTo>
                    <a:pt x="1270" y="198"/>
                    <a:pt x="1269" y="195"/>
                    <a:pt x="1265" y="195"/>
                  </a:cubicBezTo>
                  <a:cubicBezTo>
                    <a:pt x="1261" y="194"/>
                    <a:pt x="1257" y="191"/>
                    <a:pt x="1257" y="190"/>
                  </a:cubicBezTo>
                  <a:cubicBezTo>
                    <a:pt x="1257" y="188"/>
                    <a:pt x="1241" y="187"/>
                    <a:pt x="1242" y="190"/>
                  </a:cubicBezTo>
                  <a:cubicBezTo>
                    <a:pt x="1242" y="192"/>
                    <a:pt x="1237" y="191"/>
                    <a:pt x="1237" y="189"/>
                  </a:cubicBezTo>
                  <a:cubicBezTo>
                    <a:pt x="1238" y="187"/>
                    <a:pt x="1232" y="188"/>
                    <a:pt x="1224" y="186"/>
                  </a:cubicBezTo>
                  <a:cubicBezTo>
                    <a:pt x="1217" y="184"/>
                    <a:pt x="1216" y="179"/>
                    <a:pt x="1214" y="179"/>
                  </a:cubicBezTo>
                  <a:cubicBezTo>
                    <a:pt x="1211" y="178"/>
                    <a:pt x="1212" y="186"/>
                    <a:pt x="1208" y="184"/>
                  </a:cubicBezTo>
                  <a:cubicBezTo>
                    <a:pt x="1204" y="182"/>
                    <a:pt x="1200" y="186"/>
                    <a:pt x="1202" y="190"/>
                  </a:cubicBezTo>
                  <a:cubicBezTo>
                    <a:pt x="1204" y="194"/>
                    <a:pt x="1203" y="194"/>
                    <a:pt x="1202" y="198"/>
                  </a:cubicBezTo>
                  <a:cubicBezTo>
                    <a:pt x="1202" y="201"/>
                    <a:pt x="1200" y="200"/>
                    <a:pt x="1195" y="198"/>
                  </a:cubicBezTo>
                  <a:cubicBezTo>
                    <a:pt x="1191" y="197"/>
                    <a:pt x="1191" y="202"/>
                    <a:pt x="1181" y="200"/>
                  </a:cubicBezTo>
                  <a:cubicBezTo>
                    <a:pt x="1172" y="197"/>
                    <a:pt x="1167" y="200"/>
                    <a:pt x="1166" y="197"/>
                  </a:cubicBezTo>
                  <a:cubicBezTo>
                    <a:pt x="1164" y="194"/>
                    <a:pt x="1161" y="194"/>
                    <a:pt x="1160" y="196"/>
                  </a:cubicBezTo>
                  <a:cubicBezTo>
                    <a:pt x="1160" y="198"/>
                    <a:pt x="1145" y="198"/>
                    <a:pt x="1144" y="194"/>
                  </a:cubicBezTo>
                  <a:cubicBezTo>
                    <a:pt x="1143" y="190"/>
                    <a:pt x="1147" y="190"/>
                    <a:pt x="1149" y="189"/>
                  </a:cubicBezTo>
                  <a:cubicBezTo>
                    <a:pt x="1151" y="188"/>
                    <a:pt x="1147" y="186"/>
                    <a:pt x="1138" y="187"/>
                  </a:cubicBezTo>
                  <a:cubicBezTo>
                    <a:pt x="1130" y="187"/>
                    <a:pt x="1125" y="183"/>
                    <a:pt x="1117" y="184"/>
                  </a:cubicBezTo>
                  <a:cubicBezTo>
                    <a:pt x="1109" y="185"/>
                    <a:pt x="1090" y="186"/>
                    <a:pt x="1088" y="187"/>
                  </a:cubicBezTo>
                  <a:cubicBezTo>
                    <a:pt x="1085" y="189"/>
                    <a:pt x="1090" y="193"/>
                    <a:pt x="1086" y="193"/>
                  </a:cubicBezTo>
                  <a:cubicBezTo>
                    <a:pt x="1082" y="194"/>
                    <a:pt x="1085" y="186"/>
                    <a:pt x="1084" y="183"/>
                  </a:cubicBezTo>
                  <a:cubicBezTo>
                    <a:pt x="1083" y="179"/>
                    <a:pt x="1077" y="179"/>
                    <a:pt x="1078" y="181"/>
                  </a:cubicBezTo>
                  <a:cubicBezTo>
                    <a:pt x="1079" y="184"/>
                    <a:pt x="1069" y="185"/>
                    <a:pt x="1066" y="183"/>
                  </a:cubicBezTo>
                  <a:cubicBezTo>
                    <a:pt x="1064" y="181"/>
                    <a:pt x="1059" y="178"/>
                    <a:pt x="1053" y="177"/>
                  </a:cubicBezTo>
                  <a:cubicBezTo>
                    <a:pt x="1046" y="175"/>
                    <a:pt x="1038" y="182"/>
                    <a:pt x="1040" y="184"/>
                  </a:cubicBezTo>
                  <a:cubicBezTo>
                    <a:pt x="1042" y="186"/>
                    <a:pt x="1047" y="184"/>
                    <a:pt x="1047" y="185"/>
                  </a:cubicBezTo>
                  <a:cubicBezTo>
                    <a:pt x="1047" y="188"/>
                    <a:pt x="1032" y="187"/>
                    <a:pt x="1032" y="189"/>
                  </a:cubicBezTo>
                  <a:cubicBezTo>
                    <a:pt x="1032" y="191"/>
                    <a:pt x="1019" y="194"/>
                    <a:pt x="1015" y="195"/>
                  </a:cubicBezTo>
                  <a:cubicBezTo>
                    <a:pt x="1003" y="196"/>
                    <a:pt x="1001" y="196"/>
                    <a:pt x="996" y="200"/>
                  </a:cubicBezTo>
                  <a:cubicBezTo>
                    <a:pt x="990" y="205"/>
                    <a:pt x="994" y="197"/>
                    <a:pt x="998" y="193"/>
                  </a:cubicBezTo>
                  <a:cubicBezTo>
                    <a:pt x="1003" y="189"/>
                    <a:pt x="1007" y="191"/>
                    <a:pt x="1009" y="188"/>
                  </a:cubicBezTo>
                  <a:cubicBezTo>
                    <a:pt x="1012" y="185"/>
                    <a:pt x="1016" y="185"/>
                    <a:pt x="1022" y="184"/>
                  </a:cubicBezTo>
                  <a:cubicBezTo>
                    <a:pt x="1029" y="183"/>
                    <a:pt x="1028" y="179"/>
                    <a:pt x="1031" y="178"/>
                  </a:cubicBezTo>
                  <a:cubicBezTo>
                    <a:pt x="1035" y="177"/>
                    <a:pt x="1042" y="174"/>
                    <a:pt x="1043" y="171"/>
                  </a:cubicBezTo>
                  <a:cubicBezTo>
                    <a:pt x="1045" y="168"/>
                    <a:pt x="1060" y="164"/>
                    <a:pt x="1063" y="164"/>
                  </a:cubicBezTo>
                  <a:cubicBezTo>
                    <a:pt x="1067" y="164"/>
                    <a:pt x="1067" y="158"/>
                    <a:pt x="1069" y="158"/>
                  </a:cubicBezTo>
                  <a:cubicBezTo>
                    <a:pt x="1071" y="158"/>
                    <a:pt x="1080" y="154"/>
                    <a:pt x="1083" y="153"/>
                  </a:cubicBezTo>
                  <a:cubicBezTo>
                    <a:pt x="1087" y="151"/>
                    <a:pt x="1088" y="148"/>
                    <a:pt x="1088" y="146"/>
                  </a:cubicBezTo>
                  <a:cubicBezTo>
                    <a:pt x="1089" y="144"/>
                    <a:pt x="1084" y="145"/>
                    <a:pt x="1083" y="143"/>
                  </a:cubicBezTo>
                  <a:cubicBezTo>
                    <a:pt x="1083" y="141"/>
                    <a:pt x="1086" y="142"/>
                    <a:pt x="1089" y="141"/>
                  </a:cubicBezTo>
                  <a:cubicBezTo>
                    <a:pt x="1093" y="139"/>
                    <a:pt x="1089" y="135"/>
                    <a:pt x="1086" y="136"/>
                  </a:cubicBezTo>
                  <a:cubicBezTo>
                    <a:pt x="1083" y="137"/>
                    <a:pt x="1088" y="133"/>
                    <a:pt x="1085" y="131"/>
                  </a:cubicBezTo>
                  <a:cubicBezTo>
                    <a:pt x="1083" y="128"/>
                    <a:pt x="1077" y="132"/>
                    <a:pt x="1078" y="129"/>
                  </a:cubicBezTo>
                  <a:cubicBezTo>
                    <a:pt x="1078" y="126"/>
                    <a:pt x="1077" y="122"/>
                    <a:pt x="1075" y="120"/>
                  </a:cubicBezTo>
                  <a:cubicBezTo>
                    <a:pt x="1073" y="119"/>
                    <a:pt x="1069" y="124"/>
                    <a:pt x="1065" y="121"/>
                  </a:cubicBezTo>
                  <a:cubicBezTo>
                    <a:pt x="1061" y="118"/>
                    <a:pt x="1048" y="116"/>
                    <a:pt x="1048" y="117"/>
                  </a:cubicBezTo>
                  <a:cubicBezTo>
                    <a:pt x="1048" y="118"/>
                    <a:pt x="1042" y="115"/>
                    <a:pt x="1041" y="116"/>
                  </a:cubicBezTo>
                  <a:cubicBezTo>
                    <a:pt x="1040" y="118"/>
                    <a:pt x="1030" y="118"/>
                    <a:pt x="1027" y="117"/>
                  </a:cubicBezTo>
                  <a:cubicBezTo>
                    <a:pt x="1023" y="116"/>
                    <a:pt x="1019" y="118"/>
                    <a:pt x="1019" y="121"/>
                  </a:cubicBezTo>
                  <a:cubicBezTo>
                    <a:pt x="1019" y="124"/>
                    <a:pt x="1007" y="123"/>
                    <a:pt x="1004" y="122"/>
                  </a:cubicBezTo>
                  <a:cubicBezTo>
                    <a:pt x="1002" y="122"/>
                    <a:pt x="1013" y="113"/>
                    <a:pt x="1013" y="112"/>
                  </a:cubicBezTo>
                  <a:cubicBezTo>
                    <a:pt x="1013" y="111"/>
                    <a:pt x="995" y="112"/>
                    <a:pt x="994" y="111"/>
                  </a:cubicBezTo>
                  <a:cubicBezTo>
                    <a:pt x="993" y="109"/>
                    <a:pt x="984" y="109"/>
                    <a:pt x="980" y="109"/>
                  </a:cubicBezTo>
                  <a:cubicBezTo>
                    <a:pt x="976" y="109"/>
                    <a:pt x="980" y="108"/>
                    <a:pt x="983" y="108"/>
                  </a:cubicBezTo>
                  <a:cubicBezTo>
                    <a:pt x="987" y="107"/>
                    <a:pt x="990" y="104"/>
                    <a:pt x="994" y="104"/>
                  </a:cubicBezTo>
                  <a:cubicBezTo>
                    <a:pt x="998" y="103"/>
                    <a:pt x="997" y="102"/>
                    <a:pt x="996" y="100"/>
                  </a:cubicBezTo>
                  <a:cubicBezTo>
                    <a:pt x="994" y="97"/>
                    <a:pt x="990" y="98"/>
                    <a:pt x="986" y="97"/>
                  </a:cubicBezTo>
                  <a:cubicBezTo>
                    <a:pt x="982" y="96"/>
                    <a:pt x="977" y="95"/>
                    <a:pt x="973" y="94"/>
                  </a:cubicBezTo>
                  <a:cubicBezTo>
                    <a:pt x="970" y="94"/>
                    <a:pt x="966" y="96"/>
                    <a:pt x="958" y="97"/>
                  </a:cubicBezTo>
                  <a:cubicBezTo>
                    <a:pt x="950" y="99"/>
                    <a:pt x="949" y="105"/>
                    <a:pt x="945" y="106"/>
                  </a:cubicBezTo>
                  <a:cubicBezTo>
                    <a:pt x="941" y="108"/>
                    <a:pt x="934" y="115"/>
                    <a:pt x="937" y="116"/>
                  </a:cubicBezTo>
                  <a:cubicBezTo>
                    <a:pt x="941" y="116"/>
                    <a:pt x="939" y="118"/>
                    <a:pt x="940" y="120"/>
                  </a:cubicBezTo>
                  <a:cubicBezTo>
                    <a:pt x="940" y="123"/>
                    <a:pt x="937" y="123"/>
                    <a:pt x="933" y="122"/>
                  </a:cubicBezTo>
                  <a:cubicBezTo>
                    <a:pt x="929" y="122"/>
                    <a:pt x="915" y="122"/>
                    <a:pt x="915" y="125"/>
                  </a:cubicBezTo>
                  <a:cubicBezTo>
                    <a:pt x="915" y="127"/>
                    <a:pt x="923" y="129"/>
                    <a:pt x="923" y="130"/>
                  </a:cubicBezTo>
                  <a:cubicBezTo>
                    <a:pt x="922" y="132"/>
                    <a:pt x="917" y="130"/>
                    <a:pt x="914" y="128"/>
                  </a:cubicBezTo>
                  <a:cubicBezTo>
                    <a:pt x="911" y="127"/>
                    <a:pt x="905" y="128"/>
                    <a:pt x="904" y="131"/>
                  </a:cubicBezTo>
                  <a:cubicBezTo>
                    <a:pt x="903" y="133"/>
                    <a:pt x="898" y="133"/>
                    <a:pt x="896" y="132"/>
                  </a:cubicBezTo>
                  <a:cubicBezTo>
                    <a:pt x="895" y="131"/>
                    <a:pt x="891" y="133"/>
                    <a:pt x="889" y="132"/>
                  </a:cubicBezTo>
                  <a:cubicBezTo>
                    <a:pt x="886" y="132"/>
                    <a:pt x="894" y="128"/>
                    <a:pt x="892" y="126"/>
                  </a:cubicBezTo>
                  <a:cubicBezTo>
                    <a:pt x="890" y="125"/>
                    <a:pt x="882" y="126"/>
                    <a:pt x="881" y="129"/>
                  </a:cubicBezTo>
                  <a:cubicBezTo>
                    <a:pt x="880" y="132"/>
                    <a:pt x="875" y="127"/>
                    <a:pt x="873" y="128"/>
                  </a:cubicBezTo>
                  <a:cubicBezTo>
                    <a:pt x="871" y="129"/>
                    <a:pt x="869" y="130"/>
                    <a:pt x="866" y="132"/>
                  </a:cubicBezTo>
                  <a:cubicBezTo>
                    <a:pt x="862" y="133"/>
                    <a:pt x="856" y="130"/>
                    <a:pt x="854" y="132"/>
                  </a:cubicBezTo>
                  <a:cubicBezTo>
                    <a:pt x="853" y="135"/>
                    <a:pt x="861" y="136"/>
                    <a:pt x="861" y="137"/>
                  </a:cubicBezTo>
                  <a:cubicBezTo>
                    <a:pt x="862" y="138"/>
                    <a:pt x="843" y="138"/>
                    <a:pt x="842" y="140"/>
                  </a:cubicBezTo>
                  <a:cubicBezTo>
                    <a:pt x="842" y="141"/>
                    <a:pt x="835" y="141"/>
                    <a:pt x="827" y="142"/>
                  </a:cubicBezTo>
                  <a:cubicBezTo>
                    <a:pt x="820" y="142"/>
                    <a:pt x="823" y="145"/>
                    <a:pt x="817" y="146"/>
                  </a:cubicBezTo>
                  <a:cubicBezTo>
                    <a:pt x="810" y="147"/>
                    <a:pt x="808" y="148"/>
                    <a:pt x="806" y="151"/>
                  </a:cubicBezTo>
                  <a:cubicBezTo>
                    <a:pt x="804" y="153"/>
                    <a:pt x="799" y="154"/>
                    <a:pt x="797" y="152"/>
                  </a:cubicBezTo>
                  <a:cubicBezTo>
                    <a:pt x="795" y="149"/>
                    <a:pt x="789" y="153"/>
                    <a:pt x="792" y="153"/>
                  </a:cubicBezTo>
                  <a:cubicBezTo>
                    <a:pt x="795" y="153"/>
                    <a:pt x="792" y="156"/>
                    <a:pt x="790" y="156"/>
                  </a:cubicBezTo>
                  <a:cubicBezTo>
                    <a:pt x="788" y="155"/>
                    <a:pt x="783" y="159"/>
                    <a:pt x="786" y="158"/>
                  </a:cubicBezTo>
                  <a:cubicBezTo>
                    <a:pt x="789" y="158"/>
                    <a:pt x="791" y="160"/>
                    <a:pt x="789" y="162"/>
                  </a:cubicBezTo>
                  <a:cubicBezTo>
                    <a:pt x="787" y="164"/>
                    <a:pt x="781" y="160"/>
                    <a:pt x="779" y="162"/>
                  </a:cubicBezTo>
                  <a:cubicBezTo>
                    <a:pt x="777" y="163"/>
                    <a:pt x="782" y="165"/>
                    <a:pt x="785" y="165"/>
                  </a:cubicBezTo>
                  <a:cubicBezTo>
                    <a:pt x="789" y="165"/>
                    <a:pt x="790" y="167"/>
                    <a:pt x="791" y="169"/>
                  </a:cubicBezTo>
                  <a:cubicBezTo>
                    <a:pt x="791" y="171"/>
                    <a:pt x="783" y="167"/>
                    <a:pt x="782" y="169"/>
                  </a:cubicBezTo>
                  <a:cubicBezTo>
                    <a:pt x="780" y="171"/>
                    <a:pt x="783" y="172"/>
                    <a:pt x="786" y="172"/>
                  </a:cubicBezTo>
                  <a:cubicBezTo>
                    <a:pt x="790" y="172"/>
                    <a:pt x="787" y="174"/>
                    <a:pt x="790" y="176"/>
                  </a:cubicBezTo>
                  <a:cubicBezTo>
                    <a:pt x="790" y="176"/>
                    <a:pt x="790" y="176"/>
                    <a:pt x="791" y="176"/>
                  </a:cubicBezTo>
                  <a:cubicBezTo>
                    <a:pt x="792" y="178"/>
                    <a:pt x="789" y="179"/>
                    <a:pt x="789" y="181"/>
                  </a:cubicBezTo>
                  <a:cubicBezTo>
                    <a:pt x="790" y="183"/>
                    <a:pt x="786" y="184"/>
                    <a:pt x="786" y="182"/>
                  </a:cubicBezTo>
                  <a:cubicBezTo>
                    <a:pt x="786" y="180"/>
                    <a:pt x="777" y="179"/>
                    <a:pt x="775" y="182"/>
                  </a:cubicBezTo>
                  <a:cubicBezTo>
                    <a:pt x="773" y="184"/>
                    <a:pt x="772" y="185"/>
                    <a:pt x="770" y="183"/>
                  </a:cubicBezTo>
                  <a:cubicBezTo>
                    <a:pt x="767" y="181"/>
                    <a:pt x="761" y="184"/>
                    <a:pt x="752" y="184"/>
                  </a:cubicBezTo>
                  <a:cubicBezTo>
                    <a:pt x="744" y="184"/>
                    <a:pt x="726" y="185"/>
                    <a:pt x="722" y="186"/>
                  </a:cubicBezTo>
                  <a:cubicBezTo>
                    <a:pt x="718" y="188"/>
                    <a:pt x="714" y="194"/>
                    <a:pt x="718" y="197"/>
                  </a:cubicBezTo>
                  <a:cubicBezTo>
                    <a:pt x="722" y="201"/>
                    <a:pt x="718" y="202"/>
                    <a:pt x="718" y="205"/>
                  </a:cubicBezTo>
                  <a:cubicBezTo>
                    <a:pt x="718" y="207"/>
                    <a:pt x="729" y="212"/>
                    <a:pt x="734" y="213"/>
                  </a:cubicBezTo>
                  <a:cubicBezTo>
                    <a:pt x="740" y="213"/>
                    <a:pt x="744" y="219"/>
                    <a:pt x="741" y="223"/>
                  </a:cubicBezTo>
                  <a:cubicBezTo>
                    <a:pt x="738" y="227"/>
                    <a:pt x="728" y="222"/>
                    <a:pt x="721" y="217"/>
                  </a:cubicBezTo>
                  <a:cubicBezTo>
                    <a:pt x="715" y="213"/>
                    <a:pt x="699" y="211"/>
                    <a:pt x="694" y="211"/>
                  </a:cubicBezTo>
                  <a:cubicBezTo>
                    <a:pt x="689" y="211"/>
                    <a:pt x="692" y="207"/>
                    <a:pt x="686" y="207"/>
                  </a:cubicBezTo>
                  <a:cubicBezTo>
                    <a:pt x="680" y="207"/>
                    <a:pt x="674" y="212"/>
                    <a:pt x="679" y="212"/>
                  </a:cubicBezTo>
                  <a:cubicBezTo>
                    <a:pt x="683" y="212"/>
                    <a:pt x="686" y="212"/>
                    <a:pt x="683" y="214"/>
                  </a:cubicBezTo>
                  <a:cubicBezTo>
                    <a:pt x="681" y="216"/>
                    <a:pt x="685" y="215"/>
                    <a:pt x="690" y="217"/>
                  </a:cubicBezTo>
                  <a:cubicBezTo>
                    <a:pt x="695" y="220"/>
                    <a:pt x="685" y="222"/>
                    <a:pt x="680" y="219"/>
                  </a:cubicBezTo>
                  <a:cubicBezTo>
                    <a:pt x="675" y="216"/>
                    <a:pt x="669" y="219"/>
                    <a:pt x="668" y="221"/>
                  </a:cubicBezTo>
                  <a:cubicBezTo>
                    <a:pt x="666" y="224"/>
                    <a:pt x="674" y="231"/>
                    <a:pt x="683" y="233"/>
                  </a:cubicBezTo>
                  <a:cubicBezTo>
                    <a:pt x="692" y="234"/>
                    <a:pt x="689" y="237"/>
                    <a:pt x="694" y="238"/>
                  </a:cubicBezTo>
                  <a:cubicBezTo>
                    <a:pt x="698" y="240"/>
                    <a:pt x="695" y="241"/>
                    <a:pt x="692" y="241"/>
                  </a:cubicBezTo>
                  <a:cubicBezTo>
                    <a:pt x="689" y="241"/>
                    <a:pt x="683" y="237"/>
                    <a:pt x="678" y="235"/>
                  </a:cubicBezTo>
                  <a:cubicBezTo>
                    <a:pt x="674" y="233"/>
                    <a:pt x="661" y="236"/>
                    <a:pt x="659" y="233"/>
                  </a:cubicBezTo>
                  <a:cubicBezTo>
                    <a:pt x="656" y="231"/>
                    <a:pt x="660" y="228"/>
                    <a:pt x="658" y="226"/>
                  </a:cubicBezTo>
                  <a:cubicBezTo>
                    <a:pt x="655" y="224"/>
                    <a:pt x="658" y="220"/>
                    <a:pt x="661" y="216"/>
                  </a:cubicBezTo>
                  <a:cubicBezTo>
                    <a:pt x="664" y="211"/>
                    <a:pt x="660" y="203"/>
                    <a:pt x="656" y="202"/>
                  </a:cubicBezTo>
                  <a:cubicBezTo>
                    <a:pt x="651" y="201"/>
                    <a:pt x="651" y="205"/>
                    <a:pt x="653" y="206"/>
                  </a:cubicBezTo>
                  <a:cubicBezTo>
                    <a:pt x="654" y="208"/>
                    <a:pt x="653" y="214"/>
                    <a:pt x="650" y="218"/>
                  </a:cubicBezTo>
                  <a:cubicBezTo>
                    <a:pt x="646" y="222"/>
                    <a:pt x="636" y="222"/>
                    <a:pt x="636" y="225"/>
                  </a:cubicBezTo>
                  <a:cubicBezTo>
                    <a:pt x="636" y="227"/>
                    <a:pt x="629" y="229"/>
                    <a:pt x="631" y="231"/>
                  </a:cubicBezTo>
                  <a:cubicBezTo>
                    <a:pt x="633" y="233"/>
                    <a:pt x="643" y="243"/>
                    <a:pt x="644" y="246"/>
                  </a:cubicBezTo>
                  <a:cubicBezTo>
                    <a:pt x="646" y="249"/>
                    <a:pt x="636" y="259"/>
                    <a:pt x="637" y="264"/>
                  </a:cubicBezTo>
                  <a:cubicBezTo>
                    <a:pt x="639" y="270"/>
                    <a:pt x="636" y="272"/>
                    <a:pt x="638" y="275"/>
                  </a:cubicBezTo>
                  <a:cubicBezTo>
                    <a:pt x="640" y="278"/>
                    <a:pt x="644" y="275"/>
                    <a:pt x="647" y="277"/>
                  </a:cubicBezTo>
                  <a:cubicBezTo>
                    <a:pt x="650" y="278"/>
                    <a:pt x="654" y="275"/>
                    <a:pt x="660" y="274"/>
                  </a:cubicBezTo>
                  <a:cubicBezTo>
                    <a:pt x="667" y="273"/>
                    <a:pt x="679" y="279"/>
                    <a:pt x="683" y="281"/>
                  </a:cubicBezTo>
                  <a:cubicBezTo>
                    <a:pt x="687" y="283"/>
                    <a:pt x="685" y="286"/>
                    <a:pt x="687" y="289"/>
                  </a:cubicBezTo>
                  <a:cubicBezTo>
                    <a:pt x="689" y="292"/>
                    <a:pt x="682" y="292"/>
                    <a:pt x="682" y="297"/>
                  </a:cubicBezTo>
                  <a:cubicBezTo>
                    <a:pt x="682" y="302"/>
                    <a:pt x="695" y="304"/>
                    <a:pt x="695" y="306"/>
                  </a:cubicBezTo>
                  <a:cubicBezTo>
                    <a:pt x="696" y="307"/>
                    <a:pt x="686" y="306"/>
                    <a:pt x="682" y="305"/>
                  </a:cubicBezTo>
                  <a:cubicBezTo>
                    <a:pt x="678" y="303"/>
                    <a:pt x="678" y="299"/>
                    <a:pt x="677" y="298"/>
                  </a:cubicBezTo>
                  <a:cubicBezTo>
                    <a:pt x="676" y="297"/>
                    <a:pt x="679" y="293"/>
                    <a:pt x="680" y="290"/>
                  </a:cubicBezTo>
                  <a:cubicBezTo>
                    <a:pt x="680" y="287"/>
                    <a:pt x="675" y="285"/>
                    <a:pt x="674" y="283"/>
                  </a:cubicBezTo>
                  <a:cubicBezTo>
                    <a:pt x="672" y="281"/>
                    <a:pt x="670" y="278"/>
                    <a:pt x="666" y="279"/>
                  </a:cubicBezTo>
                  <a:cubicBezTo>
                    <a:pt x="663" y="279"/>
                    <a:pt x="652" y="280"/>
                    <a:pt x="649" y="283"/>
                  </a:cubicBezTo>
                  <a:cubicBezTo>
                    <a:pt x="645" y="286"/>
                    <a:pt x="649" y="294"/>
                    <a:pt x="651" y="298"/>
                  </a:cubicBezTo>
                  <a:cubicBezTo>
                    <a:pt x="653" y="302"/>
                    <a:pt x="641" y="308"/>
                    <a:pt x="641" y="311"/>
                  </a:cubicBezTo>
                  <a:cubicBezTo>
                    <a:pt x="642" y="314"/>
                    <a:pt x="638" y="315"/>
                    <a:pt x="633" y="318"/>
                  </a:cubicBezTo>
                  <a:cubicBezTo>
                    <a:pt x="627" y="321"/>
                    <a:pt x="622" y="322"/>
                    <a:pt x="622" y="327"/>
                  </a:cubicBezTo>
                  <a:cubicBezTo>
                    <a:pt x="622" y="331"/>
                    <a:pt x="615" y="329"/>
                    <a:pt x="611" y="327"/>
                  </a:cubicBezTo>
                  <a:cubicBezTo>
                    <a:pt x="608" y="325"/>
                    <a:pt x="603" y="328"/>
                    <a:pt x="598" y="328"/>
                  </a:cubicBezTo>
                  <a:cubicBezTo>
                    <a:pt x="593" y="327"/>
                    <a:pt x="593" y="323"/>
                    <a:pt x="589" y="325"/>
                  </a:cubicBezTo>
                  <a:cubicBezTo>
                    <a:pt x="584" y="326"/>
                    <a:pt x="582" y="323"/>
                    <a:pt x="583" y="320"/>
                  </a:cubicBezTo>
                  <a:cubicBezTo>
                    <a:pt x="584" y="317"/>
                    <a:pt x="589" y="320"/>
                    <a:pt x="589" y="322"/>
                  </a:cubicBezTo>
                  <a:cubicBezTo>
                    <a:pt x="589" y="324"/>
                    <a:pt x="592" y="323"/>
                    <a:pt x="596" y="321"/>
                  </a:cubicBezTo>
                  <a:cubicBezTo>
                    <a:pt x="599" y="319"/>
                    <a:pt x="598" y="323"/>
                    <a:pt x="603" y="324"/>
                  </a:cubicBezTo>
                  <a:cubicBezTo>
                    <a:pt x="608" y="324"/>
                    <a:pt x="605" y="321"/>
                    <a:pt x="609" y="321"/>
                  </a:cubicBezTo>
                  <a:cubicBezTo>
                    <a:pt x="612" y="322"/>
                    <a:pt x="613" y="321"/>
                    <a:pt x="611" y="319"/>
                  </a:cubicBezTo>
                  <a:cubicBezTo>
                    <a:pt x="610" y="317"/>
                    <a:pt x="614" y="316"/>
                    <a:pt x="616" y="315"/>
                  </a:cubicBezTo>
                  <a:cubicBezTo>
                    <a:pt x="619" y="314"/>
                    <a:pt x="618" y="310"/>
                    <a:pt x="620" y="309"/>
                  </a:cubicBezTo>
                  <a:cubicBezTo>
                    <a:pt x="622" y="308"/>
                    <a:pt x="621" y="306"/>
                    <a:pt x="623" y="306"/>
                  </a:cubicBezTo>
                  <a:cubicBezTo>
                    <a:pt x="626" y="306"/>
                    <a:pt x="627" y="302"/>
                    <a:pt x="629" y="302"/>
                  </a:cubicBezTo>
                  <a:cubicBezTo>
                    <a:pt x="631" y="302"/>
                    <a:pt x="632" y="299"/>
                    <a:pt x="631" y="297"/>
                  </a:cubicBezTo>
                  <a:cubicBezTo>
                    <a:pt x="630" y="295"/>
                    <a:pt x="632" y="290"/>
                    <a:pt x="634" y="290"/>
                  </a:cubicBezTo>
                  <a:cubicBezTo>
                    <a:pt x="636" y="289"/>
                    <a:pt x="636" y="287"/>
                    <a:pt x="634" y="286"/>
                  </a:cubicBezTo>
                  <a:cubicBezTo>
                    <a:pt x="632" y="284"/>
                    <a:pt x="625" y="280"/>
                    <a:pt x="625" y="277"/>
                  </a:cubicBezTo>
                  <a:cubicBezTo>
                    <a:pt x="626" y="274"/>
                    <a:pt x="624" y="268"/>
                    <a:pt x="625" y="266"/>
                  </a:cubicBezTo>
                  <a:cubicBezTo>
                    <a:pt x="626" y="263"/>
                    <a:pt x="625" y="258"/>
                    <a:pt x="625" y="255"/>
                  </a:cubicBezTo>
                  <a:cubicBezTo>
                    <a:pt x="624" y="252"/>
                    <a:pt x="627" y="249"/>
                    <a:pt x="628" y="244"/>
                  </a:cubicBezTo>
                  <a:cubicBezTo>
                    <a:pt x="629" y="239"/>
                    <a:pt x="622" y="233"/>
                    <a:pt x="618" y="232"/>
                  </a:cubicBezTo>
                  <a:cubicBezTo>
                    <a:pt x="615" y="230"/>
                    <a:pt x="617" y="227"/>
                    <a:pt x="622" y="224"/>
                  </a:cubicBezTo>
                  <a:cubicBezTo>
                    <a:pt x="627" y="220"/>
                    <a:pt x="627" y="208"/>
                    <a:pt x="627" y="205"/>
                  </a:cubicBezTo>
                  <a:cubicBezTo>
                    <a:pt x="627" y="203"/>
                    <a:pt x="616" y="200"/>
                    <a:pt x="613" y="201"/>
                  </a:cubicBezTo>
                  <a:cubicBezTo>
                    <a:pt x="609" y="201"/>
                    <a:pt x="594" y="200"/>
                    <a:pt x="590" y="200"/>
                  </a:cubicBezTo>
                  <a:cubicBezTo>
                    <a:pt x="587" y="199"/>
                    <a:pt x="585" y="203"/>
                    <a:pt x="584" y="206"/>
                  </a:cubicBezTo>
                  <a:cubicBezTo>
                    <a:pt x="582" y="209"/>
                    <a:pt x="578" y="214"/>
                    <a:pt x="576" y="221"/>
                  </a:cubicBezTo>
                  <a:cubicBezTo>
                    <a:pt x="574" y="228"/>
                    <a:pt x="565" y="231"/>
                    <a:pt x="560" y="232"/>
                  </a:cubicBezTo>
                  <a:cubicBezTo>
                    <a:pt x="556" y="234"/>
                    <a:pt x="554" y="239"/>
                    <a:pt x="556" y="242"/>
                  </a:cubicBezTo>
                  <a:cubicBezTo>
                    <a:pt x="558" y="244"/>
                    <a:pt x="560" y="242"/>
                    <a:pt x="562" y="243"/>
                  </a:cubicBezTo>
                  <a:cubicBezTo>
                    <a:pt x="564" y="244"/>
                    <a:pt x="562" y="251"/>
                    <a:pt x="561" y="252"/>
                  </a:cubicBezTo>
                  <a:cubicBezTo>
                    <a:pt x="560" y="253"/>
                    <a:pt x="563" y="255"/>
                    <a:pt x="560" y="257"/>
                  </a:cubicBezTo>
                  <a:cubicBezTo>
                    <a:pt x="557" y="259"/>
                    <a:pt x="554" y="262"/>
                    <a:pt x="556" y="264"/>
                  </a:cubicBezTo>
                  <a:cubicBezTo>
                    <a:pt x="558" y="266"/>
                    <a:pt x="566" y="267"/>
                    <a:pt x="570" y="269"/>
                  </a:cubicBezTo>
                  <a:cubicBezTo>
                    <a:pt x="574" y="271"/>
                    <a:pt x="572" y="274"/>
                    <a:pt x="575" y="278"/>
                  </a:cubicBezTo>
                  <a:cubicBezTo>
                    <a:pt x="578" y="281"/>
                    <a:pt x="581" y="279"/>
                    <a:pt x="582" y="281"/>
                  </a:cubicBezTo>
                  <a:cubicBezTo>
                    <a:pt x="583" y="283"/>
                    <a:pt x="577" y="291"/>
                    <a:pt x="575" y="292"/>
                  </a:cubicBezTo>
                  <a:cubicBezTo>
                    <a:pt x="573" y="292"/>
                    <a:pt x="563" y="283"/>
                    <a:pt x="561" y="281"/>
                  </a:cubicBezTo>
                  <a:cubicBezTo>
                    <a:pt x="558" y="279"/>
                    <a:pt x="547" y="276"/>
                    <a:pt x="542" y="274"/>
                  </a:cubicBezTo>
                  <a:cubicBezTo>
                    <a:pt x="537" y="271"/>
                    <a:pt x="532" y="272"/>
                    <a:pt x="526" y="268"/>
                  </a:cubicBezTo>
                  <a:cubicBezTo>
                    <a:pt x="520" y="264"/>
                    <a:pt x="515" y="263"/>
                    <a:pt x="505" y="263"/>
                  </a:cubicBezTo>
                  <a:cubicBezTo>
                    <a:pt x="494" y="263"/>
                    <a:pt x="487" y="260"/>
                    <a:pt x="484" y="261"/>
                  </a:cubicBezTo>
                  <a:cubicBezTo>
                    <a:pt x="480" y="261"/>
                    <a:pt x="481" y="258"/>
                    <a:pt x="475" y="255"/>
                  </a:cubicBezTo>
                  <a:cubicBezTo>
                    <a:pt x="469" y="252"/>
                    <a:pt x="464" y="249"/>
                    <a:pt x="461" y="251"/>
                  </a:cubicBezTo>
                  <a:cubicBezTo>
                    <a:pt x="457" y="252"/>
                    <a:pt x="459" y="259"/>
                    <a:pt x="464" y="260"/>
                  </a:cubicBezTo>
                  <a:cubicBezTo>
                    <a:pt x="470" y="260"/>
                    <a:pt x="467" y="263"/>
                    <a:pt x="473" y="263"/>
                  </a:cubicBezTo>
                  <a:cubicBezTo>
                    <a:pt x="479" y="263"/>
                    <a:pt x="480" y="264"/>
                    <a:pt x="480" y="268"/>
                  </a:cubicBezTo>
                  <a:cubicBezTo>
                    <a:pt x="480" y="271"/>
                    <a:pt x="483" y="275"/>
                    <a:pt x="485" y="277"/>
                  </a:cubicBezTo>
                  <a:cubicBezTo>
                    <a:pt x="488" y="279"/>
                    <a:pt x="487" y="283"/>
                    <a:pt x="482" y="283"/>
                  </a:cubicBezTo>
                  <a:cubicBezTo>
                    <a:pt x="477" y="283"/>
                    <a:pt x="472" y="283"/>
                    <a:pt x="474" y="286"/>
                  </a:cubicBezTo>
                  <a:cubicBezTo>
                    <a:pt x="476" y="289"/>
                    <a:pt x="473" y="290"/>
                    <a:pt x="468" y="289"/>
                  </a:cubicBezTo>
                  <a:cubicBezTo>
                    <a:pt x="463" y="287"/>
                    <a:pt x="466" y="284"/>
                    <a:pt x="468" y="282"/>
                  </a:cubicBezTo>
                  <a:cubicBezTo>
                    <a:pt x="470" y="280"/>
                    <a:pt x="464" y="278"/>
                    <a:pt x="461" y="277"/>
                  </a:cubicBezTo>
                  <a:cubicBezTo>
                    <a:pt x="458" y="276"/>
                    <a:pt x="446" y="284"/>
                    <a:pt x="443" y="286"/>
                  </a:cubicBezTo>
                  <a:cubicBezTo>
                    <a:pt x="440" y="287"/>
                    <a:pt x="432" y="284"/>
                    <a:pt x="423" y="286"/>
                  </a:cubicBezTo>
                  <a:cubicBezTo>
                    <a:pt x="415" y="287"/>
                    <a:pt x="416" y="294"/>
                    <a:pt x="412" y="293"/>
                  </a:cubicBezTo>
                  <a:cubicBezTo>
                    <a:pt x="409" y="292"/>
                    <a:pt x="400" y="294"/>
                    <a:pt x="397" y="292"/>
                  </a:cubicBezTo>
                  <a:cubicBezTo>
                    <a:pt x="393" y="290"/>
                    <a:pt x="396" y="289"/>
                    <a:pt x="400" y="289"/>
                  </a:cubicBezTo>
                  <a:cubicBezTo>
                    <a:pt x="403" y="289"/>
                    <a:pt x="404" y="288"/>
                    <a:pt x="402" y="286"/>
                  </a:cubicBezTo>
                  <a:cubicBezTo>
                    <a:pt x="400" y="283"/>
                    <a:pt x="405" y="280"/>
                    <a:pt x="405" y="278"/>
                  </a:cubicBezTo>
                  <a:cubicBezTo>
                    <a:pt x="405" y="277"/>
                    <a:pt x="391" y="281"/>
                    <a:pt x="389" y="283"/>
                  </a:cubicBezTo>
                  <a:cubicBezTo>
                    <a:pt x="387" y="284"/>
                    <a:pt x="389" y="288"/>
                    <a:pt x="387" y="289"/>
                  </a:cubicBezTo>
                  <a:cubicBezTo>
                    <a:pt x="384" y="290"/>
                    <a:pt x="384" y="287"/>
                    <a:pt x="382" y="286"/>
                  </a:cubicBezTo>
                  <a:cubicBezTo>
                    <a:pt x="379" y="285"/>
                    <a:pt x="359" y="289"/>
                    <a:pt x="355" y="293"/>
                  </a:cubicBezTo>
                  <a:cubicBezTo>
                    <a:pt x="351" y="297"/>
                    <a:pt x="344" y="297"/>
                    <a:pt x="344" y="300"/>
                  </a:cubicBezTo>
                  <a:cubicBezTo>
                    <a:pt x="344" y="302"/>
                    <a:pt x="335" y="302"/>
                    <a:pt x="331" y="303"/>
                  </a:cubicBezTo>
                  <a:cubicBezTo>
                    <a:pt x="327" y="305"/>
                    <a:pt x="330" y="311"/>
                    <a:pt x="328" y="315"/>
                  </a:cubicBezTo>
                  <a:cubicBezTo>
                    <a:pt x="327" y="318"/>
                    <a:pt x="313" y="317"/>
                    <a:pt x="309" y="317"/>
                  </a:cubicBezTo>
                  <a:cubicBezTo>
                    <a:pt x="304" y="317"/>
                    <a:pt x="303" y="309"/>
                    <a:pt x="299" y="309"/>
                  </a:cubicBezTo>
                  <a:cubicBezTo>
                    <a:pt x="296" y="308"/>
                    <a:pt x="298" y="304"/>
                    <a:pt x="299" y="302"/>
                  </a:cubicBezTo>
                  <a:cubicBezTo>
                    <a:pt x="300" y="300"/>
                    <a:pt x="303" y="302"/>
                    <a:pt x="307" y="299"/>
                  </a:cubicBezTo>
                  <a:cubicBezTo>
                    <a:pt x="311" y="297"/>
                    <a:pt x="316" y="300"/>
                    <a:pt x="317" y="299"/>
                  </a:cubicBezTo>
                  <a:cubicBezTo>
                    <a:pt x="319" y="297"/>
                    <a:pt x="311" y="292"/>
                    <a:pt x="310" y="288"/>
                  </a:cubicBezTo>
                  <a:cubicBezTo>
                    <a:pt x="310" y="284"/>
                    <a:pt x="301" y="283"/>
                    <a:pt x="296" y="284"/>
                  </a:cubicBezTo>
                  <a:cubicBezTo>
                    <a:pt x="290" y="286"/>
                    <a:pt x="285" y="285"/>
                    <a:pt x="281" y="283"/>
                  </a:cubicBezTo>
                  <a:cubicBezTo>
                    <a:pt x="277" y="281"/>
                    <a:pt x="278" y="286"/>
                    <a:pt x="283" y="287"/>
                  </a:cubicBezTo>
                  <a:cubicBezTo>
                    <a:pt x="288" y="288"/>
                    <a:pt x="286" y="292"/>
                    <a:pt x="287" y="295"/>
                  </a:cubicBezTo>
                  <a:cubicBezTo>
                    <a:pt x="287" y="297"/>
                    <a:pt x="285" y="302"/>
                    <a:pt x="282" y="307"/>
                  </a:cubicBezTo>
                  <a:cubicBezTo>
                    <a:pt x="279" y="311"/>
                    <a:pt x="281" y="311"/>
                    <a:pt x="286" y="310"/>
                  </a:cubicBezTo>
                  <a:cubicBezTo>
                    <a:pt x="291" y="310"/>
                    <a:pt x="290" y="316"/>
                    <a:pt x="290" y="320"/>
                  </a:cubicBezTo>
                  <a:cubicBezTo>
                    <a:pt x="290" y="324"/>
                    <a:pt x="287" y="325"/>
                    <a:pt x="287" y="328"/>
                  </a:cubicBezTo>
                  <a:cubicBezTo>
                    <a:pt x="287" y="331"/>
                    <a:pt x="283" y="327"/>
                    <a:pt x="282" y="328"/>
                  </a:cubicBezTo>
                  <a:cubicBezTo>
                    <a:pt x="280" y="329"/>
                    <a:pt x="279" y="328"/>
                    <a:pt x="278" y="325"/>
                  </a:cubicBezTo>
                  <a:cubicBezTo>
                    <a:pt x="277" y="322"/>
                    <a:pt x="270" y="324"/>
                    <a:pt x="266" y="323"/>
                  </a:cubicBezTo>
                  <a:cubicBezTo>
                    <a:pt x="262" y="322"/>
                    <a:pt x="261" y="324"/>
                    <a:pt x="259" y="326"/>
                  </a:cubicBezTo>
                  <a:cubicBezTo>
                    <a:pt x="257" y="329"/>
                    <a:pt x="252" y="330"/>
                    <a:pt x="249" y="330"/>
                  </a:cubicBezTo>
                  <a:cubicBezTo>
                    <a:pt x="245" y="331"/>
                    <a:pt x="241" y="336"/>
                    <a:pt x="237" y="338"/>
                  </a:cubicBezTo>
                  <a:cubicBezTo>
                    <a:pt x="234" y="340"/>
                    <a:pt x="234" y="344"/>
                    <a:pt x="238" y="347"/>
                  </a:cubicBezTo>
                  <a:cubicBezTo>
                    <a:pt x="242" y="351"/>
                    <a:pt x="243" y="354"/>
                    <a:pt x="243" y="356"/>
                  </a:cubicBezTo>
                  <a:cubicBezTo>
                    <a:pt x="243" y="358"/>
                    <a:pt x="231" y="357"/>
                    <a:pt x="229" y="355"/>
                  </a:cubicBezTo>
                  <a:cubicBezTo>
                    <a:pt x="227" y="353"/>
                    <a:pt x="220" y="352"/>
                    <a:pt x="217" y="352"/>
                  </a:cubicBezTo>
                  <a:cubicBezTo>
                    <a:pt x="214" y="353"/>
                    <a:pt x="207" y="345"/>
                    <a:pt x="204" y="345"/>
                  </a:cubicBezTo>
                  <a:cubicBezTo>
                    <a:pt x="200" y="345"/>
                    <a:pt x="198" y="349"/>
                    <a:pt x="197" y="351"/>
                  </a:cubicBezTo>
                  <a:cubicBezTo>
                    <a:pt x="195" y="353"/>
                    <a:pt x="198" y="354"/>
                    <a:pt x="200" y="357"/>
                  </a:cubicBezTo>
                  <a:cubicBezTo>
                    <a:pt x="202" y="361"/>
                    <a:pt x="208" y="361"/>
                    <a:pt x="211" y="361"/>
                  </a:cubicBezTo>
                  <a:cubicBezTo>
                    <a:pt x="215" y="361"/>
                    <a:pt x="213" y="366"/>
                    <a:pt x="212" y="368"/>
                  </a:cubicBezTo>
                  <a:cubicBezTo>
                    <a:pt x="211" y="370"/>
                    <a:pt x="205" y="371"/>
                    <a:pt x="204" y="369"/>
                  </a:cubicBezTo>
                  <a:cubicBezTo>
                    <a:pt x="202" y="367"/>
                    <a:pt x="195" y="369"/>
                    <a:pt x="195" y="366"/>
                  </a:cubicBezTo>
                  <a:cubicBezTo>
                    <a:pt x="194" y="364"/>
                    <a:pt x="189" y="360"/>
                    <a:pt x="184" y="361"/>
                  </a:cubicBezTo>
                  <a:cubicBezTo>
                    <a:pt x="178" y="362"/>
                    <a:pt x="177" y="358"/>
                    <a:pt x="178" y="355"/>
                  </a:cubicBezTo>
                  <a:cubicBezTo>
                    <a:pt x="178" y="351"/>
                    <a:pt x="175" y="349"/>
                    <a:pt x="175" y="347"/>
                  </a:cubicBezTo>
                  <a:cubicBezTo>
                    <a:pt x="175" y="345"/>
                    <a:pt x="173" y="341"/>
                    <a:pt x="175" y="340"/>
                  </a:cubicBezTo>
                  <a:cubicBezTo>
                    <a:pt x="178" y="338"/>
                    <a:pt x="176" y="335"/>
                    <a:pt x="176" y="333"/>
                  </a:cubicBezTo>
                  <a:cubicBezTo>
                    <a:pt x="176" y="330"/>
                    <a:pt x="172" y="327"/>
                    <a:pt x="167" y="327"/>
                  </a:cubicBezTo>
                  <a:cubicBezTo>
                    <a:pt x="163" y="327"/>
                    <a:pt x="164" y="323"/>
                    <a:pt x="160" y="322"/>
                  </a:cubicBezTo>
                  <a:cubicBezTo>
                    <a:pt x="157" y="321"/>
                    <a:pt x="149" y="316"/>
                    <a:pt x="149" y="313"/>
                  </a:cubicBezTo>
                  <a:cubicBezTo>
                    <a:pt x="148" y="311"/>
                    <a:pt x="143" y="310"/>
                    <a:pt x="145" y="310"/>
                  </a:cubicBezTo>
                  <a:cubicBezTo>
                    <a:pt x="147" y="309"/>
                    <a:pt x="151" y="310"/>
                    <a:pt x="154" y="313"/>
                  </a:cubicBezTo>
                  <a:cubicBezTo>
                    <a:pt x="157" y="316"/>
                    <a:pt x="162" y="318"/>
                    <a:pt x="170" y="319"/>
                  </a:cubicBezTo>
                  <a:cubicBezTo>
                    <a:pt x="178" y="320"/>
                    <a:pt x="182" y="324"/>
                    <a:pt x="191" y="325"/>
                  </a:cubicBezTo>
                  <a:cubicBezTo>
                    <a:pt x="200" y="327"/>
                    <a:pt x="205" y="328"/>
                    <a:pt x="218" y="329"/>
                  </a:cubicBezTo>
                  <a:cubicBezTo>
                    <a:pt x="231" y="331"/>
                    <a:pt x="248" y="319"/>
                    <a:pt x="252" y="316"/>
                  </a:cubicBezTo>
                  <a:cubicBezTo>
                    <a:pt x="255" y="312"/>
                    <a:pt x="251" y="305"/>
                    <a:pt x="251" y="303"/>
                  </a:cubicBezTo>
                  <a:cubicBezTo>
                    <a:pt x="251" y="300"/>
                    <a:pt x="245" y="300"/>
                    <a:pt x="244" y="298"/>
                  </a:cubicBezTo>
                  <a:cubicBezTo>
                    <a:pt x="243" y="296"/>
                    <a:pt x="239" y="293"/>
                    <a:pt x="234" y="293"/>
                  </a:cubicBezTo>
                  <a:cubicBezTo>
                    <a:pt x="229" y="293"/>
                    <a:pt x="228" y="287"/>
                    <a:pt x="225" y="288"/>
                  </a:cubicBezTo>
                  <a:cubicBezTo>
                    <a:pt x="221" y="288"/>
                    <a:pt x="218" y="286"/>
                    <a:pt x="207" y="280"/>
                  </a:cubicBezTo>
                  <a:cubicBezTo>
                    <a:pt x="197" y="273"/>
                    <a:pt x="183" y="269"/>
                    <a:pt x="180" y="270"/>
                  </a:cubicBezTo>
                  <a:cubicBezTo>
                    <a:pt x="178" y="271"/>
                    <a:pt x="176" y="271"/>
                    <a:pt x="174" y="269"/>
                  </a:cubicBezTo>
                  <a:cubicBezTo>
                    <a:pt x="172" y="267"/>
                    <a:pt x="168" y="267"/>
                    <a:pt x="166" y="269"/>
                  </a:cubicBezTo>
                  <a:cubicBezTo>
                    <a:pt x="163" y="271"/>
                    <a:pt x="160" y="267"/>
                    <a:pt x="155" y="268"/>
                  </a:cubicBezTo>
                  <a:cubicBezTo>
                    <a:pt x="150" y="269"/>
                    <a:pt x="147" y="266"/>
                    <a:pt x="148" y="265"/>
                  </a:cubicBezTo>
                  <a:cubicBezTo>
                    <a:pt x="150" y="263"/>
                    <a:pt x="157" y="265"/>
                    <a:pt x="157" y="262"/>
                  </a:cubicBezTo>
                  <a:cubicBezTo>
                    <a:pt x="157" y="260"/>
                    <a:pt x="154" y="262"/>
                    <a:pt x="149" y="259"/>
                  </a:cubicBezTo>
                  <a:cubicBezTo>
                    <a:pt x="145" y="256"/>
                    <a:pt x="142" y="258"/>
                    <a:pt x="141" y="261"/>
                  </a:cubicBezTo>
                  <a:cubicBezTo>
                    <a:pt x="140" y="263"/>
                    <a:pt x="136" y="263"/>
                    <a:pt x="134" y="260"/>
                  </a:cubicBezTo>
                  <a:cubicBezTo>
                    <a:pt x="134" y="260"/>
                    <a:pt x="134" y="260"/>
                    <a:pt x="133" y="260"/>
                  </a:cubicBezTo>
                  <a:cubicBezTo>
                    <a:pt x="132" y="264"/>
                    <a:pt x="130" y="264"/>
                    <a:pt x="127" y="264"/>
                  </a:cubicBezTo>
                  <a:cubicBezTo>
                    <a:pt x="124" y="263"/>
                    <a:pt x="121" y="268"/>
                    <a:pt x="118" y="268"/>
                  </a:cubicBezTo>
                  <a:cubicBezTo>
                    <a:pt x="114" y="268"/>
                    <a:pt x="110" y="271"/>
                    <a:pt x="110" y="274"/>
                  </a:cubicBezTo>
                  <a:cubicBezTo>
                    <a:pt x="109" y="277"/>
                    <a:pt x="105" y="276"/>
                    <a:pt x="105" y="278"/>
                  </a:cubicBezTo>
                  <a:cubicBezTo>
                    <a:pt x="105" y="279"/>
                    <a:pt x="105" y="281"/>
                    <a:pt x="104" y="283"/>
                  </a:cubicBezTo>
                  <a:cubicBezTo>
                    <a:pt x="102" y="285"/>
                    <a:pt x="104" y="286"/>
                    <a:pt x="105" y="289"/>
                  </a:cubicBezTo>
                  <a:cubicBezTo>
                    <a:pt x="107" y="293"/>
                    <a:pt x="111" y="292"/>
                    <a:pt x="112" y="293"/>
                  </a:cubicBezTo>
                  <a:cubicBezTo>
                    <a:pt x="114" y="294"/>
                    <a:pt x="121" y="299"/>
                    <a:pt x="121" y="301"/>
                  </a:cubicBezTo>
                  <a:cubicBezTo>
                    <a:pt x="121" y="303"/>
                    <a:pt x="116" y="308"/>
                    <a:pt x="114" y="309"/>
                  </a:cubicBezTo>
                  <a:cubicBezTo>
                    <a:pt x="111" y="310"/>
                    <a:pt x="109" y="314"/>
                    <a:pt x="110" y="316"/>
                  </a:cubicBezTo>
                  <a:cubicBezTo>
                    <a:pt x="111" y="317"/>
                    <a:pt x="117" y="325"/>
                    <a:pt x="121" y="332"/>
                  </a:cubicBezTo>
                  <a:cubicBezTo>
                    <a:pt x="125" y="338"/>
                    <a:pt x="120" y="335"/>
                    <a:pt x="117" y="338"/>
                  </a:cubicBezTo>
                  <a:cubicBezTo>
                    <a:pt x="115" y="341"/>
                    <a:pt x="118" y="345"/>
                    <a:pt x="119" y="347"/>
                  </a:cubicBezTo>
                  <a:cubicBezTo>
                    <a:pt x="120" y="349"/>
                    <a:pt x="116" y="348"/>
                    <a:pt x="116" y="350"/>
                  </a:cubicBezTo>
                  <a:cubicBezTo>
                    <a:pt x="117" y="351"/>
                    <a:pt x="122" y="352"/>
                    <a:pt x="122" y="353"/>
                  </a:cubicBezTo>
                  <a:cubicBezTo>
                    <a:pt x="122" y="355"/>
                    <a:pt x="119" y="356"/>
                    <a:pt x="120" y="359"/>
                  </a:cubicBezTo>
                  <a:cubicBezTo>
                    <a:pt x="122" y="361"/>
                    <a:pt x="126" y="361"/>
                    <a:pt x="127" y="364"/>
                  </a:cubicBezTo>
                  <a:cubicBezTo>
                    <a:pt x="127" y="368"/>
                    <a:pt x="119" y="368"/>
                    <a:pt x="119" y="371"/>
                  </a:cubicBezTo>
                  <a:cubicBezTo>
                    <a:pt x="120" y="373"/>
                    <a:pt x="130" y="376"/>
                    <a:pt x="134" y="381"/>
                  </a:cubicBezTo>
                  <a:cubicBezTo>
                    <a:pt x="139" y="386"/>
                    <a:pt x="138" y="387"/>
                    <a:pt x="137" y="390"/>
                  </a:cubicBezTo>
                  <a:cubicBezTo>
                    <a:pt x="135" y="395"/>
                    <a:pt x="123" y="399"/>
                    <a:pt x="120" y="405"/>
                  </a:cubicBezTo>
                  <a:cubicBezTo>
                    <a:pt x="117" y="411"/>
                    <a:pt x="107" y="414"/>
                    <a:pt x="102" y="418"/>
                  </a:cubicBezTo>
                  <a:cubicBezTo>
                    <a:pt x="100" y="420"/>
                    <a:pt x="98" y="423"/>
                    <a:pt x="97" y="425"/>
                  </a:cubicBezTo>
                  <a:cubicBezTo>
                    <a:pt x="99" y="425"/>
                    <a:pt x="100" y="424"/>
                    <a:pt x="101" y="423"/>
                  </a:cubicBezTo>
                  <a:cubicBezTo>
                    <a:pt x="104" y="422"/>
                    <a:pt x="106" y="428"/>
                    <a:pt x="109" y="430"/>
                  </a:cubicBezTo>
                  <a:cubicBezTo>
                    <a:pt x="112" y="433"/>
                    <a:pt x="117" y="431"/>
                    <a:pt x="119" y="433"/>
                  </a:cubicBezTo>
                  <a:cubicBezTo>
                    <a:pt x="121" y="434"/>
                    <a:pt x="117" y="435"/>
                    <a:pt x="114" y="434"/>
                  </a:cubicBezTo>
                  <a:cubicBezTo>
                    <a:pt x="110" y="433"/>
                    <a:pt x="109" y="436"/>
                    <a:pt x="102" y="437"/>
                  </a:cubicBezTo>
                  <a:cubicBezTo>
                    <a:pt x="98" y="439"/>
                    <a:pt x="98" y="440"/>
                    <a:pt x="97" y="442"/>
                  </a:cubicBezTo>
                  <a:cubicBezTo>
                    <a:pt x="99" y="445"/>
                    <a:pt x="96" y="446"/>
                    <a:pt x="94" y="449"/>
                  </a:cubicBezTo>
                  <a:cubicBezTo>
                    <a:pt x="93" y="452"/>
                    <a:pt x="91" y="452"/>
                    <a:pt x="90" y="454"/>
                  </a:cubicBezTo>
                  <a:cubicBezTo>
                    <a:pt x="90" y="456"/>
                    <a:pt x="91" y="458"/>
                    <a:pt x="91" y="461"/>
                  </a:cubicBezTo>
                  <a:cubicBezTo>
                    <a:pt x="91" y="463"/>
                    <a:pt x="92" y="464"/>
                    <a:pt x="94" y="466"/>
                  </a:cubicBezTo>
                  <a:cubicBezTo>
                    <a:pt x="95" y="469"/>
                    <a:pt x="92" y="469"/>
                    <a:pt x="91" y="470"/>
                  </a:cubicBezTo>
                  <a:cubicBezTo>
                    <a:pt x="89" y="471"/>
                    <a:pt x="90" y="474"/>
                    <a:pt x="92" y="476"/>
                  </a:cubicBezTo>
                  <a:cubicBezTo>
                    <a:pt x="94" y="478"/>
                    <a:pt x="94" y="480"/>
                    <a:pt x="93" y="482"/>
                  </a:cubicBezTo>
                  <a:cubicBezTo>
                    <a:pt x="93" y="483"/>
                    <a:pt x="95" y="486"/>
                    <a:pt x="97" y="488"/>
                  </a:cubicBezTo>
                  <a:cubicBezTo>
                    <a:pt x="99" y="490"/>
                    <a:pt x="99" y="494"/>
                    <a:pt x="100" y="495"/>
                  </a:cubicBezTo>
                  <a:cubicBezTo>
                    <a:pt x="102" y="496"/>
                    <a:pt x="104" y="498"/>
                    <a:pt x="106" y="497"/>
                  </a:cubicBezTo>
                  <a:cubicBezTo>
                    <a:pt x="109" y="496"/>
                    <a:pt x="111" y="497"/>
                    <a:pt x="112" y="500"/>
                  </a:cubicBezTo>
                  <a:cubicBezTo>
                    <a:pt x="114" y="502"/>
                    <a:pt x="116" y="501"/>
                    <a:pt x="119" y="500"/>
                  </a:cubicBezTo>
                  <a:cubicBezTo>
                    <a:pt x="121" y="498"/>
                    <a:pt x="128" y="502"/>
                    <a:pt x="129" y="502"/>
                  </a:cubicBezTo>
                  <a:cubicBezTo>
                    <a:pt x="131" y="503"/>
                    <a:pt x="130" y="507"/>
                    <a:pt x="130" y="510"/>
                  </a:cubicBezTo>
                  <a:cubicBezTo>
                    <a:pt x="131" y="513"/>
                    <a:pt x="129" y="516"/>
                    <a:pt x="132" y="518"/>
                  </a:cubicBezTo>
                  <a:cubicBezTo>
                    <a:pt x="135" y="519"/>
                    <a:pt x="134" y="523"/>
                    <a:pt x="137" y="524"/>
                  </a:cubicBezTo>
                  <a:cubicBezTo>
                    <a:pt x="140" y="525"/>
                    <a:pt x="142" y="530"/>
                    <a:pt x="144" y="530"/>
                  </a:cubicBezTo>
                  <a:cubicBezTo>
                    <a:pt x="146" y="531"/>
                    <a:pt x="150" y="534"/>
                    <a:pt x="150" y="536"/>
                  </a:cubicBezTo>
                  <a:cubicBezTo>
                    <a:pt x="151" y="538"/>
                    <a:pt x="147" y="540"/>
                    <a:pt x="144" y="541"/>
                  </a:cubicBezTo>
                  <a:cubicBezTo>
                    <a:pt x="142" y="542"/>
                    <a:pt x="138" y="538"/>
                    <a:pt x="136" y="540"/>
                  </a:cubicBezTo>
                  <a:cubicBezTo>
                    <a:pt x="135" y="541"/>
                    <a:pt x="137" y="544"/>
                    <a:pt x="138" y="550"/>
                  </a:cubicBezTo>
                  <a:cubicBezTo>
                    <a:pt x="139" y="555"/>
                    <a:pt x="140" y="555"/>
                    <a:pt x="143" y="555"/>
                  </a:cubicBezTo>
                  <a:cubicBezTo>
                    <a:pt x="145" y="555"/>
                    <a:pt x="146" y="554"/>
                    <a:pt x="148" y="553"/>
                  </a:cubicBezTo>
                  <a:cubicBezTo>
                    <a:pt x="150" y="552"/>
                    <a:pt x="154" y="553"/>
                    <a:pt x="156" y="553"/>
                  </a:cubicBezTo>
                  <a:cubicBezTo>
                    <a:pt x="158" y="552"/>
                    <a:pt x="164" y="552"/>
                    <a:pt x="166" y="554"/>
                  </a:cubicBezTo>
                  <a:cubicBezTo>
                    <a:pt x="167" y="555"/>
                    <a:pt x="168" y="560"/>
                    <a:pt x="167" y="562"/>
                  </a:cubicBezTo>
                  <a:cubicBezTo>
                    <a:pt x="166" y="563"/>
                    <a:pt x="168" y="565"/>
                    <a:pt x="170" y="568"/>
                  </a:cubicBezTo>
                  <a:cubicBezTo>
                    <a:pt x="171" y="570"/>
                    <a:pt x="176" y="569"/>
                    <a:pt x="178" y="570"/>
                  </a:cubicBezTo>
                  <a:cubicBezTo>
                    <a:pt x="180" y="570"/>
                    <a:pt x="184" y="576"/>
                    <a:pt x="183" y="578"/>
                  </a:cubicBezTo>
                  <a:cubicBezTo>
                    <a:pt x="183" y="580"/>
                    <a:pt x="186" y="581"/>
                    <a:pt x="188" y="580"/>
                  </a:cubicBezTo>
                  <a:cubicBezTo>
                    <a:pt x="190" y="579"/>
                    <a:pt x="191" y="581"/>
                    <a:pt x="193" y="583"/>
                  </a:cubicBezTo>
                  <a:cubicBezTo>
                    <a:pt x="196" y="584"/>
                    <a:pt x="197" y="583"/>
                    <a:pt x="199" y="582"/>
                  </a:cubicBezTo>
                  <a:cubicBezTo>
                    <a:pt x="202" y="581"/>
                    <a:pt x="205" y="580"/>
                    <a:pt x="206" y="582"/>
                  </a:cubicBezTo>
                  <a:cubicBezTo>
                    <a:pt x="207" y="583"/>
                    <a:pt x="211" y="586"/>
                    <a:pt x="211" y="587"/>
                  </a:cubicBezTo>
                  <a:cubicBezTo>
                    <a:pt x="211" y="588"/>
                    <a:pt x="218" y="587"/>
                    <a:pt x="221" y="589"/>
                  </a:cubicBezTo>
                  <a:cubicBezTo>
                    <a:pt x="224" y="590"/>
                    <a:pt x="227" y="589"/>
                    <a:pt x="230" y="591"/>
                  </a:cubicBezTo>
                  <a:cubicBezTo>
                    <a:pt x="234" y="593"/>
                    <a:pt x="237" y="593"/>
                    <a:pt x="237" y="595"/>
                  </a:cubicBezTo>
                  <a:cubicBezTo>
                    <a:pt x="237" y="597"/>
                    <a:pt x="234" y="599"/>
                    <a:pt x="234" y="600"/>
                  </a:cubicBezTo>
                  <a:cubicBezTo>
                    <a:pt x="234" y="600"/>
                    <a:pt x="237" y="601"/>
                    <a:pt x="237" y="603"/>
                  </a:cubicBezTo>
                  <a:cubicBezTo>
                    <a:pt x="237" y="604"/>
                    <a:pt x="233" y="604"/>
                    <a:pt x="233" y="605"/>
                  </a:cubicBezTo>
                  <a:cubicBezTo>
                    <a:pt x="232" y="606"/>
                    <a:pt x="235" y="608"/>
                    <a:pt x="235" y="609"/>
                  </a:cubicBezTo>
                  <a:cubicBezTo>
                    <a:pt x="236" y="611"/>
                    <a:pt x="233" y="615"/>
                    <a:pt x="233" y="616"/>
                  </a:cubicBezTo>
                  <a:cubicBezTo>
                    <a:pt x="233" y="617"/>
                    <a:pt x="225" y="616"/>
                    <a:pt x="223" y="616"/>
                  </a:cubicBezTo>
                  <a:cubicBezTo>
                    <a:pt x="222" y="616"/>
                    <a:pt x="216" y="621"/>
                    <a:pt x="214" y="621"/>
                  </a:cubicBezTo>
                  <a:cubicBezTo>
                    <a:pt x="213" y="622"/>
                    <a:pt x="214" y="624"/>
                    <a:pt x="214" y="626"/>
                  </a:cubicBezTo>
                  <a:cubicBezTo>
                    <a:pt x="220" y="625"/>
                    <a:pt x="225" y="625"/>
                    <a:pt x="226" y="626"/>
                  </a:cubicBezTo>
                  <a:cubicBezTo>
                    <a:pt x="227" y="628"/>
                    <a:pt x="214" y="633"/>
                    <a:pt x="212" y="634"/>
                  </a:cubicBezTo>
                  <a:cubicBezTo>
                    <a:pt x="209" y="635"/>
                    <a:pt x="216" y="638"/>
                    <a:pt x="216" y="640"/>
                  </a:cubicBezTo>
                  <a:cubicBezTo>
                    <a:pt x="216" y="642"/>
                    <a:pt x="208" y="643"/>
                    <a:pt x="209" y="646"/>
                  </a:cubicBezTo>
                  <a:cubicBezTo>
                    <a:pt x="210" y="650"/>
                    <a:pt x="207" y="651"/>
                    <a:pt x="203" y="651"/>
                  </a:cubicBezTo>
                  <a:cubicBezTo>
                    <a:pt x="199" y="651"/>
                    <a:pt x="198" y="653"/>
                    <a:pt x="200" y="654"/>
                  </a:cubicBezTo>
                  <a:cubicBezTo>
                    <a:pt x="202" y="654"/>
                    <a:pt x="201" y="659"/>
                    <a:pt x="209" y="660"/>
                  </a:cubicBezTo>
                  <a:cubicBezTo>
                    <a:pt x="216" y="662"/>
                    <a:pt x="224" y="669"/>
                    <a:pt x="231" y="675"/>
                  </a:cubicBezTo>
                  <a:cubicBezTo>
                    <a:pt x="231" y="676"/>
                    <a:pt x="232" y="677"/>
                    <a:pt x="234" y="677"/>
                  </a:cubicBezTo>
                  <a:cubicBezTo>
                    <a:pt x="235" y="676"/>
                    <a:pt x="237" y="675"/>
                    <a:pt x="238" y="675"/>
                  </a:cubicBezTo>
                  <a:cubicBezTo>
                    <a:pt x="242" y="675"/>
                    <a:pt x="248" y="677"/>
                    <a:pt x="252" y="679"/>
                  </a:cubicBezTo>
                  <a:cubicBezTo>
                    <a:pt x="256" y="681"/>
                    <a:pt x="268" y="679"/>
                    <a:pt x="270" y="681"/>
                  </a:cubicBezTo>
                  <a:cubicBezTo>
                    <a:pt x="272" y="682"/>
                    <a:pt x="275" y="685"/>
                    <a:pt x="277" y="685"/>
                  </a:cubicBezTo>
                  <a:cubicBezTo>
                    <a:pt x="280" y="685"/>
                    <a:pt x="282" y="690"/>
                    <a:pt x="284" y="688"/>
                  </a:cubicBezTo>
                  <a:cubicBezTo>
                    <a:pt x="287" y="687"/>
                    <a:pt x="294" y="687"/>
                    <a:pt x="296" y="687"/>
                  </a:cubicBezTo>
                  <a:cubicBezTo>
                    <a:pt x="298" y="687"/>
                    <a:pt x="298" y="688"/>
                    <a:pt x="301" y="688"/>
                  </a:cubicBezTo>
                  <a:cubicBezTo>
                    <a:pt x="303" y="688"/>
                    <a:pt x="303" y="695"/>
                    <a:pt x="304" y="695"/>
                  </a:cubicBezTo>
                  <a:cubicBezTo>
                    <a:pt x="306" y="694"/>
                    <a:pt x="311" y="699"/>
                    <a:pt x="315" y="700"/>
                  </a:cubicBezTo>
                  <a:cubicBezTo>
                    <a:pt x="319" y="700"/>
                    <a:pt x="322" y="706"/>
                    <a:pt x="324" y="705"/>
                  </a:cubicBezTo>
                  <a:cubicBezTo>
                    <a:pt x="325" y="705"/>
                    <a:pt x="328" y="708"/>
                    <a:pt x="329" y="705"/>
                  </a:cubicBezTo>
                  <a:cubicBezTo>
                    <a:pt x="330" y="703"/>
                    <a:pt x="335" y="704"/>
                    <a:pt x="336" y="700"/>
                  </a:cubicBezTo>
                  <a:cubicBezTo>
                    <a:pt x="330" y="693"/>
                    <a:pt x="323" y="685"/>
                    <a:pt x="323" y="681"/>
                  </a:cubicBezTo>
                  <a:cubicBezTo>
                    <a:pt x="323" y="676"/>
                    <a:pt x="326" y="673"/>
                    <a:pt x="319" y="667"/>
                  </a:cubicBezTo>
                  <a:cubicBezTo>
                    <a:pt x="311" y="661"/>
                    <a:pt x="319" y="657"/>
                    <a:pt x="324" y="651"/>
                  </a:cubicBezTo>
                  <a:cubicBezTo>
                    <a:pt x="329" y="646"/>
                    <a:pt x="339" y="643"/>
                    <a:pt x="345" y="639"/>
                  </a:cubicBezTo>
                  <a:cubicBezTo>
                    <a:pt x="344" y="639"/>
                    <a:pt x="343" y="638"/>
                    <a:pt x="341" y="637"/>
                  </a:cubicBezTo>
                  <a:cubicBezTo>
                    <a:pt x="337" y="635"/>
                    <a:pt x="335" y="634"/>
                    <a:pt x="339" y="633"/>
                  </a:cubicBezTo>
                  <a:cubicBezTo>
                    <a:pt x="342" y="632"/>
                    <a:pt x="341" y="630"/>
                    <a:pt x="337" y="626"/>
                  </a:cubicBezTo>
                  <a:cubicBezTo>
                    <a:pt x="334" y="622"/>
                    <a:pt x="332" y="618"/>
                    <a:pt x="330" y="618"/>
                  </a:cubicBezTo>
                  <a:cubicBezTo>
                    <a:pt x="328" y="618"/>
                    <a:pt x="325" y="618"/>
                    <a:pt x="322" y="619"/>
                  </a:cubicBezTo>
                  <a:cubicBezTo>
                    <a:pt x="319" y="620"/>
                    <a:pt x="319" y="616"/>
                    <a:pt x="320" y="613"/>
                  </a:cubicBezTo>
                  <a:cubicBezTo>
                    <a:pt x="320" y="610"/>
                    <a:pt x="314" y="610"/>
                    <a:pt x="313" y="609"/>
                  </a:cubicBezTo>
                  <a:cubicBezTo>
                    <a:pt x="312" y="607"/>
                    <a:pt x="314" y="602"/>
                    <a:pt x="316" y="602"/>
                  </a:cubicBezTo>
                  <a:cubicBezTo>
                    <a:pt x="317" y="601"/>
                    <a:pt x="320" y="600"/>
                    <a:pt x="320" y="599"/>
                  </a:cubicBezTo>
                  <a:cubicBezTo>
                    <a:pt x="320" y="597"/>
                    <a:pt x="314" y="597"/>
                    <a:pt x="316" y="593"/>
                  </a:cubicBezTo>
                  <a:cubicBezTo>
                    <a:pt x="318" y="590"/>
                    <a:pt x="322" y="590"/>
                    <a:pt x="322" y="587"/>
                  </a:cubicBezTo>
                  <a:cubicBezTo>
                    <a:pt x="322" y="583"/>
                    <a:pt x="325" y="580"/>
                    <a:pt x="329" y="583"/>
                  </a:cubicBezTo>
                  <a:cubicBezTo>
                    <a:pt x="333" y="585"/>
                    <a:pt x="334" y="591"/>
                    <a:pt x="338" y="590"/>
                  </a:cubicBezTo>
                  <a:cubicBezTo>
                    <a:pt x="342" y="588"/>
                    <a:pt x="340" y="585"/>
                    <a:pt x="339" y="583"/>
                  </a:cubicBezTo>
                  <a:cubicBezTo>
                    <a:pt x="339" y="581"/>
                    <a:pt x="338" y="578"/>
                    <a:pt x="342" y="577"/>
                  </a:cubicBezTo>
                  <a:cubicBezTo>
                    <a:pt x="347" y="577"/>
                    <a:pt x="345" y="572"/>
                    <a:pt x="349" y="572"/>
                  </a:cubicBezTo>
                  <a:cubicBezTo>
                    <a:pt x="352" y="572"/>
                    <a:pt x="359" y="568"/>
                    <a:pt x="361" y="567"/>
                  </a:cubicBezTo>
                  <a:cubicBezTo>
                    <a:pt x="363" y="566"/>
                    <a:pt x="368" y="564"/>
                    <a:pt x="370" y="565"/>
                  </a:cubicBezTo>
                  <a:cubicBezTo>
                    <a:pt x="372" y="565"/>
                    <a:pt x="374" y="568"/>
                    <a:pt x="376" y="565"/>
                  </a:cubicBezTo>
                  <a:cubicBezTo>
                    <a:pt x="378" y="561"/>
                    <a:pt x="384" y="563"/>
                    <a:pt x="384" y="565"/>
                  </a:cubicBezTo>
                  <a:cubicBezTo>
                    <a:pt x="385" y="566"/>
                    <a:pt x="395" y="566"/>
                    <a:pt x="398" y="568"/>
                  </a:cubicBezTo>
                  <a:cubicBezTo>
                    <a:pt x="401" y="570"/>
                    <a:pt x="408" y="574"/>
                    <a:pt x="408" y="576"/>
                  </a:cubicBezTo>
                  <a:cubicBezTo>
                    <a:pt x="408" y="578"/>
                    <a:pt x="411" y="581"/>
                    <a:pt x="411" y="577"/>
                  </a:cubicBezTo>
                  <a:cubicBezTo>
                    <a:pt x="411" y="574"/>
                    <a:pt x="413" y="575"/>
                    <a:pt x="417" y="577"/>
                  </a:cubicBezTo>
                  <a:cubicBezTo>
                    <a:pt x="422" y="580"/>
                    <a:pt x="427" y="579"/>
                    <a:pt x="428" y="577"/>
                  </a:cubicBezTo>
                  <a:cubicBezTo>
                    <a:pt x="429" y="574"/>
                    <a:pt x="437" y="571"/>
                    <a:pt x="440" y="573"/>
                  </a:cubicBezTo>
                  <a:cubicBezTo>
                    <a:pt x="442" y="575"/>
                    <a:pt x="443" y="577"/>
                    <a:pt x="446" y="574"/>
                  </a:cubicBezTo>
                  <a:cubicBezTo>
                    <a:pt x="449" y="571"/>
                    <a:pt x="457" y="571"/>
                    <a:pt x="458" y="574"/>
                  </a:cubicBezTo>
                  <a:cubicBezTo>
                    <a:pt x="459" y="577"/>
                    <a:pt x="462" y="577"/>
                    <a:pt x="465" y="577"/>
                  </a:cubicBezTo>
                  <a:cubicBezTo>
                    <a:pt x="469" y="577"/>
                    <a:pt x="469" y="582"/>
                    <a:pt x="471" y="581"/>
                  </a:cubicBezTo>
                  <a:cubicBezTo>
                    <a:pt x="473" y="580"/>
                    <a:pt x="473" y="575"/>
                    <a:pt x="475" y="576"/>
                  </a:cubicBezTo>
                  <a:cubicBezTo>
                    <a:pt x="478" y="576"/>
                    <a:pt x="480" y="579"/>
                    <a:pt x="484" y="579"/>
                  </a:cubicBezTo>
                  <a:cubicBezTo>
                    <a:pt x="488" y="579"/>
                    <a:pt x="491" y="578"/>
                    <a:pt x="491" y="575"/>
                  </a:cubicBezTo>
                  <a:cubicBezTo>
                    <a:pt x="491" y="572"/>
                    <a:pt x="491" y="567"/>
                    <a:pt x="488" y="567"/>
                  </a:cubicBezTo>
                  <a:cubicBezTo>
                    <a:pt x="486" y="567"/>
                    <a:pt x="483" y="565"/>
                    <a:pt x="480" y="565"/>
                  </a:cubicBezTo>
                  <a:cubicBezTo>
                    <a:pt x="477" y="565"/>
                    <a:pt x="474" y="560"/>
                    <a:pt x="477" y="559"/>
                  </a:cubicBezTo>
                  <a:cubicBezTo>
                    <a:pt x="480" y="558"/>
                    <a:pt x="485" y="556"/>
                    <a:pt x="484" y="554"/>
                  </a:cubicBezTo>
                  <a:cubicBezTo>
                    <a:pt x="483" y="551"/>
                    <a:pt x="482" y="546"/>
                    <a:pt x="486" y="546"/>
                  </a:cubicBezTo>
                  <a:cubicBezTo>
                    <a:pt x="490" y="545"/>
                    <a:pt x="499" y="545"/>
                    <a:pt x="499" y="544"/>
                  </a:cubicBezTo>
                  <a:cubicBezTo>
                    <a:pt x="498" y="542"/>
                    <a:pt x="490" y="542"/>
                    <a:pt x="488" y="539"/>
                  </a:cubicBezTo>
                  <a:cubicBezTo>
                    <a:pt x="487" y="537"/>
                    <a:pt x="486" y="531"/>
                    <a:pt x="488" y="530"/>
                  </a:cubicBezTo>
                  <a:cubicBezTo>
                    <a:pt x="489" y="529"/>
                    <a:pt x="494" y="530"/>
                    <a:pt x="498" y="530"/>
                  </a:cubicBezTo>
                  <a:cubicBezTo>
                    <a:pt x="501" y="529"/>
                    <a:pt x="507" y="531"/>
                    <a:pt x="512" y="528"/>
                  </a:cubicBezTo>
                  <a:cubicBezTo>
                    <a:pt x="516" y="525"/>
                    <a:pt x="524" y="525"/>
                    <a:pt x="529" y="525"/>
                  </a:cubicBezTo>
                  <a:cubicBezTo>
                    <a:pt x="534" y="525"/>
                    <a:pt x="537" y="522"/>
                    <a:pt x="541" y="521"/>
                  </a:cubicBezTo>
                  <a:cubicBezTo>
                    <a:pt x="545" y="521"/>
                    <a:pt x="555" y="519"/>
                    <a:pt x="558" y="519"/>
                  </a:cubicBezTo>
                  <a:cubicBezTo>
                    <a:pt x="560" y="518"/>
                    <a:pt x="574" y="516"/>
                    <a:pt x="575" y="513"/>
                  </a:cubicBezTo>
                  <a:cubicBezTo>
                    <a:pt x="575" y="511"/>
                    <a:pt x="586" y="509"/>
                    <a:pt x="589" y="510"/>
                  </a:cubicBezTo>
                  <a:cubicBezTo>
                    <a:pt x="592" y="511"/>
                    <a:pt x="596" y="512"/>
                    <a:pt x="598" y="511"/>
                  </a:cubicBezTo>
                  <a:cubicBezTo>
                    <a:pt x="601" y="510"/>
                    <a:pt x="606" y="513"/>
                    <a:pt x="606" y="516"/>
                  </a:cubicBezTo>
                  <a:cubicBezTo>
                    <a:pt x="605" y="518"/>
                    <a:pt x="608" y="521"/>
                    <a:pt x="608" y="523"/>
                  </a:cubicBezTo>
                  <a:cubicBezTo>
                    <a:pt x="607" y="525"/>
                    <a:pt x="605" y="526"/>
                    <a:pt x="606" y="528"/>
                  </a:cubicBezTo>
                  <a:cubicBezTo>
                    <a:pt x="608" y="530"/>
                    <a:pt x="615" y="528"/>
                    <a:pt x="617" y="526"/>
                  </a:cubicBezTo>
                  <a:cubicBezTo>
                    <a:pt x="619" y="524"/>
                    <a:pt x="621" y="527"/>
                    <a:pt x="621" y="529"/>
                  </a:cubicBezTo>
                  <a:cubicBezTo>
                    <a:pt x="621" y="530"/>
                    <a:pt x="625" y="532"/>
                    <a:pt x="625" y="530"/>
                  </a:cubicBezTo>
                  <a:cubicBezTo>
                    <a:pt x="625" y="527"/>
                    <a:pt x="629" y="529"/>
                    <a:pt x="630" y="530"/>
                  </a:cubicBezTo>
                  <a:cubicBezTo>
                    <a:pt x="631" y="532"/>
                    <a:pt x="636" y="529"/>
                    <a:pt x="636" y="531"/>
                  </a:cubicBezTo>
                  <a:cubicBezTo>
                    <a:pt x="636" y="533"/>
                    <a:pt x="629" y="535"/>
                    <a:pt x="632" y="538"/>
                  </a:cubicBezTo>
                  <a:cubicBezTo>
                    <a:pt x="635" y="541"/>
                    <a:pt x="637" y="535"/>
                    <a:pt x="641" y="536"/>
                  </a:cubicBezTo>
                  <a:cubicBezTo>
                    <a:pt x="645" y="537"/>
                    <a:pt x="650" y="532"/>
                    <a:pt x="654" y="531"/>
                  </a:cubicBezTo>
                  <a:cubicBezTo>
                    <a:pt x="657" y="530"/>
                    <a:pt x="661" y="527"/>
                    <a:pt x="664" y="526"/>
                  </a:cubicBezTo>
                  <a:cubicBezTo>
                    <a:pt x="667" y="524"/>
                    <a:pt x="674" y="525"/>
                    <a:pt x="672" y="526"/>
                  </a:cubicBezTo>
                  <a:cubicBezTo>
                    <a:pt x="670" y="528"/>
                    <a:pt x="668" y="532"/>
                    <a:pt x="675" y="535"/>
                  </a:cubicBezTo>
                  <a:cubicBezTo>
                    <a:pt x="683" y="537"/>
                    <a:pt x="692" y="551"/>
                    <a:pt x="697" y="558"/>
                  </a:cubicBezTo>
                  <a:cubicBezTo>
                    <a:pt x="702" y="565"/>
                    <a:pt x="706" y="577"/>
                    <a:pt x="709" y="577"/>
                  </a:cubicBezTo>
                  <a:cubicBezTo>
                    <a:pt x="712" y="577"/>
                    <a:pt x="712" y="571"/>
                    <a:pt x="716" y="571"/>
                  </a:cubicBezTo>
                  <a:cubicBezTo>
                    <a:pt x="719" y="570"/>
                    <a:pt x="721" y="576"/>
                    <a:pt x="725" y="577"/>
                  </a:cubicBezTo>
                  <a:cubicBezTo>
                    <a:pt x="728" y="577"/>
                    <a:pt x="733" y="579"/>
                    <a:pt x="736" y="578"/>
                  </a:cubicBezTo>
                  <a:cubicBezTo>
                    <a:pt x="739" y="577"/>
                    <a:pt x="746" y="574"/>
                    <a:pt x="748" y="575"/>
                  </a:cubicBezTo>
                  <a:cubicBezTo>
                    <a:pt x="750" y="576"/>
                    <a:pt x="753" y="576"/>
                    <a:pt x="755" y="581"/>
                  </a:cubicBezTo>
                  <a:cubicBezTo>
                    <a:pt x="757" y="585"/>
                    <a:pt x="761" y="586"/>
                    <a:pt x="763" y="586"/>
                  </a:cubicBezTo>
                  <a:cubicBezTo>
                    <a:pt x="765" y="586"/>
                    <a:pt x="765" y="588"/>
                    <a:pt x="765" y="590"/>
                  </a:cubicBezTo>
                  <a:cubicBezTo>
                    <a:pt x="765" y="592"/>
                    <a:pt x="769" y="595"/>
                    <a:pt x="771" y="595"/>
                  </a:cubicBezTo>
                  <a:cubicBezTo>
                    <a:pt x="773" y="595"/>
                    <a:pt x="779" y="594"/>
                    <a:pt x="780" y="593"/>
                  </a:cubicBezTo>
                  <a:cubicBezTo>
                    <a:pt x="782" y="592"/>
                    <a:pt x="784" y="591"/>
                    <a:pt x="784" y="594"/>
                  </a:cubicBezTo>
                  <a:cubicBezTo>
                    <a:pt x="785" y="596"/>
                    <a:pt x="788" y="599"/>
                    <a:pt x="790" y="599"/>
                  </a:cubicBezTo>
                  <a:cubicBezTo>
                    <a:pt x="792" y="599"/>
                    <a:pt x="796" y="601"/>
                    <a:pt x="796" y="599"/>
                  </a:cubicBezTo>
                  <a:cubicBezTo>
                    <a:pt x="797" y="598"/>
                    <a:pt x="802" y="597"/>
                    <a:pt x="804" y="596"/>
                  </a:cubicBezTo>
                  <a:cubicBezTo>
                    <a:pt x="806" y="596"/>
                    <a:pt x="814" y="595"/>
                    <a:pt x="815" y="592"/>
                  </a:cubicBezTo>
                  <a:cubicBezTo>
                    <a:pt x="816" y="589"/>
                    <a:pt x="822" y="589"/>
                    <a:pt x="824" y="587"/>
                  </a:cubicBezTo>
                  <a:cubicBezTo>
                    <a:pt x="826" y="585"/>
                    <a:pt x="831" y="584"/>
                    <a:pt x="832" y="582"/>
                  </a:cubicBezTo>
                  <a:cubicBezTo>
                    <a:pt x="833" y="581"/>
                    <a:pt x="839" y="581"/>
                    <a:pt x="840" y="579"/>
                  </a:cubicBezTo>
                  <a:cubicBezTo>
                    <a:pt x="840" y="578"/>
                    <a:pt x="845" y="577"/>
                    <a:pt x="848" y="578"/>
                  </a:cubicBezTo>
                  <a:cubicBezTo>
                    <a:pt x="850" y="579"/>
                    <a:pt x="862" y="581"/>
                    <a:pt x="864" y="581"/>
                  </a:cubicBezTo>
                  <a:cubicBezTo>
                    <a:pt x="866" y="580"/>
                    <a:pt x="866" y="586"/>
                    <a:pt x="868" y="587"/>
                  </a:cubicBezTo>
                  <a:cubicBezTo>
                    <a:pt x="870" y="587"/>
                    <a:pt x="876" y="591"/>
                    <a:pt x="877" y="590"/>
                  </a:cubicBezTo>
                  <a:cubicBezTo>
                    <a:pt x="879" y="589"/>
                    <a:pt x="883" y="588"/>
                    <a:pt x="887" y="589"/>
                  </a:cubicBezTo>
                  <a:cubicBezTo>
                    <a:pt x="890" y="591"/>
                    <a:pt x="894" y="594"/>
                    <a:pt x="895" y="592"/>
                  </a:cubicBezTo>
                  <a:cubicBezTo>
                    <a:pt x="896" y="589"/>
                    <a:pt x="904" y="588"/>
                    <a:pt x="905" y="587"/>
                  </a:cubicBezTo>
                  <a:cubicBezTo>
                    <a:pt x="906" y="586"/>
                    <a:pt x="907" y="582"/>
                    <a:pt x="905" y="581"/>
                  </a:cubicBezTo>
                  <a:cubicBezTo>
                    <a:pt x="903" y="580"/>
                    <a:pt x="902" y="574"/>
                    <a:pt x="901" y="572"/>
                  </a:cubicBezTo>
                  <a:cubicBezTo>
                    <a:pt x="900" y="569"/>
                    <a:pt x="905" y="569"/>
                    <a:pt x="906" y="566"/>
                  </a:cubicBezTo>
                  <a:cubicBezTo>
                    <a:pt x="906" y="564"/>
                    <a:pt x="911" y="564"/>
                    <a:pt x="912" y="563"/>
                  </a:cubicBezTo>
                  <a:cubicBezTo>
                    <a:pt x="913" y="561"/>
                    <a:pt x="914" y="558"/>
                    <a:pt x="916" y="559"/>
                  </a:cubicBezTo>
                  <a:cubicBezTo>
                    <a:pt x="918" y="560"/>
                    <a:pt x="924" y="561"/>
                    <a:pt x="925" y="562"/>
                  </a:cubicBezTo>
                  <a:cubicBezTo>
                    <a:pt x="926" y="563"/>
                    <a:pt x="930" y="564"/>
                    <a:pt x="932" y="564"/>
                  </a:cubicBezTo>
                  <a:cubicBezTo>
                    <a:pt x="934" y="564"/>
                    <a:pt x="938" y="566"/>
                    <a:pt x="941" y="567"/>
                  </a:cubicBezTo>
                  <a:cubicBezTo>
                    <a:pt x="943" y="568"/>
                    <a:pt x="951" y="568"/>
                    <a:pt x="952" y="570"/>
                  </a:cubicBezTo>
                  <a:cubicBezTo>
                    <a:pt x="953" y="572"/>
                    <a:pt x="952" y="578"/>
                    <a:pt x="953" y="580"/>
                  </a:cubicBezTo>
                  <a:cubicBezTo>
                    <a:pt x="955" y="581"/>
                    <a:pt x="959" y="586"/>
                    <a:pt x="961" y="585"/>
                  </a:cubicBezTo>
                  <a:cubicBezTo>
                    <a:pt x="962" y="584"/>
                    <a:pt x="968" y="588"/>
                    <a:pt x="971" y="588"/>
                  </a:cubicBezTo>
                  <a:cubicBezTo>
                    <a:pt x="973" y="587"/>
                    <a:pt x="977" y="584"/>
                    <a:pt x="979" y="584"/>
                  </a:cubicBezTo>
                  <a:cubicBezTo>
                    <a:pt x="981" y="584"/>
                    <a:pt x="988" y="582"/>
                    <a:pt x="990" y="582"/>
                  </a:cubicBezTo>
                  <a:cubicBezTo>
                    <a:pt x="992" y="583"/>
                    <a:pt x="1000" y="585"/>
                    <a:pt x="1001" y="585"/>
                  </a:cubicBezTo>
                  <a:cubicBezTo>
                    <a:pt x="1002" y="584"/>
                    <a:pt x="1008" y="585"/>
                    <a:pt x="1010" y="587"/>
                  </a:cubicBezTo>
                  <a:cubicBezTo>
                    <a:pt x="1011" y="589"/>
                    <a:pt x="1019" y="589"/>
                    <a:pt x="1019" y="591"/>
                  </a:cubicBezTo>
                  <a:cubicBezTo>
                    <a:pt x="1019" y="593"/>
                    <a:pt x="1024" y="595"/>
                    <a:pt x="1025" y="597"/>
                  </a:cubicBezTo>
                  <a:cubicBezTo>
                    <a:pt x="1027" y="600"/>
                    <a:pt x="1038" y="598"/>
                    <a:pt x="1040" y="600"/>
                  </a:cubicBezTo>
                  <a:cubicBezTo>
                    <a:pt x="1042" y="601"/>
                    <a:pt x="1055" y="601"/>
                    <a:pt x="1056" y="600"/>
                  </a:cubicBezTo>
                  <a:cubicBezTo>
                    <a:pt x="1056" y="598"/>
                    <a:pt x="1068" y="598"/>
                    <a:pt x="1071" y="596"/>
                  </a:cubicBezTo>
                  <a:cubicBezTo>
                    <a:pt x="1073" y="595"/>
                    <a:pt x="1080" y="595"/>
                    <a:pt x="1080" y="593"/>
                  </a:cubicBezTo>
                  <a:cubicBezTo>
                    <a:pt x="1081" y="591"/>
                    <a:pt x="1087" y="589"/>
                    <a:pt x="1089" y="587"/>
                  </a:cubicBezTo>
                  <a:cubicBezTo>
                    <a:pt x="1092" y="585"/>
                    <a:pt x="1103" y="586"/>
                    <a:pt x="1104" y="588"/>
                  </a:cubicBezTo>
                  <a:cubicBezTo>
                    <a:pt x="1105" y="590"/>
                    <a:pt x="1111" y="591"/>
                    <a:pt x="1114" y="590"/>
                  </a:cubicBezTo>
                  <a:cubicBezTo>
                    <a:pt x="1117" y="589"/>
                    <a:pt x="1124" y="590"/>
                    <a:pt x="1125" y="592"/>
                  </a:cubicBezTo>
                  <a:cubicBezTo>
                    <a:pt x="1126" y="595"/>
                    <a:pt x="1134" y="596"/>
                    <a:pt x="1136" y="595"/>
                  </a:cubicBezTo>
                  <a:cubicBezTo>
                    <a:pt x="1138" y="595"/>
                    <a:pt x="1145" y="590"/>
                    <a:pt x="1147" y="590"/>
                  </a:cubicBezTo>
                  <a:cubicBezTo>
                    <a:pt x="1150" y="589"/>
                    <a:pt x="1153" y="587"/>
                    <a:pt x="1153" y="585"/>
                  </a:cubicBezTo>
                  <a:cubicBezTo>
                    <a:pt x="1152" y="583"/>
                    <a:pt x="1157" y="576"/>
                    <a:pt x="1158" y="574"/>
                  </a:cubicBezTo>
                  <a:cubicBezTo>
                    <a:pt x="1159" y="571"/>
                    <a:pt x="1164" y="564"/>
                    <a:pt x="1165" y="564"/>
                  </a:cubicBezTo>
                  <a:cubicBezTo>
                    <a:pt x="1167" y="563"/>
                    <a:pt x="1171" y="560"/>
                    <a:pt x="1171" y="558"/>
                  </a:cubicBezTo>
                  <a:cubicBezTo>
                    <a:pt x="1170" y="556"/>
                    <a:pt x="1169" y="550"/>
                    <a:pt x="1167" y="550"/>
                  </a:cubicBezTo>
                  <a:cubicBezTo>
                    <a:pt x="1165" y="550"/>
                    <a:pt x="1161" y="551"/>
                    <a:pt x="1166" y="545"/>
                  </a:cubicBezTo>
                  <a:cubicBezTo>
                    <a:pt x="1171" y="539"/>
                    <a:pt x="1179" y="540"/>
                    <a:pt x="1181" y="540"/>
                  </a:cubicBezTo>
                  <a:cubicBezTo>
                    <a:pt x="1182" y="540"/>
                    <a:pt x="1193" y="538"/>
                    <a:pt x="1198" y="539"/>
                  </a:cubicBezTo>
                  <a:cubicBezTo>
                    <a:pt x="1203" y="540"/>
                    <a:pt x="1206" y="538"/>
                    <a:pt x="1211" y="541"/>
                  </a:cubicBezTo>
                  <a:cubicBezTo>
                    <a:pt x="1216" y="543"/>
                    <a:pt x="1224" y="542"/>
                    <a:pt x="1225" y="545"/>
                  </a:cubicBezTo>
                  <a:cubicBezTo>
                    <a:pt x="1227" y="547"/>
                    <a:pt x="1234" y="549"/>
                    <a:pt x="1233" y="553"/>
                  </a:cubicBezTo>
                  <a:cubicBezTo>
                    <a:pt x="1232" y="557"/>
                    <a:pt x="1237" y="554"/>
                    <a:pt x="1238" y="563"/>
                  </a:cubicBezTo>
                  <a:cubicBezTo>
                    <a:pt x="1240" y="571"/>
                    <a:pt x="1244" y="572"/>
                    <a:pt x="1245" y="575"/>
                  </a:cubicBezTo>
                  <a:cubicBezTo>
                    <a:pt x="1246" y="579"/>
                    <a:pt x="1252" y="586"/>
                    <a:pt x="1251" y="588"/>
                  </a:cubicBezTo>
                  <a:cubicBezTo>
                    <a:pt x="1250" y="591"/>
                    <a:pt x="1250" y="594"/>
                    <a:pt x="1256" y="595"/>
                  </a:cubicBezTo>
                  <a:cubicBezTo>
                    <a:pt x="1262" y="595"/>
                    <a:pt x="1266" y="599"/>
                    <a:pt x="1267" y="598"/>
                  </a:cubicBezTo>
                  <a:cubicBezTo>
                    <a:pt x="1268" y="598"/>
                    <a:pt x="1275" y="600"/>
                    <a:pt x="1279" y="603"/>
                  </a:cubicBezTo>
                  <a:cubicBezTo>
                    <a:pt x="1282" y="606"/>
                    <a:pt x="1287" y="605"/>
                    <a:pt x="1287" y="608"/>
                  </a:cubicBezTo>
                  <a:cubicBezTo>
                    <a:pt x="1287" y="612"/>
                    <a:pt x="1290" y="615"/>
                    <a:pt x="1289" y="618"/>
                  </a:cubicBezTo>
                  <a:cubicBezTo>
                    <a:pt x="1289" y="620"/>
                    <a:pt x="1296" y="622"/>
                    <a:pt x="1301" y="622"/>
                  </a:cubicBezTo>
                  <a:cubicBezTo>
                    <a:pt x="1306" y="621"/>
                    <a:pt x="1309" y="623"/>
                    <a:pt x="1311" y="619"/>
                  </a:cubicBezTo>
                  <a:cubicBezTo>
                    <a:pt x="1313" y="616"/>
                    <a:pt x="1320" y="617"/>
                    <a:pt x="1323" y="616"/>
                  </a:cubicBezTo>
                  <a:cubicBezTo>
                    <a:pt x="1325" y="614"/>
                    <a:pt x="1332" y="612"/>
                    <a:pt x="1332" y="618"/>
                  </a:cubicBezTo>
                  <a:cubicBezTo>
                    <a:pt x="1331" y="624"/>
                    <a:pt x="1336" y="625"/>
                    <a:pt x="1332" y="627"/>
                  </a:cubicBezTo>
                  <a:cubicBezTo>
                    <a:pt x="1329" y="629"/>
                    <a:pt x="1327" y="637"/>
                    <a:pt x="1326" y="641"/>
                  </a:cubicBezTo>
                  <a:cubicBezTo>
                    <a:pt x="1325" y="644"/>
                    <a:pt x="1320" y="645"/>
                    <a:pt x="1319" y="649"/>
                  </a:cubicBezTo>
                  <a:cubicBezTo>
                    <a:pt x="1318" y="653"/>
                    <a:pt x="1314" y="653"/>
                    <a:pt x="1314" y="656"/>
                  </a:cubicBezTo>
                  <a:cubicBezTo>
                    <a:pt x="1314" y="659"/>
                    <a:pt x="1307" y="658"/>
                    <a:pt x="1303" y="656"/>
                  </a:cubicBezTo>
                  <a:cubicBezTo>
                    <a:pt x="1300" y="654"/>
                    <a:pt x="1296" y="660"/>
                    <a:pt x="1294" y="660"/>
                  </a:cubicBezTo>
                  <a:cubicBezTo>
                    <a:pt x="1291" y="660"/>
                    <a:pt x="1291" y="666"/>
                    <a:pt x="1292" y="668"/>
                  </a:cubicBezTo>
                  <a:cubicBezTo>
                    <a:pt x="1293" y="670"/>
                    <a:pt x="1291" y="673"/>
                    <a:pt x="1293" y="677"/>
                  </a:cubicBezTo>
                  <a:cubicBezTo>
                    <a:pt x="1293" y="679"/>
                    <a:pt x="1293" y="683"/>
                    <a:pt x="1293" y="687"/>
                  </a:cubicBezTo>
                  <a:cubicBezTo>
                    <a:pt x="1298" y="684"/>
                    <a:pt x="1301" y="682"/>
                    <a:pt x="1303" y="682"/>
                  </a:cubicBezTo>
                  <a:cubicBezTo>
                    <a:pt x="1307" y="682"/>
                    <a:pt x="1312" y="689"/>
                    <a:pt x="1317" y="689"/>
                  </a:cubicBezTo>
                  <a:cubicBezTo>
                    <a:pt x="1321" y="689"/>
                    <a:pt x="1343" y="676"/>
                    <a:pt x="1343" y="674"/>
                  </a:cubicBezTo>
                  <a:cubicBezTo>
                    <a:pt x="1344" y="671"/>
                    <a:pt x="1356" y="660"/>
                    <a:pt x="1362" y="654"/>
                  </a:cubicBezTo>
                  <a:cubicBezTo>
                    <a:pt x="1368" y="648"/>
                    <a:pt x="1376" y="639"/>
                    <a:pt x="1379" y="633"/>
                  </a:cubicBezTo>
                  <a:cubicBezTo>
                    <a:pt x="1381" y="629"/>
                    <a:pt x="1390" y="621"/>
                    <a:pt x="1392" y="617"/>
                  </a:cubicBezTo>
                  <a:cubicBezTo>
                    <a:pt x="1394" y="614"/>
                    <a:pt x="1395" y="614"/>
                    <a:pt x="1399" y="606"/>
                  </a:cubicBezTo>
                  <a:cubicBezTo>
                    <a:pt x="1403" y="599"/>
                    <a:pt x="1403" y="579"/>
                    <a:pt x="1404" y="578"/>
                  </a:cubicBezTo>
                  <a:cubicBezTo>
                    <a:pt x="1405" y="577"/>
                    <a:pt x="1405" y="573"/>
                    <a:pt x="1406" y="571"/>
                  </a:cubicBezTo>
                  <a:cubicBezTo>
                    <a:pt x="1408" y="569"/>
                    <a:pt x="1407" y="566"/>
                    <a:pt x="1411" y="564"/>
                  </a:cubicBezTo>
                  <a:cubicBezTo>
                    <a:pt x="1414" y="561"/>
                    <a:pt x="1413" y="558"/>
                    <a:pt x="1413" y="556"/>
                  </a:cubicBezTo>
                  <a:cubicBezTo>
                    <a:pt x="1412" y="554"/>
                    <a:pt x="1413" y="550"/>
                    <a:pt x="1412" y="548"/>
                  </a:cubicBezTo>
                  <a:cubicBezTo>
                    <a:pt x="1411" y="547"/>
                    <a:pt x="1411" y="546"/>
                    <a:pt x="1413" y="545"/>
                  </a:cubicBezTo>
                  <a:cubicBezTo>
                    <a:pt x="1415" y="544"/>
                    <a:pt x="1412" y="541"/>
                    <a:pt x="1409" y="540"/>
                  </a:cubicBezTo>
                  <a:cubicBezTo>
                    <a:pt x="1406" y="538"/>
                    <a:pt x="1402" y="537"/>
                    <a:pt x="1402" y="534"/>
                  </a:cubicBezTo>
                  <a:cubicBezTo>
                    <a:pt x="1401" y="531"/>
                    <a:pt x="1396" y="528"/>
                    <a:pt x="1393" y="528"/>
                  </a:cubicBezTo>
                  <a:cubicBezTo>
                    <a:pt x="1389" y="528"/>
                    <a:pt x="1382" y="526"/>
                    <a:pt x="1383" y="528"/>
                  </a:cubicBezTo>
                  <a:cubicBezTo>
                    <a:pt x="1384" y="531"/>
                    <a:pt x="1382" y="532"/>
                    <a:pt x="1380" y="532"/>
                  </a:cubicBezTo>
                  <a:cubicBezTo>
                    <a:pt x="1379" y="531"/>
                    <a:pt x="1378" y="533"/>
                    <a:pt x="1375" y="536"/>
                  </a:cubicBezTo>
                  <a:cubicBezTo>
                    <a:pt x="1373" y="539"/>
                    <a:pt x="1365" y="540"/>
                    <a:pt x="1369" y="537"/>
                  </a:cubicBezTo>
                  <a:cubicBezTo>
                    <a:pt x="1373" y="534"/>
                    <a:pt x="1368" y="533"/>
                    <a:pt x="1368" y="530"/>
                  </a:cubicBezTo>
                  <a:cubicBezTo>
                    <a:pt x="1369" y="527"/>
                    <a:pt x="1372" y="524"/>
                    <a:pt x="1368" y="526"/>
                  </a:cubicBezTo>
                  <a:cubicBezTo>
                    <a:pt x="1364" y="528"/>
                    <a:pt x="1364" y="533"/>
                    <a:pt x="1361" y="534"/>
                  </a:cubicBezTo>
                  <a:cubicBezTo>
                    <a:pt x="1358" y="534"/>
                    <a:pt x="1359" y="525"/>
                    <a:pt x="1359" y="523"/>
                  </a:cubicBezTo>
                  <a:cubicBezTo>
                    <a:pt x="1360" y="520"/>
                    <a:pt x="1353" y="523"/>
                    <a:pt x="1346" y="522"/>
                  </a:cubicBezTo>
                  <a:cubicBezTo>
                    <a:pt x="1339" y="522"/>
                    <a:pt x="1341" y="517"/>
                    <a:pt x="1347" y="514"/>
                  </a:cubicBezTo>
                  <a:cubicBezTo>
                    <a:pt x="1353" y="511"/>
                    <a:pt x="1351" y="509"/>
                    <a:pt x="1354" y="507"/>
                  </a:cubicBezTo>
                  <a:cubicBezTo>
                    <a:pt x="1357" y="506"/>
                    <a:pt x="1365" y="502"/>
                    <a:pt x="1369" y="499"/>
                  </a:cubicBezTo>
                  <a:cubicBezTo>
                    <a:pt x="1374" y="497"/>
                    <a:pt x="1375" y="494"/>
                    <a:pt x="1376" y="492"/>
                  </a:cubicBezTo>
                  <a:cubicBezTo>
                    <a:pt x="1377" y="489"/>
                    <a:pt x="1385" y="485"/>
                    <a:pt x="1393" y="480"/>
                  </a:cubicBezTo>
                  <a:cubicBezTo>
                    <a:pt x="1400" y="474"/>
                    <a:pt x="1404" y="471"/>
                    <a:pt x="1405" y="468"/>
                  </a:cubicBezTo>
                  <a:cubicBezTo>
                    <a:pt x="1407" y="464"/>
                    <a:pt x="1418" y="460"/>
                    <a:pt x="1418" y="458"/>
                  </a:cubicBezTo>
                  <a:cubicBezTo>
                    <a:pt x="1418" y="455"/>
                    <a:pt x="1431" y="449"/>
                    <a:pt x="1440" y="447"/>
                  </a:cubicBezTo>
                  <a:cubicBezTo>
                    <a:pt x="1449" y="445"/>
                    <a:pt x="1463" y="448"/>
                    <a:pt x="1465" y="450"/>
                  </a:cubicBezTo>
                  <a:cubicBezTo>
                    <a:pt x="1468" y="452"/>
                    <a:pt x="1470" y="451"/>
                    <a:pt x="1471" y="450"/>
                  </a:cubicBezTo>
                  <a:cubicBezTo>
                    <a:pt x="1473" y="448"/>
                    <a:pt x="1476" y="449"/>
                    <a:pt x="1482" y="450"/>
                  </a:cubicBezTo>
                  <a:cubicBezTo>
                    <a:pt x="1488" y="450"/>
                    <a:pt x="1490" y="447"/>
                    <a:pt x="1494" y="448"/>
                  </a:cubicBezTo>
                  <a:cubicBezTo>
                    <a:pt x="1497" y="449"/>
                    <a:pt x="1501" y="450"/>
                    <a:pt x="1503" y="446"/>
                  </a:cubicBezTo>
                  <a:cubicBezTo>
                    <a:pt x="1506" y="441"/>
                    <a:pt x="1517" y="442"/>
                    <a:pt x="1520" y="444"/>
                  </a:cubicBezTo>
                  <a:cubicBezTo>
                    <a:pt x="1522" y="446"/>
                    <a:pt x="1524" y="448"/>
                    <a:pt x="1528" y="445"/>
                  </a:cubicBezTo>
                  <a:cubicBezTo>
                    <a:pt x="1532" y="443"/>
                    <a:pt x="1532" y="449"/>
                    <a:pt x="1536" y="449"/>
                  </a:cubicBezTo>
                  <a:cubicBezTo>
                    <a:pt x="1540" y="450"/>
                    <a:pt x="1538" y="453"/>
                    <a:pt x="1534" y="453"/>
                  </a:cubicBezTo>
                  <a:cubicBezTo>
                    <a:pt x="1531" y="452"/>
                    <a:pt x="1527" y="454"/>
                    <a:pt x="1531" y="456"/>
                  </a:cubicBezTo>
                  <a:cubicBezTo>
                    <a:pt x="1535" y="458"/>
                    <a:pt x="1539" y="454"/>
                    <a:pt x="1542" y="455"/>
                  </a:cubicBezTo>
                  <a:cubicBezTo>
                    <a:pt x="1545" y="455"/>
                    <a:pt x="1550" y="455"/>
                    <a:pt x="1555" y="453"/>
                  </a:cubicBezTo>
                  <a:cubicBezTo>
                    <a:pt x="1559" y="450"/>
                    <a:pt x="1560" y="455"/>
                    <a:pt x="1563" y="453"/>
                  </a:cubicBezTo>
                  <a:cubicBezTo>
                    <a:pt x="1566" y="450"/>
                    <a:pt x="1572" y="450"/>
                    <a:pt x="1575" y="450"/>
                  </a:cubicBezTo>
                  <a:cubicBezTo>
                    <a:pt x="1578" y="450"/>
                    <a:pt x="1575" y="447"/>
                    <a:pt x="1570" y="447"/>
                  </a:cubicBezTo>
                  <a:cubicBezTo>
                    <a:pt x="1565" y="447"/>
                    <a:pt x="1565" y="444"/>
                    <a:pt x="1569" y="437"/>
                  </a:cubicBezTo>
                  <a:cubicBezTo>
                    <a:pt x="1574" y="431"/>
                    <a:pt x="1581" y="427"/>
                    <a:pt x="1586" y="423"/>
                  </a:cubicBezTo>
                  <a:cubicBezTo>
                    <a:pt x="1591" y="419"/>
                    <a:pt x="1595" y="421"/>
                    <a:pt x="1595" y="419"/>
                  </a:cubicBezTo>
                  <a:cubicBezTo>
                    <a:pt x="1595" y="416"/>
                    <a:pt x="1597" y="409"/>
                    <a:pt x="1601" y="409"/>
                  </a:cubicBezTo>
                  <a:cubicBezTo>
                    <a:pt x="1605" y="409"/>
                    <a:pt x="1615" y="410"/>
                    <a:pt x="1620" y="407"/>
                  </a:cubicBezTo>
                  <a:cubicBezTo>
                    <a:pt x="1626" y="404"/>
                    <a:pt x="1626" y="410"/>
                    <a:pt x="1628" y="410"/>
                  </a:cubicBezTo>
                  <a:cubicBezTo>
                    <a:pt x="1631" y="411"/>
                    <a:pt x="1634" y="406"/>
                    <a:pt x="1637" y="407"/>
                  </a:cubicBezTo>
                  <a:cubicBezTo>
                    <a:pt x="1639" y="409"/>
                    <a:pt x="1632" y="413"/>
                    <a:pt x="1631" y="417"/>
                  </a:cubicBezTo>
                  <a:cubicBezTo>
                    <a:pt x="1629" y="422"/>
                    <a:pt x="1635" y="420"/>
                    <a:pt x="1637" y="422"/>
                  </a:cubicBezTo>
                  <a:cubicBezTo>
                    <a:pt x="1640" y="423"/>
                    <a:pt x="1634" y="425"/>
                    <a:pt x="1634" y="426"/>
                  </a:cubicBezTo>
                  <a:cubicBezTo>
                    <a:pt x="1635" y="427"/>
                    <a:pt x="1641" y="427"/>
                    <a:pt x="1648" y="420"/>
                  </a:cubicBezTo>
                  <a:cubicBezTo>
                    <a:pt x="1656" y="413"/>
                    <a:pt x="1663" y="411"/>
                    <a:pt x="1668" y="412"/>
                  </a:cubicBezTo>
                  <a:cubicBezTo>
                    <a:pt x="1673" y="412"/>
                    <a:pt x="1670" y="408"/>
                    <a:pt x="1670" y="401"/>
                  </a:cubicBezTo>
                  <a:cubicBezTo>
                    <a:pt x="1671" y="395"/>
                    <a:pt x="1685" y="393"/>
                    <a:pt x="1690" y="395"/>
                  </a:cubicBezTo>
                  <a:cubicBezTo>
                    <a:pt x="1695" y="397"/>
                    <a:pt x="1695" y="398"/>
                    <a:pt x="1690" y="397"/>
                  </a:cubicBezTo>
                  <a:cubicBezTo>
                    <a:pt x="1685" y="396"/>
                    <a:pt x="1681" y="400"/>
                    <a:pt x="1681" y="405"/>
                  </a:cubicBezTo>
                  <a:cubicBezTo>
                    <a:pt x="1681" y="411"/>
                    <a:pt x="1677" y="413"/>
                    <a:pt x="1679" y="415"/>
                  </a:cubicBezTo>
                  <a:cubicBezTo>
                    <a:pt x="1682" y="417"/>
                    <a:pt x="1676" y="417"/>
                    <a:pt x="1676" y="419"/>
                  </a:cubicBezTo>
                  <a:cubicBezTo>
                    <a:pt x="1676" y="422"/>
                    <a:pt x="1676" y="423"/>
                    <a:pt x="1672" y="424"/>
                  </a:cubicBezTo>
                  <a:cubicBezTo>
                    <a:pt x="1669" y="425"/>
                    <a:pt x="1657" y="426"/>
                    <a:pt x="1657" y="431"/>
                  </a:cubicBezTo>
                  <a:cubicBezTo>
                    <a:pt x="1657" y="435"/>
                    <a:pt x="1651" y="435"/>
                    <a:pt x="1648" y="440"/>
                  </a:cubicBezTo>
                  <a:cubicBezTo>
                    <a:pt x="1645" y="445"/>
                    <a:pt x="1633" y="449"/>
                    <a:pt x="1626" y="459"/>
                  </a:cubicBezTo>
                  <a:cubicBezTo>
                    <a:pt x="1619" y="469"/>
                    <a:pt x="1607" y="469"/>
                    <a:pt x="1607" y="471"/>
                  </a:cubicBezTo>
                  <a:cubicBezTo>
                    <a:pt x="1607" y="473"/>
                    <a:pt x="1599" y="473"/>
                    <a:pt x="1596" y="473"/>
                  </a:cubicBezTo>
                  <a:cubicBezTo>
                    <a:pt x="1593" y="473"/>
                    <a:pt x="1599" y="480"/>
                    <a:pt x="1592" y="486"/>
                  </a:cubicBezTo>
                  <a:cubicBezTo>
                    <a:pt x="1586" y="493"/>
                    <a:pt x="1581" y="502"/>
                    <a:pt x="1581" y="511"/>
                  </a:cubicBezTo>
                  <a:cubicBezTo>
                    <a:pt x="1582" y="520"/>
                    <a:pt x="1585" y="546"/>
                    <a:pt x="1588" y="551"/>
                  </a:cubicBezTo>
                  <a:cubicBezTo>
                    <a:pt x="1591" y="555"/>
                    <a:pt x="1589" y="567"/>
                    <a:pt x="1591" y="569"/>
                  </a:cubicBezTo>
                  <a:cubicBezTo>
                    <a:pt x="1594" y="572"/>
                    <a:pt x="1593" y="576"/>
                    <a:pt x="1595" y="577"/>
                  </a:cubicBezTo>
                  <a:cubicBezTo>
                    <a:pt x="1596" y="578"/>
                    <a:pt x="1602" y="571"/>
                    <a:pt x="1607" y="567"/>
                  </a:cubicBezTo>
                  <a:cubicBezTo>
                    <a:pt x="1611" y="564"/>
                    <a:pt x="1610" y="563"/>
                    <a:pt x="1613" y="561"/>
                  </a:cubicBezTo>
                  <a:cubicBezTo>
                    <a:pt x="1616" y="559"/>
                    <a:pt x="1614" y="552"/>
                    <a:pt x="1615" y="550"/>
                  </a:cubicBezTo>
                  <a:cubicBezTo>
                    <a:pt x="1616" y="548"/>
                    <a:pt x="1621" y="547"/>
                    <a:pt x="1623" y="545"/>
                  </a:cubicBezTo>
                  <a:cubicBezTo>
                    <a:pt x="1625" y="543"/>
                    <a:pt x="1629" y="544"/>
                    <a:pt x="1632" y="543"/>
                  </a:cubicBezTo>
                  <a:cubicBezTo>
                    <a:pt x="1634" y="543"/>
                    <a:pt x="1632" y="537"/>
                    <a:pt x="1631" y="534"/>
                  </a:cubicBezTo>
                  <a:cubicBezTo>
                    <a:pt x="1630" y="531"/>
                    <a:pt x="1638" y="527"/>
                    <a:pt x="1642" y="524"/>
                  </a:cubicBezTo>
                  <a:cubicBezTo>
                    <a:pt x="1646" y="522"/>
                    <a:pt x="1651" y="526"/>
                    <a:pt x="1656" y="522"/>
                  </a:cubicBezTo>
                  <a:cubicBezTo>
                    <a:pt x="1661" y="518"/>
                    <a:pt x="1656" y="514"/>
                    <a:pt x="1654" y="511"/>
                  </a:cubicBezTo>
                  <a:cubicBezTo>
                    <a:pt x="1652" y="509"/>
                    <a:pt x="1658" y="499"/>
                    <a:pt x="1662" y="498"/>
                  </a:cubicBezTo>
                  <a:cubicBezTo>
                    <a:pt x="1666" y="497"/>
                    <a:pt x="1668" y="501"/>
                    <a:pt x="1671" y="498"/>
                  </a:cubicBezTo>
                  <a:cubicBezTo>
                    <a:pt x="1675" y="495"/>
                    <a:pt x="1668" y="490"/>
                    <a:pt x="1666" y="491"/>
                  </a:cubicBezTo>
                  <a:cubicBezTo>
                    <a:pt x="1663" y="491"/>
                    <a:pt x="1662" y="483"/>
                    <a:pt x="1668" y="479"/>
                  </a:cubicBezTo>
                  <a:cubicBezTo>
                    <a:pt x="1674" y="475"/>
                    <a:pt x="1671" y="474"/>
                    <a:pt x="1668" y="473"/>
                  </a:cubicBezTo>
                  <a:cubicBezTo>
                    <a:pt x="1664" y="472"/>
                    <a:pt x="1663" y="473"/>
                    <a:pt x="1660" y="473"/>
                  </a:cubicBezTo>
                  <a:cubicBezTo>
                    <a:pt x="1657" y="473"/>
                    <a:pt x="1654" y="468"/>
                    <a:pt x="1659" y="462"/>
                  </a:cubicBezTo>
                  <a:cubicBezTo>
                    <a:pt x="1663" y="457"/>
                    <a:pt x="1668" y="457"/>
                    <a:pt x="1669" y="453"/>
                  </a:cubicBezTo>
                  <a:cubicBezTo>
                    <a:pt x="1670" y="448"/>
                    <a:pt x="1676" y="441"/>
                    <a:pt x="1677" y="439"/>
                  </a:cubicBezTo>
                  <a:cubicBezTo>
                    <a:pt x="1679" y="437"/>
                    <a:pt x="1685" y="439"/>
                    <a:pt x="1688" y="438"/>
                  </a:cubicBezTo>
                  <a:cubicBezTo>
                    <a:pt x="1690" y="438"/>
                    <a:pt x="1689" y="443"/>
                    <a:pt x="1692" y="440"/>
                  </a:cubicBezTo>
                  <a:cubicBezTo>
                    <a:pt x="1695" y="438"/>
                    <a:pt x="1700" y="430"/>
                    <a:pt x="1704" y="430"/>
                  </a:cubicBezTo>
                  <a:cubicBezTo>
                    <a:pt x="1708" y="430"/>
                    <a:pt x="1705" y="436"/>
                    <a:pt x="1706" y="439"/>
                  </a:cubicBezTo>
                  <a:cubicBezTo>
                    <a:pt x="1707" y="443"/>
                    <a:pt x="1710" y="438"/>
                    <a:pt x="1717" y="434"/>
                  </a:cubicBezTo>
                  <a:cubicBezTo>
                    <a:pt x="1725" y="429"/>
                    <a:pt x="1741" y="429"/>
                    <a:pt x="1746" y="432"/>
                  </a:cubicBezTo>
                  <a:cubicBezTo>
                    <a:pt x="1751" y="434"/>
                    <a:pt x="1752" y="439"/>
                    <a:pt x="1755" y="438"/>
                  </a:cubicBezTo>
                  <a:cubicBezTo>
                    <a:pt x="1759" y="437"/>
                    <a:pt x="1756" y="433"/>
                    <a:pt x="1760" y="432"/>
                  </a:cubicBezTo>
                  <a:cubicBezTo>
                    <a:pt x="1764" y="431"/>
                    <a:pt x="1771" y="427"/>
                    <a:pt x="1777" y="423"/>
                  </a:cubicBezTo>
                  <a:cubicBezTo>
                    <a:pt x="1782" y="420"/>
                    <a:pt x="1781" y="422"/>
                    <a:pt x="1783" y="419"/>
                  </a:cubicBezTo>
                  <a:cubicBezTo>
                    <a:pt x="1786" y="416"/>
                    <a:pt x="1789" y="417"/>
                    <a:pt x="1790" y="415"/>
                  </a:cubicBezTo>
                  <a:cubicBezTo>
                    <a:pt x="1791" y="413"/>
                    <a:pt x="1799" y="409"/>
                    <a:pt x="1810" y="407"/>
                  </a:cubicBezTo>
                  <a:cubicBezTo>
                    <a:pt x="1821" y="404"/>
                    <a:pt x="1835" y="398"/>
                    <a:pt x="1834" y="396"/>
                  </a:cubicBezTo>
                  <a:cubicBezTo>
                    <a:pt x="1833" y="394"/>
                    <a:pt x="1838" y="393"/>
                    <a:pt x="1839" y="395"/>
                  </a:cubicBezTo>
                  <a:cubicBezTo>
                    <a:pt x="1839" y="397"/>
                    <a:pt x="1843" y="396"/>
                    <a:pt x="1849" y="397"/>
                  </a:cubicBezTo>
                  <a:cubicBezTo>
                    <a:pt x="1855" y="398"/>
                    <a:pt x="1857" y="400"/>
                    <a:pt x="1862" y="396"/>
                  </a:cubicBezTo>
                  <a:cubicBezTo>
                    <a:pt x="1866" y="392"/>
                    <a:pt x="1861" y="391"/>
                    <a:pt x="1862" y="387"/>
                  </a:cubicBezTo>
                  <a:cubicBezTo>
                    <a:pt x="1862" y="384"/>
                    <a:pt x="1854" y="381"/>
                    <a:pt x="1855" y="377"/>
                  </a:cubicBezTo>
                  <a:cubicBezTo>
                    <a:pt x="1856" y="374"/>
                    <a:pt x="1849" y="365"/>
                    <a:pt x="1847" y="367"/>
                  </a:cubicBezTo>
                  <a:cubicBezTo>
                    <a:pt x="1845" y="369"/>
                    <a:pt x="1840" y="365"/>
                    <a:pt x="1840" y="363"/>
                  </a:cubicBezTo>
                  <a:cubicBezTo>
                    <a:pt x="1840" y="360"/>
                    <a:pt x="1840" y="357"/>
                    <a:pt x="1836" y="359"/>
                  </a:cubicBezTo>
                  <a:cubicBezTo>
                    <a:pt x="1833" y="361"/>
                    <a:pt x="1828" y="360"/>
                    <a:pt x="1827" y="357"/>
                  </a:cubicBezTo>
                  <a:cubicBezTo>
                    <a:pt x="1826" y="354"/>
                    <a:pt x="1833" y="352"/>
                    <a:pt x="1838" y="354"/>
                  </a:cubicBezTo>
                  <a:cubicBezTo>
                    <a:pt x="1843" y="356"/>
                    <a:pt x="1842" y="358"/>
                    <a:pt x="1844" y="360"/>
                  </a:cubicBezTo>
                  <a:cubicBezTo>
                    <a:pt x="1847" y="361"/>
                    <a:pt x="1854" y="360"/>
                    <a:pt x="1858" y="359"/>
                  </a:cubicBezTo>
                  <a:cubicBezTo>
                    <a:pt x="1861" y="357"/>
                    <a:pt x="1871" y="354"/>
                    <a:pt x="1873" y="351"/>
                  </a:cubicBezTo>
                  <a:cubicBezTo>
                    <a:pt x="1875" y="349"/>
                    <a:pt x="1873" y="347"/>
                    <a:pt x="1876" y="346"/>
                  </a:cubicBezTo>
                  <a:cubicBezTo>
                    <a:pt x="1880" y="344"/>
                    <a:pt x="1877" y="341"/>
                    <a:pt x="1874" y="339"/>
                  </a:cubicBezTo>
                  <a:cubicBezTo>
                    <a:pt x="1871" y="338"/>
                    <a:pt x="1872" y="334"/>
                    <a:pt x="1875" y="334"/>
                  </a:cubicBezTo>
                  <a:cubicBezTo>
                    <a:pt x="1878" y="334"/>
                    <a:pt x="1877" y="331"/>
                    <a:pt x="1879" y="331"/>
                  </a:cubicBezTo>
                  <a:cubicBezTo>
                    <a:pt x="1882" y="330"/>
                    <a:pt x="1882" y="332"/>
                    <a:pt x="1886" y="330"/>
                  </a:cubicBezTo>
                  <a:cubicBezTo>
                    <a:pt x="1889" y="329"/>
                    <a:pt x="1886" y="333"/>
                    <a:pt x="1884" y="336"/>
                  </a:cubicBezTo>
                  <a:cubicBezTo>
                    <a:pt x="1882" y="339"/>
                    <a:pt x="1888" y="342"/>
                    <a:pt x="1888" y="343"/>
                  </a:cubicBezTo>
                  <a:cubicBezTo>
                    <a:pt x="1889" y="345"/>
                    <a:pt x="1896" y="346"/>
                    <a:pt x="1900" y="344"/>
                  </a:cubicBezTo>
                  <a:cubicBezTo>
                    <a:pt x="1904" y="342"/>
                    <a:pt x="1918" y="346"/>
                    <a:pt x="1919" y="349"/>
                  </a:cubicBezTo>
                  <a:cubicBezTo>
                    <a:pt x="1919" y="352"/>
                    <a:pt x="1921" y="356"/>
                    <a:pt x="1927" y="359"/>
                  </a:cubicBezTo>
                  <a:cubicBezTo>
                    <a:pt x="1932" y="361"/>
                    <a:pt x="1937" y="360"/>
                    <a:pt x="1938" y="362"/>
                  </a:cubicBezTo>
                  <a:cubicBezTo>
                    <a:pt x="1939" y="365"/>
                    <a:pt x="1942" y="366"/>
                    <a:pt x="1945" y="365"/>
                  </a:cubicBezTo>
                  <a:cubicBezTo>
                    <a:pt x="1948" y="365"/>
                    <a:pt x="1949" y="368"/>
                    <a:pt x="1952" y="366"/>
                  </a:cubicBezTo>
                  <a:cubicBezTo>
                    <a:pt x="1954" y="364"/>
                    <a:pt x="1955" y="367"/>
                    <a:pt x="1958" y="365"/>
                  </a:cubicBezTo>
                  <a:cubicBezTo>
                    <a:pt x="1961" y="362"/>
                    <a:pt x="1952" y="361"/>
                    <a:pt x="1953" y="359"/>
                  </a:cubicBezTo>
                  <a:cubicBezTo>
                    <a:pt x="1954" y="357"/>
                    <a:pt x="1956" y="360"/>
                    <a:pt x="1959" y="360"/>
                  </a:cubicBezTo>
                  <a:cubicBezTo>
                    <a:pt x="1961" y="360"/>
                    <a:pt x="1958" y="355"/>
                    <a:pt x="1960" y="355"/>
                  </a:cubicBezTo>
                  <a:cubicBezTo>
                    <a:pt x="1962" y="354"/>
                    <a:pt x="1960" y="345"/>
                    <a:pt x="1958" y="344"/>
                  </a:cubicBezTo>
                  <a:cubicBezTo>
                    <a:pt x="1956" y="344"/>
                    <a:pt x="1958" y="340"/>
                    <a:pt x="1962" y="343"/>
                  </a:cubicBezTo>
                  <a:cubicBezTo>
                    <a:pt x="1966" y="346"/>
                    <a:pt x="1972" y="345"/>
                    <a:pt x="1975" y="345"/>
                  </a:cubicBezTo>
                  <a:cubicBezTo>
                    <a:pt x="1978" y="345"/>
                    <a:pt x="1975" y="343"/>
                    <a:pt x="1972" y="342"/>
                  </a:cubicBezTo>
                  <a:cubicBezTo>
                    <a:pt x="1969" y="342"/>
                    <a:pt x="1973" y="340"/>
                    <a:pt x="1975" y="341"/>
                  </a:cubicBezTo>
                  <a:cubicBezTo>
                    <a:pt x="1977" y="343"/>
                    <a:pt x="1981" y="344"/>
                    <a:pt x="1981" y="342"/>
                  </a:cubicBezTo>
                  <a:cubicBezTo>
                    <a:pt x="1981" y="340"/>
                    <a:pt x="1983" y="336"/>
                    <a:pt x="1987" y="336"/>
                  </a:cubicBezTo>
                  <a:cubicBezTo>
                    <a:pt x="1991" y="336"/>
                    <a:pt x="1992" y="334"/>
                    <a:pt x="1988" y="333"/>
                  </a:cubicBezTo>
                  <a:close/>
                  <a:moveTo>
                    <a:pt x="1027" y="543"/>
                  </a:moveTo>
                  <a:cubicBezTo>
                    <a:pt x="1017" y="551"/>
                    <a:pt x="998" y="553"/>
                    <a:pt x="998" y="560"/>
                  </a:cubicBezTo>
                  <a:cubicBezTo>
                    <a:pt x="998" y="566"/>
                    <a:pt x="974" y="570"/>
                    <a:pt x="972" y="567"/>
                  </a:cubicBezTo>
                  <a:cubicBezTo>
                    <a:pt x="970" y="564"/>
                    <a:pt x="989" y="564"/>
                    <a:pt x="994" y="554"/>
                  </a:cubicBezTo>
                  <a:cubicBezTo>
                    <a:pt x="999" y="544"/>
                    <a:pt x="1016" y="539"/>
                    <a:pt x="1025" y="527"/>
                  </a:cubicBezTo>
                  <a:cubicBezTo>
                    <a:pt x="1031" y="518"/>
                    <a:pt x="1036" y="504"/>
                    <a:pt x="1040" y="505"/>
                  </a:cubicBezTo>
                  <a:cubicBezTo>
                    <a:pt x="1044" y="506"/>
                    <a:pt x="1037" y="535"/>
                    <a:pt x="1027" y="543"/>
                  </a:cubicBezTo>
                  <a:close/>
                  <a:moveTo>
                    <a:pt x="1071" y="168"/>
                  </a:moveTo>
                  <a:cubicBezTo>
                    <a:pt x="1069" y="170"/>
                    <a:pt x="1062" y="170"/>
                    <a:pt x="1064" y="173"/>
                  </a:cubicBezTo>
                  <a:cubicBezTo>
                    <a:pt x="1067" y="177"/>
                    <a:pt x="1085" y="175"/>
                    <a:pt x="1085" y="170"/>
                  </a:cubicBezTo>
                  <a:cubicBezTo>
                    <a:pt x="1085" y="164"/>
                    <a:pt x="1072" y="165"/>
                    <a:pt x="1071" y="168"/>
                  </a:cubicBezTo>
                  <a:close/>
                  <a:moveTo>
                    <a:pt x="352" y="21"/>
                  </a:moveTo>
                  <a:cubicBezTo>
                    <a:pt x="357" y="24"/>
                    <a:pt x="338" y="23"/>
                    <a:pt x="336" y="26"/>
                  </a:cubicBezTo>
                  <a:cubicBezTo>
                    <a:pt x="333" y="29"/>
                    <a:pt x="323" y="28"/>
                    <a:pt x="325" y="32"/>
                  </a:cubicBezTo>
                  <a:cubicBezTo>
                    <a:pt x="327" y="36"/>
                    <a:pt x="344" y="36"/>
                    <a:pt x="344" y="33"/>
                  </a:cubicBezTo>
                  <a:cubicBezTo>
                    <a:pt x="344" y="30"/>
                    <a:pt x="353" y="32"/>
                    <a:pt x="353" y="30"/>
                  </a:cubicBezTo>
                  <a:cubicBezTo>
                    <a:pt x="354" y="27"/>
                    <a:pt x="358" y="23"/>
                    <a:pt x="367" y="23"/>
                  </a:cubicBezTo>
                  <a:cubicBezTo>
                    <a:pt x="377" y="22"/>
                    <a:pt x="377" y="19"/>
                    <a:pt x="368" y="15"/>
                  </a:cubicBezTo>
                  <a:cubicBezTo>
                    <a:pt x="359" y="11"/>
                    <a:pt x="347" y="17"/>
                    <a:pt x="352" y="21"/>
                  </a:cubicBezTo>
                  <a:close/>
                  <a:moveTo>
                    <a:pt x="400" y="31"/>
                  </a:moveTo>
                  <a:cubicBezTo>
                    <a:pt x="400" y="26"/>
                    <a:pt x="382" y="32"/>
                    <a:pt x="386" y="33"/>
                  </a:cubicBezTo>
                  <a:cubicBezTo>
                    <a:pt x="389" y="34"/>
                    <a:pt x="400" y="36"/>
                    <a:pt x="400" y="31"/>
                  </a:cubicBezTo>
                  <a:close/>
                  <a:moveTo>
                    <a:pt x="443" y="10"/>
                  </a:moveTo>
                  <a:cubicBezTo>
                    <a:pt x="451" y="10"/>
                    <a:pt x="449" y="5"/>
                    <a:pt x="454" y="6"/>
                  </a:cubicBezTo>
                  <a:cubicBezTo>
                    <a:pt x="460" y="6"/>
                    <a:pt x="467" y="6"/>
                    <a:pt x="464" y="3"/>
                  </a:cubicBezTo>
                  <a:cubicBezTo>
                    <a:pt x="462" y="0"/>
                    <a:pt x="442" y="1"/>
                    <a:pt x="444" y="3"/>
                  </a:cubicBezTo>
                  <a:cubicBezTo>
                    <a:pt x="446" y="6"/>
                    <a:pt x="428" y="5"/>
                    <a:pt x="428" y="6"/>
                  </a:cubicBezTo>
                  <a:cubicBezTo>
                    <a:pt x="429" y="8"/>
                    <a:pt x="435" y="10"/>
                    <a:pt x="443" y="10"/>
                  </a:cubicBezTo>
                  <a:close/>
                  <a:moveTo>
                    <a:pt x="445" y="27"/>
                  </a:moveTo>
                  <a:cubicBezTo>
                    <a:pt x="446" y="30"/>
                    <a:pt x="443" y="30"/>
                    <a:pt x="436" y="30"/>
                  </a:cubicBezTo>
                  <a:cubicBezTo>
                    <a:pt x="429" y="30"/>
                    <a:pt x="426" y="33"/>
                    <a:pt x="429" y="36"/>
                  </a:cubicBezTo>
                  <a:cubicBezTo>
                    <a:pt x="433" y="39"/>
                    <a:pt x="452" y="38"/>
                    <a:pt x="455" y="34"/>
                  </a:cubicBezTo>
                  <a:cubicBezTo>
                    <a:pt x="458" y="31"/>
                    <a:pt x="466" y="34"/>
                    <a:pt x="467" y="30"/>
                  </a:cubicBezTo>
                  <a:cubicBezTo>
                    <a:pt x="469" y="26"/>
                    <a:pt x="444" y="24"/>
                    <a:pt x="445" y="27"/>
                  </a:cubicBezTo>
                  <a:close/>
                  <a:moveTo>
                    <a:pt x="504" y="21"/>
                  </a:moveTo>
                  <a:cubicBezTo>
                    <a:pt x="506" y="18"/>
                    <a:pt x="499" y="18"/>
                    <a:pt x="499" y="15"/>
                  </a:cubicBezTo>
                  <a:cubicBezTo>
                    <a:pt x="498" y="12"/>
                    <a:pt x="479" y="12"/>
                    <a:pt x="480" y="15"/>
                  </a:cubicBezTo>
                  <a:cubicBezTo>
                    <a:pt x="481" y="18"/>
                    <a:pt x="466" y="22"/>
                    <a:pt x="471" y="25"/>
                  </a:cubicBezTo>
                  <a:cubicBezTo>
                    <a:pt x="479" y="31"/>
                    <a:pt x="501" y="24"/>
                    <a:pt x="504" y="21"/>
                  </a:cubicBezTo>
                  <a:close/>
                  <a:moveTo>
                    <a:pt x="398" y="193"/>
                  </a:moveTo>
                  <a:cubicBezTo>
                    <a:pt x="398" y="196"/>
                    <a:pt x="396" y="199"/>
                    <a:pt x="389" y="199"/>
                  </a:cubicBezTo>
                  <a:cubicBezTo>
                    <a:pt x="383" y="199"/>
                    <a:pt x="392" y="202"/>
                    <a:pt x="393" y="206"/>
                  </a:cubicBezTo>
                  <a:cubicBezTo>
                    <a:pt x="394" y="209"/>
                    <a:pt x="387" y="207"/>
                    <a:pt x="386" y="212"/>
                  </a:cubicBezTo>
                  <a:cubicBezTo>
                    <a:pt x="386" y="218"/>
                    <a:pt x="373" y="212"/>
                    <a:pt x="372" y="219"/>
                  </a:cubicBezTo>
                  <a:cubicBezTo>
                    <a:pt x="370" y="226"/>
                    <a:pt x="378" y="225"/>
                    <a:pt x="383" y="226"/>
                  </a:cubicBezTo>
                  <a:cubicBezTo>
                    <a:pt x="389" y="226"/>
                    <a:pt x="381" y="231"/>
                    <a:pt x="386" y="234"/>
                  </a:cubicBezTo>
                  <a:cubicBezTo>
                    <a:pt x="390" y="237"/>
                    <a:pt x="393" y="236"/>
                    <a:pt x="390" y="230"/>
                  </a:cubicBezTo>
                  <a:cubicBezTo>
                    <a:pt x="387" y="225"/>
                    <a:pt x="404" y="232"/>
                    <a:pt x="399" y="236"/>
                  </a:cubicBezTo>
                  <a:cubicBezTo>
                    <a:pt x="394" y="240"/>
                    <a:pt x="408" y="244"/>
                    <a:pt x="414" y="244"/>
                  </a:cubicBezTo>
                  <a:cubicBezTo>
                    <a:pt x="421" y="244"/>
                    <a:pt x="444" y="249"/>
                    <a:pt x="444" y="244"/>
                  </a:cubicBezTo>
                  <a:cubicBezTo>
                    <a:pt x="445" y="241"/>
                    <a:pt x="436" y="238"/>
                    <a:pt x="429" y="231"/>
                  </a:cubicBezTo>
                  <a:cubicBezTo>
                    <a:pt x="421" y="224"/>
                    <a:pt x="416" y="212"/>
                    <a:pt x="424" y="208"/>
                  </a:cubicBezTo>
                  <a:cubicBezTo>
                    <a:pt x="433" y="203"/>
                    <a:pt x="426" y="201"/>
                    <a:pt x="434" y="195"/>
                  </a:cubicBezTo>
                  <a:cubicBezTo>
                    <a:pt x="442" y="190"/>
                    <a:pt x="437" y="185"/>
                    <a:pt x="444" y="184"/>
                  </a:cubicBezTo>
                  <a:cubicBezTo>
                    <a:pt x="451" y="183"/>
                    <a:pt x="443" y="178"/>
                    <a:pt x="450" y="177"/>
                  </a:cubicBezTo>
                  <a:cubicBezTo>
                    <a:pt x="457" y="176"/>
                    <a:pt x="459" y="169"/>
                    <a:pt x="458" y="166"/>
                  </a:cubicBezTo>
                  <a:cubicBezTo>
                    <a:pt x="457" y="163"/>
                    <a:pt x="465" y="166"/>
                    <a:pt x="469" y="163"/>
                  </a:cubicBezTo>
                  <a:cubicBezTo>
                    <a:pt x="472" y="159"/>
                    <a:pt x="481" y="161"/>
                    <a:pt x="484" y="156"/>
                  </a:cubicBezTo>
                  <a:cubicBezTo>
                    <a:pt x="487" y="150"/>
                    <a:pt x="527" y="138"/>
                    <a:pt x="549" y="133"/>
                  </a:cubicBezTo>
                  <a:cubicBezTo>
                    <a:pt x="571" y="128"/>
                    <a:pt x="587" y="120"/>
                    <a:pt x="579" y="114"/>
                  </a:cubicBezTo>
                  <a:cubicBezTo>
                    <a:pt x="571" y="108"/>
                    <a:pt x="549" y="116"/>
                    <a:pt x="543" y="120"/>
                  </a:cubicBezTo>
                  <a:cubicBezTo>
                    <a:pt x="538" y="124"/>
                    <a:pt x="530" y="122"/>
                    <a:pt x="524" y="124"/>
                  </a:cubicBezTo>
                  <a:cubicBezTo>
                    <a:pt x="519" y="127"/>
                    <a:pt x="507" y="130"/>
                    <a:pt x="501" y="126"/>
                  </a:cubicBezTo>
                  <a:cubicBezTo>
                    <a:pt x="495" y="123"/>
                    <a:pt x="488" y="131"/>
                    <a:pt x="484" y="130"/>
                  </a:cubicBezTo>
                  <a:cubicBezTo>
                    <a:pt x="479" y="130"/>
                    <a:pt x="474" y="134"/>
                    <a:pt x="469" y="134"/>
                  </a:cubicBezTo>
                  <a:cubicBezTo>
                    <a:pt x="464" y="134"/>
                    <a:pt x="455" y="138"/>
                    <a:pt x="454" y="140"/>
                  </a:cubicBezTo>
                  <a:cubicBezTo>
                    <a:pt x="453" y="143"/>
                    <a:pt x="445" y="142"/>
                    <a:pt x="445" y="145"/>
                  </a:cubicBezTo>
                  <a:cubicBezTo>
                    <a:pt x="445" y="148"/>
                    <a:pt x="439" y="151"/>
                    <a:pt x="435" y="148"/>
                  </a:cubicBezTo>
                  <a:cubicBezTo>
                    <a:pt x="432" y="146"/>
                    <a:pt x="428" y="152"/>
                    <a:pt x="432" y="156"/>
                  </a:cubicBezTo>
                  <a:cubicBezTo>
                    <a:pt x="437" y="160"/>
                    <a:pt x="423" y="160"/>
                    <a:pt x="426" y="163"/>
                  </a:cubicBezTo>
                  <a:cubicBezTo>
                    <a:pt x="428" y="165"/>
                    <a:pt x="421" y="167"/>
                    <a:pt x="422" y="170"/>
                  </a:cubicBezTo>
                  <a:cubicBezTo>
                    <a:pt x="424" y="173"/>
                    <a:pt x="418" y="174"/>
                    <a:pt x="412" y="175"/>
                  </a:cubicBezTo>
                  <a:cubicBezTo>
                    <a:pt x="407" y="176"/>
                    <a:pt x="404" y="182"/>
                    <a:pt x="411" y="182"/>
                  </a:cubicBezTo>
                  <a:cubicBezTo>
                    <a:pt x="418" y="183"/>
                    <a:pt x="407" y="184"/>
                    <a:pt x="408" y="188"/>
                  </a:cubicBezTo>
                  <a:cubicBezTo>
                    <a:pt x="409" y="193"/>
                    <a:pt x="397" y="190"/>
                    <a:pt x="398" y="193"/>
                  </a:cubicBezTo>
                  <a:close/>
                  <a:moveTo>
                    <a:pt x="449" y="16"/>
                  </a:moveTo>
                  <a:cubicBezTo>
                    <a:pt x="450" y="9"/>
                    <a:pt x="438" y="15"/>
                    <a:pt x="429" y="11"/>
                  </a:cubicBezTo>
                  <a:cubicBezTo>
                    <a:pt x="420" y="8"/>
                    <a:pt x="415" y="8"/>
                    <a:pt x="421" y="13"/>
                  </a:cubicBezTo>
                  <a:cubicBezTo>
                    <a:pt x="423" y="15"/>
                    <a:pt x="405" y="17"/>
                    <a:pt x="408" y="19"/>
                  </a:cubicBezTo>
                  <a:cubicBezTo>
                    <a:pt x="415" y="25"/>
                    <a:pt x="448" y="23"/>
                    <a:pt x="449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6" name="Freeform 296"/>
            <p:cNvSpPr>
              <a:spLocks/>
            </p:cNvSpPr>
            <p:nvPr userDrawn="1"/>
          </p:nvSpPr>
          <p:spPr bwMode="auto">
            <a:xfrm>
              <a:off x="7519334" y="4323186"/>
              <a:ext cx="456405" cy="486899"/>
            </a:xfrm>
            <a:custGeom>
              <a:avLst/>
              <a:gdLst>
                <a:gd name="T0" fmla="*/ 190 w 213"/>
                <a:gd name="T1" fmla="*/ 98 h 209"/>
                <a:gd name="T2" fmla="*/ 191 w 213"/>
                <a:gd name="T3" fmla="*/ 91 h 209"/>
                <a:gd name="T4" fmla="*/ 188 w 213"/>
                <a:gd name="T5" fmla="*/ 87 h 209"/>
                <a:gd name="T6" fmla="*/ 192 w 213"/>
                <a:gd name="T7" fmla="*/ 77 h 209"/>
                <a:gd name="T8" fmla="*/ 196 w 213"/>
                <a:gd name="T9" fmla="*/ 68 h 209"/>
                <a:gd name="T10" fmla="*/ 201 w 213"/>
                <a:gd name="T11" fmla="*/ 51 h 209"/>
                <a:gd name="T12" fmla="*/ 210 w 213"/>
                <a:gd name="T13" fmla="*/ 42 h 209"/>
                <a:gd name="T14" fmla="*/ 209 w 213"/>
                <a:gd name="T15" fmla="*/ 31 h 209"/>
                <a:gd name="T16" fmla="*/ 211 w 213"/>
                <a:gd name="T17" fmla="*/ 22 h 209"/>
                <a:gd name="T18" fmla="*/ 191 w 213"/>
                <a:gd name="T19" fmla="*/ 13 h 209"/>
                <a:gd name="T20" fmla="*/ 178 w 213"/>
                <a:gd name="T21" fmla="*/ 12 h 209"/>
                <a:gd name="T22" fmla="*/ 170 w 213"/>
                <a:gd name="T23" fmla="*/ 4 h 209"/>
                <a:gd name="T24" fmla="*/ 161 w 213"/>
                <a:gd name="T25" fmla="*/ 6 h 209"/>
                <a:gd name="T26" fmla="*/ 139 w 213"/>
                <a:gd name="T27" fmla="*/ 6 h 209"/>
                <a:gd name="T28" fmla="*/ 117 w 213"/>
                <a:gd name="T29" fmla="*/ 9 h 209"/>
                <a:gd name="T30" fmla="*/ 92 w 213"/>
                <a:gd name="T31" fmla="*/ 12 h 209"/>
                <a:gd name="T32" fmla="*/ 70 w 213"/>
                <a:gd name="T33" fmla="*/ 15 h 209"/>
                <a:gd name="T34" fmla="*/ 68 w 213"/>
                <a:gd name="T35" fmla="*/ 34 h 209"/>
                <a:gd name="T36" fmla="*/ 55 w 213"/>
                <a:gd name="T37" fmla="*/ 68 h 209"/>
                <a:gd name="T38" fmla="*/ 44 w 213"/>
                <a:gd name="T39" fmla="*/ 98 h 209"/>
                <a:gd name="T40" fmla="*/ 33 w 213"/>
                <a:gd name="T41" fmla="*/ 112 h 209"/>
                <a:gd name="T42" fmla="*/ 18 w 213"/>
                <a:gd name="T43" fmla="*/ 112 h 209"/>
                <a:gd name="T44" fmla="*/ 0 w 213"/>
                <a:gd name="T45" fmla="*/ 116 h 209"/>
                <a:gd name="T46" fmla="*/ 4 w 213"/>
                <a:gd name="T47" fmla="*/ 129 h 209"/>
                <a:gd name="T48" fmla="*/ 48 w 213"/>
                <a:gd name="T49" fmla="*/ 126 h 209"/>
                <a:gd name="T50" fmla="*/ 55 w 213"/>
                <a:gd name="T51" fmla="*/ 143 h 209"/>
                <a:gd name="T52" fmla="*/ 78 w 213"/>
                <a:gd name="T53" fmla="*/ 148 h 209"/>
                <a:gd name="T54" fmla="*/ 92 w 213"/>
                <a:gd name="T55" fmla="*/ 139 h 209"/>
                <a:gd name="T56" fmla="*/ 106 w 213"/>
                <a:gd name="T57" fmla="*/ 142 h 209"/>
                <a:gd name="T58" fmla="*/ 106 w 213"/>
                <a:gd name="T59" fmla="*/ 166 h 209"/>
                <a:gd name="T60" fmla="*/ 112 w 213"/>
                <a:gd name="T61" fmla="*/ 184 h 209"/>
                <a:gd name="T62" fmla="*/ 129 w 213"/>
                <a:gd name="T63" fmla="*/ 180 h 209"/>
                <a:gd name="T64" fmla="*/ 135 w 213"/>
                <a:gd name="T65" fmla="*/ 183 h 209"/>
                <a:gd name="T66" fmla="*/ 145 w 213"/>
                <a:gd name="T67" fmla="*/ 185 h 209"/>
                <a:gd name="T68" fmla="*/ 159 w 213"/>
                <a:gd name="T69" fmla="*/ 193 h 209"/>
                <a:gd name="T70" fmla="*/ 168 w 213"/>
                <a:gd name="T71" fmla="*/ 189 h 209"/>
                <a:gd name="T72" fmla="*/ 183 w 213"/>
                <a:gd name="T73" fmla="*/ 198 h 209"/>
                <a:gd name="T74" fmla="*/ 196 w 213"/>
                <a:gd name="T75" fmla="*/ 207 h 209"/>
                <a:gd name="T76" fmla="*/ 196 w 213"/>
                <a:gd name="T77" fmla="*/ 194 h 209"/>
                <a:gd name="T78" fmla="*/ 181 w 213"/>
                <a:gd name="T79" fmla="*/ 188 h 209"/>
                <a:gd name="T80" fmla="*/ 184 w 213"/>
                <a:gd name="T81" fmla="*/ 166 h 209"/>
                <a:gd name="T82" fmla="*/ 189 w 213"/>
                <a:gd name="T83" fmla="*/ 153 h 209"/>
                <a:gd name="T84" fmla="*/ 203 w 213"/>
                <a:gd name="T85" fmla="*/ 151 h 209"/>
                <a:gd name="T86" fmla="*/ 195 w 213"/>
                <a:gd name="T87" fmla="*/ 13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3" h="209">
                  <a:moveTo>
                    <a:pt x="195" y="138"/>
                  </a:moveTo>
                  <a:cubicBezTo>
                    <a:pt x="190" y="135"/>
                    <a:pt x="187" y="99"/>
                    <a:pt x="190" y="98"/>
                  </a:cubicBezTo>
                  <a:cubicBezTo>
                    <a:pt x="190" y="98"/>
                    <a:pt x="191" y="98"/>
                    <a:pt x="191" y="99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0" y="91"/>
                    <a:pt x="190" y="90"/>
                  </a:cubicBezTo>
                  <a:cubicBezTo>
                    <a:pt x="189" y="90"/>
                    <a:pt x="188" y="89"/>
                    <a:pt x="188" y="87"/>
                  </a:cubicBezTo>
                  <a:cubicBezTo>
                    <a:pt x="188" y="84"/>
                    <a:pt x="190" y="84"/>
                    <a:pt x="190" y="84"/>
                  </a:cubicBezTo>
                  <a:cubicBezTo>
                    <a:pt x="190" y="84"/>
                    <a:pt x="190" y="78"/>
                    <a:pt x="192" y="77"/>
                  </a:cubicBezTo>
                  <a:cubicBezTo>
                    <a:pt x="193" y="77"/>
                    <a:pt x="193" y="77"/>
                    <a:pt x="194" y="76"/>
                  </a:cubicBezTo>
                  <a:cubicBezTo>
                    <a:pt x="195" y="74"/>
                    <a:pt x="196" y="71"/>
                    <a:pt x="196" y="68"/>
                  </a:cubicBezTo>
                  <a:cubicBezTo>
                    <a:pt x="196" y="65"/>
                    <a:pt x="197" y="62"/>
                    <a:pt x="198" y="59"/>
                  </a:cubicBezTo>
                  <a:cubicBezTo>
                    <a:pt x="199" y="56"/>
                    <a:pt x="199" y="53"/>
                    <a:pt x="201" y="51"/>
                  </a:cubicBezTo>
                  <a:cubicBezTo>
                    <a:pt x="203" y="50"/>
                    <a:pt x="203" y="46"/>
                    <a:pt x="205" y="45"/>
                  </a:cubicBezTo>
                  <a:cubicBezTo>
                    <a:pt x="208" y="45"/>
                    <a:pt x="210" y="44"/>
                    <a:pt x="210" y="42"/>
                  </a:cubicBezTo>
                  <a:cubicBezTo>
                    <a:pt x="210" y="41"/>
                    <a:pt x="213" y="39"/>
                    <a:pt x="213" y="37"/>
                  </a:cubicBezTo>
                  <a:cubicBezTo>
                    <a:pt x="213" y="35"/>
                    <a:pt x="209" y="34"/>
                    <a:pt x="209" y="31"/>
                  </a:cubicBezTo>
                  <a:cubicBezTo>
                    <a:pt x="209" y="29"/>
                    <a:pt x="211" y="22"/>
                    <a:pt x="211" y="22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205" y="17"/>
                    <a:pt x="199" y="12"/>
                    <a:pt x="197" y="12"/>
                  </a:cubicBezTo>
                  <a:cubicBezTo>
                    <a:pt x="195" y="10"/>
                    <a:pt x="191" y="13"/>
                    <a:pt x="191" y="13"/>
                  </a:cubicBezTo>
                  <a:cubicBezTo>
                    <a:pt x="191" y="13"/>
                    <a:pt x="188" y="10"/>
                    <a:pt x="185" y="12"/>
                  </a:cubicBezTo>
                  <a:cubicBezTo>
                    <a:pt x="182" y="15"/>
                    <a:pt x="178" y="12"/>
                    <a:pt x="178" y="12"/>
                  </a:cubicBezTo>
                  <a:cubicBezTo>
                    <a:pt x="178" y="12"/>
                    <a:pt x="174" y="10"/>
                    <a:pt x="173" y="7"/>
                  </a:cubicBezTo>
                  <a:cubicBezTo>
                    <a:pt x="172" y="5"/>
                    <a:pt x="171" y="5"/>
                    <a:pt x="170" y="4"/>
                  </a:cubicBezTo>
                  <a:cubicBezTo>
                    <a:pt x="170" y="4"/>
                    <a:pt x="170" y="4"/>
                    <a:pt x="170" y="4"/>
                  </a:cubicBezTo>
                  <a:cubicBezTo>
                    <a:pt x="161" y="6"/>
                    <a:pt x="161" y="6"/>
                    <a:pt x="161" y="6"/>
                  </a:cubicBezTo>
                  <a:cubicBezTo>
                    <a:pt x="161" y="6"/>
                    <a:pt x="150" y="0"/>
                    <a:pt x="148" y="4"/>
                  </a:cubicBezTo>
                  <a:cubicBezTo>
                    <a:pt x="146" y="8"/>
                    <a:pt x="144" y="6"/>
                    <a:pt x="139" y="6"/>
                  </a:cubicBezTo>
                  <a:cubicBezTo>
                    <a:pt x="134" y="6"/>
                    <a:pt x="130" y="8"/>
                    <a:pt x="127" y="9"/>
                  </a:cubicBezTo>
                  <a:cubicBezTo>
                    <a:pt x="124" y="10"/>
                    <a:pt x="120" y="8"/>
                    <a:pt x="117" y="9"/>
                  </a:cubicBezTo>
                  <a:cubicBezTo>
                    <a:pt x="115" y="10"/>
                    <a:pt x="114" y="16"/>
                    <a:pt x="114" y="1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87" y="6"/>
                    <a:pt x="82" y="6"/>
                  </a:cubicBezTo>
                  <a:cubicBezTo>
                    <a:pt x="77" y="6"/>
                    <a:pt x="70" y="15"/>
                    <a:pt x="70" y="15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71" y="27"/>
                    <a:pt x="70" y="31"/>
                    <a:pt x="68" y="34"/>
                  </a:cubicBezTo>
                  <a:cubicBezTo>
                    <a:pt x="66" y="37"/>
                    <a:pt x="64" y="38"/>
                    <a:pt x="64" y="45"/>
                  </a:cubicBezTo>
                  <a:cubicBezTo>
                    <a:pt x="64" y="52"/>
                    <a:pt x="55" y="62"/>
                    <a:pt x="55" y="68"/>
                  </a:cubicBezTo>
                  <a:cubicBezTo>
                    <a:pt x="55" y="73"/>
                    <a:pt x="45" y="76"/>
                    <a:pt x="45" y="80"/>
                  </a:cubicBezTo>
                  <a:cubicBezTo>
                    <a:pt x="45" y="83"/>
                    <a:pt x="44" y="90"/>
                    <a:pt x="44" y="98"/>
                  </a:cubicBezTo>
                  <a:cubicBezTo>
                    <a:pt x="44" y="105"/>
                    <a:pt x="40" y="99"/>
                    <a:pt x="40" y="106"/>
                  </a:cubicBezTo>
                  <a:cubicBezTo>
                    <a:pt x="40" y="112"/>
                    <a:pt x="36" y="108"/>
                    <a:pt x="33" y="112"/>
                  </a:cubicBezTo>
                  <a:cubicBezTo>
                    <a:pt x="29" y="115"/>
                    <a:pt x="28" y="116"/>
                    <a:pt x="28" y="112"/>
                  </a:cubicBezTo>
                  <a:cubicBezTo>
                    <a:pt x="28" y="109"/>
                    <a:pt x="23" y="108"/>
                    <a:pt x="18" y="112"/>
                  </a:cubicBezTo>
                  <a:cubicBezTo>
                    <a:pt x="14" y="115"/>
                    <a:pt x="13" y="112"/>
                    <a:pt x="11" y="111"/>
                  </a:cubicBezTo>
                  <a:cubicBezTo>
                    <a:pt x="9" y="111"/>
                    <a:pt x="4" y="113"/>
                    <a:pt x="0" y="116"/>
                  </a:cubicBezTo>
                  <a:cubicBezTo>
                    <a:pt x="2" y="121"/>
                    <a:pt x="3" y="125"/>
                    <a:pt x="4" y="128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7" y="128"/>
                    <a:pt x="9" y="126"/>
                    <a:pt x="11" y="126"/>
                  </a:cubicBezTo>
                  <a:cubicBezTo>
                    <a:pt x="14" y="126"/>
                    <a:pt x="48" y="126"/>
                    <a:pt x="48" y="126"/>
                  </a:cubicBezTo>
                  <a:cubicBezTo>
                    <a:pt x="48" y="126"/>
                    <a:pt x="52" y="131"/>
                    <a:pt x="50" y="135"/>
                  </a:cubicBezTo>
                  <a:cubicBezTo>
                    <a:pt x="49" y="140"/>
                    <a:pt x="53" y="138"/>
                    <a:pt x="55" y="143"/>
                  </a:cubicBezTo>
                  <a:cubicBezTo>
                    <a:pt x="58" y="149"/>
                    <a:pt x="60" y="152"/>
                    <a:pt x="65" y="150"/>
                  </a:cubicBezTo>
                  <a:cubicBezTo>
                    <a:pt x="70" y="149"/>
                    <a:pt x="76" y="148"/>
                    <a:pt x="78" y="148"/>
                  </a:cubicBezTo>
                  <a:cubicBezTo>
                    <a:pt x="80" y="149"/>
                    <a:pt x="80" y="140"/>
                    <a:pt x="83" y="139"/>
                  </a:cubicBezTo>
                  <a:cubicBezTo>
                    <a:pt x="86" y="137"/>
                    <a:pt x="92" y="139"/>
                    <a:pt x="92" y="139"/>
                  </a:cubicBezTo>
                  <a:cubicBezTo>
                    <a:pt x="92" y="139"/>
                    <a:pt x="93" y="141"/>
                    <a:pt x="98" y="141"/>
                  </a:cubicBezTo>
                  <a:cubicBezTo>
                    <a:pt x="103" y="141"/>
                    <a:pt x="106" y="139"/>
                    <a:pt x="106" y="142"/>
                  </a:cubicBezTo>
                  <a:cubicBezTo>
                    <a:pt x="106" y="146"/>
                    <a:pt x="106" y="150"/>
                    <a:pt x="108" y="151"/>
                  </a:cubicBezTo>
                  <a:cubicBezTo>
                    <a:pt x="109" y="153"/>
                    <a:pt x="104" y="164"/>
                    <a:pt x="106" y="166"/>
                  </a:cubicBezTo>
                  <a:cubicBezTo>
                    <a:pt x="109" y="168"/>
                    <a:pt x="113" y="173"/>
                    <a:pt x="112" y="175"/>
                  </a:cubicBezTo>
                  <a:cubicBezTo>
                    <a:pt x="111" y="177"/>
                    <a:pt x="110" y="183"/>
                    <a:pt x="112" y="184"/>
                  </a:cubicBezTo>
                  <a:cubicBezTo>
                    <a:pt x="114" y="184"/>
                    <a:pt x="115" y="181"/>
                    <a:pt x="118" y="181"/>
                  </a:cubicBezTo>
                  <a:cubicBezTo>
                    <a:pt x="122" y="181"/>
                    <a:pt x="125" y="181"/>
                    <a:pt x="129" y="180"/>
                  </a:cubicBezTo>
                  <a:cubicBezTo>
                    <a:pt x="130" y="179"/>
                    <a:pt x="131" y="180"/>
                    <a:pt x="132" y="180"/>
                  </a:cubicBezTo>
                  <a:cubicBezTo>
                    <a:pt x="134" y="181"/>
                    <a:pt x="135" y="183"/>
                    <a:pt x="135" y="183"/>
                  </a:cubicBezTo>
                  <a:cubicBezTo>
                    <a:pt x="135" y="183"/>
                    <a:pt x="136" y="186"/>
                    <a:pt x="138" y="185"/>
                  </a:cubicBezTo>
                  <a:cubicBezTo>
                    <a:pt x="140" y="184"/>
                    <a:pt x="146" y="183"/>
                    <a:pt x="145" y="185"/>
                  </a:cubicBezTo>
                  <a:cubicBezTo>
                    <a:pt x="145" y="187"/>
                    <a:pt x="147" y="191"/>
                    <a:pt x="149" y="190"/>
                  </a:cubicBezTo>
                  <a:cubicBezTo>
                    <a:pt x="151" y="189"/>
                    <a:pt x="156" y="193"/>
                    <a:pt x="159" y="193"/>
                  </a:cubicBezTo>
                  <a:cubicBezTo>
                    <a:pt x="161" y="193"/>
                    <a:pt x="164" y="193"/>
                    <a:pt x="164" y="191"/>
                  </a:cubicBezTo>
                  <a:cubicBezTo>
                    <a:pt x="164" y="190"/>
                    <a:pt x="167" y="187"/>
                    <a:pt x="168" y="189"/>
                  </a:cubicBezTo>
                  <a:cubicBezTo>
                    <a:pt x="169" y="191"/>
                    <a:pt x="171" y="196"/>
                    <a:pt x="174" y="196"/>
                  </a:cubicBezTo>
                  <a:cubicBezTo>
                    <a:pt x="177" y="196"/>
                    <a:pt x="183" y="196"/>
                    <a:pt x="183" y="198"/>
                  </a:cubicBezTo>
                  <a:cubicBezTo>
                    <a:pt x="183" y="199"/>
                    <a:pt x="185" y="205"/>
                    <a:pt x="188" y="207"/>
                  </a:cubicBezTo>
                  <a:cubicBezTo>
                    <a:pt x="190" y="209"/>
                    <a:pt x="196" y="207"/>
                    <a:pt x="196" y="207"/>
                  </a:cubicBezTo>
                  <a:cubicBezTo>
                    <a:pt x="196" y="207"/>
                    <a:pt x="198" y="205"/>
                    <a:pt x="198" y="202"/>
                  </a:cubicBezTo>
                  <a:cubicBezTo>
                    <a:pt x="198" y="199"/>
                    <a:pt x="198" y="194"/>
                    <a:pt x="196" y="194"/>
                  </a:cubicBezTo>
                  <a:cubicBezTo>
                    <a:pt x="195" y="194"/>
                    <a:pt x="192" y="198"/>
                    <a:pt x="189" y="197"/>
                  </a:cubicBezTo>
                  <a:cubicBezTo>
                    <a:pt x="185" y="196"/>
                    <a:pt x="182" y="189"/>
                    <a:pt x="181" y="188"/>
                  </a:cubicBezTo>
                  <a:cubicBezTo>
                    <a:pt x="179" y="187"/>
                    <a:pt x="183" y="181"/>
                    <a:pt x="183" y="178"/>
                  </a:cubicBezTo>
                  <a:cubicBezTo>
                    <a:pt x="183" y="175"/>
                    <a:pt x="186" y="167"/>
                    <a:pt x="184" y="166"/>
                  </a:cubicBezTo>
                  <a:cubicBezTo>
                    <a:pt x="182" y="165"/>
                    <a:pt x="183" y="162"/>
                    <a:pt x="185" y="160"/>
                  </a:cubicBezTo>
                  <a:cubicBezTo>
                    <a:pt x="188" y="158"/>
                    <a:pt x="184" y="153"/>
                    <a:pt x="189" y="153"/>
                  </a:cubicBezTo>
                  <a:cubicBezTo>
                    <a:pt x="192" y="153"/>
                    <a:pt x="200" y="153"/>
                    <a:pt x="203" y="151"/>
                  </a:cubicBezTo>
                  <a:cubicBezTo>
                    <a:pt x="203" y="151"/>
                    <a:pt x="203" y="151"/>
                    <a:pt x="203" y="151"/>
                  </a:cubicBezTo>
                  <a:cubicBezTo>
                    <a:pt x="203" y="150"/>
                    <a:pt x="204" y="149"/>
                    <a:pt x="204" y="149"/>
                  </a:cubicBezTo>
                  <a:cubicBezTo>
                    <a:pt x="201" y="145"/>
                    <a:pt x="198" y="140"/>
                    <a:pt x="195" y="1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7" name="Freeform 297"/>
            <p:cNvSpPr>
              <a:spLocks/>
            </p:cNvSpPr>
            <p:nvPr userDrawn="1"/>
          </p:nvSpPr>
          <p:spPr bwMode="auto">
            <a:xfrm>
              <a:off x="7925400" y="4525604"/>
              <a:ext cx="40271" cy="52885"/>
            </a:xfrm>
            <a:custGeom>
              <a:avLst/>
              <a:gdLst>
                <a:gd name="T0" fmla="*/ 1 w 19"/>
                <a:gd name="T1" fmla="*/ 12 h 23"/>
                <a:gd name="T2" fmla="*/ 4 w 19"/>
                <a:gd name="T3" fmla="*/ 23 h 23"/>
                <a:gd name="T4" fmla="*/ 9 w 19"/>
                <a:gd name="T5" fmla="*/ 20 h 23"/>
                <a:gd name="T6" fmla="*/ 19 w 19"/>
                <a:gd name="T7" fmla="*/ 8 h 23"/>
                <a:gd name="T8" fmla="*/ 16 w 19"/>
                <a:gd name="T9" fmla="*/ 6 h 23"/>
                <a:gd name="T10" fmla="*/ 15 w 19"/>
                <a:gd name="T11" fmla="*/ 0 h 23"/>
                <a:gd name="T12" fmla="*/ 10 w 19"/>
                <a:gd name="T13" fmla="*/ 0 h 23"/>
                <a:gd name="T14" fmla="*/ 4 w 19"/>
                <a:gd name="T15" fmla="*/ 4 h 23"/>
                <a:gd name="T16" fmla="*/ 0 w 19"/>
                <a:gd name="T17" fmla="*/ 3 h 23"/>
                <a:gd name="T18" fmla="*/ 1 w 19"/>
                <a:gd name="T19" fmla="*/ 4 h 23"/>
                <a:gd name="T20" fmla="*/ 1 w 19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23">
                  <a:moveTo>
                    <a:pt x="1" y="12"/>
                  </a:moveTo>
                  <a:cubicBezTo>
                    <a:pt x="2" y="14"/>
                    <a:pt x="3" y="18"/>
                    <a:pt x="4" y="23"/>
                  </a:cubicBezTo>
                  <a:cubicBezTo>
                    <a:pt x="6" y="22"/>
                    <a:pt x="8" y="21"/>
                    <a:pt x="9" y="20"/>
                  </a:cubicBezTo>
                  <a:cubicBezTo>
                    <a:pt x="12" y="19"/>
                    <a:pt x="19" y="8"/>
                    <a:pt x="19" y="8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4"/>
                    <a:pt x="15" y="0"/>
                  </a:cubicBezTo>
                  <a:cubicBezTo>
                    <a:pt x="12" y="1"/>
                    <a:pt x="10" y="0"/>
                    <a:pt x="10" y="0"/>
                  </a:cubicBezTo>
                  <a:cubicBezTo>
                    <a:pt x="10" y="0"/>
                    <a:pt x="10" y="5"/>
                    <a:pt x="4" y="4"/>
                  </a:cubicBezTo>
                  <a:cubicBezTo>
                    <a:pt x="3" y="4"/>
                    <a:pt x="1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8" name="Freeform 298"/>
            <p:cNvSpPr>
              <a:spLocks/>
            </p:cNvSpPr>
            <p:nvPr userDrawn="1"/>
          </p:nvSpPr>
          <p:spPr bwMode="auto">
            <a:xfrm>
              <a:off x="7950569" y="4735317"/>
              <a:ext cx="266796" cy="430367"/>
            </a:xfrm>
            <a:custGeom>
              <a:avLst/>
              <a:gdLst>
                <a:gd name="T0" fmla="*/ 123 w 124"/>
                <a:gd name="T1" fmla="*/ 47 h 185"/>
                <a:gd name="T2" fmla="*/ 120 w 124"/>
                <a:gd name="T3" fmla="*/ 26 h 185"/>
                <a:gd name="T4" fmla="*/ 119 w 124"/>
                <a:gd name="T5" fmla="*/ 0 h 185"/>
                <a:gd name="T6" fmla="*/ 119 w 124"/>
                <a:gd name="T7" fmla="*/ 0 h 185"/>
                <a:gd name="T8" fmla="*/ 107 w 124"/>
                <a:gd name="T9" fmla="*/ 6 h 185"/>
                <a:gd name="T10" fmla="*/ 98 w 124"/>
                <a:gd name="T11" fmla="*/ 8 h 185"/>
                <a:gd name="T12" fmla="*/ 91 w 124"/>
                <a:gd name="T13" fmla="*/ 7 h 185"/>
                <a:gd name="T14" fmla="*/ 88 w 124"/>
                <a:gd name="T15" fmla="*/ 11 h 185"/>
                <a:gd name="T16" fmla="*/ 81 w 124"/>
                <a:gd name="T17" fmla="*/ 12 h 185"/>
                <a:gd name="T18" fmla="*/ 71 w 124"/>
                <a:gd name="T19" fmla="*/ 13 h 185"/>
                <a:gd name="T20" fmla="*/ 67 w 124"/>
                <a:gd name="T21" fmla="*/ 10 h 185"/>
                <a:gd name="T22" fmla="*/ 60 w 124"/>
                <a:gd name="T23" fmla="*/ 11 h 185"/>
                <a:gd name="T24" fmla="*/ 53 w 124"/>
                <a:gd name="T25" fmla="*/ 11 h 185"/>
                <a:gd name="T26" fmla="*/ 53 w 124"/>
                <a:gd name="T27" fmla="*/ 15 h 185"/>
                <a:gd name="T28" fmla="*/ 58 w 124"/>
                <a:gd name="T29" fmla="*/ 37 h 185"/>
                <a:gd name="T30" fmla="*/ 65 w 124"/>
                <a:gd name="T31" fmla="*/ 44 h 185"/>
                <a:gd name="T32" fmla="*/ 65 w 124"/>
                <a:gd name="T33" fmla="*/ 55 h 185"/>
                <a:gd name="T34" fmla="*/ 59 w 124"/>
                <a:gd name="T35" fmla="*/ 62 h 185"/>
                <a:gd name="T36" fmla="*/ 58 w 124"/>
                <a:gd name="T37" fmla="*/ 72 h 185"/>
                <a:gd name="T38" fmla="*/ 47 w 124"/>
                <a:gd name="T39" fmla="*/ 58 h 185"/>
                <a:gd name="T40" fmla="*/ 49 w 124"/>
                <a:gd name="T41" fmla="*/ 44 h 185"/>
                <a:gd name="T42" fmla="*/ 40 w 124"/>
                <a:gd name="T43" fmla="*/ 43 h 185"/>
                <a:gd name="T44" fmla="*/ 32 w 124"/>
                <a:gd name="T45" fmla="*/ 38 h 185"/>
                <a:gd name="T46" fmla="*/ 0 w 124"/>
                <a:gd name="T47" fmla="*/ 49 h 185"/>
                <a:gd name="T48" fmla="*/ 2 w 124"/>
                <a:gd name="T49" fmla="*/ 57 h 185"/>
                <a:gd name="T50" fmla="*/ 1 w 124"/>
                <a:gd name="T51" fmla="*/ 57 h 185"/>
                <a:gd name="T52" fmla="*/ 3 w 124"/>
                <a:gd name="T53" fmla="*/ 60 h 185"/>
                <a:gd name="T54" fmla="*/ 18 w 124"/>
                <a:gd name="T55" fmla="*/ 64 h 185"/>
                <a:gd name="T56" fmla="*/ 32 w 124"/>
                <a:gd name="T57" fmla="*/ 68 h 185"/>
                <a:gd name="T58" fmla="*/ 32 w 124"/>
                <a:gd name="T59" fmla="*/ 85 h 185"/>
                <a:gd name="T60" fmla="*/ 29 w 124"/>
                <a:gd name="T61" fmla="*/ 94 h 185"/>
                <a:gd name="T62" fmla="*/ 33 w 124"/>
                <a:gd name="T63" fmla="*/ 103 h 185"/>
                <a:gd name="T64" fmla="*/ 26 w 124"/>
                <a:gd name="T65" fmla="*/ 111 h 185"/>
                <a:gd name="T66" fmla="*/ 23 w 124"/>
                <a:gd name="T67" fmla="*/ 121 h 185"/>
                <a:gd name="T68" fmla="*/ 11 w 124"/>
                <a:gd name="T69" fmla="*/ 132 h 185"/>
                <a:gd name="T70" fmla="*/ 12 w 124"/>
                <a:gd name="T71" fmla="*/ 132 h 185"/>
                <a:gd name="T72" fmla="*/ 19 w 124"/>
                <a:gd name="T73" fmla="*/ 153 h 185"/>
                <a:gd name="T74" fmla="*/ 20 w 124"/>
                <a:gd name="T75" fmla="*/ 172 h 185"/>
                <a:gd name="T76" fmla="*/ 21 w 124"/>
                <a:gd name="T77" fmla="*/ 185 h 185"/>
                <a:gd name="T78" fmla="*/ 30 w 124"/>
                <a:gd name="T79" fmla="*/ 184 h 185"/>
                <a:gd name="T80" fmla="*/ 31 w 124"/>
                <a:gd name="T81" fmla="*/ 179 h 185"/>
                <a:gd name="T82" fmla="*/ 26 w 124"/>
                <a:gd name="T83" fmla="*/ 175 h 185"/>
                <a:gd name="T84" fmla="*/ 44 w 124"/>
                <a:gd name="T85" fmla="*/ 162 h 185"/>
                <a:gd name="T86" fmla="*/ 59 w 124"/>
                <a:gd name="T87" fmla="*/ 154 h 185"/>
                <a:gd name="T88" fmla="*/ 60 w 124"/>
                <a:gd name="T89" fmla="*/ 138 h 185"/>
                <a:gd name="T90" fmla="*/ 58 w 124"/>
                <a:gd name="T91" fmla="*/ 124 h 185"/>
                <a:gd name="T92" fmla="*/ 52 w 124"/>
                <a:gd name="T93" fmla="*/ 111 h 185"/>
                <a:gd name="T94" fmla="*/ 54 w 124"/>
                <a:gd name="T95" fmla="*/ 103 h 185"/>
                <a:gd name="T96" fmla="*/ 60 w 124"/>
                <a:gd name="T97" fmla="*/ 97 h 185"/>
                <a:gd name="T98" fmla="*/ 69 w 124"/>
                <a:gd name="T99" fmla="*/ 91 h 185"/>
                <a:gd name="T100" fmla="*/ 82 w 124"/>
                <a:gd name="T101" fmla="*/ 79 h 185"/>
                <a:gd name="T102" fmla="*/ 104 w 124"/>
                <a:gd name="T103" fmla="*/ 69 h 185"/>
                <a:gd name="T104" fmla="*/ 123 w 124"/>
                <a:gd name="T105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4" h="185">
                  <a:moveTo>
                    <a:pt x="123" y="47"/>
                  </a:moveTo>
                  <a:cubicBezTo>
                    <a:pt x="122" y="44"/>
                    <a:pt x="119" y="31"/>
                    <a:pt x="120" y="26"/>
                  </a:cubicBezTo>
                  <a:cubicBezTo>
                    <a:pt x="121" y="21"/>
                    <a:pt x="119" y="7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3" y="2"/>
                    <a:pt x="107" y="5"/>
                    <a:pt x="107" y="6"/>
                  </a:cubicBezTo>
                  <a:cubicBezTo>
                    <a:pt x="105" y="8"/>
                    <a:pt x="101" y="5"/>
                    <a:pt x="98" y="8"/>
                  </a:cubicBezTo>
                  <a:cubicBezTo>
                    <a:pt x="95" y="10"/>
                    <a:pt x="94" y="8"/>
                    <a:pt x="91" y="7"/>
                  </a:cubicBezTo>
                  <a:cubicBezTo>
                    <a:pt x="89" y="7"/>
                    <a:pt x="88" y="10"/>
                    <a:pt x="88" y="11"/>
                  </a:cubicBezTo>
                  <a:cubicBezTo>
                    <a:pt x="87" y="13"/>
                    <a:pt x="82" y="12"/>
                    <a:pt x="81" y="12"/>
                  </a:cubicBezTo>
                  <a:cubicBezTo>
                    <a:pt x="79" y="12"/>
                    <a:pt x="73" y="13"/>
                    <a:pt x="71" y="13"/>
                  </a:cubicBezTo>
                  <a:cubicBezTo>
                    <a:pt x="68" y="13"/>
                    <a:pt x="70" y="11"/>
                    <a:pt x="67" y="10"/>
                  </a:cubicBezTo>
                  <a:cubicBezTo>
                    <a:pt x="64" y="9"/>
                    <a:pt x="62" y="11"/>
                    <a:pt x="60" y="11"/>
                  </a:cubicBezTo>
                  <a:cubicBezTo>
                    <a:pt x="59" y="11"/>
                    <a:pt x="56" y="11"/>
                    <a:pt x="53" y="11"/>
                  </a:cubicBezTo>
                  <a:cubicBezTo>
                    <a:pt x="53" y="12"/>
                    <a:pt x="53" y="14"/>
                    <a:pt x="53" y="15"/>
                  </a:cubicBezTo>
                  <a:cubicBezTo>
                    <a:pt x="50" y="20"/>
                    <a:pt x="57" y="32"/>
                    <a:pt x="58" y="37"/>
                  </a:cubicBezTo>
                  <a:cubicBezTo>
                    <a:pt x="60" y="39"/>
                    <a:pt x="63" y="42"/>
                    <a:pt x="65" y="44"/>
                  </a:cubicBezTo>
                  <a:cubicBezTo>
                    <a:pt x="68" y="47"/>
                    <a:pt x="65" y="47"/>
                    <a:pt x="65" y="55"/>
                  </a:cubicBezTo>
                  <a:cubicBezTo>
                    <a:pt x="65" y="62"/>
                    <a:pt x="62" y="59"/>
                    <a:pt x="59" y="62"/>
                  </a:cubicBezTo>
                  <a:cubicBezTo>
                    <a:pt x="55" y="64"/>
                    <a:pt x="58" y="70"/>
                    <a:pt x="58" y="72"/>
                  </a:cubicBezTo>
                  <a:cubicBezTo>
                    <a:pt x="57" y="73"/>
                    <a:pt x="48" y="60"/>
                    <a:pt x="47" y="58"/>
                  </a:cubicBezTo>
                  <a:cubicBezTo>
                    <a:pt x="46" y="57"/>
                    <a:pt x="50" y="49"/>
                    <a:pt x="49" y="44"/>
                  </a:cubicBezTo>
                  <a:cubicBezTo>
                    <a:pt x="48" y="40"/>
                    <a:pt x="42" y="43"/>
                    <a:pt x="40" y="43"/>
                  </a:cubicBezTo>
                  <a:cubicBezTo>
                    <a:pt x="38" y="43"/>
                    <a:pt x="33" y="38"/>
                    <a:pt x="32" y="38"/>
                  </a:cubicBezTo>
                  <a:cubicBezTo>
                    <a:pt x="31" y="38"/>
                    <a:pt x="0" y="49"/>
                    <a:pt x="0" y="4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3" y="60"/>
                    <a:pt x="13" y="61"/>
                    <a:pt x="18" y="64"/>
                  </a:cubicBezTo>
                  <a:cubicBezTo>
                    <a:pt x="23" y="67"/>
                    <a:pt x="30" y="67"/>
                    <a:pt x="32" y="68"/>
                  </a:cubicBezTo>
                  <a:cubicBezTo>
                    <a:pt x="33" y="69"/>
                    <a:pt x="32" y="80"/>
                    <a:pt x="32" y="85"/>
                  </a:cubicBezTo>
                  <a:cubicBezTo>
                    <a:pt x="33" y="90"/>
                    <a:pt x="26" y="92"/>
                    <a:pt x="29" y="94"/>
                  </a:cubicBezTo>
                  <a:cubicBezTo>
                    <a:pt x="32" y="97"/>
                    <a:pt x="30" y="102"/>
                    <a:pt x="33" y="103"/>
                  </a:cubicBezTo>
                  <a:cubicBezTo>
                    <a:pt x="35" y="103"/>
                    <a:pt x="29" y="109"/>
                    <a:pt x="26" y="111"/>
                  </a:cubicBezTo>
                  <a:cubicBezTo>
                    <a:pt x="24" y="112"/>
                    <a:pt x="26" y="117"/>
                    <a:pt x="23" y="121"/>
                  </a:cubicBezTo>
                  <a:cubicBezTo>
                    <a:pt x="21" y="124"/>
                    <a:pt x="15" y="128"/>
                    <a:pt x="11" y="132"/>
                  </a:cubicBezTo>
                  <a:cubicBezTo>
                    <a:pt x="12" y="132"/>
                    <a:pt x="12" y="132"/>
                    <a:pt x="12" y="132"/>
                  </a:cubicBezTo>
                  <a:cubicBezTo>
                    <a:pt x="13" y="134"/>
                    <a:pt x="16" y="151"/>
                    <a:pt x="19" y="153"/>
                  </a:cubicBezTo>
                  <a:cubicBezTo>
                    <a:pt x="22" y="154"/>
                    <a:pt x="20" y="171"/>
                    <a:pt x="20" y="172"/>
                  </a:cubicBezTo>
                  <a:cubicBezTo>
                    <a:pt x="20" y="174"/>
                    <a:pt x="21" y="185"/>
                    <a:pt x="21" y="185"/>
                  </a:cubicBezTo>
                  <a:cubicBezTo>
                    <a:pt x="21" y="185"/>
                    <a:pt x="26" y="184"/>
                    <a:pt x="30" y="184"/>
                  </a:cubicBezTo>
                  <a:cubicBezTo>
                    <a:pt x="30" y="182"/>
                    <a:pt x="31" y="180"/>
                    <a:pt x="31" y="179"/>
                  </a:cubicBezTo>
                  <a:cubicBezTo>
                    <a:pt x="31" y="174"/>
                    <a:pt x="27" y="178"/>
                    <a:pt x="26" y="175"/>
                  </a:cubicBezTo>
                  <a:cubicBezTo>
                    <a:pt x="25" y="171"/>
                    <a:pt x="34" y="165"/>
                    <a:pt x="44" y="162"/>
                  </a:cubicBezTo>
                  <a:cubicBezTo>
                    <a:pt x="54" y="159"/>
                    <a:pt x="58" y="157"/>
                    <a:pt x="59" y="154"/>
                  </a:cubicBezTo>
                  <a:cubicBezTo>
                    <a:pt x="60" y="150"/>
                    <a:pt x="59" y="142"/>
                    <a:pt x="60" y="138"/>
                  </a:cubicBezTo>
                  <a:cubicBezTo>
                    <a:pt x="62" y="134"/>
                    <a:pt x="59" y="132"/>
                    <a:pt x="58" y="124"/>
                  </a:cubicBezTo>
                  <a:cubicBezTo>
                    <a:pt x="57" y="116"/>
                    <a:pt x="54" y="115"/>
                    <a:pt x="52" y="111"/>
                  </a:cubicBezTo>
                  <a:cubicBezTo>
                    <a:pt x="51" y="106"/>
                    <a:pt x="51" y="103"/>
                    <a:pt x="54" y="103"/>
                  </a:cubicBezTo>
                  <a:cubicBezTo>
                    <a:pt x="57" y="102"/>
                    <a:pt x="57" y="101"/>
                    <a:pt x="60" y="97"/>
                  </a:cubicBezTo>
                  <a:cubicBezTo>
                    <a:pt x="62" y="92"/>
                    <a:pt x="65" y="94"/>
                    <a:pt x="69" y="91"/>
                  </a:cubicBezTo>
                  <a:cubicBezTo>
                    <a:pt x="74" y="88"/>
                    <a:pt x="74" y="84"/>
                    <a:pt x="82" y="79"/>
                  </a:cubicBezTo>
                  <a:cubicBezTo>
                    <a:pt x="89" y="73"/>
                    <a:pt x="97" y="73"/>
                    <a:pt x="104" y="69"/>
                  </a:cubicBezTo>
                  <a:cubicBezTo>
                    <a:pt x="112" y="65"/>
                    <a:pt x="124" y="50"/>
                    <a:pt x="123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9" name="Freeform 299"/>
            <p:cNvSpPr>
              <a:spLocks/>
            </p:cNvSpPr>
            <p:nvPr userDrawn="1"/>
          </p:nvSpPr>
          <p:spPr bwMode="auto">
            <a:xfrm>
              <a:off x="7933790" y="4487309"/>
              <a:ext cx="271829" cy="279010"/>
            </a:xfrm>
            <a:custGeom>
              <a:avLst/>
              <a:gdLst>
                <a:gd name="T0" fmla="*/ 119 w 127"/>
                <a:gd name="T1" fmla="*/ 96 h 119"/>
                <a:gd name="T2" fmla="*/ 114 w 127"/>
                <a:gd name="T3" fmla="*/ 85 h 119"/>
                <a:gd name="T4" fmla="*/ 113 w 127"/>
                <a:gd name="T5" fmla="*/ 76 h 119"/>
                <a:gd name="T6" fmla="*/ 115 w 127"/>
                <a:gd name="T7" fmla="*/ 68 h 119"/>
                <a:gd name="T8" fmla="*/ 109 w 127"/>
                <a:gd name="T9" fmla="*/ 58 h 119"/>
                <a:gd name="T10" fmla="*/ 114 w 127"/>
                <a:gd name="T11" fmla="*/ 42 h 119"/>
                <a:gd name="T12" fmla="*/ 95 w 127"/>
                <a:gd name="T13" fmla="*/ 29 h 119"/>
                <a:gd name="T14" fmla="*/ 95 w 127"/>
                <a:gd name="T15" fmla="*/ 23 h 119"/>
                <a:gd name="T16" fmla="*/ 51 w 127"/>
                <a:gd name="T17" fmla="*/ 1 h 119"/>
                <a:gd name="T18" fmla="*/ 45 w 127"/>
                <a:gd name="T19" fmla="*/ 11 h 119"/>
                <a:gd name="T20" fmla="*/ 46 w 127"/>
                <a:gd name="T21" fmla="*/ 18 h 119"/>
                <a:gd name="T22" fmla="*/ 27 w 127"/>
                <a:gd name="T23" fmla="*/ 17 h 119"/>
                <a:gd name="T24" fmla="*/ 27 w 127"/>
                <a:gd name="T25" fmla="*/ 0 h 119"/>
                <a:gd name="T26" fmla="*/ 18 w 127"/>
                <a:gd name="T27" fmla="*/ 1 h 119"/>
                <a:gd name="T28" fmla="*/ 12 w 127"/>
                <a:gd name="T29" fmla="*/ 2 h 119"/>
                <a:gd name="T30" fmla="*/ 14 w 127"/>
                <a:gd name="T31" fmla="*/ 7 h 119"/>
                <a:gd name="T32" fmla="*/ 16 w 127"/>
                <a:gd name="T33" fmla="*/ 14 h 119"/>
                <a:gd name="T34" fmla="*/ 11 w 127"/>
                <a:gd name="T35" fmla="*/ 16 h 119"/>
                <a:gd name="T36" fmla="*/ 12 w 127"/>
                <a:gd name="T37" fmla="*/ 22 h 119"/>
                <a:gd name="T38" fmla="*/ 15 w 127"/>
                <a:gd name="T39" fmla="*/ 24 h 119"/>
                <a:gd name="T40" fmla="*/ 5 w 127"/>
                <a:gd name="T41" fmla="*/ 36 h 119"/>
                <a:gd name="T42" fmla="*/ 0 w 127"/>
                <a:gd name="T43" fmla="*/ 39 h 119"/>
                <a:gd name="T44" fmla="*/ 7 w 127"/>
                <a:gd name="T45" fmla="*/ 60 h 119"/>
                <a:gd name="T46" fmla="*/ 13 w 127"/>
                <a:gd name="T47" fmla="*/ 74 h 119"/>
                <a:gd name="T48" fmla="*/ 16 w 127"/>
                <a:gd name="T49" fmla="*/ 82 h 119"/>
                <a:gd name="T50" fmla="*/ 10 w 127"/>
                <a:gd name="T51" fmla="*/ 78 h 119"/>
                <a:gd name="T52" fmla="*/ 9 w 127"/>
                <a:gd name="T53" fmla="*/ 80 h 119"/>
                <a:gd name="T54" fmla="*/ 9 w 127"/>
                <a:gd name="T55" fmla="*/ 80 h 119"/>
                <a:gd name="T56" fmla="*/ 17 w 127"/>
                <a:gd name="T57" fmla="*/ 84 h 119"/>
                <a:gd name="T58" fmla="*/ 28 w 127"/>
                <a:gd name="T59" fmla="*/ 88 h 119"/>
                <a:gd name="T60" fmla="*/ 43 w 127"/>
                <a:gd name="T61" fmla="*/ 94 h 119"/>
                <a:gd name="T62" fmla="*/ 43 w 127"/>
                <a:gd name="T63" fmla="*/ 96 h 119"/>
                <a:gd name="T64" fmla="*/ 51 w 127"/>
                <a:gd name="T65" fmla="*/ 96 h 119"/>
                <a:gd name="T66" fmla="*/ 53 w 127"/>
                <a:gd name="T67" fmla="*/ 95 h 119"/>
                <a:gd name="T68" fmla="*/ 61 w 127"/>
                <a:gd name="T69" fmla="*/ 117 h 119"/>
                <a:gd name="T70" fmla="*/ 68 w 127"/>
                <a:gd name="T71" fmla="*/ 117 h 119"/>
                <a:gd name="T72" fmla="*/ 75 w 127"/>
                <a:gd name="T73" fmla="*/ 116 h 119"/>
                <a:gd name="T74" fmla="*/ 79 w 127"/>
                <a:gd name="T75" fmla="*/ 119 h 119"/>
                <a:gd name="T76" fmla="*/ 89 w 127"/>
                <a:gd name="T77" fmla="*/ 118 h 119"/>
                <a:gd name="T78" fmla="*/ 96 w 127"/>
                <a:gd name="T79" fmla="*/ 117 h 119"/>
                <a:gd name="T80" fmla="*/ 99 w 127"/>
                <a:gd name="T81" fmla="*/ 113 h 119"/>
                <a:gd name="T82" fmla="*/ 106 w 127"/>
                <a:gd name="T83" fmla="*/ 114 h 119"/>
                <a:gd name="T84" fmla="*/ 115 w 127"/>
                <a:gd name="T85" fmla="*/ 112 h 119"/>
                <a:gd name="T86" fmla="*/ 127 w 127"/>
                <a:gd name="T87" fmla="*/ 106 h 119"/>
                <a:gd name="T88" fmla="*/ 119 w 127"/>
                <a:gd name="T89" fmla="*/ 9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19">
                  <a:moveTo>
                    <a:pt x="119" y="96"/>
                  </a:moveTo>
                  <a:cubicBezTo>
                    <a:pt x="118" y="89"/>
                    <a:pt x="114" y="89"/>
                    <a:pt x="114" y="85"/>
                  </a:cubicBezTo>
                  <a:cubicBezTo>
                    <a:pt x="115" y="80"/>
                    <a:pt x="115" y="76"/>
                    <a:pt x="113" y="76"/>
                  </a:cubicBezTo>
                  <a:cubicBezTo>
                    <a:pt x="111" y="75"/>
                    <a:pt x="112" y="71"/>
                    <a:pt x="115" y="68"/>
                  </a:cubicBezTo>
                  <a:cubicBezTo>
                    <a:pt x="118" y="64"/>
                    <a:pt x="110" y="63"/>
                    <a:pt x="109" y="58"/>
                  </a:cubicBezTo>
                  <a:cubicBezTo>
                    <a:pt x="108" y="56"/>
                    <a:pt x="111" y="50"/>
                    <a:pt x="114" y="42"/>
                  </a:cubicBezTo>
                  <a:cubicBezTo>
                    <a:pt x="104" y="36"/>
                    <a:pt x="95" y="29"/>
                    <a:pt x="95" y="2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6"/>
                    <a:pt x="49" y="10"/>
                    <a:pt x="45" y="11"/>
                  </a:cubicBezTo>
                  <a:cubicBezTo>
                    <a:pt x="42" y="12"/>
                    <a:pt x="50" y="17"/>
                    <a:pt x="46" y="18"/>
                  </a:cubicBezTo>
                  <a:cubicBezTo>
                    <a:pt x="42" y="18"/>
                    <a:pt x="34" y="14"/>
                    <a:pt x="27" y="17"/>
                  </a:cubicBezTo>
                  <a:cubicBezTo>
                    <a:pt x="23" y="18"/>
                    <a:pt x="24" y="9"/>
                    <a:pt x="27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5" y="2"/>
                    <a:pt x="12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6" y="11"/>
                    <a:pt x="16" y="14"/>
                  </a:cubicBezTo>
                  <a:cubicBezTo>
                    <a:pt x="16" y="16"/>
                    <a:pt x="13" y="16"/>
                    <a:pt x="11" y="16"/>
                  </a:cubicBezTo>
                  <a:cubicBezTo>
                    <a:pt x="12" y="20"/>
                    <a:pt x="12" y="22"/>
                    <a:pt x="12" y="22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8" y="35"/>
                    <a:pt x="5" y="36"/>
                  </a:cubicBezTo>
                  <a:cubicBezTo>
                    <a:pt x="4" y="37"/>
                    <a:pt x="2" y="38"/>
                    <a:pt x="0" y="39"/>
                  </a:cubicBezTo>
                  <a:cubicBezTo>
                    <a:pt x="2" y="47"/>
                    <a:pt x="4" y="57"/>
                    <a:pt x="7" y="60"/>
                  </a:cubicBezTo>
                  <a:cubicBezTo>
                    <a:pt x="13" y="65"/>
                    <a:pt x="12" y="70"/>
                    <a:pt x="13" y="74"/>
                  </a:cubicBezTo>
                  <a:cubicBezTo>
                    <a:pt x="15" y="77"/>
                    <a:pt x="20" y="81"/>
                    <a:pt x="16" y="82"/>
                  </a:cubicBezTo>
                  <a:cubicBezTo>
                    <a:pt x="14" y="83"/>
                    <a:pt x="12" y="81"/>
                    <a:pt x="10" y="78"/>
                  </a:cubicBezTo>
                  <a:cubicBezTo>
                    <a:pt x="10" y="78"/>
                    <a:pt x="9" y="79"/>
                    <a:pt x="9" y="80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2" y="82"/>
                    <a:pt x="15" y="84"/>
                    <a:pt x="17" y="84"/>
                  </a:cubicBezTo>
                  <a:cubicBezTo>
                    <a:pt x="20" y="84"/>
                    <a:pt x="25" y="88"/>
                    <a:pt x="28" y="88"/>
                  </a:cubicBezTo>
                  <a:cubicBezTo>
                    <a:pt x="31" y="89"/>
                    <a:pt x="41" y="93"/>
                    <a:pt x="43" y="94"/>
                  </a:cubicBezTo>
                  <a:cubicBezTo>
                    <a:pt x="43" y="95"/>
                    <a:pt x="43" y="95"/>
                    <a:pt x="43" y="96"/>
                  </a:cubicBezTo>
                  <a:cubicBezTo>
                    <a:pt x="46" y="95"/>
                    <a:pt x="49" y="95"/>
                    <a:pt x="51" y="96"/>
                  </a:cubicBezTo>
                  <a:cubicBezTo>
                    <a:pt x="52" y="95"/>
                    <a:pt x="52" y="95"/>
                    <a:pt x="53" y="95"/>
                  </a:cubicBezTo>
                  <a:cubicBezTo>
                    <a:pt x="57" y="95"/>
                    <a:pt x="62" y="109"/>
                    <a:pt x="61" y="117"/>
                  </a:cubicBezTo>
                  <a:cubicBezTo>
                    <a:pt x="64" y="117"/>
                    <a:pt x="67" y="117"/>
                    <a:pt x="68" y="117"/>
                  </a:cubicBezTo>
                  <a:cubicBezTo>
                    <a:pt x="70" y="117"/>
                    <a:pt x="72" y="115"/>
                    <a:pt x="75" y="116"/>
                  </a:cubicBezTo>
                  <a:cubicBezTo>
                    <a:pt x="78" y="117"/>
                    <a:pt x="76" y="119"/>
                    <a:pt x="79" y="119"/>
                  </a:cubicBezTo>
                  <a:cubicBezTo>
                    <a:pt x="81" y="119"/>
                    <a:pt x="87" y="118"/>
                    <a:pt x="89" y="118"/>
                  </a:cubicBezTo>
                  <a:cubicBezTo>
                    <a:pt x="90" y="118"/>
                    <a:pt x="95" y="119"/>
                    <a:pt x="96" y="117"/>
                  </a:cubicBezTo>
                  <a:cubicBezTo>
                    <a:pt x="96" y="116"/>
                    <a:pt x="97" y="113"/>
                    <a:pt x="99" y="113"/>
                  </a:cubicBezTo>
                  <a:cubicBezTo>
                    <a:pt x="102" y="114"/>
                    <a:pt x="103" y="116"/>
                    <a:pt x="106" y="114"/>
                  </a:cubicBezTo>
                  <a:cubicBezTo>
                    <a:pt x="109" y="111"/>
                    <a:pt x="113" y="114"/>
                    <a:pt x="115" y="112"/>
                  </a:cubicBezTo>
                  <a:cubicBezTo>
                    <a:pt x="115" y="111"/>
                    <a:pt x="121" y="108"/>
                    <a:pt x="127" y="106"/>
                  </a:cubicBezTo>
                  <a:cubicBezTo>
                    <a:pt x="127" y="99"/>
                    <a:pt x="119" y="102"/>
                    <a:pt x="119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0" name="Freeform 300"/>
            <p:cNvSpPr>
              <a:spLocks/>
            </p:cNvSpPr>
            <p:nvPr userDrawn="1"/>
          </p:nvSpPr>
          <p:spPr bwMode="auto">
            <a:xfrm>
              <a:off x="8014332" y="4709787"/>
              <a:ext cx="82220" cy="195125"/>
            </a:xfrm>
            <a:custGeom>
              <a:avLst/>
              <a:gdLst>
                <a:gd name="T0" fmla="*/ 36 w 39"/>
                <a:gd name="T1" fmla="*/ 55 h 84"/>
                <a:gd name="T2" fmla="*/ 29 w 39"/>
                <a:gd name="T3" fmla="*/ 48 h 84"/>
                <a:gd name="T4" fmla="*/ 28 w 39"/>
                <a:gd name="T5" fmla="*/ 50 h 84"/>
                <a:gd name="T6" fmla="*/ 16 w 39"/>
                <a:gd name="T7" fmla="*/ 34 h 84"/>
                <a:gd name="T8" fmla="*/ 17 w 39"/>
                <a:gd name="T9" fmla="*/ 15 h 84"/>
                <a:gd name="T10" fmla="*/ 14 w 39"/>
                <a:gd name="T11" fmla="*/ 1 h 84"/>
                <a:gd name="T12" fmla="*/ 6 w 39"/>
                <a:gd name="T13" fmla="*/ 1 h 84"/>
                <a:gd name="T14" fmla="*/ 11 w 39"/>
                <a:gd name="T15" fmla="*/ 11 h 84"/>
                <a:gd name="T16" fmla="*/ 7 w 39"/>
                <a:gd name="T17" fmla="*/ 13 h 84"/>
                <a:gd name="T18" fmla="*/ 7 w 39"/>
                <a:gd name="T19" fmla="*/ 31 h 84"/>
                <a:gd name="T20" fmla="*/ 3 w 39"/>
                <a:gd name="T21" fmla="*/ 34 h 84"/>
                <a:gd name="T22" fmla="*/ 1 w 39"/>
                <a:gd name="T23" fmla="*/ 44 h 84"/>
                <a:gd name="T24" fmla="*/ 3 w 39"/>
                <a:gd name="T25" fmla="*/ 49 h 84"/>
                <a:gd name="T26" fmla="*/ 3 w 39"/>
                <a:gd name="T27" fmla="*/ 49 h 84"/>
                <a:gd name="T28" fmla="*/ 11 w 39"/>
                <a:gd name="T29" fmla="*/ 54 h 84"/>
                <a:gd name="T30" fmla="*/ 20 w 39"/>
                <a:gd name="T31" fmla="*/ 55 h 84"/>
                <a:gd name="T32" fmla="*/ 18 w 39"/>
                <a:gd name="T33" fmla="*/ 69 h 84"/>
                <a:gd name="T34" fmla="*/ 29 w 39"/>
                <a:gd name="T35" fmla="*/ 83 h 84"/>
                <a:gd name="T36" fmla="*/ 30 w 39"/>
                <a:gd name="T37" fmla="*/ 73 h 84"/>
                <a:gd name="T38" fmla="*/ 36 w 39"/>
                <a:gd name="T39" fmla="*/ 66 h 84"/>
                <a:gd name="T40" fmla="*/ 36 w 39"/>
                <a:gd name="T41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84">
                  <a:moveTo>
                    <a:pt x="36" y="55"/>
                  </a:moveTo>
                  <a:cubicBezTo>
                    <a:pt x="34" y="53"/>
                    <a:pt x="31" y="50"/>
                    <a:pt x="29" y="48"/>
                  </a:cubicBezTo>
                  <a:cubicBezTo>
                    <a:pt x="29" y="49"/>
                    <a:pt x="29" y="50"/>
                    <a:pt x="28" y="50"/>
                  </a:cubicBezTo>
                  <a:cubicBezTo>
                    <a:pt x="25" y="54"/>
                    <a:pt x="17" y="42"/>
                    <a:pt x="16" y="34"/>
                  </a:cubicBezTo>
                  <a:cubicBezTo>
                    <a:pt x="15" y="26"/>
                    <a:pt x="21" y="22"/>
                    <a:pt x="17" y="15"/>
                  </a:cubicBezTo>
                  <a:cubicBezTo>
                    <a:pt x="14" y="8"/>
                    <a:pt x="12" y="2"/>
                    <a:pt x="14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8" y="3"/>
                    <a:pt x="11" y="9"/>
                    <a:pt x="11" y="11"/>
                  </a:cubicBezTo>
                  <a:cubicBezTo>
                    <a:pt x="11" y="13"/>
                    <a:pt x="8" y="11"/>
                    <a:pt x="7" y="13"/>
                  </a:cubicBezTo>
                  <a:cubicBezTo>
                    <a:pt x="6" y="16"/>
                    <a:pt x="5" y="29"/>
                    <a:pt x="7" y="31"/>
                  </a:cubicBezTo>
                  <a:cubicBezTo>
                    <a:pt x="10" y="33"/>
                    <a:pt x="3" y="32"/>
                    <a:pt x="3" y="34"/>
                  </a:cubicBezTo>
                  <a:cubicBezTo>
                    <a:pt x="3" y="36"/>
                    <a:pt x="2" y="44"/>
                    <a:pt x="1" y="44"/>
                  </a:cubicBezTo>
                  <a:cubicBezTo>
                    <a:pt x="0" y="45"/>
                    <a:pt x="2" y="46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9" y="54"/>
                    <a:pt x="11" y="54"/>
                  </a:cubicBezTo>
                  <a:cubicBezTo>
                    <a:pt x="13" y="54"/>
                    <a:pt x="19" y="51"/>
                    <a:pt x="20" y="55"/>
                  </a:cubicBezTo>
                  <a:cubicBezTo>
                    <a:pt x="21" y="60"/>
                    <a:pt x="17" y="68"/>
                    <a:pt x="18" y="69"/>
                  </a:cubicBezTo>
                  <a:cubicBezTo>
                    <a:pt x="19" y="71"/>
                    <a:pt x="28" y="84"/>
                    <a:pt x="29" y="83"/>
                  </a:cubicBezTo>
                  <a:cubicBezTo>
                    <a:pt x="29" y="81"/>
                    <a:pt x="26" y="75"/>
                    <a:pt x="30" y="73"/>
                  </a:cubicBezTo>
                  <a:cubicBezTo>
                    <a:pt x="33" y="70"/>
                    <a:pt x="36" y="73"/>
                    <a:pt x="36" y="66"/>
                  </a:cubicBezTo>
                  <a:cubicBezTo>
                    <a:pt x="36" y="58"/>
                    <a:pt x="39" y="58"/>
                    <a:pt x="36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1" name="Freeform 301"/>
            <p:cNvSpPr>
              <a:spLocks/>
            </p:cNvSpPr>
            <p:nvPr userDrawn="1"/>
          </p:nvSpPr>
          <p:spPr bwMode="auto">
            <a:xfrm>
              <a:off x="8900293" y="3367625"/>
              <a:ext cx="192966" cy="129475"/>
            </a:xfrm>
            <a:custGeom>
              <a:avLst/>
              <a:gdLst>
                <a:gd name="T0" fmla="*/ 73 w 90"/>
                <a:gd name="T1" fmla="*/ 45 h 56"/>
                <a:gd name="T2" fmla="*/ 78 w 90"/>
                <a:gd name="T3" fmla="*/ 48 h 56"/>
                <a:gd name="T4" fmla="*/ 86 w 90"/>
                <a:gd name="T5" fmla="*/ 51 h 56"/>
                <a:gd name="T6" fmla="*/ 90 w 90"/>
                <a:gd name="T7" fmla="*/ 50 h 56"/>
                <a:gd name="T8" fmla="*/ 88 w 90"/>
                <a:gd name="T9" fmla="*/ 35 h 56"/>
                <a:gd name="T10" fmla="*/ 76 w 90"/>
                <a:gd name="T11" fmla="*/ 29 h 56"/>
                <a:gd name="T12" fmla="*/ 74 w 90"/>
                <a:gd name="T13" fmla="*/ 19 h 56"/>
                <a:gd name="T14" fmla="*/ 59 w 90"/>
                <a:gd name="T15" fmla="*/ 20 h 56"/>
                <a:gd name="T16" fmla="*/ 49 w 90"/>
                <a:gd name="T17" fmla="*/ 18 h 56"/>
                <a:gd name="T18" fmla="*/ 39 w 90"/>
                <a:gd name="T19" fmla="*/ 18 h 56"/>
                <a:gd name="T20" fmla="*/ 22 w 90"/>
                <a:gd name="T21" fmla="*/ 17 h 56"/>
                <a:gd name="T22" fmla="*/ 31 w 90"/>
                <a:gd name="T23" fmla="*/ 10 h 56"/>
                <a:gd name="T24" fmla="*/ 34 w 90"/>
                <a:gd name="T25" fmla="*/ 10 h 56"/>
                <a:gd name="T26" fmla="*/ 38 w 90"/>
                <a:gd name="T27" fmla="*/ 1 h 56"/>
                <a:gd name="T28" fmla="*/ 30 w 90"/>
                <a:gd name="T29" fmla="*/ 3 h 56"/>
                <a:gd name="T30" fmla="*/ 21 w 90"/>
                <a:gd name="T31" fmla="*/ 5 h 56"/>
                <a:gd name="T32" fmla="*/ 16 w 90"/>
                <a:gd name="T33" fmla="*/ 11 h 56"/>
                <a:gd name="T34" fmla="*/ 12 w 90"/>
                <a:gd name="T35" fmla="*/ 17 h 56"/>
                <a:gd name="T36" fmla="*/ 1 w 90"/>
                <a:gd name="T37" fmla="*/ 21 h 56"/>
                <a:gd name="T38" fmla="*/ 8 w 90"/>
                <a:gd name="T39" fmla="*/ 29 h 56"/>
                <a:gd name="T40" fmla="*/ 10 w 90"/>
                <a:gd name="T41" fmla="*/ 39 h 56"/>
                <a:gd name="T42" fmla="*/ 5 w 90"/>
                <a:gd name="T43" fmla="*/ 50 h 56"/>
                <a:gd name="T44" fmla="*/ 10 w 90"/>
                <a:gd name="T45" fmla="*/ 50 h 56"/>
                <a:gd name="T46" fmla="*/ 22 w 90"/>
                <a:gd name="T47" fmla="*/ 47 h 56"/>
                <a:gd name="T48" fmla="*/ 33 w 90"/>
                <a:gd name="T49" fmla="*/ 42 h 56"/>
                <a:gd name="T50" fmla="*/ 44 w 90"/>
                <a:gd name="T51" fmla="*/ 33 h 56"/>
                <a:gd name="T52" fmla="*/ 49 w 90"/>
                <a:gd name="T53" fmla="*/ 42 h 56"/>
                <a:gd name="T54" fmla="*/ 49 w 90"/>
                <a:gd name="T55" fmla="*/ 55 h 56"/>
                <a:gd name="T56" fmla="*/ 54 w 90"/>
                <a:gd name="T57" fmla="*/ 55 h 56"/>
                <a:gd name="T58" fmla="*/ 61 w 90"/>
                <a:gd name="T59" fmla="*/ 53 h 56"/>
                <a:gd name="T60" fmla="*/ 73 w 90"/>
                <a:gd name="T61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56">
                  <a:moveTo>
                    <a:pt x="73" y="45"/>
                  </a:moveTo>
                  <a:cubicBezTo>
                    <a:pt x="76" y="47"/>
                    <a:pt x="75" y="49"/>
                    <a:pt x="78" y="48"/>
                  </a:cubicBezTo>
                  <a:cubicBezTo>
                    <a:pt x="80" y="48"/>
                    <a:pt x="84" y="49"/>
                    <a:pt x="86" y="51"/>
                  </a:cubicBezTo>
                  <a:cubicBezTo>
                    <a:pt x="88" y="50"/>
                    <a:pt x="90" y="50"/>
                    <a:pt x="90" y="50"/>
                  </a:cubicBezTo>
                  <a:cubicBezTo>
                    <a:pt x="90" y="50"/>
                    <a:pt x="88" y="39"/>
                    <a:pt x="88" y="35"/>
                  </a:cubicBezTo>
                  <a:cubicBezTo>
                    <a:pt x="87" y="32"/>
                    <a:pt x="76" y="29"/>
                    <a:pt x="76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61" y="21"/>
                    <a:pt x="59" y="20"/>
                  </a:cubicBezTo>
                  <a:cubicBezTo>
                    <a:pt x="57" y="19"/>
                    <a:pt x="52" y="21"/>
                    <a:pt x="49" y="18"/>
                  </a:cubicBezTo>
                  <a:cubicBezTo>
                    <a:pt x="47" y="15"/>
                    <a:pt x="43" y="21"/>
                    <a:pt x="39" y="18"/>
                  </a:cubicBezTo>
                  <a:cubicBezTo>
                    <a:pt x="35" y="15"/>
                    <a:pt x="23" y="19"/>
                    <a:pt x="22" y="17"/>
                  </a:cubicBezTo>
                  <a:cubicBezTo>
                    <a:pt x="22" y="15"/>
                    <a:pt x="27" y="10"/>
                    <a:pt x="31" y="10"/>
                  </a:cubicBezTo>
                  <a:cubicBezTo>
                    <a:pt x="31" y="10"/>
                    <a:pt x="33" y="10"/>
                    <a:pt x="34" y="10"/>
                  </a:cubicBezTo>
                  <a:cubicBezTo>
                    <a:pt x="36" y="8"/>
                    <a:pt x="39" y="3"/>
                    <a:pt x="38" y="1"/>
                  </a:cubicBezTo>
                  <a:cubicBezTo>
                    <a:pt x="37" y="0"/>
                    <a:pt x="33" y="1"/>
                    <a:pt x="30" y="3"/>
                  </a:cubicBezTo>
                  <a:cubicBezTo>
                    <a:pt x="28" y="5"/>
                    <a:pt x="22" y="2"/>
                    <a:pt x="21" y="5"/>
                  </a:cubicBezTo>
                  <a:cubicBezTo>
                    <a:pt x="20" y="8"/>
                    <a:pt x="19" y="11"/>
                    <a:pt x="16" y="11"/>
                  </a:cubicBezTo>
                  <a:cubicBezTo>
                    <a:pt x="13" y="11"/>
                    <a:pt x="15" y="16"/>
                    <a:pt x="12" y="17"/>
                  </a:cubicBezTo>
                  <a:cubicBezTo>
                    <a:pt x="9" y="18"/>
                    <a:pt x="2" y="18"/>
                    <a:pt x="1" y="21"/>
                  </a:cubicBezTo>
                  <a:cubicBezTo>
                    <a:pt x="0" y="24"/>
                    <a:pt x="9" y="25"/>
                    <a:pt x="8" y="29"/>
                  </a:cubicBezTo>
                  <a:cubicBezTo>
                    <a:pt x="8" y="32"/>
                    <a:pt x="13" y="36"/>
                    <a:pt x="10" y="39"/>
                  </a:cubicBezTo>
                  <a:cubicBezTo>
                    <a:pt x="7" y="40"/>
                    <a:pt x="5" y="44"/>
                    <a:pt x="5" y="50"/>
                  </a:cubicBezTo>
                  <a:cubicBezTo>
                    <a:pt x="7" y="51"/>
                    <a:pt x="9" y="52"/>
                    <a:pt x="10" y="50"/>
                  </a:cubicBezTo>
                  <a:cubicBezTo>
                    <a:pt x="12" y="47"/>
                    <a:pt x="22" y="50"/>
                    <a:pt x="22" y="47"/>
                  </a:cubicBezTo>
                  <a:cubicBezTo>
                    <a:pt x="22" y="44"/>
                    <a:pt x="33" y="45"/>
                    <a:pt x="33" y="42"/>
                  </a:cubicBezTo>
                  <a:cubicBezTo>
                    <a:pt x="33" y="39"/>
                    <a:pt x="40" y="32"/>
                    <a:pt x="44" y="33"/>
                  </a:cubicBezTo>
                  <a:cubicBezTo>
                    <a:pt x="48" y="33"/>
                    <a:pt x="43" y="40"/>
                    <a:pt x="49" y="42"/>
                  </a:cubicBezTo>
                  <a:cubicBezTo>
                    <a:pt x="54" y="44"/>
                    <a:pt x="46" y="52"/>
                    <a:pt x="49" y="55"/>
                  </a:cubicBezTo>
                  <a:cubicBezTo>
                    <a:pt x="50" y="56"/>
                    <a:pt x="52" y="56"/>
                    <a:pt x="54" y="55"/>
                  </a:cubicBezTo>
                  <a:cubicBezTo>
                    <a:pt x="56" y="54"/>
                    <a:pt x="58" y="54"/>
                    <a:pt x="61" y="53"/>
                  </a:cubicBezTo>
                  <a:cubicBezTo>
                    <a:pt x="65" y="49"/>
                    <a:pt x="71" y="44"/>
                    <a:pt x="7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2" name="Freeform 302"/>
            <p:cNvSpPr>
              <a:spLocks/>
            </p:cNvSpPr>
            <p:nvPr userDrawn="1"/>
          </p:nvSpPr>
          <p:spPr bwMode="auto">
            <a:xfrm>
              <a:off x="8286161" y="3353036"/>
              <a:ext cx="82220" cy="71121"/>
            </a:xfrm>
            <a:custGeom>
              <a:avLst/>
              <a:gdLst>
                <a:gd name="T0" fmla="*/ 37 w 39"/>
                <a:gd name="T1" fmla="*/ 24 h 31"/>
                <a:gd name="T2" fmla="*/ 30 w 39"/>
                <a:gd name="T3" fmla="*/ 16 h 31"/>
                <a:gd name="T4" fmla="*/ 26 w 39"/>
                <a:gd name="T5" fmla="*/ 8 h 31"/>
                <a:gd name="T6" fmla="*/ 22 w 39"/>
                <a:gd name="T7" fmla="*/ 2 h 31"/>
                <a:gd name="T8" fmla="*/ 12 w 39"/>
                <a:gd name="T9" fmla="*/ 1 h 31"/>
                <a:gd name="T10" fmla="*/ 0 w 39"/>
                <a:gd name="T11" fmla="*/ 3 h 31"/>
                <a:gd name="T12" fmla="*/ 3 w 39"/>
                <a:gd name="T13" fmla="*/ 11 h 31"/>
                <a:gd name="T14" fmla="*/ 12 w 39"/>
                <a:gd name="T15" fmla="*/ 15 h 31"/>
                <a:gd name="T16" fmla="*/ 14 w 39"/>
                <a:gd name="T17" fmla="*/ 19 h 31"/>
                <a:gd name="T18" fmla="*/ 15 w 39"/>
                <a:gd name="T19" fmla="*/ 19 h 31"/>
                <a:gd name="T20" fmla="*/ 18 w 39"/>
                <a:gd name="T21" fmla="*/ 21 h 31"/>
                <a:gd name="T22" fmla="*/ 24 w 39"/>
                <a:gd name="T23" fmla="*/ 24 h 31"/>
                <a:gd name="T24" fmla="*/ 29 w 39"/>
                <a:gd name="T25" fmla="*/ 26 h 31"/>
                <a:gd name="T26" fmla="*/ 32 w 39"/>
                <a:gd name="T27" fmla="*/ 31 h 31"/>
                <a:gd name="T28" fmla="*/ 39 w 39"/>
                <a:gd name="T29" fmla="*/ 30 h 31"/>
                <a:gd name="T30" fmla="*/ 37 w 39"/>
                <a:gd name="T3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37" y="24"/>
                  </a:moveTo>
                  <a:cubicBezTo>
                    <a:pt x="37" y="22"/>
                    <a:pt x="30" y="20"/>
                    <a:pt x="30" y="16"/>
                  </a:cubicBezTo>
                  <a:cubicBezTo>
                    <a:pt x="30" y="13"/>
                    <a:pt x="25" y="10"/>
                    <a:pt x="26" y="8"/>
                  </a:cubicBezTo>
                  <a:cubicBezTo>
                    <a:pt x="26" y="6"/>
                    <a:pt x="24" y="4"/>
                    <a:pt x="22" y="2"/>
                  </a:cubicBezTo>
                  <a:cubicBezTo>
                    <a:pt x="19" y="1"/>
                    <a:pt x="15" y="0"/>
                    <a:pt x="12" y="1"/>
                  </a:cubicBezTo>
                  <a:cubicBezTo>
                    <a:pt x="8" y="1"/>
                    <a:pt x="5" y="2"/>
                    <a:pt x="0" y="3"/>
                  </a:cubicBezTo>
                  <a:cubicBezTo>
                    <a:pt x="3" y="6"/>
                    <a:pt x="1" y="7"/>
                    <a:pt x="3" y="11"/>
                  </a:cubicBezTo>
                  <a:cubicBezTo>
                    <a:pt x="5" y="16"/>
                    <a:pt x="10" y="14"/>
                    <a:pt x="12" y="15"/>
                  </a:cubicBezTo>
                  <a:cubicBezTo>
                    <a:pt x="13" y="15"/>
                    <a:pt x="13" y="17"/>
                    <a:pt x="14" y="19"/>
                  </a:cubicBezTo>
                  <a:cubicBezTo>
                    <a:pt x="14" y="19"/>
                    <a:pt x="15" y="19"/>
                    <a:pt x="15" y="19"/>
                  </a:cubicBezTo>
                  <a:cubicBezTo>
                    <a:pt x="17" y="19"/>
                    <a:pt x="18" y="20"/>
                    <a:pt x="18" y="21"/>
                  </a:cubicBezTo>
                  <a:cubicBezTo>
                    <a:pt x="21" y="22"/>
                    <a:pt x="23" y="23"/>
                    <a:pt x="24" y="24"/>
                  </a:cubicBezTo>
                  <a:cubicBezTo>
                    <a:pt x="25" y="24"/>
                    <a:pt x="26" y="22"/>
                    <a:pt x="29" y="26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5" y="31"/>
                    <a:pt x="37" y="31"/>
                    <a:pt x="39" y="30"/>
                  </a:cubicBezTo>
                  <a:cubicBezTo>
                    <a:pt x="38" y="28"/>
                    <a:pt x="37" y="26"/>
                    <a:pt x="37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3" name="Freeform 303"/>
            <p:cNvSpPr>
              <a:spLocks noEditPoints="1"/>
            </p:cNvSpPr>
            <p:nvPr userDrawn="1"/>
          </p:nvSpPr>
          <p:spPr bwMode="auto">
            <a:xfrm>
              <a:off x="8324754" y="3336623"/>
              <a:ext cx="124169" cy="102121"/>
            </a:xfrm>
            <a:custGeom>
              <a:avLst/>
              <a:gdLst>
                <a:gd name="T0" fmla="*/ 55 w 58"/>
                <a:gd name="T1" fmla="*/ 15 h 44"/>
                <a:gd name="T2" fmla="*/ 44 w 58"/>
                <a:gd name="T3" fmla="*/ 2 h 44"/>
                <a:gd name="T4" fmla="*/ 37 w 58"/>
                <a:gd name="T5" fmla="*/ 7 h 44"/>
                <a:gd name="T6" fmla="*/ 32 w 58"/>
                <a:gd name="T7" fmla="*/ 7 h 44"/>
                <a:gd name="T8" fmla="*/ 23 w 58"/>
                <a:gd name="T9" fmla="*/ 2 h 44"/>
                <a:gd name="T10" fmla="*/ 19 w 58"/>
                <a:gd name="T11" fmla="*/ 0 h 44"/>
                <a:gd name="T12" fmla="*/ 17 w 58"/>
                <a:gd name="T13" fmla="*/ 4 h 44"/>
                <a:gd name="T14" fmla="*/ 21 w 58"/>
                <a:gd name="T15" fmla="*/ 9 h 44"/>
                <a:gd name="T16" fmla="*/ 12 w 58"/>
                <a:gd name="T17" fmla="*/ 8 h 44"/>
                <a:gd name="T18" fmla="*/ 4 w 58"/>
                <a:gd name="T19" fmla="*/ 6 h 44"/>
                <a:gd name="T20" fmla="*/ 8 w 58"/>
                <a:gd name="T21" fmla="*/ 15 h 44"/>
                <a:gd name="T22" fmla="*/ 12 w 58"/>
                <a:gd name="T23" fmla="*/ 23 h 44"/>
                <a:gd name="T24" fmla="*/ 19 w 58"/>
                <a:gd name="T25" fmla="*/ 31 h 44"/>
                <a:gd name="T26" fmla="*/ 21 w 58"/>
                <a:gd name="T27" fmla="*/ 37 h 44"/>
                <a:gd name="T28" fmla="*/ 35 w 58"/>
                <a:gd name="T29" fmla="*/ 29 h 44"/>
                <a:gd name="T30" fmla="*/ 38 w 58"/>
                <a:gd name="T31" fmla="*/ 39 h 44"/>
                <a:gd name="T32" fmla="*/ 46 w 58"/>
                <a:gd name="T33" fmla="*/ 44 h 44"/>
                <a:gd name="T34" fmla="*/ 48 w 58"/>
                <a:gd name="T35" fmla="*/ 38 h 44"/>
                <a:gd name="T36" fmla="*/ 55 w 58"/>
                <a:gd name="T37" fmla="*/ 15 h 44"/>
                <a:gd name="T38" fmla="*/ 6 w 58"/>
                <a:gd name="T39" fmla="*/ 31 h 44"/>
                <a:gd name="T40" fmla="*/ 0 w 58"/>
                <a:gd name="T41" fmla="*/ 28 h 44"/>
                <a:gd name="T42" fmla="*/ 4 w 58"/>
                <a:gd name="T43" fmla="*/ 34 h 44"/>
                <a:gd name="T44" fmla="*/ 12 w 58"/>
                <a:gd name="T45" fmla="*/ 38 h 44"/>
                <a:gd name="T46" fmla="*/ 14 w 58"/>
                <a:gd name="T47" fmla="*/ 38 h 44"/>
                <a:gd name="T48" fmla="*/ 11 w 58"/>
                <a:gd name="T49" fmla="*/ 33 h 44"/>
                <a:gd name="T50" fmla="*/ 6 w 58"/>
                <a:gd name="T5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4">
                  <a:moveTo>
                    <a:pt x="55" y="15"/>
                  </a:moveTo>
                  <a:cubicBezTo>
                    <a:pt x="53" y="12"/>
                    <a:pt x="49" y="8"/>
                    <a:pt x="44" y="2"/>
                  </a:cubicBezTo>
                  <a:cubicBezTo>
                    <a:pt x="43" y="6"/>
                    <a:pt x="38" y="5"/>
                    <a:pt x="37" y="7"/>
                  </a:cubicBezTo>
                  <a:cubicBezTo>
                    <a:pt x="36" y="10"/>
                    <a:pt x="33" y="7"/>
                    <a:pt x="32" y="7"/>
                  </a:cubicBezTo>
                  <a:cubicBezTo>
                    <a:pt x="30" y="8"/>
                    <a:pt x="27" y="2"/>
                    <a:pt x="23" y="2"/>
                  </a:cubicBezTo>
                  <a:cubicBezTo>
                    <a:pt x="22" y="2"/>
                    <a:pt x="21" y="1"/>
                    <a:pt x="19" y="0"/>
                  </a:cubicBezTo>
                  <a:cubicBezTo>
                    <a:pt x="18" y="2"/>
                    <a:pt x="16" y="3"/>
                    <a:pt x="17" y="4"/>
                  </a:cubicBezTo>
                  <a:cubicBezTo>
                    <a:pt x="18" y="6"/>
                    <a:pt x="22" y="7"/>
                    <a:pt x="21" y="9"/>
                  </a:cubicBezTo>
                  <a:cubicBezTo>
                    <a:pt x="19" y="11"/>
                    <a:pt x="14" y="10"/>
                    <a:pt x="12" y="8"/>
                  </a:cubicBezTo>
                  <a:cubicBezTo>
                    <a:pt x="10" y="7"/>
                    <a:pt x="5" y="4"/>
                    <a:pt x="4" y="6"/>
                  </a:cubicBezTo>
                  <a:cubicBezTo>
                    <a:pt x="3" y="8"/>
                    <a:pt x="8" y="12"/>
                    <a:pt x="8" y="15"/>
                  </a:cubicBezTo>
                  <a:cubicBezTo>
                    <a:pt x="7" y="17"/>
                    <a:pt x="12" y="20"/>
                    <a:pt x="12" y="23"/>
                  </a:cubicBezTo>
                  <a:cubicBezTo>
                    <a:pt x="12" y="27"/>
                    <a:pt x="19" y="29"/>
                    <a:pt x="19" y="31"/>
                  </a:cubicBezTo>
                  <a:cubicBezTo>
                    <a:pt x="19" y="33"/>
                    <a:pt x="20" y="35"/>
                    <a:pt x="21" y="37"/>
                  </a:cubicBezTo>
                  <a:cubicBezTo>
                    <a:pt x="27" y="35"/>
                    <a:pt x="32" y="31"/>
                    <a:pt x="35" y="29"/>
                  </a:cubicBezTo>
                  <a:cubicBezTo>
                    <a:pt x="41" y="26"/>
                    <a:pt x="39" y="37"/>
                    <a:pt x="38" y="39"/>
                  </a:cubicBezTo>
                  <a:cubicBezTo>
                    <a:pt x="37" y="40"/>
                    <a:pt x="41" y="43"/>
                    <a:pt x="46" y="44"/>
                  </a:cubicBezTo>
                  <a:cubicBezTo>
                    <a:pt x="46" y="42"/>
                    <a:pt x="46" y="40"/>
                    <a:pt x="48" y="38"/>
                  </a:cubicBezTo>
                  <a:cubicBezTo>
                    <a:pt x="54" y="31"/>
                    <a:pt x="58" y="21"/>
                    <a:pt x="55" y="15"/>
                  </a:cubicBezTo>
                  <a:close/>
                  <a:moveTo>
                    <a:pt x="6" y="31"/>
                  </a:moveTo>
                  <a:cubicBezTo>
                    <a:pt x="5" y="30"/>
                    <a:pt x="3" y="29"/>
                    <a:pt x="0" y="28"/>
                  </a:cubicBezTo>
                  <a:cubicBezTo>
                    <a:pt x="1" y="30"/>
                    <a:pt x="1" y="33"/>
                    <a:pt x="4" y="34"/>
                  </a:cubicBezTo>
                  <a:cubicBezTo>
                    <a:pt x="9" y="36"/>
                    <a:pt x="2" y="37"/>
                    <a:pt x="12" y="38"/>
                  </a:cubicBezTo>
                  <a:cubicBezTo>
                    <a:pt x="13" y="38"/>
                    <a:pt x="13" y="38"/>
                    <a:pt x="14" y="38"/>
                  </a:cubicBezTo>
                  <a:cubicBezTo>
                    <a:pt x="14" y="36"/>
                    <a:pt x="14" y="35"/>
                    <a:pt x="11" y="33"/>
                  </a:cubicBezTo>
                  <a:cubicBezTo>
                    <a:pt x="8" y="29"/>
                    <a:pt x="7" y="31"/>
                    <a:pt x="6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4" name="Freeform 304"/>
            <p:cNvSpPr>
              <a:spLocks/>
            </p:cNvSpPr>
            <p:nvPr userDrawn="1"/>
          </p:nvSpPr>
          <p:spPr bwMode="auto">
            <a:xfrm>
              <a:off x="8720752" y="3440569"/>
              <a:ext cx="359083" cy="262597"/>
            </a:xfrm>
            <a:custGeom>
              <a:avLst/>
              <a:gdLst>
                <a:gd name="T0" fmla="*/ 162 w 168"/>
                <a:gd name="T1" fmla="*/ 16 h 112"/>
                <a:gd name="T2" fmla="*/ 157 w 168"/>
                <a:gd name="T3" fmla="*/ 13 h 112"/>
                <a:gd name="T4" fmla="*/ 145 w 168"/>
                <a:gd name="T5" fmla="*/ 21 h 112"/>
                <a:gd name="T6" fmla="*/ 139 w 168"/>
                <a:gd name="T7" fmla="*/ 23 h 112"/>
                <a:gd name="T8" fmla="*/ 133 w 168"/>
                <a:gd name="T9" fmla="*/ 23 h 112"/>
                <a:gd name="T10" fmla="*/ 133 w 168"/>
                <a:gd name="T11" fmla="*/ 10 h 112"/>
                <a:gd name="T12" fmla="*/ 128 w 168"/>
                <a:gd name="T13" fmla="*/ 1 h 112"/>
                <a:gd name="T14" fmla="*/ 117 w 168"/>
                <a:gd name="T15" fmla="*/ 10 h 112"/>
                <a:gd name="T16" fmla="*/ 106 w 168"/>
                <a:gd name="T17" fmla="*/ 15 h 112"/>
                <a:gd name="T18" fmla="*/ 94 w 168"/>
                <a:gd name="T19" fmla="*/ 18 h 112"/>
                <a:gd name="T20" fmla="*/ 84 w 168"/>
                <a:gd name="T21" fmla="*/ 16 h 112"/>
                <a:gd name="T22" fmla="*/ 75 w 168"/>
                <a:gd name="T23" fmla="*/ 13 h 112"/>
                <a:gd name="T24" fmla="*/ 65 w 168"/>
                <a:gd name="T25" fmla="*/ 11 h 112"/>
                <a:gd name="T26" fmla="*/ 56 w 168"/>
                <a:gd name="T27" fmla="*/ 16 h 112"/>
                <a:gd name="T28" fmla="*/ 49 w 168"/>
                <a:gd name="T29" fmla="*/ 27 h 112"/>
                <a:gd name="T30" fmla="*/ 32 w 168"/>
                <a:gd name="T31" fmla="*/ 36 h 112"/>
                <a:gd name="T32" fmla="*/ 22 w 168"/>
                <a:gd name="T33" fmla="*/ 39 h 112"/>
                <a:gd name="T34" fmla="*/ 14 w 168"/>
                <a:gd name="T35" fmla="*/ 37 h 112"/>
                <a:gd name="T36" fmla="*/ 9 w 168"/>
                <a:gd name="T37" fmla="*/ 42 h 112"/>
                <a:gd name="T38" fmla="*/ 4 w 168"/>
                <a:gd name="T39" fmla="*/ 51 h 112"/>
                <a:gd name="T40" fmla="*/ 3 w 168"/>
                <a:gd name="T41" fmla="*/ 60 h 112"/>
                <a:gd name="T42" fmla="*/ 3 w 168"/>
                <a:gd name="T43" fmla="*/ 72 h 112"/>
                <a:gd name="T44" fmla="*/ 5 w 168"/>
                <a:gd name="T45" fmla="*/ 84 h 112"/>
                <a:gd name="T46" fmla="*/ 16 w 168"/>
                <a:gd name="T47" fmla="*/ 90 h 112"/>
                <a:gd name="T48" fmla="*/ 4 w 168"/>
                <a:gd name="T49" fmla="*/ 105 h 112"/>
                <a:gd name="T50" fmla="*/ 6 w 168"/>
                <a:gd name="T51" fmla="*/ 109 h 112"/>
                <a:gd name="T52" fmla="*/ 24 w 168"/>
                <a:gd name="T53" fmla="*/ 110 h 112"/>
                <a:gd name="T54" fmla="*/ 71 w 168"/>
                <a:gd name="T55" fmla="*/ 105 h 112"/>
                <a:gd name="T56" fmla="*/ 70 w 168"/>
                <a:gd name="T57" fmla="*/ 94 h 112"/>
                <a:gd name="T58" fmla="*/ 80 w 168"/>
                <a:gd name="T59" fmla="*/ 89 h 112"/>
                <a:gd name="T60" fmla="*/ 87 w 168"/>
                <a:gd name="T61" fmla="*/ 87 h 112"/>
                <a:gd name="T62" fmla="*/ 100 w 168"/>
                <a:gd name="T63" fmla="*/ 83 h 112"/>
                <a:gd name="T64" fmla="*/ 105 w 168"/>
                <a:gd name="T65" fmla="*/ 78 h 112"/>
                <a:gd name="T66" fmla="*/ 109 w 168"/>
                <a:gd name="T67" fmla="*/ 67 h 112"/>
                <a:gd name="T68" fmla="*/ 117 w 168"/>
                <a:gd name="T69" fmla="*/ 62 h 112"/>
                <a:gd name="T70" fmla="*/ 113 w 168"/>
                <a:gd name="T71" fmla="*/ 55 h 112"/>
                <a:gd name="T72" fmla="*/ 126 w 168"/>
                <a:gd name="T73" fmla="*/ 56 h 112"/>
                <a:gd name="T74" fmla="*/ 127 w 168"/>
                <a:gd name="T75" fmla="*/ 47 h 112"/>
                <a:gd name="T76" fmla="*/ 133 w 168"/>
                <a:gd name="T77" fmla="*/ 39 h 112"/>
                <a:gd name="T78" fmla="*/ 131 w 168"/>
                <a:gd name="T79" fmla="*/ 33 h 112"/>
                <a:gd name="T80" fmla="*/ 133 w 168"/>
                <a:gd name="T81" fmla="*/ 28 h 112"/>
                <a:gd name="T82" fmla="*/ 134 w 168"/>
                <a:gd name="T83" fmla="*/ 27 h 112"/>
                <a:gd name="T84" fmla="*/ 140 w 168"/>
                <a:gd name="T85" fmla="*/ 25 h 112"/>
                <a:gd name="T86" fmla="*/ 156 w 168"/>
                <a:gd name="T87" fmla="*/ 21 h 112"/>
                <a:gd name="T88" fmla="*/ 168 w 168"/>
                <a:gd name="T89" fmla="*/ 17 h 112"/>
                <a:gd name="T90" fmla="*/ 162 w 168"/>
                <a:gd name="T91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112">
                  <a:moveTo>
                    <a:pt x="162" y="16"/>
                  </a:moveTo>
                  <a:cubicBezTo>
                    <a:pt x="159" y="17"/>
                    <a:pt x="160" y="15"/>
                    <a:pt x="157" y="13"/>
                  </a:cubicBezTo>
                  <a:cubicBezTo>
                    <a:pt x="155" y="12"/>
                    <a:pt x="149" y="17"/>
                    <a:pt x="145" y="21"/>
                  </a:cubicBezTo>
                  <a:cubicBezTo>
                    <a:pt x="143" y="22"/>
                    <a:pt x="140" y="22"/>
                    <a:pt x="139" y="23"/>
                  </a:cubicBezTo>
                  <a:cubicBezTo>
                    <a:pt x="136" y="24"/>
                    <a:pt x="134" y="24"/>
                    <a:pt x="133" y="23"/>
                  </a:cubicBezTo>
                  <a:cubicBezTo>
                    <a:pt x="130" y="20"/>
                    <a:pt x="138" y="12"/>
                    <a:pt x="133" y="10"/>
                  </a:cubicBezTo>
                  <a:cubicBezTo>
                    <a:pt x="127" y="8"/>
                    <a:pt x="132" y="1"/>
                    <a:pt x="128" y="1"/>
                  </a:cubicBezTo>
                  <a:cubicBezTo>
                    <a:pt x="124" y="0"/>
                    <a:pt x="117" y="7"/>
                    <a:pt x="117" y="10"/>
                  </a:cubicBezTo>
                  <a:cubicBezTo>
                    <a:pt x="117" y="13"/>
                    <a:pt x="106" y="12"/>
                    <a:pt x="106" y="15"/>
                  </a:cubicBezTo>
                  <a:cubicBezTo>
                    <a:pt x="106" y="18"/>
                    <a:pt x="96" y="15"/>
                    <a:pt x="94" y="18"/>
                  </a:cubicBezTo>
                  <a:cubicBezTo>
                    <a:pt x="92" y="22"/>
                    <a:pt x="87" y="16"/>
                    <a:pt x="84" y="16"/>
                  </a:cubicBezTo>
                  <a:cubicBezTo>
                    <a:pt x="81" y="16"/>
                    <a:pt x="79" y="12"/>
                    <a:pt x="75" y="13"/>
                  </a:cubicBezTo>
                  <a:cubicBezTo>
                    <a:pt x="70" y="14"/>
                    <a:pt x="68" y="12"/>
                    <a:pt x="65" y="11"/>
                  </a:cubicBezTo>
                  <a:cubicBezTo>
                    <a:pt x="62" y="11"/>
                    <a:pt x="59" y="18"/>
                    <a:pt x="56" y="16"/>
                  </a:cubicBezTo>
                  <a:cubicBezTo>
                    <a:pt x="52" y="15"/>
                    <a:pt x="50" y="23"/>
                    <a:pt x="49" y="27"/>
                  </a:cubicBezTo>
                  <a:cubicBezTo>
                    <a:pt x="47" y="31"/>
                    <a:pt x="32" y="31"/>
                    <a:pt x="32" y="36"/>
                  </a:cubicBezTo>
                  <a:cubicBezTo>
                    <a:pt x="33" y="41"/>
                    <a:pt x="23" y="42"/>
                    <a:pt x="22" y="39"/>
                  </a:cubicBezTo>
                  <a:cubicBezTo>
                    <a:pt x="21" y="36"/>
                    <a:pt x="15" y="38"/>
                    <a:pt x="14" y="37"/>
                  </a:cubicBezTo>
                  <a:cubicBezTo>
                    <a:pt x="12" y="36"/>
                    <a:pt x="8" y="38"/>
                    <a:pt x="9" y="42"/>
                  </a:cubicBezTo>
                  <a:cubicBezTo>
                    <a:pt x="9" y="47"/>
                    <a:pt x="5" y="49"/>
                    <a:pt x="4" y="51"/>
                  </a:cubicBezTo>
                  <a:cubicBezTo>
                    <a:pt x="4" y="53"/>
                    <a:pt x="1" y="58"/>
                    <a:pt x="3" y="60"/>
                  </a:cubicBezTo>
                  <a:cubicBezTo>
                    <a:pt x="5" y="63"/>
                    <a:pt x="0" y="67"/>
                    <a:pt x="3" y="72"/>
                  </a:cubicBezTo>
                  <a:cubicBezTo>
                    <a:pt x="5" y="76"/>
                    <a:pt x="4" y="82"/>
                    <a:pt x="5" y="84"/>
                  </a:cubicBezTo>
                  <a:cubicBezTo>
                    <a:pt x="5" y="86"/>
                    <a:pt x="14" y="85"/>
                    <a:pt x="16" y="90"/>
                  </a:cubicBezTo>
                  <a:cubicBezTo>
                    <a:pt x="18" y="94"/>
                    <a:pt x="5" y="102"/>
                    <a:pt x="4" y="105"/>
                  </a:cubicBezTo>
                  <a:cubicBezTo>
                    <a:pt x="4" y="106"/>
                    <a:pt x="5" y="107"/>
                    <a:pt x="6" y="109"/>
                  </a:cubicBezTo>
                  <a:cubicBezTo>
                    <a:pt x="12" y="109"/>
                    <a:pt x="18" y="109"/>
                    <a:pt x="24" y="110"/>
                  </a:cubicBezTo>
                  <a:cubicBezTo>
                    <a:pt x="32" y="112"/>
                    <a:pt x="71" y="106"/>
                    <a:pt x="71" y="105"/>
                  </a:cubicBezTo>
                  <a:cubicBezTo>
                    <a:pt x="72" y="104"/>
                    <a:pt x="70" y="96"/>
                    <a:pt x="70" y="94"/>
                  </a:cubicBezTo>
                  <a:cubicBezTo>
                    <a:pt x="71" y="93"/>
                    <a:pt x="75" y="89"/>
                    <a:pt x="80" y="89"/>
                  </a:cubicBezTo>
                  <a:cubicBezTo>
                    <a:pt x="84" y="89"/>
                    <a:pt x="87" y="90"/>
                    <a:pt x="87" y="87"/>
                  </a:cubicBezTo>
                  <a:cubicBezTo>
                    <a:pt x="87" y="84"/>
                    <a:pt x="99" y="81"/>
                    <a:pt x="100" y="83"/>
                  </a:cubicBezTo>
                  <a:cubicBezTo>
                    <a:pt x="101" y="86"/>
                    <a:pt x="105" y="85"/>
                    <a:pt x="105" y="78"/>
                  </a:cubicBezTo>
                  <a:cubicBezTo>
                    <a:pt x="106" y="72"/>
                    <a:pt x="105" y="67"/>
                    <a:pt x="109" y="67"/>
                  </a:cubicBezTo>
                  <a:cubicBezTo>
                    <a:pt x="113" y="67"/>
                    <a:pt x="117" y="64"/>
                    <a:pt x="117" y="62"/>
                  </a:cubicBezTo>
                  <a:cubicBezTo>
                    <a:pt x="117" y="61"/>
                    <a:pt x="112" y="57"/>
                    <a:pt x="113" y="55"/>
                  </a:cubicBezTo>
                  <a:cubicBezTo>
                    <a:pt x="115" y="54"/>
                    <a:pt x="125" y="59"/>
                    <a:pt x="126" y="56"/>
                  </a:cubicBezTo>
                  <a:cubicBezTo>
                    <a:pt x="128" y="53"/>
                    <a:pt x="126" y="50"/>
                    <a:pt x="127" y="47"/>
                  </a:cubicBezTo>
                  <a:cubicBezTo>
                    <a:pt x="129" y="45"/>
                    <a:pt x="133" y="42"/>
                    <a:pt x="133" y="39"/>
                  </a:cubicBezTo>
                  <a:cubicBezTo>
                    <a:pt x="133" y="37"/>
                    <a:pt x="133" y="35"/>
                    <a:pt x="131" y="33"/>
                  </a:cubicBezTo>
                  <a:cubicBezTo>
                    <a:pt x="128" y="31"/>
                    <a:pt x="129" y="28"/>
                    <a:pt x="133" y="28"/>
                  </a:cubicBezTo>
                  <a:cubicBezTo>
                    <a:pt x="133" y="28"/>
                    <a:pt x="134" y="27"/>
                    <a:pt x="134" y="27"/>
                  </a:cubicBezTo>
                  <a:cubicBezTo>
                    <a:pt x="137" y="27"/>
                    <a:pt x="139" y="26"/>
                    <a:pt x="140" y="25"/>
                  </a:cubicBezTo>
                  <a:cubicBezTo>
                    <a:pt x="145" y="22"/>
                    <a:pt x="153" y="20"/>
                    <a:pt x="156" y="21"/>
                  </a:cubicBezTo>
                  <a:cubicBezTo>
                    <a:pt x="159" y="22"/>
                    <a:pt x="164" y="21"/>
                    <a:pt x="168" y="17"/>
                  </a:cubicBezTo>
                  <a:cubicBezTo>
                    <a:pt x="166" y="16"/>
                    <a:pt x="163" y="16"/>
                    <a:pt x="162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" name="Freeform 305"/>
            <p:cNvSpPr>
              <a:spLocks/>
            </p:cNvSpPr>
            <p:nvPr userDrawn="1"/>
          </p:nvSpPr>
          <p:spPr bwMode="auto">
            <a:xfrm>
              <a:off x="8734176" y="3480688"/>
              <a:ext cx="412778" cy="377484"/>
            </a:xfrm>
            <a:custGeom>
              <a:avLst/>
              <a:gdLst>
                <a:gd name="T0" fmla="*/ 178 w 193"/>
                <a:gd name="T1" fmla="*/ 9 h 162"/>
                <a:gd name="T2" fmla="*/ 164 w 193"/>
                <a:gd name="T3" fmla="*/ 2 h 162"/>
                <a:gd name="T4" fmla="*/ 150 w 193"/>
                <a:gd name="T5" fmla="*/ 4 h 162"/>
                <a:gd name="T6" fmla="*/ 128 w 193"/>
                <a:gd name="T7" fmla="*/ 10 h 162"/>
                <a:gd name="T8" fmla="*/ 125 w 193"/>
                <a:gd name="T9" fmla="*/ 16 h 162"/>
                <a:gd name="T10" fmla="*/ 121 w 193"/>
                <a:gd name="T11" fmla="*/ 30 h 162"/>
                <a:gd name="T12" fmla="*/ 107 w 193"/>
                <a:gd name="T13" fmla="*/ 38 h 162"/>
                <a:gd name="T14" fmla="*/ 103 w 193"/>
                <a:gd name="T15" fmla="*/ 50 h 162"/>
                <a:gd name="T16" fmla="*/ 94 w 193"/>
                <a:gd name="T17" fmla="*/ 66 h 162"/>
                <a:gd name="T18" fmla="*/ 74 w 193"/>
                <a:gd name="T19" fmla="*/ 72 h 162"/>
                <a:gd name="T20" fmla="*/ 65 w 193"/>
                <a:gd name="T21" fmla="*/ 88 h 162"/>
                <a:gd name="T22" fmla="*/ 0 w 193"/>
                <a:gd name="T23" fmla="*/ 92 h 162"/>
                <a:gd name="T24" fmla="*/ 18 w 193"/>
                <a:gd name="T25" fmla="*/ 107 h 162"/>
                <a:gd name="T26" fmla="*/ 26 w 193"/>
                <a:gd name="T27" fmla="*/ 127 h 162"/>
                <a:gd name="T28" fmla="*/ 8 w 193"/>
                <a:gd name="T29" fmla="*/ 141 h 162"/>
                <a:gd name="T30" fmla="*/ 30 w 193"/>
                <a:gd name="T31" fmla="*/ 142 h 162"/>
                <a:gd name="T32" fmla="*/ 58 w 193"/>
                <a:gd name="T33" fmla="*/ 141 h 162"/>
                <a:gd name="T34" fmla="*/ 73 w 193"/>
                <a:gd name="T35" fmla="*/ 149 h 162"/>
                <a:gd name="T36" fmla="*/ 85 w 193"/>
                <a:gd name="T37" fmla="*/ 161 h 162"/>
                <a:gd name="T38" fmla="*/ 88 w 193"/>
                <a:gd name="T39" fmla="*/ 161 h 162"/>
                <a:gd name="T40" fmla="*/ 109 w 193"/>
                <a:gd name="T41" fmla="*/ 154 h 162"/>
                <a:gd name="T42" fmla="*/ 114 w 193"/>
                <a:gd name="T43" fmla="*/ 142 h 162"/>
                <a:gd name="T44" fmla="*/ 102 w 193"/>
                <a:gd name="T45" fmla="*/ 123 h 162"/>
                <a:gd name="T46" fmla="*/ 119 w 193"/>
                <a:gd name="T47" fmla="*/ 114 h 162"/>
                <a:gd name="T48" fmla="*/ 133 w 193"/>
                <a:gd name="T49" fmla="*/ 105 h 162"/>
                <a:gd name="T50" fmla="*/ 148 w 193"/>
                <a:gd name="T51" fmla="*/ 88 h 162"/>
                <a:gd name="T52" fmla="*/ 160 w 193"/>
                <a:gd name="T53" fmla="*/ 77 h 162"/>
                <a:gd name="T54" fmla="*/ 168 w 193"/>
                <a:gd name="T55" fmla="*/ 61 h 162"/>
                <a:gd name="T56" fmla="*/ 156 w 193"/>
                <a:gd name="T57" fmla="*/ 46 h 162"/>
                <a:gd name="T58" fmla="*/ 160 w 193"/>
                <a:gd name="T59" fmla="*/ 30 h 162"/>
                <a:gd name="T60" fmla="*/ 189 w 193"/>
                <a:gd name="T61" fmla="*/ 28 h 162"/>
                <a:gd name="T62" fmla="*/ 184 w 193"/>
                <a:gd name="T63" fmla="*/ 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62">
                  <a:moveTo>
                    <a:pt x="184" y="17"/>
                  </a:moveTo>
                  <a:cubicBezTo>
                    <a:pt x="179" y="15"/>
                    <a:pt x="178" y="10"/>
                    <a:pt x="178" y="9"/>
                  </a:cubicBezTo>
                  <a:cubicBezTo>
                    <a:pt x="178" y="8"/>
                    <a:pt x="172" y="4"/>
                    <a:pt x="168" y="1"/>
                  </a:cubicBezTo>
                  <a:cubicBezTo>
                    <a:pt x="167" y="1"/>
                    <a:pt x="166" y="1"/>
                    <a:pt x="164" y="2"/>
                  </a:cubicBezTo>
                  <a:cubicBezTo>
                    <a:pt x="163" y="1"/>
                    <a:pt x="163" y="1"/>
                    <a:pt x="162" y="0"/>
                  </a:cubicBezTo>
                  <a:cubicBezTo>
                    <a:pt x="158" y="4"/>
                    <a:pt x="153" y="5"/>
                    <a:pt x="150" y="4"/>
                  </a:cubicBezTo>
                  <a:cubicBezTo>
                    <a:pt x="147" y="3"/>
                    <a:pt x="139" y="5"/>
                    <a:pt x="134" y="8"/>
                  </a:cubicBezTo>
                  <a:cubicBezTo>
                    <a:pt x="133" y="9"/>
                    <a:pt x="131" y="10"/>
                    <a:pt x="128" y="10"/>
                  </a:cubicBezTo>
                  <a:cubicBezTo>
                    <a:pt x="128" y="10"/>
                    <a:pt x="127" y="11"/>
                    <a:pt x="127" y="11"/>
                  </a:cubicBezTo>
                  <a:cubicBezTo>
                    <a:pt x="123" y="11"/>
                    <a:pt x="122" y="14"/>
                    <a:pt x="125" y="16"/>
                  </a:cubicBezTo>
                  <a:cubicBezTo>
                    <a:pt x="127" y="18"/>
                    <a:pt x="127" y="20"/>
                    <a:pt x="127" y="22"/>
                  </a:cubicBezTo>
                  <a:cubicBezTo>
                    <a:pt x="127" y="25"/>
                    <a:pt x="123" y="28"/>
                    <a:pt x="121" y="30"/>
                  </a:cubicBezTo>
                  <a:cubicBezTo>
                    <a:pt x="120" y="33"/>
                    <a:pt x="122" y="36"/>
                    <a:pt x="120" y="39"/>
                  </a:cubicBezTo>
                  <a:cubicBezTo>
                    <a:pt x="119" y="42"/>
                    <a:pt x="109" y="37"/>
                    <a:pt x="107" y="38"/>
                  </a:cubicBezTo>
                  <a:cubicBezTo>
                    <a:pt x="106" y="40"/>
                    <a:pt x="111" y="44"/>
                    <a:pt x="111" y="45"/>
                  </a:cubicBezTo>
                  <a:cubicBezTo>
                    <a:pt x="111" y="47"/>
                    <a:pt x="107" y="50"/>
                    <a:pt x="103" y="50"/>
                  </a:cubicBezTo>
                  <a:cubicBezTo>
                    <a:pt x="99" y="50"/>
                    <a:pt x="100" y="55"/>
                    <a:pt x="99" y="61"/>
                  </a:cubicBezTo>
                  <a:cubicBezTo>
                    <a:pt x="99" y="68"/>
                    <a:pt x="95" y="69"/>
                    <a:pt x="94" y="66"/>
                  </a:cubicBezTo>
                  <a:cubicBezTo>
                    <a:pt x="93" y="64"/>
                    <a:pt x="81" y="67"/>
                    <a:pt x="81" y="70"/>
                  </a:cubicBezTo>
                  <a:cubicBezTo>
                    <a:pt x="81" y="73"/>
                    <a:pt x="78" y="72"/>
                    <a:pt x="74" y="72"/>
                  </a:cubicBezTo>
                  <a:cubicBezTo>
                    <a:pt x="69" y="72"/>
                    <a:pt x="65" y="76"/>
                    <a:pt x="64" y="77"/>
                  </a:cubicBezTo>
                  <a:cubicBezTo>
                    <a:pt x="64" y="79"/>
                    <a:pt x="66" y="87"/>
                    <a:pt x="65" y="88"/>
                  </a:cubicBezTo>
                  <a:cubicBezTo>
                    <a:pt x="65" y="89"/>
                    <a:pt x="26" y="95"/>
                    <a:pt x="18" y="93"/>
                  </a:cubicBezTo>
                  <a:cubicBezTo>
                    <a:pt x="12" y="92"/>
                    <a:pt x="6" y="92"/>
                    <a:pt x="0" y="92"/>
                  </a:cubicBezTo>
                  <a:cubicBezTo>
                    <a:pt x="2" y="93"/>
                    <a:pt x="5" y="95"/>
                    <a:pt x="6" y="97"/>
                  </a:cubicBezTo>
                  <a:cubicBezTo>
                    <a:pt x="7" y="101"/>
                    <a:pt x="12" y="105"/>
                    <a:pt x="18" y="107"/>
                  </a:cubicBezTo>
                  <a:cubicBezTo>
                    <a:pt x="23" y="109"/>
                    <a:pt x="21" y="118"/>
                    <a:pt x="23" y="119"/>
                  </a:cubicBezTo>
                  <a:cubicBezTo>
                    <a:pt x="26" y="120"/>
                    <a:pt x="30" y="126"/>
                    <a:pt x="26" y="127"/>
                  </a:cubicBezTo>
                  <a:cubicBezTo>
                    <a:pt x="22" y="127"/>
                    <a:pt x="19" y="128"/>
                    <a:pt x="16" y="130"/>
                  </a:cubicBezTo>
                  <a:cubicBezTo>
                    <a:pt x="12" y="132"/>
                    <a:pt x="8" y="136"/>
                    <a:pt x="8" y="141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18" y="144"/>
                    <a:pt x="29" y="143"/>
                    <a:pt x="30" y="142"/>
                  </a:cubicBezTo>
                  <a:cubicBezTo>
                    <a:pt x="32" y="140"/>
                    <a:pt x="37" y="139"/>
                    <a:pt x="39" y="141"/>
                  </a:cubicBezTo>
                  <a:cubicBezTo>
                    <a:pt x="42" y="142"/>
                    <a:pt x="53" y="143"/>
                    <a:pt x="58" y="141"/>
                  </a:cubicBezTo>
                  <a:cubicBezTo>
                    <a:pt x="64" y="138"/>
                    <a:pt x="67" y="141"/>
                    <a:pt x="67" y="143"/>
                  </a:cubicBezTo>
                  <a:cubicBezTo>
                    <a:pt x="67" y="146"/>
                    <a:pt x="70" y="147"/>
                    <a:pt x="73" y="149"/>
                  </a:cubicBezTo>
                  <a:cubicBezTo>
                    <a:pt x="75" y="151"/>
                    <a:pt x="73" y="154"/>
                    <a:pt x="75" y="157"/>
                  </a:cubicBezTo>
                  <a:cubicBezTo>
                    <a:pt x="77" y="159"/>
                    <a:pt x="80" y="159"/>
                    <a:pt x="85" y="161"/>
                  </a:cubicBezTo>
                  <a:cubicBezTo>
                    <a:pt x="86" y="161"/>
                    <a:pt x="87" y="161"/>
                    <a:pt x="87" y="162"/>
                  </a:cubicBezTo>
                  <a:cubicBezTo>
                    <a:pt x="87" y="161"/>
                    <a:pt x="88" y="161"/>
                    <a:pt x="88" y="161"/>
                  </a:cubicBezTo>
                  <a:cubicBezTo>
                    <a:pt x="91" y="158"/>
                    <a:pt x="91" y="153"/>
                    <a:pt x="98" y="154"/>
                  </a:cubicBezTo>
                  <a:cubicBezTo>
                    <a:pt x="106" y="155"/>
                    <a:pt x="105" y="153"/>
                    <a:pt x="109" y="154"/>
                  </a:cubicBezTo>
                  <a:cubicBezTo>
                    <a:pt x="114" y="155"/>
                    <a:pt x="116" y="154"/>
                    <a:pt x="118" y="152"/>
                  </a:cubicBezTo>
                  <a:cubicBezTo>
                    <a:pt x="120" y="149"/>
                    <a:pt x="116" y="144"/>
                    <a:pt x="114" y="142"/>
                  </a:cubicBezTo>
                  <a:cubicBezTo>
                    <a:pt x="112" y="140"/>
                    <a:pt x="109" y="135"/>
                    <a:pt x="109" y="131"/>
                  </a:cubicBezTo>
                  <a:cubicBezTo>
                    <a:pt x="109" y="126"/>
                    <a:pt x="102" y="126"/>
                    <a:pt x="102" y="123"/>
                  </a:cubicBezTo>
                  <a:cubicBezTo>
                    <a:pt x="102" y="120"/>
                    <a:pt x="109" y="114"/>
                    <a:pt x="110" y="113"/>
                  </a:cubicBezTo>
                  <a:cubicBezTo>
                    <a:pt x="112" y="111"/>
                    <a:pt x="118" y="116"/>
                    <a:pt x="119" y="114"/>
                  </a:cubicBezTo>
                  <a:cubicBezTo>
                    <a:pt x="121" y="111"/>
                    <a:pt x="125" y="113"/>
                    <a:pt x="127" y="113"/>
                  </a:cubicBezTo>
                  <a:cubicBezTo>
                    <a:pt x="129" y="114"/>
                    <a:pt x="133" y="109"/>
                    <a:pt x="133" y="105"/>
                  </a:cubicBezTo>
                  <a:cubicBezTo>
                    <a:pt x="134" y="101"/>
                    <a:pt x="142" y="101"/>
                    <a:pt x="143" y="100"/>
                  </a:cubicBezTo>
                  <a:cubicBezTo>
                    <a:pt x="144" y="98"/>
                    <a:pt x="147" y="90"/>
                    <a:pt x="148" y="88"/>
                  </a:cubicBezTo>
                  <a:cubicBezTo>
                    <a:pt x="149" y="86"/>
                    <a:pt x="155" y="88"/>
                    <a:pt x="155" y="83"/>
                  </a:cubicBezTo>
                  <a:cubicBezTo>
                    <a:pt x="155" y="78"/>
                    <a:pt x="157" y="77"/>
                    <a:pt x="160" y="77"/>
                  </a:cubicBezTo>
                  <a:cubicBezTo>
                    <a:pt x="163" y="76"/>
                    <a:pt x="162" y="72"/>
                    <a:pt x="162" y="69"/>
                  </a:cubicBezTo>
                  <a:cubicBezTo>
                    <a:pt x="163" y="65"/>
                    <a:pt x="165" y="62"/>
                    <a:pt x="168" y="61"/>
                  </a:cubicBezTo>
                  <a:cubicBezTo>
                    <a:pt x="172" y="60"/>
                    <a:pt x="167" y="55"/>
                    <a:pt x="163" y="56"/>
                  </a:cubicBezTo>
                  <a:cubicBezTo>
                    <a:pt x="159" y="57"/>
                    <a:pt x="156" y="46"/>
                    <a:pt x="156" y="46"/>
                  </a:cubicBezTo>
                  <a:cubicBezTo>
                    <a:pt x="156" y="46"/>
                    <a:pt x="156" y="37"/>
                    <a:pt x="154" y="36"/>
                  </a:cubicBezTo>
                  <a:cubicBezTo>
                    <a:pt x="152" y="34"/>
                    <a:pt x="155" y="30"/>
                    <a:pt x="160" y="30"/>
                  </a:cubicBezTo>
                  <a:cubicBezTo>
                    <a:pt x="165" y="30"/>
                    <a:pt x="174" y="35"/>
                    <a:pt x="178" y="33"/>
                  </a:cubicBezTo>
                  <a:cubicBezTo>
                    <a:pt x="181" y="30"/>
                    <a:pt x="187" y="29"/>
                    <a:pt x="189" y="28"/>
                  </a:cubicBezTo>
                  <a:cubicBezTo>
                    <a:pt x="191" y="28"/>
                    <a:pt x="192" y="24"/>
                    <a:pt x="193" y="22"/>
                  </a:cubicBezTo>
                  <a:cubicBezTo>
                    <a:pt x="191" y="20"/>
                    <a:pt x="188" y="19"/>
                    <a:pt x="184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6" name="Freeform 306"/>
            <p:cNvSpPr>
              <a:spLocks noEditPoints="1"/>
            </p:cNvSpPr>
            <p:nvPr userDrawn="1"/>
          </p:nvSpPr>
          <p:spPr bwMode="auto">
            <a:xfrm>
              <a:off x="9559731" y="4319539"/>
              <a:ext cx="1151079" cy="423073"/>
            </a:xfrm>
            <a:custGeom>
              <a:avLst/>
              <a:gdLst>
                <a:gd name="T0" fmla="*/ 40 w 537"/>
                <a:gd name="T1" fmla="*/ 77 h 181"/>
                <a:gd name="T2" fmla="*/ 153 w 537"/>
                <a:gd name="T3" fmla="*/ 96 h 181"/>
                <a:gd name="T4" fmla="*/ 23 w 537"/>
                <a:gd name="T5" fmla="*/ 49 h 181"/>
                <a:gd name="T6" fmla="*/ 288 w 537"/>
                <a:gd name="T7" fmla="*/ 128 h 181"/>
                <a:gd name="T8" fmla="*/ 300 w 537"/>
                <a:gd name="T9" fmla="*/ 102 h 181"/>
                <a:gd name="T10" fmla="*/ 317 w 537"/>
                <a:gd name="T11" fmla="*/ 106 h 181"/>
                <a:gd name="T12" fmla="*/ 329 w 537"/>
                <a:gd name="T13" fmla="*/ 73 h 181"/>
                <a:gd name="T14" fmla="*/ 329 w 537"/>
                <a:gd name="T15" fmla="*/ 61 h 181"/>
                <a:gd name="T16" fmla="*/ 308 w 537"/>
                <a:gd name="T17" fmla="*/ 51 h 181"/>
                <a:gd name="T18" fmla="*/ 276 w 537"/>
                <a:gd name="T19" fmla="*/ 93 h 181"/>
                <a:gd name="T20" fmla="*/ 127 w 537"/>
                <a:gd name="T21" fmla="*/ 101 h 181"/>
                <a:gd name="T22" fmla="*/ 123 w 537"/>
                <a:gd name="T23" fmla="*/ 83 h 181"/>
                <a:gd name="T24" fmla="*/ 119 w 537"/>
                <a:gd name="T25" fmla="*/ 91 h 181"/>
                <a:gd name="T26" fmla="*/ 99 w 537"/>
                <a:gd name="T27" fmla="*/ 68 h 181"/>
                <a:gd name="T28" fmla="*/ 81 w 537"/>
                <a:gd name="T29" fmla="*/ 48 h 181"/>
                <a:gd name="T30" fmla="*/ 55 w 537"/>
                <a:gd name="T31" fmla="*/ 32 h 181"/>
                <a:gd name="T32" fmla="*/ 3 w 537"/>
                <a:gd name="T33" fmla="*/ 4 h 181"/>
                <a:gd name="T34" fmla="*/ 47 w 537"/>
                <a:gd name="T35" fmla="*/ 62 h 181"/>
                <a:gd name="T36" fmla="*/ 103 w 537"/>
                <a:gd name="T37" fmla="*/ 123 h 181"/>
                <a:gd name="T38" fmla="*/ 126 w 537"/>
                <a:gd name="T39" fmla="*/ 112 h 181"/>
                <a:gd name="T40" fmla="*/ 386 w 537"/>
                <a:gd name="T41" fmla="*/ 50 h 181"/>
                <a:gd name="T42" fmla="*/ 389 w 537"/>
                <a:gd name="T43" fmla="*/ 61 h 181"/>
                <a:gd name="T44" fmla="*/ 361 w 537"/>
                <a:gd name="T45" fmla="*/ 101 h 181"/>
                <a:gd name="T46" fmla="*/ 287 w 537"/>
                <a:gd name="T47" fmla="*/ 160 h 181"/>
                <a:gd name="T48" fmla="*/ 334 w 537"/>
                <a:gd name="T49" fmla="*/ 155 h 181"/>
                <a:gd name="T50" fmla="*/ 400 w 537"/>
                <a:gd name="T51" fmla="*/ 103 h 181"/>
                <a:gd name="T52" fmla="*/ 226 w 537"/>
                <a:gd name="T53" fmla="*/ 152 h 181"/>
                <a:gd name="T54" fmla="*/ 203 w 537"/>
                <a:gd name="T55" fmla="*/ 141 h 181"/>
                <a:gd name="T56" fmla="*/ 127 w 537"/>
                <a:gd name="T57" fmla="*/ 132 h 181"/>
                <a:gd name="T58" fmla="*/ 136 w 537"/>
                <a:gd name="T59" fmla="*/ 146 h 181"/>
                <a:gd name="T60" fmla="*/ 208 w 537"/>
                <a:gd name="T61" fmla="*/ 158 h 181"/>
                <a:gd name="T62" fmla="*/ 226 w 537"/>
                <a:gd name="T63" fmla="*/ 152 h 181"/>
                <a:gd name="T64" fmla="*/ 468 w 537"/>
                <a:gd name="T65" fmla="*/ 102 h 181"/>
                <a:gd name="T66" fmla="*/ 419 w 537"/>
                <a:gd name="T67" fmla="*/ 79 h 181"/>
                <a:gd name="T68" fmla="*/ 450 w 537"/>
                <a:gd name="T69" fmla="*/ 90 h 181"/>
                <a:gd name="T70" fmla="*/ 432 w 537"/>
                <a:gd name="T71" fmla="*/ 96 h 181"/>
                <a:gd name="T72" fmla="*/ 459 w 537"/>
                <a:gd name="T73" fmla="*/ 109 h 181"/>
                <a:gd name="T74" fmla="*/ 509 w 537"/>
                <a:gd name="T75" fmla="*/ 137 h 181"/>
                <a:gd name="T76" fmla="*/ 525 w 537"/>
                <a:gd name="T77" fmla="*/ 154 h 181"/>
                <a:gd name="T78" fmla="*/ 497 w 537"/>
                <a:gd name="T79" fmla="*/ 82 h 181"/>
                <a:gd name="T80" fmla="*/ 342 w 537"/>
                <a:gd name="T81" fmla="*/ 168 h 181"/>
                <a:gd name="T82" fmla="*/ 348 w 537"/>
                <a:gd name="T83" fmla="*/ 170 h 181"/>
                <a:gd name="T84" fmla="*/ 351 w 537"/>
                <a:gd name="T85" fmla="*/ 167 h 181"/>
                <a:gd name="T86" fmla="*/ 259 w 537"/>
                <a:gd name="T87" fmla="*/ 64 h 181"/>
                <a:gd name="T88" fmla="*/ 265 w 537"/>
                <a:gd name="T89" fmla="*/ 38 h 181"/>
                <a:gd name="T90" fmla="*/ 263 w 537"/>
                <a:gd name="T91" fmla="*/ 19 h 181"/>
                <a:gd name="T92" fmla="*/ 233 w 537"/>
                <a:gd name="T93" fmla="*/ 34 h 181"/>
                <a:gd name="T94" fmla="*/ 208 w 537"/>
                <a:gd name="T95" fmla="*/ 49 h 181"/>
                <a:gd name="T96" fmla="*/ 172 w 537"/>
                <a:gd name="T97" fmla="*/ 50 h 181"/>
                <a:gd name="T98" fmla="*/ 159 w 537"/>
                <a:gd name="T99" fmla="*/ 58 h 181"/>
                <a:gd name="T100" fmla="*/ 186 w 537"/>
                <a:gd name="T101" fmla="*/ 98 h 181"/>
                <a:gd name="T102" fmla="*/ 226 w 537"/>
                <a:gd name="T103" fmla="*/ 107 h 181"/>
                <a:gd name="T104" fmla="*/ 278 w 537"/>
                <a:gd name="T105" fmla="*/ 170 h 181"/>
                <a:gd name="T106" fmla="*/ 278 w 537"/>
                <a:gd name="T107" fmla="*/ 170 h 181"/>
                <a:gd name="T108" fmla="*/ 244 w 537"/>
                <a:gd name="T109" fmla="*/ 162 h 181"/>
                <a:gd name="T110" fmla="*/ 260 w 537"/>
                <a:gd name="T111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7" h="181">
                  <a:moveTo>
                    <a:pt x="40" y="77"/>
                  </a:moveTo>
                  <a:cubicBezTo>
                    <a:pt x="39" y="79"/>
                    <a:pt x="43" y="85"/>
                    <a:pt x="45" y="83"/>
                  </a:cubicBezTo>
                  <a:cubicBezTo>
                    <a:pt x="48" y="81"/>
                    <a:pt x="42" y="72"/>
                    <a:pt x="40" y="77"/>
                  </a:cubicBezTo>
                  <a:close/>
                  <a:moveTo>
                    <a:pt x="153" y="96"/>
                  </a:moveTo>
                  <a:cubicBezTo>
                    <a:pt x="153" y="94"/>
                    <a:pt x="144" y="95"/>
                    <a:pt x="146" y="99"/>
                  </a:cubicBezTo>
                  <a:cubicBezTo>
                    <a:pt x="149" y="103"/>
                    <a:pt x="153" y="99"/>
                    <a:pt x="153" y="96"/>
                  </a:cubicBezTo>
                  <a:close/>
                  <a:moveTo>
                    <a:pt x="23" y="49"/>
                  </a:moveTo>
                  <a:cubicBezTo>
                    <a:pt x="22" y="53"/>
                    <a:pt x="26" y="62"/>
                    <a:pt x="30" y="58"/>
                  </a:cubicBezTo>
                  <a:cubicBezTo>
                    <a:pt x="34" y="54"/>
                    <a:pt x="24" y="46"/>
                    <a:pt x="23" y="49"/>
                  </a:cubicBezTo>
                  <a:close/>
                  <a:moveTo>
                    <a:pt x="283" y="104"/>
                  </a:moveTo>
                  <a:cubicBezTo>
                    <a:pt x="288" y="104"/>
                    <a:pt x="288" y="111"/>
                    <a:pt x="287" y="116"/>
                  </a:cubicBezTo>
                  <a:cubicBezTo>
                    <a:pt x="286" y="120"/>
                    <a:pt x="284" y="130"/>
                    <a:pt x="288" y="128"/>
                  </a:cubicBezTo>
                  <a:cubicBezTo>
                    <a:pt x="294" y="126"/>
                    <a:pt x="297" y="120"/>
                    <a:pt x="294" y="118"/>
                  </a:cubicBezTo>
                  <a:cubicBezTo>
                    <a:pt x="291" y="115"/>
                    <a:pt x="291" y="101"/>
                    <a:pt x="293" y="98"/>
                  </a:cubicBezTo>
                  <a:cubicBezTo>
                    <a:pt x="294" y="94"/>
                    <a:pt x="303" y="97"/>
                    <a:pt x="300" y="102"/>
                  </a:cubicBezTo>
                  <a:cubicBezTo>
                    <a:pt x="297" y="108"/>
                    <a:pt x="306" y="107"/>
                    <a:pt x="306" y="113"/>
                  </a:cubicBezTo>
                  <a:cubicBezTo>
                    <a:pt x="306" y="119"/>
                    <a:pt x="311" y="116"/>
                    <a:pt x="317" y="114"/>
                  </a:cubicBezTo>
                  <a:cubicBezTo>
                    <a:pt x="322" y="113"/>
                    <a:pt x="321" y="110"/>
                    <a:pt x="317" y="106"/>
                  </a:cubicBezTo>
                  <a:cubicBezTo>
                    <a:pt x="314" y="102"/>
                    <a:pt x="320" y="97"/>
                    <a:pt x="315" y="94"/>
                  </a:cubicBezTo>
                  <a:cubicBezTo>
                    <a:pt x="310" y="90"/>
                    <a:pt x="306" y="86"/>
                    <a:pt x="311" y="85"/>
                  </a:cubicBezTo>
                  <a:cubicBezTo>
                    <a:pt x="316" y="84"/>
                    <a:pt x="330" y="76"/>
                    <a:pt x="329" y="73"/>
                  </a:cubicBezTo>
                  <a:cubicBezTo>
                    <a:pt x="327" y="70"/>
                    <a:pt x="307" y="73"/>
                    <a:pt x="305" y="79"/>
                  </a:cubicBezTo>
                  <a:cubicBezTo>
                    <a:pt x="303" y="85"/>
                    <a:pt x="289" y="79"/>
                    <a:pt x="290" y="69"/>
                  </a:cubicBezTo>
                  <a:cubicBezTo>
                    <a:pt x="292" y="59"/>
                    <a:pt x="321" y="57"/>
                    <a:pt x="329" y="61"/>
                  </a:cubicBezTo>
                  <a:cubicBezTo>
                    <a:pt x="337" y="64"/>
                    <a:pt x="346" y="55"/>
                    <a:pt x="349" y="49"/>
                  </a:cubicBezTo>
                  <a:cubicBezTo>
                    <a:pt x="353" y="44"/>
                    <a:pt x="343" y="50"/>
                    <a:pt x="337" y="54"/>
                  </a:cubicBezTo>
                  <a:cubicBezTo>
                    <a:pt x="331" y="57"/>
                    <a:pt x="316" y="54"/>
                    <a:pt x="308" y="51"/>
                  </a:cubicBezTo>
                  <a:cubicBezTo>
                    <a:pt x="300" y="49"/>
                    <a:pt x="300" y="56"/>
                    <a:pt x="294" y="57"/>
                  </a:cubicBezTo>
                  <a:cubicBezTo>
                    <a:pt x="287" y="57"/>
                    <a:pt x="288" y="71"/>
                    <a:pt x="285" y="72"/>
                  </a:cubicBezTo>
                  <a:cubicBezTo>
                    <a:pt x="282" y="74"/>
                    <a:pt x="282" y="84"/>
                    <a:pt x="276" y="93"/>
                  </a:cubicBezTo>
                  <a:cubicBezTo>
                    <a:pt x="270" y="103"/>
                    <a:pt x="278" y="104"/>
                    <a:pt x="283" y="104"/>
                  </a:cubicBezTo>
                  <a:close/>
                  <a:moveTo>
                    <a:pt x="126" y="112"/>
                  </a:moveTo>
                  <a:cubicBezTo>
                    <a:pt x="125" y="108"/>
                    <a:pt x="127" y="103"/>
                    <a:pt x="127" y="101"/>
                  </a:cubicBezTo>
                  <a:cubicBezTo>
                    <a:pt x="127" y="99"/>
                    <a:pt x="129" y="98"/>
                    <a:pt x="132" y="99"/>
                  </a:cubicBezTo>
                  <a:cubicBezTo>
                    <a:pt x="135" y="99"/>
                    <a:pt x="135" y="93"/>
                    <a:pt x="133" y="92"/>
                  </a:cubicBezTo>
                  <a:cubicBezTo>
                    <a:pt x="130" y="91"/>
                    <a:pt x="129" y="83"/>
                    <a:pt x="123" y="83"/>
                  </a:cubicBezTo>
                  <a:cubicBezTo>
                    <a:pt x="117" y="83"/>
                    <a:pt x="118" y="88"/>
                    <a:pt x="122" y="88"/>
                  </a:cubicBezTo>
                  <a:cubicBezTo>
                    <a:pt x="125" y="88"/>
                    <a:pt x="127" y="91"/>
                    <a:pt x="126" y="93"/>
                  </a:cubicBezTo>
                  <a:cubicBezTo>
                    <a:pt x="125" y="96"/>
                    <a:pt x="124" y="91"/>
                    <a:pt x="119" y="91"/>
                  </a:cubicBezTo>
                  <a:cubicBezTo>
                    <a:pt x="114" y="92"/>
                    <a:pt x="117" y="86"/>
                    <a:pt x="112" y="86"/>
                  </a:cubicBezTo>
                  <a:cubicBezTo>
                    <a:pt x="106" y="85"/>
                    <a:pt x="107" y="76"/>
                    <a:pt x="101" y="76"/>
                  </a:cubicBezTo>
                  <a:cubicBezTo>
                    <a:pt x="95" y="76"/>
                    <a:pt x="95" y="72"/>
                    <a:pt x="99" y="68"/>
                  </a:cubicBezTo>
                  <a:cubicBezTo>
                    <a:pt x="103" y="65"/>
                    <a:pt x="93" y="62"/>
                    <a:pt x="93" y="58"/>
                  </a:cubicBezTo>
                  <a:cubicBezTo>
                    <a:pt x="93" y="55"/>
                    <a:pt x="87" y="57"/>
                    <a:pt x="87" y="54"/>
                  </a:cubicBezTo>
                  <a:cubicBezTo>
                    <a:pt x="87" y="50"/>
                    <a:pt x="84" y="52"/>
                    <a:pt x="81" y="48"/>
                  </a:cubicBezTo>
                  <a:cubicBezTo>
                    <a:pt x="78" y="44"/>
                    <a:pt x="76" y="48"/>
                    <a:pt x="74" y="45"/>
                  </a:cubicBezTo>
                  <a:cubicBezTo>
                    <a:pt x="71" y="42"/>
                    <a:pt x="67" y="41"/>
                    <a:pt x="65" y="41"/>
                  </a:cubicBezTo>
                  <a:cubicBezTo>
                    <a:pt x="62" y="42"/>
                    <a:pt x="57" y="37"/>
                    <a:pt x="55" y="32"/>
                  </a:cubicBezTo>
                  <a:cubicBezTo>
                    <a:pt x="53" y="28"/>
                    <a:pt x="37" y="21"/>
                    <a:pt x="35" y="16"/>
                  </a:cubicBezTo>
                  <a:cubicBezTo>
                    <a:pt x="33" y="10"/>
                    <a:pt x="27" y="8"/>
                    <a:pt x="18" y="9"/>
                  </a:cubicBez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13" y="22"/>
                    <a:pt x="19" y="25"/>
                  </a:cubicBezTo>
                  <a:cubicBezTo>
                    <a:pt x="25" y="28"/>
                    <a:pt x="28" y="40"/>
                    <a:pt x="35" y="41"/>
                  </a:cubicBezTo>
                  <a:cubicBezTo>
                    <a:pt x="42" y="41"/>
                    <a:pt x="42" y="61"/>
                    <a:pt x="47" y="62"/>
                  </a:cubicBezTo>
                  <a:cubicBezTo>
                    <a:pt x="53" y="63"/>
                    <a:pt x="64" y="79"/>
                    <a:pt x="65" y="87"/>
                  </a:cubicBezTo>
                  <a:cubicBezTo>
                    <a:pt x="67" y="96"/>
                    <a:pt x="78" y="100"/>
                    <a:pt x="82" y="106"/>
                  </a:cubicBezTo>
                  <a:cubicBezTo>
                    <a:pt x="86" y="112"/>
                    <a:pt x="101" y="120"/>
                    <a:pt x="103" y="123"/>
                  </a:cubicBezTo>
                  <a:cubicBezTo>
                    <a:pt x="105" y="125"/>
                    <a:pt x="107" y="131"/>
                    <a:pt x="109" y="128"/>
                  </a:cubicBezTo>
                  <a:cubicBezTo>
                    <a:pt x="111" y="125"/>
                    <a:pt x="118" y="128"/>
                    <a:pt x="122" y="128"/>
                  </a:cubicBezTo>
                  <a:cubicBezTo>
                    <a:pt x="125" y="129"/>
                    <a:pt x="126" y="117"/>
                    <a:pt x="126" y="112"/>
                  </a:cubicBezTo>
                  <a:close/>
                  <a:moveTo>
                    <a:pt x="389" y="61"/>
                  </a:moveTo>
                  <a:cubicBezTo>
                    <a:pt x="397" y="62"/>
                    <a:pt x="393" y="58"/>
                    <a:pt x="393" y="53"/>
                  </a:cubicBezTo>
                  <a:cubicBezTo>
                    <a:pt x="393" y="49"/>
                    <a:pt x="386" y="53"/>
                    <a:pt x="386" y="50"/>
                  </a:cubicBezTo>
                  <a:cubicBezTo>
                    <a:pt x="386" y="48"/>
                    <a:pt x="384" y="39"/>
                    <a:pt x="378" y="46"/>
                  </a:cubicBezTo>
                  <a:cubicBezTo>
                    <a:pt x="373" y="53"/>
                    <a:pt x="380" y="71"/>
                    <a:pt x="385" y="70"/>
                  </a:cubicBezTo>
                  <a:cubicBezTo>
                    <a:pt x="388" y="69"/>
                    <a:pt x="381" y="61"/>
                    <a:pt x="389" y="61"/>
                  </a:cubicBezTo>
                  <a:close/>
                  <a:moveTo>
                    <a:pt x="361" y="101"/>
                  </a:moveTo>
                  <a:cubicBezTo>
                    <a:pt x="362" y="106"/>
                    <a:pt x="372" y="109"/>
                    <a:pt x="375" y="105"/>
                  </a:cubicBezTo>
                  <a:cubicBezTo>
                    <a:pt x="378" y="100"/>
                    <a:pt x="359" y="95"/>
                    <a:pt x="361" y="101"/>
                  </a:cubicBezTo>
                  <a:close/>
                  <a:moveTo>
                    <a:pt x="334" y="155"/>
                  </a:moveTo>
                  <a:cubicBezTo>
                    <a:pt x="324" y="154"/>
                    <a:pt x="318" y="160"/>
                    <a:pt x="309" y="157"/>
                  </a:cubicBezTo>
                  <a:cubicBezTo>
                    <a:pt x="299" y="154"/>
                    <a:pt x="286" y="157"/>
                    <a:pt x="287" y="160"/>
                  </a:cubicBezTo>
                  <a:cubicBezTo>
                    <a:pt x="288" y="163"/>
                    <a:pt x="297" y="163"/>
                    <a:pt x="306" y="163"/>
                  </a:cubicBezTo>
                  <a:cubicBezTo>
                    <a:pt x="315" y="164"/>
                    <a:pt x="324" y="159"/>
                    <a:pt x="330" y="158"/>
                  </a:cubicBezTo>
                  <a:cubicBezTo>
                    <a:pt x="336" y="158"/>
                    <a:pt x="343" y="157"/>
                    <a:pt x="334" y="155"/>
                  </a:cubicBezTo>
                  <a:close/>
                  <a:moveTo>
                    <a:pt x="407" y="97"/>
                  </a:moveTo>
                  <a:cubicBezTo>
                    <a:pt x="398" y="94"/>
                    <a:pt x="383" y="96"/>
                    <a:pt x="385" y="101"/>
                  </a:cubicBezTo>
                  <a:cubicBezTo>
                    <a:pt x="386" y="104"/>
                    <a:pt x="393" y="103"/>
                    <a:pt x="400" y="103"/>
                  </a:cubicBezTo>
                  <a:cubicBezTo>
                    <a:pt x="408" y="103"/>
                    <a:pt x="411" y="108"/>
                    <a:pt x="415" y="108"/>
                  </a:cubicBezTo>
                  <a:cubicBezTo>
                    <a:pt x="419" y="108"/>
                    <a:pt x="416" y="99"/>
                    <a:pt x="407" y="97"/>
                  </a:cubicBezTo>
                  <a:close/>
                  <a:moveTo>
                    <a:pt x="226" y="152"/>
                  </a:moveTo>
                  <a:cubicBezTo>
                    <a:pt x="225" y="148"/>
                    <a:pt x="212" y="151"/>
                    <a:pt x="205" y="149"/>
                  </a:cubicBezTo>
                  <a:cubicBezTo>
                    <a:pt x="199" y="146"/>
                    <a:pt x="213" y="144"/>
                    <a:pt x="217" y="142"/>
                  </a:cubicBezTo>
                  <a:cubicBezTo>
                    <a:pt x="222" y="139"/>
                    <a:pt x="214" y="138"/>
                    <a:pt x="203" y="141"/>
                  </a:cubicBezTo>
                  <a:cubicBezTo>
                    <a:pt x="192" y="144"/>
                    <a:pt x="179" y="134"/>
                    <a:pt x="179" y="139"/>
                  </a:cubicBezTo>
                  <a:cubicBezTo>
                    <a:pt x="179" y="143"/>
                    <a:pt x="159" y="137"/>
                    <a:pt x="154" y="134"/>
                  </a:cubicBezTo>
                  <a:cubicBezTo>
                    <a:pt x="149" y="130"/>
                    <a:pt x="131" y="126"/>
                    <a:pt x="127" y="132"/>
                  </a:cubicBezTo>
                  <a:cubicBezTo>
                    <a:pt x="123" y="138"/>
                    <a:pt x="120" y="133"/>
                    <a:pt x="122" y="139"/>
                  </a:cubicBezTo>
                  <a:cubicBezTo>
                    <a:pt x="123" y="142"/>
                    <a:pt x="127" y="140"/>
                    <a:pt x="130" y="140"/>
                  </a:cubicBezTo>
                  <a:cubicBezTo>
                    <a:pt x="133" y="140"/>
                    <a:pt x="132" y="146"/>
                    <a:pt x="136" y="146"/>
                  </a:cubicBezTo>
                  <a:cubicBezTo>
                    <a:pt x="141" y="147"/>
                    <a:pt x="156" y="151"/>
                    <a:pt x="157" y="148"/>
                  </a:cubicBezTo>
                  <a:cubicBezTo>
                    <a:pt x="158" y="145"/>
                    <a:pt x="172" y="148"/>
                    <a:pt x="179" y="153"/>
                  </a:cubicBezTo>
                  <a:cubicBezTo>
                    <a:pt x="186" y="158"/>
                    <a:pt x="202" y="158"/>
                    <a:pt x="208" y="158"/>
                  </a:cubicBezTo>
                  <a:cubicBezTo>
                    <a:pt x="214" y="157"/>
                    <a:pt x="221" y="161"/>
                    <a:pt x="224" y="158"/>
                  </a:cubicBezTo>
                  <a:cubicBezTo>
                    <a:pt x="226" y="155"/>
                    <a:pt x="230" y="163"/>
                    <a:pt x="237" y="158"/>
                  </a:cubicBezTo>
                  <a:cubicBezTo>
                    <a:pt x="244" y="154"/>
                    <a:pt x="226" y="156"/>
                    <a:pt x="226" y="152"/>
                  </a:cubicBezTo>
                  <a:close/>
                  <a:moveTo>
                    <a:pt x="497" y="82"/>
                  </a:moveTo>
                  <a:cubicBezTo>
                    <a:pt x="492" y="82"/>
                    <a:pt x="491" y="91"/>
                    <a:pt x="487" y="91"/>
                  </a:cubicBezTo>
                  <a:cubicBezTo>
                    <a:pt x="482" y="91"/>
                    <a:pt x="476" y="99"/>
                    <a:pt x="468" y="102"/>
                  </a:cubicBezTo>
                  <a:cubicBezTo>
                    <a:pt x="459" y="104"/>
                    <a:pt x="459" y="80"/>
                    <a:pt x="455" y="75"/>
                  </a:cubicBezTo>
                  <a:cubicBezTo>
                    <a:pt x="451" y="70"/>
                    <a:pt x="431" y="66"/>
                    <a:pt x="429" y="72"/>
                  </a:cubicBezTo>
                  <a:cubicBezTo>
                    <a:pt x="427" y="77"/>
                    <a:pt x="419" y="74"/>
                    <a:pt x="419" y="79"/>
                  </a:cubicBezTo>
                  <a:cubicBezTo>
                    <a:pt x="418" y="83"/>
                    <a:pt x="420" y="82"/>
                    <a:pt x="425" y="82"/>
                  </a:cubicBezTo>
                  <a:cubicBezTo>
                    <a:pt x="429" y="82"/>
                    <a:pt x="429" y="85"/>
                    <a:pt x="431" y="89"/>
                  </a:cubicBezTo>
                  <a:cubicBezTo>
                    <a:pt x="434" y="93"/>
                    <a:pt x="446" y="90"/>
                    <a:pt x="450" y="90"/>
                  </a:cubicBezTo>
                  <a:cubicBezTo>
                    <a:pt x="454" y="90"/>
                    <a:pt x="455" y="95"/>
                    <a:pt x="449" y="93"/>
                  </a:cubicBezTo>
                  <a:cubicBezTo>
                    <a:pt x="443" y="91"/>
                    <a:pt x="443" y="96"/>
                    <a:pt x="439" y="95"/>
                  </a:cubicBezTo>
                  <a:cubicBezTo>
                    <a:pt x="435" y="94"/>
                    <a:pt x="429" y="94"/>
                    <a:pt x="432" y="96"/>
                  </a:cubicBezTo>
                  <a:cubicBezTo>
                    <a:pt x="435" y="99"/>
                    <a:pt x="439" y="101"/>
                    <a:pt x="439" y="106"/>
                  </a:cubicBezTo>
                  <a:cubicBezTo>
                    <a:pt x="439" y="111"/>
                    <a:pt x="447" y="110"/>
                    <a:pt x="447" y="106"/>
                  </a:cubicBezTo>
                  <a:cubicBezTo>
                    <a:pt x="447" y="102"/>
                    <a:pt x="451" y="107"/>
                    <a:pt x="459" y="109"/>
                  </a:cubicBezTo>
                  <a:cubicBezTo>
                    <a:pt x="467" y="111"/>
                    <a:pt x="462" y="114"/>
                    <a:pt x="470" y="114"/>
                  </a:cubicBezTo>
                  <a:cubicBezTo>
                    <a:pt x="478" y="115"/>
                    <a:pt x="496" y="120"/>
                    <a:pt x="502" y="125"/>
                  </a:cubicBezTo>
                  <a:cubicBezTo>
                    <a:pt x="509" y="130"/>
                    <a:pt x="505" y="133"/>
                    <a:pt x="509" y="137"/>
                  </a:cubicBezTo>
                  <a:cubicBezTo>
                    <a:pt x="514" y="142"/>
                    <a:pt x="515" y="147"/>
                    <a:pt x="509" y="147"/>
                  </a:cubicBezTo>
                  <a:cubicBezTo>
                    <a:pt x="502" y="147"/>
                    <a:pt x="496" y="153"/>
                    <a:pt x="498" y="156"/>
                  </a:cubicBezTo>
                  <a:cubicBezTo>
                    <a:pt x="499" y="158"/>
                    <a:pt x="520" y="154"/>
                    <a:pt x="525" y="154"/>
                  </a:cubicBezTo>
                  <a:cubicBezTo>
                    <a:pt x="528" y="154"/>
                    <a:pt x="531" y="160"/>
                    <a:pt x="537" y="163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22" y="90"/>
                    <a:pt x="501" y="82"/>
                    <a:pt x="497" y="82"/>
                  </a:cubicBezTo>
                  <a:close/>
                  <a:moveTo>
                    <a:pt x="348" y="163"/>
                  </a:moveTo>
                  <a:cubicBezTo>
                    <a:pt x="347" y="164"/>
                    <a:pt x="345" y="164"/>
                    <a:pt x="344" y="165"/>
                  </a:cubicBezTo>
                  <a:cubicBezTo>
                    <a:pt x="343" y="166"/>
                    <a:pt x="343" y="167"/>
                    <a:pt x="342" y="168"/>
                  </a:cubicBezTo>
                  <a:cubicBezTo>
                    <a:pt x="341" y="168"/>
                    <a:pt x="340" y="167"/>
                    <a:pt x="338" y="166"/>
                  </a:cubicBezTo>
                  <a:cubicBezTo>
                    <a:pt x="332" y="168"/>
                    <a:pt x="328" y="176"/>
                    <a:pt x="333" y="178"/>
                  </a:cubicBezTo>
                  <a:cubicBezTo>
                    <a:pt x="337" y="180"/>
                    <a:pt x="344" y="174"/>
                    <a:pt x="348" y="170"/>
                  </a:cubicBezTo>
                  <a:cubicBezTo>
                    <a:pt x="348" y="170"/>
                    <a:pt x="349" y="169"/>
                    <a:pt x="349" y="168"/>
                  </a:cubicBezTo>
                  <a:cubicBezTo>
                    <a:pt x="349" y="168"/>
                    <a:pt x="350" y="168"/>
                    <a:pt x="350" y="167"/>
                  </a:cubicBezTo>
                  <a:cubicBezTo>
                    <a:pt x="351" y="167"/>
                    <a:pt x="351" y="167"/>
                    <a:pt x="351" y="167"/>
                  </a:cubicBezTo>
                  <a:cubicBezTo>
                    <a:pt x="350" y="165"/>
                    <a:pt x="349" y="164"/>
                    <a:pt x="348" y="163"/>
                  </a:cubicBezTo>
                  <a:close/>
                  <a:moveTo>
                    <a:pt x="252" y="81"/>
                  </a:moveTo>
                  <a:cubicBezTo>
                    <a:pt x="258" y="77"/>
                    <a:pt x="259" y="71"/>
                    <a:pt x="259" y="64"/>
                  </a:cubicBezTo>
                  <a:cubicBezTo>
                    <a:pt x="258" y="58"/>
                    <a:pt x="274" y="57"/>
                    <a:pt x="276" y="55"/>
                  </a:cubicBezTo>
                  <a:cubicBezTo>
                    <a:pt x="279" y="52"/>
                    <a:pt x="273" y="48"/>
                    <a:pt x="268" y="46"/>
                  </a:cubicBezTo>
                  <a:cubicBezTo>
                    <a:pt x="264" y="44"/>
                    <a:pt x="268" y="40"/>
                    <a:pt x="265" y="38"/>
                  </a:cubicBezTo>
                  <a:cubicBezTo>
                    <a:pt x="262" y="35"/>
                    <a:pt x="256" y="28"/>
                    <a:pt x="261" y="28"/>
                  </a:cubicBezTo>
                  <a:cubicBezTo>
                    <a:pt x="265" y="28"/>
                    <a:pt x="258" y="22"/>
                    <a:pt x="262" y="20"/>
                  </a:cubicBezTo>
                  <a:cubicBezTo>
                    <a:pt x="262" y="20"/>
                    <a:pt x="263" y="20"/>
                    <a:pt x="263" y="19"/>
                  </a:cubicBezTo>
                  <a:cubicBezTo>
                    <a:pt x="261" y="18"/>
                    <a:pt x="259" y="18"/>
                    <a:pt x="258" y="18"/>
                  </a:cubicBezTo>
                  <a:cubicBezTo>
                    <a:pt x="252" y="18"/>
                    <a:pt x="239" y="16"/>
                    <a:pt x="240" y="25"/>
                  </a:cubicBezTo>
                  <a:cubicBezTo>
                    <a:pt x="240" y="33"/>
                    <a:pt x="232" y="30"/>
                    <a:pt x="233" y="34"/>
                  </a:cubicBezTo>
                  <a:cubicBezTo>
                    <a:pt x="234" y="39"/>
                    <a:pt x="229" y="39"/>
                    <a:pt x="229" y="44"/>
                  </a:cubicBezTo>
                  <a:cubicBezTo>
                    <a:pt x="230" y="50"/>
                    <a:pt x="226" y="48"/>
                    <a:pt x="219" y="51"/>
                  </a:cubicBezTo>
                  <a:cubicBezTo>
                    <a:pt x="212" y="54"/>
                    <a:pt x="215" y="49"/>
                    <a:pt x="208" y="49"/>
                  </a:cubicBezTo>
                  <a:cubicBezTo>
                    <a:pt x="201" y="49"/>
                    <a:pt x="200" y="52"/>
                    <a:pt x="196" y="53"/>
                  </a:cubicBezTo>
                  <a:cubicBezTo>
                    <a:pt x="192" y="55"/>
                    <a:pt x="184" y="53"/>
                    <a:pt x="181" y="55"/>
                  </a:cubicBezTo>
                  <a:cubicBezTo>
                    <a:pt x="178" y="57"/>
                    <a:pt x="174" y="50"/>
                    <a:pt x="172" y="50"/>
                  </a:cubicBezTo>
                  <a:cubicBezTo>
                    <a:pt x="170" y="50"/>
                    <a:pt x="169" y="47"/>
                    <a:pt x="168" y="43"/>
                  </a:cubicBezTo>
                  <a:cubicBezTo>
                    <a:pt x="168" y="43"/>
                    <a:pt x="167" y="43"/>
                    <a:pt x="167" y="43"/>
                  </a:cubicBezTo>
                  <a:cubicBezTo>
                    <a:pt x="162" y="43"/>
                    <a:pt x="155" y="54"/>
                    <a:pt x="159" y="58"/>
                  </a:cubicBezTo>
                  <a:cubicBezTo>
                    <a:pt x="164" y="63"/>
                    <a:pt x="163" y="70"/>
                    <a:pt x="165" y="73"/>
                  </a:cubicBezTo>
                  <a:cubicBezTo>
                    <a:pt x="168" y="77"/>
                    <a:pt x="175" y="77"/>
                    <a:pt x="175" y="84"/>
                  </a:cubicBezTo>
                  <a:cubicBezTo>
                    <a:pt x="175" y="91"/>
                    <a:pt x="182" y="101"/>
                    <a:pt x="186" y="98"/>
                  </a:cubicBezTo>
                  <a:cubicBezTo>
                    <a:pt x="191" y="96"/>
                    <a:pt x="194" y="100"/>
                    <a:pt x="196" y="103"/>
                  </a:cubicBezTo>
                  <a:cubicBezTo>
                    <a:pt x="197" y="105"/>
                    <a:pt x="208" y="100"/>
                    <a:pt x="211" y="101"/>
                  </a:cubicBezTo>
                  <a:cubicBezTo>
                    <a:pt x="215" y="102"/>
                    <a:pt x="225" y="103"/>
                    <a:pt x="226" y="107"/>
                  </a:cubicBezTo>
                  <a:cubicBezTo>
                    <a:pt x="227" y="111"/>
                    <a:pt x="236" y="107"/>
                    <a:pt x="243" y="105"/>
                  </a:cubicBezTo>
                  <a:cubicBezTo>
                    <a:pt x="249" y="103"/>
                    <a:pt x="246" y="84"/>
                    <a:pt x="252" y="81"/>
                  </a:cubicBezTo>
                  <a:close/>
                  <a:moveTo>
                    <a:pt x="278" y="170"/>
                  </a:moveTo>
                  <a:cubicBezTo>
                    <a:pt x="280" y="173"/>
                    <a:pt x="286" y="173"/>
                    <a:pt x="288" y="175"/>
                  </a:cubicBezTo>
                  <a:cubicBezTo>
                    <a:pt x="290" y="177"/>
                    <a:pt x="299" y="181"/>
                    <a:pt x="299" y="176"/>
                  </a:cubicBezTo>
                  <a:cubicBezTo>
                    <a:pt x="299" y="170"/>
                    <a:pt x="275" y="167"/>
                    <a:pt x="278" y="170"/>
                  </a:cubicBezTo>
                  <a:close/>
                  <a:moveTo>
                    <a:pt x="260" y="155"/>
                  </a:moveTo>
                  <a:cubicBezTo>
                    <a:pt x="259" y="158"/>
                    <a:pt x="253" y="158"/>
                    <a:pt x="250" y="156"/>
                  </a:cubicBezTo>
                  <a:cubicBezTo>
                    <a:pt x="246" y="154"/>
                    <a:pt x="242" y="159"/>
                    <a:pt x="244" y="162"/>
                  </a:cubicBezTo>
                  <a:cubicBezTo>
                    <a:pt x="245" y="163"/>
                    <a:pt x="253" y="168"/>
                    <a:pt x="261" y="164"/>
                  </a:cubicBezTo>
                  <a:cubicBezTo>
                    <a:pt x="270" y="160"/>
                    <a:pt x="276" y="164"/>
                    <a:pt x="278" y="160"/>
                  </a:cubicBezTo>
                  <a:cubicBezTo>
                    <a:pt x="280" y="156"/>
                    <a:pt x="262" y="152"/>
                    <a:pt x="260" y="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7" name="Freeform 307"/>
            <p:cNvSpPr>
              <a:spLocks noEditPoints="1"/>
            </p:cNvSpPr>
            <p:nvPr userDrawn="1"/>
          </p:nvSpPr>
          <p:spPr bwMode="auto">
            <a:xfrm>
              <a:off x="10284609" y="4678785"/>
              <a:ext cx="83898" cy="32825"/>
            </a:xfrm>
            <a:custGeom>
              <a:avLst/>
              <a:gdLst>
                <a:gd name="T0" fmla="*/ 4 w 39"/>
                <a:gd name="T1" fmla="*/ 11 h 14"/>
                <a:gd name="T2" fmla="*/ 0 w 39"/>
                <a:gd name="T3" fmla="*/ 12 h 14"/>
                <a:gd name="T4" fmla="*/ 4 w 39"/>
                <a:gd name="T5" fmla="*/ 14 h 14"/>
                <a:gd name="T6" fmla="*/ 6 w 39"/>
                <a:gd name="T7" fmla="*/ 11 h 14"/>
                <a:gd name="T8" fmla="*/ 4 w 39"/>
                <a:gd name="T9" fmla="*/ 11 h 14"/>
                <a:gd name="T10" fmla="*/ 4 w 39"/>
                <a:gd name="T11" fmla="*/ 11 h 14"/>
                <a:gd name="T12" fmla="*/ 21 w 39"/>
                <a:gd name="T13" fmla="*/ 3 h 14"/>
                <a:gd name="T14" fmla="*/ 11 w 39"/>
                <a:gd name="T15" fmla="*/ 8 h 14"/>
                <a:gd name="T16" fmla="*/ 10 w 39"/>
                <a:gd name="T17" fmla="*/ 9 h 14"/>
                <a:gd name="T18" fmla="*/ 13 w 39"/>
                <a:gd name="T19" fmla="*/ 13 h 14"/>
                <a:gd name="T20" fmla="*/ 38 w 39"/>
                <a:gd name="T21" fmla="*/ 2 h 14"/>
                <a:gd name="T22" fmla="*/ 21 w 39"/>
                <a:gd name="T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4">
                  <a:moveTo>
                    <a:pt x="4" y="11"/>
                  </a:moveTo>
                  <a:cubicBezTo>
                    <a:pt x="3" y="11"/>
                    <a:pt x="2" y="11"/>
                    <a:pt x="0" y="12"/>
                  </a:cubicBezTo>
                  <a:cubicBezTo>
                    <a:pt x="2" y="13"/>
                    <a:pt x="3" y="14"/>
                    <a:pt x="4" y="14"/>
                  </a:cubicBezTo>
                  <a:cubicBezTo>
                    <a:pt x="5" y="13"/>
                    <a:pt x="5" y="12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1" y="3"/>
                  </a:moveTo>
                  <a:cubicBezTo>
                    <a:pt x="16" y="2"/>
                    <a:pt x="14" y="6"/>
                    <a:pt x="11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10"/>
                    <a:pt x="12" y="11"/>
                    <a:pt x="13" y="13"/>
                  </a:cubicBezTo>
                  <a:cubicBezTo>
                    <a:pt x="20" y="9"/>
                    <a:pt x="37" y="4"/>
                    <a:pt x="38" y="2"/>
                  </a:cubicBezTo>
                  <a:cubicBezTo>
                    <a:pt x="39" y="0"/>
                    <a:pt x="28" y="3"/>
                    <a:pt x="21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8" name="Freeform 308"/>
            <p:cNvSpPr>
              <a:spLocks noEditPoints="1"/>
            </p:cNvSpPr>
            <p:nvPr userDrawn="1"/>
          </p:nvSpPr>
          <p:spPr bwMode="auto">
            <a:xfrm>
              <a:off x="7381742" y="3172500"/>
              <a:ext cx="286931" cy="317305"/>
            </a:xfrm>
            <a:custGeom>
              <a:avLst/>
              <a:gdLst>
                <a:gd name="T0" fmla="*/ 93 w 134"/>
                <a:gd name="T1" fmla="*/ 118 h 136"/>
                <a:gd name="T2" fmla="*/ 79 w 134"/>
                <a:gd name="T3" fmla="*/ 118 h 136"/>
                <a:gd name="T4" fmla="*/ 69 w 134"/>
                <a:gd name="T5" fmla="*/ 122 h 136"/>
                <a:gd name="T6" fmla="*/ 81 w 134"/>
                <a:gd name="T7" fmla="*/ 128 h 136"/>
                <a:gd name="T8" fmla="*/ 95 w 134"/>
                <a:gd name="T9" fmla="*/ 136 h 136"/>
                <a:gd name="T10" fmla="*/ 98 w 134"/>
                <a:gd name="T11" fmla="*/ 128 h 136"/>
                <a:gd name="T12" fmla="*/ 103 w 134"/>
                <a:gd name="T13" fmla="*/ 118 h 136"/>
                <a:gd name="T14" fmla="*/ 93 w 134"/>
                <a:gd name="T15" fmla="*/ 118 h 136"/>
                <a:gd name="T16" fmla="*/ 27 w 134"/>
                <a:gd name="T17" fmla="*/ 81 h 136"/>
                <a:gd name="T18" fmla="*/ 18 w 134"/>
                <a:gd name="T19" fmla="*/ 83 h 136"/>
                <a:gd name="T20" fmla="*/ 22 w 134"/>
                <a:gd name="T21" fmla="*/ 97 h 136"/>
                <a:gd name="T22" fmla="*/ 27 w 134"/>
                <a:gd name="T23" fmla="*/ 108 h 136"/>
                <a:gd name="T24" fmla="*/ 35 w 134"/>
                <a:gd name="T25" fmla="*/ 103 h 136"/>
                <a:gd name="T26" fmla="*/ 37 w 134"/>
                <a:gd name="T27" fmla="*/ 85 h 136"/>
                <a:gd name="T28" fmla="*/ 27 w 134"/>
                <a:gd name="T29" fmla="*/ 81 h 136"/>
                <a:gd name="T30" fmla="*/ 111 w 134"/>
                <a:gd name="T31" fmla="*/ 76 h 136"/>
                <a:gd name="T32" fmla="*/ 102 w 134"/>
                <a:gd name="T33" fmla="*/ 70 h 136"/>
                <a:gd name="T34" fmla="*/ 84 w 134"/>
                <a:gd name="T35" fmla="*/ 53 h 136"/>
                <a:gd name="T36" fmla="*/ 68 w 134"/>
                <a:gd name="T37" fmla="*/ 37 h 136"/>
                <a:gd name="T38" fmla="*/ 68 w 134"/>
                <a:gd name="T39" fmla="*/ 26 h 136"/>
                <a:gd name="T40" fmla="*/ 73 w 134"/>
                <a:gd name="T41" fmla="*/ 20 h 136"/>
                <a:gd name="T42" fmla="*/ 74 w 134"/>
                <a:gd name="T43" fmla="*/ 6 h 136"/>
                <a:gd name="T44" fmla="*/ 68 w 134"/>
                <a:gd name="T45" fmla="*/ 5 h 136"/>
                <a:gd name="T46" fmla="*/ 66 w 134"/>
                <a:gd name="T47" fmla="*/ 0 h 136"/>
                <a:gd name="T48" fmla="*/ 56 w 134"/>
                <a:gd name="T49" fmla="*/ 1 h 136"/>
                <a:gd name="T50" fmla="*/ 49 w 134"/>
                <a:gd name="T51" fmla="*/ 3 h 136"/>
                <a:gd name="T52" fmla="*/ 48 w 134"/>
                <a:gd name="T53" fmla="*/ 3 h 136"/>
                <a:gd name="T54" fmla="*/ 45 w 134"/>
                <a:gd name="T55" fmla="*/ 5 h 136"/>
                <a:gd name="T56" fmla="*/ 44 w 134"/>
                <a:gd name="T57" fmla="*/ 7 h 136"/>
                <a:gd name="T58" fmla="*/ 40 w 134"/>
                <a:gd name="T59" fmla="*/ 8 h 136"/>
                <a:gd name="T60" fmla="*/ 35 w 134"/>
                <a:gd name="T61" fmla="*/ 10 h 136"/>
                <a:gd name="T62" fmla="*/ 31 w 134"/>
                <a:gd name="T63" fmla="*/ 12 h 136"/>
                <a:gd name="T64" fmla="*/ 27 w 134"/>
                <a:gd name="T65" fmla="*/ 16 h 136"/>
                <a:gd name="T66" fmla="*/ 21 w 134"/>
                <a:gd name="T67" fmla="*/ 8 h 136"/>
                <a:gd name="T68" fmla="*/ 15 w 134"/>
                <a:gd name="T69" fmla="*/ 16 h 136"/>
                <a:gd name="T70" fmla="*/ 5 w 134"/>
                <a:gd name="T71" fmla="*/ 17 h 136"/>
                <a:gd name="T72" fmla="*/ 6 w 134"/>
                <a:gd name="T73" fmla="*/ 22 h 136"/>
                <a:gd name="T74" fmla="*/ 4 w 134"/>
                <a:gd name="T75" fmla="*/ 26 h 136"/>
                <a:gd name="T76" fmla="*/ 2 w 134"/>
                <a:gd name="T77" fmla="*/ 29 h 136"/>
                <a:gd name="T78" fmla="*/ 5 w 134"/>
                <a:gd name="T79" fmla="*/ 34 h 136"/>
                <a:gd name="T80" fmla="*/ 8 w 134"/>
                <a:gd name="T81" fmla="*/ 40 h 136"/>
                <a:gd name="T82" fmla="*/ 13 w 134"/>
                <a:gd name="T83" fmla="*/ 41 h 136"/>
                <a:gd name="T84" fmla="*/ 12 w 134"/>
                <a:gd name="T85" fmla="*/ 45 h 136"/>
                <a:gd name="T86" fmla="*/ 17 w 134"/>
                <a:gd name="T87" fmla="*/ 43 h 136"/>
                <a:gd name="T88" fmla="*/ 26 w 134"/>
                <a:gd name="T89" fmla="*/ 37 h 136"/>
                <a:gd name="T90" fmla="*/ 42 w 134"/>
                <a:gd name="T91" fmla="*/ 43 h 136"/>
                <a:gd name="T92" fmla="*/ 46 w 134"/>
                <a:gd name="T93" fmla="*/ 50 h 136"/>
                <a:gd name="T94" fmla="*/ 57 w 134"/>
                <a:gd name="T95" fmla="*/ 63 h 136"/>
                <a:gd name="T96" fmla="*/ 72 w 134"/>
                <a:gd name="T97" fmla="*/ 76 h 136"/>
                <a:gd name="T98" fmla="*/ 84 w 134"/>
                <a:gd name="T99" fmla="*/ 80 h 136"/>
                <a:gd name="T100" fmla="*/ 94 w 134"/>
                <a:gd name="T101" fmla="*/ 86 h 136"/>
                <a:gd name="T102" fmla="*/ 102 w 134"/>
                <a:gd name="T103" fmla="*/ 93 h 136"/>
                <a:gd name="T104" fmla="*/ 106 w 134"/>
                <a:gd name="T105" fmla="*/ 99 h 136"/>
                <a:gd name="T106" fmla="*/ 106 w 134"/>
                <a:gd name="T107" fmla="*/ 111 h 136"/>
                <a:gd name="T108" fmla="*/ 107 w 134"/>
                <a:gd name="T109" fmla="*/ 119 h 136"/>
                <a:gd name="T110" fmla="*/ 113 w 134"/>
                <a:gd name="T111" fmla="*/ 110 h 136"/>
                <a:gd name="T112" fmla="*/ 119 w 134"/>
                <a:gd name="T113" fmla="*/ 104 h 136"/>
                <a:gd name="T114" fmla="*/ 114 w 134"/>
                <a:gd name="T115" fmla="*/ 96 h 136"/>
                <a:gd name="T116" fmla="*/ 125 w 134"/>
                <a:gd name="T117" fmla="*/ 91 h 136"/>
                <a:gd name="T118" fmla="*/ 134 w 134"/>
                <a:gd name="T119" fmla="*/ 91 h 136"/>
                <a:gd name="T120" fmla="*/ 111 w 134"/>
                <a:gd name="T121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6">
                  <a:moveTo>
                    <a:pt x="93" y="118"/>
                  </a:moveTo>
                  <a:cubicBezTo>
                    <a:pt x="86" y="119"/>
                    <a:pt x="83" y="119"/>
                    <a:pt x="79" y="118"/>
                  </a:cubicBezTo>
                  <a:cubicBezTo>
                    <a:pt x="75" y="116"/>
                    <a:pt x="68" y="119"/>
                    <a:pt x="69" y="122"/>
                  </a:cubicBezTo>
                  <a:cubicBezTo>
                    <a:pt x="70" y="124"/>
                    <a:pt x="73" y="126"/>
                    <a:pt x="81" y="128"/>
                  </a:cubicBezTo>
                  <a:cubicBezTo>
                    <a:pt x="90" y="130"/>
                    <a:pt x="91" y="135"/>
                    <a:pt x="95" y="136"/>
                  </a:cubicBezTo>
                  <a:cubicBezTo>
                    <a:pt x="98" y="136"/>
                    <a:pt x="99" y="133"/>
                    <a:pt x="98" y="128"/>
                  </a:cubicBezTo>
                  <a:cubicBezTo>
                    <a:pt x="97" y="124"/>
                    <a:pt x="102" y="119"/>
                    <a:pt x="103" y="118"/>
                  </a:cubicBezTo>
                  <a:cubicBezTo>
                    <a:pt x="103" y="117"/>
                    <a:pt x="100" y="116"/>
                    <a:pt x="93" y="118"/>
                  </a:cubicBezTo>
                  <a:close/>
                  <a:moveTo>
                    <a:pt x="27" y="81"/>
                  </a:moveTo>
                  <a:cubicBezTo>
                    <a:pt x="23" y="84"/>
                    <a:pt x="20" y="81"/>
                    <a:pt x="18" y="83"/>
                  </a:cubicBezTo>
                  <a:cubicBezTo>
                    <a:pt x="16" y="86"/>
                    <a:pt x="24" y="91"/>
                    <a:pt x="22" y="97"/>
                  </a:cubicBezTo>
                  <a:cubicBezTo>
                    <a:pt x="21" y="103"/>
                    <a:pt x="23" y="111"/>
                    <a:pt x="27" y="108"/>
                  </a:cubicBezTo>
                  <a:cubicBezTo>
                    <a:pt x="31" y="104"/>
                    <a:pt x="33" y="106"/>
                    <a:pt x="35" y="103"/>
                  </a:cubicBezTo>
                  <a:cubicBezTo>
                    <a:pt x="38" y="100"/>
                    <a:pt x="36" y="90"/>
                    <a:pt x="37" y="85"/>
                  </a:cubicBezTo>
                  <a:cubicBezTo>
                    <a:pt x="39" y="81"/>
                    <a:pt x="30" y="78"/>
                    <a:pt x="27" y="81"/>
                  </a:cubicBezTo>
                  <a:close/>
                  <a:moveTo>
                    <a:pt x="111" y="76"/>
                  </a:moveTo>
                  <a:cubicBezTo>
                    <a:pt x="107" y="74"/>
                    <a:pt x="109" y="69"/>
                    <a:pt x="102" y="70"/>
                  </a:cubicBezTo>
                  <a:cubicBezTo>
                    <a:pt x="95" y="70"/>
                    <a:pt x="87" y="62"/>
                    <a:pt x="84" y="53"/>
                  </a:cubicBezTo>
                  <a:cubicBezTo>
                    <a:pt x="82" y="43"/>
                    <a:pt x="71" y="43"/>
                    <a:pt x="68" y="37"/>
                  </a:cubicBezTo>
                  <a:cubicBezTo>
                    <a:pt x="65" y="31"/>
                    <a:pt x="71" y="31"/>
                    <a:pt x="68" y="26"/>
                  </a:cubicBezTo>
                  <a:cubicBezTo>
                    <a:pt x="67" y="24"/>
                    <a:pt x="70" y="21"/>
                    <a:pt x="73" y="20"/>
                  </a:cubicBezTo>
                  <a:cubicBezTo>
                    <a:pt x="73" y="15"/>
                    <a:pt x="73" y="9"/>
                    <a:pt x="74" y="6"/>
                  </a:cubicBezTo>
                  <a:cubicBezTo>
                    <a:pt x="71" y="5"/>
                    <a:pt x="69" y="5"/>
                    <a:pt x="68" y="5"/>
                  </a:cubicBezTo>
                  <a:cubicBezTo>
                    <a:pt x="67" y="4"/>
                    <a:pt x="66" y="0"/>
                    <a:pt x="66" y="0"/>
                  </a:cubicBezTo>
                  <a:cubicBezTo>
                    <a:pt x="65" y="0"/>
                    <a:pt x="58" y="0"/>
                    <a:pt x="56" y="1"/>
                  </a:cubicBezTo>
                  <a:cubicBezTo>
                    <a:pt x="55" y="2"/>
                    <a:pt x="51" y="5"/>
                    <a:pt x="49" y="3"/>
                  </a:cubicBezTo>
                  <a:cubicBezTo>
                    <a:pt x="49" y="3"/>
                    <a:pt x="48" y="3"/>
                    <a:pt x="48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7"/>
                    <a:pt x="44" y="7"/>
                  </a:cubicBezTo>
                  <a:cubicBezTo>
                    <a:pt x="42" y="7"/>
                    <a:pt x="40" y="6"/>
                    <a:pt x="40" y="8"/>
                  </a:cubicBezTo>
                  <a:cubicBezTo>
                    <a:pt x="40" y="11"/>
                    <a:pt x="36" y="10"/>
                    <a:pt x="35" y="10"/>
                  </a:cubicBezTo>
                  <a:cubicBezTo>
                    <a:pt x="33" y="9"/>
                    <a:pt x="31" y="10"/>
                    <a:pt x="31" y="12"/>
                  </a:cubicBezTo>
                  <a:cubicBezTo>
                    <a:pt x="31" y="14"/>
                    <a:pt x="30" y="18"/>
                    <a:pt x="27" y="16"/>
                  </a:cubicBezTo>
                  <a:cubicBezTo>
                    <a:pt x="25" y="14"/>
                    <a:pt x="22" y="8"/>
                    <a:pt x="21" y="8"/>
                  </a:cubicBezTo>
                  <a:cubicBezTo>
                    <a:pt x="20" y="9"/>
                    <a:pt x="17" y="16"/>
                    <a:pt x="15" y="16"/>
                  </a:cubicBezTo>
                  <a:cubicBezTo>
                    <a:pt x="14" y="16"/>
                    <a:pt x="9" y="16"/>
                    <a:pt x="5" y="17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8" y="23"/>
                    <a:pt x="6" y="25"/>
                    <a:pt x="4" y="26"/>
                  </a:cubicBezTo>
                  <a:cubicBezTo>
                    <a:pt x="3" y="27"/>
                    <a:pt x="0" y="26"/>
                    <a:pt x="2" y="29"/>
                  </a:cubicBezTo>
                  <a:cubicBezTo>
                    <a:pt x="4" y="31"/>
                    <a:pt x="7" y="32"/>
                    <a:pt x="5" y="34"/>
                  </a:cubicBezTo>
                  <a:cubicBezTo>
                    <a:pt x="3" y="37"/>
                    <a:pt x="5" y="39"/>
                    <a:pt x="8" y="40"/>
                  </a:cubicBezTo>
                  <a:cubicBezTo>
                    <a:pt x="10" y="40"/>
                    <a:pt x="14" y="39"/>
                    <a:pt x="13" y="41"/>
                  </a:cubicBezTo>
                  <a:cubicBezTo>
                    <a:pt x="13" y="42"/>
                    <a:pt x="12" y="44"/>
                    <a:pt x="12" y="45"/>
                  </a:cubicBezTo>
                  <a:cubicBezTo>
                    <a:pt x="14" y="44"/>
                    <a:pt x="16" y="44"/>
                    <a:pt x="17" y="43"/>
                  </a:cubicBezTo>
                  <a:cubicBezTo>
                    <a:pt x="21" y="42"/>
                    <a:pt x="19" y="39"/>
                    <a:pt x="26" y="37"/>
                  </a:cubicBezTo>
                  <a:cubicBezTo>
                    <a:pt x="32" y="35"/>
                    <a:pt x="39" y="40"/>
                    <a:pt x="42" y="43"/>
                  </a:cubicBezTo>
                  <a:cubicBezTo>
                    <a:pt x="44" y="47"/>
                    <a:pt x="45" y="47"/>
                    <a:pt x="46" y="50"/>
                  </a:cubicBezTo>
                  <a:cubicBezTo>
                    <a:pt x="46" y="53"/>
                    <a:pt x="48" y="58"/>
                    <a:pt x="57" y="63"/>
                  </a:cubicBezTo>
                  <a:cubicBezTo>
                    <a:pt x="65" y="68"/>
                    <a:pt x="68" y="73"/>
                    <a:pt x="72" y="76"/>
                  </a:cubicBezTo>
                  <a:cubicBezTo>
                    <a:pt x="77" y="78"/>
                    <a:pt x="81" y="77"/>
                    <a:pt x="84" y="80"/>
                  </a:cubicBezTo>
                  <a:cubicBezTo>
                    <a:pt x="86" y="83"/>
                    <a:pt x="90" y="84"/>
                    <a:pt x="94" y="86"/>
                  </a:cubicBezTo>
                  <a:cubicBezTo>
                    <a:pt x="98" y="88"/>
                    <a:pt x="98" y="92"/>
                    <a:pt x="102" y="93"/>
                  </a:cubicBezTo>
                  <a:cubicBezTo>
                    <a:pt x="106" y="93"/>
                    <a:pt x="103" y="96"/>
                    <a:pt x="106" y="99"/>
                  </a:cubicBezTo>
                  <a:cubicBezTo>
                    <a:pt x="108" y="102"/>
                    <a:pt x="109" y="108"/>
                    <a:pt x="106" y="111"/>
                  </a:cubicBezTo>
                  <a:cubicBezTo>
                    <a:pt x="104" y="114"/>
                    <a:pt x="105" y="119"/>
                    <a:pt x="107" y="119"/>
                  </a:cubicBezTo>
                  <a:cubicBezTo>
                    <a:pt x="109" y="119"/>
                    <a:pt x="112" y="114"/>
                    <a:pt x="113" y="110"/>
                  </a:cubicBezTo>
                  <a:cubicBezTo>
                    <a:pt x="113" y="107"/>
                    <a:pt x="117" y="107"/>
                    <a:pt x="119" y="104"/>
                  </a:cubicBezTo>
                  <a:cubicBezTo>
                    <a:pt x="122" y="101"/>
                    <a:pt x="115" y="100"/>
                    <a:pt x="114" y="96"/>
                  </a:cubicBezTo>
                  <a:cubicBezTo>
                    <a:pt x="113" y="91"/>
                    <a:pt x="119" y="87"/>
                    <a:pt x="125" y="91"/>
                  </a:cubicBezTo>
                  <a:cubicBezTo>
                    <a:pt x="131" y="94"/>
                    <a:pt x="134" y="97"/>
                    <a:pt x="134" y="91"/>
                  </a:cubicBezTo>
                  <a:cubicBezTo>
                    <a:pt x="134" y="86"/>
                    <a:pt x="116" y="79"/>
                    <a:pt x="111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9" name="Freeform 309"/>
            <p:cNvSpPr>
              <a:spLocks/>
            </p:cNvSpPr>
            <p:nvPr userDrawn="1"/>
          </p:nvSpPr>
          <p:spPr bwMode="auto">
            <a:xfrm>
              <a:off x="7668672" y="3289210"/>
              <a:ext cx="30203" cy="40119"/>
            </a:xfrm>
            <a:custGeom>
              <a:avLst/>
              <a:gdLst>
                <a:gd name="T0" fmla="*/ 5 w 14"/>
                <a:gd name="T1" fmla="*/ 0 h 17"/>
                <a:gd name="T2" fmla="*/ 1 w 14"/>
                <a:gd name="T3" fmla="*/ 8 h 17"/>
                <a:gd name="T4" fmla="*/ 0 w 14"/>
                <a:gd name="T5" fmla="*/ 11 h 17"/>
                <a:gd name="T6" fmla="*/ 9 w 14"/>
                <a:gd name="T7" fmla="*/ 17 h 17"/>
                <a:gd name="T8" fmla="*/ 9 w 14"/>
                <a:gd name="T9" fmla="*/ 17 h 17"/>
                <a:gd name="T10" fmla="*/ 14 w 14"/>
                <a:gd name="T11" fmla="*/ 10 h 17"/>
                <a:gd name="T12" fmla="*/ 5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5" y="0"/>
                  </a:moveTo>
                  <a:cubicBezTo>
                    <a:pt x="3" y="3"/>
                    <a:pt x="1" y="7"/>
                    <a:pt x="1" y="8"/>
                  </a:cubicBezTo>
                  <a:cubicBezTo>
                    <a:pt x="1" y="8"/>
                    <a:pt x="1" y="10"/>
                    <a:pt x="0" y="11"/>
                  </a:cubicBezTo>
                  <a:cubicBezTo>
                    <a:pt x="3" y="14"/>
                    <a:pt x="6" y="16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4"/>
                    <a:pt x="13" y="10"/>
                    <a:pt x="14" y="10"/>
                  </a:cubicBezTo>
                  <a:cubicBezTo>
                    <a:pt x="12" y="7"/>
                    <a:pt x="8" y="2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0" name="Freeform 310"/>
            <p:cNvSpPr>
              <a:spLocks/>
            </p:cNvSpPr>
            <p:nvPr userDrawn="1"/>
          </p:nvSpPr>
          <p:spPr bwMode="auto">
            <a:xfrm>
              <a:off x="7677063" y="3198031"/>
              <a:ext cx="102356" cy="127651"/>
            </a:xfrm>
            <a:custGeom>
              <a:avLst/>
              <a:gdLst>
                <a:gd name="T0" fmla="*/ 42 w 48"/>
                <a:gd name="T1" fmla="*/ 36 h 54"/>
                <a:gd name="T2" fmla="*/ 42 w 48"/>
                <a:gd name="T3" fmla="*/ 29 h 54"/>
                <a:gd name="T4" fmla="*/ 42 w 48"/>
                <a:gd name="T5" fmla="*/ 23 h 54"/>
                <a:gd name="T6" fmla="*/ 29 w 48"/>
                <a:gd name="T7" fmla="*/ 19 h 54"/>
                <a:gd name="T8" fmla="*/ 28 w 48"/>
                <a:gd name="T9" fmla="*/ 13 h 54"/>
                <a:gd name="T10" fmla="*/ 24 w 48"/>
                <a:gd name="T11" fmla="*/ 9 h 54"/>
                <a:gd name="T12" fmla="*/ 20 w 48"/>
                <a:gd name="T13" fmla="*/ 3 h 54"/>
                <a:gd name="T14" fmla="*/ 20 w 48"/>
                <a:gd name="T15" fmla="*/ 2 h 54"/>
                <a:gd name="T16" fmla="*/ 17 w 48"/>
                <a:gd name="T17" fmla="*/ 2 h 54"/>
                <a:gd name="T18" fmla="*/ 12 w 48"/>
                <a:gd name="T19" fmla="*/ 0 h 54"/>
                <a:gd name="T20" fmla="*/ 0 w 48"/>
                <a:gd name="T21" fmla="*/ 4 h 54"/>
                <a:gd name="T22" fmla="*/ 3 w 48"/>
                <a:gd name="T23" fmla="*/ 10 h 54"/>
                <a:gd name="T24" fmla="*/ 7 w 48"/>
                <a:gd name="T25" fmla="*/ 18 h 54"/>
                <a:gd name="T26" fmla="*/ 6 w 48"/>
                <a:gd name="T27" fmla="*/ 35 h 54"/>
                <a:gd name="T28" fmla="*/ 1 w 48"/>
                <a:gd name="T29" fmla="*/ 39 h 54"/>
                <a:gd name="T30" fmla="*/ 10 w 48"/>
                <a:gd name="T31" fmla="*/ 49 h 54"/>
                <a:gd name="T32" fmla="*/ 11 w 48"/>
                <a:gd name="T33" fmla="*/ 48 h 54"/>
                <a:gd name="T34" fmla="*/ 22 w 48"/>
                <a:gd name="T35" fmla="*/ 54 h 54"/>
                <a:gd name="T36" fmla="*/ 42 w 48"/>
                <a:gd name="T37" fmla="*/ 51 h 54"/>
                <a:gd name="T38" fmla="*/ 42 w 48"/>
                <a:gd name="T39" fmla="*/ 48 h 54"/>
                <a:gd name="T40" fmla="*/ 46 w 48"/>
                <a:gd name="T41" fmla="*/ 43 h 54"/>
                <a:gd name="T42" fmla="*/ 42 w 48"/>
                <a:gd name="T4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4">
                  <a:moveTo>
                    <a:pt x="42" y="36"/>
                  </a:moveTo>
                  <a:cubicBezTo>
                    <a:pt x="40" y="34"/>
                    <a:pt x="40" y="30"/>
                    <a:pt x="42" y="29"/>
                  </a:cubicBezTo>
                  <a:cubicBezTo>
                    <a:pt x="44" y="27"/>
                    <a:pt x="42" y="25"/>
                    <a:pt x="42" y="23"/>
                  </a:cubicBezTo>
                  <a:cubicBezTo>
                    <a:pt x="42" y="21"/>
                    <a:pt x="31" y="20"/>
                    <a:pt x="29" y="19"/>
                  </a:cubicBezTo>
                  <a:cubicBezTo>
                    <a:pt x="28" y="19"/>
                    <a:pt x="31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20" y="4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9" y="2"/>
                    <a:pt x="17" y="2"/>
                    <a:pt x="17" y="2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5" y="2"/>
                    <a:pt x="0" y="4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7" y="12"/>
                    <a:pt x="5" y="15"/>
                    <a:pt x="7" y="18"/>
                  </a:cubicBezTo>
                  <a:cubicBezTo>
                    <a:pt x="8" y="21"/>
                    <a:pt x="7" y="35"/>
                    <a:pt x="6" y="35"/>
                  </a:cubicBezTo>
                  <a:cubicBezTo>
                    <a:pt x="5" y="35"/>
                    <a:pt x="3" y="37"/>
                    <a:pt x="1" y="39"/>
                  </a:cubicBezTo>
                  <a:cubicBezTo>
                    <a:pt x="4" y="41"/>
                    <a:pt x="8" y="46"/>
                    <a:pt x="10" y="49"/>
                  </a:cubicBezTo>
                  <a:cubicBezTo>
                    <a:pt x="11" y="49"/>
                    <a:pt x="11" y="48"/>
                    <a:pt x="11" y="48"/>
                  </a:cubicBezTo>
                  <a:cubicBezTo>
                    <a:pt x="13" y="48"/>
                    <a:pt x="22" y="54"/>
                    <a:pt x="22" y="54"/>
                  </a:cubicBezTo>
                  <a:cubicBezTo>
                    <a:pt x="22" y="54"/>
                    <a:pt x="34" y="52"/>
                    <a:pt x="42" y="51"/>
                  </a:cubicBezTo>
                  <a:cubicBezTo>
                    <a:pt x="42" y="50"/>
                    <a:pt x="42" y="48"/>
                    <a:pt x="42" y="48"/>
                  </a:cubicBezTo>
                  <a:cubicBezTo>
                    <a:pt x="42" y="46"/>
                    <a:pt x="43" y="43"/>
                    <a:pt x="46" y="43"/>
                  </a:cubicBezTo>
                  <a:cubicBezTo>
                    <a:pt x="48" y="43"/>
                    <a:pt x="45" y="38"/>
                    <a:pt x="42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C4D8B1CD-13A5-4DF4-AE18-56FA4062020E}"/>
              </a:ext>
            </a:extLst>
          </p:cNvPr>
          <p:cNvSpPr/>
          <p:nvPr userDrawn="1"/>
        </p:nvSpPr>
        <p:spPr>
          <a:xfrm>
            <a:off x="9244094" y="3129388"/>
            <a:ext cx="5676219" cy="3525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D530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REGULAR ARMY</a:t>
            </a:r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3E86E1F6-813F-4DF2-BDE5-8A91C8F3C40A}"/>
              </a:ext>
            </a:extLst>
          </p:cNvPr>
          <p:cNvSpPr/>
          <p:nvPr userDrawn="1"/>
        </p:nvSpPr>
        <p:spPr>
          <a:xfrm>
            <a:off x="9244095" y="4014578"/>
            <a:ext cx="4033104" cy="352514"/>
          </a:xfrm>
          <a:prstGeom prst="rect">
            <a:avLst/>
          </a:prstGeom>
          <a:solidFill>
            <a:srgbClr val="FFD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NATIONAL GUARD</a:t>
            </a:r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00CC09FF-6665-4FBC-AA93-08E551D5DCF6}"/>
              </a:ext>
            </a:extLst>
          </p:cNvPr>
          <p:cNvSpPr/>
          <p:nvPr userDrawn="1"/>
        </p:nvSpPr>
        <p:spPr>
          <a:xfrm>
            <a:off x="9244094" y="4899768"/>
            <a:ext cx="2315301" cy="35251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736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RESERVE</a:t>
            </a:r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A4343416-7A0D-4C66-958B-E2FA58925E92}"/>
              </a:ext>
            </a:extLst>
          </p:cNvPr>
          <p:cNvSpPr/>
          <p:nvPr userDrawn="1"/>
        </p:nvSpPr>
        <p:spPr>
          <a:xfrm>
            <a:off x="9244095" y="5784958"/>
            <a:ext cx="3883730" cy="3525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CIVILIANS</a:t>
            </a:r>
          </a:p>
        </p:txBody>
      </p:sp>
      <p:sp>
        <p:nvSpPr>
          <p:cNvPr id="44" name="—————————————" hidden="1"/>
          <p:cNvSpPr>
            <a:spLocks noChangeAspect="1" noChangeArrowheads="1" noTextEdit="1"/>
          </p:cNvSpPr>
          <p:nvPr userDrawn="1"/>
        </p:nvSpPr>
        <p:spPr bwMode="auto">
          <a:xfrm>
            <a:off x="-2689225" y="1409700"/>
            <a:ext cx="14522450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3C0F6710-6744-EA86-520C-7B2D612EFD21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79269" y="1059008"/>
            <a:ext cx="8998718" cy="4813906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A00AEE-E817-07CC-6664-8EDBF45DDC6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661" y="-65603"/>
            <a:ext cx="1668972" cy="632519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DB55D38-EFEB-C116-6C99-A54B5FBBF565}"/>
              </a:ext>
            </a:extLst>
          </p:cNvPr>
          <p:cNvCxnSpPr>
            <a:cxnSpLocks/>
          </p:cNvCxnSpPr>
          <p:nvPr userDrawn="1"/>
        </p:nvCxnSpPr>
        <p:spPr>
          <a:xfrm>
            <a:off x="-23576" y="6614147"/>
            <a:ext cx="9176753" cy="25133"/>
          </a:xfrm>
          <a:prstGeom prst="line">
            <a:avLst/>
          </a:prstGeom>
          <a:ln w="19050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AMC">
            <a:extLst>
              <a:ext uri="{FF2B5EF4-FFF2-40B4-BE49-F238E27FC236}">
                <a16:creationId xmlns:a16="http://schemas.microsoft.com/office/drawing/2014/main" id="{46EE2548-FB22-8F3B-E82B-D2BCACE6D43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751979" y="6236131"/>
            <a:ext cx="509035" cy="597331"/>
            <a:chOff x="3311" y="1116"/>
            <a:chExt cx="1816" cy="2131"/>
          </a:xfrm>
        </p:grpSpPr>
        <p:sp>
          <p:nvSpPr>
            <p:cNvPr id="19" name="WHITE bkgrnd">
              <a:extLst>
                <a:ext uri="{FF2B5EF4-FFF2-40B4-BE49-F238E27FC236}">
                  <a16:creationId xmlns:a16="http://schemas.microsoft.com/office/drawing/2014/main" id="{AF7BA85D-C607-A0B1-BA5B-F6E2677D0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0" name="BLACK outline">
              <a:extLst>
                <a:ext uri="{FF2B5EF4-FFF2-40B4-BE49-F238E27FC236}">
                  <a16:creationId xmlns:a16="http://schemas.microsoft.com/office/drawing/2014/main" id="{59AC6C05-64B7-4728-6B7E-F91E1FC89D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1" name="BLUE">
              <a:extLst>
                <a:ext uri="{FF2B5EF4-FFF2-40B4-BE49-F238E27FC236}">
                  <a16:creationId xmlns:a16="http://schemas.microsoft.com/office/drawing/2014/main" id="{D9BD8347-42E2-B374-F7AE-C8F60C1BA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2" name="RED">
              <a:extLst>
                <a:ext uri="{FF2B5EF4-FFF2-40B4-BE49-F238E27FC236}">
                  <a16:creationId xmlns:a16="http://schemas.microsoft.com/office/drawing/2014/main" id="{13DA8EE0-6F15-3154-0484-0E49C904C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783B1934-68FE-C78B-A0E7-6EB18B66E21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02290" y="6234592"/>
            <a:ext cx="634664" cy="59733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685E606-3351-3491-C283-6E8922BAFF08}"/>
              </a:ext>
            </a:extLst>
          </p:cNvPr>
          <p:cNvSpPr/>
          <p:nvPr userDrawn="1"/>
        </p:nvSpPr>
        <p:spPr>
          <a:xfrm>
            <a:off x="0" y="6667233"/>
            <a:ext cx="378014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Connie J. Glenn | G4 | (210) 466-0438| Connie.J.Glenn.civ@Army.mil</a:t>
            </a:r>
          </a:p>
        </p:txBody>
      </p:sp>
    </p:spTree>
    <p:extLst>
      <p:ext uri="{BB962C8B-B14F-4D97-AF65-F5344CB8AC3E}">
        <p14:creationId xmlns:p14="http://schemas.microsoft.com/office/powerpoint/2010/main" val="235204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9553" y="1009653"/>
            <a:ext cx="8517892" cy="44197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13331" rIns="0" bIns="0" anchor="t" anchorCtr="0" compatLnSpc="1">
            <a:spAutoFit/>
          </a:bodyPr>
          <a:lstStyle/>
          <a:p>
            <a:pPr marL="24131" marR="229871" lvl="0" indent="0" algn="l" defTabSz="914400" rtl="0" fontAlgn="auto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The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Military Housing Privatization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Initiative </a:t>
            </a:r>
            <a:r>
              <a:rPr lang="en-US" sz="1400" b="1" i="1" u="none" strike="noStrike" kern="1200" cap="none" spc="-2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Tenant </a:t>
            </a:r>
            <a:r>
              <a:rPr lang="en-US" sz="1400" b="1" i="1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Bill </a:t>
            </a:r>
            <a:r>
              <a:rPr lang="en-US" sz="1400" b="1" i="1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of Rights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requires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the garrison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AHO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to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provide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a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plain language brief presenting the facts on tenants’ rights and responsibilities </a:t>
            </a:r>
            <a:r>
              <a:rPr lang="en-US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associated</a:t>
            </a:r>
            <a:r>
              <a:rPr lang="en-US" sz="1400" b="0" i="0" u="none" strike="noStrike" kern="0" cap="none" spc="-5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with</a:t>
            </a:r>
            <a:r>
              <a:rPr lang="en-US" sz="1400" b="0" i="0" u="none" strike="noStrike" kern="0" cap="none" spc="-2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tenancy</a:t>
            </a:r>
            <a:r>
              <a:rPr lang="en-US" sz="1400" b="0" i="0" u="none" strike="noStrike" kern="0" cap="none" spc="-3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of</a:t>
            </a:r>
            <a:r>
              <a:rPr lang="en-US" sz="1400" b="0" i="0" u="none" strike="noStrike" kern="0" cap="none" spc="-1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the</a:t>
            </a:r>
            <a:r>
              <a:rPr lang="en-US" sz="1400" b="0" i="0" u="none" strike="noStrike" kern="0" cap="none" spc="-3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housing</a:t>
            </a:r>
            <a:r>
              <a:rPr lang="en-US" sz="1400" b="0" i="0" u="none" strike="noStrike" kern="0" cap="none" spc="-16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unit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to all residents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of privatized housing prior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to lease signing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and again 30 </a:t>
            </a:r>
            <a:r>
              <a:rPr lang="en-US" sz="1400" b="0" i="0" u="none" strike="noStrike" kern="1200" cap="none" spc="-1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days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after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move-in </a:t>
            </a:r>
            <a:r>
              <a:rPr lang="en-US" sz="1400" b="0" i="0" u="none" strike="noStrike" kern="1200" cap="none" spc="-37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on</a:t>
            </a:r>
            <a:r>
              <a:rPr lang="en-US" sz="1400" b="0" i="0" u="none" strike="noStrike" kern="1200" cap="none" spc="-2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all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rights</a:t>
            </a:r>
            <a:r>
              <a:rPr lang="en-US" sz="1400" b="0" i="0" u="none" strike="noStrike" kern="1200" cap="none" spc="-2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and</a:t>
            </a:r>
            <a:r>
              <a:rPr lang="en-US" sz="1400" b="0" i="0" u="none" strike="noStrike" kern="1200" cap="none" spc="-1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responsibilities.</a:t>
            </a:r>
          </a:p>
          <a:p>
            <a:pPr marL="24131" marR="229871" lvl="0" indent="0" algn="l" defTabSz="914400" rtl="0" fontAlgn="auto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950" b="0" i="0" u="none" strike="noStrike" kern="1200" cap="none" spc="0" baseline="0" dirty="0">
              <a:solidFill>
                <a:srgbClr val="000000"/>
              </a:solidFill>
              <a:uFillTx/>
              <a:latin typeface="Arial"/>
              <a:cs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“The Department of Defense is fully committed to ensuring that associated</a:t>
            </a:r>
            <a:r>
              <a:rPr lang="en-US" sz="1400" b="0" i="0" u="none" strike="noStrike" kern="1200" cap="none" spc="-4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with</a:t>
            </a:r>
            <a:r>
              <a:rPr lang="en-US" sz="1400" b="0" i="0" u="none" strike="noStrike" kern="1200" cap="none" spc="1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tenancy</a:t>
            </a:r>
            <a:r>
              <a:rPr lang="en-US" sz="1400" b="0" i="0" u="none" strike="noStrike" kern="1200" cap="none" spc="-3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of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the</a:t>
            </a:r>
            <a:r>
              <a:rPr lang="en-US" sz="1400" b="0" i="0" u="none" strike="noStrike" kern="1200" cap="none" spc="-1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housing</a:t>
            </a:r>
            <a:r>
              <a:rPr lang="en-US" sz="1400" b="0" i="0" u="none" strike="noStrike" kern="1200" cap="none" spc="-4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unit,</a:t>
            </a:r>
            <a:r>
              <a:rPr lang="en-US" sz="1400" b="0" i="0" u="none" strike="noStrike" kern="1200" cap="none" spc="-1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including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Military Housing Privatization Initiative (MHPI) housing projects provide our Nation’s most valued resource—its military members and their families—safe, quality, and well-maintained housing where our members and their families want and choose to live.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“The Department of Defense has issued all policy guidance necessary to implement prospectively all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rights for military members and their families residing in privatized family and unaccompanied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housing (Tenants) at all MHPI housing projects. However, as Congress recognized, retroactive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application of the requirements at existing projects requires voluntary agreement by the respective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MHPI company; the Department cannot unilaterally change the terms of the complex, public-private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partnerships that established the MHPI housing projects. The Department of Defense has been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seeking to secure voluntary agreements, and nearly all of the MHPI companies have agreed to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implement all 18 Tenant rights at their existing projects. The Department will continue to pursue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agreements not yet reached. Tenants should contact their installation housing office to confirm the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rights fully available to them.”</a:t>
            </a:r>
          </a:p>
        </p:txBody>
      </p:sp>
      <p:sp>
        <p:nvSpPr>
          <p:cNvPr id="11" name="Title 6">
            <a:extLst>
              <a:ext uri="{FF2B5EF4-FFF2-40B4-BE49-F238E27FC236}">
                <a16:creationId xmlns:a16="http://schemas.microsoft.com/office/drawing/2014/main" id="{E571F325-7F43-B397-8033-6B28DD919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Privatized Housing – Tenant Bill of Rights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8791" y="1137541"/>
            <a:ext cx="8514825" cy="509177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13331" rIns="0" bIns="0" anchor="t" anchorCtr="0" compatLnSpc="1">
            <a:spAutoFit/>
          </a:bodyPr>
          <a:lstStyle/>
          <a:p>
            <a:pPr marL="298451" marR="209553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>
                <a:tab pos="299081" algn="l"/>
                <a:tab pos="299722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RIGHT 1:</a:t>
            </a:r>
            <a:r>
              <a:rPr lang="en-US" sz="1400" b="1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You </a:t>
            </a:r>
            <a:r>
              <a:rPr lang="en-US" sz="1400" b="0" i="0" u="none" strike="noStrike" kern="1200" cap="none" spc="-1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have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the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right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to reside in a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housing unit and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a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community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that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meets applicable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health </a:t>
            </a:r>
            <a:r>
              <a:rPr lang="en-US" sz="1400" b="0" i="0" u="none" strike="noStrike" kern="1200" cap="none" spc="-37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and</a:t>
            </a:r>
            <a:r>
              <a:rPr lang="en-US" sz="1400" b="0" i="0" u="none" strike="noStrike" kern="1200" cap="none" spc="-2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environmental</a:t>
            </a:r>
            <a:r>
              <a:rPr lang="en-US" sz="1400" b="0" i="0" u="none" strike="noStrike" kern="1200" cap="none" spc="-3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standards.</a:t>
            </a:r>
            <a:endParaRPr lang="en-US" sz="1400" b="0" i="0" u="none" strike="noStrike" kern="1200" cap="none" spc="0" baseline="0" dirty="0">
              <a:solidFill>
                <a:srgbClr val="000000"/>
              </a:solidFill>
              <a:uFillTx/>
              <a:latin typeface="Arial"/>
              <a:cs typeface="Arial"/>
            </a:endParaRPr>
          </a:p>
          <a:p>
            <a:pPr marL="297820" marR="564513" lvl="0" indent="-285750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 pitchFamily="34"/>
              <a:buChar char="•"/>
              <a:tabLst>
                <a:tab pos="299081" algn="l"/>
                <a:tab pos="29972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RIGHT 2:</a:t>
            </a:r>
            <a:r>
              <a:rPr lang="en-US" sz="1400" b="1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You </a:t>
            </a:r>
            <a:r>
              <a:rPr lang="en-US" sz="1400" b="0" i="0" u="none" strike="noStrike" kern="1200" cap="none" spc="-1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have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the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right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to reside in a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housing unit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that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has working fixtures, appliances, and </a:t>
            </a:r>
            <a:r>
              <a:rPr lang="en-US" sz="1400" b="0" i="0" u="none" strike="noStrike" kern="1200" cap="none" spc="-37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utilities</a:t>
            </a:r>
            <a:r>
              <a:rPr lang="en-US" sz="1400" b="0" i="0" u="none" strike="noStrike" kern="1200" cap="none" spc="-2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and</a:t>
            </a:r>
            <a:r>
              <a:rPr lang="en-US" sz="1400" b="0" i="0" u="none" strike="noStrike" kern="1200" cap="none" spc="-1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to</a:t>
            </a:r>
            <a:r>
              <a:rPr lang="en-US" sz="1400" b="0" i="0" u="none" strike="noStrike" kern="1200" cap="none" spc="-1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reside</a:t>
            </a:r>
            <a:r>
              <a:rPr lang="en-US" sz="1400" b="0" i="0" u="none" strike="noStrike" kern="1200" cap="none" spc="-2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in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a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community</a:t>
            </a:r>
            <a:r>
              <a:rPr lang="en-US" sz="1400" b="0" i="0" u="none" strike="noStrike" kern="1200" cap="none" spc="-4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with</a:t>
            </a:r>
            <a:r>
              <a:rPr lang="en-US" sz="1400" b="0" i="0" u="none" strike="noStrike" kern="1200" cap="none" spc="1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well-maintained</a:t>
            </a:r>
            <a:r>
              <a:rPr lang="en-US" sz="1400" b="0" i="0" u="none" strike="noStrike" kern="1200" cap="none" spc="-2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common</a:t>
            </a:r>
            <a:r>
              <a:rPr lang="en-US" sz="1400" b="0" i="0" u="none" strike="noStrike" kern="1200" cap="none" spc="-3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areas</a:t>
            </a:r>
            <a:r>
              <a:rPr lang="en-US" sz="1400" b="0" i="0" u="none" strike="noStrike" kern="1200" cap="none" spc="-2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and</a:t>
            </a:r>
            <a:r>
              <a:rPr lang="en-US" sz="1400" b="0" i="0" u="none" strike="noStrike" kern="1200" cap="none" spc="-1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amenity</a:t>
            </a:r>
            <a:r>
              <a:rPr lang="en-US" sz="1400" b="0" i="0" u="none" strike="noStrike" kern="1200" cap="none" spc="-3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spaces.</a:t>
            </a:r>
          </a:p>
          <a:p>
            <a:pPr marL="297820" marR="20958" lvl="0" indent="-285750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 pitchFamily="34"/>
              <a:buChar char="•"/>
              <a:tabLst>
                <a:tab pos="299081" algn="l"/>
                <a:tab pos="29972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RIGHT 3:</a:t>
            </a:r>
            <a:r>
              <a:rPr lang="en-US" sz="1400" b="1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The right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to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be provided with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a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previous seven-</a:t>
            </a:r>
            <a:r>
              <a:rPr lang="en-US" sz="1400" b="0" i="0" u="none" strike="noStrike" kern="1200" cap="none" spc="-1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year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maintenance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history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of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the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prospective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housing unit within two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business </a:t>
            </a:r>
            <a:r>
              <a:rPr lang="en-US" sz="1400" b="0" i="0" u="none" strike="noStrike" kern="1200" cap="none" spc="-1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days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after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making request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before signing a lease. A current </a:t>
            </a:r>
            <a:r>
              <a:rPr lang="en-US" sz="1400" b="0" i="0" u="none" strike="noStrike" kern="1200" cap="none" spc="-3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Tenant </a:t>
            </a:r>
            <a:r>
              <a:rPr lang="en-US" sz="1400" b="0" i="0" u="none" strike="noStrike" kern="1200" cap="none" spc="-1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who </a:t>
            </a:r>
            <a:r>
              <a:rPr lang="en-US" sz="1400" b="0" i="0" u="none" strike="noStrike" kern="1200" cap="none" spc="-37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did not receive maintenance information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before signing a lease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has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the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right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to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receive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such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information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within</a:t>
            </a:r>
            <a:r>
              <a:rPr lang="en-US" sz="1400" b="0" i="0" u="none" strike="noStrike" kern="1200" cap="none" spc="-1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five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business</a:t>
            </a:r>
            <a:r>
              <a:rPr lang="en-US" sz="1400" b="0" i="0" u="none" strike="noStrike" kern="1200" cap="none" spc="-5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1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days</a:t>
            </a:r>
            <a:r>
              <a:rPr lang="en-US" sz="1400" b="0" i="0" u="none" strike="noStrike" kern="1200" cap="none" spc="1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after</a:t>
            </a:r>
            <a:r>
              <a:rPr lang="en-US" sz="1400" b="0" i="0" u="none" strike="noStrike" kern="1200" cap="none" spc="-4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making</a:t>
            </a:r>
            <a:r>
              <a:rPr lang="en-US" sz="1400" b="0" i="0" u="none" strike="noStrike" kern="1200" cap="none" spc="-3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the</a:t>
            </a:r>
            <a:r>
              <a:rPr lang="en-US" sz="1400" b="0" i="0" u="none" strike="noStrike" kern="1200" cap="none" spc="-2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request.</a:t>
            </a:r>
          </a:p>
          <a:p>
            <a:pPr marL="297820" marR="51435" lvl="0" indent="-285750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 pitchFamily="34"/>
              <a:buChar char="•"/>
              <a:tabLst>
                <a:tab pos="299081" algn="l"/>
                <a:tab pos="29972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RIGHT 4:</a:t>
            </a:r>
            <a:r>
              <a:rPr lang="en-US" sz="1400" b="1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You </a:t>
            </a:r>
            <a:r>
              <a:rPr lang="en-US" sz="1400" b="0" i="0" u="none" strike="noStrike" kern="1200" cap="none" spc="-1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have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the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right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to a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written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lease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with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clearly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defined rental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terms to establish tenancy in a </a:t>
            </a:r>
            <a:r>
              <a:rPr lang="en-US" sz="1400" b="0" i="0" u="none" strike="noStrike" kern="1200" cap="none" spc="-37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housing unit including any addendums and other regulations imposed by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the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Landlord regarding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occupancy</a:t>
            </a:r>
            <a:r>
              <a:rPr lang="en-US" sz="1400" b="0" i="0" u="none" strike="noStrike" kern="1200" cap="none" spc="-3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of</a:t>
            </a:r>
            <a:r>
              <a:rPr lang="en-US" sz="1400" b="0" i="0" u="none" strike="noStrike" kern="1200" cap="none" spc="-1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the</a:t>
            </a:r>
            <a:r>
              <a:rPr lang="en-US" sz="1400" b="0" i="0" u="none" strike="noStrike" kern="1200" cap="none" spc="-3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housing</a:t>
            </a:r>
            <a:r>
              <a:rPr lang="en-US" sz="1400" b="0" i="0" u="none" strike="noStrike" kern="1200" cap="none" spc="-3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unit</a:t>
            </a:r>
            <a:r>
              <a:rPr lang="en-US" sz="1400" b="0" i="0" u="none" strike="noStrike" kern="1200" cap="none" spc="-1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and</a:t>
            </a:r>
            <a:r>
              <a:rPr lang="en-US" sz="1400" b="0" i="0" u="none" strike="noStrike" kern="1200" cap="none" spc="-2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use</a:t>
            </a:r>
            <a:r>
              <a:rPr lang="en-US" sz="1400" b="0" i="0" u="none" strike="noStrike" kern="1200" cap="none" spc="-2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of</a:t>
            </a:r>
            <a:r>
              <a:rPr lang="en-US" sz="1400" b="0" i="0" u="none" strike="noStrike" kern="1200" cap="none" spc="-1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common</a:t>
            </a:r>
            <a:r>
              <a:rPr lang="en-US" sz="1400" b="0" i="0" u="none" strike="noStrike" kern="1200" cap="none" spc="-3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areas.</a:t>
            </a:r>
          </a:p>
          <a:p>
            <a:pPr marL="297820" marR="492761" lvl="0" indent="-285750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 pitchFamily="34"/>
              <a:buChar char="•"/>
              <a:tabLst>
                <a:tab pos="299081" algn="l"/>
                <a:tab pos="29972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RIGHT 5:</a:t>
            </a:r>
            <a:r>
              <a:rPr lang="en-US" sz="1400" b="1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The right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to a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plain-language briefing,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before signing a lease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and 30 </a:t>
            </a:r>
            <a:r>
              <a:rPr lang="en-US" sz="1400" b="0" i="0" u="none" strike="noStrike" kern="1200" cap="none" spc="-1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days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after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move-in, </a:t>
            </a:r>
            <a:r>
              <a:rPr lang="en-US" sz="1400" b="0" i="0" u="none" strike="noStrike" kern="1200" cap="none" spc="-37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by</a:t>
            </a:r>
            <a:r>
              <a:rPr lang="en-US" sz="1400" b="0" i="0" u="none" strike="noStrike" kern="1200" cap="none" spc="-1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the</a:t>
            </a:r>
            <a:r>
              <a:rPr lang="en-US" sz="1400" b="0" i="0" u="none" strike="noStrike" kern="1200" cap="none" spc="-8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AHO on</a:t>
            </a:r>
            <a:r>
              <a:rPr lang="en-US" sz="1400" b="0" i="0" u="none" strike="noStrike" kern="1200" cap="none" spc="-1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all</a:t>
            </a:r>
            <a:r>
              <a:rPr lang="en-US" sz="1400" b="0" i="0" u="none" strike="noStrike" kern="1200" cap="none" spc="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rights</a:t>
            </a:r>
            <a:r>
              <a:rPr lang="en-US" sz="1400" b="0" i="0" u="none" strike="noStrike" kern="1200" cap="none" spc="-2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and</a:t>
            </a:r>
            <a:r>
              <a:rPr lang="en-US" sz="1400" b="0" i="0" u="none" strike="noStrike" kern="1200" cap="none" spc="-1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responsibilities</a:t>
            </a:r>
            <a:r>
              <a:rPr lang="en-US" sz="1400" b="0" i="0" u="none" strike="noStrike" kern="1200" cap="none" spc="-3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associated</a:t>
            </a:r>
            <a:r>
              <a:rPr lang="en-US" sz="1400" b="0" i="0" u="none" strike="noStrike" kern="1200" cap="none" spc="-4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with</a:t>
            </a:r>
            <a:r>
              <a:rPr lang="en-US" sz="1400" b="0" i="0" u="none" strike="noStrike" kern="1200" cap="none" spc="1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tenancy</a:t>
            </a:r>
            <a:r>
              <a:rPr lang="en-US" sz="1400" b="0" i="0" u="none" strike="noStrike" kern="1200" cap="none" spc="-3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of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the</a:t>
            </a:r>
            <a:r>
              <a:rPr lang="en-US" sz="1400" b="0" i="0" u="none" strike="noStrike" kern="1200" cap="none" spc="-1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housing</a:t>
            </a:r>
            <a:r>
              <a:rPr lang="en-US" sz="1400" b="0" i="0" u="none" strike="noStrike" kern="1200" cap="none" spc="-4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unit,</a:t>
            </a:r>
            <a:r>
              <a:rPr lang="en-US" sz="1400" b="0" i="0" u="none" strike="noStrike" kern="1200" cap="none" spc="-1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including</a:t>
            </a:r>
            <a:endParaRPr lang="en-US" sz="1400" b="0" i="0" u="none" strike="noStrike" kern="1200" cap="none" spc="0" baseline="0" dirty="0">
              <a:solidFill>
                <a:srgbClr val="000000"/>
              </a:solidFill>
              <a:uFillTx/>
              <a:latin typeface="Arial"/>
              <a:cs typeface="Arial"/>
            </a:endParaRPr>
          </a:p>
          <a:p>
            <a:pPr marL="287021" marR="5084" lvl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information regarding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the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existence of any additional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fees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authorized by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the lease,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any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utilities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payments, </a:t>
            </a:r>
            <a:r>
              <a:rPr lang="en-US" sz="1400" b="0" i="0" u="none" strike="noStrike" kern="1200" cap="none" spc="-37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the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procedures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for submitting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and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tracking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work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orders, the identity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of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the Military </a:t>
            </a:r>
            <a:r>
              <a:rPr lang="en-US" sz="1400" b="0" i="0" u="none" strike="noStrike" kern="1200" cap="none" spc="-3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Tenant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Advocate, and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the</a:t>
            </a:r>
            <a:r>
              <a:rPr lang="en-US" sz="1400" b="0" i="0" u="none" strike="noStrike" kern="1200" cap="none" spc="-2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dispute</a:t>
            </a:r>
            <a:r>
              <a:rPr lang="en-US" sz="1400" b="0" i="0" u="none" strike="noStrike" kern="1200" cap="none" spc="-4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resolution</a:t>
            </a:r>
            <a:r>
              <a:rPr lang="en-US" sz="1400" b="0" i="0" u="none" strike="noStrike" kern="1200" cap="none" spc="-4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process.</a:t>
            </a:r>
          </a:p>
          <a:p>
            <a:pPr marL="287021" marR="5084" lvl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i="0" u="none" strike="noStrike" kern="0" cap="none" spc="-4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RIGHT</a:t>
            </a:r>
            <a:r>
              <a:rPr lang="en-US" sz="1400" b="1" i="0" u="none" strike="noStrike" kern="0" cap="none" spc="-114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1" i="0" u="none" strike="noStrike" kern="0" cap="none" spc="-2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6</a:t>
            </a:r>
            <a:r>
              <a:rPr lang="en-US" sz="1400" b="0" i="0" u="none" strike="noStrike" kern="0" cap="none" spc="-2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:</a:t>
            </a:r>
            <a:r>
              <a:rPr lang="en-US" sz="1400" b="0" i="0" u="none" strike="noStrike" kern="0" cap="none" spc="22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0" cap="none" spc="-8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You</a:t>
            </a:r>
            <a:r>
              <a:rPr lang="en-US" sz="1400" b="0" i="0" u="none" strike="noStrike" kern="0" cap="none" spc="-9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0" cap="none" spc="-4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have</a:t>
            </a:r>
            <a:r>
              <a:rPr lang="en-US" sz="1400" b="0" i="0" u="none" strike="noStrike" kern="0" cap="none" spc="-10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0" cap="none" spc="-3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the</a:t>
            </a:r>
            <a:r>
              <a:rPr lang="en-US" sz="1400" b="0" i="0" u="none" strike="noStrike" kern="0" cap="none" spc="-12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0" cap="none" spc="-4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right</a:t>
            </a:r>
            <a:r>
              <a:rPr lang="en-US" sz="1400" b="0" i="0" u="none" strike="noStrike" kern="0" cap="none" spc="-11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0" cap="none" spc="-2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to</a:t>
            </a:r>
            <a:r>
              <a:rPr lang="en-US" sz="1400" b="0" i="0" u="none" strike="noStrike" kern="0" cap="none" spc="-12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0" cap="none" spc="-4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have</a:t>
            </a:r>
            <a:r>
              <a:rPr lang="en-US" sz="1400" b="0" i="0" u="none" strike="noStrike" kern="0" cap="none" spc="-9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0" cap="none" spc="-5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sufficient</a:t>
            </a:r>
            <a:r>
              <a:rPr lang="en-US" sz="1400" b="0" i="0" u="none" strike="noStrike" kern="0" cap="none" spc="-12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0" cap="none" spc="-4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time</a:t>
            </a:r>
            <a:r>
              <a:rPr lang="en-US" sz="1400" b="0" i="0" u="none" strike="noStrike" kern="0" cap="none" spc="-12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0" cap="none" spc="-3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and</a:t>
            </a:r>
            <a:r>
              <a:rPr lang="en-US" sz="1400" b="0" i="0" u="none" strike="noStrike" kern="0" cap="none" spc="-12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0" cap="none" spc="-5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opportunity</a:t>
            </a:r>
            <a:r>
              <a:rPr lang="en-US" sz="1400" b="0" i="0" u="none" strike="noStrike" kern="0" cap="none" spc="-14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0" cap="none" spc="-2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to</a:t>
            </a:r>
            <a:r>
              <a:rPr lang="en-US" sz="1400" b="0" i="0" u="none" strike="noStrike" kern="0" cap="none" spc="-10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0" cap="none" spc="-4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prepare</a:t>
            </a:r>
            <a:r>
              <a:rPr lang="en-US" sz="1400" b="0" i="0" u="none" strike="noStrike" kern="0" cap="none" spc="-14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0" cap="none" spc="-3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and</a:t>
            </a:r>
            <a:r>
              <a:rPr lang="en-US" sz="1400" b="0" i="0" u="none" strike="noStrike" kern="0" cap="none" spc="-12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0" cap="none" spc="-2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be</a:t>
            </a:r>
            <a:r>
              <a:rPr lang="en-US" sz="1400" b="0" i="0" u="none" strike="noStrike" kern="0" cap="none" spc="-10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0" cap="none" spc="-4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present</a:t>
            </a:r>
            <a:r>
              <a:rPr lang="en-US" sz="1400" b="0" i="0" u="none" strike="noStrike" kern="0" cap="none" spc="-14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0" cap="none" spc="-3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for</a:t>
            </a:r>
            <a:r>
              <a:rPr lang="en-US" sz="1400" b="0" i="0" u="none" strike="noStrike" kern="0" cap="none" spc="-114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0" cap="none" spc="-4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move-in</a:t>
            </a:r>
            <a:r>
              <a:rPr lang="en-US" sz="1400" b="0" i="0" u="none" strike="noStrike" kern="0" cap="none" spc="-12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0" cap="none" spc="-5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and </a:t>
            </a:r>
            <a:r>
              <a:rPr lang="en-US" sz="1400" b="0" i="0" u="none" strike="noStrike" kern="0" cap="none" spc="-37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0" cap="none" spc="-4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move-out</a:t>
            </a:r>
            <a:r>
              <a:rPr lang="en-US" sz="1400" b="0" i="0" u="none" strike="noStrike" kern="0" cap="none" spc="-13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0" cap="none" spc="-5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inspections,</a:t>
            </a:r>
            <a:r>
              <a:rPr lang="en-US" sz="1400" b="0" i="0" u="none" strike="noStrike" kern="0" cap="none" spc="-14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0" cap="none" spc="-4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including</a:t>
            </a:r>
            <a:r>
              <a:rPr lang="en-US" sz="1400" b="0" i="0" u="none" strike="noStrike" kern="0" cap="none" spc="-14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0" cap="none" spc="-2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an</a:t>
            </a:r>
            <a:r>
              <a:rPr lang="en-US" sz="1400" b="0" i="0" u="none" strike="noStrike" kern="0" cap="none" spc="-11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0" cap="none" spc="-5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opportunity</a:t>
            </a:r>
            <a:r>
              <a:rPr lang="en-US" sz="1400" b="0" i="0" u="none" strike="noStrike" kern="0" cap="none" spc="-14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0" cap="none" spc="-2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to</a:t>
            </a:r>
            <a:r>
              <a:rPr lang="en-US" sz="1400" b="0" i="0" u="none" strike="noStrike" kern="0" cap="none" spc="-114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0" cap="none" spc="-4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obtain</a:t>
            </a:r>
            <a:r>
              <a:rPr lang="en-US" sz="1400" b="0" i="0" u="none" strike="noStrike" kern="0" cap="none" spc="-14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0" cap="none" spc="-3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and</a:t>
            </a:r>
            <a:r>
              <a:rPr lang="en-US" sz="1400" b="0" i="0" u="none" strike="noStrike" kern="0" cap="none" spc="-12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0" cap="none" spc="-4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complete</a:t>
            </a:r>
            <a:r>
              <a:rPr lang="en-US" sz="1400" b="0" i="0" u="none" strike="noStrike" kern="0" cap="none" spc="-14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0" cap="none" spc="-4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necessary</a:t>
            </a:r>
            <a:r>
              <a:rPr lang="en-US" sz="1400" b="0" i="0" u="none" strike="noStrike" kern="0" cap="none" spc="-13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0" cap="none" spc="-4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paperwork.</a:t>
            </a:r>
            <a:endParaRPr lang="en-US" sz="1400" b="0" i="0" u="none" strike="noStrike" kern="0" cap="none" spc="0" baseline="0" dirty="0">
              <a:solidFill>
                <a:srgbClr val="000000"/>
              </a:solidFill>
              <a:uFillTx/>
              <a:latin typeface="Arial"/>
              <a:cs typeface="Arial"/>
            </a:endParaRPr>
          </a:p>
          <a:p>
            <a:pPr marL="572771" marR="5084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 dirty="0">
              <a:solidFill>
                <a:srgbClr val="000000"/>
              </a:solidFill>
              <a:uFillTx/>
              <a:latin typeface="Arial"/>
              <a:cs typeface="Arial"/>
            </a:endParaRPr>
          </a:p>
          <a:p>
            <a:pPr marL="572771" marR="5084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 dirty="0">
              <a:solidFill>
                <a:srgbClr val="000000"/>
              </a:solidFill>
              <a:uFillTx/>
              <a:latin typeface="Arial"/>
              <a:cs typeface="Arial"/>
            </a:endParaRPr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E502303B-4D77-A5C4-3CAF-CB5F5A2C1811}"/>
              </a:ext>
            </a:extLst>
          </p:cNvPr>
          <p:cNvSpPr txBox="1">
            <a:spLocks/>
          </p:cNvSpPr>
          <p:nvPr/>
        </p:nvSpPr>
        <p:spPr>
          <a:xfrm>
            <a:off x="2167801" y="204697"/>
            <a:ext cx="6976199" cy="64753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Privatized Housing – Tenant Bill of Rights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5910" y="1059140"/>
            <a:ext cx="8289922" cy="483786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13331" rIns="0" bIns="0" anchor="t" anchorCtr="0" compatLnSpc="1">
            <a:spAutoFit/>
          </a:bodyPr>
          <a:lstStyle/>
          <a:p>
            <a:pPr marL="311152" marR="300993" lvl="0" indent="-28638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>
                <a:tab pos="311152" algn="l"/>
                <a:tab pos="311782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i="0" u="none" strike="noStrike" kern="1200" cap="none" spc="-4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RIGHT </a:t>
            </a:r>
            <a:r>
              <a:rPr lang="en-US" sz="1400" b="1" i="0" u="none" strike="noStrike" kern="1200" cap="none" spc="-2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7: </a:t>
            </a:r>
            <a:r>
              <a:rPr lang="en-US" sz="1400" b="0" i="0" u="none" strike="noStrike" kern="1200" cap="none" spc="-8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You </a:t>
            </a:r>
            <a:r>
              <a:rPr lang="en-US" sz="1400" b="0" i="0" u="none" strike="noStrike" kern="1200" cap="none" spc="-1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have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the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right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to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report inadequate housing standards or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deficits in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habitability of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the </a:t>
            </a:r>
            <a:r>
              <a:rPr lang="en-US" sz="1400" b="0" i="0" u="none" strike="noStrike" kern="1200" cap="none" spc="-37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housing unit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to the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Landlord,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the chain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of command, and </a:t>
            </a:r>
            <a:r>
              <a:rPr lang="en-US" sz="1400" b="0" i="0" u="none" strike="noStrike" kern="1200" cap="none" spc="-1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Installation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housing office without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fear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of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reprisal</a:t>
            </a:r>
            <a:r>
              <a:rPr lang="en-US" sz="1400" b="0" i="0" u="none" strike="noStrike" kern="1200" cap="none" spc="-3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or</a:t>
            </a:r>
            <a:r>
              <a:rPr lang="en-US" sz="1400" b="0" i="0" u="none" strike="noStrike" kern="1200" cap="none" spc="-2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retaliation</a:t>
            </a:r>
            <a:r>
              <a:rPr lang="en-US" sz="1400" b="1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.</a:t>
            </a:r>
            <a:endParaRPr lang="en-US" sz="1400" b="0" i="0" u="none" strike="noStrike" kern="1200" cap="none" spc="0" baseline="0" dirty="0">
              <a:solidFill>
                <a:srgbClr val="000000"/>
              </a:solidFill>
              <a:uFillTx/>
              <a:latin typeface="Arial"/>
              <a:cs typeface="Arial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650" b="0" i="0" u="none" strike="noStrike" kern="1200" cap="none" spc="0" baseline="0" dirty="0">
              <a:solidFill>
                <a:srgbClr val="000000"/>
              </a:solidFill>
              <a:uFillTx/>
              <a:latin typeface="Arial"/>
              <a:cs typeface="Arial"/>
            </a:endParaRPr>
          </a:p>
          <a:p>
            <a:pPr marL="311152" marR="67308" lvl="0" indent="-287021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>
                <a:tab pos="311152" algn="l"/>
                <a:tab pos="311782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i="0" u="none" strike="noStrike" kern="1200" cap="none" spc="-4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RIGHT </a:t>
            </a:r>
            <a:r>
              <a:rPr lang="en-US" sz="1400" b="1" i="0" u="none" strike="noStrike" kern="1200" cap="none" spc="-2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8: </a:t>
            </a:r>
            <a:r>
              <a:rPr lang="en-US" sz="1400" b="0" i="0" u="none" strike="noStrike" kern="1200" cap="none" spc="-8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You </a:t>
            </a:r>
            <a:r>
              <a:rPr lang="en-US" sz="1400" b="0" i="0" u="none" strike="noStrike" kern="1200" cap="none" spc="-1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have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the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right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to access a military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tenant advocate or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a military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legal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assistance </a:t>
            </a:r>
            <a:r>
              <a:rPr lang="en-US" sz="1400" b="0" i="0" u="none" strike="noStrike" kern="1200" cap="none" spc="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3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attorney,</a:t>
            </a:r>
            <a:r>
              <a:rPr lang="en-US" sz="1400" b="0" i="0" u="none" strike="noStrike" kern="1200" cap="none" spc="-1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through</a:t>
            </a:r>
            <a:r>
              <a:rPr lang="en-US" sz="1400" b="0" i="0" u="none" strike="noStrike" kern="1200" cap="none" spc="-4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the</a:t>
            </a:r>
            <a:r>
              <a:rPr lang="en-US" sz="1400" b="0" i="0" u="none" strike="noStrike" kern="1200" cap="none" spc="-8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AHO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to</a:t>
            </a:r>
            <a:r>
              <a:rPr lang="en-US" sz="1400" b="0" i="0" u="none" strike="noStrike" kern="1200" cap="none" spc="-1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assist</a:t>
            </a:r>
            <a:r>
              <a:rPr lang="en-US" sz="1400" b="0" i="0" u="none" strike="noStrike" kern="1200" cap="none" spc="-2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in the</a:t>
            </a:r>
            <a:r>
              <a:rPr lang="en-US" sz="1400" b="0" i="0" u="none" strike="noStrike" kern="1200" cap="none" spc="-1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preparation</a:t>
            </a:r>
            <a:r>
              <a:rPr lang="en-US" sz="1400" b="0" i="0" u="none" strike="noStrike" kern="1200" cap="none" spc="-3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of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requests</a:t>
            </a:r>
            <a:r>
              <a:rPr lang="en-US" sz="1400" b="0" i="0" u="none" strike="noStrike" kern="1200" cap="none" spc="-4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to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initiate</a:t>
            </a:r>
            <a:r>
              <a:rPr lang="en-US" sz="1400" b="0" i="0" u="none" strike="noStrike" kern="1200" cap="none" spc="-2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a dispute</a:t>
            </a:r>
            <a:r>
              <a:rPr lang="en-US" sz="1400" b="0" i="0" u="none" strike="noStrike" kern="1200" cap="none" spc="-4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resolution.</a:t>
            </a:r>
            <a:r>
              <a:rPr lang="en-US" sz="1400" b="0" i="0" u="none" strike="noStrike" kern="1200" cap="none" spc="-5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This </a:t>
            </a:r>
            <a:r>
              <a:rPr lang="en-US" sz="1400" b="0" i="0" u="none" strike="noStrike" kern="1200" cap="none" spc="-37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includes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the ability to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submit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a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request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to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withhold </a:t>
            </a:r>
            <a:r>
              <a:rPr lang="en-US" sz="1400" b="0" i="0" u="none" strike="noStrike" kern="1200" cap="none" spc="-1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payments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during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the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formal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dispute resolution </a:t>
            </a:r>
            <a:r>
              <a:rPr lang="en-US" sz="1400" b="0" i="0" u="none" strike="noStrike" kern="1200" cap="none" spc="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process.</a:t>
            </a:r>
          </a:p>
          <a:p>
            <a:pPr marL="313694" marR="33018" lvl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tabLst>
                <a:tab pos="588645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Courier New"/>
                <a:cs typeface="Courier New"/>
              </a:rPr>
              <a:t>o	</a:t>
            </a:r>
            <a:r>
              <a:rPr lang="en-US" sz="1400" b="0" i="0" u="none" strike="noStrike" kern="1200" cap="none" spc="-5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Tenants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are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required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to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attempt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to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resolve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disputes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informally either through an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informal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dispute </a:t>
            </a:r>
            <a:r>
              <a:rPr lang="en-US" sz="1400" b="0" i="0" u="none" strike="noStrike" kern="1200" cap="none" spc="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resolution</a:t>
            </a:r>
            <a:r>
              <a:rPr lang="en-US" sz="1400" b="0" i="0" u="none" strike="noStrike" kern="1200" cap="none" spc="-5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process</a:t>
            </a:r>
            <a:r>
              <a:rPr lang="en-US" sz="1400" b="0" i="0" u="none" strike="noStrike" kern="1200" cap="none" spc="-3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or</a:t>
            </a:r>
            <a:r>
              <a:rPr lang="en-US" sz="1400" b="0" i="0" u="none" strike="noStrike" kern="1200" cap="none" spc="-2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as</a:t>
            </a:r>
            <a:r>
              <a:rPr lang="en-US" sz="1400" b="0" i="0" u="none" strike="noStrike" kern="1200" cap="none" spc="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identified</a:t>
            </a:r>
            <a:r>
              <a:rPr lang="en-US" sz="1400" b="0" i="0" u="none" strike="noStrike" kern="1200" cap="none" spc="-4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in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the</a:t>
            </a:r>
            <a:r>
              <a:rPr lang="en-US" sz="1400" b="0" i="0" u="none" strike="noStrike" kern="1200" cap="none" spc="-3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tenant</a:t>
            </a:r>
            <a:r>
              <a:rPr lang="en-US" sz="1400" b="0" i="0" u="none" strike="noStrike" kern="1200" cap="none" spc="-3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lease.</a:t>
            </a:r>
            <a:r>
              <a:rPr lang="en-US" sz="1400" b="0" i="0" u="none" strike="noStrike" kern="1200" cap="none" spc="5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If</a:t>
            </a:r>
            <a:r>
              <a:rPr lang="en-US" sz="1400" b="0" i="0" u="none" strike="noStrike" kern="1200" cap="none" spc="-1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the</a:t>
            </a:r>
            <a:r>
              <a:rPr lang="en-US" sz="1400" b="0" i="0" u="none" strike="noStrike" kern="1200" cap="none" spc="-1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dispute</a:t>
            </a:r>
            <a:r>
              <a:rPr lang="en-US" sz="1400" b="0" i="0" u="none" strike="noStrike" kern="1200" cap="none" spc="36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cannot</a:t>
            </a:r>
            <a:r>
              <a:rPr lang="en-US" sz="1400" b="0" i="0" u="none" strike="noStrike" kern="1200" cap="none" spc="-5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be resolved</a:t>
            </a:r>
            <a:r>
              <a:rPr lang="en-US" sz="1400" b="0" i="0" u="none" strike="noStrike" kern="1200" cap="none" spc="-5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informally </a:t>
            </a:r>
            <a:r>
              <a:rPr lang="en-US" sz="1400" b="0" i="0" u="none" strike="noStrike" kern="1200" cap="none" spc="-37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a</a:t>
            </a:r>
            <a:r>
              <a:rPr lang="en-US" sz="1400" b="0" i="0" u="none" strike="noStrike" kern="1200" cap="none" spc="-1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tenant</a:t>
            </a:r>
            <a:r>
              <a:rPr lang="en-US" sz="1400" b="0" i="0" u="none" strike="noStrike" kern="1200" cap="none" spc="-3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may</a:t>
            </a:r>
            <a:r>
              <a:rPr lang="en-US" sz="1400" b="0" i="0" u="none" strike="noStrike" kern="1200" cap="none" spc="-3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then</a:t>
            </a:r>
            <a:r>
              <a:rPr lang="en-US" sz="1400" b="0" i="0" u="none" strike="noStrike" kern="1200" cap="none" spc="-2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file</a:t>
            </a:r>
            <a:r>
              <a:rPr lang="en-US" sz="1400" b="0" i="0" u="none" strike="noStrike" kern="1200" cap="none" spc="-2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a</a:t>
            </a:r>
            <a:r>
              <a:rPr lang="en-US" sz="1400" b="0" i="0" u="none" strike="noStrike" kern="1200" cap="none" spc="-1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request</a:t>
            </a:r>
            <a:r>
              <a:rPr lang="en-US" sz="1400" b="0" i="0" u="none" strike="noStrike" kern="1200" cap="none" spc="-3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for</a:t>
            </a:r>
            <a:r>
              <a:rPr lang="en-US" sz="1400" b="0" i="0" u="none" strike="noStrike" kern="1200" cap="none" spc="-3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formal</a:t>
            </a:r>
            <a:r>
              <a:rPr lang="en-US" sz="1400" b="0" i="0" u="none" strike="noStrike" kern="1200" cap="none" spc="-2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dispute</a:t>
            </a:r>
            <a:r>
              <a:rPr lang="en-US" sz="1400" b="0" i="0" u="none" strike="noStrike" kern="1200" cap="none" spc="35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resolution</a:t>
            </a:r>
            <a:endParaRPr lang="en-US" sz="1400" b="0" i="0" u="none" strike="noStrike" kern="1200" cap="none" spc="0" baseline="0" dirty="0">
              <a:solidFill>
                <a:srgbClr val="000000"/>
              </a:solidFill>
              <a:uFillTx/>
              <a:latin typeface="Arial"/>
              <a:cs typeface="Arial"/>
            </a:endParaRPr>
          </a:p>
          <a:p>
            <a:pPr marL="299081" marR="138431" lvl="0" indent="-287021" algn="l" defTabSz="914400" rtl="0" fontAlgn="auto" hangingPunct="1">
              <a:lnSpc>
                <a:spcPct val="100000"/>
              </a:lnSpc>
              <a:spcBef>
                <a:spcPts val="1155"/>
              </a:spcBef>
              <a:spcAft>
                <a:spcPts val="0"/>
              </a:spcAft>
              <a:buSzPct val="100000"/>
              <a:buFont typeface="Arial" pitchFamily="34"/>
              <a:buChar char="•"/>
              <a:tabLst>
                <a:tab pos="299081" algn="l"/>
                <a:tab pos="29971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RIGHT 9:</a:t>
            </a:r>
            <a:r>
              <a:rPr lang="en-US" sz="1400" b="1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The right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to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receive property management services provided by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the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Landlord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that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meet or </a:t>
            </a:r>
            <a:r>
              <a:rPr lang="en-US" sz="1400" b="0" i="0" u="none" strike="noStrike" kern="1200" cap="none" spc="-37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exceed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industry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standards and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that are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performed by professionally and appropriately trained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responsive</a:t>
            </a:r>
            <a:r>
              <a:rPr lang="en-US" sz="1400" b="0" i="0" u="none" strike="noStrike" kern="1200" cap="none" spc="-3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and</a:t>
            </a:r>
            <a:r>
              <a:rPr lang="en-US" sz="1400" b="0" i="0" u="none" strike="noStrike" kern="1200" cap="none" spc="-2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courteous</a:t>
            </a:r>
            <a:r>
              <a:rPr lang="en-US" sz="1400" b="0" i="0" u="none" strike="noStrike" kern="1200" cap="none" spc="-3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customer</a:t>
            </a:r>
            <a:r>
              <a:rPr lang="en-US" sz="1400" b="0" i="0" u="none" strike="noStrike" kern="1200" cap="none" spc="-4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service</a:t>
            </a:r>
            <a:r>
              <a:rPr lang="en-US" sz="1400" b="0" i="0" u="none" strike="noStrike" kern="1200" cap="none" spc="-2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and</a:t>
            </a:r>
            <a:r>
              <a:rPr lang="en-US" sz="1400" b="0" i="0" u="none" strike="noStrike" kern="1200" cap="none" spc="-1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maintenance</a:t>
            </a:r>
            <a:r>
              <a:rPr lang="en-US" sz="1400" b="0" i="0" u="none" strike="noStrike" kern="1200" cap="none" spc="-4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staff.</a:t>
            </a:r>
          </a:p>
          <a:p>
            <a:pPr marL="297810" marR="138431" lvl="0" indent="-285750" algn="l" defTabSz="914400" rtl="0" fontAlgn="auto" hangingPunct="1">
              <a:lnSpc>
                <a:spcPct val="100000"/>
              </a:lnSpc>
              <a:spcBef>
                <a:spcPts val="1155"/>
              </a:spcBef>
              <a:spcAft>
                <a:spcPts val="0"/>
              </a:spcAft>
              <a:buSzPct val="100000"/>
              <a:buFont typeface="Arial" pitchFamily="34"/>
              <a:buChar char="•"/>
              <a:tabLst>
                <a:tab pos="299081" algn="l"/>
                <a:tab pos="29971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i="0" u="none" strike="noStrike" kern="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RIGHT 10:</a:t>
            </a:r>
            <a:r>
              <a:rPr lang="en-US" sz="1400" b="1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0" cap="none" spc="-5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You </a:t>
            </a:r>
            <a:r>
              <a:rPr lang="en-US" sz="1400" b="0" i="0" u="none" strike="noStrike" kern="0" cap="none" spc="-1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have </a:t>
            </a:r>
            <a:r>
              <a:rPr lang="en-US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the </a:t>
            </a:r>
            <a:r>
              <a:rPr lang="en-US" sz="1400" b="0" i="0" u="none" strike="noStrike" kern="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right </a:t>
            </a:r>
            <a:r>
              <a:rPr lang="en-US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to </a:t>
            </a:r>
            <a:r>
              <a:rPr lang="en-US" sz="1400" b="0" i="0" u="none" strike="noStrike" kern="0" cap="none" spc="-1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have </a:t>
            </a:r>
            <a:r>
              <a:rPr lang="en-US" sz="1400" b="0" i="0" u="none" strike="noStrike" kern="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multiple, convenient methods </a:t>
            </a:r>
            <a:r>
              <a:rPr lang="en-US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to </a:t>
            </a:r>
            <a:r>
              <a:rPr lang="en-US" sz="1400" b="0" i="0" u="none" strike="noStrike" kern="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communicate </a:t>
            </a:r>
            <a:r>
              <a:rPr lang="en-US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directly </a:t>
            </a:r>
            <a:r>
              <a:rPr lang="en-US" sz="1400" b="0" i="0" u="none" strike="noStrike" kern="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with </a:t>
            </a:r>
            <a:r>
              <a:rPr lang="en-US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the </a:t>
            </a:r>
            <a:r>
              <a:rPr lang="en-US" sz="1400" b="0" i="0" u="none" strike="noStrike" kern="0" cap="none" spc="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Landlord maintenance staff, and </a:t>
            </a:r>
            <a:r>
              <a:rPr lang="en-US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to </a:t>
            </a:r>
            <a:r>
              <a:rPr lang="en-US" sz="1400" b="0" i="0" u="none" strike="noStrike" kern="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receive consistent, </a:t>
            </a:r>
            <a:r>
              <a:rPr lang="en-US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honest, </a:t>
            </a:r>
            <a:r>
              <a:rPr lang="en-US" sz="1400" b="0" i="0" u="none" strike="noStrike" kern="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accurate, straightforward and responsive </a:t>
            </a:r>
            <a:r>
              <a:rPr lang="en-US" sz="1400" b="0" i="0" u="none" strike="noStrike" kern="0" cap="none" spc="-37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communications</a:t>
            </a:r>
            <a:endParaRPr lang="en-US" sz="1400" b="0" i="0" u="none" strike="noStrike" kern="0" cap="none" spc="0" baseline="0" dirty="0">
              <a:solidFill>
                <a:srgbClr val="000000"/>
              </a:solidFill>
              <a:uFillTx/>
              <a:latin typeface="Arial"/>
              <a:cs typeface="Arial"/>
            </a:endParaRPr>
          </a:p>
          <a:p>
            <a:pPr marL="297810" marR="138431" lvl="0" indent="-285750" algn="l" defTabSz="914400" rtl="0" fontAlgn="auto" hangingPunct="1">
              <a:lnSpc>
                <a:spcPct val="100000"/>
              </a:lnSpc>
              <a:spcBef>
                <a:spcPts val="1155"/>
              </a:spcBef>
              <a:spcAft>
                <a:spcPts val="0"/>
              </a:spcAft>
              <a:buSzPct val="100000"/>
              <a:buFont typeface="Arial" pitchFamily="34"/>
              <a:buChar char="•"/>
              <a:tabLst>
                <a:tab pos="299081" algn="l"/>
                <a:tab pos="29971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-5" baseline="0" dirty="0">
              <a:solidFill>
                <a:srgbClr val="000000"/>
              </a:solidFill>
              <a:uFillTx/>
              <a:latin typeface="Arial"/>
              <a:cs typeface="Arial"/>
            </a:endParaRPr>
          </a:p>
          <a:p>
            <a:pPr marL="299081" marR="138431" lvl="0" indent="-287021" algn="l" defTabSz="914400" rtl="0" fontAlgn="auto" hangingPunct="1">
              <a:lnSpc>
                <a:spcPct val="100000"/>
              </a:lnSpc>
              <a:spcBef>
                <a:spcPts val="1155"/>
              </a:spcBef>
              <a:spcAft>
                <a:spcPts val="0"/>
              </a:spcAft>
              <a:buSzPct val="100000"/>
              <a:buFont typeface="Arial" pitchFamily="34"/>
              <a:buChar char="•"/>
              <a:tabLst>
                <a:tab pos="299081" algn="l"/>
                <a:tab pos="29971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 dirty="0">
              <a:solidFill>
                <a:srgbClr val="000000"/>
              </a:solidFill>
              <a:uFillTx/>
              <a:latin typeface="Arial"/>
              <a:cs typeface="Arial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B40CD0D-DBEE-4EA8-C617-4CF2C8542600}"/>
              </a:ext>
            </a:extLst>
          </p:cNvPr>
          <p:cNvSpPr txBox="1">
            <a:spLocks/>
          </p:cNvSpPr>
          <p:nvPr/>
        </p:nvSpPr>
        <p:spPr>
          <a:xfrm>
            <a:off x="2099432" y="185647"/>
            <a:ext cx="6976199" cy="64753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Privatized Housing – Tenant Bill of Rights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/>
          <p:nvPr/>
        </p:nvSpPr>
        <p:spPr>
          <a:xfrm>
            <a:off x="307338" y="1093722"/>
            <a:ext cx="8504550" cy="53546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13331" rIns="0" bIns="0" anchor="t" anchorCtr="0" compatLnSpc="1">
            <a:noAutofit/>
          </a:bodyPr>
          <a:lstStyle/>
          <a:p>
            <a:pPr marL="299081" marR="5084" lvl="0" indent="-287021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>
                <a:tab pos="299081" algn="l"/>
                <a:tab pos="29971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RIGHT </a:t>
            </a:r>
            <a:r>
              <a:rPr lang="en-US" sz="1400" b="1" i="0" u="none" strike="noStrike" kern="1200" cap="none" spc="-2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11:</a:t>
            </a:r>
            <a:r>
              <a:rPr lang="en-US" sz="1400" b="1" i="0" u="none" strike="noStrike" kern="1200" cap="none" spc="-2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You </a:t>
            </a:r>
            <a:r>
              <a:rPr lang="en-US" sz="1400" b="0" i="0" u="none" strike="noStrike" kern="1200" cap="none" spc="-1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have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the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right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to </a:t>
            </a:r>
            <a:r>
              <a:rPr lang="en-US" sz="1400" b="0" i="0" u="none" strike="noStrike" kern="1200" cap="none" spc="-1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have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access to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an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electronic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work order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system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through which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a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tenant </a:t>
            </a:r>
            <a:r>
              <a:rPr lang="en-US" sz="1400" b="0" i="0" u="none" strike="noStrike" kern="1200" cap="none" spc="-37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may</a:t>
            </a:r>
            <a:r>
              <a:rPr lang="en-US" sz="1400" b="0" i="0" u="none" strike="noStrike" kern="1200" cap="none" spc="-1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request</a:t>
            </a:r>
            <a:r>
              <a:rPr lang="en-US" sz="1400" b="0" i="0" u="none" strike="noStrike" kern="1200" cap="none" spc="-3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maintenance</a:t>
            </a:r>
            <a:r>
              <a:rPr lang="en-US" sz="1400" b="0" i="0" u="none" strike="noStrike" kern="1200" cap="none" spc="-4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or</a:t>
            </a:r>
            <a:r>
              <a:rPr lang="en-US" sz="1400" b="0" i="0" u="none" strike="noStrike" kern="1200" cap="none" spc="-1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repairs</a:t>
            </a:r>
            <a:r>
              <a:rPr lang="en-US" sz="1400" b="0" i="0" u="none" strike="noStrike" kern="1200" cap="none" spc="-2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of</a:t>
            </a:r>
            <a:r>
              <a:rPr lang="en-US" sz="1400" b="0" i="0" u="none" strike="noStrike" kern="1200" cap="none" spc="-1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a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housing</a:t>
            </a:r>
            <a:r>
              <a:rPr lang="en-US" sz="1400" b="0" i="0" u="none" strike="noStrike" kern="1200" cap="none" spc="-4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unit</a:t>
            </a:r>
            <a:r>
              <a:rPr lang="en-US" sz="1400" b="0" i="0" u="none" strike="noStrike" kern="1200" cap="none" spc="-1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and</a:t>
            </a:r>
            <a:r>
              <a:rPr lang="en-US" sz="1400" b="0" i="0" u="none" strike="noStrike" kern="1200" cap="none" spc="-1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track</a:t>
            </a:r>
            <a:r>
              <a:rPr lang="en-US" sz="1400" b="0" i="0" u="none" strike="noStrike" kern="1200" cap="none" spc="-2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the</a:t>
            </a:r>
            <a:r>
              <a:rPr lang="en-US" sz="1400" b="0" i="0" u="none" strike="noStrike" kern="1200" cap="none" spc="-2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progress</a:t>
            </a:r>
            <a:r>
              <a:rPr lang="en-US" sz="1400" b="0" i="0" u="none" strike="noStrike" kern="1200" cap="none" spc="-3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of</a:t>
            </a:r>
            <a:r>
              <a:rPr lang="en-US" sz="1400" b="0" i="0" u="none" strike="noStrike" kern="1200" cap="none" spc="-1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the</a:t>
            </a:r>
            <a:r>
              <a:rPr lang="en-US" sz="1400" b="0" i="0" u="none" strike="noStrike" kern="1200" cap="none" spc="-1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work.</a:t>
            </a:r>
            <a:endParaRPr lang="en-US" sz="1400" b="0" i="0" u="none" strike="noStrike" kern="1200" cap="none" spc="0" baseline="0" dirty="0">
              <a:solidFill>
                <a:srgbClr val="000000"/>
              </a:solidFill>
              <a:uFillTx/>
              <a:latin typeface="Arial"/>
              <a:cs typeface="Arial"/>
            </a:endParaRPr>
          </a:p>
          <a:p>
            <a:pPr marL="1018541" marR="0" lvl="2" indent="-285750" algn="l" defTabSz="914400" rtl="0" fontAlgn="auto" hangingPunct="1">
              <a:lnSpc>
                <a:spcPct val="100000"/>
              </a:lnSpc>
              <a:spcBef>
                <a:spcPts val="905"/>
              </a:spcBef>
              <a:spcAft>
                <a:spcPts val="0"/>
              </a:spcAft>
              <a:buSzPct val="100000"/>
              <a:buFont typeface="Courier New"/>
              <a:buChar char="o"/>
              <a:tabLst>
                <a:tab pos="560711" algn="l"/>
                <a:tab pos="561972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-5" baseline="0" dirty="0">
                <a:solidFill>
                  <a:srgbClr val="FF0000"/>
                </a:solidFill>
                <a:uFillTx/>
                <a:latin typeface="Arial"/>
                <a:cs typeface="Arial"/>
              </a:rPr>
              <a:t>Redstone Communities, LLC:</a:t>
            </a:r>
            <a:endParaRPr lang="en-US" sz="1400" b="0" i="0" u="none" strike="noStrike" kern="1200" cap="none" spc="0" baseline="0" dirty="0">
              <a:solidFill>
                <a:srgbClr val="000000"/>
              </a:solidFill>
              <a:uFillTx/>
              <a:latin typeface="Arial"/>
              <a:cs typeface="Arial"/>
            </a:endParaRPr>
          </a:p>
          <a:p>
            <a:pPr marL="1018541" marR="0" lvl="2" indent="-28575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Courier New"/>
              <a:buChar char="o"/>
              <a:tabLst>
                <a:tab pos="560711" algn="l"/>
                <a:tab pos="561972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-5" baseline="0" dirty="0">
                <a:solidFill>
                  <a:srgbClr val="FF0000"/>
                </a:solidFill>
                <a:uFillTx/>
                <a:latin typeface="Arial"/>
                <a:cs typeface="Arial"/>
              </a:rPr>
              <a:t>Maintenance</a:t>
            </a:r>
            <a:r>
              <a:rPr lang="en-US" sz="1400" b="0" i="0" u="none" strike="noStrike" kern="1200" cap="none" spc="-45" baseline="0" dirty="0">
                <a:solidFill>
                  <a:srgbClr val="FF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FF0000"/>
                </a:solidFill>
                <a:uFillTx/>
                <a:latin typeface="Arial"/>
                <a:cs typeface="Arial"/>
              </a:rPr>
              <a:t>Shop</a:t>
            </a:r>
            <a:r>
              <a:rPr lang="en-US" sz="1400" b="0" i="0" u="none" strike="noStrike" kern="1200" cap="none" spc="-15" baseline="0" dirty="0">
                <a:solidFill>
                  <a:srgbClr val="FF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FF0000"/>
                </a:solidFill>
                <a:uFillTx/>
                <a:latin typeface="Arial"/>
                <a:cs typeface="Arial"/>
              </a:rPr>
              <a:t>Contact</a:t>
            </a:r>
            <a:r>
              <a:rPr lang="en-US" sz="1400" b="0" i="0" u="none" strike="noStrike" kern="1200" cap="none" spc="-30" baseline="0" dirty="0">
                <a:solidFill>
                  <a:srgbClr val="FF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FF0000"/>
                </a:solidFill>
                <a:uFillTx/>
                <a:latin typeface="Arial"/>
                <a:cs typeface="Arial"/>
              </a:rPr>
              <a:t>Number:</a:t>
            </a:r>
            <a:r>
              <a:rPr lang="en-US" sz="1400" b="0" i="0" u="none" strike="noStrike" kern="1200" cap="none" spc="-10" baseline="0" dirty="0">
                <a:solidFill>
                  <a:srgbClr val="FF0000"/>
                </a:solidFill>
                <a:uFillTx/>
                <a:latin typeface="Arial"/>
                <a:cs typeface="Arial"/>
              </a:rPr>
              <a:t> (256)400-5940</a:t>
            </a:r>
            <a:endParaRPr lang="en-US" sz="1400" b="0" i="0" u="none" strike="noStrike" kern="1200" cap="none" spc="0" baseline="0" dirty="0">
              <a:solidFill>
                <a:srgbClr val="000000"/>
              </a:solidFill>
              <a:uFillTx/>
              <a:latin typeface="Arial"/>
              <a:cs typeface="Arial"/>
            </a:endParaRPr>
          </a:p>
          <a:p>
            <a:pPr marL="1018541" marR="0" lvl="2" indent="-28575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Courier New"/>
              <a:buChar char="o"/>
              <a:tabLst>
                <a:tab pos="560711" algn="l"/>
                <a:tab pos="561972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-10" baseline="0" dirty="0">
                <a:solidFill>
                  <a:srgbClr val="FF0000"/>
                </a:solidFill>
                <a:uFillTx/>
                <a:latin typeface="Arial"/>
                <a:cs typeface="Arial"/>
              </a:rPr>
              <a:t>M</a:t>
            </a:r>
            <a:r>
              <a:rPr lang="en-US" sz="1400" b="0" i="0" u="none" strike="noStrike" kern="1200" cap="none" spc="-5" baseline="0" dirty="0">
                <a:solidFill>
                  <a:srgbClr val="FF0000"/>
                </a:solidFill>
                <a:uFillTx/>
                <a:latin typeface="Arial"/>
                <a:cs typeface="Arial"/>
              </a:rPr>
              <a:t>a</a:t>
            </a:r>
            <a:r>
              <a:rPr lang="en-US" sz="1400" b="0" i="0" u="none" strike="noStrike" kern="1200" cap="none" spc="0" baseline="0" dirty="0">
                <a:solidFill>
                  <a:srgbClr val="FF0000"/>
                </a:solidFill>
                <a:uFillTx/>
                <a:latin typeface="Arial"/>
                <a:cs typeface="Arial"/>
              </a:rPr>
              <a:t>i</a:t>
            </a:r>
            <a:r>
              <a:rPr lang="en-US" sz="1400" b="0" i="0" u="none" strike="noStrike" kern="1200" cap="none" spc="-5" baseline="0" dirty="0">
                <a:solidFill>
                  <a:srgbClr val="FF0000"/>
                </a:solidFill>
                <a:uFillTx/>
                <a:latin typeface="Arial"/>
                <a:cs typeface="Arial"/>
              </a:rPr>
              <a:t>n</a:t>
            </a:r>
            <a:r>
              <a:rPr lang="en-US" sz="1400" b="0" i="0" u="none" strike="noStrike" kern="1200" cap="none" spc="5" baseline="0" dirty="0">
                <a:solidFill>
                  <a:srgbClr val="FF0000"/>
                </a:solidFill>
                <a:uFillTx/>
                <a:latin typeface="Arial"/>
                <a:cs typeface="Arial"/>
              </a:rPr>
              <a:t>t</a:t>
            </a:r>
            <a:r>
              <a:rPr lang="en-US" sz="1400" b="0" i="0" u="none" strike="noStrike" kern="1200" cap="none" spc="-5" baseline="0" dirty="0">
                <a:solidFill>
                  <a:srgbClr val="FF0000"/>
                </a:solidFill>
                <a:uFillTx/>
                <a:latin typeface="Arial"/>
                <a:cs typeface="Arial"/>
              </a:rPr>
              <a:t>enan</a:t>
            </a:r>
            <a:r>
              <a:rPr lang="en-US" sz="1400" b="0" i="0" u="none" strike="noStrike" kern="1200" cap="none" spc="-10" baseline="0" dirty="0">
                <a:solidFill>
                  <a:srgbClr val="FF0000"/>
                </a:solidFill>
                <a:uFillTx/>
                <a:latin typeface="Arial"/>
                <a:cs typeface="Arial"/>
              </a:rPr>
              <a:t>c</a:t>
            </a:r>
            <a:r>
              <a:rPr lang="en-US" sz="1400" b="0" i="0" u="none" strike="noStrike" kern="1200" cap="none" spc="0" baseline="0" dirty="0">
                <a:solidFill>
                  <a:srgbClr val="FF0000"/>
                </a:solidFill>
                <a:uFillTx/>
                <a:latin typeface="Arial"/>
                <a:cs typeface="Arial"/>
              </a:rPr>
              <a:t>e</a:t>
            </a:r>
            <a:r>
              <a:rPr lang="en-US" sz="1400" b="0" i="0" u="none" strike="noStrike" kern="1200" cap="none" spc="-45" baseline="0" dirty="0">
                <a:solidFill>
                  <a:srgbClr val="FF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FF0000"/>
                </a:solidFill>
                <a:uFillTx/>
                <a:latin typeface="Arial"/>
                <a:cs typeface="Arial"/>
              </a:rPr>
              <a:t>Sho</a:t>
            </a:r>
            <a:r>
              <a:rPr lang="en-US" sz="1400" b="0" i="0" u="none" strike="noStrike" kern="1200" cap="none" spc="0" baseline="0" dirty="0">
                <a:solidFill>
                  <a:srgbClr val="FF0000"/>
                </a:solidFill>
                <a:uFillTx/>
                <a:latin typeface="Arial"/>
                <a:cs typeface="Arial"/>
              </a:rPr>
              <a:t>p</a:t>
            </a:r>
            <a:r>
              <a:rPr lang="en-US" sz="1400" b="0" i="0" u="none" strike="noStrike" kern="1200" cap="none" spc="-20" baseline="0" dirty="0">
                <a:solidFill>
                  <a:srgbClr val="FF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FF0000"/>
                </a:solidFill>
                <a:uFillTx/>
                <a:latin typeface="Arial"/>
                <a:cs typeface="Arial"/>
              </a:rPr>
              <a:t>Lo</a:t>
            </a:r>
            <a:r>
              <a:rPr lang="en-US" sz="1400" b="0" i="0" u="none" strike="noStrike" kern="1200" cap="none" spc="5" baseline="0" dirty="0">
                <a:solidFill>
                  <a:srgbClr val="FF0000"/>
                </a:solidFill>
                <a:uFillTx/>
                <a:latin typeface="Arial"/>
                <a:cs typeface="Arial"/>
              </a:rPr>
              <a:t>c</a:t>
            </a:r>
            <a:r>
              <a:rPr lang="en-US" sz="1400" b="0" i="0" u="none" strike="noStrike" kern="1200" cap="none" spc="-5" baseline="0" dirty="0">
                <a:solidFill>
                  <a:srgbClr val="FF0000"/>
                </a:solidFill>
                <a:uFillTx/>
                <a:latin typeface="Arial"/>
                <a:cs typeface="Arial"/>
              </a:rPr>
              <a:t>a</a:t>
            </a:r>
            <a:r>
              <a:rPr lang="en-US" sz="1400" b="0" i="0" u="none" strike="noStrike" kern="1200" cap="none" spc="5" baseline="0" dirty="0">
                <a:solidFill>
                  <a:srgbClr val="FF0000"/>
                </a:solidFill>
                <a:uFillTx/>
                <a:latin typeface="Arial"/>
                <a:cs typeface="Arial"/>
              </a:rPr>
              <a:t>t</a:t>
            </a:r>
            <a:r>
              <a:rPr lang="en-US" sz="1400" b="0" i="0" u="none" strike="noStrike" kern="1200" cap="none" spc="0" baseline="0" dirty="0">
                <a:solidFill>
                  <a:srgbClr val="FF0000"/>
                </a:solidFill>
                <a:uFillTx/>
                <a:latin typeface="Arial"/>
                <a:cs typeface="Arial"/>
              </a:rPr>
              <a:t>i</a:t>
            </a:r>
            <a:r>
              <a:rPr lang="en-US" sz="1400" b="0" i="0" u="none" strike="noStrike" kern="1200" cap="none" spc="-5" baseline="0" dirty="0">
                <a:solidFill>
                  <a:srgbClr val="FF0000"/>
                </a:solidFill>
                <a:uFillTx/>
                <a:latin typeface="Arial"/>
                <a:cs typeface="Arial"/>
              </a:rPr>
              <a:t>on</a:t>
            </a:r>
            <a:r>
              <a:rPr lang="en-US" sz="1400" b="0" i="0" u="none" strike="noStrike" kern="1200" cap="none" spc="0" baseline="0" dirty="0">
                <a:solidFill>
                  <a:srgbClr val="FF0000"/>
                </a:solidFill>
                <a:uFillTx/>
                <a:latin typeface="Arial"/>
                <a:cs typeface="Arial"/>
              </a:rPr>
              <a:t>: </a:t>
            </a:r>
            <a:r>
              <a:rPr lang="en-US" sz="1400" b="0" i="0" u="none" strike="noStrike" kern="1200" cap="none" spc="-40" baseline="0" dirty="0">
                <a:solidFill>
                  <a:srgbClr val="FF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5" baseline="0" dirty="0">
                <a:solidFill>
                  <a:srgbClr val="FF0000"/>
                </a:solidFill>
                <a:uFillTx/>
                <a:latin typeface="Arial"/>
                <a:cs typeface="Arial"/>
              </a:rPr>
              <a:t>1103 Mountain Drive</a:t>
            </a:r>
            <a:endParaRPr lang="en-US" sz="1400" b="0" i="0" u="none" strike="noStrike" kern="1200" cap="none" spc="0" baseline="0" dirty="0">
              <a:solidFill>
                <a:srgbClr val="000000"/>
              </a:solidFill>
              <a:uFillTx/>
              <a:latin typeface="Arial"/>
              <a:cs typeface="Arial"/>
            </a:endParaRPr>
          </a:p>
          <a:p>
            <a:pPr marL="1018541" marR="0" lvl="2" indent="-28575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Courier New"/>
              <a:buChar char="o"/>
              <a:tabLst>
                <a:tab pos="560711" algn="l"/>
                <a:tab pos="561972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-5" baseline="0" dirty="0">
                <a:solidFill>
                  <a:srgbClr val="FF0000"/>
                </a:solidFill>
                <a:uFillTx/>
                <a:latin typeface="Arial"/>
                <a:cs typeface="Arial"/>
              </a:rPr>
              <a:t>Maintenance</a:t>
            </a:r>
            <a:r>
              <a:rPr lang="en-US" sz="1400" b="0" i="0" u="none" strike="noStrike" kern="1200" cap="none" spc="-45" baseline="0" dirty="0">
                <a:solidFill>
                  <a:srgbClr val="FF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FF0000"/>
                </a:solidFill>
                <a:uFillTx/>
                <a:latin typeface="Arial"/>
                <a:cs typeface="Arial"/>
              </a:rPr>
              <a:t>Website:</a:t>
            </a:r>
            <a:r>
              <a:rPr lang="en-US" sz="1400" b="0" i="0" u="none" strike="noStrike" kern="1200" cap="none" spc="-50" baseline="0" dirty="0">
                <a:solidFill>
                  <a:srgbClr val="FF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10" baseline="0" dirty="0">
                <a:solidFill>
                  <a:srgbClr val="FF0000"/>
                </a:solidFill>
                <a:uFillTx/>
                <a:latin typeface="Arial"/>
                <a:cs typeface="Arial"/>
              </a:rPr>
              <a:t>https://www.rentcafe.com/residentservices/redstone-army-family-housing/userlogin.aspx</a:t>
            </a:r>
            <a:endParaRPr lang="en-US" sz="1400" b="0" i="0" u="none" strike="noStrike" kern="1200" cap="none" spc="0" baseline="0" dirty="0">
              <a:solidFill>
                <a:srgbClr val="000000"/>
              </a:solidFill>
              <a:uFillTx/>
              <a:latin typeface="Arial"/>
              <a:cs typeface="Arial"/>
            </a:endParaRPr>
          </a:p>
          <a:p>
            <a:pPr marL="1018541" marR="0" lvl="2" indent="-28575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Courier New"/>
              <a:buChar char="o"/>
              <a:tabLst>
                <a:tab pos="560711" algn="l"/>
                <a:tab pos="561972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-5" baseline="0" dirty="0">
                <a:solidFill>
                  <a:srgbClr val="FF0000"/>
                </a:solidFill>
                <a:uFillTx/>
                <a:latin typeface="Arial"/>
                <a:cs typeface="Arial"/>
              </a:rPr>
              <a:t>Maintenance</a:t>
            </a:r>
            <a:r>
              <a:rPr lang="en-US" sz="1400" b="0" i="0" u="none" strike="noStrike" kern="1200" cap="none" spc="-125" baseline="0" dirty="0">
                <a:solidFill>
                  <a:srgbClr val="FF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FF0000"/>
                </a:solidFill>
                <a:uFillTx/>
                <a:latin typeface="Arial"/>
                <a:cs typeface="Arial"/>
              </a:rPr>
              <a:t>Application:</a:t>
            </a:r>
            <a:r>
              <a:rPr lang="en-US" sz="1400" b="0" i="0" u="none" strike="noStrike" kern="1200" cap="none" spc="-35" baseline="0" dirty="0">
                <a:solidFill>
                  <a:srgbClr val="FF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10" baseline="0" dirty="0" err="1">
                <a:solidFill>
                  <a:srgbClr val="FF0000"/>
                </a:solidFill>
                <a:uFillTx/>
                <a:latin typeface="Arial"/>
                <a:cs typeface="Arial"/>
              </a:rPr>
              <a:t>RENTCafe</a:t>
            </a:r>
            <a:r>
              <a:rPr lang="en-US" sz="1400" b="0" i="0" u="none" strike="noStrike" kern="1200" cap="none" spc="-10" baseline="0" dirty="0">
                <a:solidFill>
                  <a:srgbClr val="FF0000"/>
                </a:solidFill>
                <a:uFillTx/>
                <a:latin typeface="Arial"/>
                <a:cs typeface="Arial"/>
              </a:rPr>
              <a:t> Resident App</a:t>
            </a:r>
            <a:endParaRPr lang="en-US" sz="1400" b="0" i="0" u="none" strike="noStrike" kern="1200" cap="none" spc="0" baseline="0" dirty="0">
              <a:solidFill>
                <a:srgbClr val="000000"/>
              </a:solidFill>
              <a:uFillTx/>
              <a:latin typeface="Arial"/>
              <a:cs typeface="Arial"/>
            </a:endParaRPr>
          </a:p>
          <a:p>
            <a:pPr marL="299081" marR="31117" lvl="0" indent="-287021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>
                <a:tab pos="299081" algn="l"/>
                <a:tab pos="29971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RIGHT 12:</a:t>
            </a:r>
            <a:r>
              <a:rPr lang="en-US" sz="1400" b="1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Y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ou </a:t>
            </a:r>
            <a:r>
              <a:rPr lang="en-US" sz="1400" b="0" i="0" u="none" strike="noStrike" kern="1200" cap="none" spc="-1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have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the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right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to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prompt and professional maintenance and </a:t>
            </a:r>
            <a:r>
              <a:rPr lang="en-US" sz="1400" b="0" i="0" u="none" strike="noStrike" kern="1200" cap="none" spc="-1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repair,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to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be informed of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the </a:t>
            </a:r>
            <a:r>
              <a:rPr lang="en-US" sz="1400" b="0" i="0" u="none" strike="noStrike" kern="1200" cap="none" spc="-37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required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time frame for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maintenance and repairs </a:t>
            </a:r>
            <a:r>
              <a:rPr lang="en-US" sz="1400" b="0" i="0" u="none" strike="noStrike" kern="1200" cap="none" spc="-1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when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a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maintenance request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is submitted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and </a:t>
            </a:r>
            <a:r>
              <a:rPr lang="en-US" sz="1400" b="0" i="0" u="none" strike="noStrike" kern="1200" cap="none" spc="-1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when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maintenance or repairs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are necessary to ensure habitability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of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a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housing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unit, </a:t>
            </a:r>
            <a:r>
              <a:rPr lang="en-US" sz="1400" b="0" i="0" u="none" strike="sng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to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prompt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relocation into </a:t>
            </a:r>
            <a:r>
              <a:rPr lang="en-US" sz="1400" b="0" i="0" u="none" strike="noStrike" kern="1200" cap="none" spc="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suitable</a:t>
            </a:r>
            <a:r>
              <a:rPr lang="en-US" sz="1400" b="0" i="0" u="none" strike="noStrike" kern="1200" cap="none" spc="-4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lodging</a:t>
            </a:r>
            <a:r>
              <a:rPr lang="en-US" sz="1400" b="0" i="0" u="none" strike="noStrike" kern="1200" cap="none" spc="-1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or other</a:t>
            </a:r>
            <a:r>
              <a:rPr lang="en-US" sz="1400" b="0" i="0" u="none" strike="noStrike" kern="1200" cap="none" spc="-2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housing</a:t>
            </a:r>
            <a:r>
              <a:rPr lang="en-US" sz="1400" b="0" i="0" u="none" strike="noStrike" kern="1200" cap="none" spc="-2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at no</a:t>
            </a:r>
            <a:r>
              <a:rPr lang="en-US" sz="1400" b="0" i="0" u="none" strike="noStrike" kern="1200" cap="none" spc="-1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cost</a:t>
            </a:r>
            <a:r>
              <a:rPr lang="en-US" sz="1400" b="0" i="0" u="none" strike="noStrike" kern="1200" cap="none" spc="-1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to</a:t>
            </a:r>
            <a:r>
              <a:rPr lang="en-US" sz="1400" b="0" i="0" u="none" strike="noStrike" kern="1200" cap="none" spc="-1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the</a:t>
            </a:r>
            <a:r>
              <a:rPr lang="en-US" sz="1400" b="0" i="0" u="none" strike="noStrike" kern="1200" cap="none" spc="-1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tenant</a:t>
            </a:r>
            <a:r>
              <a:rPr lang="en-US" sz="1400" b="0" i="0" u="none" strike="noStrike" kern="1200" cap="none" spc="-3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until</a:t>
            </a:r>
            <a:r>
              <a:rPr lang="en-US" sz="1400" b="0" i="0" u="none" strike="noStrike" kern="1200" cap="none" spc="-1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the</a:t>
            </a:r>
            <a:r>
              <a:rPr lang="en-US" sz="1400" b="0" i="0" u="none" strike="noStrike" kern="1200" cap="none" spc="-1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maintenance</a:t>
            </a:r>
            <a:r>
              <a:rPr lang="en-US" sz="1400" b="0" i="0" u="none" strike="noStrike" kern="1200" cap="none" spc="-3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or</a:t>
            </a:r>
            <a:r>
              <a:rPr lang="en-US" sz="1400" b="0" i="0" u="none" strike="noStrike" kern="1200" cap="none" spc="-1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repairs</a:t>
            </a:r>
            <a:r>
              <a:rPr lang="en-US" sz="1400" b="0" i="0" u="none" strike="noStrike" kern="1200" cap="none" spc="-1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are</a:t>
            </a:r>
            <a:r>
              <a:rPr lang="en-US" sz="1400" b="0" i="0" u="none" strike="noStrike" kern="1200" cap="none" spc="-1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completed.</a:t>
            </a:r>
            <a:endParaRPr lang="en-US" sz="1400" b="0" i="0" u="none" strike="noStrike" kern="1200" cap="none" spc="0" baseline="0" dirty="0">
              <a:solidFill>
                <a:srgbClr val="000000"/>
              </a:solidFill>
              <a:uFillTx/>
              <a:latin typeface="Arial"/>
              <a:cs typeface="Arial"/>
            </a:endParaRPr>
          </a:p>
          <a:p>
            <a:pPr marL="299081" marR="194940" lvl="0" indent="-287021" algn="l" defTabSz="914400" rtl="0" fontAlgn="auto" hangingPunct="1">
              <a:lnSpc>
                <a:spcPct val="100000"/>
              </a:lnSpc>
              <a:spcBef>
                <a:spcPts val="1155"/>
              </a:spcBef>
              <a:spcAft>
                <a:spcPts val="0"/>
              </a:spcAft>
              <a:buSzPct val="100000"/>
              <a:buFont typeface="Arial" pitchFamily="34"/>
              <a:buChar char="•"/>
              <a:tabLst>
                <a:tab pos="299081" algn="l"/>
                <a:tab pos="29971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RIGHT 13:</a:t>
            </a:r>
            <a:r>
              <a:rPr lang="en-US" sz="1400" b="1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You </a:t>
            </a:r>
            <a:r>
              <a:rPr lang="en-US" sz="1400" b="0" i="0" u="none" strike="noStrike" kern="1200" cap="none" spc="-1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have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the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right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to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receive advice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from military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legal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assistance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on procedures involving </a:t>
            </a:r>
            <a:r>
              <a:rPr lang="en-US" sz="1400" b="0" i="0" u="none" strike="noStrike" kern="1200" cap="none" spc="-37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mechanisms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for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resolving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disputes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with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the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property management company or property manager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to </a:t>
            </a:r>
            <a:r>
              <a:rPr lang="en-US" sz="1400" b="0" i="0" u="none" strike="noStrike" kern="1200" cap="none" spc="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include</a:t>
            </a:r>
            <a:r>
              <a:rPr lang="en-US" sz="1400" b="0" i="0" u="none" strike="noStrike" kern="1200" cap="none" spc="-3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mediation,</a:t>
            </a:r>
            <a:r>
              <a:rPr lang="en-US" sz="1400" b="0" i="0" u="none" strike="noStrike" kern="1200" cap="none" spc="-4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arbitration,</a:t>
            </a:r>
            <a:r>
              <a:rPr lang="en-US" sz="1400" b="0" i="0" u="none" strike="noStrike" kern="1200" cap="none" spc="-4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and</a:t>
            </a:r>
            <a:r>
              <a:rPr lang="en-US" sz="1400" b="0" i="0" u="none" strike="noStrike" kern="1200" cap="none" spc="-2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filing</a:t>
            </a:r>
            <a:r>
              <a:rPr lang="en-US" sz="1400" b="0" i="0" u="none" strike="noStrike" kern="1200" cap="none" spc="-2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claims</a:t>
            </a:r>
            <a:r>
              <a:rPr lang="en-US" sz="1400" b="0" i="0" u="none" strike="noStrike" kern="1200" cap="none" spc="-2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against</a:t>
            </a:r>
            <a:r>
              <a:rPr lang="en-US" sz="1400" b="0" i="0" u="none" strike="noStrike" kern="1200" cap="none" spc="-2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the</a:t>
            </a:r>
            <a:r>
              <a:rPr lang="en-US" sz="1400" b="0" i="0" u="none" strike="noStrike" kern="1200" cap="none" spc="-2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Landlord.</a:t>
            </a:r>
            <a:endParaRPr lang="en-US" sz="1400" b="0" i="0" u="none" strike="noStrike" kern="1200" cap="none" spc="0" baseline="0" dirty="0">
              <a:solidFill>
                <a:srgbClr val="000000"/>
              </a:solidFill>
              <a:uFillTx/>
              <a:latin typeface="Arial"/>
              <a:cs typeface="Arial"/>
            </a:endParaRPr>
          </a:p>
          <a:p>
            <a:pPr marL="1018541" marR="0" lvl="2" indent="-28575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Courier New"/>
              <a:buChar char="o"/>
              <a:tabLst>
                <a:tab pos="560711" algn="l"/>
                <a:tab pos="561972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Installation</a:t>
            </a:r>
            <a:r>
              <a:rPr lang="en-US" sz="1400" b="0" i="0" u="none" strike="noStrike" kern="1200" cap="none" spc="-4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legal</a:t>
            </a:r>
            <a:r>
              <a:rPr lang="en-US" sz="1400" b="0" i="0" u="none" strike="noStrike" kern="1200" cap="none" spc="-1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office</a:t>
            </a:r>
            <a:r>
              <a:rPr lang="en-US" sz="1400" b="0" i="0" u="none" strike="noStrike" kern="1200" cap="none" spc="-3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:</a:t>
            </a:r>
            <a:r>
              <a:rPr lang="en-US" sz="1400" b="0" i="0" u="none" strike="noStrike" kern="1200" cap="none" spc="40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fr-FR" sz="1400" b="0" i="0" u="none" strike="noStrike" kern="1200" cap="none" spc="-5" baseline="0" dirty="0">
                <a:solidFill>
                  <a:srgbClr val="FF0000"/>
                </a:solidFill>
                <a:uFillTx/>
                <a:latin typeface="Arial"/>
                <a:cs typeface="Arial"/>
              </a:rPr>
              <a:t>Christa Sanchez, 256-876-9005</a:t>
            </a:r>
          </a:p>
          <a:p>
            <a:pPr marL="732791" marR="0" lvl="2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tabLst>
                <a:tab pos="560711" algn="l"/>
                <a:tab pos="561972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spc="-5" dirty="0">
                <a:solidFill>
                  <a:srgbClr val="FF0000"/>
                </a:solidFill>
                <a:latin typeface="Arial"/>
                <a:cs typeface="Arial"/>
              </a:rPr>
              <a:t>			    </a:t>
            </a:r>
            <a:r>
              <a:rPr lang="fr-FR" sz="1400" b="0" i="0" u="none" strike="noStrike" kern="1200" cap="none" spc="-5" baseline="0" dirty="0" err="1">
                <a:solidFill>
                  <a:srgbClr val="FF0000"/>
                </a:solidFill>
                <a:uFillTx/>
                <a:latin typeface="Arial"/>
                <a:cs typeface="Arial"/>
              </a:rPr>
              <a:t>Rachael</a:t>
            </a:r>
            <a:r>
              <a:rPr lang="fr-FR" sz="1400" b="0" i="0" u="none" strike="noStrike" kern="1200" cap="none" spc="-5" baseline="0" dirty="0">
                <a:solidFill>
                  <a:srgbClr val="FF0000"/>
                </a:solidFill>
                <a:uFillTx/>
                <a:latin typeface="Arial"/>
                <a:cs typeface="Arial"/>
              </a:rPr>
              <a:t> Yeoman, 256-876-9007</a:t>
            </a:r>
          </a:p>
          <a:p>
            <a:pPr marL="1018541" marR="0" lvl="2" indent="-28575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Courier New"/>
              <a:buChar char="o"/>
              <a:tabLst>
                <a:tab pos="560711" algn="l"/>
                <a:tab pos="561972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 dirty="0">
              <a:solidFill>
                <a:srgbClr val="000000"/>
              </a:solidFill>
              <a:uFillTx/>
              <a:latin typeface="Arial"/>
              <a:cs typeface="Arial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4FECB54-E9CD-E0A8-8223-8D73BB35922F}"/>
              </a:ext>
            </a:extLst>
          </p:cNvPr>
          <p:cNvSpPr txBox="1">
            <a:spLocks/>
          </p:cNvSpPr>
          <p:nvPr/>
        </p:nvSpPr>
        <p:spPr>
          <a:xfrm>
            <a:off x="2167801" y="204697"/>
            <a:ext cx="6976199" cy="64753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Privatized Housing – Tenant Bill of Rights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/>
          <p:nvPr/>
        </p:nvSpPr>
        <p:spPr>
          <a:xfrm>
            <a:off x="350324" y="1156231"/>
            <a:ext cx="8601075" cy="48460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13331" rIns="0" bIns="0" anchor="t" anchorCtr="0" compatLnSpc="1">
            <a:noAutofit/>
          </a:bodyPr>
          <a:lstStyle/>
          <a:p>
            <a:pPr marL="299081" marR="276862" lvl="0" indent="-287021" algn="just" defTabSz="914400" rtl="0" fontAlgn="auto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SzPct val="100000"/>
              <a:buFont typeface="Arial" pitchFamily="34"/>
              <a:buChar char="•"/>
              <a:tabLst>
                <a:tab pos="29971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RIGHT 14:</a:t>
            </a:r>
            <a:r>
              <a:rPr lang="en-US" sz="1400" b="1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The right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to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enter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into a dispute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resolution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process should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all other methods be exhausted </a:t>
            </a:r>
            <a:r>
              <a:rPr lang="en-US" sz="1400" b="0" i="0" u="none" strike="noStrike" kern="1200" cap="none" spc="-37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and,</a:t>
            </a:r>
            <a:r>
              <a:rPr lang="en-US" sz="1400" b="0" i="0" u="none" strike="noStrike" kern="1200" cap="none" spc="-2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in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which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case,</a:t>
            </a:r>
            <a:r>
              <a:rPr lang="en-US" sz="1400" b="0" i="0" u="none" strike="noStrike" kern="1200" cap="none" spc="-2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a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decision</a:t>
            </a:r>
            <a:r>
              <a:rPr lang="en-US" sz="1400" b="0" i="0" u="none" strike="noStrike" kern="1200" cap="none" spc="-4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in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favor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of</a:t>
            </a:r>
            <a:r>
              <a:rPr lang="en-US" sz="1400" b="0" i="0" u="none" strike="noStrike" kern="1200" cap="none" spc="-1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the</a:t>
            </a:r>
            <a:r>
              <a:rPr lang="en-US" sz="1400" b="0" i="0" u="none" strike="noStrike" kern="1200" cap="none" spc="-1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tenant</a:t>
            </a:r>
            <a:r>
              <a:rPr lang="en-US" sz="1400" b="0" i="0" u="none" strike="noStrike" kern="1200" cap="none" spc="-3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may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include</a:t>
            </a:r>
            <a:r>
              <a:rPr lang="en-US" sz="1400" b="0" i="0" u="none" strike="noStrike" kern="1200" cap="none" spc="-3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a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reduction</a:t>
            </a:r>
            <a:r>
              <a:rPr lang="en-US" sz="1400" b="0" i="0" u="none" strike="noStrike" kern="1200" cap="none" spc="-4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in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rent</a:t>
            </a:r>
            <a:r>
              <a:rPr lang="en-US" sz="1400" b="0" i="0" u="none" strike="noStrike" kern="1200" cap="none" spc="-2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or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an</a:t>
            </a:r>
            <a:r>
              <a:rPr lang="en-US" sz="1400" b="0" i="0" u="none" strike="noStrike" kern="1200" cap="none" spc="-1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amount</a:t>
            </a:r>
            <a:r>
              <a:rPr lang="en-US" sz="1400" b="0" i="0" u="none" strike="noStrike" kern="1200" cap="none" spc="-2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to</a:t>
            </a:r>
            <a:r>
              <a:rPr lang="en-US" sz="1400" b="0" i="0" u="none" strike="noStrike" kern="1200" cap="none" spc="-1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be </a:t>
            </a:r>
            <a:r>
              <a:rPr lang="en-US" sz="1400" b="0" i="0" u="none" strike="noStrike" kern="1200" cap="none" spc="-37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reimbursed</a:t>
            </a:r>
            <a:r>
              <a:rPr lang="en-US" sz="1400" b="0" i="0" u="none" strike="noStrike" kern="1200" cap="none" spc="-5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or</a:t>
            </a:r>
            <a:r>
              <a:rPr lang="en-US" sz="1400" b="0" i="0" u="none" strike="noStrike" kern="1200" cap="none" spc="-2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credited</a:t>
            </a:r>
            <a:r>
              <a:rPr lang="en-US" sz="1400" b="0" i="0" u="none" strike="noStrike" kern="1200" cap="none" spc="-4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to</a:t>
            </a:r>
            <a:r>
              <a:rPr lang="en-US" sz="1400" b="0" i="0" u="none" strike="noStrike" kern="1200" cap="none" spc="-2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the</a:t>
            </a:r>
            <a:r>
              <a:rPr lang="en-US" sz="1400" b="0" i="0" u="none" strike="noStrike" kern="1200" cap="none" spc="-2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tenant.</a:t>
            </a:r>
          </a:p>
          <a:p>
            <a:pPr marL="299081" marR="323212" lvl="0" indent="-287021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>
                <a:tab pos="299081" algn="l"/>
                <a:tab pos="29971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RIGHT 15:</a:t>
            </a:r>
            <a:r>
              <a:rPr lang="en-US" sz="1400" b="1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The right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to </a:t>
            </a:r>
            <a:r>
              <a:rPr lang="en-US" sz="1400" b="0" i="0" u="none" strike="noStrike" kern="1200" cap="none" spc="-1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have your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basic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allowance housing payments segregated and held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in </a:t>
            </a:r>
            <a:r>
              <a:rPr lang="en-US" sz="1400" b="0" i="0" u="none" strike="noStrike" kern="1200" cap="none" spc="-1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escrow, </a:t>
            </a:r>
            <a:r>
              <a:rPr lang="en-US" sz="1400" b="0" i="0" u="none" strike="noStrike" kern="1200" cap="none" spc="-37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with approval of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a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designated </a:t>
            </a:r>
            <a:r>
              <a:rPr lang="en-US" sz="1400" b="0" i="0" u="none" strike="noStrike" kern="1200" cap="none" spc="-1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commander,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and not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used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by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the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property </a:t>
            </a:r>
            <a:r>
              <a:rPr lang="en-US" sz="1400" b="0" i="0" u="none" strike="noStrike" kern="1200" cap="none" spc="-2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owner,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property </a:t>
            </a:r>
            <a:r>
              <a:rPr lang="en-US" sz="1400" b="0" i="0" u="none" strike="noStrike" kern="1200" cap="none" spc="-1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manager,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or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landlord</a:t>
            </a:r>
            <a:r>
              <a:rPr lang="en-US" sz="1400" b="0" i="0" u="none" strike="noStrike" kern="1200" cap="none" spc="-3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pending</a:t>
            </a:r>
            <a:r>
              <a:rPr lang="en-US" sz="1400" b="0" i="0" u="none" strike="noStrike" kern="1200" cap="none" spc="-3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completion</a:t>
            </a:r>
            <a:r>
              <a:rPr lang="en-US" sz="1400" b="0" i="0" u="none" strike="noStrike" kern="1200" cap="none" spc="-5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of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the</a:t>
            </a:r>
            <a:r>
              <a:rPr lang="en-US" sz="1400" b="0" i="0" u="none" strike="noStrike" kern="1200" cap="none" spc="-3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dispute</a:t>
            </a:r>
            <a:r>
              <a:rPr lang="en-US" sz="1400" b="0" i="0" u="none" strike="noStrike" kern="1200" cap="none" spc="-3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resolution</a:t>
            </a:r>
            <a:r>
              <a:rPr lang="en-US" sz="1400" b="0" i="0" u="none" strike="noStrike" kern="1200" cap="none" spc="-4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process.</a:t>
            </a:r>
          </a:p>
          <a:p>
            <a:pPr marL="299081" marR="240660" lvl="0" indent="-287021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 pitchFamily="34"/>
              <a:buChar char="•"/>
              <a:tabLst>
                <a:tab pos="299081" algn="l"/>
                <a:tab pos="29971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RIGHT 16:</a:t>
            </a:r>
            <a:r>
              <a:rPr lang="en-US" sz="1400" b="1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The right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to </a:t>
            </a:r>
            <a:r>
              <a:rPr lang="en-US" sz="1400" b="0" i="0" u="none" strike="noStrike" kern="1200" cap="none" spc="-1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have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reasonable advance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notice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of any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entrance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by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the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Landlord,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Installation </a:t>
            </a:r>
            <a:r>
              <a:rPr lang="en-US" sz="1400" b="0" i="0" u="none" strike="noStrike" kern="1200" cap="none" spc="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housing</a:t>
            </a:r>
            <a:r>
              <a:rPr lang="en-US" sz="1400" b="0" i="0" u="none" strike="noStrike" kern="1200" cap="none" spc="-3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staff,</a:t>
            </a:r>
            <a:r>
              <a:rPr lang="en-US" sz="1400" b="0" i="0" u="none" strike="noStrike" kern="1200" cap="none" spc="-3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or</a:t>
            </a:r>
            <a:r>
              <a:rPr lang="en-US" sz="1400" b="0" i="0" u="none" strike="noStrike" kern="1200" cap="none" spc="-1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chain</a:t>
            </a:r>
            <a:r>
              <a:rPr lang="en-US" sz="1400" b="0" i="0" u="none" strike="noStrike" kern="1200" cap="none" spc="-1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of</a:t>
            </a:r>
            <a:r>
              <a:rPr lang="en-US" sz="1400" b="0" i="0" u="none" strike="noStrike" kern="1200" cap="none" spc="-1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command</a:t>
            </a:r>
            <a:r>
              <a:rPr lang="en-US" sz="1400" b="0" i="0" u="none" strike="noStrike" kern="1200" cap="none" spc="-3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into</a:t>
            </a:r>
            <a:r>
              <a:rPr lang="en-US" sz="1400" b="0" i="0" u="none" strike="noStrike" kern="1200" cap="none" spc="-2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the</a:t>
            </a:r>
            <a:r>
              <a:rPr lang="en-US" sz="1400" b="0" i="0" u="none" strike="noStrike" kern="1200" cap="none" spc="-1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housing</a:t>
            </a:r>
            <a:r>
              <a:rPr lang="en-US" sz="1400" b="0" i="0" u="none" strike="noStrike" kern="1200" cap="none" spc="-2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unit</a:t>
            </a:r>
            <a:r>
              <a:rPr lang="en-US" sz="1400" b="0" i="0" u="none" strike="noStrike" kern="1200" cap="none" spc="-1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of</a:t>
            </a:r>
            <a:r>
              <a:rPr lang="en-US" sz="1400" b="0" i="0" u="none" strike="noStrike" kern="1200" cap="none" spc="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no</a:t>
            </a:r>
            <a:r>
              <a:rPr lang="en-US" sz="1400" b="0" i="0" u="none" strike="noStrike" kern="1200" cap="none" spc="-1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less</a:t>
            </a:r>
            <a:r>
              <a:rPr lang="en-US" sz="1400" b="0" i="0" u="none" strike="noStrike" kern="1200" cap="none" spc="-1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than</a:t>
            </a:r>
            <a:r>
              <a:rPr lang="en-US" sz="1400" b="0" i="0" u="none" strike="noStrike" kern="1200" cap="none" spc="-2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24</a:t>
            </a:r>
            <a:r>
              <a:rPr lang="en-US" sz="1400" b="0" i="0" u="none" strike="noStrike" kern="1200" cap="none" spc="-1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hours,</a:t>
            </a:r>
            <a:r>
              <a:rPr lang="en-US" sz="1400" b="0" i="0" u="none" strike="noStrike" kern="1200" cap="none" spc="-2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except</a:t>
            </a:r>
            <a:r>
              <a:rPr lang="en-US" sz="1400" b="0" i="0" u="none" strike="noStrike" kern="1200" cap="none" spc="-1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in the</a:t>
            </a:r>
            <a:r>
              <a:rPr lang="en-US" sz="1400" b="0" i="0" u="none" strike="noStrike" kern="1200" cap="none" spc="-3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case</a:t>
            </a:r>
            <a:r>
              <a:rPr lang="en-US" sz="1400" b="0" i="0" u="none" strike="noStrike" kern="1200" cap="none" spc="-2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of </a:t>
            </a:r>
            <a:r>
              <a:rPr lang="en-US" sz="1400" b="0" i="0" u="none" strike="noStrike" kern="1200" cap="none" spc="-37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an</a:t>
            </a:r>
            <a:r>
              <a:rPr lang="en-US" sz="1400" b="0" i="0" u="none" strike="noStrike" kern="1200" cap="none" spc="-2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emergency</a:t>
            </a:r>
            <a:r>
              <a:rPr lang="en-US" sz="1400" b="0" i="0" u="none" strike="noStrike" kern="1200" cap="none" spc="-3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or</a:t>
            </a:r>
            <a:r>
              <a:rPr lang="en-US" sz="1400" b="0" i="0" u="none" strike="noStrike" kern="1200" cap="none" spc="-2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abandonment</a:t>
            </a:r>
            <a:r>
              <a:rPr lang="en-US" sz="1400" b="0" i="0" u="none" strike="noStrike" kern="1200" cap="none" spc="-4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of</a:t>
            </a:r>
            <a:r>
              <a:rPr lang="en-US" sz="1400" b="0" i="0" u="none" strike="noStrike" kern="1200" cap="none" spc="-1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the</a:t>
            </a:r>
            <a:r>
              <a:rPr lang="en-US" sz="1400" b="0" i="0" u="none" strike="noStrike" kern="1200" cap="none" spc="-2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housing</a:t>
            </a:r>
            <a:r>
              <a:rPr lang="en-US" sz="1400" b="0" i="0" u="none" strike="noStrike" kern="1200" cap="none" spc="-4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unit.</a:t>
            </a:r>
          </a:p>
          <a:p>
            <a:pPr marL="297810" marR="0" lvl="0" indent="-285750" algn="l" defTabSz="914400" rtl="0" fontAlgn="auto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100000"/>
              <a:buFont typeface="Arial" pitchFamily="34"/>
              <a:buChar char="•"/>
              <a:tabLst>
                <a:tab pos="295909" algn="l"/>
                <a:tab pos="296539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RIGHT</a:t>
            </a:r>
            <a:r>
              <a:rPr lang="en-US" sz="1400" b="1" i="0" u="none" strike="noStrike" kern="1200" cap="none" spc="-1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1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17:</a:t>
            </a:r>
            <a:r>
              <a:rPr lang="en-US" sz="1400" b="1" i="0" u="none" strike="noStrike" kern="1200" cap="none" spc="39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The</a:t>
            </a:r>
            <a:r>
              <a:rPr lang="en-US" sz="1400" b="0" i="0" u="none" strike="noStrike" kern="1200" cap="none" spc="-2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right</a:t>
            </a:r>
            <a:r>
              <a:rPr lang="en-US" sz="1400" b="0" i="0" u="none" strike="noStrike" kern="1200" cap="none" spc="-1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to</a:t>
            </a:r>
            <a:r>
              <a:rPr lang="en-US" sz="1400" b="0" i="0" u="none" strike="noStrike" kern="1200" cap="none" spc="-1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not pay</a:t>
            </a:r>
            <a:r>
              <a:rPr lang="en-US" sz="1400" b="0" i="0" u="none" strike="noStrike" kern="1200" cap="none" spc="-2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non-refundable</a:t>
            </a:r>
            <a:r>
              <a:rPr lang="en-US" sz="1400" b="0" i="0" u="none" strike="noStrike" kern="1200" cap="none" spc="-4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fees</a:t>
            </a:r>
            <a:r>
              <a:rPr lang="en-US" sz="1400" b="0" i="0" u="none" strike="noStrike" kern="1200" cap="none" spc="-1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or</a:t>
            </a:r>
            <a:r>
              <a:rPr lang="en-US" sz="1400" b="0" i="0" u="none" strike="noStrike" kern="1200" cap="none" spc="-1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1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have</a:t>
            </a:r>
            <a:r>
              <a:rPr lang="en-US" sz="1400" b="0" i="0" u="none" strike="noStrike" kern="1200" cap="none" spc="1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application</a:t>
            </a:r>
            <a:r>
              <a:rPr lang="en-US" sz="1400" b="0" i="0" u="none" strike="noStrike" kern="1200" cap="none" spc="-4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of</a:t>
            </a:r>
            <a:r>
              <a:rPr lang="en-US" sz="1400" b="0" i="0" u="none" strike="noStrike" kern="1200" cap="none" spc="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rent</a:t>
            </a:r>
            <a:r>
              <a:rPr lang="en-US" sz="1400" b="0" i="0" u="none" strike="noStrike" kern="1200" cap="none" spc="-2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credits</a:t>
            </a:r>
            <a:r>
              <a:rPr lang="en-US" sz="1400" b="0" i="0" u="none" strike="noStrike" kern="1200" cap="none" spc="-2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arbitrarily</a:t>
            </a:r>
            <a:r>
              <a:rPr lang="en-US" sz="1400" b="0" i="0" u="none" strike="noStrike" kern="1200" cap="none" spc="-4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withheld.</a:t>
            </a:r>
            <a:endParaRPr lang="en-US" sz="1400" b="0" i="0" u="none" strike="noStrike" kern="1200" cap="none" spc="0" baseline="0" dirty="0">
              <a:solidFill>
                <a:srgbClr val="000000"/>
              </a:solidFill>
              <a:uFillTx/>
              <a:latin typeface="Arial"/>
              <a:cs typeface="Arial"/>
            </a:endParaRPr>
          </a:p>
          <a:p>
            <a:pPr marL="755651" marR="0" lvl="0" indent="-28575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Courier New" pitchFamily="49"/>
              <a:buChar char="o"/>
              <a:tabLst>
                <a:tab pos="75628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 dirty="0">
                <a:solidFill>
                  <a:srgbClr val="FF0000"/>
                </a:solidFill>
                <a:uFillTx/>
                <a:latin typeface="Arial"/>
                <a:cs typeface="Arial"/>
              </a:rPr>
              <a:t>The Redstone Family Housing, Universal Lease, requires a single $250 refundable pet deposit for military per home.  No other deposits are required for our Active-Duty Service members.</a:t>
            </a:r>
          </a:p>
          <a:p>
            <a:pPr marL="297810" marR="144776" lvl="0" indent="-285750" algn="l" defTabSz="914400" rtl="0" fontAlgn="auto" hangingPunct="1">
              <a:lnSpc>
                <a:spcPct val="100000"/>
              </a:lnSpc>
              <a:spcBef>
                <a:spcPts val="1225"/>
              </a:spcBef>
              <a:spcAft>
                <a:spcPts val="0"/>
              </a:spcAft>
              <a:buSzPct val="100000"/>
              <a:buFont typeface="Arial" pitchFamily="34"/>
              <a:buChar char="•"/>
              <a:tabLst>
                <a:tab pos="295909" algn="l"/>
                <a:tab pos="296539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RIGHT 18:</a:t>
            </a:r>
            <a:r>
              <a:rPr lang="en-US" sz="1400" b="1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The right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to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expect common documents,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forms,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and processes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for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housing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units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will be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the </a:t>
            </a:r>
            <a:r>
              <a:rPr lang="en-US" sz="1400" b="0" i="0" u="none" strike="noStrike" kern="1200" cap="none" spc="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same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for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all Army Installations,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to the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maximum extent applicable without violating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local, state,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or federal </a:t>
            </a:r>
            <a:r>
              <a:rPr lang="en-US" sz="1400" b="0" i="0" u="none" strike="noStrike" kern="1200" cap="none" spc="-37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regulations.</a:t>
            </a:r>
          </a:p>
          <a:p>
            <a:pPr marL="297810" marR="144776" lvl="0" indent="-285750" algn="l" defTabSz="914400" rtl="0" fontAlgn="auto" hangingPunct="1">
              <a:lnSpc>
                <a:spcPct val="100000"/>
              </a:lnSpc>
              <a:spcBef>
                <a:spcPts val="1225"/>
              </a:spcBef>
              <a:spcAft>
                <a:spcPts val="0"/>
              </a:spcAft>
              <a:buSzPct val="100000"/>
              <a:buFont typeface="Arial" pitchFamily="34"/>
              <a:buChar char="•"/>
              <a:tabLst>
                <a:tab pos="295909" algn="l"/>
                <a:tab pos="296539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-5" baseline="0" dirty="0">
              <a:solidFill>
                <a:srgbClr val="000000"/>
              </a:solidFill>
              <a:uFillTx/>
              <a:latin typeface="Arial"/>
              <a:cs typeface="Arial"/>
            </a:endParaRPr>
          </a:p>
          <a:p>
            <a:pPr marL="12060" marR="144776" lvl="0" indent="0" algn="l" defTabSz="914400" rtl="0" fontAlgn="auto" hangingPunct="1">
              <a:lnSpc>
                <a:spcPct val="100000"/>
              </a:lnSpc>
              <a:spcBef>
                <a:spcPts val="1225"/>
              </a:spcBef>
              <a:spcAft>
                <a:spcPts val="0"/>
              </a:spcAft>
              <a:buNone/>
              <a:tabLst>
                <a:tab pos="295908" algn="l"/>
                <a:tab pos="29653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1" u="none" strike="noStrike" kern="0" cap="none" spc="-2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Note: Tenants</a:t>
            </a:r>
            <a:r>
              <a:rPr lang="en-US" sz="1400" b="0" i="1" u="none" strike="noStrike" kern="0" cap="none" spc="-3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1" u="none" strike="noStrike" kern="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seeking</a:t>
            </a:r>
            <a:r>
              <a:rPr lang="en-US" sz="1400" b="0" i="1" u="none" strike="noStrike" kern="0" cap="none" spc="-3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1" u="none" strike="noStrike" kern="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assistance</a:t>
            </a:r>
            <a:r>
              <a:rPr lang="en-US" sz="1400" b="0" i="1" u="none" strike="noStrike" kern="0" cap="none" spc="-4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1" u="none" strike="noStrike" kern="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with</a:t>
            </a:r>
            <a:r>
              <a:rPr lang="en-US" sz="1400" b="0" i="1" u="none" strike="noStrike" kern="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1" u="none" strike="noStrike" kern="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housing</a:t>
            </a:r>
            <a:r>
              <a:rPr lang="en-US" sz="1400" b="0" i="1" u="none" strike="noStrike" kern="0" cap="none" spc="-2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1" u="none" strike="noStrike" kern="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issues</a:t>
            </a:r>
            <a:r>
              <a:rPr lang="en-US" sz="1400" b="0" i="1" u="none" strike="noStrike" kern="0" cap="none" spc="-2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1" u="none" strike="noStrike" kern="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should</a:t>
            </a:r>
            <a:r>
              <a:rPr lang="en-US" sz="1400" b="0" i="1" u="none" strike="noStrike" kern="0" cap="none" spc="-2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1" u="none" strike="noStrike" kern="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continue</a:t>
            </a:r>
            <a:r>
              <a:rPr lang="en-US" sz="1400" b="0" i="1" u="none" strike="noStrike" kern="0" cap="none" spc="-3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1" u="none" strike="noStrike" kern="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to </a:t>
            </a:r>
            <a:r>
              <a:rPr lang="en-US" sz="1400" b="0" i="1" u="none" strike="noStrike" kern="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engage</a:t>
            </a:r>
            <a:r>
              <a:rPr lang="en-US" sz="1400" b="0" i="1" u="none" strike="noStrike" kern="0" cap="none" spc="-4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1" u="none" strike="noStrike" kern="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their</a:t>
            </a:r>
            <a:r>
              <a:rPr lang="en-US" sz="1400" b="0" i="1" u="none" strike="noStrike" kern="0" cap="none" spc="-1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garrison Army Housing office</a:t>
            </a:r>
            <a:r>
              <a:rPr lang="en-US" sz="1400" b="0" i="1" u="none" strike="noStrike" kern="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,</a:t>
            </a:r>
            <a:r>
              <a:rPr lang="en-US" sz="1400" b="0" i="1" u="none" strike="noStrike" kern="0" cap="none" spc="-3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1" u="none" strike="noStrike" kern="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installation</a:t>
            </a:r>
            <a:r>
              <a:rPr lang="en-US" sz="1400" b="0" i="1" u="none" strike="noStrike" kern="0" cap="none" spc="-4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1" u="none" strike="noStrike" kern="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leadership,</a:t>
            </a:r>
            <a:r>
              <a:rPr lang="en-US" sz="1400" b="0" i="1" u="none" strike="noStrike" kern="0" cap="none" spc="-4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and/</a:t>
            </a:r>
            <a:r>
              <a:rPr lang="en-US" sz="1400" b="0" i="1" u="none" strike="noStrike" kern="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or</a:t>
            </a:r>
            <a:r>
              <a:rPr lang="en-US" sz="1400" b="0" i="1" u="none" strike="noStrike" kern="0" cap="none" spc="-2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1" u="none" strike="noStrike" kern="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chain</a:t>
            </a:r>
            <a:r>
              <a:rPr lang="en-US" sz="1400" b="0" i="1" u="none" strike="noStrike" kern="0" cap="none" spc="-2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1" u="none" strike="noStrike" kern="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of</a:t>
            </a:r>
            <a:r>
              <a:rPr lang="en-US" sz="1400" b="0" i="1" u="none" strike="noStrike" kern="0" cap="none" spc="-1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1" u="none" strike="noStrike" kern="0" cap="none" spc="-5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command.</a:t>
            </a:r>
            <a:endParaRPr lang="en-US" sz="1400" b="0" i="1" u="none" strike="noStrike" kern="0" cap="none" spc="0" baseline="0" dirty="0">
              <a:solidFill>
                <a:srgbClr val="000000"/>
              </a:solidFill>
              <a:uFillTx/>
              <a:latin typeface="Arial"/>
              <a:cs typeface="Arial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8798153-9B96-4EF1-903D-82A6537B156D}"/>
              </a:ext>
            </a:extLst>
          </p:cNvPr>
          <p:cNvSpPr txBox="1">
            <a:spLocks/>
          </p:cNvSpPr>
          <p:nvPr/>
        </p:nvSpPr>
        <p:spPr>
          <a:xfrm>
            <a:off x="2167801" y="208175"/>
            <a:ext cx="6976199" cy="64753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Privatized Housing – Tenant Bill of Rights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aster Content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r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Master Content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598793E8903C43899A3B2B2E1851C5" ma:contentTypeVersion="18" ma:contentTypeDescription="Create a new document." ma:contentTypeScope="" ma:versionID="81bae86d1a2bdbc80ddac63fd58c3c6f">
  <xsd:schema xmlns:xsd="http://www.w3.org/2001/XMLSchema" xmlns:xs="http://www.w3.org/2001/XMLSchema" xmlns:p="http://schemas.microsoft.com/office/2006/metadata/properties" xmlns:ns2="40bc8aac-1af4-4b3e-bef7-37ebd049649c" xmlns:ns3="be746de1-8156-4a2b-b566-6557a73ab76a" targetNamespace="http://schemas.microsoft.com/office/2006/metadata/properties" ma:root="true" ma:fieldsID="73097721ce87488cc601b174b74f4a0f" ns2:_="" ns3:_="">
    <xsd:import namespace="40bc8aac-1af4-4b3e-bef7-37ebd049649c"/>
    <xsd:import namespace="be746de1-8156-4a2b-b566-6557a73ab76a"/>
    <xsd:element name="properties">
      <xsd:complexType>
        <xsd:sequence>
          <xsd:element name="documentManagement">
            <xsd:complexType>
              <xsd:all>
                <xsd:element ref="ns2:Date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Best10photos" minOccurs="0"/>
                <xsd:element ref="ns2:Bestphoto" minOccurs="0"/>
                <xsd:element ref="ns2:YesorNo" minOccurs="0"/>
                <xsd:element ref="ns2:FirstChoic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bc8aac-1af4-4b3e-bef7-37ebd049649c" elementFormDefault="qualified">
    <xsd:import namespace="http://schemas.microsoft.com/office/2006/documentManagement/types"/>
    <xsd:import namespace="http://schemas.microsoft.com/office/infopath/2007/PartnerControls"/>
    <xsd:element name="Date" ma:index="8" nillable="true" ma:displayName="Date" ma:format="DateOnly" ma:internalName="Date">
      <xsd:simpleType>
        <xsd:restriction base="dms:DateTime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cc874fec-6985-468d-9a86-0194f6fd86d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Best10photos" ma:index="20" nillable="true" ma:displayName="Best 10 photos" ma:format="Dropdown" ma:internalName="Best10photos">
      <xsd:simpleType>
        <xsd:restriction base="dms:Choice">
          <xsd:enumeration value="Choice 1"/>
          <xsd:enumeration value="Choice 2"/>
          <xsd:enumeration value="Choice 3"/>
        </xsd:restriction>
      </xsd:simpleType>
    </xsd:element>
    <xsd:element name="Bestphoto" ma:index="21" nillable="true" ma:displayName="Best photo" ma:description="10 for the best, 1 for the worst" ma:format="Dropdown" ma:internalName="Bestphoto" ma:percentage="FALSE">
      <xsd:simpleType>
        <xsd:restriction base="dms:Number"/>
      </xsd:simpleType>
    </xsd:element>
    <xsd:element name="YesorNo" ma:index="22" nillable="true" ma:displayName="Yes or No" ma:default="1" ma:format="Dropdown" ma:internalName="YesorNo">
      <xsd:simpleType>
        <xsd:restriction base="dms:Boolean"/>
      </xsd:simpleType>
    </xsd:element>
    <xsd:element name="FirstChoice" ma:index="23" nillable="true" ma:displayName="Choice" ma:description="First choice" ma:format="Dropdown" ma:internalName="FirstChoice">
      <xsd:simpleType>
        <xsd:restriction base="dms:Choice">
          <xsd:enumeration value="Choice 1"/>
          <xsd:enumeration value="Choice 2"/>
          <xsd:enumeration value="Choice 3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746de1-8156-4a2b-b566-6557a73ab76a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2c55e32c-d355-425f-9075-4d76e6cfb31b}" ma:internalName="TaxCatchAll" ma:showField="CatchAllData" ma:web="be746de1-8156-4a2b-b566-6557a73ab76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0bc8aac-1af4-4b3e-bef7-37ebd049649c">
      <Terms xmlns="http://schemas.microsoft.com/office/infopath/2007/PartnerControls"/>
    </lcf76f155ced4ddcb4097134ff3c332f>
    <TaxCatchAll xmlns="be746de1-8156-4a2b-b566-6557a73ab76a" xsi:nil="true"/>
    <FirstChoice xmlns="40bc8aac-1af4-4b3e-bef7-37ebd049649c" xsi:nil="true"/>
    <Bestphoto xmlns="40bc8aac-1af4-4b3e-bef7-37ebd049649c" xsi:nil="true"/>
    <Best10photos xmlns="40bc8aac-1af4-4b3e-bef7-37ebd049649c" xsi:nil="true"/>
    <YesorNo xmlns="40bc8aac-1af4-4b3e-bef7-37ebd049649c">true</YesorNo>
    <Date xmlns="40bc8aac-1af4-4b3e-bef7-37ebd049649c" xsi:nil="true"/>
  </documentManagement>
</p:properties>
</file>

<file path=customXml/itemProps1.xml><?xml version="1.0" encoding="utf-8"?>
<ds:datastoreItem xmlns:ds="http://schemas.openxmlformats.org/officeDocument/2006/customXml" ds:itemID="{2A0EA41D-DA97-487C-9CD6-FACDA391B54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13917F2-A02A-42F1-B0CE-5E90A6057576}">
  <ds:schemaRefs>
    <ds:schemaRef ds:uri="40bc8aac-1af4-4b3e-bef7-37ebd049649c"/>
    <ds:schemaRef ds:uri="be746de1-8156-4a2b-b566-6557a73ab76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B3AC9DA-CA6C-4E09-9A0F-C6AA41E9C545}">
  <ds:schemaRefs>
    <ds:schemaRef ds:uri="40bc8aac-1af4-4b3e-bef7-37ebd049649c"/>
    <ds:schemaRef ds:uri="http://schemas.microsoft.com/office/2006/documentManagement/types"/>
    <ds:schemaRef ds:uri="http://purl.org/dc/terms/"/>
    <ds:schemaRef ds:uri="be746de1-8156-4a2b-b566-6557a73ab76a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496</TotalTime>
  <Words>1258</Words>
  <Application>Microsoft Office PowerPoint</Application>
  <PresentationFormat>On-screen Show (4:3)</PresentationFormat>
  <Paragraphs>53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Adobe Garamond Pro</vt:lpstr>
      <vt:lpstr>Arial</vt:lpstr>
      <vt:lpstr>Calibri</vt:lpstr>
      <vt:lpstr>Courier New</vt:lpstr>
      <vt:lpstr>US Army</vt:lpstr>
      <vt:lpstr>Master Content Slide</vt:lpstr>
      <vt:lpstr>Facer Master</vt:lpstr>
      <vt:lpstr>1_Master Content Slide</vt:lpstr>
      <vt:lpstr>Privatized Housing – Tenant Bill of Rights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Herndon, Lawrence CIV USA</dc:creator>
  <cp:lastModifiedBy>Zapata, Raymon  (Ray) CIV USARMY ID-SUSTAINMENT (USA)</cp:lastModifiedBy>
  <cp:revision>25</cp:revision>
  <cp:lastPrinted>2023-03-23T12:00:41Z</cp:lastPrinted>
  <dcterms:created xsi:type="dcterms:W3CDTF">2020-04-15T18:21:38Z</dcterms:created>
  <dcterms:modified xsi:type="dcterms:W3CDTF">2024-02-05T19:00:31Z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2020-03-17T00:00:00Z</vt:filetime>
  </property>
  <property fmtid="{D5CDD505-2E9C-101B-9397-08002B2CF9AE}" pid="3" name="Creator">
    <vt:lpwstr>Acrobat PDFMaker 20 for PowerPoint</vt:lpwstr>
  </property>
  <property fmtid="{D5CDD505-2E9C-101B-9397-08002B2CF9AE}" pid="4" name="LastSaved">
    <vt:filetime>2020-04-15T00:00:00Z</vt:filetime>
  </property>
  <property fmtid="{D5CDD505-2E9C-101B-9397-08002B2CF9AE}" pid="5" name="ContentTypeId">
    <vt:lpwstr>0x01010005598793E8903C43899A3B2B2E1851C5</vt:lpwstr>
  </property>
  <property fmtid="{D5CDD505-2E9C-101B-9397-08002B2CF9AE}" pid="6" name="StaffPOC">
    <vt:lpwstr>11;#Fitton, Jeffrey James CIV USARMY IMCOM HQ (USA)</vt:lpwstr>
  </property>
  <property fmtid="{D5CDD505-2E9C-101B-9397-08002B2CF9AE}" pid="7" name="MediaServiceImageTags">
    <vt:lpwstr/>
  </property>
</Properties>
</file>